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diagrams/drawing2.xml" ContentType="application/vnd.ms-office.drawingml.diagramDrawing+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notesSlides/notesSlide12.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diagrams/quickStyle1.xml" ContentType="application/vnd.openxmlformats-officedocument.drawingml.diagramStyle+xml"/>
  <Override PartName="/ppt/notesSlides/notesSlide17.xml" ContentType="application/vnd.openxmlformats-officedocument.presentationml.notesSlide+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diagrams/data3.xml" ContentType="application/vnd.openxmlformats-officedocument.drawingml.diagramData+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diagrams/colors3.xml" ContentType="application/vnd.openxmlformats-officedocument.drawingml.diagramColors+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diagrams/layout3.xml" ContentType="application/vnd.openxmlformats-officedocument.drawingml.diagramLayou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0"/>
  </p:notesMasterIdLst>
  <p:handoutMasterIdLst>
    <p:handoutMasterId r:id="rId71"/>
  </p:handoutMasterIdLst>
  <p:sldIdLst>
    <p:sldId id="257" r:id="rId3"/>
    <p:sldId id="375" r:id="rId4"/>
    <p:sldId id="311" r:id="rId5"/>
    <p:sldId id="312" r:id="rId6"/>
    <p:sldId id="363" r:id="rId7"/>
    <p:sldId id="319" r:id="rId8"/>
    <p:sldId id="320" r:id="rId9"/>
    <p:sldId id="321" r:id="rId10"/>
    <p:sldId id="322" r:id="rId11"/>
    <p:sldId id="259" r:id="rId12"/>
    <p:sldId id="364" r:id="rId13"/>
    <p:sldId id="282" r:id="rId14"/>
    <p:sldId id="326" r:id="rId15"/>
    <p:sldId id="328" r:id="rId16"/>
    <p:sldId id="313" r:id="rId17"/>
    <p:sldId id="316" r:id="rId18"/>
    <p:sldId id="329" r:id="rId19"/>
    <p:sldId id="368" r:id="rId20"/>
    <p:sldId id="369" r:id="rId21"/>
    <p:sldId id="338" r:id="rId22"/>
    <p:sldId id="332" r:id="rId23"/>
    <p:sldId id="333" r:id="rId24"/>
    <p:sldId id="314" r:id="rId25"/>
    <p:sldId id="283" r:id="rId26"/>
    <p:sldId id="315" r:id="rId27"/>
    <p:sldId id="331" r:id="rId28"/>
    <p:sldId id="330" r:id="rId29"/>
    <p:sldId id="317" r:id="rId30"/>
    <p:sldId id="370" r:id="rId31"/>
    <p:sldId id="374" r:id="rId32"/>
    <p:sldId id="323" r:id="rId33"/>
    <p:sldId id="324" r:id="rId34"/>
    <p:sldId id="325" r:id="rId35"/>
    <p:sldId id="365" r:id="rId36"/>
    <p:sldId id="334" r:id="rId37"/>
    <p:sldId id="337" r:id="rId38"/>
    <p:sldId id="366" r:id="rId39"/>
    <p:sldId id="367" r:id="rId40"/>
    <p:sldId id="336" r:id="rId41"/>
    <p:sldId id="335" r:id="rId42"/>
    <p:sldId id="362" r:id="rId43"/>
    <p:sldId id="299" r:id="rId44"/>
    <p:sldId id="339" r:id="rId45"/>
    <p:sldId id="341" r:id="rId46"/>
    <p:sldId id="342" r:id="rId47"/>
    <p:sldId id="343" r:id="rId48"/>
    <p:sldId id="344" r:id="rId49"/>
    <p:sldId id="345" r:id="rId50"/>
    <p:sldId id="346" r:id="rId51"/>
    <p:sldId id="347" r:id="rId52"/>
    <p:sldId id="348" r:id="rId53"/>
    <p:sldId id="349" r:id="rId54"/>
    <p:sldId id="350" r:id="rId55"/>
    <p:sldId id="351" r:id="rId56"/>
    <p:sldId id="352" r:id="rId57"/>
    <p:sldId id="353" r:id="rId58"/>
    <p:sldId id="354" r:id="rId59"/>
    <p:sldId id="355" r:id="rId60"/>
    <p:sldId id="356" r:id="rId61"/>
    <p:sldId id="357" r:id="rId62"/>
    <p:sldId id="358" r:id="rId63"/>
    <p:sldId id="359" r:id="rId64"/>
    <p:sldId id="360" r:id="rId65"/>
    <p:sldId id="361" r:id="rId66"/>
    <p:sldId id="371" r:id="rId67"/>
    <p:sldId id="372" r:id="rId68"/>
    <p:sldId id="373" r:id="rId69"/>
  </p:sldIdLst>
  <p:sldSz cx="9144000" cy="6858000" type="screen4x3"/>
  <p:notesSz cx="9939338" cy="6807200"/>
  <p:defaultTextStyle>
    <a:defPPr>
      <a:defRPr lang="zh-TW"/>
    </a:defPPr>
    <a:lvl1pPr algn="l" rtl="0" eaLnBrk="0" fontAlgn="base" hangingPunct="0">
      <a:spcBef>
        <a:spcPct val="0"/>
      </a:spcBef>
      <a:spcAft>
        <a:spcPct val="0"/>
      </a:spcAft>
      <a:defRPr kumimoji="1" kern="1200">
        <a:solidFill>
          <a:schemeClr val="tx1"/>
        </a:solidFill>
        <a:latin typeface="Arial" pitchFamily="34" charset="0"/>
        <a:ea typeface="新細明體" pitchFamily="18" charset="-120"/>
        <a:cs typeface="+mn-cs"/>
      </a:defRPr>
    </a:lvl1pPr>
    <a:lvl2pPr marL="457200" algn="l" rtl="0" eaLnBrk="0" fontAlgn="base" hangingPunct="0">
      <a:spcBef>
        <a:spcPct val="0"/>
      </a:spcBef>
      <a:spcAft>
        <a:spcPct val="0"/>
      </a:spcAft>
      <a:defRPr kumimoji="1" kern="1200">
        <a:solidFill>
          <a:schemeClr val="tx1"/>
        </a:solidFill>
        <a:latin typeface="Arial" pitchFamily="34" charset="0"/>
        <a:ea typeface="新細明體" pitchFamily="18" charset="-120"/>
        <a:cs typeface="+mn-cs"/>
      </a:defRPr>
    </a:lvl2pPr>
    <a:lvl3pPr marL="914400" algn="l" rtl="0" eaLnBrk="0" fontAlgn="base" hangingPunct="0">
      <a:spcBef>
        <a:spcPct val="0"/>
      </a:spcBef>
      <a:spcAft>
        <a:spcPct val="0"/>
      </a:spcAft>
      <a:defRPr kumimoji="1" kern="1200">
        <a:solidFill>
          <a:schemeClr val="tx1"/>
        </a:solidFill>
        <a:latin typeface="Arial" pitchFamily="34" charset="0"/>
        <a:ea typeface="新細明體" pitchFamily="18" charset="-120"/>
        <a:cs typeface="+mn-cs"/>
      </a:defRPr>
    </a:lvl3pPr>
    <a:lvl4pPr marL="1371600" algn="l" rtl="0" eaLnBrk="0" fontAlgn="base" hangingPunct="0">
      <a:spcBef>
        <a:spcPct val="0"/>
      </a:spcBef>
      <a:spcAft>
        <a:spcPct val="0"/>
      </a:spcAft>
      <a:defRPr kumimoji="1" kern="1200">
        <a:solidFill>
          <a:schemeClr val="tx1"/>
        </a:solidFill>
        <a:latin typeface="Arial" pitchFamily="34" charset="0"/>
        <a:ea typeface="新細明體" pitchFamily="18" charset="-120"/>
        <a:cs typeface="+mn-cs"/>
      </a:defRPr>
    </a:lvl4pPr>
    <a:lvl5pPr marL="1828800" algn="l" rtl="0" eaLnBrk="0" fontAlgn="base" hangingPunct="0">
      <a:spcBef>
        <a:spcPct val="0"/>
      </a:spcBef>
      <a:spcAft>
        <a:spcPct val="0"/>
      </a:spcAft>
      <a:defRPr kumimoji="1" kern="1200">
        <a:solidFill>
          <a:schemeClr val="tx1"/>
        </a:solidFill>
        <a:latin typeface="Arial" pitchFamily="34" charset="0"/>
        <a:ea typeface="新細明體" pitchFamily="18" charset="-120"/>
        <a:cs typeface="+mn-cs"/>
      </a:defRPr>
    </a:lvl5pPr>
    <a:lvl6pPr marL="2286000" algn="l" defTabSz="914400" rtl="0" eaLnBrk="1" latinLnBrk="0" hangingPunct="1">
      <a:defRPr kumimoji="1" kern="1200">
        <a:solidFill>
          <a:schemeClr val="tx1"/>
        </a:solidFill>
        <a:latin typeface="Arial" pitchFamily="34" charset="0"/>
        <a:ea typeface="新細明體" pitchFamily="18" charset="-120"/>
        <a:cs typeface="+mn-cs"/>
      </a:defRPr>
    </a:lvl6pPr>
    <a:lvl7pPr marL="2743200" algn="l" defTabSz="914400" rtl="0" eaLnBrk="1" latinLnBrk="0" hangingPunct="1">
      <a:defRPr kumimoji="1" kern="1200">
        <a:solidFill>
          <a:schemeClr val="tx1"/>
        </a:solidFill>
        <a:latin typeface="Arial" pitchFamily="34" charset="0"/>
        <a:ea typeface="新細明體" pitchFamily="18" charset="-120"/>
        <a:cs typeface="+mn-cs"/>
      </a:defRPr>
    </a:lvl7pPr>
    <a:lvl8pPr marL="3200400" algn="l" defTabSz="914400" rtl="0" eaLnBrk="1" latinLnBrk="0" hangingPunct="1">
      <a:defRPr kumimoji="1" kern="1200">
        <a:solidFill>
          <a:schemeClr val="tx1"/>
        </a:solidFill>
        <a:latin typeface="Arial" pitchFamily="34" charset="0"/>
        <a:ea typeface="新細明體" pitchFamily="18" charset="-120"/>
        <a:cs typeface="+mn-cs"/>
      </a:defRPr>
    </a:lvl8pPr>
    <a:lvl9pPr marL="3657600" algn="l" defTabSz="914400" rtl="0" eaLnBrk="1" latinLnBrk="0" hangingPunct="1">
      <a:defRPr kumimoji="1" kern="1200">
        <a:solidFill>
          <a:schemeClr val="tx1"/>
        </a:solidFill>
        <a:latin typeface="Arial" pitchFamily="34" charset="0"/>
        <a:ea typeface="新細明體" pitchFamily="18" charset="-120"/>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7C97F"/>
    <a:srgbClr val="9999FF"/>
    <a:srgbClr val="FF99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44" autoAdjust="0"/>
    <p:restoredTop sz="93179" autoAdjust="0"/>
  </p:normalViewPr>
  <p:slideViewPr>
    <p:cSldViewPr>
      <p:cViewPr varScale="1">
        <p:scale>
          <a:sx n="81" d="100"/>
          <a:sy n="81" d="100"/>
        </p:scale>
        <p:origin x="-1474" y="-8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526A72-9B0E-4CAD-AD98-E799B3F31F43}" type="doc">
      <dgm:prSet loTypeId="urn:microsoft.com/office/officeart/2005/8/layout/radial5" loCatId="cycle" qsTypeId="urn:microsoft.com/office/officeart/2005/8/quickstyle/3d1" qsCatId="3D" csTypeId="urn:microsoft.com/office/officeart/2005/8/colors/colorful1#1" csCatId="colorful" phldr="1"/>
      <dgm:spPr/>
      <dgm:t>
        <a:bodyPr/>
        <a:lstStyle/>
        <a:p>
          <a:endParaRPr lang="zh-TW" altLang="en-US"/>
        </a:p>
      </dgm:t>
    </dgm:pt>
    <dgm:pt modelId="{78E417C5-712D-4DEE-87BF-9CE56881905F}">
      <dgm:prSet phldrT="[文字]"/>
      <dgm:spPr/>
      <dgm:t>
        <a:bodyPr/>
        <a:lstStyle/>
        <a:p>
          <a:r>
            <a:rPr lang="zh-CN" altLang="en-US" dirty="0" smtClean="0">
              <a:latin typeface="標楷體" pitchFamily="65" charset="-120"/>
              <a:ea typeface="標楷體" pitchFamily="65" charset="-120"/>
            </a:rPr>
            <a:t>台灣語言</a:t>
          </a:r>
          <a:endParaRPr lang="zh-TW" altLang="en-US" dirty="0">
            <a:latin typeface="標楷體" pitchFamily="65" charset="-120"/>
            <a:ea typeface="標楷體" pitchFamily="65" charset="-120"/>
          </a:endParaRPr>
        </a:p>
      </dgm:t>
    </dgm:pt>
    <dgm:pt modelId="{93312F2B-B36F-4366-A691-D09706A0202A}" type="parTrans" cxnId="{21D2E083-4431-4CED-99C0-3DD90E6253F9}">
      <dgm:prSet/>
      <dgm:spPr/>
      <dgm:t>
        <a:bodyPr/>
        <a:lstStyle/>
        <a:p>
          <a:endParaRPr lang="zh-TW" altLang="en-US"/>
        </a:p>
      </dgm:t>
    </dgm:pt>
    <dgm:pt modelId="{C461A8F7-3348-4DCA-A65B-C774E2177D47}" type="sibTrans" cxnId="{21D2E083-4431-4CED-99C0-3DD90E6253F9}">
      <dgm:prSet/>
      <dgm:spPr/>
      <dgm:t>
        <a:bodyPr/>
        <a:lstStyle/>
        <a:p>
          <a:endParaRPr lang="zh-TW" altLang="en-US"/>
        </a:p>
      </dgm:t>
    </dgm:pt>
    <dgm:pt modelId="{91D0E0E1-A896-43B2-A947-F37183C075B2}">
      <dgm:prSet phldrT="[文字]"/>
      <dgm:spPr/>
      <dgm:t>
        <a:bodyPr/>
        <a:lstStyle/>
        <a:p>
          <a:r>
            <a:rPr lang="zh-CN" altLang="en-US" dirty="0" smtClean="0">
              <a:latin typeface="標楷體" pitchFamily="65" charset="-120"/>
              <a:ea typeface="標楷體" pitchFamily="65" charset="-120"/>
            </a:rPr>
            <a:t>南島語系</a:t>
          </a:r>
          <a:endParaRPr lang="zh-TW" altLang="en-US" dirty="0">
            <a:latin typeface="標楷體" pitchFamily="65" charset="-120"/>
            <a:ea typeface="標楷體" pitchFamily="65" charset="-120"/>
          </a:endParaRPr>
        </a:p>
      </dgm:t>
    </dgm:pt>
    <dgm:pt modelId="{F49BEE4F-6FAA-4C6E-8377-C79158D4D8E5}" type="parTrans" cxnId="{75B55638-C66C-403B-995D-A698DF63F9D3}">
      <dgm:prSet/>
      <dgm:spPr/>
      <dgm:t>
        <a:bodyPr/>
        <a:lstStyle/>
        <a:p>
          <a:endParaRPr lang="zh-TW" altLang="en-US"/>
        </a:p>
      </dgm:t>
    </dgm:pt>
    <dgm:pt modelId="{0B551F12-A502-4096-952B-AD312B8DFD75}" type="sibTrans" cxnId="{75B55638-C66C-403B-995D-A698DF63F9D3}">
      <dgm:prSet/>
      <dgm:spPr/>
      <dgm:t>
        <a:bodyPr/>
        <a:lstStyle/>
        <a:p>
          <a:endParaRPr lang="zh-TW" altLang="en-US"/>
        </a:p>
      </dgm:t>
    </dgm:pt>
    <dgm:pt modelId="{D5247FFD-B93B-4D6C-8759-287AF987CAEA}">
      <dgm:prSet phldrT="[文字]"/>
      <dgm:spPr/>
      <dgm:t>
        <a:bodyPr/>
        <a:lstStyle/>
        <a:p>
          <a:r>
            <a:rPr lang="zh-CN" altLang="en-US" dirty="0" smtClean="0">
              <a:latin typeface="標楷體" pitchFamily="65" charset="-120"/>
              <a:ea typeface="標楷體" pitchFamily="65" charset="-120"/>
            </a:rPr>
            <a:t>漢藏語系</a:t>
          </a:r>
          <a:endParaRPr lang="zh-TW" altLang="en-US" dirty="0">
            <a:latin typeface="標楷體" pitchFamily="65" charset="-120"/>
            <a:ea typeface="標楷體" pitchFamily="65" charset="-120"/>
          </a:endParaRPr>
        </a:p>
      </dgm:t>
    </dgm:pt>
    <dgm:pt modelId="{E7853FA5-A245-4D4F-804E-181993B7ECD5}" type="parTrans" cxnId="{39AFE2C7-E9EF-4CBC-A0AD-796B7E74DB4C}">
      <dgm:prSet/>
      <dgm:spPr/>
      <dgm:t>
        <a:bodyPr/>
        <a:lstStyle/>
        <a:p>
          <a:endParaRPr lang="zh-TW" altLang="en-US"/>
        </a:p>
      </dgm:t>
    </dgm:pt>
    <dgm:pt modelId="{97A06B83-FA75-4190-A45F-DFAB14C49996}" type="sibTrans" cxnId="{39AFE2C7-E9EF-4CBC-A0AD-796B7E74DB4C}">
      <dgm:prSet/>
      <dgm:spPr/>
      <dgm:t>
        <a:bodyPr/>
        <a:lstStyle/>
        <a:p>
          <a:endParaRPr lang="zh-TW" altLang="en-US"/>
        </a:p>
      </dgm:t>
    </dgm:pt>
    <dgm:pt modelId="{E02D4759-3190-4F2C-99BC-FF86AA2430B4}">
      <dgm:prSet phldrT="[文字]"/>
      <dgm:spPr/>
      <dgm:t>
        <a:bodyPr/>
        <a:lstStyle/>
        <a:p>
          <a:r>
            <a:rPr lang="zh-CN" altLang="en-US" dirty="0" smtClean="0">
              <a:latin typeface="標楷體" pitchFamily="65" charset="-120"/>
              <a:ea typeface="標楷體" pitchFamily="65" charset="-120"/>
            </a:rPr>
            <a:t>印歐語系</a:t>
          </a:r>
          <a:endParaRPr lang="zh-TW" altLang="en-US" dirty="0">
            <a:latin typeface="標楷體" pitchFamily="65" charset="-120"/>
            <a:ea typeface="標楷體" pitchFamily="65" charset="-120"/>
          </a:endParaRPr>
        </a:p>
      </dgm:t>
    </dgm:pt>
    <dgm:pt modelId="{E51CE7A2-9A85-40A7-840F-9654BE585816}" type="parTrans" cxnId="{0D56B7EF-2BAD-40B7-A931-BB0107334579}">
      <dgm:prSet/>
      <dgm:spPr/>
      <dgm:t>
        <a:bodyPr/>
        <a:lstStyle/>
        <a:p>
          <a:endParaRPr lang="zh-TW" altLang="en-US"/>
        </a:p>
      </dgm:t>
    </dgm:pt>
    <dgm:pt modelId="{D81CDD6E-B45A-4DFC-AD84-71EF03376BC4}" type="sibTrans" cxnId="{0D56B7EF-2BAD-40B7-A931-BB0107334579}">
      <dgm:prSet/>
      <dgm:spPr/>
      <dgm:t>
        <a:bodyPr/>
        <a:lstStyle/>
        <a:p>
          <a:endParaRPr lang="zh-TW" altLang="en-US"/>
        </a:p>
      </dgm:t>
    </dgm:pt>
    <dgm:pt modelId="{2B5286E2-4640-435A-8906-0B13D342E6FC}">
      <dgm:prSet phldrT="[文字]"/>
      <dgm:spPr/>
      <dgm:t>
        <a:bodyPr/>
        <a:lstStyle/>
        <a:p>
          <a:r>
            <a:rPr lang="zh-CN" altLang="en-US" dirty="0" smtClean="0">
              <a:latin typeface="標楷體" pitchFamily="65" charset="-120"/>
              <a:ea typeface="標楷體" pitchFamily="65" charset="-120"/>
            </a:rPr>
            <a:t>阿爾泰語系</a:t>
          </a:r>
          <a:endParaRPr lang="zh-TW" altLang="en-US" dirty="0">
            <a:latin typeface="標楷體" pitchFamily="65" charset="-120"/>
            <a:ea typeface="標楷體" pitchFamily="65" charset="-120"/>
          </a:endParaRPr>
        </a:p>
      </dgm:t>
    </dgm:pt>
    <dgm:pt modelId="{EE29B6DA-C593-4A61-9142-DEA35AF552D6}" type="parTrans" cxnId="{9D005D1F-3FA2-4D09-9047-CFAA558CD1FE}">
      <dgm:prSet/>
      <dgm:spPr/>
      <dgm:t>
        <a:bodyPr/>
        <a:lstStyle/>
        <a:p>
          <a:endParaRPr lang="zh-TW" altLang="en-US"/>
        </a:p>
      </dgm:t>
    </dgm:pt>
    <dgm:pt modelId="{9BEA32C5-5478-44DE-8E76-CE5413675DB6}" type="sibTrans" cxnId="{9D005D1F-3FA2-4D09-9047-CFAA558CD1FE}">
      <dgm:prSet/>
      <dgm:spPr/>
      <dgm:t>
        <a:bodyPr/>
        <a:lstStyle/>
        <a:p>
          <a:endParaRPr lang="zh-TW" altLang="en-US"/>
        </a:p>
      </dgm:t>
    </dgm:pt>
    <dgm:pt modelId="{D06C492B-32B9-44F7-816B-8DD48B35EA42}">
      <dgm:prSet/>
      <dgm:spPr/>
      <dgm:t>
        <a:bodyPr/>
        <a:lstStyle/>
        <a:p>
          <a:r>
            <a:rPr lang="zh-CN" altLang="en-US" dirty="0" smtClean="0">
              <a:latin typeface="標楷體" pitchFamily="65" charset="-120"/>
              <a:ea typeface="標楷體" pitchFamily="65" charset="-120"/>
            </a:rPr>
            <a:t>日本琉球語系</a:t>
          </a:r>
          <a:endParaRPr lang="zh-TW" altLang="en-US" dirty="0">
            <a:latin typeface="標楷體" pitchFamily="65" charset="-120"/>
            <a:ea typeface="標楷體" pitchFamily="65" charset="-120"/>
          </a:endParaRPr>
        </a:p>
      </dgm:t>
    </dgm:pt>
    <dgm:pt modelId="{AB39207B-B9AF-4CE9-8F79-3831ADC57DB5}" type="parTrans" cxnId="{B15E8C2F-6930-4D2A-8E30-1BA6E66B336D}">
      <dgm:prSet/>
      <dgm:spPr/>
      <dgm:t>
        <a:bodyPr/>
        <a:lstStyle/>
        <a:p>
          <a:endParaRPr lang="zh-TW" altLang="en-US"/>
        </a:p>
      </dgm:t>
    </dgm:pt>
    <dgm:pt modelId="{B219A6C4-36DA-4155-AAEF-720B47B26AD3}" type="sibTrans" cxnId="{B15E8C2F-6930-4D2A-8E30-1BA6E66B336D}">
      <dgm:prSet/>
      <dgm:spPr/>
      <dgm:t>
        <a:bodyPr/>
        <a:lstStyle/>
        <a:p>
          <a:endParaRPr lang="zh-TW" altLang="en-US"/>
        </a:p>
      </dgm:t>
    </dgm:pt>
    <dgm:pt modelId="{8ECD6A9F-9F42-4A9B-A918-A3FD9D6F8A9D}">
      <dgm:prSet/>
      <dgm:spPr/>
      <dgm:t>
        <a:bodyPr/>
        <a:lstStyle/>
        <a:p>
          <a:r>
            <a:rPr lang="zh-CN" altLang="en-US" dirty="0" smtClean="0">
              <a:latin typeface="標楷體" pitchFamily="65" charset="-120"/>
              <a:ea typeface="標楷體" pitchFamily="65" charset="-120"/>
            </a:rPr>
            <a:t>閱聽輔助語</a:t>
          </a:r>
          <a:endParaRPr lang="zh-TW" altLang="en-US" dirty="0">
            <a:latin typeface="標楷體" pitchFamily="65" charset="-120"/>
            <a:ea typeface="標楷體" pitchFamily="65" charset="-120"/>
          </a:endParaRPr>
        </a:p>
      </dgm:t>
    </dgm:pt>
    <dgm:pt modelId="{25C64D5B-8328-45DB-A53B-74D34BA805DF}" type="parTrans" cxnId="{98BFD095-6F51-49F0-978E-8ECC3866A98C}">
      <dgm:prSet/>
      <dgm:spPr/>
      <dgm:t>
        <a:bodyPr/>
        <a:lstStyle/>
        <a:p>
          <a:endParaRPr lang="zh-TW" altLang="en-US"/>
        </a:p>
      </dgm:t>
    </dgm:pt>
    <dgm:pt modelId="{3760DCAD-4AAD-49AD-B4E1-D29C1C89E90F}" type="sibTrans" cxnId="{98BFD095-6F51-49F0-978E-8ECC3866A98C}">
      <dgm:prSet/>
      <dgm:spPr/>
      <dgm:t>
        <a:bodyPr/>
        <a:lstStyle/>
        <a:p>
          <a:endParaRPr lang="zh-TW" altLang="en-US"/>
        </a:p>
      </dgm:t>
    </dgm:pt>
    <dgm:pt modelId="{363238AB-414E-44BA-A45D-08955FC501AD}">
      <dgm:prSet/>
      <dgm:spPr/>
      <dgm:t>
        <a:bodyPr/>
        <a:lstStyle/>
        <a:p>
          <a:r>
            <a:rPr lang="zh-CN" altLang="en-US" dirty="0" smtClean="0">
              <a:latin typeface="標楷體" pitchFamily="65" charset="-120"/>
              <a:ea typeface="標楷體" pitchFamily="65" charset="-120"/>
            </a:rPr>
            <a:t>新住民語言</a:t>
          </a:r>
          <a:endParaRPr lang="zh-TW" altLang="en-US" dirty="0">
            <a:latin typeface="標楷體" pitchFamily="65" charset="-120"/>
            <a:ea typeface="標楷體" pitchFamily="65" charset="-120"/>
          </a:endParaRPr>
        </a:p>
      </dgm:t>
    </dgm:pt>
    <dgm:pt modelId="{28B370AE-455C-4043-8194-53F26B1038F0}" type="parTrans" cxnId="{1C78E917-B3F8-42F2-878B-E7F0B569AA02}">
      <dgm:prSet/>
      <dgm:spPr/>
      <dgm:t>
        <a:bodyPr/>
        <a:lstStyle/>
        <a:p>
          <a:endParaRPr lang="zh-TW" altLang="en-US"/>
        </a:p>
      </dgm:t>
    </dgm:pt>
    <dgm:pt modelId="{E9FA8FA5-C257-46C9-824A-6FDC1049CAE2}" type="sibTrans" cxnId="{1C78E917-B3F8-42F2-878B-E7F0B569AA02}">
      <dgm:prSet/>
      <dgm:spPr/>
      <dgm:t>
        <a:bodyPr/>
        <a:lstStyle/>
        <a:p>
          <a:endParaRPr lang="zh-TW" altLang="en-US"/>
        </a:p>
      </dgm:t>
    </dgm:pt>
    <dgm:pt modelId="{EF0D336A-90ED-42E6-A897-1FC7EFD36B84}" type="pres">
      <dgm:prSet presAssocID="{63526A72-9B0E-4CAD-AD98-E799B3F31F43}" presName="Name0" presStyleCnt="0">
        <dgm:presLayoutVars>
          <dgm:chMax val="1"/>
          <dgm:dir/>
          <dgm:animLvl val="ctr"/>
          <dgm:resizeHandles val="exact"/>
        </dgm:presLayoutVars>
      </dgm:prSet>
      <dgm:spPr/>
      <dgm:t>
        <a:bodyPr/>
        <a:lstStyle/>
        <a:p>
          <a:endParaRPr lang="zh-TW" altLang="en-US"/>
        </a:p>
      </dgm:t>
    </dgm:pt>
    <dgm:pt modelId="{89EFC72C-58AE-4CFC-9C96-253963B24924}" type="pres">
      <dgm:prSet presAssocID="{78E417C5-712D-4DEE-87BF-9CE56881905F}" presName="centerShape" presStyleLbl="node0" presStyleIdx="0" presStyleCnt="1" custScaleX="125069" custScaleY="119857"/>
      <dgm:spPr/>
      <dgm:t>
        <a:bodyPr/>
        <a:lstStyle/>
        <a:p>
          <a:endParaRPr lang="zh-TW" altLang="en-US"/>
        </a:p>
      </dgm:t>
    </dgm:pt>
    <dgm:pt modelId="{4C744E1C-1B8D-4091-8430-17D7E5C133FA}" type="pres">
      <dgm:prSet presAssocID="{F49BEE4F-6FAA-4C6E-8377-C79158D4D8E5}" presName="parTrans" presStyleLbl="sibTrans2D1" presStyleIdx="0" presStyleCnt="7"/>
      <dgm:spPr/>
      <dgm:t>
        <a:bodyPr/>
        <a:lstStyle/>
        <a:p>
          <a:endParaRPr lang="zh-TW" altLang="en-US"/>
        </a:p>
      </dgm:t>
    </dgm:pt>
    <dgm:pt modelId="{A8CBEC95-5E51-4A77-AD4E-80B8FB12C3A4}" type="pres">
      <dgm:prSet presAssocID="{F49BEE4F-6FAA-4C6E-8377-C79158D4D8E5}" presName="connectorText" presStyleLbl="sibTrans2D1" presStyleIdx="0" presStyleCnt="7"/>
      <dgm:spPr/>
      <dgm:t>
        <a:bodyPr/>
        <a:lstStyle/>
        <a:p>
          <a:endParaRPr lang="zh-TW" altLang="en-US"/>
        </a:p>
      </dgm:t>
    </dgm:pt>
    <dgm:pt modelId="{0E6A4DBC-72BE-457C-BD61-472FEEF3DBAA}" type="pres">
      <dgm:prSet presAssocID="{91D0E0E1-A896-43B2-A947-F37183C075B2}" presName="node" presStyleLbl="node1" presStyleIdx="0" presStyleCnt="7" custScaleX="93802" custScaleY="90181">
        <dgm:presLayoutVars>
          <dgm:bulletEnabled val="1"/>
        </dgm:presLayoutVars>
      </dgm:prSet>
      <dgm:spPr/>
      <dgm:t>
        <a:bodyPr/>
        <a:lstStyle/>
        <a:p>
          <a:endParaRPr lang="zh-TW" altLang="en-US"/>
        </a:p>
      </dgm:t>
    </dgm:pt>
    <dgm:pt modelId="{93FBD7BB-6DAC-43A8-9474-79F65EB4375C}" type="pres">
      <dgm:prSet presAssocID="{E7853FA5-A245-4D4F-804E-181993B7ECD5}" presName="parTrans" presStyleLbl="sibTrans2D1" presStyleIdx="1" presStyleCnt="7"/>
      <dgm:spPr/>
      <dgm:t>
        <a:bodyPr/>
        <a:lstStyle/>
        <a:p>
          <a:endParaRPr lang="zh-TW" altLang="en-US"/>
        </a:p>
      </dgm:t>
    </dgm:pt>
    <dgm:pt modelId="{7B0F6C40-352B-4A18-891F-6F68C445BA50}" type="pres">
      <dgm:prSet presAssocID="{E7853FA5-A245-4D4F-804E-181993B7ECD5}" presName="connectorText" presStyleLbl="sibTrans2D1" presStyleIdx="1" presStyleCnt="7"/>
      <dgm:spPr/>
      <dgm:t>
        <a:bodyPr/>
        <a:lstStyle/>
        <a:p>
          <a:endParaRPr lang="zh-TW" altLang="en-US"/>
        </a:p>
      </dgm:t>
    </dgm:pt>
    <dgm:pt modelId="{13F4A6D7-7620-4F03-BB8D-47019F7F5CA5}" type="pres">
      <dgm:prSet presAssocID="{D5247FFD-B93B-4D6C-8759-287AF987CAEA}" presName="node" presStyleLbl="node1" presStyleIdx="1" presStyleCnt="7" custScaleX="92871" custScaleY="92234">
        <dgm:presLayoutVars>
          <dgm:bulletEnabled val="1"/>
        </dgm:presLayoutVars>
      </dgm:prSet>
      <dgm:spPr/>
      <dgm:t>
        <a:bodyPr/>
        <a:lstStyle/>
        <a:p>
          <a:endParaRPr lang="zh-TW" altLang="en-US"/>
        </a:p>
      </dgm:t>
    </dgm:pt>
    <dgm:pt modelId="{BEF66A7E-58D2-4B60-965F-E9D8BE04688A}" type="pres">
      <dgm:prSet presAssocID="{28B370AE-455C-4043-8194-53F26B1038F0}" presName="parTrans" presStyleLbl="sibTrans2D1" presStyleIdx="2" presStyleCnt="7"/>
      <dgm:spPr/>
      <dgm:t>
        <a:bodyPr/>
        <a:lstStyle/>
        <a:p>
          <a:endParaRPr lang="zh-TW" altLang="en-US"/>
        </a:p>
      </dgm:t>
    </dgm:pt>
    <dgm:pt modelId="{12723C5C-660B-45D8-AADF-DFDD45464022}" type="pres">
      <dgm:prSet presAssocID="{28B370AE-455C-4043-8194-53F26B1038F0}" presName="connectorText" presStyleLbl="sibTrans2D1" presStyleIdx="2" presStyleCnt="7"/>
      <dgm:spPr/>
      <dgm:t>
        <a:bodyPr/>
        <a:lstStyle/>
        <a:p>
          <a:endParaRPr lang="zh-TW" altLang="en-US"/>
        </a:p>
      </dgm:t>
    </dgm:pt>
    <dgm:pt modelId="{65298BDF-BBB8-46CC-BAAC-E8365ABB36C8}" type="pres">
      <dgm:prSet presAssocID="{363238AB-414E-44BA-A45D-08955FC501AD}" presName="node" presStyleLbl="node1" presStyleIdx="2" presStyleCnt="7">
        <dgm:presLayoutVars>
          <dgm:bulletEnabled val="1"/>
        </dgm:presLayoutVars>
      </dgm:prSet>
      <dgm:spPr/>
      <dgm:t>
        <a:bodyPr/>
        <a:lstStyle/>
        <a:p>
          <a:endParaRPr lang="zh-TW" altLang="en-US"/>
        </a:p>
      </dgm:t>
    </dgm:pt>
    <dgm:pt modelId="{A57E8921-1D69-4E8B-B572-18864F05388F}" type="pres">
      <dgm:prSet presAssocID="{AB39207B-B9AF-4CE9-8F79-3831ADC57DB5}" presName="parTrans" presStyleLbl="sibTrans2D1" presStyleIdx="3" presStyleCnt="7"/>
      <dgm:spPr/>
      <dgm:t>
        <a:bodyPr/>
        <a:lstStyle/>
        <a:p>
          <a:endParaRPr lang="zh-TW" altLang="en-US"/>
        </a:p>
      </dgm:t>
    </dgm:pt>
    <dgm:pt modelId="{DF3C125D-C1C2-42BD-B732-3C99FF4ADEEC}" type="pres">
      <dgm:prSet presAssocID="{AB39207B-B9AF-4CE9-8F79-3831ADC57DB5}" presName="connectorText" presStyleLbl="sibTrans2D1" presStyleIdx="3" presStyleCnt="7"/>
      <dgm:spPr/>
      <dgm:t>
        <a:bodyPr/>
        <a:lstStyle/>
        <a:p>
          <a:endParaRPr lang="zh-TW" altLang="en-US"/>
        </a:p>
      </dgm:t>
    </dgm:pt>
    <dgm:pt modelId="{9187C73B-5902-4B37-A014-3656B8D6B810}" type="pres">
      <dgm:prSet presAssocID="{D06C492B-32B9-44F7-816B-8DD48B35EA42}" presName="node" presStyleLbl="node1" presStyleIdx="3" presStyleCnt="7">
        <dgm:presLayoutVars>
          <dgm:bulletEnabled val="1"/>
        </dgm:presLayoutVars>
      </dgm:prSet>
      <dgm:spPr/>
      <dgm:t>
        <a:bodyPr/>
        <a:lstStyle/>
        <a:p>
          <a:endParaRPr lang="zh-TW" altLang="en-US"/>
        </a:p>
      </dgm:t>
    </dgm:pt>
    <dgm:pt modelId="{04A21469-1349-480A-B885-7BCB5DC040B7}" type="pres">
      <dgm:prSet presAssocID="{E51CE7A2-9A85-40A7-840F-9654BE585816}" presName="parTrans" presStyleLbl="sibTrans2D1" presStyleIdx="4" presStyleCnt="7"/>
      <dgm:spPr/>
      <dgm:t>
        <a:bodyPr/>
        <a:lstStyle/>
        <a:p>
          <a:endParaRPr lang="zh-TW" altLang="en-US"/>
        </a:p>
      </dgm:t>
    </dgm:pt>
    <dgm:pt modelId="{9C6BB1DE-AC33-4B1F-9BA5-1251FB440A61}" type="pres">
      <dgm:prSet presAssocID="{E51CE7A2-9A85-40A7-840F-9654BE585816}" presName="connectorText" presStyleLbl="sibTrans2D1" presStyleIdx="4" presStyleCnt="7"/>
      <dgm:spPr/>
      <dgm:t>
        <a:bodyPr/>
        <a:lstStyle/>
        <a:p>
          <a:endParaRPr lang="zh-TW" altLang="en-US"/>
        </a:p>
      </dgm:t>
    </dgm:pt>
    <dgm:pt modelId="{0240F631-1078-4C98-B0BF-CD7551B573E9}" type="pres">
      <dgm:prSet presAssocID="{E02D4759-3190-4F2C-99BC-FF86AA2430B4}" presName="node" presStyleLbl="node1" presStyleIdx="4" presStyleCnt="7" custScaleX="93802" custScaleY="92513">
        <dgm:presLayoutVars>
          <dgm:bulletEnabled val="1"/>
        </dgm:presLayoutVars>
      </dgm:prSet>
      <dgm:spPr/>
      <dgm:t>
        <a:bodyPr/>
        <a:lstStyle/>
        <a:p>
          <a:endParaRPr lang="zh-TW" altLang="en-US"/>
        </a:p>
      </dgm:t>
    </dgm:pt>
    <dgm:pt modelId="{542589E6-4248-4E3F-828E-7D50CAC8D009}" type="pres">
      <dgm:prSet presAssocID="{EE29B6DA-C593-4A61-9142-DEA35AF552D6}" presName="parTrans" presStyleLbl="sibTrans2D1" presStyleIdx="5" presStyleCnt="7"/>
      <dgm:spPr/>
      <dgm:t>
        <a:bodyPr/>
        <a:lstStyle/>
        <a:p>
          <a:endParaRPr lang="zh-TW" altLang="en-US"/>
        </a:p>
      </dgm:t>
    </dgm:pt>
    <dgm:pt modelId="{480BD010-A79D-4DCC-9704-ABFCBFB99C7E}" type="pres">
      <dgm:prSet presAssocID="{EE29B6DA-C593-4A61-9142-DEA35AF552D6}" presName="connectorText" presStyleLbl="sibTrans2D1" presStyleIdx="5" presStyleCnt="7"/>
      <dgm:spPr/>
      <dgm:t>
        <a:bodyPr/>
        <a:lstStyle/>
        <a:p>
          <a:endParaRPr lang="zh-TW" altLang="en-US"/>
        </a:p>
      </dgm:t>
    </dgm:pt>
    <dgm:pt modelId="{D3C14834-A3A7-4223-919D-40565014DE2B}" type="pres">
      <dgm:prSet presAssocID="{2B5286E2-4640-435A-8906-0B13D342E6FC}" presName="node" presStyleLbl="node1" presStyleIdx="5" presStyleCnt="7">
        <dgm:presLayoutVars>
          <dgm:bulletEnabled val="1"/>
        </dgm:presLayoutVars>
      </dgm:prSet>
      <dgm:spPr/>
      <dgm:t>
        <a:bodyPr/>
        <a:lstStyle/>
        <a:p>
          <a:endParaRPr lang="zh-TW" altLang="en-US"/>
        </a:p>
      </dgm:t>
    </dgm:pt>
    <dgm:pt modelId="{11E7178C-B3EE-4378-BF8B-6278363F0F28}" type="pres">
      <dgm:prSet presAssocID="{25C64D5B-8328-45DB-A53B-74D34BA805DF}" presName="parTrans" presStyleLbl="sibTrans2D1" presStyleIdx="6" presStyleCnt="7"/>
      <dgm:spPr/>
      <dgm:t>
        <a:bodyPr/>
        <a:lstStyle/>
        <a:p>
          <a:endParaRPr lang="zh-TW" altLang="en-US"/>
        </a:p>
      </dgm:t>
    </dgm:pt>
    <dgm:pt modelId="{EFFEF704-BE8D-43F7-BE61-FA920A5AD8FA}" type="pres">
      <dgm:prSet presAssocID="{25C64D5B-8328-45DB-A53B-74D34BA805DF}" presName="connectorText" presStyleLbl="sibTrans2D1" presStyleIdx="6" presStyleCnt="7"/>
      <dgm:spPr/>
      <dgm:t>
        <a:bodyPr/>
        <a:lstStyle/>
        <a:p>
          <a:endParaRPr lang="zh-TW" altLang="en-US"/>
        </a:p>
      </dgm:t>
    </dgm:pt>
    <dgm:pt modelId="{AA055494-4BDB-467C-B90E-55D890E26B28}" type="pres">
      <dgm:prSet presAssocID="{8ECD6A9F-9F42-4A9B-A918-A3FD9D6F8A9D}" presName="node" presStyleLbl="node1" presStyleIdx="6" presStyleCnt="7">
        <dgm:presLayoutVars>
          <dgm:bulletEnabled val="1"/>
        </dgm:presLayoutVars>
      </dgm:prSet>
      <dgm:spPr/>
      <dgm:t>
        <a:bodyPr/>
        <a:lstStyle/>
        <a:p>
          <a:endParaRPr lang="zh-TW" altLang="en-US"/>
        </a:p>
      </dgm:t>
    </dgm:pt>
  </dgm:ptLst>
  <dgm:cxnLst>
    <dgm:cxn modelId="{C10B08FA-C74E-4A75-B9C8-81CFE8108A39}" type="presOf" srcId="{D5247FFD-B93B-4D6C-8759-287AF987CAEA}" destId="{13F4A6D7-7620-4F03-BB8D-47019F7F5CA5}" srcOrd="0" destOrd="0" presId="urn:microsoft.com/office/officeart/2005/8/layout/radial5"/>
    <dgm:cxn modelId="{C50D99BB-45DF-4A9F-9A25-CE0103B2DC7F}" type="presOf" srcId="{F49BEE4F-6FAA-4C6E-8377-C79158D4D8E5}" destId="{A8CBEC95-5E51-4A77-AD4E-80B8FB12C3A4}" srcOrd="1" destOrd="0" presId="urn:microsoft.com/office/officeart/2005/8/layout/radial5"/>
    <dgm:cxn modelId="{57D26B1D-8876-4EE4-BA7F-2B5492693B88}" type="presOf" srcId="{8ECD6A9F-9F42-4A9B-A918-A3FD9D6F8A9D}" destId="{AA055494-4BDB-467C-B90E-55D890E26B28}" srcOrd="0" destOrd="0" presId="urn:microsoft.com/office/officeart/2005/8/layout/radial5"/>
    <dgm:cxn modelId="{98BFD095-6F51-49F0-978E-8ECC3866A98C}" srcId="{78E417C5-712D-4DEE-87BF-9CE56881905F}" destId="{8ECD6A9F-9F42-4A9B-A918-A3FD9D6F8A9D}" srcOrd="6" destOrd="0" parTransId="{25C64D5B-8328-45DB-A53B-74D34BA805DF}" sibTransId="{3760DCAD-4AAD-49AD-B4E1-D29C1C89E90F}"/>
    <dgm:cxn modelId="{9D005D1F-3FA2-4D09-9047-CFAA558CD1FE}" srcId="{78E417C5-712D-4DEE-87BF-9CE56881905F}" destId="{2B5286E2-4640-435A-8906-0B13D342E6FC}" srcOrd="5" destOrd="0" parTransId="{EE29B6DA-C593-4A61-9142-DEA35AF552D6}" sibTransId="{9BEA32C5-5478-44DE-8E76-CE5413675DB6}"/>
    <dgm:cxn modelId="{7D2266AE-5B83-415C-AC8C-194531453D62}" type="presOf" srcId="{2B5286E2-4640-435A-8906-0B13D342E6FC}" destId="{D3C14834-A3A7-4223-919D-40565014DE2B}" srcOrd="0" destOrd="0" presId="urn:microsoft.com/office/officeart/2005/8/layout/radial5"/>
    <dgm:cxn modelId="{39AFE2C7-E9EF-4CBC-A0AD-796B7E74DB4C}" srcId="{78E417C5-712D-4DEE-87BF-9CE56881905F}" destId="{D5247FFD-B93B-4D6C-8759-287AF987CAEA}" srcOrd="1" destOrd="0" parTransId="{E7853FA5-A245-4D4F-804E-181993B7ECD5}" sibTransId="{97A06B83-FA75-4190-A45F-DFAB14C49996}"/>
    <dgm:cxn modelId="{6891CEA1-B552-4CF7-8EE3-6C4CAF0C9AB5}" type="presOf" srcId="{363238AB-414E-44BA-A45D-08955FC501AD}" destId="{65298BDF-BBB8-46CC-BAAC-E8365ABB36C8}" srcOrd="0" destOrd="0" presId="urn:microsoft.com/office/officeart/2005/8/layout/radial5"/>
    <dgm:cxn modelId="{B7CF1CAD-667F-4FB0-B582-2E787C740385}" type="presOf" srcId="{EE29B6DA-C593-4A61-9142-DEA35AF552D6}" destId="{542589E6-4248-4E3F-828E-7D50CAC8D009}" srcOrd="0" destOrd="0" presId="urn:microsoft.com/office/officeart/2005/8/layout/radial5"/>
    <dgm:cxn modelId="{D55471C0-9579-47A3-BD8B-3C9781BC93D5}" type="presOf" srcId="{AB39207B-B9AF-4CE9-8F79-3831ADC57DB5}" destId="{DF3C125D-C1C2-42BD-B732-3C99FF4ADEEC}" srcOrd="1" destOrd="0" presId="urn:microsoft.com/office/officeart/2005/8/layout/radial5"/>
    <dgm:cxn modelId="{4EACFD4E-4496-45AA-9EC1-E88AAC17EAA5}" type="presOf" srcId="{E7853FA5-A245-4D4F-804E-181993B7ECD5}" destId="{7B0F6C40-352B-4A18-891F-6F68C445BA50}" srcOrd="1" destOrd="0" presId="urn:microsoft.com/office/officeart/2005/8/layout/radial5"/>
    <dgm:cxn modelId="{21D2E083-4431-4CED-99C0-3DD90E6253F9}" srcId="{63526A72-9B0E-4CAD-AD98-E799B3F31F43}" destId="{78E417C5-712D-4DEE-87BF-9CE56881905F}" srcOrd="0" destOrd="0" parTransId="{93312F2B-B36F-4366-A691-D09706A0202A}" sibTransId="{C461A8F7-3348-4DCA-A65B-C774E2177D47}"/>
    <dgm:cxn modelId="{0DD74D3D-8994-4CA8-895F-2786E26A1B20}" type="presOf" srcId="{91D0E0E1-A896-43B2-A947-F37183C075B2}" destId="{0E6A4DBC-72BE-457C-BD61-472FEEF3DBAA}" srcOrd="0" destOrd="0" presId="urn:microsoft.com/office/officeart/2005/8/layout/radial5"/>
    <dgm:cxn modelId="{DEB1ED1B-E4C7-4878-8254-D72C012F2727}" type="presOf" srcId="{E51CE7A2-9A85-40A7-840F-9654BE585816}" destId="{9C6BB1DE-AC33-4B1F-9BA5-1251FB440A61}" srcOrd="1" destOrd="0" presId="urn:microsoft.com/office/officeart/2005/8/layout/radial5"/>
    <dgm:cxn modelId="{2D14D53C-382D-4408-9888-65671339A3F0}" type="presOf" srcId="{E51CE7A2-9A85-40A7-840F-9654BE585816}" destId="{04A21469-1349-480A-B885-7BCB5DC040B7}" srcOrd="0" destOrd="0" presId="urn:microsoft.com/office/officeart/2005/8/layout/radial5"/>
    <dgm:cxn modelId="{1C78E917-B3F8-42F2-878B-E7F0B569AA02}" srcId="{78E417C5-712D-4DEE-87BF-9CE56881905F}" destId="{363238AB-414E-44BA-A45D-08955FC501AD}" srcOrd="2" destOrd="0" parTransId="{28B370AE-455C-4043-8194-53F26B1038F0}" sibTransId="{E9FA8FA5-C257-46C9-824A-6FDC1049CAE2}"/>
    <dgm:cxn modelId="{B15E8C2F-6930-4D2A-8E30-1BA6E66B336D}" srcId="{78E417C5-712D-4DEE-87BF-9CE56881905F}" destId="{D06C492B-32B9-44F7-816B-8DD48B35EA42}" srcOrd="3" destOrd="0" parTransId="{AB39207B-B9AF-4CE9-8F79-3831ADC57DB5}" sibTransId="{B219A6C4-36DA-4155-AAEF-720B47B26AD3}"/>
    <dgm:cxn modelId="{ED62A899-2393-4E32-AFE4-374E316781D8}" type="presOf" srcId="{78E417C5-712D-4DEE-87BF-9CE56881905F}" destId="{89EFC72C-58AE-4CFC-9C96-253963B24924}" srcOrd="0" destOrd="0" presId="urn:microsoft.com/office/officeart/2005/8/layout/radial5"/>
    <dgm:cxn modelId="{5D45253E-5EF9-4875-B08F-36A238B2289E}" type="presOf" srcId="{28B370AE-455C-4043-8194-53F26B1038F0}" destId="{BEF66A7E-58D2-4B60-965F-E9D8BE04688A}" srcOrd="0" destOrd="0" presId="urn:microsoft.com/office/officeart/2005/8/layout/radial5"/>
    <dgm:cxn modelId="{1397ECD3-D122-4C13-86A7-0C4558D8C88F}" type="presOf" srcId="{63526A72-9B0E-4CAD-AD98-E799B3F31F43}" destId="{EF0D336A-90ED-42E6-A897-1FC7EFD36B84}" srcOrd="0" destOrd="0" presId="urn:microsoft.com/office/officeart/2005/8/layout/radial5"/>
    <dgm:cxn modelId="{4B3DF381-9D32-4E93-8461-54FBF012309A}" type="presOf" srcId="{AB39207B-B9AF-4CE9-8F79-3831ADC57DB5}" destId="{A57E8921-1D69-4E8B-B572-18864F05388F}" srcOrd="0" destOrd="0" presId="urn:microsoft.com/office/officeart/2005/8/layout/radial5"/>
    <dgm:cxn modelId="{75B55638-C66C-403B-995D-A698DF63F9D3}" srcId="{78E417C5-712D-4DEE-87BF-9CE56881905F}" destId="{91D0E0E1-A896-43B2-A947-F37183C075B2}" srcOrd="0" destOrd="0" parTransId="{F49BEE4F-6FAA-4C6E-8377-C79158D4D8E5}" sibTransId="{0B551F12-A502-4096-952B-AD312B8DFD75}"/>
    <dgm:cxn modelId="{209172EA-29F9-4259-AFCC-4B5BDFB3B90C}" type="presOf" srcId="{25C64D5B-8328-45DB-A53B-74D34BA805DF}" destId="{EFFEF704-BE8D-43F7-BE61-FA920A5AD8FA}" srcOrd="1" destOrd="0" presId="urn:microsoft.com/office/officeart/2005/8/layout/radial5"/>
    <dgm:cxn modelId="{23C6EA0B-964B-4E97-82E6-A31F7F810AC8}" type="presOf" srcId="{E02D4759-3190-4F2C-99BC-FF86AA2430B4}" destId="{0240F631-1078-4C98-B0BF-CD7551B573E9}" srcOrd="0" destOrd="0" presId="urn:microsoft.com/office/officeart/2005/8/layout/radial5"/>
    <dgm:cxn modelId="{89466CBD-02B6-4A6D-BAE7-7F1E6E66F5BC}" type="presOf" srcId="{EE29B6DA-C593-4A61-9142-DEA35AF552D6}" destId="{480BD010-A79D-4DCC-9704-ABFCBFB99C7E}" srcOrd="1" destOrd="0" presId="urn:microsoft.com/office/officeart/2005/8/layout/radial5"/>
    <dgm:cxn modelId="{AC0DF641-B12A-4999-9C80-51077DE440C0}" type="presOf" srcId="{28B370AE-455C-4043-8194-53F26B1038F0}" destId="{12723C5C-660B-45D8-AADF-DFDD45464022}" srcOrd="1" destOrd="0" presId="urn:microsoft.com/office/officeart/2005/8/layout/radial5"/>
    <dgm:cxn modelId="{674BEE93-2C27-4BC7-957F-F9C9747E9DE0}" type="presOf" srcId="{E7853FA5-A245-4D4F-804E-181993B7ECD5}" destId="{93FBD7BB-6DAC-43A8-9474-79F65EB4375C}" srcOrd="0" destOrd="0" presId="urn:microsoft.com/office/officeart/2005/8/layout/radial5"/>
    <dgm:cxn modelId="{0D56B7EF-2BAD-40B7-A931-BB0107334579}" srcId="{78E417C5-712D-4DEE-87BF-9CE56881905F}" destId="{E02D4759-3190-4F2C-99BC-FF86AA2430B4}" srcOrd="4" destOrd="0" parTransId="{E51CE7A2-9A85-40A7-840F-9654BE585816}" sibTransId="{D81CDD6E-B45A-4DFC-AD84-71EF03376BC4}"/>
    <dgm:cxn modelId="{9BB24866-7CAF-48CF-9C0E-0BF11C2CDECA}" type="presOf" srcId="{25C64D5B-8328-45DB-A53B-74D34BA805DF}" destId="{11E7178C-B3EE-4378-BF8B-6278363F0F28}" srcOrd="0" destOrd="0" presId="urn:microsoft.com/office/officeart/2005/8/layout/radial5"/>
    <dgm:cxn modelId="{8A585F0C-7188-495F-A04D-9B6779178A24}" type="presOf" srcId="{D06C492B-32B9-44F7-816B-8DD48B35EA42}" destId="{9187C73B-5902-4B37-A014-3656B8D6B810}" srcOrd="0" destOrd="0" presId="urn:microsoft.com/office/officeart/2005/8/layout/radial5"/>
    <dgm:cxn modelId="{5A580FE1-4EC3-4DAD-8ECB-978160414825}" type="presOf" srcId="{F49BEE4F-6FAA-4C6E-8377-C79158D4D8E5}" destId="{4C744E1C-1B8D-4091-8430-17D7E5C133FA}" srcOrd="0" destOrd="0" presId="urn:microsoft.com/office/officeart/2005/8/layout/radial5"/>
    <dgm:cxn modelId="{FAC3D80C-D623-4C82-9895-FF333DAB4F3E}" type="presParOf" srcId="{EF0D336A-90ED-42E6-A897-1FC7EFD36B84}" destId="{89EFC72C-58AE-4CFC-9C96-253963B24924}" srcOrd="0" destOrd="0" presId="urn:microsoft.com/office/officeart/2005/8/layout/radial5"/>
    <dgm:cxn modelId="{B77CF5E5-9726-4CDF-8808-67C25E860E8C}" type="presParOf" srcId="{EF0D336A-90ED-42E6-A897-1FC7EFD36B84}" destId="{4C744E1C-1B8D-4091-8430-17D7E5C133FA}" srcOrd="1" destOrd="0" presId="urn:microsoft.com/office/officeart/2005/8/layout/radial5"/>
    <dgm:cxn modelId="{F7FB2F20-EFFE-4844-9E90-57441FEDE8CD}" type="presParOf" srcId="{4C744E1C-1B8D-4091-8430-17D7E5C133FA}" destId="{A8CBEC95-5E51-4A77-AD4E-80B8FB12C3A4}" srcOrd="0" destOrd="0" presId="urn:microsoft.com/office/officeart/2005/8/layout/radial5"/>
    <dgm:cxn modelId="{04BCEE3E-0EFD-4F98-A8D3-B2EC75BFCDCE}" type="presParOf" srcId="{EF0D336A-90ED-42E6-A897-1FC7EFD36B84}" destId="{0E6A4DBC-72BE-457C-BD61-472FEEF3DBAA}" srcOrd="2" destOrd="0" presId="urn:microsoft.com/office/officeart/2005/8/layout/radial5"/>
    <dgm:cxn modelId="{1DCBD750-23B1-441D-AE91-12518660A31E}" type="presParOf" srcId="{EF0D336A-90ED-42E6-A897-1FC7EFD36B84}" destId="{93FBD7BB-6DAC-43A8-9474-79F65EB4375C}" srcOrd="3" destOrd="0" presId="urn:microsoft.com/office/officeart/2005/8/layout/radial5"/>
    <dgm:cxn modelId="{9F98D26B-82C7-4971-A443-AF096ACBA14B}" type="presParOf" srcId="{93FBD7BB-6DAC-43A8-9474-79F65EB4375C}" destId="{7B0F6C40-352B-4A18-891F-6F68C445BA50}" srcOrd="0" destOrd="0" presId="urn:microsoft.com/office/officeart/2005/8/layout/radial5"/>
    <dgm:cxn modelId="{2B855D5E-B454-441A-86D2-A2B16F54C66E}" type="presParOf" srcId="{EF0D336A-90ED-42E6-A897-1FC7EFD36B84}" destId="{13F4A6D7-7620-4F03-BB8D-47019F7F5CA5}" srcOrd="4" destOrd="0" presId="urn:microsoft.com/office/officeart/2005/8/layout/radial5"/>
    <dgm:cxn modelId="{BE653F98-F3CC-4872-8CC4-B12861248D5D}" type="presParOf" srcId="{EF0D336A-90ED-42E6-A897-1FC7EFD36B84}" destId="{BEF66A7E-58D2-4B60-965F-E9D8BE04688A}" srcOrd="5" destOrd="0" presId="urn:microsoft.com/office/officeart/2005/8/layout/radial5"/>
    <dgm:cxn modelId="{37B9967D-D44A-4E75-AF4D-B8E881E1E62C}" type="presParOf" srcId="{BEF66A7E-58D2-4B60-965F-E9D8BE04688A}" destId="{12723C5C-660B-45D8-AADF-DFDD45464022}" srcOrd="0" destOrd="0" presId="urn:microsoft.com/office/officeart/2005/8/layout/radial5"/>
    <dgm:cxn modelId="{3C97AF0B-6A4D-4D3C-9699-9CF38D7227AE}" type="presParOf" srcId="{EF0D336A-90ED-42E6-A897-1FC7EFD36B84}" destId="{65298BDF-BBB8-46CC-BAAC-E8365ABB36C8}" srcOrd="6" destOrd="0" presId="urn:microsoft.com/office/officeart/2005/8/layout/radial5"/>
    <dgm:cxn modelId="{9715D418-903B-4D90-A0B3-68F8AD245A18}" type="presParOf" srcId="{EF0D336A-90ED-42E6-A897-1FC7EFD36B84}" destId="{A57E8921-1D69-4E8B-B572-18864F05388F}" srcOrd="7" destOrd="0" presId="urn:microsoft.com/office/officeart/2005/8/layout/radial5"/>
    <dgm:cxn modelId="{2774608D-A660-4BA6-A8F8-194C9B92926C}" type="presParOf" srcId="{A57E8921-1D69-4E8B-B572-18864F05388F}" destId="{DF3C125D-C1C2-42BD-B732-3C99FF4ADEEC}" srcOrd="0" destOrd="0" presId="urn:microsoft.com/office/officeart/2005/8/layout/radial5"/>
    <dgm:cxn modelId="{49EDDE3D-22D2-4D8C-86B3-A3BA5D0E7CA9}" type="presParOf" srcId="{EF0D336A-90ED-42E6-A897-1FC7EFD36B84}" destId="{9187C73B-5902-4B37-A014-3656B8D6B810}" srcOrd="8" destOrd="0" presId="urn:microsoft.com/office/officeart/2005/8/layout/radial5"/>
    <dgm:cxn modelId="{8ED3CC12-D038-4887-8E92-8F5B8801CCF0}" type="presParOf" srcId="{EF0D336A-90ED-42E6-A897-1FC7EFD36B84}" destId="{04A21469-1349-480A-B885-7BCB5DC040B7}" srcOrd="9" destOrd="0" presId="urn:microsoft.com/office/officeart/2005/8/layout/radial5"/>
    <dgm:cxn modelId="{F555E37F-ADAE-4B4F-9348-04B0581E644E}" type="presParOf" srcId="{04A21469-1349-480A-B885-7BCB5DC040B7}" destId="{9C6BB1DE-AC33-4B1F-9BA5-1251FB440A61}" srcOrd="0" destOrd="0" presId="urn:microsoft.com/office/officeart/2005/8/layout/radial5"/>
    <dgm:cxn modelId="{AD9298C8-0CF7-4808-AC0F-85BE91DC4198}" type="presParOf" srcId="{EF0D336A-90ED-42E6-A897-1FC7EFD36B84}" destId="{0240F631-1078-4C98-B0BF-CD7551B573E9}" srcOrd="10" destOrd="0" presId="urn:microsoft.com/office/officeart/2005/8/layout/radial5"/>
    <dgm:cxn modelId="{590085A3-E3EC-40EA-9EF8-5BA33855D437}" type="presParOf" srcId="{EF0D336A-90ED-42E6-A897-1FC7EFD36B84}" destId="{542589E6-4248-4E3F-828E-7D50CAC8D009}" srcOrd="11" destOrd="0" presId="urn:microsoft.com/office/officeart/2005/8/layout/radial5"/>
    <dgm:cxn modelId="{CD29AE12-ABE3-4584-B67A-0B1295D3DF40}" type="presParOf" srcId="{542589E6-4248-4E3F-828E-7D50CAC8D009}" destId="{480BD010-A79D-4DCC-9704-ABFCBFB99C7E}" srcOrd="0" destOrd="0" presId="urn:microsoft.com/office/officeart/2005/8/layout/radial5"/>
    <dgm:cxn modelId="{91866D57-9B07-4C83-9AF5-A3832F5071C7}" type="presParOf" srcId="{EF0D336A-90ED-42E6-A897-1FC7EFD36B84}" destId="{D3C14834-A3A7-4223-919D-40565014DE2B}" srcOrd="12" destOrd="0" presId="urn:microsoft.com/office/officeart/2005/8/layout/radial5"/>
    <dgm:cxn modelId="{A0B0DB84-DEBD-49D5-B142-EF4D88D1D0C0}" type="presParOf" srcId="{EF0D336A-90ED-42E6-A897-1FC7EFD36B84}" destId="{11E7178C-B3EE-4378-BF8B-6278363F0F28}" srcOrd="13" destOrd="0" presId="urn:microsoft.com/office/officeart/2005/8/layout/radial5"/>
    <dgm:cxn modelId="{B138892C-2C62-4CC4-9CE5-6D072799AD53}" type="presParOf" srcId="{11E7178C-B3EE-4378-BF8B-6278363F0F28}" destId="{EFFEF704-BE8D-43F7-BE61-FA920A5AD8FA}" srcOrd="0" destOrd="0" presId="urn:microsoft.com/office/officeart/2005/8/layout/radial5"/>
    <dgm:cxn modelId="{5B10160C-7AC8-4F8E-99DB-3BA4A73E48A6}" type="presParOf" srcId="{EF0D336A-90ED-42E6-A897-1FC7EFD36B84}" destId="{AA055494-4BDB-467C-B90E-55D890E26B28}" srcOrd="14" destOrd="0" presId="urn:microsoft.com/office/officeart/2005/8/layout/radial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B40BAEC-2D86-4724-B8F2-4F69A372DC74}" type="doc">
      <dgm:prSet loTypeId="urn:microsoft.com/office/officeart/2005/8/layout/hierarchy3" loCatId="hierarchy" qsTypeId="urn:microsoft.com/office/officeart/2005/8/quickstyle/3d1" qsCatId="3D" csTypeId="urn:microsoft.com/office/officeart/2005/8/colors/colorful5" csCatId="colorful" phldr="1"/>
      <dgm:spPr/>
      <dgm:t>
        <a:bodyPr/>
        <a:lstStyle/>
        <a:p>
          <a:endParaRPr lang="zh-TW" altLang="en-US"/>
        </a:p>
      </dgm:t>
    </dgm:pt>
    <dgm:pt modelId="{4B6F79D1-95D6-459D-AF9C-530010A00FA0}">
      <dgm:prSet phldrT="[文字]"/>
      <dgm:spPr/>
      <dgm:t>
        <a:bodyPr/>
        <a:lstStyle/>
        <a:p>
          <a:r>
            <a:rPr lang="zh-CN" altLang="en-US" dirty="0" smtClean="0">
              <a:latin typeface="標楷體" pitchFamily="65" charset="-120"/>
              <a:ea typeface="標楷體" pitchFamily="65" charset="-120"/>
            </a:rPr>
            <a:t>南島語系</a:t>
          </a:r>
          <a:endParaRPr lang="zh-TW" altLang="en-US" dirty="0">
            <a:latin typeface="標楷體" pitchFamily="65" charset="-120"/>
            <a:ea typeface="標楷體" pitchFamily="65" charset="-120"/>
          </a:endParaRPr>
        </a:p>
      </dgm:t>
    </dgm:pt>
    <dgm:pt modelId="{D084317B-5671-4816-8B0B-BA4A71621705}" type="parTrans" cxnId="{505B854E-BEF0-47BC-BCA4-EAEB9CB43F4D}">
      <dgm:prSet/>
      <dgm:spPr/>
      <dgm:t>
        <a:bodyPr/>
        <a:lstStyle/>
        <a:p>
          <a:endParaRPr lang="zh-TW" altLang="en-US"/>
        </a:p>
      </dgm:t>
    </dgm:pt>
    <dgm:pt modelId="{E938661B-F6FD-4D55-9F41-156CC5BAFCAA}" type="sibTrans" cxnId="{505B854E-BEF0-47BC-BCA4-EAEB9CB43F4D}">
      <dgm:prSet/>
      <dgm:spPr/>
      <dgm:t>
        <a:bodyPr/>
        <a:lstStyle/>
        <a:p>
          <a:endParaRPr lang="zh-TW" altLang="en-US"/>
        </a:p>
      </dgm:t>
    </dgm:pt>
    <dgm:pt modelId="{A5D7659D-9684-4CF9-A399-CA89012500AA}">
      <dgm:prSet phldrT="[文字]"/>
      <dgm:spPr/>
      <dgm:t>
        <a:bodyPr/>
        <a:lstStyle/>
        <a:p>
          <a:r>
            <a:rPr lang="zh-CN" altLang="en-US" dirty="0" smtClean="0">
              <a:latin typeface="標楷體" pitchFamily="65" charset="-120"/>
              <a:ea typeface="標楷體" pitchFamily="65" charset="-120"/>
            </a:rPr>
            <a:t>泰雅語群</a:t>
          </a:r>
          <a:endParaRPr lang="zh-TW" altLang="en-US" dirty="0">
            <a:latin typeface="標楷體" pitchFamily="65" charset="-120"/>
            <a:ea typeface="標楷體" pitchFamily="65" charset="-120"/>
          </a:endParaRPr>
        </a:p>
      </dgm:t>
    </dgm:pt>
    <dgm:pt modelId="{33CF74B8-E9B4-4180-A8CC-7E258D586EE9}" type="parTrans" cxnId="{4A837265-6DC4-4102-9CF6-D5E3DD0B26FE}">
      <dgm:prSet/>
      <dgm:spPr/>
      <dgm:t>
        <a:bodyPr/>
        <a:lstStyle/>
        <a:p>
          <a:endParaRPr lang="zh-TW" altLang="en-US"/>
        </a:p>
      </dgm:t>
    </dgm:pt>
    <dgm:pt modelId="{D9C763C7-003B-4B9B-AF2A-2310E4E3258D}" type="sibTrans" cxnId="{4A837265-6DC4-4102-9CF6-D5E3DD0B26FE}">
      <dgm:prSet/>
      <dgm:spPr/>
      <dgm:t>
        <a:bodyPr/>
        <a:lstStyle/>
        <a:p>
          <a:endParaRPr lang="zh-TW" altLang="en-US"/>
        </a:p>
      </dgm:t>
    </dgm:pt>
    <dgm:pt modelId="{9C3A1195-6690-4A76-8EC3-3D2884623C0F}">
      <dgm:prSet phldrT="[文字]"/>
      <dgm:spPr/>
      <dgm:t>
        <a:bodyPr/>
        <a:lstStyle/>
        <a:p>
          <a:r>
            <a:rPr lang="zh-CN" altLang="en-US" dirty="0" smtClean="0">
              <a:latin typeface="標楷體" pitchFamily="65" charset="-120"/>
              <a:ea typeface="標楷體" pitchFamily="65" charset="-120"/>
            </a:rPr>
            <a:t>鄒語群</a:t>
          </a:r>
          <a:endParaRPr lang="zh-TW" altLang="en-US" dirty="0">
            <a:latin typeface="標楷體" pitchFamily="65" charset="-120"/>
            <a:ea typeface="標楷體" pitchFamily="65" charset="-120"/>
          </a:endParaRPr>
        </a:p>
      </dgm:t>
    </dgm:pt>
    <dgm:pt modelId="{A0CB0DD9-F1BF-4BAF-983E-E04B98F41476}" type="parTrans" cxnId="{0531207C-9EA7-42E3-B5F6-C98F91012421}">
      <dgm:prSet/>
      <dgm:spPr/>
      <dgm:t>
        <a:bodyPr/>
        <a:lstStyle/>
        <a:p>
          <a:endParaRPr lang="zh-TW" altLang="en-US"/>
        </a:p>
      </dgm:t>
    </dgm:pt>
    <dgm:pt modelId="{1E91908D-E9CB-4A1C-B527-68EF2677EC29}" type="sibTrans" cxnId="{0531207C-9EA7-42E3-B5F6-C98F91012421}">
      <dgm:prSet/>
      <dgm:spPr/>
      <dgm:t>
        <a:bodyPr/>
        <a:lstStyle/>
        <a:p>
          <a:endParaRPr lang="zh-TW" altLang="en-US"/>
        </a:p>
      </dgm:t>
    </dgm:pt>
    <dgm:pt modelId="{F2EE66CE-67E2-4FB0-B9F8-40DE1F326FE6}">
      <dgm:prSet phldrT="[文字]"/>
      <dgm:spPr/>
      <dgm:t>
        <a:bodyPr/>
        <a:lstStyle/>
        <a:p>
          <a:r>
            <a:rPr lang="zh-CN" altLang="en-US" dirty="0" smtClean="0">
              <a:latin typeface="標楷體" pitchFamily="65" charset="-120"/>
              <a:ea typeface="標楷體" pitchFamily="65" charset="-120"/>
            </a:rPr>
            <a:t>新住民語言</a:t>
          </a:r>
          <a:endParaRPr lang="zh-TW" altLang="en-US" dirty="0">
            <a:latin typeface="標楷體" pitchFamily="65" charset="-120"/>
            <a:ea typeface="標楷體" pitchFamily="65" charset="-120"/>
          </a:endParaRPr>
        </a:p>
      </dgm:t>
    </dgm:pt>
    <dgm:pt modelId="{F9881F3F-F791-4F18-934C-7E233A40694C}" type="parTrans" cxnId="{0498D7BE-3ACF-42A0-B22C-A0569AC2F412}">
      <dgm:prSet/>
      <dgm:spPr/>
      <dgm:t>
        <a:bodyPr/>
        <a:lstStyle/>
        <a:p>
          <a:endParaRPr lang="zh-TW" altLang="en-US"/>
        </a:p>
      </dgm:t>
    </dgm:pt>
    <dgm:pt modelId="{5228FE8A-1A73-42F1-BD5C-0D199BDD5F13}" type="sibTrans" cxnId="{0498D7BE-3ACF-42A0-B22C-A0569AC2F412}">
      <dgm:prSet/>
      <dgm:spPr/>
      <dgm:t>
        <a:bodyPr/>
        <a:lstStyle/>
        <a:p>
          <a:endParaRPr lang="zh-TW" altLang="en-US"/>
        </a:p>
      </dgm:t>
    </dgm:pt>
    <dgm:pt modelId="{09E62740-4C22-4A74-86DE-FD8BFD4DEDDD}">
      <dgm:prSet phldrT="[文字]"/>
      <dgm:spPr/>
      <dgm:t>
        <a:bodyPr/>
        <a:lstStyle/>
        <a:p>
          <a:r>
            <a:rPr lang="zh-CN" altLang="en-US" dirty="0" smtClean="0">
              <a:latin typeface="標楷體" pitchFamily="65" charset="-120"/>
              <a:ea typeface="標楷體" pitchFamily="65" charset="-120"/>
            </a:rPr>
            <a:t>英語</a:t>
          </a:r>
          <a:endParaRPr lang="zh-TW" altLang="en-US" dirty="0">
            <a:latin typeface="標楷體" pitchFamily="65" charset="-120"/>
            <a:ea typeface="標楷體" pitchFamily="65" charset="-120"/>
          </a:endParaRPr>
        </a:p>
      </dgm:t>
    </dgm:pt>
    <dgm:pt modelId="{5940CD55-9A7C-44AE-8646-5ECED919171A}" type="parTrans" cxnId="{2C7291FA-7202-44AB-BD14-ED0058128A22}">
      <dgm:prSet/>
      <dgm:spPr/>
      <dgm:t>
        <a:bodyPr/>
        <a:lstStyle/>
        <a:p>
          <a:endParaRPr lang="zh-TW" altLang="en-US"/>
        </a:p>
      </dgm:t>
    </dgm:pt>
    <dgm:pt modelId="{CF248F39-C4B2-40F3-BBB8-5757628DD9C0}" type="sibTrans" cxnId="{2C7291FA-7202-44AB-BD14-ED0058128A22}">
      <dgm:prSet/>
      <dgm:spPr/>
      <dgm:t>
        <a:bodyPr/>
        <a:lstStyle/>
        <a:p>
          <a:endParaRPr lang="zh-TW" altLang="en-US"/>
        </a:p>
      </dgm:t>
    </dgm:pt>
    <dgm:pt modelId="{978CD5CF-B135-43C9-BE8F-C5A129A863B9}">
      <dgm:prSet phldrT="[文字]"/>
      <dgm:spPr/>
      <dgm:t>
        <a:bodyPr/>
        <a:lstStyle/>
        <a:p>
          <a:r>
            <a:rPr lang="zh-CN" altLang="en-US" dirty="0" smtClean="0">
              <a:latin typeface="標楷體" pitchFamily="65" charset="-120"/>
              <a:ea typeface="標楷體" pitchFamily="65" charset="-120"/>
            </a:rPr>
            <a:t>印尼語</a:t>
          </a:r>
          <a:endParaRPr lang="zh-TW" altLang="en-US" dirty="0">
            <a:latin typeface="標楷體" pitchFamily="65" charset="-120"/>
            <a:ea typeface="標楷體" pitchFamily="65" charset="-120"/>
          </a:endParaRPr>
        </a:p>
      </dgm:t>
    </dgm:pt>
    <dgm:pt modelId="{206DCF03-96B0-411E-9659-2D728DE8392D}" type="parTrans" cxnId="{9838A57E-6C1E-432C-B1C0-F8AA78F5C66A}">
      <dgm:prSet/>
      <dgm:spPr/>
      <dgm:t>
        <a:bodyPr/>
        <a:lstStyle/>
        <a:p>
          <a:endParaRPr lang="zh-TW" altLang="en-US"/>
        </a:p>
      </dgm:t>
    </dgm:pt>
    <dgm:pt modelId="{9DD72558-ECE3-475F-B1CB-AA1E6DD4D668}" type="sibTrans" cxnId="{9838A57E-6C1E-432C-B1C0-F8AA78F5C66A}">
      <dgm:prSet/>
      <dgm:spPr/>
      <dgm:t>
        <a:bodyPr/>
        <a:lstStyle/>
        <a:p>
          <a:endParaRPr lang="zh-TW" altLang="en-US"/>
        </a:p>
      </dgm:t>
    </dgm:pt>
    <dgm:pt modelId="{F3AFDD3E-9B23-4139-B5D5-714DBD522AC6}">
      <dgm:prSet/>
      <dgm:spPr/>
      <dgm:t>
        <a:bodyPr/>
        <a:lstStyle/>
        <a:p>
          <a:r>
            <a:rPr lang="zh-CN" altLang="en-US" dirty="0" smtClean="0">
              <a:latin typeface="標楷體" pitchFamily="65" charset="-120"/>
              <a:ea typeface="標楷體" pitchFamily="65" charset="-120"/>
            </a:rPr>
            <a:t>漢藏語系</a:t>
          </a:r>
          <a:endParaRPr lang="zh-TW" altLang="en-US" dirty="0">
            <a:latin typeface="標楷體" pitchFamily="65" charset="-120"/>
            <a:ea typeface="標楷體" pitchFamily="65" charset="-120"/>
          </a:endParaRPr>
        </a:p>
      </dgm:t>
    </dgm:pt>
    <dgm:pt modelId="{1A30CC4B-E959-4DBD-A913-76DD04A31A4A}" type="parTrans" cxnId="{74E80164-0623-456A-B17B-835CBAEF9DCA}">
      <dgm:prSet/>
      <dgm:spPr/>
      <dgm:t>
        <a:bodyPr/>
        <a:lstStyle/>
        <a:p>
          <a:endParaRPr lang="zh-TW" altLang="en-US"/>
        </a:p>
      </dgm:t>
    </dgm:pt>
    <dgm:pt modelId="{8A180CE3-A207-4954-BF3D-8B9CDE8C8818}" type="sibTrans" cxnId="{74E80164-0623-456A-B17B-835CBAEF9DCA}">
      <dgm:prSet/>
      <dgm:spPr/>
      <dgm:t>
        <a:bodyPr/>
        <a:lstStyle/>
        <a:p>
          <a:endParaRPr lang="zh-TW" altLang="en-US"/>
        </a:p>
      </dgm:t>
    </dgm:pt>
    <dgm:pt modelId="{B81912B3-8312-416C-A276-A36BAD75495E}">
      <dgm:prSet/>
      <dgm:spPr/>
      <dgm:t>
        <a:bodyPr/>
        <a:lstStyle/>
        <a:p>
          <a:r>
            <a:rPr lang="zh-CN" altLang="en-US" dirty="0" smtClean="0">
              <a:latin typeface="標楷體" pitchFamily="65" charset="-120"/>
              <a:ea typeface="標楷體" pitchFamily="65" charset="-120"/>
            </a:rPr>
            <a:t>閩語支</a:t>
          </a:r>
          <a:endParaRPr lang="en-US" altLang="zh-CN" dirty="0" smtClean="0">
            <a:latin typeface="標楷體" pitchFamily="65" charset="-120"/>
            <a:ea typeface="標楷體" pitchFamily="65" charset="-120"/>
          </a:endParaRPr>
        </a:p>
        <a:p>
          <a:r>
            <a:rPr lang="en-US" altLang="zh-TW" dirty="0" smtClean="0">
              <a:latin typeface="標楷體" pitchFamily="65" charset="-120"/>
              <a:ea typeface="標楷體" pitchFamily="65" charset="-120"/>
            </a:rPr>
            <a:t>(</a:t>
          </a:r>
          <a:r>
            <a:rPr lang="zh-CN" altLang="en-US" dirty="0" smtClean="0">
              <a:latin typeface="標楷體" pitchFamily="65" charset="-120"/>
              <a:ea typeface="標楷體" pitchFamily="65" charset="-120"/>
            </a:rPr>
            <a:t>台灣話</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dgm:t>
    </dgm:pt>
    <dgm:pt modelId="{7B0FF9DE-26DE-4CDF-AA5D-0EFEBC5918A6}" type="parTrans" cxnId="{45917031-1A4E-45FE-ACA1-84143BC13C45}">
      <dgm:prSet/>
      <dgm:spPr/>
      <dgm:t>
        <a:bodyPr/>
        <a:lstStyle/>
        <a:p>
          <a:endParaRPr lang="zh-TW" altLang="en-US"/>
        </a:p>
      </dgm:t>
    </dgm:pt>
    <dgm:pt modelId="{9460E9F2-D2E4-4D83-93FA-EF05A5DF230F}" type="sibTrans" cxnId="{45917031-1A4E-45FE-ACA1-84143BC13C45}">
      <dgm:prSet/>
      <dgm:spPr/>
      <dgm:t>
        <a:bodyPr/>
        <a:lstStyle/>
        <a:p>
          <a:endParaRPr lang="zh-TW" altLang="en-US"/>
        </a:p>
      </dgm:t>
    </dgm:pt>
    <dgm:pt modelId="{E3C0C845-0334-4B2A-A272-03EF3105D4B7}">
      <dgm:prSet/>
      <dgm:spPr/>
      <dgm:t>
        <a:bodyPr/>
        <a:lstStyle/>
        <a:p>
          <a:r>
            <a:rPr lang="zh-CN" altLang="en-US" dirty="0" smtClean="0">
              <a:latin typeface="標楷體" pitchFamily="65" charset="-120"/>
              <a:ea typeface="標楷體" pitchFamily="65" charset="-120"/>
            </a:rPr>
            <a:t>客語支</a:t>
          </a:r>
          <a:endParaRPr lang="en-US" altLang="zh-CN" dirty="0" smtClean="0">
            <a:latin typeface="標楷體" pitchFamily="65" charset="-120"/>
            <a:ea typeface="標楷體" pitchFamily="65" charset="-120"/>
          </a:endParaRPr>
        </a:p>
        <a:p>
          <a:r>
            <a:rPr lang="en-US" altLang="zh-TW" dirty="0" smtClean="0">
              <a:latin typeface="標楷體" pitchFamily="65" charset="-120"/>
              <a:ea typeface="標楷體" pitchFamily="65" charset="-120"/>
            </a:rPr>
            <a:t>(</a:t>
          </a:r>
          <a:r>
            <a:rPr lang="zh-CN" altLang="en-US" dirty="0" smtClean="0">
              <a:latin typeface="標楷體" pitchFamily="65" charset="-120"/>
              <a:ea typeface="標楷體" pitchFamily="65" charset="-120"/>
            </a:rPr>
            <a:t>台灣客家語</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dgm:t>
    </dgm:pt>
    <dgm:pt modelId="{0F76A98A-40BB-4B97-A2FB-260EB03C6355}" type="parTrans" cxnId="{B2F79E2F-AA2B-4C45-B859-DA6BF9758F53}">
      <dgm:prSet/>
      <dgm:spPr/>
      <dgm:t>
        <a:bodyPr/>
        <a:lstStyle/>
        <a:p>
          <a:endParaRPr lang="zh-TW" altLang="en-US"/>
        </a:p>
      </dgm:t>
    </dgm:pt>
    <dgm:pt modelId="{9ED60589-D347-4EC5-ABF2-F4F875C88D4B}" type="sibTrans" cxnId="{B2F79E2F-AA2B-4C45-B859-DA6BF9758F53}">
      <dgm:prSet/>
      <dgm:spPr/>
      <dgm:t>
        <a:bodyPr/>
        <a:lstStyle/>
        <a:p>
          <a:endParaRPr lang="zh-TW" altLang="en-US"/>
        </a:p>
      </dgm:t>
    </dgm:pt>
    <dgm:pt modelId="{00B81BA8-4A92-4C32-B7DC-C0EBA7D68E95}">
      <dgm:prSet/>
      <dgm:spPr/>
      <dgm:t>
        <a:bodyPr/>
        <a:lstStyle/>
        <a:p>
          <a:r>
            <a:rPr lang="zh-CN" altLang="en-US" dirty="0" smtClean="0">
              <a:latin typeface="標楷體" pitchFamily="65" charset="-120"/>
              <a:ea typeface="標楷體" pitchFamily="65" charset="-120"/>
            </a:rPr>
            <a:t>排灣語群</a:t>
          </a:r>
          <a:endParaRPr lang="zh-TW" altLang="en-US" dirty="0">
            <a:latin typeface="標楷體" pitchFamily="65" charset="-120"/>
            <a:ea typeface="標楷體" pitchFamily="65" charset="-120"/>
          </a:endParaRPr>
        </a:p>
      </dgm:t>
    </dgm:pt>
    <dgm:pt modelId="{8A2AFA59-2554-4FB1-9851-0D4107071BF8}" type="parTrans" cxnId="{CD22049E-9CA2-4C79-9B7C-FBC7C0D861AE}">
      <dgm:prSet/>
      <dgm:spPr/>
      <dgm:t>
        <a:bodyPr/>
        <a:lstStyle/>
        <a:p>
          <a:endParaRPr lang="zh-TW" altLang="en-US"/>
        </a:p>
      </dgm:t>
    </dgm:pt>
    <dgm:pt modelId="{824FE843-B62D-4222-A531-017916C1DC64}" type="sibTrans" cxnId="{CD22049E-9CA2-4C79-9B7C-FBC7C0D861AE}">
      <dgm:prSet/>
      <dgm:spPr/>
      <dgm:t>
        <a:bodyPr/>
        <a:lstStyle/>
        <a:p>
          <a:endParaRPr lang="zh-TW" altLang="en-US"/>
        </a:p>
      </dgm:t>
    </dgm:pt>
    <dgm:pt modelId="{9E4534E6-A69F-4740-9931-582FF78DDFD4}">
      <dgm:prSet/>
      <dgm:spPr/>
      <dgm:t>
        <a:bodyPr/>
        <a:lstStyle/>
        <a:p>
          <a:r>
            <a:rPr lang="zh-CN" altLang="en-US" dirty="0" smtClean="0">
              <a:latin typeface="標楷體" pitchFamily="65" charset="-120"/>
              <a:ea typeface="標楷體" pitchFamily="65" charset="-120"/>
            </a:rPr>
            <a:t>巴</a:t>
          </a:r>
          <a:r>
            <a:rPr lang="zh-TW" altLang="en-US" dirty="0" smtClean="0">
              <a:latin typeface="標楷體" pitchFamily="65" charset="-120"/>
              <a:ea typeface="標楷體" pitchFamily="65" charset="-120"/>
            </a:rPr>
            <a:t>丹</a:t>
          </a:r>
          <a:r>
            <a:rPr lang="zh-CN" altLang="en-US" dirty="0" smtClean="0">
              <a:latin typeface="標楷體" pitchFamily="65" charset="-120"/>
              <a:ea typeface="標楷體" pitchFamily="65" charset="-120"/>
            </a:rPr>
            <a:t>語群</a:t>
          </a:r>
          <a:endParaRPr lang="zh-TW" altLang="en-US" dirty="0">
            <a:latin typeface="標楷體" pitchFamily="65" charset="-120"/>
            <a:ea typeface="標楷體" pitchFamily="65" charset="-120"/>
          </a:endParaRPr>
        </a:p>
      </dgm:t>
    </dgm:pt>
    <dgm:pt modelId="{312946EB-3573-4654-8776-EE067CE47BEA}" type="parTrans" cxnId="{31A18B1D-CFA0-4253-8416-8290797BDC8C}">
      <dgm:prSet/>
      <dgm:spPr/>
      <dgm:t>
        <a:bodyPr/>
        <a:lstStyle/>
        <a:p>
          <a:endParaRPr lang="zh-TW" altLang="en-US"/>
        </a:p>
      </dgm:t>
    </dgm:pt>
    <dgm:pt modelId="{25A7E0C3-63BE-4CC7-9D1C-B3163EEE75F4}" type="sibTrans" cxnId="{31A18B1D-CFA0-4253-8416-8290797BDC8C}">
      <dgm:prSet/>
      <dgm:spPr/>
      <dgm:t>
        <a:bodyPr/>
        <a:lstStyle/>
        <a:p>
          <a:endParaRPr lang="zh-TW" altLang="en-US"/>
        </a:p>
      </dgm:t>
    </dgm:pt>
    <dgm:pt modelId="{8B78E2E6-E16E-4B07-962A-6C84CD6A87DA}">
      <dgm:prSet/>
      <dgm:spPr/>
      <dgm:t>
        <a:bodyPr/>
        <a:lstStyle/>
        <a:p>
          <a:r>
            <a:rPr lang="zh-CN" altLang="en-US" dirty="0" smtClean="0">
              <a:latin typeface="標楷體" pitchFamily="65" charset="-120"/>
              <a:ea typeface="標楷體" pitchFamily="65" charset="-120"/>
            </a:rPr>
            <a:t>官話</a:t>
          </a:r>
          <a:endParaRPr lang="en-US" altLang="zh-CN" dirty="0" smtClean="0">
            <a:latin typeface="標楷體" pitchFamily="65" charset="-120"/>
            <a:ea typeface="標楷體" pitchFamily="65" charset="-120"/>
          </a:endParaRPr>
        </a:p>
        <a:p>
          <a:r>
            <a:rPr lang="en-US" altLang="zh-TW" dirty="0" smtClean="0">
              <a:latin typeface="標楷體" pitchFamily="65" charset="-120"/>
              <a:ea typeface="標楷體" pitchFamily="65" charset="-120"/>
            </a:rPr>
            <a:t>(</a:t>
          </a:r>
          <a:r>
            <a:rPr lang="zh-CN" altLang="en-US" dirty="0" smtClean="0">
              <a:latin typeface="標楷體" pitchFamily="65" charset="-120"/>
              <a:ea typeface="標楷體" pitchFamily="65" charset="-120"/>
            </a:rPr>
            <a:t>北京官話</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dgm:t>
    </dgm:pt>
    <dgm:pt modelId="{D02CC332-C5DA-4216-8484-42F23FD963C0}" type="parTrans" cxnId="{731AF282-B3AD-4AD6-922B-487B9252ACA3}">
      <dgm:prSet/>
      <dgm:spPr/>
      <dgm:t>
        <a:bodyPr/>
        <a:lstStyle/>
        <a:p>
          <a:endParaRPr lang="zh-TW" altLang="en-US"/>
        </a:p>
      </dgm:t>
    </dgm:pt>
    <dgm:pt modelId="{7C131FDD-A590-42B0-919D-67FDA5D63643}" type="sibTrans" cxnId="{731AF282-B3AD-4AD6-922B-487B9252ACA3}">
      <dgm:prSet/>
      <dgm:spPr/>
      <dgm:t>
        <a:bodyPr/>
        <a:lstStyle/>
        <a:p>
          <a:endParaRPr lang="zh-TW" altLang="en-US"/>
        </a:p>
      </dgm:t>
    </dgm:pt>
    <dgm:pt modelId="{6810532E-F903-442F-A4C4-1EEB81959137}">
      <dgm:prSet/>
      <dgm:spPr/>
      <dgm:t>
        <a:bodyPr/>
        <a:lstStyle/>
        <a:p>
          <a:r>
            <a:rPr lang="zh-CN" altLang="en-US" dirty="0" smtClean="0">
              <a:latin typeface="標楷體" pitchFamily="65" charset="-120"/>
              <a:ea typeface="標楷體" pitchFamily="65" charset="-120"/>
            </a:rPr>
            <a:t>馬來語</a:t>
          </a:r>
          <a:endParaRPr lang="zh-TW" altLang="en-US" dirty="0">
            <a:latin typeface="標楷體" pitchFamily="65" charset="-120"/>
            <a:ea typeface="標楷體" pitchFamily="65" charset="-120"/>
          </a:endParaRPr>
        </a:p>
      </dgm:t>
    </dgm:pt>
    <dgm:pt modelId="{E72CA637-1461-435C-AD07-41272DAED743}" type="parTrans" cxnId="{FC50E240-5A67-4A42-ABC5-E4F8FAF18BEB}">
      <dgm:prSet/>
      <dgm:spPr/>
      <dgm:t>
        <a:bodyPr/>
        <a:lstStyle/>
        <a:p>
          <a:endParaRPr lang="zh-TW" altLang="en-US"/>
        </a:p>
      </dgm:t>
    </dgm:pt>
    <dgm:pt modelId="{8243B418-8EB3-4F64-B00B-C976F3CE527F}" type="sibTrans" cxnId="{FC50E240-5A67-4A42-ABC5-E4F8FAF18BEB}">
      <dgm:prSet/>
      <dgm:spPr/>
      <dgm:t>
        <a:bodyPr/>
        <a:lstStyle/>
        <a:p>
          <a:endParaRPr lang="zh-TW" altLang="en-US"/>
        </a:p>
      </dgm:t>
    </dgm:pt>
    <dgm:pt modelId="{7585F706-4ABD-49E2-B49C-54BABF0158EA}">
      <dgm:prSet/>
      <dgm:spPr/>
      <dgm:t>
        <a:bodyPr/>
        <a:lstStyle/>
        <a:p>
          <a:r>
            <a:rPr lang="zh-CN" altLang="en-US" dirty="0" smtClean="0">
              <a:latin typeface="標楷體" pitchFamily="65" charset="-120"/>
              <a:ea typeface="標楷體" pitchFamily="65" charset="-120"/>
            </a:rPr>
            <a:t>菲律賓語</a:t>
          </a:r>
          <a:endParaRPr lang="zh-TW" altLang="en-US" dirty="0">
            <a:latin typeface="標楷體" pitchFamily="65" charset="-120"/>
            <a:ea typeface="標楷體" pitchFamily="65" charset="-120"/>
          </a:endParaRPr>
        </a:p>
      </dgm:t>
    </dgm:pt>
    <dgm:pt modelId="{DFE7FE83-22A5-40EF-925D-ACE4C4BFAA41}" type="parTrans" cxnId="{7AA89CB3-77C1-44DD-8E62-D998B206641B}">
      <dgm:prSet/>
      <dgm:spPr/>
      <dgm:t>
        <a:bodyPr/>
        <a:lstStyle/>
        <a:p>
          <a:endParaRPr lang="zh-TW" altLang="en-US"/>
        </a:p>
      </dgm:t>
    </dgm:pt>
    <dgm:pt modelId="{07FC84C1-78A5-4F97-A6D8-6C5A5396098F}" type="sibTrans" cxnId="{7AA89CB3-77C1-44DD-8E62-D998B206641B}">
      <dgm:prSet/>
      <dgm:spPr/>
      <dgm:t>
        <a:bodyPr/>
        <a:lstStyle/>
        <a:p>
          <a:endParaRPr lang="zh-TW" altLang="en-US"/>
        </a:p>
      </dgm:t>
    </dgm:pt>
    <dgm:pt modelId="{28ECC842-9975-478F-A4BB-8D256614317B}">
      <dgm:prSet/>
      <dgm:spPr/>
      <dgm:t>
        <a:bodyPr/>
        <a:lstStyle/>
        <a:p>
          <a:r>
            <a:rPr lang="zh-CN" altLang="en-US" dirty="0" smtClean="0">
              <a:latin typeface="標楷體" pitchFamily="65" charset="-120"/>
              <a:ea typeface="標楷體" pitchFamily="65" charset="-120"/>
            </a:rPr>
            <a:t>越南語</a:t>
          </a:r>
          <a:endParaRPr lang="zh-TW" altLang="en-US" dirty="0">
            <a:latin typeface="標楷體" pitchFamily="65" charset="-120"/>
            <a:ea typeface="標楷體" pitchFamily="65" charset="-120"/>
          </a:endParaRPr>
        </a:p>
      </dgm:t>
    </dgm:pt>
    <dgm:pt modelId="{F69B764A-F740-410C-A373-6D2A5020DB4A}" type="parTrans" cxnId="{B986B928-A2DF-4573-A31F-ED7FE426E594}">
      <dgm:prSet/>
      <dgm:spPr/>
      <dgm:t>
        <a:bodyPr/>
        <a:lstStyle/>
        <a:p>
          <a:endParaRPr lang="zh-TW" altLang="en-US"/>
        </a:p>
      </dgm:t>
    </dgm:pt>
    <dgm:pt modelId="{D86B23DF-973A-46EF-9137-3D36B382F287}" type="sibTrans" cxnId="{B986B928-A2DF-4573-A31F-ED7FE426E594}">
      <dgm:prSet/>
      <dgm:spPr/>
      <dgm:t>
        <a:bodyPr/>
        <a:lstStyle/>
        <a:p>
          <a:endParaRPr lang="zh-TW" altLang="en-US"/>
        </a:p>
      </dgm:t>
    </dgm:pt>
    <dgm:pt modelId="{58A21891-6D56-42C0-B438-56E23F42A0AB}">
      <dgm:prSet/>
      <dgm:spPr/>
      <dgm:t>
        <a:bodyPr/>
        <a:lstStyle/>
        <a:p>
          <a:r>
            <a:rPr lang="zh-CN" altLang="en-US" dirty="0" smtClean="0">
              <a:latin typeface="標楷體" pitchFamily="65" charset="-120"/>
              <a:ea typeface="標楷體" pitchFamily="65" charset="-120"/>
            </a:rPr>
            <a:t>泰語</a:t>
          </a:r>
          <a:endParaRPr lang="zh-TW" altLang="en-US" dirty="0">
            <a:latin typeface="標楷體" pitchFamily="65" charset="-120"/>
            <a:ea typeface="標楷體" pitchFamily="65" charset="-120"/>
          </a:endParaRPr>
        </a:p>
      </dgm:t>
    </dgm:pt>
    <dgm:pt modelId="{E9DB6E02-1FA0-4417-BFB1-B5E8784B17E3}" type="parTrans" cxnId="{D7A0AEF5-F67F-4573-BAFD-3EF99A875A11}">
      <dgm:prSet/>
      <dgm:spPr/>
      <dgm:t>
        <a:bodyPr/>
        <a:lstStyle/>
        <a:p>
          <a:endParaRPr lang="zh-TW" altLang="en-US"/>
        </a:p>
      </dgm:t>
    </dgm:pt>
    <dgm:pt modelId="{C5573290-DB62-4C15-9EBC-4BE751995D71}" type="sibTrans" cxnId="{D7A0AEF5-F67F-4573-BAFD-3EF99A875A11}">
      <dgm:prSet/>
      <dgm:spPr/>
      <dgm:t>
        <a:bodyPr/>
        <a:lstStyle/>
        <a:p>
          <a:endParaRPr lang="zh-TW" altLang="en-US"/>
        </a:p>
      </dgm:t>
    </dgm:pt>
    <dgm:pt modelId="{90B2BCBA-07D8-4005-8AEB-CBC502E175F4}" type="pres">
      <dgm:prSet presAssocID="{7B40BAEC-2D86-4724-B8F2-4F69A372DC74}" presName="diagram" presStyleCnt="0">
        <dgm:presLayoutVars>
          <dgm:chPref val="1"/>
          <dgm:dir/>
          <dgm:animOne val="branch"/>
          <dgm:animLvl val="lvl"/>
          <dgm:resizeHandles/>
        </dgm:presLayoutVars>
      </dgm:prSet>
      <dgm:spPr/>
      <dgm:t>
        <a:bodyPr/>
        <a:lstStyle/>
        <a:p>
          <a:endParaRPr lang="zh-TW" altLang="en-US"/>
        </a:p>
      </dgm:t>
    </dgm:pt>
    <dgm:pt modelId="{0046A4E2-2897-44B1-82DC-4F2964B0E5FD}" type="pres">
      <dgm:prSet presAssocID="{4B6F79D1-95D6-459D-AF9C-530010A00FA0}" presName="root" presStyleCnt="0"/>
      <dgm:spPr/>
    </dgm:pt>
    <dgm:pt modelId="{9F7253C1-14F9-4045-9C60-3EB706D4E93F}" type="pres">
      <dgm:prSet presAssocID="{4B6F79D1-95D6-459D-AF9C-530010A00FA0}" presName="rootComposite" presStyleCnt="0"/>
      <dgm:spPr/>
    </dgm:pt>
    <dgm:pt modelId="{380C30BF-CFC0-45A8-BBEF-457EF8D259F5}" type="pres">
      <dgm:prSet presAssocID="{4B6F79D1-95D6-459D-AF9C-530010A00FA0}" presName="rootText" presStyleLbl="node1" presStyleIdx="0" presStyleCnt="3" custScaleX="151254" custScaleY="175876"/>
      <dgm:spPr/>
      <dgm:t>
        <a:bodyPr/>
        <a:lstStyle/>
        <a:p>
          <a:endParaRPr lang="zh-TW" altLang="en-US"/>
        </a:p>
      </dgm:t>
    </dgm:pt>
    <dgm:pt modelId="{0656947A-9A67-4293-B6DF-8FC72F6D8C12}" type="pres">
      <dgm:prSet presAssocID="{4B6F79D1-95D6-459D-AF9C-530010A00FA0}" presName="rootConnector" presStyleLbl="node1" presStyleIdx="0" presStyleCnt="3"/>
      <dgm:spPr/>
      <dgm:t>
        <a:bodyPr/>
        <a:lstStyle/>
        <a:p>
          <a:endParaRPr lang="zh-TW" altLang="en-US"/>
        </a:p>
      </dgm:t>
    </dgm:pt>
    <dgm:pt modelId="{AFDFF076-E675-471C-93C4-08B121C24C0E}" type="pres">
      <dgm:prSet presAssocID="{4B6F79D1-95D6-459D-AF9C-530010A00FA0}" presName="childShape" presStyleCnt="0"/>
      <dgm:spPr/>
    </dgm:pt>
    <dgm:pt modelId="{8D3AFDFA-F36D-49EF-879D-564B406B8F1D}" type="pres">
      <dgm:prSet presAssocID="{33CF74B8-E9B4-4180-A8CC-7E258D586EE9}" presName="Name13" presStyleLbl="parChTrans1D2" presStyleIdx="0" presStyleCnt="13"/>
      <dgm:spPr/>
      <dgm:t>
        <a:bodyPr/>
        <a:lstStyle/>
        <a:p>
          <a:endParaRPr lang="zh-TW" altLang="en-US"/>
        </a:p>
      </dgm:t>
    </dgm:pt>
    <dgm:pt modelId="{8614BB54-2A88-4568-B158-CE48994A5E06}" type="pres">
      <dgm:prSet presAssocID="{A5D7659D-9684-4CF9-A399-CA89012500AA}" presName="childText" presStyleLbl="bgAcc1" presStyleIdx="0" presStyleCnt="13" custScaleX="186900" custScaleY="234828">
        <dgm:presLayoutVars>
          <dgm:bulletEnabled val="1"/>
        </dgm:presLayoutVars>
      </dgm:prSet>
      <dgm:spPr/>
      <dgm:t>
        <a:bodyPr/>
        <a:lstStyle/>
        <a:p>
          <a:endParaRPr lang="zh-TW" altLang="en-US"/>
        </a:p>
      </dgm:t>
    </dgm:pt>
    <dgm:pt modelId="{A98A1C68-DB72-4EC3-A6C3-0A69E6BC72EA}" type="pres">
      <dgm:prSet presAssocID="{A0CB0DD9-F1BF-4BAF-983E-E04B98F41476}" presName="Name13" presStyleLbl="parChTrans1D2" presStyleIdx="1" presStyleCnt="13"/>
      <dgm:spPr/>
      <dgm:t>
        <a:bodyPr/>
        <a:lstStyle/>
        <a:p>
          <a:endParaRPr lang="zh-TW" altLang="en-US"/>
        </a:p>
      </dgm:t>
    </dgm:pt>
    <dgm:pt modelId="{663FF2C7-1EE7-401E-AEA6-0F0BD40B6F5D}" type="pres">
      <dgm:prSet presAssocID="{9C3A1195-6690-4A76-8EC3-3D2884623C0F}" presName="childText" presStyleLbl="bgAcc1" presStyleIdx="1" presStyleCnt="13" custScaleX="189106" custScaleY="192892">
        <dgm:presLayoutVars>
          <dgm:bulletEnabled val="1"/>
        </dgm:presLayoutVars>
      </dgm:prSet>
      <dgm:spPr/>
      <dgm:t>
        <a:bodyPr/>
        <a:lstStyle/>
        <a:p>
          <a:endParaRPr lang="zh-TW" altLang="en-US"/>
        </a:p>
      </dgm:t>
    </dgm:pt>
    <dgm:pt modelId="{800A2F8C-EA8F-43A6-84FC-BCF410B91853}" type="pres">
      <dgm:prSet presAssocID="{8A2AFA59-2554-4FB1-9851-0D4107071BF8}" presName="Name13" presStyleLbl="parChTrans1D2" presStyleIdx="2" presStyleCnt="13"/>
      <dgm:spPr/>
      <dgm:t>
        <a:bodyPr/>
        <a:lstStyle/>
        <a:p>
          <a:endParaRPr lang="zh-TW" altLang="en-US"/>
        </a:p>
      </dgm:t>
    </dgm:pt>
    <dgm:pt modelId="{09903CBB-2D5D-4EC1-85D2-03820F108FBC}" type="pres">
      <dgm:prSet presAssocID="{00B81BA8-4A92-4C32-B7DC-C0EBA7D68E95}" presName="childText" presStyleLbl="bgAcc1" presStyleIdx="2" presStyleCnt="13" custScaleX="189105" custScaleY="217695">
        <dgm:presLayoutVars>
          <dgm:bulletEnabled val="1"/>
        </dgm:presLayoutVars>
      </dgm:prSet>
      <dgm:spPr/>
      <dgm:t>
        <a:bodyPr/>
        <a:lstStyle/>
        <a:p>
          <a:endParaRPr lang="zh-TW" altLang="en-US"/>
        </a:p>
      </dgm:t>
    </dgm:pt>
    <dgm:pt modelId="{93EFA5AC-B018-4756-BD76-7CCA02036168}" type="pres">
      <dgm:prSet presAssocID="{312946EB-3573-4654-8776-EE067CE47BEA}" presName="Name13" presStyleLbl="parChTrans1D2" presStyleIdx="3" presStyleCnt="13"/>
      <dgm:spPr/>
      <dgm:t>
        <a:bodyPr/>
        <a:lstStyle/>
        <a:p>
          <a:endParaRPr lang="zh-TW" altLang="en-US"/>
        </a:p>
      </dgm:t>
    </dgm:pt>
    <dgm:pt modelId="{6A292DE4-A3C7-475D-80F8-BB986CC99AC6}" type="pres">
      <dgm:prSet presAssocID="{9E4534E6-A69F-4740-9931-582FF78DDFD4}" presName="childText" presStyleLbl="bgAcc1" presStyleIdx="3" presStyleCnt="13" custScaleX="184223" custScaleY="240754">
        <dgm:presLayoutVars>
          <dgm:bulletEnabled val="1"/>
        </dgm:presLayoutVars>
      </dgm:prSet>
      <dgm:spPr/>
      <dgm:t>
        <a:bodyPr/>
        <a:lstStyle/>
        <a:p>
          <a:endParaRPr lang="zh-TW" altLang="en-US"/>
        </a:p>
      </dgm:t>
    </dgm:pt>
    <dgm:pt modelId="{F0A81C55-04BF-4D7F-9D4F-B7AA7A9CADEE}" type="pres">
      <dgm:prSet presAssocID="{F3AFDD3E-9B23-4139-B5D5-714DBD522AC6}" presName="root" presStyleCnt="0"/>
      <dgm:spPr/>
    </dgm:pt>
    <dgm:pt modelId="{533FE4AB-2248-4A2B-AAB2-6495EDFB252C}" type="pres">
      <dgm:prSet presAssocID="{F3AFDD3E-9B23-4139-B5D5-714DBD522AC6}" presName="rootComposite" presStyleCnt="0"/>
      <dgm:spPr/>
    </dgm:pt>
    <dgm:pt modelId="{F3D2436C-9032-4CCC-9E3E-074F1FE977BC}" type="pres">
      <dgm:prSet presAssocID="{F3AFDD3E-9B23-4139-B5D5-714DBD522AC6}" presName="rootText" presStyleLbl="node1" presStyleIdx="1" presStyleCnt="3" custScaleX="153930" custScaleY="172421"/>
      <dgm:spPr/>
      <dgm:t>
        <a:bodyPr/>
        <a:lstStyle/>
        <a:p>
          <a:endParaRPr lang="zh-TW" altLang="en-US"/>
        </a:p>
      </dgm:t>
    </dgm:pt>
    <dgm:pt modelId="{2E079565-80C3-46AA-B4D1-D29111896E58}" type="pres">
      <dgm:prSet presAssocID="{F3AFDD3E-9B23-4139-B5D5-714DBD522AC6}" presName="rootConnector" presStyleLbl="node1" presStyleIdx="1" presStyleCnt="3"/>
      <dgm:spPr/>
      <dgm:t>
        <a:bodyPr/>
        <a:lstStyle/>
        <a:p>
          <a:endParaRPr lang="zh-TW" altLang="en-US"/>
        </a:p>
      </dgm:t>
    </dgm:pt>
    <dgm:pt modelId="{844BDAF1-2667-4CA8-86C6-1DD9783EFB74}" type="pres">
      <dgm:prSet presAssocID="{F3AFDD3E-9B23-4139-B5D5-714DBD522AC6}" presName="childShape" presStyleCnt="0"/>
      <dgm:spPr/>
    </dgm:pt>
    <dgm:pt modelId="{9AF575A6-98E5-4831-9CAE-15BB00B96BA0}" type="pres">
      <dgm:prSet presAssocID="{7B0FF9DE-26DE-4CDF-AA5D-0EFEBC5918A6}" presName="Name13" presStyleLbl="parChTrans1D2" presStyleIdx="4" presStyleCnt="13"/>
      <dgm:spPr/>
      <dgm:t>
        <a:bodyPr/>
        <a:lstStyle/>
        <a:p>
          <a:endParaRPr lang="zh-TW" altLang="en-US"/>
        </a:p>
      </dgm:t>
    </dgm:pt>
    <dgm:pt modelId="{CC100B37-1A4F-4425-B586-A90208C4BE44}" type="pres">
      <dgm:prSet presAssocID="{B81912B3-8312-416C-A276-A36BAD75495E}" presName="childText" presStyleLbl="bgAcc1" presStyleIdx="4" presStyleCnt="13" custScaleX="196551" custScaleY="219386" custLinFactNeighborY="5036">
        <dgm:presLayoutVars>
          <dgm:bulletEnabled val="1"/>
        </dgm:presLayoutVars>
      </dgm:prSet>
      <dgm:spPr/>
      <dgm:t>
        <a:bodyPr/>
        <a:lstStyle/>
        <a:p>
          <a:endParaRPr lang="zh-TW" altLang="en-US"/>
        </a:p>
      </dgm:t>
    </dgm:pt>
    <dgm:pt modelId="{2CB20779-9E74-4C20-97A7-F28B4E2B33C4}" type="pres">
      <dgm:prSet presAssocID="{0F76A98A-40BB-4B97-A2FB-260EB03C6355}" presName="Name13" presStyleLbl="parChTrans1D2" presStyleIdx="5" presStyleCnt="13"/>
      <dgm:spPr/>
      <dgm:t>
        <a:bodyPr/>
        <a:lstStyle/>
        <a:p>
          <a:endParaRPr lang="zh-TW" altLang="en-US"/>
        </a:p>
      </dgm:t>
    </dgm:pt>
    <dgm:pt modelId="{2525FA2B-6335-43DD-8982-C366925B0061}" type="pres">
      <dgm:prSet presAssocID="{E3C0C845-0334-4B2A-A272-03EF3105D4B7}" presName="childText" presStyleLbl="bgAcc1" presStyleIdx="5" presStyleCnt="13" custScaleX="196550" custScaleY="216495">
        <dgm:presLayoutVars>
          <dgm:bulletEnabled val="1"/>
        </dgm:presLayoutVars>
      </dgm:prSet>
      <dgm:spPr/>
      <dgm:t>
        <a:bodyPr/>
        <a:lstStyle/>
        <a:p>
          <a:endParaRPr lang="zh-TW" altLang="en-US"/>
        </a:p>
      </dgm:t>
    </dgm:pt>
    <dgm:pt modelId="{D23C3BCE-3A0D-476C-B567-DAF0AB2F420E}" type="pres">
      <dgm:prSet presAssocID="{D02CC332-C5DA-4216-8484-42F23FD963C0}" presName="Name13" presStyleLbl="parChTrans1D2" presStyleIdx="6" presStyleCnt="13"/>
      <dgm:spPr/>
      <dgm:t>
        <a:bodyPr/>
        <a:lstStyle/>
        <a:p>
          <a:endParaRPr lang="zh-TW" altLang="en-US"/>
        </a:p>
      </dgm:t>
    </dgm:pt>
    <dgm:pt modelId="{CF4BF61E-0FD7-4B7D-ADDF-6F7E75199BE0}" type="pres">
      <dgm:prSet presAssocID="{8B78E2E6-E16E-4B07-962A-6C84CD6A87DA}" presName="childText" presStyleLbl="bgAcc1" presStyleIdx="6" presStyleCnt="13" custScaleX="201084" custScaleY="240880" custLinFactNeighborX="-3278">
        <dgm:presLayoutVars>
          <dgm:bulletEnabled val="1"/>
        </dgm:presLayoutVars>
      </dgm:prSet>
      <dgm:spPr/>
      <dgm:t>
        <a:bodyPr/>
        <a:lstStyle/>
        <a:p>
          <a:endParaRPr lang="zh-TW" altLang="en-US"/>
        </a:p>
      </dgm:t>
    </dgm:pt>
    <dgm:pt modelId="{02594D9C-4489-4FE1-859A-09315D18D6A0}" type="pres">
      <dgm:prSet presAssocID="{F2EE66CE-67E2-4FB0-B9F8-40DE1F326FE6}" presName="root" presStyleCnt="0"/>
      <dgm:spPr/>
    </dgm:pt>
    <dgm:pt modelId="{72D18482-1733-4381-8A4F-A2C3CC05A61E}" type="pres">
      <dgm:prSet presAssocID="{F2EE66CE-67E2-4FB0-B9F8-40DE1F326FE6}" presName="rootComposite" presStyleCnt="0"/>
      <dgm:spPr/>
    </dgm:pt>
    <dgm:pt modelId="{A867278B-4A95-4B05-ABA7-750E5977F840}" type="pres">
      <dgm:prSet presAssocID="{F2EE66CE-67E2-4FB0-B9F8-40DE1F326FE6}" presName="rootText" presStyleLbl="node1" presStyleIdx="2" presStyleCnt="3" custScaleX="188617" custScaleY="171147"/>
      <dgm:spPr/>
      <dgm:t>
        <a:bodyPr/>
        <a:lstStyle/>
        <a:p>
          <a:endParaRPr lang="zh-TW" altLang="en-US"/>
        </a:p>
      </dgm:t>
    </dgm:pt>
    <dgm:pt modelId="{9F9DF996-A4F3-46B1-AD7F-59193744D897}" type="pres">
      <dgm:prSet presAssocID="{F2EE66CE-67E2-4FB0-B9F8-40DE1F326FE6}" presName="rootConnector" presStyleLbl="node1" presStyleIdx="2" presStyleCnt="3"/>
      <dgm:spPr/>
      <dgm:t>
        <a:bodyPr/>
        <a:lstStyle/>
        <a:p>
          <a:endParaRPr lang="zh-TW" altLang="en-US"/>
        </a:p>
      </dgm:t>
    </dgm:pt>
    <dgm:pt modelId="{901859C7-FEF1-420A-AA76-3851F943EE7C}" type="pres">
      <dgm:prSet presAssocID="{F2EE66CE-67E2-4FB0-B9F8-40DE1F326FE6}" presName="childShape" presStyleCnt="0"/>
      <dgm:spPr/>
    </dgm:pt>
    <dgm:pt modelId="{ABA61E32-DBC7-4FAE-A9A2-5E105CD6ABEC}" type="pres">
      <dgm:prSet presAssocID="{5940CD55-9A7C-44AE-8646-5ECED919171A}" presName="Name13" presStyleLbl="parChTrans1D2" presStyleIdx="7" presStyleCnt="13"/>
      <dgm:spPr/>
      <dgm:t>
        <a:bodyPr/>
        <a:lstStyle/>
        <a:p>
          <a:endParaRPr lang="zh-TW" altLang="en-US"/>
        </a:p>
      </dgm:t>
    </dgm:pt>
    <dgm:pt modelId="{E0978EC6-6C92-4D1D-A954-1885700BADA7}" type="pres">
      <dgm:prSet presAssocID="{09E62740-4C22-4A74-86DE-FD8BFD4DEDDD}" presName="childText" presStyleLbl="bgAcc1" presStyleIdx="7" presStyleCnt="13" custScaleX="189534" custScaleY="216382" custLinFactNeighborX="-592" custLinFactNeighborY="9314">
        <dgm:presLayoutVars>
          <dgm:bulletEnabled val="1"/>
        </dgm:presLayoutVars>
      </dgm:prSet>
      <dgm:spPr/>
      <dgm:t>
        <a:bodyPr/>
        <a:lstStyle/>
        <a:p>
          <a:endParaRPr lang="zh-TW" altLang="en-US"/>
        </a:p>
      </dgm:t>
    </dgm:pt>
    <dgm:pt modelId="{8E9C2D3A-C3D1-4B0F-AF2D-340AF954A5C1}" type="pres">
      <dgm:prSet presAssocID="{206DCF03-96B0-411E-9659-2D728DE8392D}" presName="Name13" presStyleLbl="parChTrans1D2" presStyleIdx="8" presStyleCnt="13"/>
      <dgm:spPr/>
      <dgm:t>
        <a:bodyPr/>
        <a:lstStyle/>
        <a:p>
          <a:endParaRPr lang="zh-TW" altLang="en-US"/>
        </a:p>
      </dgm:t>
    </dgm:pt>
    <dgm:pt modelId="{7C6BE240-6113-4BD1-9E57-FE3DF803F8E3}" type="pres">
      <dgm:prSet presAssocID="{978CD5CF-B135-43C9-BE8F-C5A129A863B9}" presName="childText" presStyleLbl="bgAcc1" presStyleIdx="8" presStyleCnt="13" custScaleX="181517" custScaleY="199966" custLinFactNeighborX="64933" custLinFactNeighborY="-86106">
        <dgm:presLayoutVars>
          <dgm:bulletEnabled val="1"/>
        </dgm:presLayoutVars>
      </dgm:prSet>
      <dgm:spPr/>
      <dgm:t>
        <a:bodyPr/>
        <a:lstStyle/>
        <a:p>
          <a:endParaRPr lang="zh-TW" altLang="en-US"/>
        </a:p>
      </dgm:t>
    </dgm:pt>
    <dgm:pt modelId="{EEA59564-6717-47C3-90ED-C3CE3114F473}" type="pres">
      <dgm:prSet presAssocID="{E72CA637-1461-435C-AD07-41272DAED743}" presName="Name13" presStyleLbl="parChTrans1D2" presStyleIdx="9" presStyleCnt="13"/>
      <dgm:spPr/>
      <dgm:t>
        <a:bodyPr/>
        <a:lstStyle/>
        <a:p>
          <a:endParaRPr lang="zh-TW" altLang="en-US"/>
        </a:p>
      </dgm:t>
    </dgm:pt>
    <dgm:pt modelId="{00568B1C-AB24-435D-9751-DF682139CE11}" type="pres">
      <dgm:prSet presAssocID="{6810532E-F903-442F-A4C4-1EEB81959137}" presName="childText" presStyleLbl="bgAcc1" presStyleIdx="9" presStyleCnt="13" custScaleX="188015" custScaleY="196054" custLinFactY="-80306" custLinFactNeighborX="-664" custLinFactNeighborY="-100000">
        <dgm:presLayoutVars>
          <dgm:bulletEnabled val="1"/>
        </dgm:presLayoutVars>
      </dgm:prSet>
      <dgm:spPr/>
      <dgm:t>
        <a:bodyPr/>
        <a:lstStyle/>
        <a:p>
          <a:endParaRPr lang="zh-TW" altLang="en-US"/>
        </a:p>
      </dgm:t>
    </dgm:pt>
    <dgm:pt modelId="{67E9D71A-DA5B-4BDE-A677-E08B44FD0AAC}" type="pres">
      <dgm:prSet presAssocID="{DFE7FE83-22A5-40EF-925D-ACE4C4BFAA41}" presName="Name13" presStyleLbl="parChTrans1D2" presStyleIdx="10" presStyleCnt="13"/>
      <dgm:spPr/>
      <dgm:t>
        <a:bodyPr/>
        <a:lstStyle/>
        <a:p>
          <a:endParaRPr lang="zh-TW" altLang="en-US"/>
        </a:p>
      </dgm:t>
    </dgm:pt>
    <dgm:pt modelId="{268DDC7D-C9E8-4B31-A763-5366AC80D7BB}" type="pres">
      <dgm:prSet presAssocID="{7585F706-4ABD-49E2-B49C-54BABF0158EA}" presName="childText" presStyleLbl="bgAcc1" presStyleIdx="10" presStyleCnt="13" custScaleX="188061" custScaleY="192907" custLinFactY="-100000" custLinFactNeighborX="62101" custLinFactNeighborY="-165581">
        <dgm:presLayoutVars>
          <dgm:bulletEnabled val="1"/>
        </dgm:presLayoutVars>
      </dgm:prSet>
      <dgm:spPr/>
      <dgm:t>
        <a:bodyPr/>
        <a:lstStyle/>
        <a:p>
          <a:endParaRPr lang="zh-TW" altLang="en-US"/>
        </a:p>
      </dgm:t>
    </dgm:pt>
    <dgm:pt modelId="{F369BB88-0966-4B71-A3AC-713F5C8E3C58}" type="pres">
      <dgm:prSet presAssocID="{F69B764A-F740-410C-A373-6D2A5020DB4A}" presName="Name13" presStyleLbl="parChTrans1D2" presStyleIdx="11" presStyleCnt="13"/>
      <dgm:spPr/>
      <dgm:t>
        <a:bodyPr/>
        <a:lstStyle/>
        <a:p>
          <a:endParaRPr lang="zh-TW" altLang="en-US"/>
        </a:p>
      </dgm:t>
    </dgm:pt>
    <dgm:pt modelId="{7D95A2EF-2975-42D5-92CC-799EB65F1171}" type="pres">
      <dgm:prSet presAssocID="{28ECC842-9975-478F-A4BB-8D256614317B}" presName="childText" presStyleLbl="bgAcc1" presStyleIdx="11" presStyleCnt="13" custScaleX="189633" custScaleY="207853" custLinFactY="-147709" custLinFactNeighborX="-384" custLinFactNeighborY="-200000">
        <dgm:presLayoutVars>
          <dgm:bulletEnabled val="1"/>
        </dgm:presLayoutVars>
      </dgm:prSet>
      <dgm:spPr/>
      <dgm:t>
        <a:bodyPr/>
        <a:lstStyle/>
        <a:p>
          <a:endParaRPr lang="zh-TW" altLang="en-US"/>
        </a:p>
      </dgm:t>
    </dgm:pt>
    <dgm:pt modelId="{69D2DC8C-68D6-4445-BFDA-A1AA0F71D25D}" type="pres">
      <dgm:prSet presAssocID="{E9DB6E02-1FA0-4417-BFB1-B5E8784B17E3}" presName="Name13" presStyleLbl="parChTrans1D2" presStyleIdx="12" presStyleCnt="13"/>
      <dgm:spPr/>
      <dgm:t>
        <a:bodyPr/>
        <a:lstStyle/>
        <a:p>
          <a:endParaRPr lang="zh-TW" altLang="en-US"/>
        </a:p>
      </dgm:t>
    </dgm:pt>
    <dgm:pt modelId="{26AFC08A-ED5D-47E1-A043-2B785224C975}" type="pres">
      <dgm:prSet presAssocID="{58A21891-6D56-42C0-B438-56E23F42A0AB}" presName="childText" presStyleLbl="bgAcc1" presStyleIdx="12" presStyleCnt="13" custScaleX="189633" custScaleY="203358" custLinFactY="-200000" custLinFactNeighborX="63281" custLinFactNeighborY="-229696">
        <dgm:presLayoutVars>
          <dgm:bulletEnabled val="1"/>
        </dgm:presLayoutVars>
      </dgm:prSet>
      <dgm:spPr/>
      <dgm:t>
        <a:bodyPr/>
        <a:lstStyle/>
        <a:p>
          <a:endParaRPr lang="zh-TW" altLang="en-US"/>
        </a:p>
      </dgm:t>
    </dgm:pt>
  </dgm:ptLst>
  <dgm:cxnLst>
    <dgm:cxn modelId="{C98DC46D-3A9B-46BB-A5F5-E2E4CDF72393}" type="presOf" srcId="{00B81BA8-4A92-4C32-B7DC-C0EBA7D68E95}" destId="{09903CBB-2D5D-4EC1-85D2-03820F108FBC}" srcOrd="0" destOrd="0" presId="urn:microsoft.com/office/officeart/2005/8/layout/hierarchy3"/>
    <dgm:cxn modelId="{3B0F4D5D-2FAD-465D-A7D7-4D5966A403A3}" type="presOf" srcId="{B81912B3-8312-416C-A276-A36BAD75495E}" destId="{CC100B37-1A4F-4425-B586-A90208C4BE44}" srcOrd="0" destOrd="0" presId="urn:microsoft.com/office/officeart/2005/8/layout/hierarchy3"/>
    <dgm:cxn modelId="{B986B928-A2DF-4573-A31F-ED7FE426E594}" srcId="{F2EE66CE-67E2-4FB0-B9F8-40DE1F326FE6}" destId="{28ECC842-9975-478F-A4BB-8D256614317B}" srcOrd="4" destOrd="0" parTransId="{F69B764A-F740-410C-A373-6D2A5020DB4A}" sibTransId="{D86B23DF-973A-46EF-9137-3D36B382F287}"/>
    <dgm:cxn modelId="{8B3424AC-6F71-410B-A00D-4734ADBBD155}" type="presOf" srcId="{F2EE66CE-67E2-4FB0-B9F8-40DE1F326FE6}" destId="{A867278B-4A95-4B05-ABA7-750E5977F840}" srcOrd="0" destOrd="0" presId="urn:microsoft.com/office/officeart/2005/8/layout/hierarchy3"/>
    <dgm:cxn modelId="{8D8AB37F-7B6A-45F2-9D8B-A37DFB433835}" type="presOf" srcId="{4B6F79D1-95D6-459D-AF9C-530010A00FA0}" destId="{0656947A-9A67-4293-B6DF-8FC72F6D8C12}" srcOrd="1" destOrd="0" presId="urn:microsoft.com/office/officeart/2005/8/layout/hierarchy3"/>
    <dgm:cxn modelId="{05342181-6924-46E3-BA49-06C15C9C288C}" type="presOf" srcId="{A0CB0DD9-F1BF-4BAF-983E-E04B98F41476}" destId="{A98A1C68-DB72-4EC3-A6C3-0A69E6BC72EA}" srcOrd="0" destOrd="0" presId="urn:microsoft.com/office/officeart/2005/8/layout/hierarchy3"/>
    <dgm:cxn modelId="{D80FDD3C-0805-4E13-8F49-12C436086315}" type="presOf" srcId="{F69B764A-F740-410C-A373-6D2A5020DB4A}" destId="{F369BB88-0966-4B71-A3AC-713F5C8E3C58}" srcOrd="0" destOrd="0" presId="urn:microsoft.com/office/officeart/2005/8/layout/hierarchy3"/>
    <dgm:cxn modelId="{8C217D58-BB1C-424A-8C6A-4C623C94380C}" type="presOf" srcId="{9E4534E6-A69F-4740-9931-582FF78DDFD4}" destId="{6A292DE4-A3C7-475D-80F8-BB986CC99AC6}" srcOrd="0" destOrd="0" presId="urn:microsoft.com/office/officeart/2005/8/layout/hierarchy3"/>
    <dgm:cxn modelId="{A71AF12C-2885-4999-84A6-193235AFD88D}" type="presOf" srcId="{F3AFDD3E-9B23-4139-B5D5-714DBD522AC6}" destId="{F3D2436C-9032-4CCC-9E3E-074F1FE977BC}" srcOrd="0" destOrd="0" presId="urn:microsoft.com/office/officeart/2005/8/layout/hierarchy3"/>
    <dgm:cxn modelId="{D7A0AEF5-F67F-4573-BAFD-3EF99A875A11}" srcId="{F2EE66CE-67E2-4FB0-B9F8-40DE1F326FE6}" destId="{58A21891-6D56-42C0-B438-56E23F42A0AB}" srcOrd="5" destOrd="0" parTransId="{E9DB6E02-1FA0-4417-BFB1-B5E8784B17E3}" sibTransId="{C5573290-DB62-4C15-9EBC-4BE751995D71}"/>
    <dgm:cxn modelId="{A23BD2F2-92CC-445F-8B3A-A99BD036BAC9}" type="presOf" srcId="{312946EB-3573-4654-8776-EE067CE47BEA}" destId="{93EFA5AC-B018-4756-BD76-7CCA02036168}" srcOrd="0" destOrd="0" presId="urn:microsoft.com/office/officeart/2005/8/layout/hierarchy3"/>
    <dgm:cxn modelId="{731AF282-B3AD-4AD6-922B-487B9252ACA3}" srcId="{F3AFDD3E-9B23-4139-B5D5-714DBD522AC6}" destId="{8B78E2E6-E16E-4B07-962A-6C84CD6A87DA}" srcOrd="2" destOrd="0" parTransId="{D02CC332-C5DA-4216-8484-42F23FD963C0}" sibTransId="{7C131FDD-A590-42B0-919D-67FDA5D63643}"/>
    <dgm:cxn modelId="{505B854E-BEF0-47BC-BCA4-EAEB9CB43F4D}" srcId="{7B40BAEC-2D86-4724-B8F2-4F69A372DC74}" destId="{4B6F79D1-95D6-459D-AF9C-530010A00FA0}" srcOrd="0" destOrd="0" parTransId="{D084317B-5671-4816-8B0B-BA4A71621705}" sibTransId="{E938661B-F6FD-4D55-9F41-156CC5BAFCAA}"/>
    <dgm:cxn modelId="{7E59B73B-8526-48F2-8AC1-947412103736}" type="presOf" srcId="{A5D7659D-9684-4CF9-A399-CA89012500AA}" destId="{8614BB54-2A88-4568-B158-CE48994A5E06}" srcOrd="0" destOrd="0" presId="urn:microsoft.com/office/officeart/2005/8/layout/hierarchy3"/>
    <dgm:cxn modelId="{0A24F080-E385-4EFE-9230-69E6DC742320}" type="presOf" srcId="{8A2AFA59-2554-4FB1-9851-0D4107071BF8}" destId="{800A2F8C-EA8F-43A6-84FC-BCF410B91853}" srcOrd="0" destOrd="0" presId="urn:microsoft.com/office/officeart/2005/8/layout/hierarchy3"/>
    <dgm:cxn modelId="{5CE8D6F6-4A2D-4992-BB36-7E93A153B18B}" type="presOf" srcId="{6810532E-F903-442F-A4C4-1EEB81959137}" destId="{00568B1C-AB24-435D-9751-DF682139CE11}" srcOrd="0" destOrd="0" presId="urn:microsoft.com/office/officeart/2005/8/layout/hierarchy3"/>
    <dgm:cxn modelId="{E2963EA4-795B-424A-B1B5-34B16601AE9B}" type="presOf" srcId="{7B0FF9DE-26DE-4CDF-AA5D-0EFEBC5918A6}" destId="{9AF575A6-98E5-4831-9CAE-15BB00B96BA0}" srcOrd="0" destOrd="0" presId="urn:microsoft.com/office/officeart/2005/8/layout/hierarchy3"/>
    <dgm:cxn modelId="{27A5F88E-4EF5-49D4-8F9D-1435B0EED1B8}" type="presOf" srcId="{206DCF03-96B0-411E-9659-2D728DE8392D}" destId="{8E9C2D3A-C3D1-4B0F-AF2D-340AF954A5C1}" srcOrd="0" destOrd="0" presId="urn:microsoft.com/office/officeart/2005/8/layout/hierarchy3"/>
    <dgm:cxn modelId="{74E80164-0623-456A-B17B-835CBAEF9DCA}" srcId="{7B40BAEC-2D86-4724-B8F2-4F69A372DC74}" destId="{F3AFDD3E-9B23-4139-B5D5-714DBD522AC6}" srcOrd="1" destOrd="0" parTransId="{1A30CC4B-E959-4DBD-A913-76DD04A31A4A}" sibTransId="{8A180CE3-A207-4954-BF3D-8B9CDE8C8818}"/>
    <dgm:cxn modelId="{9838A57E-6C1E-432C-B1C0-F8AA78F5C66A}" srcId="{F2EE66CE-67E2-4FB0-B9F8-40DE1F326FE6}" destId="{978CD5CF-B135-43C9-BE8F-C5A129A863B9}" srcOrd="1" destOrd="0" parTransId="{206DCF03-96B0-411E-9659-2D728DE8392D}" sibTransId="{9DD72558-ECE3-475F-B1CB-AA1E6DD4D668}"/>
    <dgm:cxn modelId="{8398F16F-F2E4-4ED1-B83B-F2785A550143}" type="presOf" srcId="{58A21891-6D56-42C0-B438-56E23F42A0AB}" destId="{26AFC08A-ED5D-47E1-A043-2B785224C975}" srcOrd="0" destOrd="0" presId="urn:microsoft.com/office/officeart/2005/8/layout/hierarchy3"/>
    <dgm:cxn modelId="{00CAE441-1C9F-4609-ABDC-EBA3851819C1}" type="presOf" srcId="{F3AFDD3E-9B23-4139-B5D5-714DBD522AC6}" destId="{2E079565-80C3-46AA-B4D1-D29111896E58}" srcOrd="1" destOrd="0" presId="urn:microsoft.com/office/officeart/2005/8/layout/hierarchy3"/>
    <dgm:cxn modelId="{CD22049E-9CA2-4C79-9B7C-FBC7C0D861AE}" srcId="{4B6F79D1-95D6-459D-AF9C-530010A00FA0}" destId="{00B81BA8-4A92-4C32-B7DC-C0EBA7D68E95}" srcOrd="2" destOrd="0" parTransId="{8A2AFA59-2554-4FB1-9851-0D4107071BF8}" sibTransId="{824FE843-B62D-4222-A531-017916C1DC64}"/>
    <dgm:cxn modelId="{E7BCBD51-E9D2-41EC-B395-D3ADFE337E87}" type="presOf" srcId="{5940CD55-9A7C-44AE-8646-5ECED919171A}" destId="{ABA61E32-DBC7-4FAE-A9A2-5E105CD6ABEC}" srcOrd="0" destOrd="0" presId="urn:microsoft.com/office/officeart/2005/8/layout/hierarchy3"/>
    <dgm:cxn modelId="{2C7291FA-7202-44AB-BD14-ED0058128A22}" srcId="{F2EE66CE-67E2-4FB0-B9F8-40DE1F326FE6}" destId="{09E62740-4C22-4A74-86DE-FD8BFD4DEDDD}" srcOrd="0" destOrd="0" parTransId="{5940CD55-9A7C-44AE-8646-5ECED919171A}" sibTransId="{CF248F39-C4B2-40F3-BBB8-5757628DD9C0}"/>
    <dgm:cxn modelId="{11F28226-5632-436F-9361-80A595FD8EB7}" type="presOf" srcId="{E9DB6E02-1FA0-4417-BFB1-B5E8784B17E3}" destId="{69D2DC8C-68D6-4445-BFDA-A1AA0F71D25D}" srcOrd="0" destOrd="0" presId="urn:microsoft.com/office/officeart/2005/8/layout/hierarchy3"/>
    <dgm:cxn modelId="{0531207C-9EA7-42E3-B5F6-C98F91012421}" srcId="{4B6F79D1-95D6-459D-AF9C-530010A00FA0}" destId="{9C3A1195-6690-4A76-8EC3-3D2884623C0F}" srcOrd="1" destOrd="0" parTransId="{A0CB0DD9-F1BF-4BAF-983E-E04B98F41476}" sibTransId="{1E91908D-E9CB-4A1C-B527-68EF2677EC29}"/>
    <dgm:cxn modelId="{5486EE5F-8DAE-40B7-B5FD-8D15D1B0416E}" type="presOf" srcId="{09E62740-4C22-4A74-86DE-FD8BFD4DEDDD}" destId="{E0978EC6-6C92-4D1D-A954-1885700BADA7}" srcOrd="0" destOrd="0" presId="urn:microsoft.com/office/officeart/2005/8/layout/hierarchy3"/>
    <dgm:cxn modelId="{4A837265-6DC4-4102-9CF6-D5E3DD0B26FE}" srcId="{4B6F79D1-95D6-459D-AF9C-530010A00FA0}" destId="{A5D7659D-9684-4CF9-A399-CA89012500AA}" srcOrd="0" destOrd="0" parTransId="{33CF74B8-E9B4-4180-A8CC-7E258D586EE9}" sibTransId="{D9C763C7-003B-4B9B-AF2A-2310E4E3258D}"/>
    <dgm:cxn modelId="{F03CDE27-F150-4E1C-A92F-3DF0FA2CFF51}" type="presOf" srcId="{F2EE66CE-67E2-4FB0-B9F8-40DE1F326FE6}" destId="{9F9DF996-A4F3-46B1-AD7F-59193744D897}" srcOrd="1" destOrd="0" presId="urn:microsoft.com/office/officeart/2005/8/layout/hierarchy3"/>
    <dgm:cxn modelId="{B5D452A4-4A1D-4DCD-95FA-016A588BD375}" type="presOf" srcId="{7585F706-4ABD-49E2-B49C-54BABF0158EA}" destId="{268DDC7D-C9E8-4B31-A763-5366AC80D7BB}" srcOrd="0" destOrd="0" presId="urn:microsoft.com/office/officeart/2005/8/layout/hierarchy3"/>
    <dgm:cxn modelId="{45917031-1A4E-45FE-ACA1-84143BC13C45}" srcId="{F3AFDD3E-9B23-4139-B5D5-714DBD522AC6}" destId="{B81912B3-8312-416C-A276-A36BAD75495E}" srcOrd="0" destOrd="0" parTransId="{7B0FF9DE-26DE-4CDF-AA5D-0EFEBC5918A6}" sibTransId="{9460E9F2-D2E4-4D83-93FA-EF05A5DF230F}"/>
    <dgm:cxn modelId="{F733C3EB-33CC-4EA8-A19C-1F84DBE29898}" type="presOf" srcId="{8B78E2E6-E16E-4B07-962A-6C84CD6A87DA}" destId="{CF4BF61E-0FD7-4B7D-ADDF-6F7E75199BE0}" srcOrd="0" destOrd="0" presId="urn:microsoft.com/office/officeart/2005/8/layout/hierarchy3"/>
    <dgm:cxn modelId="{6FA5E9CC-BD7F-4A61-A49C-D0C67CEB7EB8}" type="presOf" srcId="{E3C0C845-0334-4B2A-A272-03EF3105D4B7}" destId="{2525FA2B-6335-43DD-8982-C366925B0061}" srcOrd="0" destOrd="0" presId="urn:microsoft.com/office/officeart/2005/8/layout/hierarchy3"/>
    <dgm:cxn modelId="{737241FD-3A07-4C5B-B83B-E19D7EAB9474}" type="presOf" srcId="{978CD5CF-B135-43C9-BE8F-C5A129A863B9}" destId="{7C6BE240-6113-4BD1-9E57-FE3DF803F8E3}" srcOrd="0" destOrd="0" presId="urn:microsoft.com/office/officeart/2005/8/layout/hierarchy3"/>
    <dgm:cxn modelId="{67463A3F-072C-47E1-B820-9D73EB8D4A70}" type="presOf" srcId="{33CF74B8-E9B4-4180-A8CC-7E258D586EE9}" destId="{8D3AFDFA-F36D-49EF-879D-564B406B8F1D}" srcOrd="0" destOrd="0" presId="urn:microsoft.com/office/officeart/2005/8/layout/hierarchy3"/>
    <dgm:cxn modelId="{8CE433D0-1EAB-42D8-B0BC-632B87151249}" type="presOf" srcId="{28ECC842-9975-478F-A4BB-8D256614317B}" destId="{7D95A2EF-2975-42D5-92CC-799EB65F1171}" srcOrd="0" destOrd="0" presId="urn:microsoft.com/office/officeart/2005/8/layout/hierarchy3"/>
    <dgm:cxn modelId="{12F655B2-D64C-4477-A9E9-96CF84616F1D}" type="presOf" srcId="{0F76A98A-40BB-4B97-A2FB-260EB03C6355}" destId="{2CB20779-9E74-4C20-97A7-F28B4E2B33C4}" srcOrd="0" destOrd="0" presId="urn:microsoft.com/office/officeart/2005/8/layout/hierarchy3"/>
    <dgm:cxn modelId="{3FD14E07-6E6C-461C-A022-D4D488E4A3AE}" type="presOf" srcId="{E72CA637-1461-435C-AD07-41272DAED743}" destId="{EEA59564-6717-47C3-90ED-C3CE3114F473}" srcOrd="0" destOrd="0" presId="urn:microsoft.com/office/officeart/2005/8/layout/hierarchy3"/>
    <dgm:cxn modelId="{B79A5958-B0DF-49C7-B730-E3A3E17971E2}" type="presOf" srcId="{DFE7FE83-22A5-40EF-925D-ACE4C4BFAA41}" destId="{67E9D71A-DA5B-4BDE-A677-E08B44FD0AAC}" srcOrd="0" destOrd="0" presId="urn:microsoft.com/office/officeart/2005/8/layout/hierarchy3"/>
    <dgm:cxn modelId="{FC50E240-5A67-4A42-ABC5-E4F8FAF18BEB}" srcId="{F2EE66CE-67E2-4FB0-B9F8-40DE1F326FE6}" destId="{6810532E-F903-442F-A4C4-1EEB81959137}" srcOrd="2" destOrd="0" parTransId="{E72CA637-1461-435C-AD07-41272DAED743}" sibTransId="{8243B418-8EB3-4F64-B00B-C976F3CE527F}"/>
    <dgm:cxn modelId="{31A18B1D-CFA0-4253-8416-8290797BDC8C}" srcId="{4B6F79D1-95D6-459D-AF9C-530010A00FA0}" destId="{9E4534E6-A69F-4740-9931-582FF78DDFD4}" srcOrd="3" destOrd="0" parTransId="{312946EB-3573-4654-8776-EE067CE47BEA}" sibTransId="{25A7E0C3-63BE-4CC7-9D1C-B3163EEE75F4}"/>
    <dgm:cxn modelId="{1A66FF64-FD88-4BD6-ACB3-98A5DCDFB97A}" type="presOf" srcId="{4B6F79D1-95D6-459D-AF9C-530010A00FA0}" destId="{380C30BF-CFC0-45A8-BBEF-457EF8D259F5}" srcOrd="0" destOrd="0" presId="urn:microsoft.com/office/officeart/2005/8/layout/hierarchy3"/>
    <dgm:cxn modelId="{019546EF-DAA6-4127-8B7B-3DFA15943733}" type="presOf" srcId="{7B40BAEC-2D86-4724-B8F2-4F69A372DC74}" destId="{90B2BCBA-07D8-4005-8AEB-CBC502E175F4}" srcOrd="0" destOrd="0" presId="urn:microsoft.com/office/officeart/2005/8/layout/hierarchy3"/>
    <dgm:cxn modelId="{0498D7BE-3ACF-42A0-B22C-A0569AC2F412}" srcId="{7B40BAEC-2D86-4724-B8F2-4F69A372DC74}" destId="{F2EE66CE-67E2-4FB0-B9F8-40DE1F326FE6}" srcOrd="2" destOrd="0" parTransId="{F9881F3F-F791-4F18-934C-7E233A40694C}" sibTransId="{5228FE8A-1A73-42F1-BD5C-0D199BDD5F13}"/>
    <dgm:cxn modelId="{7AA89CB3-77C1-44DD-8E62-D998B206641B}" srcId="{F2EE66CE-67E2-4FB0-B9F8-40DE1F326FE6}" destId="{7585F706-4ABD-49E2-B49C-54BABF0158EA}" srcOrd="3" destOrd="0" parTransId="{DFE7FE83-22A5-40EF-925D-ACE4C4BFAA41}" sibTransId="{07FC84C1-78A5-4F97-A6D8-6C5A5396098F}"/>
    <dgm:cxn modelId="{B2F79E2F-AA2B-4C45-B859-DA6BF9758F53}" srcId="{F3AFDD3E-9B23-4139-B5D5-714DBD522AC6}" destId="{E3C0C845-0334-4B2A-A272-03EF3105D4B7}" srcOrd="1" destOrd="0" parTransId="{0F76A98A-40BB-4B97-A2FB-260EB03C6355}" sibTransId="{9ED60589-D347-4EC5-ABF2-F4F875C88D4B}"/>
    <dgm:cxn modelId="{71FD4C8F-13B8-407A-AB56-3D2ED1ED6DDA}" type="presOf" srcId="{D02CC332-C5DA-4216-8484-42F23FD963C0}" destId="{D23C3BCE-3A0D-476C-B567-DAF0AB2F420E}" srcOrd="0" destOrd="0" presId="urn:microsoft.com/office/officeart/2005/8/layout/hierarchy3"/>
    <dgm:cxn modelId="{CE55B6E2-8853-4337-B08A-2FA9BEEBA20C}" type="presOf" srcId="{9C3A1195-6690-4A76-8EC3-3D2884623C0F}" destId="{663FF2C7-1EE7-401E-AEA6-0F0BD40B6F5D}" srcOrd="0" destOrd="0" presId="urn:microsoft.com/office/officeart/2005/8/layout/hierarchy3"/>
    <dgm:cxn modelId="{3D52B4F5-C705-4B0E-B09B-F93EED557F52}" type="presParOf" srcId="{90B2BCBA-07D8-4005-8AEB-CBC502E175F4}" destId="{0046A4E2-2897-44B1-82DC-4F2964B0E5FD}" srcOrd="0" destOrd="0" presId="urn:microsoft.com/office/officeart/2005/8/layout/hierarchy3"/>
    <dgm:cxn modelId="{447631ED-B010-4C10-B719-7B6924ED1CD7}" type="presParOf" srcId="{0046A4E2-2897-44B1-82DC-4F2964B0E5FD}" destId="{9F7253C1-14F9-4045-9C60-3EB706D4E93F}" srcOrd="0" destOrd="0" presId="urn:microsoft.com/office/officeart/2005/8/layout/hierarchy3"/>
    <dgm:cxn modelId="{3E573F1B-47B5-4A62-A531-670E1C35BA26}" type="presParOf" srcId="{9F7253C1-14F9-4045-9C60-3EB706D4E93F}" destId="{380C30BF-CFC0-45A8-BBEF-457EF8D259F5}" srcOrd="0" destOrd="0" presId="urn:microsoft.com/office/officeart/2005/8/layout/hierarchy3"/>
    <dgm:cxn modelId="{FDDD149E-DA6A-4359-B8CD-CD2DC88AB064}" type="presParOf" srcId="{9F7253C1-14F9-4045-9C60-3EB706D4E93F}" destId="{0656947A-9A67-4293-B6DF-8FC72F6D8C12}" srcOrd="1" destOrd="0" presId="urn:microsoft.com/office/officeart/2005/8/layout/hierarchy3"/>
    <dgm:cxn modelId="{83513CD5-D176-42F6-9AED-6FE83D989198}" type="presParOf" srcId="{0046A4E2-2897-44B1-82DC-4F2964B0E5FD}" destId="{AFDFF076-E675-471C-93C4-08B121C24C0E}" srcOrd="1" destOrd="0" presId="urn:microsoft.com/office/officeart/2005/8/layout/hierarchy3"/>
    <dgm:cxn modelId="{4DD0EE47-B25F-4EE6-93F6-D51084CF6810}" type="presParOf" srcId="{AFDFF076-E675-471C-93C4-08B121C24C0E}" destId="{8D3AFDFA-F36D-49EF-879D-564B406B8F1D}" srcOrd="0" destOrd="0" presId="urn:microsoft.com/office/officeart/2005/8/layout/hierarchy3"/>
    <dgm:cxn modelId="{9951435E-3B59-476E-B5F1-CD0A8E1F99CF}" type="presParOf" srcId="{AFDFF076-E675-471C-93C4-08B121C24C0E}" destId="{8614BB54-2A88-4568-B158-CE48994A5E06}" srcOrd="1" destOrd="0" presId="urn:microsoft.com/office/officeart/2005/8/layout/hierarchy3"/>
    <dgm:cxn modelId="{08E72A96-B9D1-4524-8D47-81BC5C2D3AD7}" type="presParOf" srcId="{AFDFF076-E675-471C-93C4-08B121C24C0E}" destId="{A98A1C68-DB72-4EC3-A6C3-0A69E6BC72EA}" srcOrd="2" destOrd="0" presId="urn:microsoft.com/office/officeart/2005/8/layout/hierarchy3"/>
    <dgm:cxn modelId="{BF4C2BC6-8AEA-49EB-B9F2-980DD09B1DD6}" type="presParOf" srcId="{AFDFF076-E675-471C-93C4-08B121C24C0E}" destId="{663FF2C7-1EE7-401E-AEA6-0F0BD40B6F5D}" srcOrd="3" destOrd="0" presId="urn:microsoft.com/office/officeart/2005/8/layout/hierarchy3"/>
    <dgm:cxn modelId="{7744DBA6-6975-49F6-8A6B-83EFD0F39F81}" type="presParOf" srcId="{AFDFF076-E675-471C-93C4-08B121C24C0E}" destId="{800A2F8C-EA8F-43A6-84FC-BCF410B91853}" srcOrd="4" destOrd="0" presId="urn:microsoft.com/office/officeart/2005/8/layout/hierarchy3"/>
    <dgm:cxn modelId="{929D2996-3298-4151-A98E-694A72C5D9B5}" type="presParOf" srcId="{AFDFF076-E675-471C-93C4-08B121C24C0E}" destId="{09903CBB-2D5D-4EC1-85D2-03820F108FBC}" srcOrd="5" destOrd="0" presId="urn:microsoft.com/office/officeart/2005/8/layout/hierarchy3"/>
    <dgm:cxn modelId="{3D16E641-EB81-44CF-91FF-A982C21A5C79}" type="presParOf" srcId="{AFDFF076-E675-471C-93C4-08B121C24C0E}" destId="{93EFA5AC-B018-4756-BD76-7CCA02036168}" srcOrd="6" destOrd="0" presId="urn:microsoft.com/office/officeart/2005/8/layout/hierarchy3"/>
    <dgm:cxn modelId="{B5E35AC1-E608-4B44-84F7-E5B773FE4FA4}" type="presParOf" srcId="{AFDFF076-E675-471C-93C4-08B121C24C0E}" destId="{6A292DE4-A3C7-475D-80F8-BB986CC99AC6}" srcOrd="7" destOrd="0" presId="urn:microsoft.com/office/officeart/2005/8/layout/hierarchy3"/>
    <dgm:cxn modelId="{402233DD-D67E-4040-9F63-EEE2995C6835}" type="presParOf" srcId="{90B2BCBA-07D8-4005-8AEB-CBC502E175F4}" destId="{F0A81C55-04BF-4D7F-9D4F-B7AA7A9CADEE}" srcOrd="1" destOrd="0" presId="urn:microsoft.com/office/officeart/2005/8/layout/hierarchy3"/>
    <dgm:cxn modelId="{D0FF1A0B-A5E0-47FA-8735-CDA4B5E788F4}" type="presParOf" srcId="{F0A81C55-04BF-4D7F-9D4F-B7AA7A9CADEE}" destId="{533FE4AB-2248-4A2B-AAB2-6495EDFB252C}" srcOrd="0" destOrd="0" presId="urn:microsoft.com/office/officeart/2005/8/layout/hierarchy3"/>
    <dgm:cxn modelId="{BCDE704D-0DEB-4E27-B274-DB5917F8A867}" type="presParOf" srcId="{533FE4AB-2248-4A2B-AAB2-6495EDFB252C}" destId="{F3D2436C-9032-4CCC-9E3E-074F1FE977BC}" srcOrd="0" destOrd="0" presId="urn:microsoft.com/office/officeart/2005/8/layout/hierarchy3"/>
    <dgm:cxn modelId="{2E24A908-EC3C-48DA-BCDC-A59F0B6B1F09}" type="presParOf" srcId="{533FE4AB-2248-4A2B-AAB2-6495EDFB252C}" destId="{2E079565-80C3-46AA-B4D1-D29111896E58}" srcOrd="1" destOrd="0" presId="urn:microsoft.com/office/officeart/2005/8/layout/hierarchy3"/>
    <dgm:cxn modelId="{EF1B8776-0223-4F68-A230-0D48CF9D6C29}" type="presParOf" srcId="{F0A81C55-04BF-4D7F-9D4F-B7AA7A9CADEE}" destId="{844BDAF1-2667-4CA8-86C6-1DD9783EFB74}" srcOrd="1" destOrd="0" presId="urn:microsoft.com/office/officeart/2005/8/layout/hierarchy3"/>
    <dgm:cxn modelId="{AE8EF37F-6414-4778-AD2F-DB3766450C52}" type="presParOf" srcId="{844BDAF1-2667-4CA8-86C6-1DD9783EFB74}" destId="{9AF575A6-98E5-4831-9CAE-15BB00B96BA0}" srcOrd="0" destOrd="0" presId="urn:microsoft.com/office/officeart/2005/8/layout/hierarchy3"/>
    <dgm:cxn modelId="{CB9EA248-F30A-486B-B5D4-E5A5439F7D9F}" type="presParOf" srcId="{844BDAF1-2667-4CA8-86C6-1DD9783EFB74}" destId="{CC100B37-1A4F-4425-B586-A90208C4BE44}" srcOrd="1" destOrd="0" presId="urn:microsoft.com/office/officeart/2005/8/layout/hierarchy3"/>
    <dgm:cxn modelId="{5C055211-46DD-4DBD-824B-67833FC2BE30}" type="presParOf" srcId="{844BDAF1-2667-4CA8-86C6-1DD9783EFB74}" destId="{2CB20779-9E74-4C20-97A7-F28B4E2B33C4}" srcOrd="2" destOrd="0" presId="urn:microsoft.com/office/officeart/2005/8/layout/hierarchy3"/>
    <dgm:cxn modelId="{64E217AC-4810-44E3-B6D5-79B8D722D914}" type="presParOf" srcId="{844BDAF1-2667-4CA8-86C6-1DD9783EFB74}" destId="{2525FA2B-6335-43DD-8982-C366925B0061}" srcOrd="3" destOrd="0" presId="urn:microsoft.com/office/officeart/2005/8/layout/hierarchy3"/>
    <dgm:cxn modelId="{48953551-ACB8-42A3-AA54-0F16998A3A85}" type="presParOf" srcId="{844BDAF1-2667-4CA8-86C6-1DD9783EFB74}" destId="{D23C3BCE-3A0D-476C-B567-DAF0AB2F420E}" srcOrd="4" destOrd="0" presId="urn:microsoft.com/office/officeart/2005/8/layout/hierarchy3"/>
    <dgm:cxn modelId="{88B42D5D-7508-4115-B3CA-D30EF6B30DBD}" type="presParOf" srcId="{844BDAF1-2667-4CA8-86C6-1DD9783EFB74}" destId="{CF4BF61E-0FD7-4B7D-ADDF-6F7E75199BE0}" srcOrd="5" destOrd="0" presId="urn:microsoft.com/office/officeart/2005/8/layout/hierarchy3"/>
    <dgm:cxn modelId="{646F2999-2F80-43A9-B7A0-C9DE2C0B5DFA}" type="presParOf" srcId="{90B2BCBA-07D8-4005-8AEB-CBC502E175F4}" destId="{02594D9C-4489-4FE1-859A-09315D18D6A0}" srcOrd="2" destOrd="0" presId="urn:microsoft.com/office/officeart/2005/8/layout/hierarchy3"/>
    <dgm:cxn modelId="{DB2DCFFF-B568-4829-AAEB-3FB63CA0D467}" type="presParOf" srcId="{02594D9C-4489-4FE1-859A-09315D18D6A0}" destId="{72D18482-1733-4381-8A4F-A2C3CC05A61E}" srcOrd="0" destOrd="0" presId="urn:microsoft.com/office/officeart/2005/8/layout/hierarchy3"/>
    <dgm:cxn modelId="{2F7FAD6F-1FAD-4B98-BE93-21F652E06D22}" type="presParOf" srcId="{72D18482-1733-4381-8A4F-A2C3CC05A61E}" destId="{A867278B-4A95-4B05-ABA7-750E5977F840}" srcOrd="0" destOrd="0" presId="urn:microsoft.com/office/officeart/2005/8/layout/hierarchy3"/>
    <dgm:cxn modelId="{B7F8E85B-AEA1-480C-AFFE-F3368FFEE31B}" type="presParOf" srcId="{72D18482-1733-4381-8A4F-A2C3CC05A61E}" destId="{9F9DF996-A4F3-46B1-AD7F-59193744D897}" srcOrd="1" destOrd="0" presId="urn:microsoft.com/office/officeart/2005/8/layout/hierarchy3"/>
    <dgm:cxn modelId="{BB8F8142-C5C5-4737-BEEB-778317CE60DB}" type="presParOf" srcId="{02594D9C-4489-4FE1-859A-09315D18D6A0}" destId="{901859C7-FEF1-420A-AA76-3851F943EE7C}" srcOrd="1" destOrd="0" presId="urn:microsoft.com/office/officeart/2005/8/layout/hierarchy3"/>
    <dgm:cxn modelId="{F7F4D27E-B631-4D0F-9A34-19A177158C85}" type="presParOf" srcId="{901859C7-FEF1-420A-AA76-3851F943EE7C}" destId="{ABA61E32-DBC7-4FAE-A9A2-5E105CD6ABEC}" srcOrd="0" destOrd="0" presId="urn:microsoft.com/office/officeart/2005/8/layout/hierarchy3"/>
    <dgm:cxn modelId="{1E6D08B1-98FE-484B-BE12-54F6DC965042}" type="presParOf" srcId="{901859C7-FEF1-420A-AA76-3851F943EE7C}" destId="{E0978EC6-6C92-4D1D-A954-1885700BADA7}" srcOrd="1" destOrd="0" presId="urn:microsoft.com/office/officeart/2005/8/layout/hierarchy3"/>
    <dgm:cxn modelId="{06D23093-2079-4D55-88E0-4DB3A3EBE1FC}" type="presParOf" srcId="{901859C7-FEF1-420A-AA76-3851F943EE7C}" destId="{8E9C2D3A-C3D1-4B0F-AF2D-340AF954A5C1}" srcOrd="2" destOrd="0" presId="urn:microsoft.com/office/officeart/2005/8/layout/hierarchy3"/>
    <dgm:cxn modelId="{EF620755-0C1F-479F-BA7E-934BF3C4E3BA}" type="presParOf" srcId="{901859C7-FEF1-420A-AA76-3851F943EE7C}" destId="{7C6BE240-6113-4BD1-9E57-FE3DF803F8E3}" srcOrd="3" destOrd="0" presId="urn:microsoft.com/office/officeart/2005/8/layout/hierarchy3"/>
    <dgm:cxn modelId="{A4AA2D18-B6DC-4FC8-B2C8-059D90478C78}" type="presParOf" srcId="{901859C7-FEF1-420A-AA76-3851F943EE7C}" destId="{EEA59564-6717-47C3-90ED-C3CE3114F473}" srcOrd="4" destOrd="0" presId="urn:microsoft.com/office/officeart/2005/8/layout/hierarchy3"/>
    <dgm:cxn modelId="{6BE84B93-BDCC-44A3-A06B-DFE5E3B2B28C}" type="presParOf" srcId="{901859C7-FEF1-420A-AA76-3851F943EE7C}" destId="{00568B1C-AB24-435D-9751-DF682139CE11}" srcOrd="5" destOrd="0" presId="urn:microsoft.com/office/officeart/2005/8/layout/hierarchy3"/>
    <dgm:cxn modelId="{20397411-A3C4-479B-B1A3-99B028C1D74E}" type="presParOf" srcId="{901859C7-FEF1-420A-AA76-3851F943EE7C}" destId="{67E9D71A-DA5B-4BDE-A677-E08B44FD0AAC}" srcOrd="6" destOrd="0" presId="urn:microsoft.com/office/officeart/2005/8/layout/hierarchy3"/>
    <dgm:cxn modelId="{E0091DB9-3CAD-45A8-B165-AEE8958F205D}" type="presParOf" srcId="{901859C7-FEF1-420A-AA76-3851F943EE7C}" destId="{268DDC7D-C9E8-4B31-A763-5366AC80D7BB}" srcOrd="7" destOrd="0" presId="urn:microsoft.com/office/officeart/2005/8/layout/hierarchy3"/>
    <dgm:cxn modelId="{AD434C97-2C7D-4220-9CED-049C39CB7BFC}" type="presParOf" srcId="{901859C7-FEF1-420A-AA76-3851F943EE7C}" destId="{F369BB88-0966-4B71-A3AC-713F5C8E3C58}" srcOrd="8" destOrd="0" presId="urn:microsoft.com/office/officeart/2005/8/layout/hierarchy3"/>
    <dgm:cxn modelId="{515A5164-1765-464C-9CF5-3004B14CCFFC}" type="presParOf" srcId="{901859C7-FEF1-420A-AA76-3851F943EE7C}" destId="{7D95A2EF-2975-42D5-92CC-799EB65F1171}" srcOrd="9" destOrd="0" presId="urn:microsoft.com/office/officeart/2005/8/layout/hierarchy3"/>
    <dgm:cxn modelId="{01C4336D-70F9-49CE-A9CB-4460707586A1}" type="presParOf" srcId="{901859C7-FEF1-420A-AA76-3851F943EE7C}" destId="{69D2DC8C-68D6-4445-BFDA-A1AA0F71D25D}" srcOrd="10" destOrd="0" presId="urn:microsoft.com/office/officeart/2005/8/layout/hierarchy3"/>
    <dgm:cxn modelId="{63BCAE9E-7A66-47FE-AC77-1C4DC51CFEAE}" type="presParOf" srcId="{901859C7-FEF1-420A-AA76-3851F943EE7C}" destId="{26AFC08A-ED5D-47E1-A043-2B785224C975}" srcOrd="11" destOrd="0" presId="urn:microsoft.com/office/officeart/2005/8/layout/hierarchy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CD710AA-B603-493B-AA08-1DE937C70F60}" type="doc">
      <dgm:prSet loTypeId="urn:microsoft.com/office/officeart/2005/8/layout/hierarchy3" loCatId="hierarchy" qsTypeId="urn:microsoft.com/office/officeart/2005/8/quickstyle/3d2" qsCatId="3D" csTypeId="urn:microsoft.com/office/officeart/2005/8/colors/colorful3" csCatId="colorful" phldr="1"/>
      <dgm:spPr/>
      <dgm:t>
        <a:bodyPr/>
        <a:lstStyle/>
        <a:p>
          <a:endParaRPr lang="zh-TW" altLang="en-US"/>
        </a:p>
      </dgm:t>
    </dgm:pt>
    <dgm:pt modelId="{8ABB7EF6-5C9D-409E-9FB6-C33D6202B200}">
      <dgm:prSet phldrT="[文字]"/>
      <dgm:spPr/>
      <dgm:t>
        <a:bodyPr/>
        <a:lstStyle/>
        <a:p>
          <a:r>
            <a:rPr lang="zh-CN" altLang="en-US" dirty="0" smtClean="0"/>
            <a:t>日本琉球</a:t>
          </a:r>
          <a:endParaRPr lang="en-US" altLang="zh-CN" dirty="0" smtClean="0"/>
        </a:p>
        <a:p>
          <a:r>
            <a:rPr lang="zh-CN" altLang="en-US" dirty="0" smtClean="0"/>
            <a:t>語系</a:t>
          </a:r>
          <a:endParaRPr lang="zh-TW" altLang="en-US" dirty="0"/>
        </a:p>
      </dgm:t>
    </dgm:pt>
    <dgm:pt modelId="{1617397D-F21A-436D-8AED-D2281B2D4B7E}" type="parTrans" cxnId="{75312998-E899-4D54-812C-840590397506}">
      <dgm:prSet/>
      <dgm:spPr/>
      <dgm:t>
        <a:bodyPr/>
        <a:lstStyle/>
        <a:p>
          <a:endParaRPr lang="zh-TW" altLang="en-US"/>
        </a:p>
      </dgm:t>
    </dgm:pt>
    <dgm:pt modelId="{54DEB2DF-7F2D-4449-B008-6759A084B59D}" type="sibTrans" cxnId="{75312998-E899-4D54-812C-840590397506}">
      <dgm:prSet/>
      <dgm:spPr/>
      <dgm:t>
        <a:bodyPr/>
        <a:lstStyle/>
        <a:p>
          <a:endParaRPr lang="zh-TW" altLang="en-US"/>
        </a:p>
      </dgm:t>
    </dgm:pt>
    <dgm:pt modelId="{81D2108C-D547-48CA-AE0E-30E33B03028B}">
      <dgm:prSet phldrT="[文字]"/>
      <dgm:spPr/>
      <dgm:t>
        <a:bodyPr/>
        <a:lstStyle/>
        <a:p>
          <a:r>
            <a:rPr lang="zh-CN" altLang="en-US" dirty="0" smtClean="0"/>
            <a:t>日語</a:t>
          </a:r>
          <a:endParaRPr lang="zh-TW" altLang="en-US" dirty="0"/>
        </a:p>
      </dgm:t>
    </dgm:pt>
    <dgm:pt modelId="{141BD21C-EB74-4D59-B15A-EAB5ECEC0AA0}" type="parTrans" cxnId="{86A482BD-B035-45E3-B812-BC5A17CD035E}">
      <dgm:prSet/>
      <dgm:spPr/>
      <dgm:t>
        <a:bodyPr/>
        <a:lstStyle/>
        <a:p>
          <a:endParaRPr lang="zh-TW" altLang="en-US"/>
        </a:p>
      </dgm:t>
    </dgm:pt>
    <dgm:pt modelId="{CC8AB763-1963-49A6-A6FB-6C5805B2F687}" type="sibTrans" cxnId="{86A482BD-B035-45E3-B812-BC5A17CD035E}">
      <dgm:prSet/>
      <dgm:spPr/>
      <dgm:t>
        <a:bodyPr/>
        <a:lstStyle/>
        <a:p>
          <a:endParaRPr lang="zh-TW" altLang="en-US"/>
        </a:p>
      </dgm:t>
    </dgm:pt>
    <dgm:pt modelId="{3B365B14-6EBF-491B-BBC6-3FFE54A0DF43}">
      <dgm:prSet phldrT="[文字]"/>
      <dgm:spPr/>
      <dgm:t>
        <a:bodyPr/>
        <a:lstStyle/>
        <a:p>
          <a:r>
            <a:rPr lang="zh-CN" altLang="en-US" dirty="0" smtClean="0"/>
            <a:t>印歐語系</a:t>
          </a:r>
          <a:endParaRPr lang="zh-TW" altLang="en-US" dirty="0"/>
        </a:p>
      </dgm:t>
    </dgm:pt>
    <dgm:pt modelId="{CC3D2344-ADDA-44CA-B8D0-84A6737751D7}" type="parTrans" cxnId="{996E9620-C68A-4C8E-893A-1AE13732840D}">
      <dgm:prSet/>
      <dgm:spPr/>
      <dgm:t>
        <a:bodyPr/>
        <a:lstStyle/>
        <a:p>
          <a:endParaRPr lang="zh-TW" altLang="en-US"/>
        </a:p>
      </dgm:t>
    </dgm:pt>
    <dgm:pt modelId="{90FEA8AF-3895-4410-87FC-7A099BAB319C}" type="sibTrans" cxnId="{996E9620-C68A-4C8E-893A-1AE13732840D}">
      <dgm:prSet/>
      <dgm:spPr/>
      <dgm:t>
        <a:bodyPr/>
        <a:lstStyle/>
        <a:p>
          <a:endParaRPr lang="zh-TW" altLang="en-US"/>
        </a:p>
      </dgm:t>
    </dgm:pt>
    <dgm:pt modelId="{357BA3B5-92CD-446C-B295-D9EE29DD6BEF}">
      <dgm:prSet phldrT="[文字]"/>
      <dgm:spPr/>
      <dgm:t>
        <a:bodyPr/>
        <a:lstStyle/>
        <a:p>
          <a:r>
            <a:rPr lang="zh-CN" altLang="en-US" dirty="0" smtClean="0"/>
            <a:t>荷蘭語</a:t>
          </a:r>
          <a:endParaRPr lang="zh-TW" altLang="en-US" dirty="0"/>
        </a:p>
      </dgm:t>
    </dgm:pt>
    <dgm:pt modelId="{4F60E121-8C60-4F82-A296-9FFAB6FD015E}" type="parTrans" cxnId="{52AF93AB-0CB1-400E-8CDF-47337507CA08}">
      <dgm:prSet/>
      <dgm:spPr/>
      <dgm:t>
        <a:bodyPr/>
        <a:lstStyle/>
        <a:p>
          <a:endParaRPr lang="zh-TW" altLang="en-US"/>
        </a:p>
      </dgm:t>
    </dgm:pt>
    <dgm:pt modelId="{FA70E8DD-4A98-4F32-8FC2-F2EC6D0C003B}" type="sibTrans" cxnId="{52AF93AB-0CB1-400E-8CDF-47337507CA08}">
      <dgm:prSet/>
      <dgm:spPr/>
      <dgm:t>
        <a:bodyPr/>
        <a:lstStyle/>
        <a:p>
          <a:endParaRPr lang="zh-TW" altLang="en-US"/>
        </a:p>
      </dgm:t>
    </dgm:pt>
    <dgm:pt modelId="{6D1BA465-A4D4-41FD-BC11-38EA4C71EF70}">
      <dgm:prSet phldrT="[文字]"/>
      <dgm:spPr/>
      <dgm:t>
        <a:bodyPr/>
        <a:lstStyle/>
        <a:p>
          <a:r>
            <a:rPr lang="zh-CN" altLang="en-US" dirty="0" smtClean="0"/>
            <a:t>西班牙語</a:t>
          </a:r>
          <a:endParaRPr lang="zh-TW" altLang="en-US" dirty="0"/>
        </a:p>
      </dgm:t>
    </dgm:pt>
    <dgm:pt modelId="{A6F0E55E-B5D1-4A90-99A4-B03EDACA27F0}" type="parTrans" cxnId="{A27B2605-8F15-4167-9B43-635581556EEB}">
      <dgm:prSet/>
      <dgm:spPr/>
      <dgm:t>
        <a:bodyPr/>
        <a:lstStyle/>
        <a:p>
          <a:endParaRPr lang="zh-TW" altLang="en-US"/>
        </a:p>
      </dgm:t>
    </dgm:pt>
    <dgm:pt modelId="{AEBA9124-35AB-448B-AEE4-84D3205FF028}" type="sibTrans" cxnId="{A27B2605-8F15-4167-9B43-635581556EEB}">
      <dgm:prSet/>
      <dgm:spPr/>
      <dgm:t>
        <a:bodyPr/>
        <a:lstStyle/>
        <a:p>
          <a:endParaRPr lang="zh-TW" altLang="en-US"/>
        </a:p>
      </dgm:t>
    </dgm:pt>
    <dgm:pt modelId="{5C70D3D6-667E-479F-871A-E274592E81FE}">
      <dgm:prSet/>
      <dgm:spPr/>
      <dgm:t>
        <a:bodyPr/>
        <a:lstStyle/>
        <a:p>
          <a:r>
            <a:rPr lang="zh-CN" altLang="en-US" dirty="0" smtClean="0"/>
            <a:t>阿爾泰</a:t>
          </a:r>
          <a:endParaRPr lang="en-US" altLang="zh-CN" dirty="0" smtClean="0"/>
        </a:p>
        <a:p>
          <a:r>
            <a:rPr lang="zh-CN" altLang="en-US" dirty="0" smtClean="0"/>
            <a:t>語系</a:t>
          </a:r>
          <a:endParaRPr lang="zh-TW" altLang="en-US" dirty="0"/>
        </a:p>
      </dgm:t>
    </dgm:pt>
    <dgm:pt modelId="{E55756C8-067B-45A2-B36A-00D9B620AB0A}" type="parTrans" cxnId="{3836BB15-A16D-461D-814F-EAD81DC2F7A9}">
      <dgm:prSet/>
      <dgm:spPr/>
      <dgm:t>
        <a:bodyPr/>
        <a:lstStyle/>
        <a:p>
          <a:endParaRPr lang="zh-TW" altLang="en-US"/>
        </a:p>
      </dgm:t>
    </dgm:pt>
    <dgm:pt modelId="{AFE28935-4F96-4E3B-9CD9-397E5FFF626B}" type="sibTrans" cxnId="{3836BB15-A16D-461D-814F-EAD81DC2F7A9}">
      <dgm:prSet/>
      <dgm:spPr/>
      <dgm:t>
        <a:bodyPr/>
        <a:lstStyle/>
        <a:p>
          <a:endParaRPr lang="zh-TW" altLang="en-US"/>
        </a:p>
      </dgm:t>
    </dgm:pt>
    <dgm:pt modelId="{F36690DC-33A8-4DF9-B5E4-3F22BCC448EB}">
      <dgm:prSet/>
      <dgm:spPr/>
      <dgm:t>
        <a:bodyPr/>
        <a:lstStyle/>
        <a:p>
          <a:r>
            <a:rPr lang="zh-CN" altLang="en-US" dirty="0" smtClean="0"/>
            <a:t>閱聽</a:t>
          </a:r>
          <a:endParaRPr lang="en-US" altLang="zh-CN" dirty="0" smtClean="0"/>
        </a:p>
        <a:p>
          <a:r>
            <a:rPr lang="zh-CN" altLang="en-US" dirty="0" smtClean="0"/>
            <a:t>輔助語</a:t>
          </a:r>
          <a:endParaRPr lang="zh-TW" altLang="en-US" dirty="0"/>
        </a:p>
      </dgm:t>
    </dgm:pt>
    <dgm:pt modelId="{DC50DB78-C20F-42ED-BF92-DF2C622E737A}" type="parTrans" cxnId="{E551B656-0500-402A-B54E-8DEE06C2E19D}">
      <dgm:prSet/>
      <dgm:spPr/>
      <dgm:t>
        <a:bodyPr/>
        <a:lstStyle/>
        <a:p>
          <a:endParaRPr lang="zh-TW" altLang="en-US"/>
        </a:p>
      </dgm:t>
    </dgm:pt>
    <dgm:pt modelId="{5C609086-B62C-44FC-9B3A-8A5B8DCC0DF3}" type="sibTrans" cxnId="{E551B656-0500-402A-B54E-8DEE06C2E19D}">
      <dgm:prSet/>
      <dgm:spPr/>
      <dgm:t>
        <a:bodyPr/>
        <a:lstStyle/>
        <a:p>
          <a:endParaRPr lang="zh-TW" altLang="en-US"/>
        </a:p>
      </dgm:t>
    </dgm:pt>
    <dgm:pt modelId="{7D4B1D9C-62CD-4CD4-B66B-C4CE33439E45}">
      <dgm:prSet/>
      <dgm:spPr/>
      <dgm:t>
        <a:bodyPr/>
        <a:lstStyle/>
        <a:p>
          <a:r>
            <a:rPr lang="zh-CN" altLang="en-US" dirty="0" smtClean="0"/>
            <a:t>滿語</a:t>
          </a:r>
          <a:endParaRPr lang="zh-TW" altLang="en-US" dirty="0"/>
        </a:p>
      </dgm:t>
    </dgm:pt>
    <dgm:pt modelId="{834C02AE-51A3-470A-91E4-0D70CB004D64}" type="parTrans" cxnId="{7BCBF981-43D1-4F32-AC87-7FCC8BCCD050}">
      <dgm:prSet/>
      <dgm:spPr/>
      <dgm:t>
        <a:bodyPr/>
        <a:lstStyle/>
        <a:p>
          <a:endParaRPr lang="zh-TW" altLang="en-US"/>
        </a:p>
      </dgm:t>
    </dgm:pt>
    <dgm:pt modelId="{1DC1A652-154E-46A8-8595-4748F4D4EC46}" type="sibTrans" cxnId="{7BCBF981-43D1-4F32-AC87-7FCC8BCCD050}">
      <dgm:prSet/>
      <dgm:spPr/>
      <dgm:t>
        <a:bodyPr/>
        <a:lstStyle/>
        <a:p>
          <a:endParaRPr lang="zh-TW" altLang="en-US"/>
        </a:p>
      </dgm:t>
    </dgm:pt>
    <dgm:pt modelId="{B81C8065-18C7-4949-BBF9-E7438F34F06E}">
      <dgm:prSet/>
      <dgm:spPr/>
      <dgm:t>
        <a:bodyPr/>
        <a:lstStyle/>
        <a:p>
          <a:r>
            <a:rPr lang="zh-CN" altLang="en-US" dirty="0" smtClean="0"/>
            <a:t>台語漢語盲文</a:t>
          </a:r>
          <a:endParaRPr lang="zh-TW" altLang="en-US" dirty="0"/>
        </a:p>
      </dgm:t>
    </dgm:pt>
    <dgm:pt modelId="{DD7494D6-5B36-4C0F-8609-5CAE66412C4A}" type="parTrans" cxnId="{8FBE3B66-95AA-4030-BDB4-87CB908CD257}">
      <dgm:prSet/>
      <dgm:spPr/>
      <dgm:t>
        <a:bodyPr/>
        <a:lstStyle/>
        <a:p>
          <a:endParaRPr lang="zh-TW" altLang="en-US"/>
        </a:p>
      </dgm:t>
    </dgm:pt>
    <dgm:pt modelId="{1DF18694-6BAD-420B-ABBE-B0BD06310C54}" type="sibTrans" cxnId="{8FBE3B66-95AA-4030-BDB4-87CB908CD257}">
      <dgm:prSet/>
      <dgm:spPr/>
      <dgm:t>
        <a:bodyPr/>
        <a:lstStyle/>
        <a:p>
          <a:endParaRPr lang="zh-TW" altLang="en-US"/>
        </a:p>
      </dgm:t>
    </dgm:pt>
    <dgm:pt modelId="{E5903B58-9D79-4560-BEFB-E1B270FE3663}">
      <dgm:prSet/>
      <dgm:spPr/>
      <dgm:t>
        <a:bodyPr/>
        <a:lstStyle/>
        <a:p>
          <a:r>
            <a:rPr lang="zh-CN" altLang="en-US" dirty="0" smtClean="0"/>
            <a:t>台灣手語</a:t>
          </a:r>
          <a:endParaRPr lang="zh-TW" altLang="en-US" dirty="0"/>
        </a:p>
      </dgm:t>
    </dgm:pt>
    <dgm:pt modelId="{1DACF334-8426-4EC7-B758-392961516607}" type="parTrans" cxnId="{D917F9A1-2A33-4909-A59D-399AA2F58D6A}">
      <dgm:prSet/>
      <dgm:spPr/>
      <dgm:t>
        <a:bodyPr/>
        <a:lstStyle/>
        <a:p>
          <a:endParaRPr lang="zh-TW" altLang="en-US"/>
        </a:p>
      </dgm:t>
    </dgm:pt>
    <dgm:pt modelId="{4D3B7203-D1C4-4EB6-954D-9AD21AF41B58}" type="sibTrans" cxnId="{D917F9A1-2A33-4909-A59D-399AA2F58D6A}">
      <dgm:prSet/>
      <dgm:spPr/>
      <dgm:t>
        <a:bodyPr/>
        <a:lstStyle/>
        <a:p>
          <a:endParaRPr lang="zh-TW" altLang="en-US"/>
        </a:p>
      </dgm:t>
    </dgm:pt>
    <dgm:pt modelId="{15BE169A-0E56-463D-A155-C9F540C1CF8D}" type="pres">
      <dgm:prSet presAssocID="{3CD710AA-B603-493B-AA08-1DE937C70F60}" presName="diagram" presStyleCnt="0">
        <dgm:presLayoutVars>
          <dgm:chPref val="1"/>
          <dgm:dir/>
          <dgm:animOne val="branch"/>
          <dgm:animLvl val="lvl"/>
          <dgm:resizeHandles/>
        </dgm:presLayoutVars>
      </dgm:prSet>
      <dgm:spPr/>
      <dgm:t>
        <a:bodyPr/>
        <a:lstStyle/>
        <a:p>
          <a:endParaRPr lang="zh-TW" altLang="en-US"/>
        </a:p>
      </dgm:t>
    </dgm:pt>
    <dgm:pt modelId="{B3222B6A-8431-4469-B43A-882642E1407E}" type="pres">
      <dgm:prSet presAssocID="{8ABB7EF6-5C9D-409E-9FB6-C33D6202B200}" presName="root" presStyleCnt="0"/>
      <dgm:spPr/>
    </dgm:pt>
    <dgm:pt modelId="{E7BCEC41-ACB6-4BAA-97E5-E7280ECB2D10}" type="pres">
      <dgm:prSet presAssocID="{8ABB7EF6-5C9D-409E-9FB6-C33D6202B200}" presName="rootComposite" presStyleCnt="0"/>
      <dgm:spPr/>
    </dgm:pt>
    <dgm:pt modelId="{2821CF4C-6EE2-4331-9964-BBDAADC4D81B}" type="pres">
      <dgm:prSet presAssocID="{8ABB7EF6-5C9D-409E-9FB6-C33D6202B200}" presName="rootText" presStyleLbl="node1" presStyleIdx="0" presStyleCnt="4" custScaleY="142706"/>
      <dgm:spPr/>
      <dgm:t>
        <a:bodyPr/>
        <a:lstStyle/>
        <a:p>
          <a:endParaRPr lang="zh-TW" altLang="en-US"/>
        </a:p>
      </dgm:t>
    </dgm:pt>
    <dgm:pt modelId="{46937EA2-E1A4-4AB6-9C04-6D15A173D8BB}" type="pres">
      <dgm:prSet presAssocID="{8ABB7EF6-5C9D-409E-9FB6-C33D6202B200}" presName="rootConnector" presStyleLbl="node1" presStyleIdx="0" presStyleCnt="4"/>
      <dgm:spPr/>
      <dgm:t>
        <a:bodyPr/>
        <a:lstStyle/>
        <a:p>
          <a:endParaRPr lang="zh-TW" altLang="en-US"/>
        </a:p>
      </dgm:t>
    </dgm:pt>
    <dgm:pt modelId="{9460D58B-6E64-4202-BD32-B16D3631A3E6}" type="pres">
      <dgm:prSet presAssocID="{8ABB7EF6-5C9D-409E-9FB6-C33D6202B200}" presName="childShape" presStyleCnt="0"/>
      <dgm:spPr/>
    </dgm:pt>
    <dgm:pt modelId="{D960AB17-CFA1-41AE-9BCD-5D806B5868E3}" type="pres">
      <dgm:prSet presAssocID="{141BD21C-EB74-4D59-B15A-EAB5ECEC0AA0}" presName="Name13" presStyleLbl="parChTrans1D2" presStyleIdx="0" presStyleCnt="6"/>
      <dgm:spPr/>
      <dgm:t>
        <a:bodyPr/>
        <a:lstStyle/>
        <a:p>
          <a:endParaRPr lang="zh-TW" altLang="en-US"/>
        </a:p>
      </dgm:t>
    </dgm:pt>
    <dgm:pt modelId="{FFA69815-E2D9-4231-80D3-0362F74E8003}" type="pres">
      <dgm:prSet presAssocID="{81D2108C-D547-48CA-AE0E-30E33B03028B}" presName="childText" presStyleLbl="bgAcc1" presStyleIdx="0" presStyleCnt="6">
        <dgm:presLayoutVars>
          <dgm:bulletEnabled val="1"/>
        </dgm:presLayoutVars>
      </dgm:prSet>
      <dgm:spPr/>
      <dgm:t>
        <a:bodyPr/>
        <a:lstStyle/>
        <a:p>
          <a:endParaRPr lang="zh-TW" altLang="en-US"/>
        </a:p>
      </dgm:t>
    </dgm:pt>
    <dgm:pt modelId="{21337BCC-F902-4847-A983-020E50A9DDB6}" type="pres">
      <dgm:prSet presAssocID="{3B365B14-6EBF-491B-BBC6-3FFE54A0DF43}" presName="root" presStyleCnt="0"/>
      <dgm:spPr/>
    </dgm:pt>
    <dgm:pt modelId="{E69F827A-AC5B-4A46-B298-F7955E2A22A9}" type="pres">
      <dgm:prSet presAssocID="{3B365B14-6EBF-491B-BBC6-3FFE54A0DF43}" presName="rootComposite" presStyleCnt="0"/>
      <dgm:spPr/>
    </dgm:pt>
    <dgm:pt modelId="{B031117E-D9A1-4610-ACCF-C26C37B37F52}" type="pres">
      <dgm:prSet presAssocID="{3B365B14-6EBF-491B-BBC6-3FFE54A0DF43}" presName="rootText" presStyleLbl="node1" presStyleIdx="1" presStyleCnt="4" custScaleY="142705"/>
      <dgm:spPr/>
      <dgm:t>
        <a:bodyPr/>
        <a:lstStyle/>
        <a:p>
          <a:endParaRPr lang="zh-TW" altLang="en-US"/>
        </a:p>
      </dgm:t>
    </dgm:pt>
    <dgm:pt modelId="{09494700-C947-4066-B403-46F27403B7EC}" type="pres">
      <dgm:prSet presAssocID="{3B365B14-6EBF-491B-BBC6-3FFE54A0DF43}" presName="rootConnector" presStyleLbl="node1" presStyleIdx="1" presStyleCnt="4"/>
      <dgm:spPr/>
      <dgm:t>
        <a:bodyPr/>
        <a:lstStyle/>
        <a:p>
          <a:endParaRPr lang="zh-TW" altLang="en-US"/>
        </a:p>
      </dgm:t>
    </dgm:pt>
    <dgm:pt modelId="{07E9A7AD-48D0-4319-9FD2-B3A1C8C202BE}" type="pres">
      <dgm:prSet presAssocID="{3B365B14-6EBF-491B-BBC6-3FFE54A0DF43}" presName="childShape" presStyleCnt="0"/>
      <dgm:spPr/>
    </dgm:pt>
    <dgm:pt modelId="{C0B6AB2A-6C38-4BC5-9837-CF2EA89EBA03}" type="pres">
      <dgm:prSet presAssocID="{4F60E121-8C60-4F82-A296-9FFAB6FD015E}" presName="Name13" presStyleLbl="parChTrans1D2" presStyleIdx="1" presStyleCnt="6"/>
      <dgm:spPr/>
      <dgm:t>
        <a:bodyPr/>
        <a:lstStyle/>
        <a:p>
          <a:endParaRPr lang="zh-TW" altLang="en-US"/>
        </a:p>
      </dgm:t>
    </dgm:pt>
    <dgm:pt modelId="{FE512276-52DB-41BD-B533-CE49EE9E7208}" type="pres">
      <dgm:prSet presAssocID="{357BA3B5-92CD-446C-B295-D9EE29DD6BEF}" presName="childText" presStyleLbl="bgAcc1" presStyleIdx="1" presStyleCnt="6" custScaleX="106706" custScaleY="98669">
        <dgm:presLayoutVars>
          <dgm:bulletEnabled val="1"/>
        </dgm:presLayoutVars>
      </dgm:prSet>
      <dgm:spPr/>
      <dgm:t>
        <a:bodyPr/>
        <a:lstStyle/>
        <a:p>
          <a:endParaRPr lang="zh-TW" altLang="en-US"/>
        </a:p>
      </dgm:t>
    </dgm:pt>
    <dgm:pt modelId="{D8DCE7AF-4585-4EEB-BAFD-0CA072502792}" type="pres">
      <dgm:prSet presAssocID="{A6F0E55E-B5D1-4A90-99A4-B03EDACA27F0}" presName="Name13" presStyleLbl="parChTrans1D2" presStyleIdx="2" presStyleCnt="6"/>
      <dgm:spPr/>
      <dgm:t>
        <a:bodyPr/>
        <a:lstStyle/>
        <a:p>
          <a:endParaRPr lang="zh-TW" altLang="en-US"/>
        </a:p>
      </dgm:t>
    </dgm:pt>
    <dgm:pt modelId="{B907C09A-5778-4AD1-AD33-B6792F2CD9AD}" type="pres">
      <dgm:prSet presAssocID="{6D1BA465-A4D4-41FD-BC11-38EA4C71EF70}" presName="childText" presStyleLbl="bgAcc1" presStyleIdx="2" presStyleCnt="6" custScaleX="106706">
        <dgm:presLayoutVars>
          <dgm:bulletEnabled val="1"/>
        </dgm:presLayoutVars>
      </dgm:prSet>
      <dgm:spPr/>
      <dgm:t>
        <a:bodyPr/>
        <a:lstStyle/>
        <a:p>
          <a:endParaRPr lang="zh-TW" altLang="en-US"/>
        </a:p>
      </dgm:t>
    </dgm:pt>
    <dgm:pt modelId="{F8513726-5F40-416B-A7A2-4FA666A5FA3D}" type="pres">
      <dgm:prSet presAssocID="{5C70D3D6-667E-479F-871A-E274592E81FE}" presName="root" presStyleCnt="0"/>
      <dgm:spPr/>
    </dgm:pt>
    <dgm:pt modelId="{2264A0A8-B4E0-4BDB-B92F-C97DFDD24F40}" type="pres">
      <dgm:prSet presAssocID="{5C70D3D6-667E-479F-871A-E274592E81FE}" presName="rootComposite" presStyleCnt="0"/>
      <dgm:spPr/>
    </dgm:pt>
    <dgm:pt modelId="{D8EE72B3-12D8-4642-852A-A407571CA3BB}" type="pres">
      <dgm:prSet presAssocID="{5C70D3D6-667E-479F-871A-E274592E81FE}" presName="rootText" presStyleLbl="node1" presStyleIdx="2" presStyleCnt="4" custScaleY="147124"/>
      <dgm:spPr/>
      <dgm:t>
        <a:bodyPr/>
        <a:lstStyle/>
        <a:p>
          <a:endParaRPr lang="zh-TW" altLang="en-US"/>
        </a:p>
      </dgm:t>
    </dgm:pt>
    <dgm:pt modelId="{8883DFBA-65F1-462B-9182-043EA7B4A3DC}" type="pres">
      <dgm:prSet presAssocID="{5C70D3D6-667E-479F-871A-E274592E81FE}" presName="rootConnector" presStyleLbl="node1" presStyleIdx="2" presStyleCnt="4"/>
      <dgm:spPr/>
      <dgm:t>
        <a:bodyPr/>
        <a:lstStyle/>
        <a:p>
          <a:endParaRPr lang="zh-TW" altLang="en-US"/>
        </a:p>
      </dgm:t>
    </dgm:pt>
    <dgm:pt modelId="{554207DA-6282-413E-BB1C-329BC52079D7}" type="pres">
      <dgm:prSet presAssocID="{5C70D3D6-667E-479F-871A-E274592E81FE}" presName="childShape" presStyleCnt="0"/>
      <dgm:spPr/>
    </dgm:pt>
    <dgm:pt modelId="{1D6C2474-21F4-4D88-AFF0-1B8B4A0E4315}" type="pres">
      <dgm:prSet presAssocID="{834C02AE-51A3-470A-91E4-0D70CB004D64}" presName="Name13" presStyleLbl="parChTrans1D2" presStyleIdx="3" presStyleCnt="6"/>
      <dgm:spPr/>
      <dgm:t>
        <a:bodyPr/>
        <a:lstStyle/>
        <a:p>
          <a:endParaRPr lang="zh-TW" altLang="en-US"/>
        </a:p>
      </dgm:t>
    </dgm:pt>
    <dgm:pt modelId="{66F5DF5E-835B-413B-9219-C9481BF1AD97}" type="pres">
      <dgm:prSet presAssocID="{7D4B1D9C-62CD-4CD4-B66B-C4CE33439E45}" presName="childText" presStyleLbl="bgAcc1" presStyleIdx="3" presStyleCnt="6">
        <dgm:presLayoutVars>
          <dgm:bulletEnabled val="1"/>
        </dgm:presLayoutVars>
      </dgm:prSet>
      <dgm:spPr/>
      <dgm:t>
        <a:bodyPr/>
        <a:lstStyle/>
        <a:p>
          <a:endParaRPr lang="zh-TW" altLang="en-US"/>
        </a:p>
      </dgm:t>
    </dgm:pt>
    <dgm:pt modelId="{034FC640-C194-4D84-B9B0-CB6B75B6F0EC}" type="pres">
      <dgm:prSet presAssocID="{F36690DC-33A8-4DF9-B5E4-3F22BCC448EB}" presName="root" presStyleCnt="0"/>
      <dgm:spPr/>
    </dgm:pt>
    <dgm:pt modelId="{F3F2350B-1E2C-4B6F-BC5D-03453D48EA6E}" type="pres">
      <dgm:prSet presAssocID="{F36690DC-33A8-4DF9-B5E4-3F22BCC448EB}" presName="rootComposite" presStyleCnt="0"/>
      <dgm:spPr/>
    </dgm:pt>
    <dgm:pt modelId="{E7F17046-0E0C-48E3-A9CA-D9E8892C0B08}" type="pres">
      <dgm:prSet presAssocID="{F36690DC-33A8-4DF9-B5E4-3F22BCC448EB}" presName="rootText" presStyleLbl="node1" presStyleIdx="3" presStyleCnt="4" custScaleY="147124"/>
      <dgm:spPr/>
      <dgm:t>
        <a:bodyPr/>
        <a:lstStyle/>
        <a:p>
          <a:endParaRPr lang="zh-TW" altLang="en-US"/>
        </a:p>
      </dgm:t>
    </dgm:pt>
    <dgm:pt modelId="{215E2204-DF85-4B89-8E24-9307A6BF0B23}" type="pres">
      <dgm:prSet presAssocID="{F36690DC-33A8-4DF9-B5E4-3F22BCC448EB}" presName="rootConnector" presStyleLbl="node1" presStyleIdx="3" presStyleCnt="4"/>
      <dgm:spPr/>
      <dgm:t>
        <a:bodyPr/>
        <a:lstStyle/>
        <a:p>
          <a:endParaRPr lang="zh-TW" altLang="en-US"/>
        </a:p>
      </dgm:t>
    </dgm:pt>
    <dgm:pt modelId="{9FEB07C2-BED1-447B-B282-CCB1C3610556}" type="pres">
      <dgm:prSet presAssocID="{F36690DC-33A8-4DF9-B5E4-3F22BCC448EB}" presName="childShape" presStyleCnt="0"/>
      <dgm:spPr/>
    </dgm:pt>
    <dgm:pt modelId="{ADE8C838-358B-4D95-B6C1-546D65C5129B}" type="pres">
      <dgm:prSet presAssocID="{DD7494D6-5B36-4C0F-8609-5CAE66412C4A}" presName="Name13" presStyleLbl="parChTrans1D2" presStyleIdx="4" presStyleCnt="6"/>
      <dgm:spPr/>
      <dgm:t>
        <a:bodyPr/>
        <a:lstStyle/>
        <a:p>
          <a:endParaRPr lang="zh-TW" altLang="en-US"/>
        </a:p>
      </dgm:t>
    </dgm:pt>
    <dgm:pt modelId="{38B674B5-25C0-4D7F-9E19-EDDF9BFE422D}" type="pres">
      <dgm:prSet presAssocID="{B81C8065-18C7-4949-BBF9-E7438F34F06E}" presName="childText" presStyleLbl="bgAcc1" presStyleIdx="4" presStyleCnt="6" custScaleX="110737">
        <dgm:presLayoutVars>
          <dgm:bulletEnabled val="1"/>
        </dgm:presLayoutVars>
      </dgm:prSet>
      <dgm:spPr/>
      <dgm:t>
        <a:bodyPr/>
        <a:lstStyle/>
        <a:p>
          <a:endParaRPr lang="zh-TW" altLang="en-US"/>
        </a:p>
      </dgm:t>
    </dgm:pt>
    <dgm:pt modelId="{A50B2F83-C895-456F-AB4A-EF2077763593}" type="pres">
      <dgm:prSet presAssocID="{1DACF334-8426-4EC7-B758-392961516607}" presName="Name13" presStyleLbl="parChTrans1D2" presStyleIdx="5" presStyleCnt="6"/>
      <dgm:spPr/>
      <dgm:t>
        <a:bodyPr/>
        <a:lstStyle/>
        <a:p>
          <a:endParaRPr lang="zh-TW" altLang="en-US"/>
        </a:p>
      </dgm:t>
    </dgm:pt>
    <dgm:pt modelId="{23E3F571-F92E-4C65-BE8B-17D2350D4A4C}" type="pres">
      <dgm:prSet presAssocID="{E5903B58-9D79-4560-BEFB-E1B270FE3663}" presName="childText" presStyleLbl="bgAcc1" presStyleIdx="5" presStyleCnt="6" custScaleX="106414">
        <dgm:presLayoutVars>
          <dgm:bulletEnabled val="1"/>
        </dgm:presLayoutVars>
      </dgm:prSet>
      <dgm:spPr/>
      <dgm:t>
        <a:bodyPr/>
        <a:lstStyle/>
        <a:p>
          <a:endParaRPr lang="zh-TW" altLang="en-US"/>
        </a:p>
      </dgm:t>
    </dgm:pt>
  </dgm:ptLst>
  <dgm:cxnLst>
    <dgm:cxn modelId="{52967371-C5ED-4575-944B-E604DE5D5782}" type="presOf" srcId="{A6F0E55E-B5D1-4A90-99A4-B03EDACA27F0}" destId="{D8DCE7AF-4585-4EEB-BAFD-0CA072502792}" srcOrd="0" destOrd="0" presId="urn:microsoft.com/office/officeart/2005/8/layout/hierarchy3"/>
    <dgm:cxn modelId="{5418E5AA-F671-4DFA-A73B-58F7AAA1A7B4}" type="presOf" srcId="{1DACF334-8426-4EC7-B758-392961516607}" destId="{A50B2F83-C895-456F-AB4A-EF2077763593}" srcOrd="0" destOrd="0" presId="urn:microsoft.com/office/officeart/2005/8/layout/hierarchy3"/>
    <dgm:cxn modelId="{996E9620-C68A-4C8E-893A-1AE13732840D}" srcId="{3CD710AA-B603-493B-AA08-1DE937C70F60}" destId="{3B365B14-6EBF-491B-BBC6-3FFE54A0DF43}" srcOrd="1" destOrd="0" parTransId="{CC3D2344-ADDA-44CA-B8D0-84A6737751D7}" sibTransId="{90FEA8AF-3895-4410-87FC-7A099BAB319C}"/>
    <dgm:cxn modelId="{361C2CA5-AB0F-4E60-8922-C87E6CA47859}" type="presOf" srcId="{141BD21C-EB74-4D59-B15A-EAB5ECEC0AA0}" destId="{D960AB17-CFA1-41AE-9BCD-5D806B5868E3}" srcOrd="0" destOrd="0" presId="urn:microsoft.com/office/officeart/2005/8/layout/hierarchy3"/>
    <dgm:cxn modelId="{3836BB15-A16D-461D-814F-EAD81DC2F7A9}" srcId="{3CD710AA-B603-493B-AA08-1DE937C70F60}" destId="{5C70D3D6-667E-479F-871A-E274592E81FE}" srcOrd="2" destOrd="0" parTransId="{E55756C8-067B-45A2-B36A-00D9B620AB0A}" sibTransId="{AFE28935-4F96-4E3B-9CD9-397E5FFF626B}"/>
    <dgm:cxn modelId="{09655369-AB27-4044-84BA-E330DA4B0EA7}" type="presOf" srcId="{3B365B14-6EBF-491B-BBC6-3FFE54A0DF43}" destId="{B031117E-D9A1-4610-ACCF-C26C37B37F52}" srcOrd="0" destOrd="0" presId="urn:microsoft.com/office/officeart/2005/8/layout/hierarchy3"/>
    <dgm:cxn modelId="{00F52D98-FA04-4667-B07E-250C55032B20}" type="presOf" srcId="{5C70D3D6-667E-479F-871A-E274592E81FE}" destId="{D8EE72B3-12D8-4642-852A-A407571CA3BB}" srcOrd="0" destOrd="0" presId="urn:microsoft.com/office/officeart/2005/8/layout/hierarchy3"/>
    <dgm:cxn modelId="{86A482BD-B035-45E3-B812-BC5A17CD035E}" srcId="{8ABB7EF6-5C9D-409E-9FB6-C33D6202B200}" destId="{81D2108C-D547-48CA-AE0E-30E33B03028B}" srcOrd="0" destOrd="0" parTransId="{141BD21C-EB74-4D59-B15A-EAB5ECEC0AA0}" sibTransId="{CC8AB763-1963-49A6-A6FB-6C5805B2F687}"/>
    <dgm:cxn modelId="{32FF5B55-3D0E-4D37-A6CC-B06810280EEE}" type="presOf" srcId="{357BA3B5-92CD-446C-B295-D9EE29DD6BEF}" destId="{FE512276-52DB-41BD-B533-CE49EE9E7208}" srcOrd="0" destOrd="0" presId="urn:microsoft.com/office/officeart/2005/8/layout/hierarchy3"/>
    <dgm:cxn modelId="{7BCBF981-43D1-4F32-AC87-7FCC8BCCD050}" srcId="{5C70D3D6-667E-479F-871A-E274592E81FE}" destId="{7D4B1D9C-62CD-4CD4-B66B-C4CE33439E45}" srcOrd="0" destOrd="0" parTransId="{834C02AE-51A3-470A-91E4-0D70CB004D64}" sibTransId="{1DC1A652-154E-46A8-8595-4748F4D4EC46}"/>
    <dgm:cxn modelId="{8FBE3B66-95AA-4030-BDB4-87CB908CD257}" srcId="{F36690DC-33A8-4DF9-B5E4-3F22BCC448EB}" destId="{B81C8065-18C7-4949-BBF9-E7438F34F06E}" srcOrd="0" destOrd="0" parTransId="{DD7494D6-5B36-4C0F-8609-5CAE66412C4A}" sibTransId="{1DF18694-6BAD-420B-ABBE-B0BD06310C54}"/>
    <dgm:cxn modelId="{850340E1-1A4B-4442-8FCD-D78C465DDECE}" type="presOf" srcId="{8ABB7EF6-5C9D-409E-9FB6-C33D6202B200}" destId="{2821CF4C-6EE2-4331-9964-BBDAADC4D81B}" srcOrd="0" destOrd="0" presId="urn:microsoft.com/office/officeart/2005/8/layout/hierarchy3"/>
    <dgm:cxn modelId="{5C13A962-0D0B-46A9-B0E5-D57E75683200}" type="presOf" srcId="{5C70D3D6-667E-479F-871A-E274592E81FE}" destId="{8883DFBA-65F1-462B-9182-043EA7B4A3DC}" srcOrd="1" destOrd="0" presId="urn:microsoft.com/office/officeart/2005/8/layout/hierarchy3"/>
    <dgm:cxn modelId="{E551B656-0500-402A-B54E-8DEE06C2E19D}" srcId="{3CD710AA-B603-493B-AA08-1DE937C70F60}" destId="{F36690DC-33A8-4DF9-B5E4-3F22BCC448EB}" srcOrd="3" destOrd="0" parTransId="{DC50DB78-C20F-42ED-BF92-DF2C622E737A}" sibTransId="{5C609086-B62C-44FC-9B3A-8A5B8DCC0DF3}"/>
    <dgm:cxn modelId="{816DFC7E-2434-4190-B1CE-E7077AD57BAE}" type="presOf" srcId="{F36690DC-33A8-4DF9-B5E4-3F22BCC448EB}" destId="{215E2204-DF85-4B89-8E24-9307A6BF0B23}" srcOrd="1" destOrd="0" presId="urn:microsoft.com/office/officeart/2005/8/layout/hierarchy3"/>
    <dgm:cxn modelId="{965D5895-2503-4EA5-BE0E-278CFD3EF015}" type="presOf" srcId="{8ABB7EF6-5C9D-409E-9FB6-C33D6202B200}" destId="{46937EA2-E1A4-4AB6-9C04-6D15A173D8BB}" srcOrd="1" destOrd="0" presId="urn:microsoft.com/office/officeart/2005/8/layout/hierarchy3"/>
    <dgm:cxn modelId="{C0DBB3DC-41A1-40D3-A8A7-260040C4EF26}" type="presOf" srcId="{3B365B14-6EBF-491B-BBC6-3FFE54A0DF43}" destId="{09494700-C947-4066-B403-46F27403B7EC}" srcOrd="1" destOrd="0" presId="urn:microsoft.com/office/officeart/2005/8/layout/hierarchy3"/>
    <dgm:cxn modelId="{A27B2605-8F15-4167-9B43-635581556EEB}" srcId="{3B365B14-6EBF-491B-BBC6-3FFE54A0DF43}" destId="{6D1BA465-A4D4-41FD-BC11-38EA4C71EF70}" srcOrd="1" destOrd="0" parTransId="{A6F0E55E-B5D1-4A90-99A4-B03EDACA27F0}" sibTransId="{AEBA9124-35AB-448B-AEE4-84D3205FF028}"/>
    <dgm:cxn modelId="{D917F9A1-2A33-4909-A59D-399AA2F58D6A}" srcId="{F36690DC-33A8-4DF9-B5E4-3F22BCC448EB}" destId="{E5903B58-9D79-4560-BEFB-E1B270FE3663}" srcOrd="1" destOrd="0" parTransId="{1DACF334-8426-4EC7-B758-392961516607}" sibTransId="{4D3B7203-D1C4-4EB6-954D-9AD21AF41B58}"/>
    <dgm:cxn modelId="{4CCFFB8D-CC19-4A8A-AD8E-EE65F9E595A3}" type="presOf" srcId="{3CD710AA-B603-493B-AA08-1DE937C70F60}" destId="{15BE169A-0E56-463D-A155-C9F540C1CF8D}" srcOrd="0" destOrd="0" presId="urn:microsoft.com/office/officeart/2005/8/layout/hierarchy3"/>
    <dgm:cxn modelId="{92E11428-31A3-4585-B579-2B46237E3F83}" type="presOf" srcId="{F36690DC-33A8-4DF9-B5E4-3F22BCC448EB}" destId="{E7F17046-0E0C-48E3-A9CA-D9E8892C0B08}" srcOrd="0" destOrd="0" presId="urn:microsoft.com/office/officeart/2005/8/layout/hierarchy3"/>
    <dgm:cxn modelId="{3EBB6B6B-205F-4144-8E31-09A84311D047}" type="presOf" srcId="{4F60E121-8C60-4F82-A296-9FFAB6FD015E}" destId="{C0B6AB2A-6C38-4BC5-9837-CF2EA89EBA03}" srcOrd="0" destOrd="0" presId="urn:microsoft.com/office/officeart/2005/8/layout/hierarchy3"/>
    <dgm:cxn modelId="{52AF93AB-0CB1-400E-8CDF-47337507CA08}" srcId="{3B365B14-6EBF-491B-BBC6-3FFE54A0DF43}" destId="{357BA3B5-92CD-446C-B295-D9EE29DD6BEF}" srcOrd="0" destOrd="0" parTransId="{4F60E121-8C60-4F82-A296-9FFAB6FD015E}" sibTransId="{FA70E8DD-4A98-4F32-8FC2-F2EC6D0C003B}"/>
    <dgm:cxn modelId="{A5793A55-35AD-48CF-81CB-BE9DD4414649}" type="presOf" srcId="{DD7494D6-5B36-4C0F-8609-5CAE66412C4A}" destId="{ADE8C838-358B-4D95-B6C1-546D65C5129B}" srcOrd="0" destOrd="0" presId="urn:microsoft.com/office/officeart/2005/8/layout/hierarchy3"/>
    <dgm:cxn modelId="{006B198B-C2D9-43DE-91A7-101C6F7D7201}" type="presOf" srcId="{E5903B58-9D79-4560-BEFB-E1B270FE3663}" destId="{23E3F571-F92E-4C65-BE8B-17D2350D4A4C}" srcOrd="0" destOrd="0" presId="urn:microsoft.com/office/officeart/2005/8/layout/hierarchy3"/>
    <dgm:cxn modelId="{48A68FCA-5C8F-40F1-A60F-133125A90EDA}" type="presOf" srcId="{7D4B1D9C-62CD-4CD4-B66B-C4CE33439E45}" destId="{66F5DF5E-835B-413B-9219-C9481BF1AD97}" srcOrd="0" destOrd="0" presId="urn:microsoft.com/office/officeart/2005/8/layout/hierarchy3"/>
    <dgm:cxn modelId="{54D010B6-48D0-474C-8390-11D8F425F548}" type="presOf" srcId="{81D2108C-D547-48CA-AE0E-30E33B03028B}" destId="{FFA69815-E2D9-4231-80D3-0362F74E8003}" srcOrd="0" destOrd="0" presId="urn:microsoft.com/office/officeart/2005/8/layout/hierarchy3"/>
    <dgm:cxn modelId="{AD370A37-BBDA-474F-BE55-3EBB8BBC4C50}" type="presOf" srcId="{834C02AE-51A3-470A-91E4-0D70CB004D64}" destId="{1D6C2474-21F4-4D88-AFF0-1B8B4A0E4315}" srcOrd="0" destOrd="0" presId="urn:microsoft.com/office/officeart/2005/8/layout/hierarchy3"/>
    <dgm:cxn modelId="{75312998-E899-4D54-812C-840590397506}" srcId="{3CD710AA-B603-493B-AA08-1DE937C70F60}" destId="{8ABB7EF6-5C9D-409E-9FB6-C33D6202B200}" srcOrd="0" destOrd="0" parTransId="{1617397D-F21A-436D-8AED-D2281B2D4B7E}" sibTransId="{54DEB2DF-7F2D-4449-B008-6759A084B59D}"/>
    <dgm:cxn modelId="{317C2B35-EF41-4402-8C6E-FC0493A958D1}" type="presOf" srcId="{6D1BA465-A4D4-41FD-BC11-38EA4C71EF70}" destId="{B907C09A-5778-4AD1-AD33-B6792F2CD9AD}" srcOrd="0" destOrd="0" presId="urn:microsoft.com/office/officeart/2005/8/layout/hierarchy3"/>
    <dgm:cxn modelId="{B16548C6-4547-4ABA-ADB8-DFDF0C5A4749}" type="presOf" srcId="{B81C8065-18C7-4949-BBF9-E7438F34F06E}" destId="{38B674B5-25C0-4D7F-9E19-EDDF9BFE422D}" srcOrd="0" destOrd="0" presId="urn:microsoft.com/office/officeart/2005/8/layout/hierarchy3"/>
    <dgm:cxn modelId="{94782BF3-C84A-4267-9758-2C4593E938FC}" type="presParOf" srcId="{15BE169A-0E56-463D-A155-C9F540C1CF8D}" destId="{B3222B6A-8431-4469-B43A-882642E1407E}" srcOrd="0" destOrd="0" presId="urn:microsoft.com/office/officeart/2005/8/layout/hierarchy3"/>
    <dgm:cxn modelId="{BA1F7866-CD90-43E5-9399-43915D012CFC}" type="presParOf" srcId="{B3222B6A-8431-4469-B43A-882642E1407E}" destId="{E7BCEC41-ACB6-4BAA-97E5-E7280ECB2D10}" srcOrd="0" destOrd="0" presId="urn:microsoft.com/office/officeart/2005/8/layout/hierarchy3"/>
    <dgm:cxn modelId="{5B7625C2-66AF-47DC-9748-527CABE9D955}" type="presParOf" srcId="{E7BCEC41-ACB6-4BAA-97E5-E7280ECB2D10}" destId="{2821CF4C-6EE2-4331-9964-BBDAADC4D81B}" srcOrd="0" destOrd="0" presId="urn:microsoft.com/office/officeart/2005/8/layout/hierarchy3"/>
    <dgm:cxn modelId="{E49A1352-F493-466B-AB6E-5E42F7993342}" type="presParOf" srcId="{E7BCEC41-ACB6-4BAA-97E5-E7280ECB2D10}" destId="{46937EA2-E1A4-4AB6-9C04-6D15A173D8BB}" srcOrd="1" destOrd="0" presId="urn:microsoft.com/office/officeart/2005/8/layout/hierarchy3"/>
    <dgm:cxn modelId="{843180E1-F982-45EE-9326-FB1FDE9D4EC5}" type="presParOf" srcId="{B3222B6A-8431-4469-B43A-882642E1407E}" destId="{9460D58B-6E64-4202-BD32-B16D3631A3E6}" srcOrd="1" destOrd="0" presId="urn:microsoft.com/office/officeart/2005/8/layout/hierarchy3"/>
    <dgm:cxn modelId="{5944362E-4E13-4E5D-B087-65475EE8185E}" type="presParOf" srcId="{9460D58B-6E64-4202-BD32-B16D3631A3E6}" destId="{D960AB17-CFA1-41AE-9BCD-5D806B5868E3}" srcOrd="0" destOrd="0" presId="urn:microsoft.com/office/officeart/2005/8/layout/hierarchy3"/>
    <dgm:cxn modelId="{ECCF7AB0-95E3-4103-B809-210F3CF71DA4}" type="presParOf" srcId="{9460D58B-6E64-4202-BD32-B16D3631A3E6}" destId="{FFA69815-E2D9-4231-80D3-0362F74E8003}" srcOrd="1" destOrd="0" presId="urn:microsoft.com/office/officeart/2005/8/layout/hierarchy3"/>
    <dgm:cxn modelId="{B69D80A6-5184-4214-A9C9-ECD3A65EE944}" type="presParOf" srcId="{15BE169A-0E56-463D-A155-C9F540C1CF8D}" destId="{21337BCC-F902-4847-A983-020E50A9DDB6}" srcOrd="1" destOrd="0" presId="urn:microsoft.com/office/officeart/2005/8/layout/hierarchy3"/>
    <dgm:cxn modelId="{2350323B-8179-426C-88AD-5752E04C7653}" type="presParOf" srcId="{21337BCC-F902-4847-A983-020E50A9DDB6}" destId="{E69F827A-AC5B-4A46-B298-F7955E2A22A9}" srcOrd="0" destOrd="0" presId="urn:microsoft.com/office/officeart/2005/8/layout/hierarchy3"/>
    <dgm:cxn modelId="{DC74701D-EFB8-4505-96C8-9A9ABD36F017}" type="presParOf" srcId="{E69F827A-AC5B-4A46-B298-F7955E2A22A9}" destId="{B031117E-D9A1-4610-ACCF-C26C37B37F52}" srcOrd="0" destOrd="0" presId="urn:microsoft.com/office/officeart/2005/8/layout/hierarchy3"/>
    <dgm:cxn modelId="{FDD48EC4-1BF1-40E5-B269-F3FF3AE9C36B}" type="presParOf" srcId="{E69F827A-AC5B-4A46-B298-F7955E2A22A9}" destId="{09494700-C947-4066-B403-46F27403B7EC}" srcOrd="1" destOrd="0" presId="urn:microsoft.com/office/officeart/2005/8/layout/hierarchy3"/>
    <dgm:cxn modelId="{057A24EC-C6B5-4E5D-81F6-48A6A039F406}" type="presParOf" srcId="{21337BCC-F902-4847-A983-020E50A9DDB6}" destId="{07E9A7AD-48D0-4319-9FD2-B3A1C8C202BE}" srcOrd="1" destOrd="0" presId="urn:microsoft.com/office/officeart/2005/8/layout/hierarchy3"/>
    <dgm:cxn modelId="{4F2E5B53-F3E0-4C96-B35B-0A14F6A33EC5}" type="presParOf" srcId="{07E9A7AD-48D0-4319-9FD2-B3A1C8C202BE}" destId="{C0B6AB2A-6C38-4BC5-9837-CF2EA89EBA03}" srcOrd="0" destOrd="0" presId="urn:microsoft.com/office/officeart/2005/8/layout/hierarchy3"/>
    <dgm:cxn modelId="{4329B731-EC4C-4532-8C52-C3B3956078A2}" type="presParOf" srcId="{07E9A7AD-48D0-4319-9FD2-B3A1C8C202BE}" destId="{FE512276-52DB-41BD-B533-CE49EE9E7208}" srcOrd="1" destOrd="0" presId="urn:microsoft.com/office/officeart/2005/8/layout/hierarchy3"/>
    <dgm:cxn modelId="{31A038F3-E481-4D19-884A-B05EE474E403}" type="presParOf" srcId="{07E9A7AD-48D0-4319-9FD2-B3A1C8C202BE}" destId="{D8DCE7AF-4585-4EEB-BAFD-0CA072502792}" srcOrd="2" destOrd="0" presId="urn:microsoft.com/office/officeart/2005/8/layout/hierarchy3"/>
    <dgm:cxn modelId="{56C9DEB0-E1A8-4003-90AF-1DD25FDD32C9}" type="presParOf" srcId="{07E9A7AD-48D0-4319-9FD2-B3A1C8C202BE}" destId="{B907C09A-5778-4AD1-AD33-B6792F2CD9AD}" srcOrd="3" destOrd="0" presId="urn:microsoft.com/office/officeart/2005/8/layout/hierarchy3"/>
    <dgm:cxn modelId="{3F069A60-DD70-4365-8AEA-98F16F746555}" type="presParOf" srcId="{15BE169A-0E56-463D-A155-C9F540C1CF8D}" destId="{F8513726-5F40-416B-A7A2-4FA666A5FA3D}" srcOrd="2" destOrd="0" presId="urn:microsoft.com/office/officeart/2005/8/layout/hierarchy3"/>
    <dgm:cxn modelId="{65753C10-ABDA-48CA-ADBA-F5B478F0CEED}" type="presParOf" srcId="{F8513726-5F40-416B-A7A2-4FA666A5FA3D}" destId="{2264A0A8-B4E0-4BDB-B92F-C97DFDD24F40}" srcOrd="0" destOrd="0" presId="urn:microsoft.com/office/officeart/2005/8/layout/hierarchy3"/>
    <dgm:cxn modelId="{BC65B952-D138-4553-8014-9FF060C2DD02}" type="presParOf" srcId="{2264A0A8-B4E0-4BDB-B92F-C97DFDD24F40}" destId="{D8EE72B3-12D8-4642-852A-A407571CA3BB}" srcOrd="0" destOrd="0" presId="urn:microsoft.com/office/officeart/2005/8/layout/hierarchy3"/>
    <dgm:cxn modelId="{C6A8208E-EA57-4CAE-8885-2385A3202CEE}" type="presParOf" srcId="{2264A0A8-B4E0-4BDB-B92F-C97DFDD24F40}" destId="{8883DFBA-65F1-462B-9182-043EA7B4A3DC}" srcOrd="1" destOrd="0" presId="urn:microsoft.com/office/officeart/2005/8/layout/hierarchy3"/>
    <dgm:cxn modelId="{104E356D-B348-4F86-833E-19CF6EAF2630}" type="presParOf" srcId="{F8513726-5F40-416B-A7A2-4FA666A5FA3D}" destId="{554207DA-6282-413E-BB1C-329BC52079D7}" srcOrd="1" destOrd="0" presId="urn:microsoft.com/office/officeart/2005/8/layout/hierarchy3"/>
    <dgm:cxn modelId="{D2874154-7B9A-4132-9027-4BEEBF94D411}" type="presParOf" srcId="{554207DA-6282-413E-BB1C-329BC52079D7}" destId="{1D6C2474-21F4-4D88-AFF0-1B8B4A0E4315}" srcOrd="0" destOrd="0" presId="urn:microsoft.com/office/officeart/2005/8/layout/hierarchy3"/>
    <dgm:cxn modelId="{03CD9FC4-E9EE-4B4D-8A27-A6CD713B1B68}" type="presParOf" srcId="{554207DA-6282-413E-BB1C-329BC52079D7}" destId="{66F5DF5E-835B-413B-9219-C9481BF1AD97}" srcOrd="1" destOrd="0" presId="urn:microsoft.com/office/officeart/2005/8/layout/hierarchy3"/>
    <dgm:cxn modelId="{AD67C566-1342-4745-8AFE-7A673D87CC8A}" type="presParOf" srcId="{15BE169A-0E56-463D-A155-C9F540C1CF8D}" destId="{034FC640-C194-4D84-B9B0-CB6B75B6F0EC}" srcOrd="3" destOrd="0" presId="urn:microsoft.com/office/officeart/2005/8/layout/hierarchy3"/>
    <dgm:cxn modelId="{ABB94F9C-6DA5-4664-863E-A89EE911F44C}" type="presParOf" srcId="{034FC640-C194-4D84-B9B0-CB6B75B6F0EC}" destId="{F3F2350B-1E2C-4B6F-BC5D-03453D48EA6E}" srcOrd="0" destOrd="0" presId="urn:microsoft.com/office/officeart/2005/8/layout/hierarchy3"/>
    <dgm:cxn modelId="{2957AAF7-7307-4471-8D55-0A049EA2FC25}" type="presParOf" srcId="{F3F2350B-1E2C-4B6F-BC5D-03453D48EA6E}" destId="{E7F17046-0E0C-48E3-A9CA-D9E8892C0B08}" srcOrd="0" destOrd="0" presId="urn:microsoft.com/office/officeart/2005/8/layout/hierarchy3"/>
    <dgm:cxn modelId="{B2FD0B09-7B8A-4059-AA61-C69F834B8782}" type="presParOf" srcId="{F3F2350B-1E2C-4B6F-BC5D-03453D48EA6E}" destId="{215E2204-DF85-4B89-8E24-9307A6BF0B23}" srcOrd="1" destOrd="0" presId="urn:microsoft.com/office/officeart/2005/8/layout/hierarchy3"/>
    <dgm:cxn modelId="{1AA0E64A-29FB-47D9-876E-C467A34844C8}" type="presParOf" srcId="{034FC640-C194-4D84-B9B0-CB6B75B6F0EC}" destId="{9FEB07C2-BED1-447B-B282-CCB1C3610556}" srcOrd="1" destOrd="0" presId="urn:microsoft.com/office/officeart/2005/8/layout/hierarchy3"/>
    <dgm:cxn modelId="{99595EA4-BCFF-4B4D-BB95-9130790153C7}" type="presParOf" srcId="{9FEB07C2-BED1-447B-B282-CCB1C3610556}" destId="{ADE8C838-358B-4D95-B6C1-546D65C5129B}" srcOrd="0" destOrd="0" presId="urn:microsoft.com/office/officeart/2005/8/layout/hierarchy3"/>
    <dgm:cxn modelId="{9142EB4B-1BAC-4D34-A8C6-7CC27C4385C3}" type="presParOf" srcId="{9FEB07C2-BED1-447B-B282-CCB1C3610556}" destId="{38B674B5-25C0-4D7F-9E19-EDDF9BFE422D}" srcOrd="1" destOrd="0" presId="urn:microsoft.com/office/officeart/2005/8/layout/hierarchy3"/>
    <dgm:cxn modelId="{CEAFD923-42E9-4C15-AEB6-89FB7CD4E13F}" type="presParOf" srcId="{9FEB07C2-BED1-447B-B282-CCB1C3610556}" destId="{A50B2F83-C895-456F-AB4A-EF2077763593}" srcOrd="2" destOrd="0" presId="urn:microsoft.com/office/officeart/2005/8/layout/hierarchy3"/>
    <dgm:cxn modelId="{7F5FCCEF-799E-4FF6-8527-65C13AD75F07}" type="presParOf" srcId="{9FEB07C2-BED1-447B-B282-CCB1C3610556}" destId="{23E3F571-F92E-4C65-BE8B-17D2350D4A4C}" srcOrd="3" destOrd="0" presId="urn:microsoft.com/office/officeart/2005/8/layout/hierarchy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9EFC72C-58AE-4CFC-9C96-253963B24924}">
      <dsp:nvSpPr>
        <dsp:cNvPr id="0" name=""/>
        <dsp:cNvSpPr/>
      </dsp:nvSpPr>
      <dsp:spPr>
        <a:xfrm>
          <a:off x="3373270" y="1788374"/>
          <a:ext cx="1894419" cy="181547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8260" tIns="48260" rIns="48260" bIns="48260" numCol="1" spcCol="1270" anchor="ctr" anchorCtr="0">
          <a:noAutofit/>
        </a:bodyPr>
        <a:lstStyle/>
        <a:p>
          <a:pPr lvl="0" algn="ctr" defTabSz="1689100">
            <a:lnSpc>
              <a:spcPct val="90000"/>
            </a:lnSpc>
            <a:spcBef>
              <a:spcPct val="0"/>
            </a:spcBef>
            <a:spcAft>
              <a:spcPct val="35000"/>
            </a:spcAft>
          </a:pPr>
          <a:r>
            <a:rPr lang="zh-CN" altLang="en-US" sz="3800" kern="1200" dirty="0" smtClean="0">
              <a:latin typeface="標楷體" pitchFamily="65" charset="-120"/>
              <a:ea typeface="標楷體" pitchFamily="65" charset="-120"/>
            </a:rPr>
            <a:t>台灣語言</a:t>
          </a:r>
          <a:endParaRPr lang="zh-TW" altLang="en-US" sz="3800" kern="1200" dirty="0">
            <a:latin typeface="標楷體" pitchFamily="65" charset="-120"/>
            <a:ea typeface="標楷體" pitchFamily="65" charset="-120"/>
          </a:endParaRPr>
        </a:p>
      </dsp:txBody>
      <dsp:txXfrm>
        <a:off x="3373270" y="1788374"/>
        <a:ext cx="1894419" cy="1815473"/>
      </dsp:txXfrm>
    </dsp:sp>
    <dsp:sp modelId="{4C744E1C-1B8D-4091-8430-17D7E5C133FA}">
      <dsp:nvSpPr>
        <dsp:cNvPr id="0" name=""/>
        <dsp:cNvSpPr/>
      </dsp:nvSpPr>
      <dsp:spPr>
        <a:xfrm rot="16200000">
          <a:off x="4181867" y="1277189"/>
          <a:ext cx="277224" cy="514997"/>
        </a:xfrm>
        <a:prstGeom prst="rightArrow">
          <a:avLst>
            <a:gd name="adj1" fmla="val 60000"/>
            <a:gd name="adj2" fmla="val 5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zh-TW" altLang="en-US" sz="2200" kern="1200"/>
        </a:p>
      </dsp:txBody>
      <dsp:txXfrm rot="16200000">
        <a:off x="4181867" y="1277189"/>
        <a:ext cx="277224" cy="514997"/>
      </dsp:txXfrm>
    </dsp:sp>
    <dsp:sp modelId="{0E6A4DBC-72BE-457C-BD61-472FEEF3DBAA}">
      <dsp:nvSpPr>
        <dsp:cNvPr id="0" name=""/>
        <dsp:cNvSpPr/>
      </dsp:nvSpPr>
      <dsp:spPr>
        <a:xfrm>
          <a:off x="3681111" y="35935"/>
          <a:ext cx="1278736" cy="1229374"/>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zh-CN" altLang="en-US" sz="2300" kern="1200" dirty="0" smtClean="0">
              <a:latin typeface="標楷體" pitchFamily="65" charset="-120"/>
              <a:ea typeface="標楷體" pitchFamily="65" charset="-120"/>
            </a:rPr>
            <a:t>南島語系</a:t>
          </a:r>
          <a:endParaRPr lang="zh-TW" altLang="en-US" sz="2300" kern="1200" dirty="0">
            <a:latin typeface="標楷體" pitchFamily="65" charset="-120"/>
            <a:ea typeface="標楷體" pitchFamily="65" charset="-120"/>
          </a:endParaRPr>
        </a:p>
      </dsp:txBody>
      <dsp:txXfrm>
        <a:off x="3681111" y="35935"/>
        <a:ext cx="1278736" cy="1229374"/>
      </dsp:txXfrm>
    </dsp:sp>
    <dsp:sp modelId="{93FBD7BB-6DAC-43A8-9474-79F65EB4375C}">
      <dsp:nvSpPr>
        <dsp:cNvPr id="0" name=""/>
        <dsp:cNvSpPr/>
      </dsp:nvSpPr>
      <dsp:spPr>
        <a:xfrm rot="19285714">
          <a:off x="5103711" y="1711954"/>
          <a:ext cx="255938" cy="514997"/>
        </a:xfrm>
        <a:prstGeom prst="rightArrow">
          <a:avLst>
            <a:gd name="adj1" fmla="val 60000"/>
            <a:gd name="adj2" fmla="val 5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zh-TW" altLang="en-US" sz="2200" kern="1200"/>
        </a:p>
      </dsp:txBody>
      <dsp:txXfrm rot="19285714">
        <a:off x="5103711" y="1711954"/>
        <a:ext cx="255938" cy="514997"/>
      </dsp:txXfrm>
    </dsp:sp>
    <dsp:sp modelId="{13F4A6D7-7620-4F03-BB8D-47019F7F5CA5}">
      <dsp:nvSpPr>
        <dsp:cNvPr id="0" name=""/>
        <dsp:cNvSpPr/>
      </dsp:nvSpPr>
      <dsp:spPr>
        <a:xfrm>
          <a:off x="5286685" y="792089"/>
          <a:ext cx="1266044" cy="1257361"/>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zh-CN" altLang="en-US" sz="2300" kern="1200" dirty="0" smtClean="0">
              <a:latin typeface="標楷體" pitchFamily="65" charset="-120"/>
              <a:ea typeface="標楷體" pitchFamily="65" charset="-120"/>
            </a:rPr>
            <a:t>漢藏語系</a:t>
          </a:r>
          <a:endParaRPr lang="zh-TW" altLang="en-US" sz="2300" kern="1200" dirty="0">
            <a:latin typeface="標楷體" pitchFamily="65" charset="-120"/>
            <a:ea typeface="標楷體" pitchFamily="65" charset="-120"/>
          </a:endParaRPr>
        </a:p>
      </dsp:txBody>
      <dsp:txXfrm>
        <a:off x="5286685" y="792089"/>
        <a:ext cx="1266044" cy="1257361"/>
      </dsp:txXfrm>
    </dsp:sp>
    <dsp:sp modelId="{BEF66A7E-58D2-4B60-965F-E9D8BE04688A}">
      <dsp:nvSpPr>
        <dsp:cNvPr id="0" name=""/>
        <dsp:cNvSpPr/>
      </dsp:nvSpPr>
      <dsp:spPr>
        <a:xfrm rot="771429">
          <a:off x="5328947" y="2694116"/>
          <a:ext cx="221932" cy="514997"/>
        </a:xfrm>
        <a:prstGeom prst="rightArrow">
          <a:avLst>
            <a:gd name="adj1" fmla="val 60000"/>
            <a:gd name="adj2" fmla="val 5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zh-TW" altLang="en-US" sz="2200" kern="1200"/>
        </a:p>
      </dsp:txBody>
      <dsp:txXfrm rot="771429">
        <a:off x="5328947" y="2694116"/>
        <a:ext cx="221932" cy="514997"/>
      </dsp:txXfrm>
    </dsp:sp>
    <dsp:sp modelId="{65298BDF-BBB8-46CC-BAAC-E8365ABB36C8}">
      <dsp:nvSpPr>
        <dsp:cNvPr id="0" name=""/>
        <dsp:cNvSpPr/>
      </dsp:nvSpPr>
      <dsp:spPr>
        <a:xfrm>
          <a:off x="5633069" y="2469660"/>
          <a:ext cx="1363229" cy="1363229"/>
        </a:xfrm>
        <a:prstGeom prst="ellipse">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zh-CN" altLang="en-US" sz="2300" kern="1200" dirty="0" smtClean="0">
              <a:latin typeface="標楷體" pitchFamily="65" charset="-120"/>
              <a:ea typeface="標楷體" pitchFamily="65" charset="-120"/>
            </a:rPr>
            <a:t>新住民語言</a:t>
          </a:r>
          <a:endParaRPr lang="zh-TW" altLang="en-US" sz="2300" kern="1200" dirty="0">
            <a:latin typeface="標楷體" pitchFamily="65" charset="-120"/>
            <a:ea typeface="標楷體" pitchFamily="65" charset="-120"/>
          </a:endParaRPr>
        </a:p>
      </dsp:txBody>
      <dsp:txXfrm>
        <a:off x="5633069" y="2469660"/>
        <a:ext cx="1363229" cy="1363229"/>
      </dsp:txXfrm>
    </dsp:sp>
    <dsp:sp modelId="{A57E8921-1D69-4E8B-B572-18864F05388F}">
      <dsp:nvSpPr>
        <dsp:cNvPr id="0" name=""/>
        <dsp:cNvSpPr/>
      </dsp:nvSpPr>
      <dsp:spPr>
        <a:xfrm rot="3857143">
          <a:off x="4692888" y="3459046"/>
          <a:ext cx="238014" cy="514997"/>
        </a:xfrm>
        <a:prstGeom prst="rightArrow">
          <a:avLst>
            <a:gd name="adj1" fmla="val 60000"/>
            <a:gd name="adj2" fmla="val 5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zh-TW" altLang="en-US" sz="2200" kern="1200"/>
        </a:p>
      </dsp:txBody>
      <dsp:txXfrm rot="3857143">
        <a:off x="4692888" y="3459046"/>
        <a:ext cx="238014" cy="514997"/>
      </dsp:txXfrm>
    </dsp:sp>
    <dsp:sp modelId="{9187C73B-5902-4B37-A014-3656B8D6B810}">
      <dsp:nvSpPr>
        <dsp:cNvPr id="0" name=""/>
        <dsp:cNvSpPr/>
      </dsp:nvSpPr>
      <dsp:spPr>
        <a:xfrm>
          <a:off x="4526369" y="3857418"/>
          <a:ext cx="1363229" cy="1363229"/>
        </a:xfrm>
        <a:prstGeom prst="ellipse">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zh-CN" altLang="en-US" sz="2300" kern="1200" dirty="0" smtClean="0">
              <a:latin typeface="標楷體" pitchFamily="65" charset="-120"/>
              <a:ea typeface="標楷體" pitchFamily="65" charset="-120"/>
            </a:rPr>
            <a:t>日本琉球語系</a:t>
          </a:r>
          <a:endParaRPr lang="zh-TW" altLang="en-US" sz="2300" kern="1200" dirty="0">
            <a:latin typeface="標楷體" pitchFamily="65" charset="-120"/>
            <a:ea typeface="標楷體" pitchFamily="65" charset="-120"/>
          </a:endParaRPr>
        </a:p>
      </dsp:txBody>
      <dsp:txXfrm>
        <a:off x="4526369" y="3857418"/>
        <a:ext cx="1363229" cy="1363229"/>
      </dsp:txXfrm>
    </dsp:sp>
    <dsp:sp modelId="{04A21469-1349-480A-B885-7BCB5DC040B7}">
      <dsp:nvSpPr>
        <dsp:cNvPr id="0" name=""/>
        <dsp:cNvSpPr/>
      </dsp:nvSpPr>
      <dsp:spPr>
        <a:xfrm rot="6942857">
          <a:off x="3686568" y="3480635"/>
          <a:ext cx="264199" cy="514997"/>
        </a:xfrm>
        <a:prstGeom prst="rightArrow">
          <a:avLst>
            <a:gd name="adj1" fmla="val 60000"/>
            <a:gd name="adj2" fmla="val 50000"/>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zh-TW" altLang="en-US" sz="2200" kern="1200"/>
        </a:p>
      </dsp:txBody>
      <dsp:txXfrm rot="6942857">
        <a:off x="3686568" y="3480635"/>
        <a:ext cx="264199" cy="514997"/>
      </dsp:txXfrm>
    </dsp:sp>
    <dsp:sp modelId="{0240F631-1078-4C98-B0BF-CD7551B573E9}">
      <dsp:nvSpPr>
        <dsp:cNvPr id="0" name=""/>
        <dsp:cNvSpPr/>
      </dsp:nvSpPr>
      <dsp:spPr>
        <a:xfrm>
          <a:off x="2793607" y="3908451"/>
          <a:ext cx="1278736" cy="1261164"/>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zh-CN" altLang="en-US" sz="2300" kern="1200" dirty="0" smtClean="0">
              <a:latin typeface="標楷體" pitchFamily="65" charset="-120"/>
              <a:ea typeface="標楷體" pitchFamily="65" charset="-120"/>
            </a:rPr>
            <a:t>印歐語系</a:t>
          </a:r>
          <a:endParaRPr lang="zh-TW" altLang="en-US" sz="2300" kern="1200" dirty="0">
            <a:latin typeface="標楷體" pitchFamily="65" charset="-120"/>
            <a:ea typeface="標楷體" pitchFamily="65" charset="-120"/>
          </a:endParaRPr>
        </a:p>
      </dsp:txBody>
      <dsp:txXfrm>
        <a:off x="2793607" y="3908451"/>
        <a:ext cx="1278736" cy="1261164"/>
      </dsp:txXfrm>
    </dsp:sp>
    <dsp:sp modelId="{542589E6-4248-4E3F-828E-7D50CAC8D009}">
      <dsp:nvSpPr>
        <dsp:cNvPr id="0" name=""/>
        <dsp:cNvSpPr/>
      </dsp:nvSpPr>
      <dsp:spPr>
        <a:xfrm rot="10028571">
          <a:off x="3090079" y="2694116"/>
          <a:ext cx="221932" cy="514997"/>
        </a:xfrm>
        <a:prstGeom prst="rightArrow">
          <a:avLst>
            <a:gd name="adj1" fmla="val 60000"/>
            <a:gd name="adj2" fmla="val 5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zh-TW" altLang="en-US" sz="2200" kern="1200"/>
        </a:p>
      </dsp:txBody>
      <dsp:txXfrm rot="10028571">
        <a:off x="3090079" y="2694116"/>
        <a:ext cx="221932" cy="514997"/>
      </dsp:txXfrm>
    </dsp:sp>
    <dsp:sp modelId="{D3C14834-A3A7-4223-919D-40565014DE2B}">
      <dsp:nvSpPr>
        <dsp:cNvPr id="0" name=""/>
        <dsp:cNvSpPr/>
      </dsp:nvSpPr>
      <dsp:spPr>
        <a:xfrm>
          <a:off x="1644660" y="2469660"/>
          <a:ext cx="1363229" cy="1363229"/>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zh-CN" altLang="en-US" sz="2300" kern="1200" dirty="0" smtClean="0">
              <a:latin typeface="標楷體" pitchFamily="65" charset="-120"/>
              <a:ea typeface="標楷體" pitchFamily="65" charset="-120"/>
            </a:rPr>
            <a:t>阿爾泰語系</a:t>
          </a:r>
          <a:endParaRPr lang="zh-TW" altLang="en-US" sz="2300" kern="1200" dirty="0">
            <a:latin typeface="標楷體" pitchFamily="65" charset="-120"/>
            <a:ea typeface="標楷體" pitchFamily="65" charset="-120"/>
          </a:endParaRPr>
        </a:p>
      </dsp:txBody>
      <dsp:txXfrm>
        <a:off x="1644660" y="2469660"/>
        <a:ext cx="1363229" cy="1363229"/>
      </dsp:txXfrm>
    </dsp:sp>
    <dsp:sp modelId="{11E7178C-B3EE-4378-BF8B-6278363F0F28}">
      <dsp:nvSpPr>
        <dsp:cNvPr id="0" name=""/>
        <dsp:cNvSpPr/>
      </dsp:nvSpPr>
      <dsp:spPr>
        <a:xfrm rot="13114286">
          <a:off x="3313706" y="1727161"/>
          <a:ext cx="229284" cy="514997"/>
        </a:xfrm>
        <a:prstGeom prst="rightArrow">
          <a:avLst>
            <a:gd name="adj1" fmla="val 60000"/>
            <a:gd name="adj2" fmla="val 5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zh-TW" altLang="en-US" sz="2200" kern="1200"/>
        </a:p>
      </dsp:txBody>
      <dsp:txXfrm rot="13114286">
        <a:off x="3313706" y="1727161"/>
        <a:ext cx="229284" cy="514997"/>
      </dsp:txXfrm>
    </dsp:sp>
    <dsp:sp modelId="{AA055494-4BDB-467C-B90E-55D890E26B28}">
      <dsp:nvSpPr>
        <dsp:cNvPr id="0" name=""/>
        <dsp:cNvSpPr/>
      </dsp:nvSpPr>
      <dsp:spPr>
        <a:xfrm>
          <a:off x="2039637" y="739155"/>
          <a:ext cx="1363229" cy="1363229"/>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zh-CN" altLang="en-US" sz="2300" kern="1200" dirty="0" smtClean="0">
              <a:latin typeface="標楷體" pitchFamily="65" charset="-120"/>
              <a:ea typeface="標楷體" pitchFamily="65" charset="-120"/>
            </a:rPr>
            <a:t>閱聽輔助語</a:t>
          </a:r>
          <a:endParaRPr lang="zh-TW" altLang="en-US" sz="2300" kern="1200" dirty="0">
            <a:latin typeface="標楷體" pitchFamily="65" charset="-120"/>
            <a:ea typeface="標楷體" pitchFamily="65" charset="-120"/>
          </a:endParaRPr>
        </a:p>
      </dsp:txBody>
      <dsp:txXfrm>
        <a:off x="2039637" y="739155"/>
        <a:ext cx="1363229" cy="1363229"/>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80C30BF-CFC0-45A8-BBEF-457EF8D259F5}">
      <dsp:nvSpPr>
        <dsp:cNvPr id="0" name=""/>
        <dsp:cNvSpPr/>
      </dsp:nvSpPr>
      <dsp:spPr>
        <a:xfrm>
          <a:off x="1721043" y="2772"/>
          <a:ext cx="1443868" cy="839454"/>
        </a:xfrm>
        <a:prstGeom prst="roundRect">
          <a:avLst>
            <a:gd name="adj" fmla="val 1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7625" tIns="31750" rIns="47625" bIns="31750" numCol="1" spcCol="1270" anchor="ctr" anchorCtr="0">
          <a:noAutofit/>
        </a:bodyPr>
        <a:lstStyle/>
        <a:p>
          <a:pPr lvl="0" algn="ctr" defTabSz="1111250">
            <a:lnSpc>
              <a:spcPct val="90000"/>
            </a:lnSpc>
            <a:spcBef>
              <a:spcPct val="0"/>
            </a:spcBef>
            <a:spcAft>
              <a:spcPct val="35000"/>
            </a:spcAft>
          </a:pPr>
          <a:r>
            <a:rPr lang="zh-CN" altLang="en-US" sz="2500" kern="1200" dirty="0" smtClean="0">
              <a:latin typeface="標楷體" pitchFamily="65" charset="-120"/>
              <a:ea typeface="標楷體" pitchFamily="65" charset="-120"/>
            </a:rPr>
            <a:t>南島語系</a:t>
          </a:r>
          <a:endParaRPr lang="zh-TW" altLang="en-US" sz="2500" kern="1200" dirty="0">
            <a:latin typeface="標楷體" pitchFamily="65" charset="-120"/>
            <a:ea typeface="標楷體" pitchFamily="65" charset="-120"/>
          </a:endParaRPr>
        </a:p>
      </dsp:txBody>
      <dsp:txXfrm>
        <a:off x="1721043" y="2772"/>
        <a:ext cx="1443868" cy="839454"/>
      </dsp:txXfrm>
    </dsp:sp>
    <dsp:sp modelId="{8D3AFDFA-F36D-49EF-879D-564B406B8F1D}">
      <dsp:nvSpPr>
        <dsp:cNvPr id="0" name=""/>
        <dsp:cNvSpPr/>
      </dsp:nvSpPr>
      <dsp:spPr>
        <a:xfrm>
          <a:off x="1865429" y="842227"/>
          <a:ext cx="144386" cy="679740"/>
        </a:xfrm>
        <a:custGeom>
          <a:avLst/>
          <a:gdLst/>
          <a:ahLst/>
          <a:cxnLst/>
          <a:rect l="0" t="0" r="0" b="0"/>
          <a:pathLst>
            <a:path>
              <a:moveTo>
                <a:pt x="0" y="0"/>
              </a:moveTo>
              <a:lnTo>
                <a:pt x="0" y="679740"/>
              </a:lnTo>
              <a:lnTo>
                <a:pt x="144386" y="679740"/>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8614BB54-2A88-4568-B158-CE48994A5E06}">
      <dsp:nvSpPr>
        <dsp:cNvPr id="0" name=""/>
        <dsp:cNvSpPr/>
      </dsp:nvSpPr>
      <dsp:spPr>
        <a:xfrm>
          <a:off x="2009816" y="961551"/>
          <a:ext cx="1427315" cy="1120831"/>
        </a:xfrm>
        <a:prstGeom prst="roundRect">
          <a:avLst>
            <a:gd name="adj" fmla="val 10000"/>
          </a:avLst>
        </a:prstGeom>
        <a:solidFill>
          <a:schemeClr val="lt1">
            <a:alpha val="90000"/>
            <a:hueOff val="0"/>
            <a:satOff val="0"/>
            <a:lumOff val="0"/>
            <a:alphaOff val="0"/>
          </a:schemeClr>
        </a:soli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zh-CN" altLang="en-US" sz="1900" kern="1200" dirty="0" smtClean="0">
              <a:latin typeface="標楷體" pitchFamily="65" charset="-120"/>
              <a:ea typeface="標楷體" pitchFamily="65" charset="-120"/>
            </a:rPr>
            <a:t>泰雅語群</a:t>
          </a:r>
          <a:endParaRPr lang="zh-TW" altLang="en-US" sz="1900" kern="1200" dirty="0">
            <a:latin typeface="標楷體" pitchFamily="65" charset="-120"/>
            <a:ea typeface="標楷體" pitchFamily="65" charset="-120"/>
          </a:endParaRPr>
        </a:p>
      </dsp:txBody>
      <dsp:txXfrm>
        <a:off x="2009816" y="961551"/>
        <a:ext cx="1427315" cy="1120831"/>
      </dsp:txXfrm>
    </dsp:sp>
    <dsp:sp modelId="{A98A1C68-DB72-4EC3-A6C3-0A69E6BC72EA}">
      <dsp:nvSpPr>
        <dsp:cNvPr id="0" name=""/>
        <dsp:cNvSpPr/>
      </dsp:nvSpPr>
      <dsp:spPr>
        <a:xfrm>
          <a:off x="1865429" y="842227"/>
          <a:ext cx="144386" cy="1819817"/>
        </a:xfrm>
        <a:custGeom>
          <a:avLst/>
          <a:gdLst/>
          <a:ahLst/>
          <a:cxnLst/>
          <a:rect l="0" t="0" r="0" b="0"/>
          <a:pathLst>
            <a:path>
              <a:moveTo>
                <a:pt x="0" y="0"/>
              </a:moveTo>
              <a:lnTo>
                <a:pt x="0" y="1819817"/>
              </a:lnTo>
              <a:lnTo>
                <a:pt x="144386" y="1819817"/>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63FF2C7-1EE7-401E-AEA6-0F0BD40B6F5D}">
      <dsp:nvSpPr>
        <dsp:cNvPr id="0" name=""/>
        <dsp:cNvSpPr/>
      </dsp:nvSpPr>
      <dsp:spPr>
        <a:xfrm>
          <a:off x="2009816" y="2201708"/>
          <a:ext cx="1444162" cy="920671"/>
        </a:xfrm>
        <a:prstGeom prst="roundRect">
          <a:avLst>
            <a:gd name="adj" fmla="val 10000"/>
          </a:avLst>
        </a:prstGeom>
        <a:solidFill>
          <a:schemeClr val="lt1">
            <a:alpha val="90000"/>
            <a:hueOff val="0"/>
            <a:satOff val="0"/>
            <a:lumOff val="0"/>
            <a:alphaOff val="0"/>
          </a:schemeClr>
        </a:solidFill>
        <a:ln w="9525" cap="flat" cmpd="sng" algn="ctr">
          <a:solidFill>
            <a:schemeClr val="accent5">
              <a:hueOff val="-827823"/>
              <a:satOff val="3318"/>
              <a:lumOff val="719"/>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zh-CN" altLang="en-US" sz="1900" kern="1200" dirty="0" smtClean="0">
              <a:latin typeface="標楷體" pitchFamily="65" charset="-120"/>
              <a:ea typeface="標楷體" pitchFamily="65" charset="-120"/>
            </a:rPr>
            <a:t>鄒語群</a:t>
          </a:r>
          <a:endParaRPr lang="zh-TW" altLang="en-US" sz="1900" kern="1200" dirty="0">
            <a:latin typeface="標楷體" pitchFamily="65" charset="-120"/>
            <a:ea typeface="標楷體" pitchFamily="65" charset="-120"/>
          </a:endParaRPr>
        </a:p>
      </dsp:txBody>
      <dsp:txXfrm>
        <a:off x="2009816" y="2201708"/>
        <a:ext cx="1444162" cy="920671"/>
      </dsp:txXfrm>
    </dsp:sp>
    <dsp:sp modelId="{800A2F8C-EA8F-43A6-84FC-BCF410B91853}">
      <dsp:nvSpPr>
        <dsp:cNvPr id="0" name=""/>
        <dsp:cNvSpPr/>
      </dsp:nvSpPr>
      <dsp:spPr>
        <a:xfrm>
          <a:off x="1865429" y="842227"/>
          <a:ext cx="144386" cy="2919006"/>
        </a:xfrm>
        <a:custGeom>
          <a:avLst/>
          <a:gdLst/>
          <a:ahLst/>
          <a:cxnLst/>
          <a:rect l="0" t="0" r="0" b="0"/>
          <a:pathLst>
            <a:path>
              <a:moveTo>
                <a:pt x="0" y="0"/>
              </a:moveTo>
              <a:lnTo>
                <a:pt x="0" y="2919006"/>
              </a:lnTo>
              <a:lnTo>
                <a:pt x="144386" y="2919006"/>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09903CBB-2D5D-4EC1-85D2-03820F108FBC}">
      <dsp:nvSpPr>
        <dsp:cNvPr id="0" name=""/>
        <dsp:cNvSpPr/>
      </dsp:nvSpPr>
      <dsp:spPr>
        <a:xfrm>
          <a:off x="2009816" y="3241705"/>
          <a:ext cx="1444154" cy="1039056"/>
        </a:xfrm>
        <a:prstGeom prst="roundRect">
          <a:avLst>
            <a:gd name="adj" fmla="val 10000"/>
          </a:avLst>
        </a:prstGeom>
        <a:solidFill>
          <a:schemeClr val="lt1">
            <a:alpha val="90000"/>
            <a:hueOff val="0"/>
            <a:satOff val="0"/>
            <a:lumOff val="0"/>
            <a:alphaOff val="0"/>
          </a:schemeClr>
        </a:solidFill>
        <a:ln w="9525" cap="flat" cmpd="sng" algn="ctr">
          <a:solidFill>
            <a:schemeClr val="accent5">
              <a:hueOff val="-1655646"/>
              <a:satOff val="6635"/>
              <a:lumOff val="1438"/>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zh-CN" altLang="en-US" sz="1900" kern="1200" dirty="0" smtClean="0">
              <a:latin typeface="標楷體" pitchFamily="65" charset="-120"/>
              <a:ea typeface="標楷體" pitchFamily="65" charset="-120"/>
            </a:rPr>
            <a:t>排灣語群</a:t>
          </a:r>
          <a:endParaRPr lang="zh-TW" altLang="en-US" sz="1900" kern="1200" dirty="0">
            <a:latin typeface="標楷體" pitchFamily="65" charset="-120"/>
            <a:ea typeface="標楷體" pitchFamily="65" charset="-120"/>
          </a:endParaRPr>
        </a:p>
      </dsp:txBody>
      <dsp:txXfrm>
        <a:off x="2009816" y="3241705"/>
        <a:ext cx="1444154" cy="1039056"/>
      </dsp:txXfrm>
    </dsp:sp>
    <dsp:sp modelId="{93EFA5AC-B018-4756-BD76-7CCA02036168}">
      <dsp:nvSpPr>
        <dsp:cNvPr id="0" name=""/>
        <dsp:cNvSpPr/>
      </dsp:nvSpPr>
      <dsp:spPr>
        <a:xfrm>
          <a:off x="1865429" y="842227"/>
          <a:ext cx="144386" cy="4132417"/>
        </a:xfrm>
        <a:custGeom>
          <a:avLst/>
          <a:gdLst/>
          <a:ahLst/>
          <a:cxnLst/>
          <a:rect l="0" t="0" r="0" b="0"/>
          <a:pathLst>
            <a:path>
              <a:moveTo>
                <a:pt x="0" y="0"/>
              </a:moveTo>
              <a:lnTo>
                <a:pt x="0" y="4132417"/>
              </a:lnTo>
              <a:lnTo>
                <a:pt x="144386" y="4132417"/>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A292DE4-A3C7-475D-80F8-BB986CC99AC6}">
      <dsp:nvSpPr>
        <dsp:cNvPr id="0" name=""/>
        <dsp:cNvSpPr/>
      </dsp:nvSpPr>
      <dsp:spPr>
        <a:xfrm>
          <a:off x="2009816" y="4400086"/>
          <a:ext cx="1406871" cy="1149116"/>
        </a:xfrm>
        <a:prstGeom prst="roundRect">
          <a:avLst>
            <a:gd name="adj" fmla="val 10000"/>
          </a:avLst>
        </a:prstGeom>
        <a:solidFill>
          <a:schemeClr val="lt1">
            <a:alpha val="90000"/>
            <a:hueOff val="0"/>
            <a:satOff val="0"/>
            <a:lumOff val="0"/>
            <a:alphaOff val="0"/>
          </a:schemeClr>
        </a:solidFill>
        <a:ln w="9525" cap="flat" cmpd="sng" algn="ctr">
          <a:solidFill>
            <a:schemeClr val="accent5">
              <a:hueOff val="-2483469"/>
              <a:satOff val="9953"/>
              <a:lumOff val="2157"/>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zh-CN" altLang="en-US" sz="1900" kern="1200" dirty="0" smtClean="0">
              <a:latin typeface="標楷體" pitchFamily="65" charset="-120"/>
              <a:ea typeface="標楷體" pitchFamily="65" charset="-120"/>
            </a:rPr>
            <a:t>巴</a:t>
          </a:r>
          <a:r>
            <a:rPr lang="zh-TW" altLang="en-US" sz="1900" kern="1200" dirty="0" smtClean="0">
              <a:latin typeface="標楷體" pitchFamily="65" charset="-120"/>
              <a:ea typeface="標楷體" pitchFamily="65" charset="-120"/>
            </a:rPr>
            <a:t>丹</a:t>
          </a:r>
          <a:r>
            <a:rPr lang="zh-CN" altLang="en-US" sz="1900" kern="1200" dirty="0" smtClean="0">
              <a:latin typeface="標楷體" pitchFamily="65" charset="-120"/>
              <a:ea typeface="標楷體" pitchFamily="65" charset="-120"/>
            </a:rPr>
            <a:t>語群</a:t>
          </a:r>
          <a:endParaRPr lang="zh-TW" altLang="en-US" sz="1900" kern="1200" dirty="0">
            <a:latin typeface="標楷體" pitchFamily="65" charset="-120"/>
            <a:ea typeface="標楷體" pitchFamily="65" charset="-120"/>
          </a:endParaRPr>
        </a:p>
      </dsp:txBody>
      <dsp:txXfrm>
        <a:off x="2009816" y="4400086"/>
        <a:ext cx="1406871" cy="1149116"/>
      </dsp:txXfrm>
    </dsp:sp>
    <dsp:sp modelId="{F3D2436C-9032-4CCC-9E3E-074F1FE977BC}">
      <dsp:nvSpPr>
        <dsp:cNvPr id="0" name=""/>
        <dsp:cNvSpPr/>
      </dsp:nvSpPr>
      <dsp:spPr>
        <a:xfrm>
          <a:off x="3403560" y="2772"/>
          <a:ext cx="1469413" cy="822963"/>
        </a:xfrm>
        <a:prstGeom prst="roundRect">
          <a:avLst>
            <a:gd name="adj" fmla="val 10000"/>
          </a:avLst>
        </a:prstGeom>
        <a:gradFill rotWithShape="0">
          <a:gsLst>
            <a:gs pos="0">
              <a:schemeClr val="accent5">
                <a:hueOff val="-4966938"/>
                <a:satOff val="19906"/>
                <a:lumOff val="4314"/>
                <a:alphaOff val="0"/>
                <a:shade val="51000"/>
                <a:satMod val="130000"/>
              </a:schemeClr>
            </a:gs>
            <a:gs pos="80000">
              <a:schemeClr val="accent5">
                <a:hueOff val="-4966938"/>
                <a:satOff val="19906"/>
                <a:lumOff val="4314"/>
                <a:alphaOff val="0"/>
                <a:shade val="93000"/>
                <a:satMod val="130000"/>
              </a:schemeClr>
            </a:gs>
            <a:gs pos="100000">
              <a:schemeClr val="accent5">
                <a:hueOff val="-4966938"/>
                <a:satOff val="19906"/>
                <a:lumOff val="431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7625" tIns="31750" rIns="47625" bIns="31750" numCol="1" spcCol="1270" anchor="ctr" anchorCtr="0">
          <a:noAutofit/>
        </a:bodyPr>
        <a:lstStyle/>
        <a:p>
          <a:pPr lvl="0" algn="ctr" defTabSz="1111250">
            <a:lnSpc>
              <a:spcPct val="90000"/>
            </a:lnSpc>
            <a:spcBef>
              <a:spcPct val="0"/>
            </a:spcBef>
            <a:spcAft>
              <a:spcPct val="35000"/>
            </a:spcAft>
          </a:pPr>
          <a:r>
            <a:rPr lang="zh-CN" altLang="en-US" sz="2500" kern="1200" dirty="0" smtClean="0">
              <a:latin typeface="標楷體" pitchFamily="65" charset="-120"/>
              <a:ea typeface="標楷體" pitchFamily="65" charset="-120"/>
            </a:rPr>
            <a:t>漢藏語系</a:t>
          </a:r>
          <a:endParaRPr lang="zh-TW" altLang="en-US" sz="2500" kern="1200" dirty="0">
            <a:latin typeface="標楷體" pitchFamily="65" charset="-120"/>
            <a:ea typeface="標楷體" pitchFamily="65" charset="-120"/>
          </a:endParaRPr>
        </a:p>
      </dsp:txBody>
      <dsp:txXfrm>
        <a:off x="3403560" y="2772"/>
        <a:ext cx="1469413" cy="822963"/>
      </dsp:txXfrm>
    </dsp:sp>
    <dsp:sp modelId="{9AF575A6-98E5-4831-9CAE-15BB00B96BA0}">
      <dsp:nvSpPr>
        <dsp:cNvPr id="0" name=""/>
        <dsp:cNvSpPr/>
      </dsp:nvSpPr>
      <dsp:spPr>
        <a:xfrm>
          <a:off x="3550502" y="825736"/>
          <a:ext cx="146941" cy="666925"/>
        </a:xfrm>
        <a:custGeom>
          <a:avLst/>
          <a:gdLst/>
          <a:ahLst/>
          <a:cxnLst/>
          <a:rect l="0" t="0" r="0" b="0"/>
          <a:pathLst>
            <a:path>
              <a:moveTo>
                <a:pt x="0" y="0"/>
              </a:moveTo>
              <a:lnTo>
                <a:pt x="0" y="666925"/>
              </a:lnTo>
              <a:lnTo>
                <a:pt x="146941" y="666925"/>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CC100B37-1A4F-4425-B586-A90208C4BE44}">
      <dsp:nvSpPr>
        <dsp:cNvPr id="0" name=""/>
        <dsp:cNvSpPr/>
      </dsp:nvSpPr>
      <dsp:spPr>
        <a:xfrm>
          <a:off x="3697443" y="969097"/>
          <a:ext cx="1501017" cy="1047127"/>
        </a:xfrm>
        <a:prstGeom prst="roundRect">
          <a:avLst>
            <a:gd name="adj" fmla="val 10000"/>
          </a:avLst>
        </a:prstGeom>
        <a:solidFill>
          <a:schemeClr val="lt1">
            <a:alpha val="90000"/>
            <a:hueOff val="0"/>
            <a:satOff val="0"/>
            <a:lumOff val="0"/>
            <a:alphaOff val="0"/>
          </a:schemeClr>
        </a:solidFill>
        <a:ln w="9525" cap="flat" cmpd="sng" algn="ctr">
          <a:solidFill>
            <a:schemeClr val="accent5">
              <a:hueOff val="-3311292"/>
              <a:satOff val="13270"/>
              <a:lumOff val="2876"/>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zh-CN" altLang="en-US" sz="1900" kern="1200" dirty="0" smtClean="0">
              <a:latin typeface="標楷體" pitchFamily="65" charset="-120"/>
              <a:ea typeface="標楷體" pitchFamily="65" charset="-120"/>
            </a:rPr>
            <a:t>閩語支</a:t>
          </a:r>
          <a:endParaRPr lang="en-US" altLang="zh-CN" sz="1900" kern="1200" dirty="0" smtClean="0">
            <a:latin typeface="標楷體" pitchFamily="65" charset="-120"/>
            <a:ea typeface="標楷體" pitchFamily="65" charset="-120"/>
          </a:endParaRPr>
        </a:p>
        <a:p>
          <a:pPr lvl="0" algn="ctr" defTabSz="844550">
            <a:lnSpc>
              <a:spcPct val="90000"/>
            </a:lnSpc>
            <a:spcBef>
              <a:spcPct val="0"/>
            </a:spcBef>
            <a:spcAft>
              <a:spcPct val="35000"/>
            </a:spcAft>
          </a:pPr>
          <a:r>
            <a:rPr lang="en-US" altLang="zh-TW" sz="1900" kern="1200" dirty="0" smtClean="0">
              <a:latin typeface="標楷體" pitchFamily="65" charset="-120"/>
              <a:ea typeface="標楷體" pitchFamily="65" charset="-120"/>
            </a:rPr>
            <a:t>(</a:t>
          </a:r>
          <a:r>
            <a:rPr lang="zh-CN" altLang="en-US" sz="1900" kern="1200" dirty="0" smtClean="0">
              <a:latin typeface="標楷體" pitchFamily="65" charset="-120"/>
              <a:ea typeface="標楷體" pitchFamily="65" charset="-120"/>
            </a:rPr>
            <a:t>台灣話</a:t>
          </a:r>
          <a:r>
            <a:rPr lang="en-US" altLang="zh-CN" sz="1900" kern="1200" dirty="0" smtClean="0">
              <a:latin typeface="標楷體" pitchFamily="65" charset="-120"/>
              <a:ea typeface="標楷體" pitchFamily="65" charset="-120"/>
            </a:rPr>
            <a:t>)</a:t>
          </a:r>
          <a:endParaRPr lang="zh-TW" altLang="en-US" sz="1900" kern="1200" dirty="0">
            <a:latin typeface="標楷體" pitchFamily="65" charset="-120"/>
            <a:ea typeface="標楷體" pitchFamily="65" charset="-120"/>
          </a:endParaRPr>
        </a:p>
      </dsp:txBody>
      <dsp:txXfrm>
        <a:off x="3697443" y="969097"/>
        <a:ext cx="1501017" cy="1047127"/>
      </dsp:txXfrm>
    </dsp:sp>
    <dsp:sp modelId="{2CB20779-9E74-4C20-97A7-F28B4E2B33C4}">
      <dsp:nvSpPr>
        <dsp:cNvPr id="0" name=""/>
        <dsp:cNvSpPr/>
      </dsp:nvSpPr>
      <dsp:spPr>
        <a:xfrm>
          <a:off x="3550502" y="825736"/>
          <a:ext cx="146941" cy="1802441"/>
        </a:xfrm>
        <a:custGeom>
          <a:avLst/>
          <a:gdLst/>
          <a:ahLst/>
          <a:cxnLst/>
          <a:rect l="0" t="0" r="0" b="0"/>
          <a:pathLst>
            <a:path>
              <a:moveTo>
                <a:pt x="0" y="0"/>
              </a:moveTo>
              <a:lnTo>
                <a:pt x="0" y="1802441"/>
              </a:lnTo>
              <a:lnTo>
                <a:pt x="146941" y="1802441"/>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2525FA2B-6335-43DD-8982-C366925B0061}">
      <dsp:nvSpPr>
        <dsp:cNvPr id="0" name=""/>
        <dsp:cNvSpPr/>
      </dsp:nvSpPr>
      <dsp:spPr>
        <a:xfrm>
          <a:off x="3697443" y="2111513"/>
          <a:ext cx="1501010" cy="1033328"/>
        </a:xfrm>
        <a:prstGeom prst="roundRect">
          <a:avLst>
            <a:gd name="adj" fmla="val 10000"/>
          </a:avLst>
        </a:prstGeom>
        <a:solidFill>
          <a:schemeClr val="lt1">
            <a:alpha val="90000"/>
            <a:hueOff val="0"/>
            <a:satOff val="0"/>
            <a:lumOff val="0"/>
            <a:alphaOff val="0"/>
          </a:schemeClr>
        </a:solidFill>
        <a:ln w="9525" cap="flat" cmpd="sng" algn="ctr">
          <a:solidFill>
            <a:schemeClr val="accent5">
              <a:hueOff val="-4139115"/>
              <a:satOff val="16588"/>
              <a:lumOff val="3595"/>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zh-CN" altLang="en-US" sz="1900" kern="1200" dirty="0" smtClean="0">
              <a:latin typeface="標楷體" pitchFamily="65" charset="-120"/>
              <a:ea typeface="標楷體" pitchFamily="65" charset="-120"/>
            </a:rPr>
            <a:t>客語支</a:t>
          </a:r>
          <a:endParaRPr lang="en-US" altLang="zh-CN" sz="1900" kern="1200" dirty="0" smtClean="0">
            <a:latin typeface="標楷體" pitchFamily="65" charset="-120"/>
            <a:ea typeface="標楷體" pitchFamily="65" charset="-120"/>
          </a:endParaRPr>
        </a:p>
        <a:p>
          <a:pPr lvl="0" algn="ctr" defTabSz="844550">
            <a:lnSpc>
              <a:spcPct val="90000"/>
            </a:lnSpc>
            <a:spcBef>
              <a:spcPct val="0"/>
            </a:spcBef>
            <a:spcAft>
              <a:spcPct val="35000"/>
            </a:spcAft>
          </a:pPr>
          <a:r>
            <a:rPr lang="en-US" altLang="zh-TW" sz="1900" kern="1200" dirty="0" smtClean="0">
              <a:latin typeface="標楷體" pitchFamily="65" charset="-120"/>
              <a:ea typeface="標楷體" pitchFamily="65" charset="-120"/>
            </a:rPr>
            <a:t>(</a:t>
          </a:r>
          <a:r>
            <a:rPr lang="zh-CN" altLang="en-US" sz="1900" kern="1200" dirty="0" smtClean="0">
              <a:latin typeface="標楷體" pitchFamily="65" charset="-120"/>
              <a:ea typeface="標楷體" pitchFamily="65" charset="-120"/>
            </a:rPr>
            <a:t>台灣客家語</a:t>
          </a:r>
          <a:r>
            <a:rPr lang="en-US" altLang="zh-CN" sz="1900" kern="1200" dirty="0" smtClean="0">
              <a:latin typeface="標楷體" pitchFamily="65" charset="-120"/>
              <a:ea typeface="標楷體" pitchFamily="65" charset="-120"/>
            </a:rPr>
            <a:t>)</a:t>
          </a:r>
          <a:endParaRPr lang="zh-TW" altLang="en-US" sz="1900" kern="1200" dirty="0">
            <a:latin typeface="標楷體" pitchFamily="65" charset="-120"/>
            <a:ea typeface="標楷體" pitchFamily="65" charset="-120"/>
          </a:endParaRPr>
        </a:p>
      </dsp:txBody>
      <dsp:txXfrm>
        <a:off x="3697443" y="2111513"/>
        <a:ext cx="1501010" cy="1033328"/>
      </dsp:txXfrm>
    </dsp:sp>
    <dsp:sp modelId="{D23C3BCE-3A0D-476C-B567-DAF0AB2F420E}">
      <dsp:nvSpPr>
        <dsp:cNvPr id="0" name=""/>
        <dsp:cNvSpPr/>
      </dsp:nvSpPr>
      <dsp:spPr>
        <a:xfrm>
          <a:off x="3550502" y="825736"/>
          <a:ext cx="121907" cy="3013289"/>
        </a:xfrm>
        <a:custGeom>
          <a:avLst/>
          <a:gdLst/>
          <a:ahLst/>
          <a:cxnLst/>
          <a:rect l="0" t="0" r="0" b="0"/>
          <a:pathLst>
            <a:path>
              <a:moveTo>
                <a:pt x="0" y="0"/>
              </a:moveTo>
              <a:lnTo>
                <a:pt x="0" y="3013289"/>
              </a:lnTo>
              <a:lnTo>
                <a:pt x="121907" y="3013289"/>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CF4BF61E-0FD7-4B7D-ADDF-6F7E75199BE0}">
      <dsp:nvSpPr>
        <dsp:cNvPr id="0" name=""/>
        <dsp:cNvSpPr/>
      </dsp:nvSpPr>
      <dsp:spPr>
        <a:xfrm>
          <a:off x="3672409" y="3264166"/>
          <a:ext cx="1535635" cy="1149718"/>
        </a:xfrm>
        <a:prstGeom prst="roundRect">
          <a:avLst>
            <a:gd name="adj" fmla="val 10000"/>
          </a:avLst>
        </a:prstGeom>
        <a:solidFill>
          <a:schemeClr val="lt1">
            <a:alpha val="90000"/>
            <a:hueOff val="0"/>
            <a:satOff val="0"/>
            <a:lumOff val="0"/>
            <a:alphaOff val="0"/>
          </a:schemeClr>
        </a:solidFill>
        <a:ln w="9525" cap="flat" cmpd="sng" algn="ctr">
          <a:solidFill>
            <a:schemeClr val="accent5">
              <a:hueOff val="-4966938"/>
              <a:satOff val="19906"/>
              <a:lumOff val="4314"/>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zh-CN" altLang="en-US" sz="1900" kern="1200" dirty="0" smtClean="0">
              <a:latin typeface="標楷體" pitchFamily="65" charset="-120"/>
              <a:ea typeface="標楷體" pitchFamily="65" charset="-120"/>
            </a:rPr>
            <a:t>官話</a:t>
          </a:r>
          <a:endParaRPr lang="en-US" altLang="zh-CN" sz="1900" kern="1200" dirty="0" smtClean="0">
            <a:latin typeface="標楷體" pitchFamily="65" charset="-120"/>
            <a:ea typeface="標楷體" pitchFamily="65" charset="-120"/>
          </a:endParaRPr>
        </a:p>
        <a:p>
          <a:pPr lvl="0" algn="ctr" defTabSz="844550">
            <a:lnSpc>
              <a:spcPct val="90000"/>
            </a:lnSpc>
            <a:spcBef>
              <a:spcPct val="0"/>
            </a:spcBef>
            <a:spcAft>
              <a:spcPct val="35000"/>
            </a:spcAft>
          </a:pPr>
          <a:r>
            <a:rPr lang="en-US" altLang="zh-TW" sz="1900" kern="1200" dirty="0" smtClean="0">
              <a:latin typeface="標楷體" pitchFamily="65" charset="-120"/>
              <a:ea typeface="標楷體" pitchFamily="65" charset="-120"/>
            </a:rPr>
            <a:t>(</a:t>
          </a:r>
          <a:r>
            <a:rPr lang="zh-CN" altLang="en-US" sz="1900" kern="1200" dirty="0" smtClean="0">
              <a:latin typeface="標楷體" pitchFamily="65" charset="-120"/>
              <a:ea typeface="標楷體" pitchFamily="65" charset="-120"/>
            </a:rPr>
            <a:t>北京官話</a:t>
          </a:r>
          <a:r>
            <a:rPr lang="en-US" altLang="zh-CN" sz="1900" kern="1200" dirty="0" smtClean="0">
              <a:latin typeface="標楷體" pitchFamily="65" charset="-120"/>
              <a:ea typeface="標楷體" pitchFamily="65" charset="-120"/>
            </a:rPr>
            <a:t>)</a:t>
          </a:r>
          <a:endParaRPr lang="zh-TW" altLang="en-US" sz="1900" kern="1200" dirty="0">
            <a:latin typeface="標楷體" pitchFamily="65" charset="-120"/>
            <a:ea typeface="標楷體" pitchFamily="65" charset="-120"/>
          </a:endParaRPr>
        </a:p>
      </dsp:txBody>
      <dsp:txXfrm>
        <a:off x="3672409" y="3264166"/>
        <a:ext cx="1535635" cy="1149718"/>
      </dsp:txXfrm>
    </dsp:sp>
    <dsp:sp modelId="{A867278B-4A95-4B05-ABA7-750E5977F840}">
      <dsp:nvSpPr>
        <dsp:cNvPr id="0" name=""/>
        <dsp:cNvSpPr/>
      </dsp:nvSpPr>
      <dsp:spPr>
        <a:xfrm>
          <a:off x="5111623" y="2772"/>
          <a:ext cx="1800534" cy="816883"/>
        </a:xfrm>
        <a:prstGeom prst="roundRect">
          <a:avLst>
            <a:gd name="adj" fmla="val 10000"/>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7625" tIns="31750" rIns="47625" bIns="31750" numCol="1" spcCol="1270" anchor="ctr" anchorCtr="0">
          <a:noAutofit/>
        </a:bodyPr>
        <a:lstStyle/>
        <a:p>
          <a:pPr lvl="0" algn="ctr" defTabSz="1111250">
            <a:lnSpc>
              <a:spcPct val="90000"/>
            </a:lnSpc>
            <a:spcBef>
              <a:spcPct val="0"/>
            </a:spcBef>
            <a:spcAft>
              <a:spcPct val="35000"/>
            </a:spcAft>
          </a:pPr>
          <a:r>
            <a:rPr lang="zh-CN" altLang="en-US" sz="2500" kern="1200" dirty="0" smtClean="0">
              <a:latin typeface="標楷體" pitchFamily="65" charset="-120"/>
              <a:ea typeface="標楷體" pitchFamily="65" charset="-120"/>
            </a:rPr>
            <a:t>新住民語言</a:t>
          </a:r>
          <a:endParaRPr lang="zh-TW" altLang="en-US" sz="2500" kern="1200" dirty="0">
            <a:latin typeface="標楷體" pitchFamily="65" charset="-120"/>
            <a:ea typeface="標楷體" pitchFamily="65" charset="-120"/>
          </a:endParaRPr>
        </a:p>
      </dsp:txBody>
      <dsp:txXfrm>
        <a:off x="5111623" y="2772"/>
        <a:ext cx="1800534" cy="816883"/>
      </dsp:txXfrm>
    </dsp:sp>
    <dsp:sp modelId="{ABA61E32-DBC7-4FAE-A9A2-5E105CD6ABEC}">
      <dsp:nvSpPr>
        <dsp:cNvPr id="0" name=""/>
        <dsp:cNvSpPr/>
      </dsp:nvSpPr>
      <dsp:spPr>
        <a:xfrm>
          <a:off x="5291676" y="819655"/>
          <a:ext cx="175532" cy="680175"/>
        </a:xfrm>
        <a:custGeom>
          <a:avLst/>
          <a:gdLst/>
          <a:ahLst/>
          <a:cxnLst/>
          <a:rect l="0" t="0" r="0" b="0"/>
          <a:pathLst>
            <a:path>
              <a:moveTo>
                <a:pt x="0" y="0"/>
              </a:moveTo>
              <a:lnTo>
                <a:pt x="0" y="680175"/>
              </a:lnTo>
              <a:lnTo>
                <a:pt x="175532" y="680175"/>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E0978EC6-6C92-4D1D-A954-1885700BADA7}">
      <dsp:nvSpPr>
        <dsp:cNvPr id="0" name=""/>
        <dsp:cNvSpPr/>
      </dsp:nvSpPr>
      <dsp:spPr>
        <a:xfrm>
          <a:off x="5467209" y="983436"/>
          <a:ext cx="1447430" cy="1032789"/>
        </a:xfrm>
        <a:prstGeom prst="roundRect">
          <a:avLst>
            <a:gd name="adj" fmla="val 10000"/>
          </a:avLst>
        </a:prstGeom>
        <a:solidFill>
          <a:schemeClr val="lt1">
            <a:alpha val="90000"/>
            <a:hueOff val="0"/>
            <a:satOff val="0"/>
            <a:lumOff val="0"/>
            <a:alphaOff val="0"/>
          </a:schemeClr>
        </a:solidFill>
        <a:ln w="9525" cap="flat" cmpd="sng" algn="ctr">
          <a:solidFill>
            <a:schemeClr val="accent5">
              <a:hueOff val="-5794761"/>
              <a:satOff val="23223"/>
              <a:lumOff val="5033"/>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zh-CN" altLang="en-US" sz="1900" kern="1200" dirty="0" smtClean="0">
              <a:latin typeface="標楷體" pitchFamily="65" charset="-120"/>
              <a:ea typeface="標楷體" pitchFamily="65" charset="-120"/>
            </a:rPr>
            <a:t>英語</a:t>
          </a:r>
          <a:endParaRPr lang="zh-TW" altLang="en-US" sz="1900" kern="1200" dirty="0">
            <a:latin typeface="標楷體" pitchFamily="65" charset="-120"/>
            <a:ea typeface="標楷體" pitchFamily="65" charset="-120"/>
          </a:endParaRPr>
        </a:p>
      </dsp:txBody>
      <dsp:txXfrm>
        <a:off x="5467209" y="983436"/>
        <a:ext cx="1447430" cy="1032789"/>
      </dsp:txXfrm>
    </dsp:sp>
    <dsp:sp modelId="{8E9C2D3A-C3D1-4B0F-AF2D-340AF954A5C1}">
      <dsp:nvSpPr>
        <dsp:cNvPr id="0" name=""/>
        <dsp:cNvSpPr/>
      </dsp:nvSpPr>
      <dsp:spPr>
        <a:xfrm>
          <a:off x="5291676" y="819655"/>
          <a:ext cx="675932" cy="1337673"/>
        </a:xfrm>
        <a:custGeom>
          <a:avLst/>
          <a:gdLst/>
          <a:ahLst/>
          <a:cxnLst/>
          <a:rect l="0" t="0" r="0" b="0"/>
          <a:pathLst>
            <a:path>
              <a:moveTo>
                <a:pt x="0" y="0"/>
              </a:moveTo>
              <a:lnTo>
                <a:pt x="0" y="1337673"/>
              </a:lnTo>
              <a:lnTo>
                <a:pt x="675932" y="1337673"/>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C6BE240-6113-4BD1-9E57-FE3DF803F8E3}">
      <dsp:nvSpPr>
        <dsp:cNvPr id="0" name=""/>
        <dsp:cNvSpPr/>
      </dsp:nvSpPr>
      <dsp:spPr>
        <a:xfrm>
          <a:off x="5967609" y="1680111"/>
          <a:ext cx="1386206" cy="954435"/>
        </a:xfrm>
        <a:prstGeom prst="roundRect">
          <a:avLst>
            <a:gd name="adj" fmla="val 10000"/>
          </a:avLst>
        </a:prstGeom>
        <a:solidFill>
          <a:schemeClr val="lt1">
            <a:alpha val="90000"/>
            <a:hueOff val="0"/>
            <a:satOff val="0"/>
            <a:lumOff val="0"/>
            <a:alphaOff val="0"/>
          </a:schemeClr>
        </a:solidFill>
        <a:ln w="9525" cap="flat" cmpd="sng" algn="ctr">
          <a:solidFill>
            <a:schemeClr val="accent5">
              <a:hueOff val="-6622584"/>
              <a:satOff val="26541"/>
              <a:lumOff val="5752"/>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zh-CN" altLang="en-US" sz="1900" kern="1200" dirty="0" smtClean="0">
              <a:latin typeface="標楷體" pitchFamily="65" charset="-120"/>
              <a:ea typeface="標楷體" pitchFamily="65" charset="-120"/>
            </a:rPr>
            <a:t>印尼語</a:t>
          </a:r>
          <a:endParaRPr lang="zh-TW" altLang="en-US" sz="1900" kern="1200" dirty="0">
            <a:latin typeface="標楷體" pitchFamily="65" charset="-120"/>
            <a:ea typeface="標楷體" pitchFamily="65" charset="-120"/>
          </a:endParaRPr>
        </a:p>
      </dsp:txBody>
      <dsp:txXfrm>
        <a:off x="5967609" y="1680111"/>
        <a:ext cx="1386206" cy="954435"/>
      </dsp:txXfrm>
    </dsp:sp>
    <dsp:sp modelId="{EEA59564-6717-47C3-90ED-C3CE3114F473}">
      <dsp:nvSpPr>
        <dsp:cNvPr id="0" name=""/>
        <dsp:cNvSpPr/>
      </dsp:nvSpPr>
      <dsp:spPr>
        <a:xfrm>
          <a:off x="5291676" y="819655"/>
          <a:ext cx="174982" cy="1952482"/>
        </a:xfrm>
        <a:custGeom>
          <a:avLst/>
          <a:gdLst/>
          <a:ahLst/>
          <a:cxnLst/>
          <a:rect l="0" t="0" r="0" b="0"/>
          <a:pathLst>
            <a:path>
              <a:moveTo>
                <a:pt x="0" y="0"/>
              </a:moveTo>
              <a:lnTo>
                <a:pt x="0" y="1952482"/>
              </a:lnTo>
              <a:lnTo>
                <a:pt x="174982" y="1952482"/>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00568B1C-AB24-435D-9751-DF682139CE11}">
      <dsp:nvSpPr>
        <dsp:cNvPr id="0" name=""/>
        <dsp:cNvSpPr/>
      </dsp:nvSpPr>
      <dsp:spPr>
        <a:xfrm>
          <a:off x="5466659" y="2304256"/>
          <a:ext cx="1435830" cy="935764"/>
        </a:xfrm>
        <a:prstGeom prst="roundRect">
          <a:avLst>
            <a:gd name="adj" fmla="val 10000"/>
          </a:avLst>
        </a:prstGeom>
        <a:solidFill>
          <a:schemeClr val="lt1">
            <a:alpha val="90000"/>
            <a:hueOff val="0"/>
            <a:satOff val="0"/>
            <a:lumOff val="0"/>
            <a:alphaOff val="0"/>
          </a:schemeClr>
        </a:solidFill>
        <a:ln w="9525" cap="flat" cmpd="sng" algn="ctr">
          <a:solidFill>
            <a:schemeClr val="accent5">
              <a:hueOff val="-7450407"/>
              <a:satOff val="29858"/>
              <a:lumOff val="6471"/>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zh-CN" altLang="en-US" sz="1900" kern="1200" dirty="0" smtClean="0">
              <a:latin typeface="標楷體" pitchFamily="65" charset="-120"/>
              <a:ea typeface="標楷體" pitchFamily="65" charset="-120"/>
            </a:rPr>
            <a:t>馬來語</a:t>
          </a:r>
          <a:endParaRPr lang="zh-TW" altLang="en-US" sz="1900" kern="1200" dirty="0">
            <a:latin typeface="標楷體" pitchFamily="65" charset="-120"/>
            <a:ea typeface="標楷體" pitchFamily="65" charset="-120"/>
          </a:endParaRPr>
        </a:p>
      </dsp:txBody>
      <dsp:txXfrm>
        <a:off x="5466659" y="2304256"/>
        <a:ext cx="1435830" cy="935764"/>
      </dsp:txXfrm>
    </dsp:sp>
    <dsp:sp modelId="{67E9D71A-DA5B-4BDE-A677-E08B44FD0AAC}">
      <dsp:nvSpPr>
        <dsp:cNvPr id="0" name=""/>
        <dsp:cNvSpPr/>
      </dsp:nvSpPr>
      <dsp:spPr>
        <a:xfrm>
          <a:off x="5291676" y="819655"/>
          <a:ext cx="654305" cy="2593044"/>
        </a:xfrm>
        <a:custGeom>
          <a:avLst/>
          <a:gdLst/>
          <a:ahLst/>
          <a:cxnLst/>
          <a:rect l="0" t="0" r="0" b="0"/>
          <a:pathLst>
            <a:path>
              <a:moveTo>
                <a:pt x="0" y="0"/>
              </a:moveTo>
              <a:lnTo>
                <a:pt x="0" y="2593044"/>
              </a:lnTo>
              <a:lnTo>
                <a:pt x="654305" y="2593044"/>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268DDC7D-C9E8-4B31-A763-5366AC80D7BB}">
      <dsp:nvSpPr>
        <dsp:cNvPr id="0" name=""/>
        <dsp:cNvSpPr/>
      </dsp:nvSpPr>
      <dsp:spPr>
        <a:xfrm>
          <a:off x="5945982" y="2952328"/>
          <a:ext cx="1436181" cy="920743"/>
        </a:xfrm>
        <a:prstGeom prst="roundRect">
          <a:avLst>
            <a:gd name="adj" fmla="val 10000"/>
          </a:avLst>
        </a:prstGeom>
        <a:solidFill>
          <a:schemeClr val="lt1">
            <a:alpha val="90000"/>
            <a:hueOff val="0"/>
            <a:satOff val="0"/>
            <a:lumOff val="0"/>
            <a:alphaOff val="0"/>
          </a:schemeClr>
        </a:solidFill>
        <a:ln w="9525" cap="flat" cmpd="sng" algn="ctr">
          <a:solidFill>
            <a:schemeClr val="accent5">
              <a:hueOff val="-8278230"/>
              <a:satOff val="33176"/>
              <a:lumOff val="719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zh-CN" altLang="en-US" sz="1900" kern="1200" dirty="0" smtClean="0">
              <a:latin typeface="標楷體" pitchFamily="65" charset="-120"/>
              <a:ea typeface="標楷體" pitchFamily="65" charset="-120"/>
            </a:rPr>
            <a:t>菲律賓語</a:t>
          </a:r>
          <a:endParaRPr lang="zh-TW" altLang="en-US" sz="1900" kern="1200" dirty="0">
            <a:latin typeface="標楷體" pitchFamily="65" charset="-120"/>
            <a:ea typeface="標楷體" pitchFamily="65" charset="-120"/>
          </a:endParaRPr>
        </a:p>
      </dsp:txBody>
      <dsp:txXfrm>
        <a:off x="5945982" y="2952328"/>
        <a:ext cx="1436181" cy="920743"/>
      </dsp:txXfrm>
    </dsp:sp>
    <dsp:sp modelId="{F369BB88-0966-4B71-A3AC-713F5C8E3C58}">
      <dsp:nvSpPr>
        <dsp:cNvPr id="0" name=""/>
        <dsp:cNvSpPr/>
      </dsp:nvSpPr>
      <dsp:spPr>
        <a:xfrm>
          <a:off x="5291676" y="819655"/>
          <a:ext cx="177120" cy="3276784"/>
        </a:xfrm>
        <a:custGeom>
          <a:avLst/>
          <a:gdLst/>
          <a:ahLst/>
          <a:cxnLst/>
          <a:rect l="0" t="0" r="0" b="0"/>
          <a:pathLst>
            <a:path>
              <a:moveTo>
                <a:pt x="0" y="0"/>
              </a:moveTo>
              <a:lnTo>
                <a:pt x="0" y="3276784"/>
              </a:lnTo>
              <a:lnTo>
                <a:pt x="177120" y="3276784"/>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D95A2EF-2975-42D5-92CC-799EB65F1171}">
      <dsp:nvSpPr>
        <dsp:cNvPr id="0" name=""/>
        <dsp:cNvSpPr/>
      </dsp:nvSpPr>
      <dsp:spPr>
        <a:xfrm>
          <a:off x="5468797" y="3600400"/>
          <a:ext cx="1448186" cy="992080"/>
        </a:xfrm>
        <a:prstGeom prst="roundRect">
          <a:avLst>
            <a:gd name="adj" fmla="val 10000"/>
          </a:avLst>
        </a:prstGeom>
        <a:solidFill>
          <a:schemeClr val="lt1">
            <a:alpha val="90000"/>
            <a:hueOff val="0"/>
            <a:satOff val="0"/>
            <a:lumOff val="0"/>
            <a:alphaOff val="0"/>
          </a:schemeClr>
        </a:solidFill>
        <a:ln w="9525" cap="flat" cmpd="sng" algn="ctr">
          <a:solidFill>
            <a:schemeClr val="accent5">
              <a:hueOff val="-9106054"/>
              <a:satOff val="36493"/>
              <a:lumOff val="7909"/>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zh-CN" altLang="en-US" sz="1900" kern="1200" dirty="0" smtClean="0">
              <a:latin typeface="標楷體" pitchFamily="65" charset="-120"/>
              <a:ea typeface="標楷體" pitchFamily="65" charset="-120"/>
            </a:rPr>
            <a:t>越南語</a:t>
          </a:r>
          <a:endParaRPr lang="zh-TW" altLang="en-US" sz="1900" kern="1200" dirty="0">
            <a:latin typeface="標楷體" pitchFamily="65" charset="-120"/>
            <a:ea typeface="標楷體" pitchFamily="65" charset="-120"/>
          </a:endParaRPr>
        </a:p>
      </dsp:txBody>
      <dsp:txXfrm>
        <a:off x="5468797" y="3600400"/>
        <a:ext cx="1448186" cy="992080"/>
      </dsp:txXfrm>
    </dsp:sp>
    <dsp:sp modelId="{69D2DC8C-68D6-4445-BFDA-A1AA0F71D25D}">
      <dsp:nvSpPr>
        <dsp:cNvPr id="0" name=""/>
        <dsp:cNvSpPr/>
      </dsp:nvSpPr>
      <dsp:spPr>
        <a:xfrm>
          <a:off x="5291676" y="819655"/>
          <a:ext cx="663316" cy="3986139"/>
        </a:xfrm>
        <a:custGeom>
          <a:avLst/>
          <a:gdLst/>
          <a:ahLst/>
          <a:cxnLst/>
          <a:rect l="0" t="0" r="0" b="0"/>
          <a:pathLst>
            <a:path>
              <a:moveTo>
                <a:pt x="0" y="0"/>
              </a:moveTo>
              <a:lnTo>
                <a:pt x="0" y="3986139"/>
              </a:lnTo>
              <a:lnTo>
                <a:pt x="663316" y="3986139"/>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26AFC08A-ED5D-47E1-A043-2B785224C975}">
      <dsp:nvSpPr>
        <dsp:cNvPr id="0" name=""/>
        <dsp:cNvSpPr/>
      </dsp:nvSpPr>
      <dsp:spPr>
        <a:xfrm>
          <a:off x="5954993" y="4320482"/>
          <a:ext cx="1448186" cy="970625"/>
        </a:xfrm>
        <a:prstGeom prst="roundRect">
          <a:avLst>
            <a:gd name="adj" fmla="val 10000"/>
          </a:avLst>
        </a:prstGeom>
        <a:solidFill>
          <a:schemeClr val="lt1">
            <a:alpha val="90000"/>
            <a:hueOff val="0"/>
            <a:satOff val="0"/>
            <a:lumOff val="0"/>
            <a:alphaOff val="0"/>
          </a:schemeClr>
        </a:solidFill>
        <a:ln w="9525" cap="flat" cmpd="sng" algn="ctr">
          <a:solidFill>
            <a:schemeClr val="accent5">
              <a:hueOff val="-9933876"/>
              <a:satOff val="39811"/>
              <a:lumOff val="8628"/>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zh-CN" altLang="en-US" sz="1900" kern="1200" dirty="0" smtClean="0">
              <a:latin typeface="標楷體" pitchFamily="65" charset="-120"/>
              <a:ea typeface="標楷體" pitchFamily="65" charset="-120"/>
            </a:rPr>
            <a:t>泰語</a:t>
          </a:r>
          <a:endParaRPr lang="zh-TW" altLang="en-US" sz="1900" kern="1200" dirty="0">
            <a:latin typeface="標楷體" pitchFamily="65" charset="-120"/>
            <a:ea typeface="標楷體" pitchFamily="65" charset="-120"/>
          </a:endParaRPr>
        </a:p>
      </dsp:txBody>
      <dsp:txXfrm>
        <a:off x="5954993" y="4320482"/>
        <a:ext cx="1448186" cy="970625"/>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821CF4C-6EE2-4331-9964-BBDAADC4D81B}">
      <dsp:nvSpPr>
        <dsp:cNvPr id="0" name=""/>
        <dsp:cNvSpPr/>
      </dsp:nvSpPr>
      <dsp:spPr>
        <a:xfrm>
          <a:off x="5139" y="1309680"/>
          <a:ext cx="1799602" cy="1284070"/>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9055" tIns="39370" rIns="59055" bIns="39370" numCol="1" spcCol="1270" anchor="ctr" anchorCtr="0">
          <a:noAutofit/>
        </a:bodyPr>
        <a:lstStyle/>
        <a:p>
          <a:pPr lvl="0" algn="ctr" defTabSz="1377950">
            <a:lnSpc>
              <a:spcPct val="90000"/>
            </a:lnSpc>
            <a:spcBef>
              <a:spcPct val="0"/>
            </a:spcBef>
            <a:spcAft>
              <a:spcPct val="35000"/>
            </a:spcAft>
          </a:pPr>
          <a:r>
            <a:rPr lang="zh-CN" altLang="en-US" sz="3100" kern="1200" dirty="0" smtClean="0"/>
            <a:t>日本琉球</a:t>
          </a:r>
          <a:endParaRPr lang="en-US" altLang="zh-CN" sz="3100" kern="1200" dirty="0" smtClean="0"/>
        </a:p>
        <a:p>
          <a:pPr lvl="0" algn="ctr" defTabSz="1377950">
            <a:lnSpc>
              <a:spcPct val="90000"/>
            </a:lnSpc>
            <a:spcBef>
              <a:spcPct val="0"/>
            </a:spcBef>
            <a:spcAft>
              <a:spcPct val="35000"/>
            </a:spcAft>
          </a:pPr>
          <a:r>
            <a:rPr lang="zh-CN" altLang="en-US" sz="3100" kern="1200" dirty="0" smtClean="0"/>
            <a:t>語系</a:t>
          </a:r>
          <a:endParaRPr lang="zh-TW" altLang="en-US" sz="3100" kern="1200" dirty="0"/>
        </a:p>
      </dsp:txBody>
      <dsp:txXfrm>
        <a:off x="5139" y="1309680"/>
        <a:ext cx="1799602" cy="1284070"/>
      </dsp:txXfrm>
    </dsp:sp>
    <dsp:sp modelId="{D960AB17-CFA1-41AE-9BCD-5D806B5868E3}">
      <dsp:nvSpPr>
        <dsp:cNvPr id="0" name=""/>
        <dsp:cNvSpPr/>
      </dsp:nvSpPr>
      <dsp:spPr>
        <a:xfrm>
          <a:off x="185099" y="2593751"/>
          <a:ext cx="179960" cy="674850"/>
        </a:xfrm>
        <a:custGeom>
          <a:avLst/>
          <a:gdLst/>
          <a:ahLst/>
          <a:cxnLst/>
          <a:rect l="0" t="0" r="0" b="0"/>
          <a:pathLst>
            <a:path>
              <a:moveTo>
                <a:pt x="0" y="0"/>
              </a:moveTo>
              <a:lnTo>
                <a:pt x="0" y="674850"/>
              </a:lnTo>
              <a:lnTo>
                <a:pt x="179960" y="674850"/>
              </a:lnTo>
            </a:path>
          </a:pathLst>
        </a:custGeom>
        <a:noFill/>
        <a:ln w="25400" cap="flat" cmpd="sng" algn="ctr">
          <a:solidFill>
            <a:schemeClr val="accent4">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FFA69815-E2D9-4231-80D3-0362F74E8003}">
      <dsp:nvSpPr>
        <dsp:cNvPr id="0" name=""/>
        <dsp:cNvSpPr/>
      </dsp:nvSpPr>
      <dsp:spPr>
        <a:xfrm>
          <a:off x="365059" y="2818701"/>
          <a:ext cx="1439681" cy="899801"/>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zh-CN" altLang="en-US" sz="2600" kern="1200" dirty="0" smtClean="0"/>
            <a:t>日語</a:t>
          </a:r>
          <a:endParaRPr lang="zh-TW" altLang="en-US" sz="2600" kern="1200" dirty="0"/>
        </a:p>
      </dsp:txBody>
      <dsp:txXfrm>
        <a:off x="365059" y="2818701"/>
        <a:ext cx="1439681" cy="899801"/>
      </dsp:txXfrm>
    </dsp:sp>
    <dsp:sp modelId="{B031117E-D9A1-4610-ACCF-C26C37B37F52}">
      <dsp:nvSpPr>
        <dsp:cNvPr id="0" name=""/>
        <dsp:cNvSpPr/>
      </dsp:nvSpPr>
      <dsp:spPr>
        <a:xfrm>
          <a:off x="2254642" y="1309680"/>
          <a:ext cx="1799602" cy="1284061"/>
        </a:xfrm>
        <a:prstGeom prst="roundRect">
          <a:avLst>
            <a:gd name="adj" fmla="val 10000"/>
          </a:avLst>
        </a:prstGeom>
        <a:gradFill rotWithShape="0">
          <a:gsLst>
            <a:gs pos="0">
              <a:schemeClr val="accent3">
                <a:hueOff val="3750088"/>
                <a:satOff val="-5627"/>
                <a:lumOff val="-915"/>
                <a:alphaOff val="0"/>
                <a:shade val="51000"/>
                <a:satMod val="130000"/>
              </a:schemeClr>
            </a:gs>
            <a:gs pos="80000">
              <a:schemeClr val="accent3">
                <a:hueOff val="3750088"/>
                <a:satOff val="-5627"/>
                <a:lumOff val="-915"/>
                <a:alphaOff val="0"/>
                <a:shade val="93000"/>
                <a:satMod val="130000"/>
              </a:schemeClr>
            </a:gs>
            <a:gs pos="100000">
              <a:schemeClr val="accent3">
                <a:hueOff val="3750088"/>
                <a:satOff val="-5627"/>
                <a:lumOff val="-9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9055" tIns="39370" rIns="59055" bIns="39370" numCol="1" spcCol="1270" anchor="ctr" anchorCtr="0">
          <a:noAutofit/>
        </a:bodyPr>
        <a:lstStyle/>
        <a:p>
          <a:pPr lvl="0" algn="ctr" defTabSz="1377950">
            <a:lnSpc>
              <a:spcPct val="90000"/>
            </a:lnSpc>
            <a:spcBef>
              <a:spcPct val="0"/>
            </a:spcBef>
            <a:spcAft>
              <a:spcPct val="35000"/>
            </a:spcAft>
          </a:pPr>
          <a:r>
            <a:rPr lang="zh-CN" altLang="en-US" sz="3100" kern="1200" dirty="0" smtClean="0"/>
            <a:t>印歐語系</a:t>
          </a:r>
          <a:endParaRPr lang="zh-TW" altLang="en-US" sz="3100" kern="1200" dirty="0"/>
        </a:p>
      </dsp:txBody>
      <dsp:txXfrm>
        <a:off x="2254642" y="1309680"/>
        <a:ext cx="1799602" cy="1284061"/>
      </dsp:txXfrm>
    </dsp:sp>
    <dsp:sp modelId="{C0B6AB2A-6C38-4BC5-9837-CF2EA89EBA03}">
      <dsp:nvSpPr>
        <dsp:cNvPr id="0" name=""/>
        <dsp:cNvSpPr/>
      </dsp:nvSpPr>
      <dsp:spPr>
        <a:xfrm>
          <a:off x="2434602" y="2593742"/>
          <a:ext cx="179960" cy="668862"/>
        </a:xfrm>
        <a:custGeom>
          <a:avLst/>
          <a:gdLst/>
          <a:ahLst/>
          <a:cxnLst/>
          <a:rect l="0" t="0" r="0" b="0"/>
          <a:pathLst>
            <a:path>
              <a:moveTo>
                <a:pt x="0" y="0"/>
              </a:moveTo>
              <a:lnTo>
                <a:pt x="0" y="668862"/>
              </a:lnTo>
              <a:lnTo>
                <a:pt x="179960" y="668862"/>
              </a:lnTo>
            </a:path>
          </a:pathLst>
        </a:custGeom>
        <a:noFill/>
        <a:ln w="25400" cap="flat" cmpd="sng" algn="ctr">
          <a:solidFill>
            <a:schemeClr val="accent4">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FE512276-52DB-41BD-B533-CE49EE9E7208}">
      <dsp:nvSpPr>
        <dsp:cNvPr id="0" name=""/>
        <dsp:cNvSpPr/>
      </dsp:nvSpPr>
      <dsp:spPr>
        <a:xfrm>
          <a:off x="2614562" y="2818692"/>
          <a:ext cx="1536226" cy="887824"/>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2250053"/>
              <a:satOff val="-3376"/>
              <a:lumOff val="-549"/>
              <a:alphaOff val="0"/>
            </a:schemeClr>
          </a:solidFill>
          <a:prstDash val="solid"/>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zh-CN" altLang="en-US" sz="2600" kern="1200" dirty="0" smtClean="0"/>
            <a:t>荷蘭語</a:t>
          </a:r>
          <a:endParaRPr lang="zh-TW" altLang="en-US" sz="2600" kern="1200" dirty="0"/>
        </a:p>
      </dsp:txBody>
      <dsp:txXfrm>
        <a:off x="2614562" y="2818692"/>
        <a:ext cx="1536226" cy="887824"/>
      </dsp:txXfrm>
    </dsp:sp>
    <dsp:sp modelId="{D8DCE7AF-4585-4EEB-BAFD-0CA072502792}">
      <dsp:nvSpPr>
        <dsp:cNvPr id="0" name=""/>
        <dsp:cNvSpPr/>
      </dsp:nvSpPr>
      <dsp:spPr>
        <a:xfrm>
          <a:off x="2434602" y="2593742"/>
          <a:ext cx="179960" cy="1787625"/>
        </a:xfrm>
        <a:custGeom>
          <a:avLst/>
          <a:gdLst/>
          <a:ahLst/>
          <a:cxnLst/>
          <a:rect l="0" t="0" r="0" b="0"/>
          <a:pathLst>
            <a:path>
              <a:moveTo>
                <a:pt x="0" y="0"/>
              </a:moveTo>
              <a:lnTo>
                <a:pt x="0" y="1787625"/>
              </a:lnTo>
              <a:lnTo>
                <a:pt x="179960" y="1787625"/>
              </a:lnTo>
            </a:path>
          </a:pathLst>
        </a:custGeom>
        <a:noFill/>
        <a:ln w="25400" cap="flat" cmpd="sng" algn="ctr">
          <a:solidFill>
            <a:schemeClr val="accent4">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907C09A-5778-4AD1-AD33-B6792F2CD9AD}">
      <dsp:nvSpPr>
        <dsp:cNvPr id="0" name=""/>
        <dsp:cNvSpPr/>
      </dsp:nvSpPr>
      <dsp:spPr>
        <a:xfrm>
          <a:off x="2614562" y="3931467"/>
          <a:ext cx="1536226" cy="899801"/>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4500106"/>
              <a:satOff val="-6752"/>
              <a:lumOff val="-1098"/>
              <a:alphaOff val="0"/>
            </a:schemeClr>
          </a:solidFill>
          <a:prstDash val="solid"/>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zh-CN" altLang="en-US" sz="2600" kern="1200" dirty="0" smtClean="0"/>
            <a:t>西班牙語</a:t>
          </a:r>
          <a:endParaRPr lang="zh-TW" altLang="en-US" sz="2600" kern="1200" dirty="0"/>
        </a:p>
      </dsp:txBody>
      <dsp:txXfrm>
        <a:off x="2614562" y="3931467"/>
        <a:ext cx="1536226" cy="899801"/>
      </dsp:txXfrm>
    </dsp:sp>
    <dsp:sp modelId="{D8EE72B3-12D8-4642-852A-A407571CA3BB}">
      <dsp:nvSpPr>
        <dsp:cNvPr id="0" name=""/>
        <dsp:cNvSpPr/>
      </dsp:nvSpPr>
      <dsp:spPr>
        <a:xfrm>
          <a:off x="4504144" y="1309680"/>
          <a:ext cx="1799602" cy="1323823"/>
        </a:xfrm>
        <a:prstGeom prst="roundRect">
          <a:avLst>
            <a:gd name="adj" fmla="val 10000"/>
          </a:avLst>
        </a:prstGeom>
        <a:gradFill rotWithShape="0">
          <a:gsLst>
            <a:gs pos="0">
              <a:schemeClr val="accent3">
                <a:hueOff val="7500176"/>
                <a:satOff val="-11253"/>
                <a:lumOff val="-1830"/>
                <a:alphaOff val="0"/>
                <a:shade val="51000"/>
                <a:satMod val="130000"/>
              </a:schemeClr>
            </a:gs>
            <a:gs pos="80000">
              <a:schemeClr val="accent3">
                <a:hueOff val="7500176"/>
                <a:satOff val="-11253"/>
                <a:lumOff val="-1830"/>
                <a:alphaOff val="0"/>
                <a:shade val="93000"/>
                <a:satMod val="130000"/>
              </a:schemeClr>
            </a:gs>
            <a:gs pos="100000">
              <a:schemeClr val="accent3">
                <a:hueOff val="7500176"/>
                <a:satOff val="-11253"/>
                <a:lumOff val="-183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9055" tIns="39370" rIns="59055" bIns="39370" numCol="1" spcCol="1270" anchor="ctr" anchorCtr="0">
          <a:noAutofit/>
        </a:bodyPr>
        <a:lstStyle/>
        <a:p>
          <a:pPr lvl="0" algn="ctr" defTabSz="1377950">
            <a:lnSpc>
              <a:spcPct val="90000"/>
            </a:lnSpc>
            <a:spcBef>
              <a:spcPct val="0"/>
            </a:spcBef>
            <a:spcAft>
              <a:spcPct val="35000"/>
            </a:spcAft>
          </a:pPr>
          <a:r>
            <a:rPr lang="zh-CN" altLang="en-US" sz="3100" kern="1200" dirty="0" smtClean="0"/>
            <a:t>阿爾泰</a:t>
          </a:r>
          <a:endParaRPr lang="en-US" altLang="zh-CN" sz="3100" kern="1200" dirty="0" smtClean="0"/>
        </a:p>
        <a:p>
          <a:pPr lvl="0" algn="ctr" defTabSz="1377950">
            <a:lnSpc>
              <a:spcPct val="90000"/>
            </a:lnSpc>
            <a:spcBef>
              <a:spcPct val="0"/>
            </a:spcBef>
            <a:spcAft>
              <a:spcPct val="35000"/>
            </a:spcAft>
          </a:pPr>
          <a:r>
            <a:rPr lang="zh-CN" altLang="en-US" sz="3100" kern="1200" dirty="0" smtClean="0"/>
            <a:t>語系</a:t>
          </a:r>
          <a:endParaRPr lang="zh-TW" altLang="en-US" sz="3100" kern="1200" dirty="0"/>
        </a:p>
      </dsp:txBody>
      <dsp:txXfrm>
        <a:off x="4504144" y="1309680"/>
        <a:ext cx="1799602" cy="1323823"/>
      </dsp:txXfrm>
    </dsp:sp>
    <dsp:sp modelId="{1D6C2474-21F4-4D88-AFF0-1B8B4A0E4315}">
      <dsp:nvSpPr>
        <dsp:cNvPr id="0" name=""/>
        <dsp:cNvSpPr/>
      </dsp:nvSpPr>
      <dsp:spPr>
        <a:xfrm>
          <a:off x="4684105" y="2633504"/>
          <a:ext cx="179960" cy="674850"/>
        </a:xfrm>
        <a:custGeom>
          <a:avLst/>
          <a:gdLst/>
          <a:ahLst/>
          <a:cxnLst/>
          <a:rect l="0" t="0" r="0" b="0"/>
          <a:pathLst>
            <a:path>
              <a:moveTo>
                <a:pt x="0" y="0"/>
              </a:moveTo>
              <a:lnTo>
                <a:pt x="0" y="674850"/>
              </a:lnTo>
              <a:lnTo>
                <a:pt x="179960" y="674850"/>
              </a:lnTo>
            </a:path>
          </a:pathLst>
        </a:custGeom>
        <a:noFill/>
        <a:ln w="25400" cap="flat" cmpd="sng" algn="ctr">
          <a:solidFill>
            <a:schemeClr val="accent4">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66F5DF5E-835B-413B-9219-C9481BF1AD97}">
      <dsp:nvSpPr>
        <dsp:cNvPr id="0" name=""/>
        <dsp:cNvSpPr/>
      </dsp:nvSpPr>
      <dsp:spPr>
        <a:xfrm>
          <a:off x="4864065" y="2858454"/>
          <a:ext cx="1439681" cy="899801"/>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6750158"/>
              <a:satOff val="-10128"/>
              <a:lumOff val="-1647"/>
              <a:alphaOff val="0"/>
            </a:schemeClr>
          </a:solidFill>
          <a:prstDash val="solid"/>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zh-CN" altLang="en-US" sz="2600" kern="1200" dirty="0" smtClean="0"/>
            <a:t>滿語</a:t>
          </a:r>
          <a:endParaRPr lang="zh-TW" altLang="en-US" sz="2600" kern="1200" dirty="0"/>
        </a:p>
      </dsp:txBody>
      <dsp:txXfrm>
        <a:off x="4864065" y="2858454"/>
        <a:ext cx="1439681" cy="899801"/>
      </dsp:txXfrm>
    </dsp:sp>
    <dsp:sp modelId="{E7F17046-0E0C-48E3-A9CA-D9E8892C0B08}">
      <dsp:nvSpPr>
        <dsp:cNvPr id="0" name=""/>
        <dsp:cNvSpPr/>
      </dsp:nvSpPr>
      <dsp:spPr>
        <a:xfrm>
          <a:off x="6753647" y="1309680"/>
          <a:ext cx="1799602" cy="1323823"/>
        </a:xfrm>
        <a:prstGeom prst="roundRect">
          <a:avLst>
            <a:gd name="adj" fmla="val 10000"/>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9055" tIns="39370" rIns="59055" bIns="39370" numCol="1" spcCol="1270" anchor="ctr" anchorCtr="0">
          <a:noAutofit/>
        </a:bodyPr>
        <a:lstStyle/>
        <a:p>
          <a:pPr lvl="0" algn="ctr" defTabSz="1377950">
            <a:lnSpc>
              <a:spcPct val="90000"/>
            </a:lnSpc>
            <a:spcBef>
              <a:spcPct val="0"/>
            </a:spcBef>
            <a:spcAft>
              <a:spcPct val="35000"/>
            </a:spcAft>
          </a:pPr>
          <a:r>
            <a:rPr lang="zh-CN" altLang="en-US" sz="3100" kern="1200" dirty="0" smtClean="0"/>
            <a:t>閱聽</a:t>
          </a:r>
          <a:endParaRPr lang="en-US" altLang="zh-CN" sz="3100" kern="1200" dirty="0" smtClean="0"/>
        </a:p>
        <a:p>
          <a:pPr lvl="0" algn="ctr" defTabSz="1377950">
            <a:lnSpc>
              <a:spcPct val="90000"/>
            </a:lnSpc>
            <a:spcBef>
              <a:spcPct val="0"/>
            </a:spcBef>
            <a:spcAft>
              <a:spcPct val="35000"/>
            </a:spcAft>
          </a:pPr>
          <a:r>
            <a:rPr lang="zh-CN" altLang="en-US" sz="3100" kern="1200" dirty="0" smtClean="0"/>
            <a:t>輔助語</a:t>
          </a:r>
          <a:endParaRPr lang="zh-TW" altLang="en-US" sz="3100" kern="1200" dirty="0"/>
        </a:p>
      </dsp:txBody>
      <dsp:txXfrm>
        <a:off x="6753647" y="1309680"/>
        <a:ext cx="1799602" cy="1323823"/>
      </dsp:txXfrm>
    </dsp:sp>
    <dsp:sp modelId="{ADE8C838-358B-4D95-B6C1-546D65C5129B}">
      <dsp:nvSpPr>
        <dsp:cNvPr id="0" name=""/>
        <dsp:cNvSpPr/>
      </dsp:nvSpPr>
      <dsp:spPr>
        <a:xfrm>
          <a:off x="6933608" y="2633504"/>
          <a:ext cx="179960" cy="674850"/>
        </a:xfrm>
        <a:custGeom>
          <a:avLst/>
          <a:gdLst/>
          <a:ahLst/>
          <a:cxnLst/>
          <a:rect l="0" t="0" r="0" b="0"/>
          <a:pathLst>
            <a:path>
              <a:moveTo>
                <a:pt x="0" y="0"/>
              </a:moveTo>
              <a:lnTo>
                <a:pt x="0" y="674850"/>
              </a:lnTo>
              <a:lnTo>
                <a:pt x="179960" y="674850"/>
              </a:lnTo>
            </a:path>
          </a:pathLst>
        </a:custGeom>
        <a:noFill/>
        <a:ln w="25400" cap="flat" cmpd="sng" algn="ctr">
          <a:solidFill>
            <a:schemeClr val="accent4">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8B674B5-25C0-4D7F-9E19-EDDF9BFE422D}">
      <dsp:nvSpPr>
        <dsp:cNvPr id="0" name=""/>
        <dsp:cNvSpPr/>
      </dsp:nvSpPr>
      <dsp:spPr>
        <a:xfrm>
          <a:off x="7113568" y="2858454"/>
          <a:ext cx="1594260" cy="899801"/>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9000211"/>
              <a:satOff val="-13504"/>
              <a:lumOff val="-2196"/>
              <a:alphaOff val="0"/>
            </a:schemeClr>
          </a:solidFill>
          <a:prstDash val="solid"/>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zh-CN" altLang="en-US" sz="2600" kern="1200" dirty="0" smtClean="0"/>
            <a:t>台語漢語盲文</a:t>
          </a:r>
          <a:endParaRPr lang="zh-TW" altLang="en-US" sz="2600" kern="1200" dirty="0"/>
        </a:p>
      </dsp:txBody>
      <dsp:txXfrm>
        <a:off x="7113568" y="2858454"/>
        <a:ext cx="1594260" cy="899801"/>
      </dsp:txXfrm>
    </dsp:sp>
    <dsp:sp modelId="{A50B2F83-C895-456F-AB4A-EF2077763593}">
      <dsp:nvSpPr>
        <dsp:cNvPr id="0" name=""/>
        <dsp:cNvSpPr/>
      </dsp:nvSpPr>
      <dsp:spPr>
        <a:xfrm>
          <a:off x="6933608" y="2633504"/>
          <a:ext cx="179960" cy="1799602"/>
        </a:xfrm>
        <a:custGeom>
          <a:avLst/>
          <a:gdLst/>
          <a:ahLst/>
          <a:cxnLst/>
          <a:rect l="0" t="0" r="0" b="0"/>
          <a:pathLst>
            <a:path>
              <a:moveTo>
                <a:pt x="0" y="0"/>
              </a:moveTo>
              <a:lnTo>
                <a:pt x="0" y="1799602"/>
              </a:lnTo>
              <a:lnTo>
                <a:pt x="179960" y="1799602"/>
              </a:lnTo>
            </a:path>
          </a:pathLst>
        </a:custGeom>
        <a:noFill/>
        <a:ln w="25400" cap="flat" cmpd="sng" algn="ctr">
          <a:solidFill>
            <a:schemeClr val="accent4">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23E3F571-F92E-4C65-BE8B-17D2350D4A4C}">
      <dsp:nvSpPr>
        <dsp:cNvPr id="0" name=""/>
        <dsp:cNvSpPr/>
      </dsp:nvSpPr>
      <dsp:spPr>
        <a:xfrm>
          <a:off x="7113568" y="3983205"/>
          <a:ext cx="1532023" cy="899801"/>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11250264"/>
              <a:satOff val="-16880"/>
              <a:lumOff val="-2745"/>
              <a:alphaOff val="0"/>
            </a:schemeClr>
          </a:solidFill>
          <a:prstDash val="solid"/>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zh-CN" altLang="en-US" sz="2600" kern="1200" dirty="0" smtClean="0"/>
            <a:t>台灣手語</a:t>
          </a:r>
          <a:endParaRPr lang="zh-TW" altLang="en-US" sz="2600" kern="1200" dirty="0"/>
        </a:p>
      </dsp:txBody>
      <dsp:txXfrm>
        <a:off x="7113568" y="3983205"/>
        <a:ext cx="1532023" cy="899801"/>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4306888" cy="339725"/>
          </a:xfrm>
          <a:prstGeom prst="rect">
            <a:avLst/>
          </a:prstGeom>
        </p:spPr>
        <p:txBody>
          <a:bodyPr vert="horz" lIns="91440" tIns="45720" rIns="91440" bIns="45720" rtlCol="0"/>
          <a:lstStyle>
            <a:lvl1pPr algn="l" eaLnBrk="1" fontAlgn="auto" hangingPunct="1">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sz="quarter" idx="1"/>
          </p:nvPr>
        </p:nvSpPr>
        <p:spPr>
          <a:xfrm>
            <a:off x="5630863" y="0"/>
            <a:ext cx="4306887" cy="339725"/>
          </a:xfrm>
          <a:prstGeom prst="rect">
            <a:avLst/>
          </a:prstGeom>
        </p:spPr>
        <p:txBody>
          <a:bodyPr vert="horz" lIns="91440" tIns="45720" rIns="91440" bIns="45720" rtlCol="0"/>
          <a:lstStyle>
            <a:lvl1pPr algn="r" eaLnBrk="1" fontAlgn="auto" hangingPunct="1">
              <a:spcBef>
                <a:spcPts val="0"/>
              </a:spcBef>
              <a:spcAft>
                <a:spcPts val="0"/>
              </a:spcAft>
              <a:defRPr kumimoji="0" sz="1200">
                <a:latin typeface="+mn-lt"/>
                <a:ea typeface="+mn-ea"/>
              </a:defRPr>
            </a:lvl1pPr>
          </a:lstStyle>
          <a:p>
            <a:pPr>
              <a:defRPr/>
            </a:pPr>
            <a:fld id="{5470991F-2785-4006-A453-C27194D6D5BC}" type="datetimeFigureOut">
              <a:rPr lang="zh-TW" altLang="en-US"/>
              <a:pPr>
                <a:defRPr/>
              </a:pPr>
              <a:t>2019/3/25</a:t>
            </a:fld>
            <a:endParaRPr lang="zh-TW" altLang="en-US"/>
          </a:p>
        </p:txBody>
      </p:sp>
      <p:sp>
        <p:nvSpPr>
          <p:cNvPr id="4" name="頁尾版面配置區 3"/>
          <p:cNvSpPr>
            <a:spLocks noGrp="1"/>
          </p:cNvSpPr>
          <p:nvPr>
            <p:ph type="ftr" sz="quarter" idx="2"/>
          </p:nvPr>
        </p:nvSpPr>
        <p:spPr>
          <a:xfrm>
            <a:off x="0" y="6465888"/>
            <a:ext cx="4306888" cy="339725"/>
          </a:xfrm>
          <a:prstGeom prst="rect">
            <a:avLst/>
          </a:prstGeom>
        </p:spPr>
        <p:txBody>
          <a:bodyPr vert="horz" lIns="91440" tIns="45720" rIns="91440" bIns="45720" rtlCol="0" anchor="b"/>
          <a:lstStyle>
            <a:lvl1pPr algn="l" eaLnBrk="1" fontAlgn="auto" hangingPunct="1">
              <a:spcBef>
                <a:spcPts val="0"/>
              </a:spcBef>
              <a:spcAft>
                <a:spcPts val="0"/>
              </a:spcAft>
              <a:defRPr kumimoji="0" sz="1200">
                <a:latin typeface="+mn-lt"/>
                <a:ea typeface="+mn-ea"/>
              </a:defRPr>
            </a:lvl1pPr>
          </a:lstStyle>
          <a:p>
            <a:pPr>
              <a:defRPr/>
            </a:pPr>
            <a:endParaRPr lang="zh-TW" altLang="en-US"/>
          </a:p>
        </p:txBody>
      </p:sp>
      <p:sp>
        <p:nvSpPr>
          <p:cNvPr id="5" name="投影片編號版面配置區 4"/>
          <p:cNvSpPr>
            <a:spLocks noGrp="1"/>
          </p:cNvSpPr>
          <p:nvPr>
            <p:ph type="sldNum" sz="quarter" idx="3"/>
          </p:nvPr>
        </p:nvSpPr>
        <p:spPr>
          <a:xfrm>
            <a:off x="5630863" y="6465888"/>
            <a:ext cx="4306887" cy="339725"/>
          </a:xfrm>
          <a:prstGeom prst="rect">
            <a:avLst/>
          </a:prstGeom>
        </p:spPr>
        <p:txBody>
          <a:bodyPr vert="horz" wrap="square" lIns="91440" tIns="45720" rIns="91440" bIns="45720" numCol="1" anchor="b" anchorCtr="0" compatLnSpc="1">
            <a:prstTxWarp prst="textNoShape">
              <a:avLst/>
            </a:prstTxWarp>
          </a:bodyPr>
          <a:lstStyle>
            <a:lvl1pPr algn="r" eaLnBrk="1" hangingPunct="1">
              <a:defRPr kumimoji="0" sz="1200">
                <a:latin typeface="Calibri" pitchFamily="34" charset="0"/>
              </a:defRPr>
            </a:lvl1pPr>
          </a:lstStyle>
          <a:p>
            <a:fld id="{41967B37-38C7-469C-9006-5E723C4C8C05}" type="slidenum">
              <a:rPr lang="zh-TW" altLang="en-US"/>
              <a:pPr/>
              <a:t>‹#›</a:t>
            </a:fld>
            <a:endParaRPr lang="zh-TW" altLang="en-US"/>
          </a:p>
        </p:txBody>
      </p:sp>
    </p:spTree>
    <p:extLst>
      <p:ext uri="{BB962C8B-B14F-4D97-AF65-F5344CB8AC3E}">
        <p14:creationId xmlns:p14="http://schemas.microsoft.com/office/powerpoint/2010/main" xmlns="" val="16787123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4306888" cy="339725"/>
          </a:xfrm>
          <a:prstGeom prst="rect">
            <a:avLst/>
          </a:prstGeom>
        </p:spPr>
        <p:txBody>
          <a:bodyPr vert="horz" lIns="91440" tIns="45720" rIns="91440" bIns="45720" rtlCol="0"/>
          <a:lstStyle>
            <a:lvl1pPr algn="l" eaLnBrk="1" fontAlgn="auto" hangingPunct="1">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idx="1"/>
          </p:nvPr>
        </p:nvSpPr>
        <p:spPr>
          <a:xfrm>
            <a:off x="5630863" y="0"/>
            <a:ext cx="4306887" cy="339725"/>
          </a:xfrm>
          <a:prstGeom prst="rect">
            <a:avLst/>
          </a:prstGeom>
        </p:spPr>
        <p:txBody>
          <a:bodyPr vert="horz" lIns="91440" tIns="45720" rIns="91440" bIns="45720" rtlCol="0"/>
          <a:lstStyle>
            <a:lvl1pPr algn="r" eaLnBrk="1" fontAlgn="auto" hangingPunct="1">
              <a:spcBef>
                <a:spcPts val="0"/>
              </a:spcBef>
              <a:spcAft>
                <a:spcPts val="0"/>
              </a:spcAft>
              <a:defRPr kumimoji="0" sz="1200">
                <a:latin typeface="+mn-lt"/>
                <a:ea typeface="+mn-ea"/>
              </a:defRPr>
            </a:lvl1pPr>
          </a:lstStyle>
          <a:p>
            <a:pPr>
              <a:defRPr/>
            </a:pPr>
            <a:fld id="{2F4C0B8B-4A8F-431C-BB05-CB699F0F3594}" type="datetimeFigureOut">
              <a:rPr lang="zh-TW" altLang="en-US"/>
              <a:pPr>
                <a:defRPr/>
              </a:pPr>
              <a:t>2019/3/25</a:t>
            </a:fld>
            <a:endParaRPr lang="zh-TW" altLang="en-US"/>
          </a:p>
        </p:txBody>
      </p:sp>
      <p:sp>
        <p:nvSpPr>
          <p:cNvPr id="4" name="投影片圖像版面配置區 3"/>
          <p:cNvSpPr>
            <a:spLocks noGrp="1" noRot="1" noChangeAspect="1"/>
          </p:cNvSpPr>
          <p:nvPr>
            <p:ph type="sldImg" idx="2"/>
          </p:nvPr>
        </p:nvSpPr>
        <p:spPr>
          <a:xfrm>
            <a:off x="3268663" y="511175"/>
            <a:ext cx="3402012" cy="2551113"/>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p:cNvSpPr>
            <a:spLocks noGrp="1"/>
          </p:cNvSpPr>
          <p:nvPr>
            <p:ph type="body" sz="quarter" idx="3"/>
          </p:nvPr>
        </p:nvSpPr>
        <p:spPr>
          <a:xfrm>
            <a:off x="993775" y="3233738"/>
            <a:ext cx="7951788" cy="3062287"/>
          </a:xfrm>
          <a:prstGeom prst="rect">
            <a:avLst/>
          </a:prstGeom>
        </p:spPr>
        <p:txBody>
          <a:bodyPr vert="horz" lIns="91440" tIns="45720" rIns="91440" bIns="45720" rtlCol="0"/>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endParaRPr lang="zh-TW" altLang="en-US" noProof="0"/>
          </a:p>
        </p:txBody>
      </p:sp>
      <p:sp>
        <p:nvSpPr>
          <p:cNvPr id="6" name="頁尾版面配置區 5"/>
          <p:cNvSpPr>
            <a:spLocks noGrp="1"/>
          </p:cNvSpPr>
          <p:nvPr>
            <p:ph type="ftr" sz="quarter" idx="4"/>
          </p:nvPr>
        </p:nvSpPr>
        <p:spPr>
          <a:xfrm>
            <a:off x="0" y="6465888"/>
            <a:ext cx="4306888" cy="339725"/>
          </a:xfrm>
          <a:prstGeom prst="rect">
            <a:avLst/>
          </a:prstGeom>
        </p:spPr>
        <p:txBody>
          <a:bodyPr vert="horz" lIns="91440" tIns="45720" rIns="91440" bIns="45720" rtlCol="0" anchor="b"/>
          <a:lstStyle>
            <a:lvl1pPr algn="l" eaLnBrk="1" fontAlgn="auto" hangingPunct="1">
              <a:spcBef>
                <a:spcPts val="0"/>
              </a:spcBef>
              <a:spcAft>
                <a:spcPts val="0"/>
              </a:spcAft>
              <a:defRPr kumimoji="0" sz="1200">
                <a:latin typeface="+mn-lt"/>
                <a:ea typeface="+mn-ea"/>
              </a:defRPr>
            </a:lvl1pPr>
          </a:lstStyle>
          <a:p>
            <a:pPr>
              <a:defRPr/>
            </a:pPr>
            <a:endParaRPr lang="zh-TW" altLang="en-US"/>
          </a:p>
        </p:txBody>
      </p:sp>
      <p:sp>
        <p:nvSpPr>
          <p:cNvPr id="7" name="投影片編號版面配置區 6"/>
          <p:cNvSpPr>
            <a:spLocks noGrp="1"/>
          </p:cNvSpPr>
          <p:nvPr>
            <p:ph type="sldNum" sz="quarter" idx="5"/>
          </p:nvPr>
        </p:nvSpPr>
        <p:spPr>
          <a:xfrm>
            <a:off x="5630863" y="6465888"/>
            <a:ext cx="4306887" cy="339725"/>
          </a:xfrm>
          <a:prstGeom prst="rect">
            <a:avLst/>
          </a:prstGeom>
        </p:spPr>
        <p:txBody>
          <a:bodyPr vert="horz" wrap="square" lIns="91440" tIns="45720" rIns="91440" bIns="45720" numCol="1" anchor="b" anchorCtr="0" compatLnSpc="1">
            <a:prstTxWarp prst="textNoShape">
              <a:avLst/>
            </a:prstTxWarp>
          </a:bodyPr>
          <a:lstStyle>
            <a:lvl1pPr algn="r" eaLnBrk="1" hangingPunct="1">
              <a:defRPr kumimoji="0" sz="1200">
                <a:latin typeface="Calibri" pitchFamily="34" charset="0"/>
              </a:defRPr>
            </a:lvl1pPr>
          </a:lstStyle>
          <a:p>
            <a:fld id="{280CE56D-969B-4FBD-B849-53019F4B4506}" type="slidenum">
              <a:rPr lang="zh-TW" altLang="en-US"/>
              <a:pPr/>
              <a:t>‹#›</a:t>
            </a:fld>
            <a:endParaRPr lang="zh-TW" altLang="en-US"/>
          </a:p>
        </p:txBody>
      </p:sp>
    </p:spTree>
    <p:extLst>
      <p:ext uri="{BB962C8B-B14F-4D97-AF65-F5344CB8AC3E}">
        <p14:creationId xmlns:p14="http://schemas.microsoft.com/office/powerpoint/2010/main" xmlns="" val="37266315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7171"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7172" name="投影片編號版面配置區 3"/>
          <p:cNvSpPr>
            <a:spLocks noGrp="1"/>
          </p:cNvSpPr>
          <p:nvPr>
            <p:ph type="sldNum" sz="quarter" idx="5"/>
          </p:nvPr>
        </p:nvSpPr>
        <p:spPr bwMode="auto">
          <a:noFill/>
          <a:ln>
            <a:miter lim="800000"/>
            <a:headEnd/>
            <a:tailEnd/>
          </a:ln>
        </p:spPr>
        <p:txBody>
          <a:bodyPr/>
          <a:lstStyle/>
          <a:p>
            <a:fld id="{17CCEB8B-9C2A-49C8-A258-42BB9D160681}" type="slidenum">
              <a:rPr lang="zh-TW" altLang="en-US"/>
              <a:pPr/>
              <a:t>1</a:t>
            </a:fld>
            <a:endParaRPr lang="zh-TW" altLang="en-US"/>
          </a:p>
        </p:txBody>
      </p:sp>
    </p:spTree>
    <p:extLst>
      <p:ext uri="{BB962C8B-B14F-4D97-AF65-F5344CB8AC3E}">
        <p14:creationId xmlns:p14="http://schemas.microsoft.com/office/powerpoint/2010/main" xmlns="" val="17797915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921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9220" name="投影片編號版面配置區 3"/>
          <p:cNvSpPr>
            <a:spLocks noGrp="1"/>
          </p:cNvSpPr>
          <p:nvPr>
            <p:ph type="sldNum" sz="quarter" idx="5"/>
          </p:nvPr>
        </p:nvSpPr>
        <p:spPr bwMode="auto">
          <a:noFill/>
          <a:ln>
            <a:miter lim="800000"/>
            <a:headEnd/>
            <a:tailEnd/>
          </a:ln>
        </p:spPr>
        <p:txBody>
          <a:bodyPr/>
          <a:lstStyle/>
          <a:p>
            <a:fld id="{644B84C3-29C0-40C6-B058-1555AD417711}" type="slidenum">
              <a:rPr lang="zh-TW" altLang="en-US"/>
              <a:pPr/>
              <a:t>10</a:t>
            </a:fld>
            <a:endParaRPr lang="zh-TW" altLang="en-US"/>
          </a:p>
        </p:txBody>
      </p:sp>
    </p:spTree>
    <p:extLst>
      <p:ext uri="{BB962C8B-B14F-4D97-AF65-F5344CB8AC3E}">
        <p14:creationId xmlns:p14="http://schemas.microsoft.com/office/powerpoint/2010/main" xmlns="" val="17436121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11267"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11268" name="投影片編號版面配置區 3"/>
          <p:cNvSpPr>
            <a:spLocks noGrp="1"/>
          </p:cNvSpPr>
          <p:nvPr>
            <p:ph type="sldNum" sz="quarter" idx="5"/>
          </p:nvPr>
        </p:nvSpPr>
        <p:spPr bwMode="auto">
          <a:noFill/>
          <a:ln>
            <a:miter lim="800000"/>
            <a:headEnd/>
            <a:tailEnd/>
          </a:ln>
        </p:spPr>
        <p:txBody>
          <a:bodyPr/>
          <a:lstStyle/>
          <a:p>
            <a:fld id="{3137F6F6-B23D-4B2E-9E9F-1D88B607E4BB}" type="slidenum">
              <a:rPr lang="zh-CN" altLang="en-US">
                <a:ea typeface="SimSun" pitchFamily="2" charset="-122"/>
              </a:rPr>
              <a:pPr/>
              <a:t>12</a:t>
            </a:fld>
            <a:endParaRPr lang="zh-CN" altLang="en-US">
              <a:ea typeface="SimSun" pitchFamily="2" charset="-122"/>
            </a:endParaRPr>
          </a:p>
        </p:txBody>
      </p:sp>
    </p:spTree>
    <p:extLst>
      <p:ext uri="{BB962C8B-B14F-4D97-AF65-F5344CB8AC3E}">
        <p14:creationId xmlns:p14="http://schemas.microsoft.com/office/powerpoint/2010/main" xmlns="" val="7879960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921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9220" name="投影片編號版面配置區 3"/>
          <p:cNvSpPr>
            <a:spLocks noGrp="1"/>
          </p:cNvSpPr>
          <p:nvPr>
            <p:ph type="sldNum" sz="quarter" idx="5"/>
          </p:nvPr>
        </p:nvSpPr>
        <p:spPr bwMode="auto">
          <a:noFill/>
          <a:ln>
            <a:miter lim="800000"/>
            <a:headEnd/>
            <a:tailEnd/>
          </a:ln>
        </p:spPr>
        <p:txBody>
          <a:bodyPr/>
          <a:lstStyle/>
          <a:p>
            <a:fld id="{644B84C3-29C0-40C6-B058-1555AD417711}" type="slidenum">
              <a:rPr lang="zh-TW" altLang="en-US"/>
              <a:pPr/>
              <a:t>13</a:t>
            </a:fld>
            <a:endParaRPr lang="zh-TW" altLang="en-US"/>
          </a:p>
        </p:txBody>
      </p:sp>
    </p:spTree>
    <p:extLst>
      <p:ext uri="{BB962C8B-B14F-4D97-AF65-F5344CB8AC3E}">
        <p14:creationId xmlns:p14="http://schemas.microsoft.com/office/powerpoint/2010/main" xmlns="" val="34545058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921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9220" name="投影片編號版面配置區 3"/>
          <p:cNvSpPr>
            <a:spLocks noGrp="1"/>
          </p:cNvSpPr>
          <p:nvPr>
            <p:ph type="sldNum" sz="quarter" idx="5"/>
          </p:nvPr>
        </p:nvSpPr>
        <p:spPr bwMode="auto">
          <a:noFill/>
          <a:ln>
            <a:miter lim="800000"/>
            <a:headEnd/>
            <a:tailEnd/>
          </a:ln>
        </p:spPr>
        <p:txBody>
          <a:bodyPr/>
          <a:lstStyle/>
          <a:p>
            <a:fld id="{644B84C3-29C0-40C6-B058-1555AD417711}" type="slidenum">
              <a:rPr lang="zh-TW" altLang="en-US"/>
              <a:pPr/>
              <a:t>14</a:t>
            </a:fld>
            <a:endParaRPr lang="zh-TW" altLang="en-US"/>
          </a:p>
        </p:txBody>
      </p:sp>
    </p:spTree>
    <p:extLst>
      <p:ext uri="{BB962C8B-B14F-4D97-AF65-F5344CB8AC3E}">
        <p14:creationId xmlns:p14="http://schemas.microsoft.com/office/powerpoint/2010/main" xmlns="" val="5773464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921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9220" name="投影片編號版面配置區 3"/>
          <p:cNvSpPr>
            <a:spLocks noGrp="1"/>
          </p:cNvSpPr>
          <p:nvPr>
            <p:ph type="sldNum" sz="quarter" idx="5"/>
          </p:nvPr>
        </p:nvSpPr>
        <p:spPr bwMode="auto">
          <a:noFill/>
          <a:ln>
            <a:miter lim="800000"/>
            <a:headEnd/>
            <a:tailEnd/>
          </a:ln>
        </p:spPr>
        <p:txBody>
          <a:bodyPr/>
          <a:lstStyle/>
          <a:p>
            <a:fld id="{644B84C3-29C0-40C6-B058-1555AD417711}" type="slidenum">
              <a:rPr lang="zh-TW" altLang="en-US"/>
              <a:pPr/>
              <a:t>17</a:t>
            </a:fld>
            <a:endParaRPr lang="zh-TW" altLang="en-US"/>
          </a:p>
        </p:txBody>
      </p:sp>
    </p:spTree>
    <p:extLst>
      <p:ext uri="{BB962C8B-B14F-4D97-AF65-F5344CB8AC3E}">
        <p14:creationId xmlns:p14="http://schemas.microsoft.com/office/powerpoint/2010/main" xmlns="" val="11942221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921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9220" name="投影片編號版面配置區 3"/>
          <p:cNvSpPr>
            <a:spLocks noGrp="1"/>
          </p:cNvSpPr>
          <p:nvPr>
            <p:ph type="sldNum" sz="quarter" idx="5"/>
          </p:nvPr>
        </p:nvSpPr>
        <p:spPr bwMode="auto">
          <a:noFill/>
          <a:ln>
            <a:miter lim="800000"/>
            <a:headEnd/>
            <a:tailEnd/>
          </a:ln>
        </p:spPr>
        <p:txBody>
          <a:bodyPr/>
          <a:lstStyle/>
          <a:p>
            <a:fld id="{644B84C3-29C0-40C6-B058-1555AD417711}" type="slidenum">
              <a:rPr lang="zh-TW" altLang="en-US"/>
              <a:pPr/>
              <a:t>21</a:t>
            </a:fld>
            <a:endParaRPr lang="zh-TW" altLang="en-US"/>
          </a:p>
        </p:txBody>
      </p:sp>
    </p:spTree>
    <p:extLst>
      <p:ext uri="{BB962C8B-B14F-4D97-AF65-F5344CB8AC3E}">
        <p14:creationId xmlns:p14="http://schemas.microsoft.com/office/powerpoint/2010/main" xmlns="" val="23264146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921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9220" name="投影片編號版面配置區 3"/>
          <p:cNvSpPr>
            <a:spLocks noGrp="1"/>
          </p:cNvSpPr>
          <p:nvPr>
            <p:ph type="sldNum" sz="quarter" idx="5"/>
          </p:nvPr>
        </p:nvSpPr>
        <p:spPr bwMode="auto">
          <a:noFill/>
          <a:ln>
            <a:miter lim="800000"/>
            <a:headEnd/>
            <a:tailEnd/>
          </a:ln>
        </p:spPr>
        <p:txBody>
          <a:bodyPr/>
          <a:lstStyle/>
          <a:p>
            <a:fld id="{644B84C3-29C0-40C6-B058-1555AD417711}" type="slidenum">
              <a:rPr lang="zh-TW" altLang="en-US"/>
              <a:pPr/>
              <a:t>22</a:t>
            </a:fld>
            <a:endParaRPr lang="zh-TW" altLang="en-US"/>
          </a:p>
        </p:txBody>
      </p:sp>
    </p:spTree>
    <p:extLst>
      <p:ext uri="{BB962C8B-B14F-4D97-AF65-F5344CB8AC3E}">
        <p14:creationId xmlns:p14="http://schemas.microsoft.com/office/powerpoint/2010/main" xmlns="" val="35478123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921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9220" name="投影片編號版面配置區 3"/>
          <p:cNvSpPr>
            <a:spLocks noGrp="1"/>
          </p:cNvSpPr>
          <p:nvPr>
            <p:ph type="sldNum" sz="quarter" idx="5"/>
          </p:nvPr>
        </p:nvSpPr>
        <p:spPr bwMode="auto">
          <a:noFill/>
          <a:ln>
            <a:miter lim="800000"/>
            <a:headEnd/>
            <a:tailEnd/>
          </a:ln>
        </p:spPr>
        <p:txBody>
          <a:bodyPr/>
          <a:lstStyle/>
          <a:p>
            <a:fld id="{644B84C3-29C0-40C6-B058-1555AD417711}" type="slidenum">
              <a:rPr lang="zh-TW" altLang="en-US"/>
              <a:pPr/>
              <a:t>23</a:t>
            </a:fld>
            <a:endParaRPr lang="zh-TW" altLang="en-US"/>
          </a:p>
        </p:txBody>
      </p:sp>
    </p:spTree>
    <p:extLst>
      <p:ext uri="{BB962C8B-B14F-4D97-AF65-F5344CB8AC3E}">
        <p14:creationId xmlns:p14="http://schemas.microsoft.com/office/powerpoint/2010/main" xmlns="" val="40042756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13315"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13316" name="投影片編號版面配置區 3"/>
          <p:cNvSpPr>
            <a:spLocks noGrp="1"/>
          </p:cNvSpPr>
          <p:nvPr>
            <p:ph type="sldNum" sz="quarter" idx="5"/>
          </p:nvPr>
        </p:nvSpPr>
        <p:spPr bwMode="auto">
          <a:noFill/>
          <a:ln>
            <a:miter lim="800000"/>
            <a:headEnd/>
            <a:tailEnd/>
          </a:ln>
        </p:spPr>
        <p:txBody>
          <a:bodyPr/>
          <a:lstStyle/>
          <a:p>
            <a:fld id="{7E7EB533-73F8-4C86-84CF-8E1BAC1BD372}" type="slidenum">
              <a:rPr lang="zh-CN" altLang="en-US">
                <a:ea typeface="SimSun" pitchFamily="2" charset="-122"/>
              </a:rPr>
              <a:pPr/>
              <a:t>24</a:t>
            </a:fld>
            <a:endParaRPr lang="zh-CN" altLang="en-US">
              <a:ea typeface="SimSun" pitchFamily="2" charset="-122"/>
            </a:endParaRPr>
          </a:p>
        </p:txBody>
      </p:sp>
    </p:spTree>
    <p:extLst>
      <p:ext uri="{BB962C8B-B14F-4D97-AF65-F5344CB8AC3E}">
        <p14:creationId xmlns:p14="http://schemas.microsoft.com/office/powerpoint/2010/main" xmlns="" val="38889246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13315"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13316" name="投影片編號版面配置區 3"/>
          <p:cNvSpPr>
            <a:spLocks noGrp="1"/>
          </p:cNvSpPr>
          <p:nvPr>
            <p:ph type="sldNum" sz="quarter" idx="5"/>
          </p:nvPr>
        </p:nvSpPr>
        <p:spPr bwMode="auto">
          <a:noFill/>
          <a:ln>
            <a:miter lim="800000"/>
            <a:headEnd/>
            <a:tailEnd/>
          </a:ln>
        </p:spPr>
        <p:txBody>
          <a:bodyPr/>
          <a:lstStyle/>
          <a:p>
            <a:fld id="{7E7EB533-73F8-4C86-84CF-8E1BAC1BD372}" type="slidenum">
              <a:rPr lang="zh-CN" altLang="en-US">
                <a:ea typeface="SimSun" pitchFamily="2" charset="-122"/>
              </a:rPr>
              <a:pPr/>
              <a:t>25</a:t>
            </a:fld>
            <a:endParaRPr lang="zh-CN" altLang="en-US">
              <a:ea typeface="SimSun" pitchFamily="2" charset="-122"/>
            </a:endParaRPr>
          </a:p>
        </p:txBody>
      </p:sp>
    </p:spTree>
    <p:extLst>
      <p:ext uri="{BB962C8B-B14F-4D97-AF65-F5344CB8AC3E}">
        <p14:creationId xmlns:p14="http://schemas.microsoft.com/office/powerpoint/2010/main" xmlns="" val="27221643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921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9220" name="投影片編號版面配置區 3"/>
          <p:cNvSpPr>
            <a:spLocks noGrp="1"/>
          </p:cNvSpPr>
          <p:nvPr>
            <p:ph type="sldNum" sz="quarter" idx="5"/>
          </p:nvPr>
        </p:nvSpPr>
        <p:spPr bwMode="auto">
          <a:noFill/>
          <a:ln>
            <a:miter lim="800000"/>
            <a:headEnd/>
            <a:tailEnd/>
          </a:ln>
        </p:spPr>
        <p:txBody>
          <a:bodyPr/>
          <a:lstStyle/>
          <a:p>
            <a:fld id="{644B84C3-29C0-40C6-B058-1555AD417711}" type="slidenum">
              <a:rPr lang="zh-TW" altLang="en-US"/>
              <a:pPr/>
              <a:t>26</a:t>
            </a:fld>
            <a:endParaRPr lang="zh-TW" altLang="en-US"/>
          </a:p>
        </p:txBody>
      </p:sp>
    </p:spTree>
    <p:extLst>
      <p:ext uri="{BB962C8B-B14F-4D97-AF65-F5344CB8AC3E}">
        <p14:creationId xmlns:p14="http://schemas.microsoft.com/office/powerpoint/2010/main" xmlns="" val="8615590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921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9220" name="投影片編號版面配置區 3"/>
          <p:cNvSpPr>
            <a:spLocks noGrp="1"/>
          </p:cNvSpPr>
          <p:nvPr>
            <p:ph type="sldNum" sz="quarter" idx="5"/>
          </p:nvPr>
        </p:nvSpPr>
        <p:spPr bwMode="auto">
          <a:noFill/>
          <a:ln>
            <a:miter lim="800000"/>
            <a:headEnd/>
            <a:tailEnd/>
          </a:ln>
        </p:spPr>
        <p:txBody>
          <a:bodyPr/>
          <a:lstStyle/>
          <a:p>
            <a:fld id="{644B84C3-29C0-40C6-B058-1555AD417711}" type="slidenum">
              <a:rPr lang="zh-TW" altLang="en-US"/>
              <a:pPr/>
              <a:t>27</a:t>
            </a:fld>
            <a:endParaRPr lang="zh-TW" altLang="en-US"/>
          </a:p>
        </p:txBody>
      </p:sp>
    </p:spTree>
    <p:extLst>
      <p:ext uri="{BB962C8B-B14F-4D97-AF65-F5344CB8AC3E}">
        <p14:creationId xmlns:p14="http://schemas.microsoft.com/office/powerpoint/2010/main" xmlns="" val="34575502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921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9220" name="投影片編號版面配置區 3"/>
          <p:cNvSpPr>
            <a:spLocks noGrp="1"/>
          </p:cNvSpPr>
          <p:nvPr>
            <p:ph type="sldNum" sz="quarter" idx="5"/>
          </p:nvPr>
        </p:nvSpPr>
        <p:spPr bwMode="auto">
          <a:noFill/>
          <a:ln>
            <a:miter lim="800000"/>
            <a:headEnd/>
            <a:tailEnd/>
          </a:ln>
        </p:spPr>
        <p:txBody>
          <a:bodyPr/>
          <a:lstStyle/>
          <a:p>
            <a:fld id="{644B84C3-29C0-40C6-B058-1555AD417711}" type="slidenum">
              <a:rPr lang="zh-TW" altLang="en-US"/>
              <a:pPr/>
              <a:t>28</a:t>
            </a:fld>
            <a:endParaRPr lang="zh-TW" altLang="en-US"/>
          </a:p>
        </p:txBody>
      </p:sp>
    </p:spTree>
    <p:extLst>
      <p:ext uri="{BB962C8B-B14F-4D97-AF65-F5344CB8AC3E}">
        <p14:creationId xmlns:p14="http://schemas.microsoft.com/office/powerpoint/2010/main" xmlns="" val="35249591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921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9220" name="投影片編號版面配置區 3"/>
          <p:cNvSpPr>
            <a:spLocks noGrp="1"/>
          </p:cNvSpPr>
          <p:nvPr>
            <p:ph type="sldNum" sz="quarter" idx="5"/>
          </p:nvPr>
        </p:nvSpPr>
        <p:spPr bwMode="auto">
          <a:noFill/>
          <a:ln>
            <a:miter lim="800000"/>
            <a:headEnd/>
            <a:tailEnd/>
          </a:ln>
        </p:spPr>
        <p:txBody>
          <a:bodyPr/>
          <a:lstStyle/>
          <a:p>
            <a:fld id="{644B84C3-29C0-40C6-B058-1555AD417711}" type="slidenum">
              <a:rPr lang="zh-TW" altLang="en-US"/>
              <a:pPr/>
              <a:t>31</a:t>
            </a:fld>
            <a:endParaRPr lang="zh-TW" altLang="en-US"/>
          </a:p>
        </p:txBody>
      </p:sp>
    </p:spTree>
    <p:extLst>
      <p:ext uri="{BB962C8B-B14F-4D97-AF65-F5344CB8AC3E}">
        <p14:creationId xmlns:p14="http://schemas.microsoft.com/office/powerpoint/2010/main" xmlns="" val="18082949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921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9220" name="投影片編號版面配置區 3"/>
          <p:cNvSpPr>
            <a:spLocks noGrp="1"/>
          </p:cNvSpPr>
          <p:nvPr>
            <p:ph type="sldNum" sz="quarter" idx="5"/>
          </p:nvPr>
        </p:nvSpPr>
        <p:spPr bwMode="auto">
          <a:noFill/>
          <a:ln>
            <a:miter lim="800000"/>
            <a:headEnd/>
            <a:tailEnd/>
          </a:ln>
        </p:spPr>
        <p:txBody>
          <a:bodyPr/>
          <a:lstStyle/>
          <a:p>
            <a:fld id="{644B84C3-29C0-40C6-B058-1555AD417711}" type="slidenum">
              <a:rPr lang="zh-TW" altLang="en-US"/>
              <a:pPr/>
              <a:t>32</a:t>
            </a:fld>
            <a:endParaRPr lang="zh-TW" altLang="en-US"/>
          </a:p>
        </p:txBody>
      </p:sp>
    </p:spTree>
    <p:extLst>
      <p:ext uri="{BB962C8B-B14F-4D97-AF65-F5344CB8AC3E}">
        <p14:creationId xmlns:p14="http://schemas.microsoft.com/office/powerpoint/2010/main" xmlns="" val="33844066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921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9220" name="投影片編號版面配置區 3"/>
          <p:cNvSpPr>
            <a:spLocks noGrp="1"/>
          </p:cNvSpPr>
          <p:nvPr>
            <p:ph type="sldNum" sz="quarter" idx="5"/>
          </p:nvPr>
        </p:nvSpPr>
        <p:spPr bwMode="auto">
          <a:noFill/>
          <a:ln>
            <a:miter lim="800000"/>
            <a:headEnd/>
            <a:tailEnd/>
          </a:ln>
        </p:spPr>
        <p:txBody>
          <a:bodyPr/>
          <a:lstStyle/>
          <a:p>
            <a:fld id="{644B84C3-29C0-40C6-B058-1555AD417711}" type="slidenum">
              <a:rPr lang="zh-TW" altLang="en-US"/>
              <a:pPr/>
              <a:t>33</a:t>
            </a:fld>
            <a:endParaRPr lang="zh-TW" altLang="en-US"/>
          </a:p>
        </p:txBody>
      </p:sp>
    </p:spTree>
    <p:extLst>
      <p:ext uri="{BB962C8B-B14F-4D97-AF65-F5344CB8AC3E}">
        <p14:creationId xmlns:p14="http://schemas.microsoft.com/office/powerpoint/2010/main" xmlns="" val="27853102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vl1pPr>
          </a:lstStyle>
          <a:p>
            <a:pPr>
              <a:defRPr/>
            </a:pPr>
            <a:fld id="{59CEBB81-46CC-4A8A-B62C-076394898477}" type="datetimeFigureOut">
              <a:rPr lang="zh-TW" altLang="en-US"/>
              <a:pPr>
                <a:defRPr/>
              </a:pPr>
              <a:t>2019/3/25</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fld id="{C98D5302-7C89-4D7D-AAA0-E37C4D1958E9}" type="slidenum">
              <a:rPr lang="zh-TW" altLang="en-US"/>
              <a:pPr/>
              <a:t>‹#›</a:t>
            </a:fld>
            <a:endParaRPr lang="zh-TW" altLang="en-US"/>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F184E7E1-F7C1-4018-8FE5-66A90EF94F4F}" type="datetimeFigureOut">
              <a:rPr lang="zh-TW" altLang="en-US"/>
              <a:pPr>
                <a:defRPr/>
              </a:pPr>
              <a:t>2019/3/25</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fld id="{233212A4-FDBA-41AA-8CA5-5517354B1A3D}" type="slidenum">
              <a:rPr lang="zh-TW" altLang="en-US"/>
              <a:pPr/>
              <a:t>‹#›</a:t>
            </a:fld>
            <a:endParaRPr lang="zh-TW" altLang="en-US"/>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7CF3BA16-70AF-44F5-A801-8980AE1658C5}" type="datetimeFigureOut">
              <a:rPr lang="zh-TW" altLang="en-US"/>
              <a:pPr>
                <a:defRPr/>
              </a:pPr>
              <a:t>2019/3/25</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fld id="{98B4967C-15D0-4870-BCF6-C066FE642E45}" type="slidenum">
              <a:rPr lang="zh-TW" altLang="en-US"/>
              <a:pPr/>
              <a:t>‹#›</a:t>
            </a:fld>
            <a:endParaRPr lang="zh-TW" altLang="en-US"/>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fld id="{9855D9FD-2D8F-48B9-875A-F383AA22AE74}" type="datetimeFigureOut">
              <a:rPr lang="zh-TW" altLang="en-US"/>
              <a:pPr>
                <a:defRPr/>
              </a:pPr>
              <a:t>2019/3/25</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fld id="{B8B43B5C-D686-4600-8C0C-A70CD7395CC6}" type="slidenum">
              <a:rPr lang="zh-TW" altLang="en-US"/>
              <a:pPr/>
              <a:t>‹#›</a:t>
            </a:fld>
            <a:endParaRPr lang="zh-TW" altLang="en-US"/>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fld id="{BBD9629F-ABFC-489F-AE04-C6508C7C1AD6}" type="datetimeFigureOut">
              <a:rPr lang="zh-TW" altLang="en-US"/>
              <a:pPr>
                <a:defRPr/>
              </a:pPr>
              <a:t>2019/3/25</a:t>
            </a:fld>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a:lvl1pPr>
          </a:lstStyle>
          <a:p>
            <a:fld id="{2CE24742-CFA3-4A5D-8D2A-E818B144AAF8}" type="slidenum">
              <a:rPr lang="zh-TW" altLang="en-US"/>
              <a:pPr/>
              <a:t>‹#›</a:t>
            </a:fld>
            <a:endParaRPr lang="zh-TW" altLang="en-US"/>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pPr>
              <a:defRPr/>
            </a:pPr>
            <a:fld id="{41386A0E-3797-4BDA-BF5A-880208CBB71E}" type="datetimeFigureOut">
              <a:rPr lang="zh-TW" altLang="en-US"/>
              <a:pPr>
                <a:defRPr/>
              </a:pPr>
              <a:t>2019/3/25</a:t>
            </a:fld>
            <a:endParaRPr lang="zh-TW" altLang="en-US"/>
          </a:p>
        </p:txBody>
      </p:sp>
      <p:sp>
        <p:nvSpPr>
          <p:cNvPr id="4" name="頁尾版面配置區 4"/>
          <p:cNvSpPr>
            <a:spLocks noGrp="1"/>
          </p:cNvSpPr>
          <p:nvPr>
            <p:ph type="ftr" sz="quarter" idx="11"/>
          </p:nvPr>
        </p:nvSpPr>
        <p:spPr/>
        <p:txBody>
          <a:bodyPr/>
          <a:lstStyle>
            <a:lvl1pPr>
              <a:defRPr/>
            </a:lvl1pPr>
          </a:lstStyle>
          <a:p>
            <a:pPr>
              <a:defRPr/>
            </a:pPr>
            <a:endParaRPr lang="zh-TW" altLang="en-US"/>
          </a:p>
        </p:txBody>
      </p:sp>
      <p:sp>
        <p:nvSpPr>
          <p:cNvPr id="5" name="投影片編號版面配置區 5"/>
          <p:cNvSpPr>
            <a:spLocks noGrp="1"/>
          </p:cNvSpPr>
          <p:nvPr>
            <p:ph type="sldNum" sz="quarter" idx="12"/>
          </p:nvPr>
        </p:nvSpPr>
        <p:spPr/>
        <p:txBody>
          <a:bodyPr/>
          <a:lstStyle>
            <a:lvl1pPr>
              <a:defRPr/>
            </a:lvl1pPr>
          </a:lstStyle>
          <a:p>
            <a:fld id="{AAC52367-59E9-400A-A0FA-202E581E3086}" type="slidenum">
              <a:rPr lang="zh-TW" altLang="en-US"/>
              <a:pPr/>
              <a:t>‹#›</a:t>
            </a:fld>
            <a:endParaRPr lang="zh-TW" altLang="en-US"/>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EB8C099E-772E-4712-B045-04D85A5B8764}" type="datetimeFigureOut">
              <a:rPr lang="zh-TW" altLang="en-US"/>
              <a:pPr>
                <a:defRPr/>
              </a:pPr>
              <a:t>2019/3/25</a:t>
            </a:fld>
            <a:endParaRPr lang="zh-TW" altLang="en-US"/>
          </a:p>
        </p:txBody>
      </p:sp>
      <p:sp>
        <p:nvSpPr>
          <p:cNvPr id="3" name="頁尾版面配置區 4"/>
          <p:cNvSpPr>
            <a:spLocks noGrp="1"/>
          </p:cNvSpPr>
          <p:nvPr>
            <p:ph type="ftr" sz="quarter" idx="11"/>
          </p:nvPr>
        </p:nvSpPr>
        <p:spPr/>
        <p:txBody>
          <a:bodyPr/>
          <a:lstStyle>
            <a:lvl1pPr>
              <a:defRPr/>
            </a:lvl1pPr>
          </a:lstStyle>
          <a:p>
            <a:pPr>
              <a:defRPr/>
            </a:pPr>
            <a:endParaRPr lang="zh-TW" altLang="en-US"/>
          </a:p>
        </p:txBody>
      </p:sp>
      <p:sp>
        <p:nvSpPr>
          <p:cNvPr id="4" name="投影片編號版面配置區 5"/>
          <p:cNvSpPr>
            <a:spLocks noGrp="1"/>
          </p:cNvSpPr>
          <p:nvPr>
            <p:ph type="sldNum" sz="quarter" idx="12"/>
          </p:nvPr>
        </p:nvSpPr>
        <p:spPr/>
        <p:txBody>
          <a:bodyPr/>
          <a:lstStyle>
            <a:lvl1pPr>
              <a:defRPr/>
            </a:lvl1pPr>
          </a:lstStyle>
          <a:p>
            <a:fld id="{01EB46E4-9357-42B3-88BD-4B27707F5D0E}" type="slidenum">
              <a:rPr lang="zh-TW" altLang="en-US"/>
              <a:pPr/>
              <a:t>‹#›</a:t>
            </a:fld>
            <a:endParaRPr lang="zh-TW" altLang="en-US"/>
          </a:p>
        </p:txBody>
      </p:sp>
    </p:spTree>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1E01A081-59FB-4192-BEE3-FB9D78516FDD}" type="datetimeFigureOut">
              <a:rPr lang="zh-TW" altLang="en-US"/>
              <a:pPr>
                <a:defRPr/>
              </a:pPr>
              <a:t>2019/3/25</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fld id="{78AB3C84-A306-423A-BB8A-AE993A56C4BC}" type="slidenum">
              <a:rPr lang="zh-TW" altLang="en-US"/>
              <a:pPr/>
              <a:t>‹#›</a:t>
            </a:fld>
            <a:endParaRPr lang="zh-TW" altLang="en-US"/>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C617540A-0517-4910-90A2-8F86E8274A69}" type="datetimeFigureOut">
              <a:rPr lang="zh-TW" altLang="en-US"/>
              <a:pPr>
                <a:defRPr/>
              </a:pPr>
              <a:t>2019/3/25</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fld id="{1A1F9492-0675-4601-937C-641134C0A902}" type="slidenum">
              <a:rPr lang="zh-TW" altLang="en-US"/>
              <a:pPr/>
              <a:t>‹#›</a:t>
            </a:fld>
            <a:endParaRPr lang="zh-TW" altLang="en-US"/>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64EEBBB0-CB9C-44F4-8C71-66C1374794D9}" type="datetimeFigureOut">
              <a:rPr lang="zh-TW" altLang="en-US"/>
              <a:pPr>
                <a:defRPr/>
              </a:pPr>
              <a:t>2019/3/25</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fld id="{DB4224F3-D86A-412D-9548-BC7A42492E12}" type="slidenum">
              <a:rPr lang="zh-TW" altLang="en-US"/>
              <a:pPr/>
              <a:t>‹#›</a:t>
            </a:fld>
            <a:endParaRPr lang="zh-TW" altLang="en-US"/>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3A6ED204-B711-4384-95B6-EFF506CA81C0}" type="datetimeFigureOut">
              <a:rPr lang="zh-TW" altLang="en-US"/>
              <a:pPr>
                <a:defRPr/>
              </a:pPr>
              <a:t>2019/3/25</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fld id="{27608A61-96ED-4E41-BDDD-15F3181CCE7C}" type="slidenum">
              <a:rPr lang="zh-TW" altLang="en-US"/>
              <a:pPr/>
              <a:t>‹#›</a:t>
            </a:fld>
            <a:endParaRPr lang="zh-TW" altLang="en-US"/>
          </a:p>
        </p:txBody>
      </p:sp>
    </p:spTree>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5_標題投影片">
    <p:spTree>
      <p:nvGrpSpPr>
        <p:cNvPr id="1" name=""/>
        <p:cNvGrpSpPr/>
        <p:nvPr/>
      </p:nvGrpSpPr>
      <p:grpSpPr>
        <a:xfrm>
          <a:off x="0" y="0"/>
          <a:ext cx="0" cy="0"/>
          <a:chOff x="0" y="0"/>
          <a:chExt cx="0" cy="0"/>
        </a:xfrm>
      </p:grpSpPr>
      <p:pic>
        <p:nvPicPr>
          <p:cNvPr id="2" name="pasted-image.pdf"/>
          <p:cNvPicPr>
            <a:picLocks noChangeAspect="1" noChangeArrowheads="1"/>
          </p:cNvPicPr>
          <p:nvPr userDrawn="1"/>
        </p:nvPicPr>
        <p:blipFill>
          <a:blip r:embed="rId2" cstate="print"/>
          <a:srcRect r="13802" b="35287"/>
          <a:stretch>
            <a:fillRect/>
          </a:stretch>
        </p:blipFill>
        <p:spPr bwMode="auto">
          <a:xfrm>
            <a:off x="6700838" y="5218113"/>
            <a:ext cx="2443162" cy="1639887"/>
          </a:xfrm>
          <a:prstGeom prst="rect">
            <a:avLst/>
          </a:prstGeom>
          <a:noFill/>
          <a:ln w="12700">
            <a:noFill/>
            <a:miter lim="400000"/>
            <a:headEnd/>
            <a:tailEnd/>
          </a:ln>
        </p:spPr>
      </p:pic>
      <p:sp>
        <p:nvSpPr>
          <p:cNvPr id="3" name="矩形 2"/>
          <p:cNvSpPr/>
          <p:nvPr userDrawn="1"/>
        </p:nvSpPr>
        <p:spPr>
          <a:xfrm>
            <a:off x="0" y="0"/>
            <a:ext cx="9144000" cy="889000"/>
          </a:xfrm>
          <a:prstGeom prst="rect">
            <a:avLst/>
          </a:prstGeom>
          <a:solidFill>
            <a:srgbClr val="5482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sz="1350" dirty="0">
              <a:ea typeface="標楷體" panose="03000509000000000000" pitchFamily="65" charset="-120"/>
            </a:endParaRPr>
          </a:p>
        </p:txBody>
      </p:sp>
      <p:sp>
        <p:nvSpPr>
          <p:cNvPr id="4" name="矩形 3"/>
          <p:cNvSpPr/>
          <p:nvPr userDrawn="1"/>
        </p:nvSpPr>
        <p:spPr>
          <a:xfrm>
            <a:off x="0" y="889000"/>
            <a:ext cx="9144000" cy="5969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sz="1350" dirty="0">
              <a:ea typeface="標楷體" panose="03000509000000000000" pitchFamily="65" charset="-120"/>
            </a:endParaRPr>
          </a:p>
        </p:txBody>
      </p:sp>
      <p:pic>
        <p:nvPicPr>
          <p:cNvPr id="5" name="圖片 9"/>
          <p:cNvPicPr>
            <a:picLocks noChangeAspect="1"/>
          </p:cNvPicPr>
          <p:nvPr userDrawn="1"/>
        </p:nvPicPr>
        <p:blipFill>
          <a:blip r:embed="rId3" cstate="print"/>
          <a:srcRect/>
          <a:stretch>
            <a:fillRect/>
          </a:stretch>
        </p:blipFill>
        <p:spPr bwMode="auto">
          <a:xfrm>
            <a:off x="8342313" y="138113"/>
            <a:ext cx="642937" cy="612775"/>
          </a:xfrm>
          <a:prstGeom prst="rect">
            <a:avLst/>
          </a:prstGeom>
          <a:noFill/>
          <a:ln w="9525">
            <a:noFill/>
            <a:miter lim="800000"/>
            <a:headEnd/>
            <a:tailEnd/>
          </a:ln>
        </p:spPr>
      </p:pic>
      <p:sp>
        <p:nvSpPr>
          <p:cNvPr id="6" name="五邊形 5"/>
          <p:cNvSpPr/>
          <p:nvPr userDrawn="1"/>
        </p:nvSpPr>
        <p:spPr>
          <a:xfrm>
            <a:off x="0" y="301625"/>
            <a:ext cx="506413" cy="193675"/>
          </a:xfrm>
          <a:prstGeom prst="homePlate">
            <a:avLst>
              <a:gd name="adj" fmla="val 42857"/>
            </a:avLst>
          </a:prstGeom>
          <a:solidFill>
            <a:srgbClr val="90C5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sz="1350" dirty="0">
              <a:ea typeface="標楷體" panose="03000509000000000000" pitchFamily="65" charset="-120"/>
            </a:endParaRPr>
          </a:p>
        </p:txBody>
      </p:sp>
      <p:sp>
        <p:nvSpPr>
          <p:cNvPr id="7" name="Date Placeholder 3"/>
          <p:cNvSpPr>
            <a:spLocks noGrp="1"/>
          </p:cNvSpPr>
          <p:nvPr>
            <p:ph type="dt" sz="half" idx="10"/>
          </p:nvPr>
        </p:nvSpPr>
        <p:spPr/>
        <p:txBody>
          <a:bodyPr/>
          <a:lstStyle>
            <a:lvl1pPr>
              <a:defRPr/>
            </a:lvl1pPr>
          </a:lstStyle>
          <a:p>
            <a:pPr>
              <a:defRPr/>
            </a:pPr>
            <a:fld id="{08D5A861-FDF1-4FA6-A96D-472E1752ADCB}" type="datetime1">
              <a:rPr lang="zh-TW" altLang="en-US"/>
              <a:pPr>
                <a:defRPr/>
              </a:pPr>
              <a:t>2019/3/25</a:t>
            </a:fld>
            <a:endParaRPr lang="zh-TW" altLang="en-US"/>
          </a:p>
        </p:txBody>
      </p:sp>
      <p:sp>
        <p:nvSpPr>
          <p:cNvPr id="8" name="Footer Placeholder 4"/>
          <p:cNvSpPr>
            <a:spLocks noGrp="1"/>
          </p:cNvSpPr>
          <p:nvPr>
            <p:ph type="ftr" sz="quarter" idx="11"/>
          </p:nvPr>
        </p:nvSpPr>
        <p:spPr/>
        <p:txBody>
          <a:bodyPr/>
          <a:lstStyle>
            <a:lvl1pPr>
              <a:defRPr/>
            </a:lvl1pPr>
          </a:lstStyle>
          <a:p>
            <a:pPr>
              <a:defRPr/>
            </a:pPr>
            <a:endParaRPr lang="zh-TW" altLang="en-US"/>
          </a:p>
        </p:txBody>
      </p:sp>
      <p:sp>
        <p:nvSpPr>
          <p:cNvPr id="9" name="Slide Number Placeholder 5"/>
          <p:cNvSpPr>
            <a:spLocks noGrp="1"/>
          </p:cNvSpPr>
          <p:nvPr>
            <p:ph type="sldNum" sz="quarter" idx="12"/>
          </p:nvPr>
        </p:nvSpPr>
        <p:spPr/>
        <p:txBody>
          <a:bodyPr/>
          <a:lstStyle>
            <a:lvl1pPr>
              <a:defRPr/>
            </a:lvl1pPr>
          </a:lstStyle>
          <a:p>
            <a:fld id="{FABACBEE-D452-4D77-B7A8-CD7132542B6C}" type="slidenum">
              <a:rPr lang="zh-TW" altLang="en-US"/>
              <a:pPr/>
              <a:t>‹#›</a:t>
            </a:fld>
            <a:endParaRPr lang="zh-TW" altLang="en-US"/>
          </a:p>
        </p:txBody>
      </p:sp>
    </p:spTree>
  </p:cSld>
  <p:clrMapOvr>
    <a:masterClrMapping/>
  </p:clrMapOvr>
  <p:transition>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vl1pPr>
          </a:lstStyle>
          <a:p>
            <a:pPr>
              <a:defRPr/>
            </a:pPr>
            <a:fld id="{E929DEE6-6300-4BAB-8395-480671FD48EC}" type="datetimeFigureOut">
              <a:rPr lang="zh-TW" altLang="en-US"/>
              <a:pPr>
                <a:defRPr/>
              </a:pPr>
              <a:t>2019/3/25</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fld id="{30938AA9-826B-4455-828F-CF7526FDD9F2}" type="slidenum">
              <a:rPr lang="zh-TW" altLang="en-US"/>
              <a:pPr/>
              <a:t>‹#›</a:t>
            </a:fld>
            <a:endParaRPr lang="zh-TW" altLang="en-US"/>
          </a:p>
        </p:txBody>
      </p:sp>
    </p:spTree>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F4BE9C28-7F09-4F9F-8DA1-A7E47B956055}" type="datetimeFigureOut">
              <a:rPr lang="zh-TW" altLang="en-US"/>
              <a:pPr>
                <a:defRPr/>
              </a:pPr>
              <a:t>2019/3/25</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fld id="{9AD6D17D-2CF4-4BCE-B7AE-759C3D685A5E}" type="slidenum">
              <a:rPr lang="zh-TW" altLang="en-US"/>
              <a:pPr/>
              <a:t>‹#›</a:t>
            </a:fld>
            <a:endParaRPr lang="zh-TW" altLang="en-US"/>
          </a:p>
        </p:txBody>
      </p:sp>
    </p:spTree>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97DAA394-900A-468C-86C2-04C5B6EBAED0}" type="datetimeFigureOut">
              <a:rPr lang="zh-TW" altLang="en-US"/>
              <a:pPr>
                <a:defRPr/>
              </a:pPr>
              <a:t>2019/3/25</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fld id="{7EEAB832-B73D-4928-8E44-2AAFB072022D}" type="slidenum">
              <a:rPr lang="zh-TW" altLang="en-US"/>
              <a:pPr/>
              <a:t>‹#›</a:t>
            </a:fld>
            <a:endParaRPr lang="zh-TW" altLang="en-US"/>
          </a:p>
        </p:txBody>
      </p:sp>
    </p:spTree>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fld id="{4329D365-59A0-4542-B887-FD569AC35B8F}" type="datetimeFigureOut">
              <a:rPr lang="zh-TW" altLang="en-US"/>
              <a:pPr>
                <a:defRPr/>
              </a:pPr>
              <a:t>2019/3/25</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fld id="{D613C0FE-D667-40E8-A3B7-E430EABE82E2}" type="slidenum">
              <a:rPr lang="zh-TW" altLang="en-US"/>
              <a:pPr/>
              <a:t>‹#›</a:t>
            </a:fld>
            <a:endParaRPr lang="zh-TW" altLang="en-US"/>
          </a:p>
        </p:txBody>
      </p:sp>
    </p:spTree>
  </p:cSld>
  <p:clrMapOvr>
    <a:masterClrMapping/>
  </p:clrMapOvr>
  <p:transition>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fld id="{3735D2B0-DE88-4B9E-9D15-BB360A5E8F6E}" type="datetimeFigureOut">
              <a:rPr lang="zh-TW" altLang="en-US"/>
              <a:pPr>
                <a:defRPr/>
              </a:pPr>
              <a:t>2019/3/25</a:t>
            </a:fld>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a:lvl1pPr>
          </a:lstStyle>
          <a:p>
            <a:fld id="{0E7E82F6-2E65-4D16-8753-0A73BE0D7C9E}" type="slidenum">
              <a:rPr lang="zh-TW" altLang="en-US"/>
              <a:pPr/>
              <a:t>‹#›</a:t>
            </a:fld>
            <a:endParaRPr lang="zh-TW" altLang="en-US"/>
          </a:p>
        </p:txBody>
      </p:sp>
    </p:spTree>
  </p:cSld>
  <p:clrMapOvr>
    <a:masterClrMapping/>
  </p:clrMapOvr>
  <p:transition>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pPr>
              <a:defRPr/>
            </a:pPr>
            <a:fld id="{E7127CCD-2EA6-4BDE-AD79-D87682B016DD}" type="datetimeFigureOut">
              <a:rPr lang="zh-TW" altLang="en-US"/>
              <a:pPr>
                <a:defRPr/>
              </a:pPr>
              <a:t>2019/3/25</a:t>
            </a:fld>
            <a:endParaRPr lang="zh-TW" altLang="en-US"/>
          </a:p>
        </p:txBody>
      </p:sp>
      <p:sp>
        <p:nvSpPr>
          <p:cNvPr id="4" name="頁尾版面配置區 4"/>
          <p:cNvSpPr>
            <a:spLocks noGrp="1"/>
          </p:cNvSpPr>
          <p:nvPr>
            <p:ph type="ftr" sz="quarter" idx="11"/>
          </p:nvPr>
        </p:nvSpPr>
        <p:spPr/>
        <p:txBody>
          <a:bodyPr/>
          <a:lstStyle>
            <a:lvl1pPr>
              <a:defRPr/>
            </a:lvl1pPr>
          </a:lstStyle>
          <a:p>
            <a:pPr>
              <a:defRPr/>
            </a:pPr>
            <a:endParaRPr lang="zh-TW" altLang="en-US"/>
          </a:p>
        </p:txBody>
      </p:sp>
      <p:sp>
        <p:nvSpPr>
          <p:cNvPr id="5" name="投影片編號版面配置區 5"/>
          <p:cNvSpPr>
            <a:spLocks noGrp="1"/>
          </p:cNvSpPr>
          <p:nvPr>
            <p:ph type="sldNum" sz="quarter" idx="12"/>
          </p:nvPr>
        </p:nvSpPr>
        <p:spPr/>
        <p:txBody>
          <a:bodyPr/>
          <a:lstStyle>
            <a:lvl1pPr>
              <a:defRPr/>
            </a:lvl1pPr>
          </a:lstStyle>
          <a:p>
            <a:fld id="{57CA293A-A79A-4CC7-B3B8-FA5D0FCFF61E}" type="slidenum">
              <a:rPr lang="zh-TW" altLang="en-US"/>
              <a:pPr/>
              <a:t>‹#›</a:t>
            </a:fld>
            <a:endParaRPr lang="zh-TW" altLang="en-US"/>
          </a:p>
        </p:txBody>
      </p:sp>
    </p:spTree>
  </p:cSld>
  <p:clrMapOvr>
    <a:masterClrMapping/>
  </p:clrMapOvr>
  <p:transition>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BB547D67-DB8E-4515-9ECC-BFE7EE227001}" type="datetimeFigureOut">
              <a:rPr lang="zh-TW" altLang="en-US"/>
              <a:pPr>
                <a:defRPr/>
              </a:pPr>
              <a:t>2019/3/25</a:t>
            </a:fld>
            <a:endParaRPr lang="zh-TW" altLang="en-US"/>
          </a:p>
        </p:txBody>
      </p:sp>
      <p:sp>
        <p:nvSpPr>
          <p:cNvPr id="3" name="頁尾版面配置區 4"/>
          <p:cNvSpPr>
            <a:spLocks noGrp="1"/>
          </p:cNvSpPr>
          <p:nvPr>
            <p:ph type="ftr" sz="quarter" idx="11"/>
          </p:nvPr>
        </p:nvSpPr>
        <p:spPr/>
        <p:txBody>
          <a:bodyPr/>
          <a:lstStyle>
            <a:lvl1pPr>
              <a:defRPr/>
            </a:lvl1pPr>
          </a:lstStyle>
          <a:p>
            <a:pPr>
              <a:defRPr/>
            </a:pPr>
            <a:endParaRPr lang="zh-TW" altLang="en-US"/>
          </a:p>
        </p:txBody>
      </p:sp>
      <p:sp>
        <p:nvSpPr>
          <p:cNvPr id="4" name="投影片編號版面配置區 5"/>
          <p:cNvSpPr>
            <a:spLocks noGrp="1"/>
          </p:cNvSpPr>
          <p:nvPr>
            <p:ph type="sldNum" sz="quarter" idx="12"/>
          </p:nvPr>
        </p:nvSpPr>
        <p:spPr/>
        <p:txBody>
          <a:bodyPr/>
          <a:lstStyle>
            <a:lvl1pPr>
              <a:defRPr/>
            </a:lvl1pPr>
          </a:lstStyle>
          <a:p>
            <a:fld id="{D919635B-9DD8-404B-B98E-882CA075F706}" type="slidenum">
              <a:rPr lang="zh-TW" altLang="en-US"/>
              <a:pPr/>
              <a:t>‹#›</a:t>
            </a:fld>
            <a:endParaRPr lang="zh-TW" altLang="en-US"/>
          </a:p>
        </p:txBody>
      </p:sp>
    </p:spTree>
  </p:cSld>
  <p:clrMapOvr>
    <a:masterClrMapping/>
  </p:clrMapOvr>
  <p:transition>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5E76E39E-DEF1-4F57-966C-CE7764772D66}" type="datetimeFigureOut">
              <a:rPr lang="zh-TW" altLang="en-US"/>
              <a:pPr>
                <a:defRPr/>
              </a:pPr>
              <a:t>2019/3/25</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fld id="{3C5C11EA-55EC-4A0F-AD15-A420C8DF5471}" type="slidenum">
              <a:rPr lang="zh-TW" altLang="en-US"/>
              <a:pPr/>
              <a:t>‹#›</a:t>
            </a:fld>
            <a:endParaRPr lang="zh-TW" altLang="en-US"/>
          </a:p>
        </p:txBody>
      </p:sp>
    </p:spTree>
  </p:cSld>
  <p:clrMapOvr>
    <a:masterClrMapping/>
  </p:clrMapOvr>
  <p:transition>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B627B1AD-B408-4394-94D4-E11A653B7F3C}" type="datetimeFigureOut">
              <a:rPr lang="zh-TW" altLang="en-US"/>
              <a:pPr>
                <a:defRPr/>
              </a:pPr>
              <a:t>2019/3/25</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fld id="{45AEB68B-D4AD-40E6-A33A-0866D56B5FC1}" type="slidenum">
              <a:rPr lang="zh-TW" altLang="en-US"/>
              <a:pPr/>
              <a:t>‹#›</a:t>
            </a:fld>
            <a:endParaRPr lang="zh-TW" altLang="en-US"/>
          </a:p>
        </p:txBody>
      </p:sp>
    </p:spTree>
  </p:cSld>
  <p:clrMapOvr>
    <a:masterClrMapping/>
  </p:clrMapOvr>
  <p:transition>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398A9530-6D8D-42F7-88A9-4AF741DDB668}" type="datetimeFigureOut">
              <a:rPr lang="zh-TW" altLang="en-US"/>
              <a:pPr>
                <a:defRPr/>
              </a:pPr>
              <a:t>2019/3/25</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fld id="{C4A5B25A-D65F-4AD2-B657-9FC338F59EC0}" type="slidenum">
              <a:rPr lang="zh-TW" altLang="en-US"/>
              <a:pPr/>
              <a:t>‹#›</a:t>
            </a:fld>
            <a:endParaRPr lang="zh-TW" altLang="en-US"/>
          </a:p>
        </p:txBody>
      </p:sp>
    </p:spTree>
  </p:cSld>
  <p:clrMapOvr>
    <a:masterClrMapping/>
  </p:clrMapOvr>
  <p:transition>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8D1E7E13-95A5-4948-976D-0E9F416B69EB}" type="datetimeFigureOut">
              <a:rPr lang="zh-TW" altLang="en-US"/>
              <a:pPr>
                <a:defRPr/>
              </a:pPr>
              <a:t>2019/3/25</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fld id="{2A5EBE96-7FB6-4CF0-B067-986E1EEDE0A1}" type="slidenum">
              <a:rPr lang="zh-TW" altLang="en-US"/>
              <a:pPr/>
              <a:t>‹#›</a:t>
            </a:fld>
            <a:endParaRPr lang="zh-TW" altLang="en-US"/>
          </a:p>
        </p:txBody>
      </p:sp>
    </p:spTree>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kumimoji="0" sz="1200">
                <a:solidFill>
                  <a:schemeClr val="tx1">
                    <a:tint val="75000"/>
                  </a:schemeClr>
                </a:solidFill>
                <a:latin typeface="+mn-lt"/>
                <a:ea typeface="+mn-ea"/>
              </a:defRPr>
            </a:lvl1pPr>
          </a:lstStyle>
          <a:p>
            <a:pPr>
              <a:defRPr/>
            </a:pPr>
            <a:fld id="{AB0B5C65-0E5D-4A49-AFF9-A28F8A9C4C67}" type="datetimeFigureOut">
              <a:rPr lang="zh-TW" altLang="en-US"/>
              <a:pPr>
                <a:defRPr/>
              </a:pPr>
              <a:t>2019/3/25</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kumimoji="0" sz="1200">
                <a:solidFill>
                  <a:schemeClr val="tx1">
                    <a:tint val="75000"/>
                  </a:schemeClr>
                </a:solidFill>
                <a:latin typeface="+mn-lt"/>
                <a:ea typeface="+mn-ea"/>
              </a:defRPr>
            </a:lvl1pPr>
          </a:lstStyle>
          <a:p>
            <a:pPr>
              <a:defRPr/>
            </a:pPr>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kumimoji="0" sz="1200">
                <a:solidFill>
                  <a:srgbClr val="898989"/>
                </a:solidFill>
                <a:latin typeface="Calibri" pitchFamily="34" charset="0"/>
              </a:defRPr>
            </a:lvl1pPr>
          </a:lstStyle>
          <a:p>
            <a:fld id="{5DBA0B71-7B0A-413A-966C-41FF69C747ED}" type="slidenum">
              <a:rPr lang="zh-TW" altLang="en-US"/>
              <a:pPr/>
              <a:t>‹#›</a:t>
            </a:fld>
            <a:endParaRPr lang="zh-TW" altLang="en-US"/>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 id="2147483863" r:id="rId12"/>
  </p:sldLayoutIdLst>
  <p:transition>
    <p:random/>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050" name="標題版面配置區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2051"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kumimoji="0" sz="1200">
                <a:solidFill>
                  <a:schemeClr val="tx1">
                    <a:tint val="75000"/>
                  </a:schemeClr>
                </a:solidFill>
                <a:latin typeface="+mn-lt"/>
                <a:ea typeface="+mn-ea"/>
              </a:defRPr>
            </a:lvl1pPr>
          </a:lstStyle>
          <a:p>
            <a:pPr>
              <a:defRPr/>
            </a:pPr>
            <a:fld id="{E5D9A73D-E4FE-4DF5-B1D0-8156D12BB88D}" type="datetimeFigureOut">
              <a:rPr lang="zh-TW" altLang="en-US"/>
              <a:pPr>
                <a:defRPr/>
              </a:pPr>
              <a:t>2019/3/25</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kumimoji="0" sz="1200">
                <a:solidFill>
                  <a:schemeClr val="tx1">
                    <a:tint val="75000"/>
                  </a:schemeClr>
                </a:solidFill>
                <a:latin typeface="+mn-lt"/>
                <a:ea typeface="+mn-ea"/>
              </a:defRPr>
            </a:lvl1pPr>
          </a:lstStyle>
          <a:p>
            <a:pPr>
              <a:defRPr/>
            </a:pPr>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kumimoji="0" sz="1200">
                <a:solidFill>
                  <a:srgbClr val="898989"/>
                </a:solidFill>
                <a:latin typeface="Calibri" pitchFamily="34" charset="0"/>
              </a:defRPr>
            </a:lvl1pPr>
          </a:lstStyle>
          <a:p>
            <a:fld id="{A033718B-5527-4293-A12B-A8617C76D3E8}" type="slidenum">
              <a:rPr lang="zh-TW" altLang="en-US"/>
              <a:pPr/>
              <a:t>‹#›</a:t>
            </a:fld>
            <a:endParaRPr lang="zh-TW" altLang="en-US"/>
          </a:p>
        </p:txBody>
      </p:sp>
    </p:spTree>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Lst>
  <p:transition>
    <p:random/>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media" Target="file:///C:\Users\FFJH\Dropbox\&#35377;&#23478;\&#20844;&#38283;&#35264;&#35506;\&#35613;&#40845;&#20171;&#21488;&#35486;&#37329;&#21477;&#35542;&#25919;%20&#31505;&#26524;&#21313;&#36275;.mp4" TargetMode="External"/><Relationship Id="rId2" Type="http://schemas.openxmlformats.org/officeDocument/2006/relationships/slideLayout" Target="../slideLayouts/slideLayout2.xml"/><Relationship Id="rId1" Type="http://schemas.openxmlformats.org/officeDocument/2006/relationships/video" Target="file:///C:\Users\office\Dropbox\&#35377;&#23478;\&#20844;&#38283;&#35264;&#35506;\&#35613;&#40845;&#20171;&#21488;&#35486;&#37329;&#21477;&#35542;&#25919;%20&#31505;&#26524;&#21313;&#36275;.mp4" TargetMode="Externa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hyperlink" Target="&#19968;&#24180;&#25563;&#20108;&#21313;&#22235;&#20491;&#38957;&#23478;.mp3" TargetMode="External"/><Relationship Id="rId2" Type="http://schemas.openxmlformats.org/officeDocument/2006/relationships/slide" Target="slide4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slide" Target="slide66.xml"/><Relationship Id="rId2" Type="http://schemas.openxmlformats.org/officeDocument/2006/relationships/slide" Target="slide65.xml"/><Relationship Id="rId1" Type="http://schemas.openxmlformats.org/officeDocument/2006/relationships/slideLayout" Target="../slideLayouts/slideLayout2.xml"/><Relationship Id="rId4" Type="http://schemas.openxmlformats.org/officeDocument/2006/relationships/slide" Target="slide67.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hyperlink" Target="&#22826;&#38525;&#30340;&#23401;&#23376;.mp4"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hyperlink" Target="&#24067;&#36786;&#35486;&#25293;&#25163;&#27468;.mp4"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slide" Target="slide29.xml"/></Relationships>
</file>

<file path=ppt/slides/_rels/slide6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 Target="slide29.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 Target="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標題 1"/>
          <p:cNvSpPr txBox="1">
            <a:spLocks/>
          </p:cNvSpPr>
          <p:nvPr/>
        </p:nvSpPr>
        <p:spPr>
          <a:xfrm>
            <a:off x="654050" y="591017"/>
            <a:ext cx="8022406" cy="1938992"/>
          </a:xfrm>
          <a:prstGeom prst="rect">
            <a:avLst/>
          </a:prstGeom>
          <a:noFill/>
        </p:spPr>
        <p:txBody>
          <a:bodyPr wrap="square"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hangingPunct="0">
              <a:lnSpc>
                <a:spcPct val="100000"/>
              </a:lnSpc>
              <a:spcAft>
                <a:spcPts val="0"/>
              </a:spcAft>
              <a:buClr>
                <a:srgbClr val="677480"/>
              </a:buClr>
              <a:buSzPct val="100000"/>
              <a:defRPr/>
            </a:pPr>
            <a:r>
              <a:rPr kumimoji="0" lang="zh-CN" altLang="en-US" sz="6000" b="1" dirty="0" smtClean="0">
                <a:solidFill>
                  <a:srgbClr val="9BBB59">
                    <a:lumMod val="50000"/>
                  </a:srgbClr>
                </a:solidFill>
                <a:effectLst>
                  <a:glow rad="101600">
                    <a:prstClr val="white"/>
                  </a:glow>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Lato"/>
              </a:rPr>
              <a:t>古早人</a:t>
            </a:r>
            <a:r>
              <a:rPr kumimoji="0" lang="en-US" altLang="zh-TW" sz="6000" b="1" dirty="0" smtClean="0">
                <a:solidFill>
                  <a:srgbClr val="9BBB59">
                    <a:lumMod val="50000"/>
                  </a:srgbClr>
                </a:solidFill>
                <a:effectLst>
                  <a:glow rad="101600">
                    <a:prstClr val="white"/>
                  </a:glow>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Lato"/>
              </a:rPr>
              <a:t>ê</a:t>
            </a:r>
            <a:r>
              <a:rPr kumimoji="0" lang="zh-CN" altLang="en-US" sz="6000" b="1" dirty="0" smtClean="0">
                <a:solidFill>
                  <a:srgbClr val="9BBB59">
                    <a:lumMod val="50000"/>
                  </a:srgbClr>
                </a:solidFill>
                <a:effectLst>
                  <a:glow rad="101600">
                    <a:prstClr val="white"/>
                  </a:glow>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Lato"/>
              </a:rPr>
              <a:t>智慧</a:t>
            </a:r>
            <a:r>
              <a:rPr kumimoji="0" lang="en-US" altLang="zh-CN" sz="6000" b="1" dirty="0" smtClean="0">
                <a:solidFill>
                  <a:srgbClr val="9BBB59">
                    <a:lumMod val="50000"/>
                  </a:srgbClr>
                </a:solidFill>
                <a:effectLst>
                  <a:glow rad="101600">
                    <a:prstClr val="white"/>
                  </a:glow>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Lato"/>
              </a:rPr>
              <a:t>-</a:t>
            </a:r>
          </a:p>
          <a:p>
            <a:pPr algn="ctr" fontAlgn="auto" hangingPunct="0">
              <a:lnSpc>
                <a:spcPct val="100000"/>
              </a:lnSpc>
              <a:spcAft>
                <a:spcPts val="0"/>
              </a:spcAft>
              <a:buClr>
                <a:srgbClr val="677480"/>
              </a:buClr>
              <a:buSzPct val="100000"/>
              <a:defRPr/>
            </a:pPr>
            <a:r>
              <a:rPr kumimoji="0" lang="zh-CN" altLang="en-US" sz="6000" b="1" dirty="0" smtClean="0">
                <a:solidFill>
                  <a:srgbClr val="9BBB59">
                    <a:lumMod val="50000"/>
                  </a:srgbClr>
                </a:solidFill>
                <a:effectLst>
                  <a:glow rad="101600">
                    <a:prstClr val="white"/>
                  </a:glow>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Lato"/>
              </a:rPr>
              <a:t>國家語言</a:t>
            </a:r>
            <a:r>
              <a:rPr kumimoji="0" lang="en-US" altLang="zh-TW" sz="6000" b="1" dirty="0" smtClean="0">
                <a:solidFill>
                  <a:srgbClr val="9BBB59">
                    <a:lumMod val="50000"/>
                  </a:srgbClr>
                </a:solidFill>
                <a:effectLst>
                  <a:glow rad="101600">
                    <a:prstClr val="white"/>
                  </a:glow>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Lato"/>
              </a:rPr>
              <a:t>ê</a:t>
            </a:r>
            <a:r>
              <a:rPr kumimoji="0" lang="zh-CN" altLang="en-US" sz="6000" b="1" dirty="0" smtClean="0">
                <a:solidFill>
                  <a:srgbClr val="9BBB59">
                    <a:lumMod val="50000"/>
                  </a:srgbClr>
                </a:solidFill>
                <a:effectLst>
                  <a:glow rad="101600">
                    <a:prstClr val="white"/>
                  </a:glow>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Lato"/>
              </a:rPr>
              <a:t>俗諺語教學</a:t>
            </a:r>
            <a:endParaRPr kumimoji="0" lang="zh-TW" altLang="en-US" sz="6000" b="1" dirty="0">
              <a:solidFill>
                <a:srgbClr val="9BBB59">
                  <a:lumMod val="50000"/>
                </a:srgbClr>
              </a:solidFill>
              <a:effectLst>
                <a:glow rad="101600">
                  <a:prstClr val="white"/>
                </a:glow>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Lato"/>
            </a:endParaRPr>
          </a:p>
        </p:txBody>
      </p:sp>
      <p:sp>
        <p:nvSpPr>
          <p:cNvPr id="3" name="矩形 2"/>
          <p:cNvSpPr/>
          <p:nvPr/>
        </p:nvSpPr>
        <p:spPr>
          <a:xfrm>
            <a:off x="0" y="504825"/>
            <a:ext cx="9144000" cy="73025"/>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10" name="文字方塊 9"/>
          <p:cNvSpPr txBox="1"/>
          <p:nvPr/>
        </p:nvSpPr>
        <p:spPr>
          <a:xfrm>
            <a:off x="1187624" y="2780928"/>
            <a:ext cx="7056784" cy="165429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spcFirstLastPara="1" wrap="square" lIns="34289" tIns="34289" rIns="34289" bIns="34289" spcCol="38100">
            <a:spAutoFit/>
          </a:bodyPr>
          <a:lstStyle/>
          <a:p>
            <a:pPr algn="ctr" defTabSz="685800" eaLnBrk="1" fontAlgn="auto" latinLnBrk="1">
              <a:spcBef>
                <a:spcPts val="0"/>
              </a:spcBef>
              <a:spcAft>
                <a:spcPts val="900"/>
              </a:spcAft>
              <a:defRPr/>
            </a:pPr>
            <a:r>
              <a:rPr kumimoji="0" lang="zh-CN" altLang="en-US" sz="4400" dirty="0" smtClean="0">
                <a:solidFill>
                  <a:srgbClr val="FFFF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sym typeface="Calibri" panose="020F0502020204030204"/>
              </a:rPr>
              <a:t>福豐國中</a:t>
            </a:r>
            <a:r>
              <a:rPr kumimoji="0" lang="en-US" altLang="zh-CN" sz="4400" dirty="0" smtClean="0">
                <a:solidFill>
                  <a:srgbClr val="FFFF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sym typeface="Calibri" panose="020F0502020204030204"/>
              </a:rPr>
              <a:t>708</a:t>
            </a:r>
            <a:r>
              <a:rPr kumimoji="0" lang="zh-CN" altLang="en-US" sz="4400" dirty="0" smtClean="0">
                <a:solidFill>
                  <a:srgbClr val="FFFF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sym typeface="Calibri" panose="020F0502020204030204"/>
              </a:rPr>
              <a:t>班全體同學</a:t>
            </a:r>
            <a:endParaRPr kumimoji="0" lang="en-US" altLang="zh-CN" sz="4400" dirty="0" smtClean="0">
              <a:solidFill>
                <a:srgbClr val="FFFF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sym typeface="Calibri" panose="020F0502020204030204"/>
            </a:endParaRPr>
          </a:p>
          <a:p>
            <a:pPr algn="ctr" defTabSz="685800" eaLnBrk="1" fontAlgn="auto" latinLnBrk="1">
              <a:spcBef>
                <a:spcPts val="0"/>
              </a:spcBef>
              <a:spcAft>
                <a:spcPts val="900"/>
              </a:spcAft>
              <a:defRPr/>
            </a:pPr>
            <a:r>
              <a:rPr kumimoji="0" lang="en-US" altLang="zh-CN" sz="4400" dirty="0" smtClean="0">
                <a:solidFill>
                  <a:srgbClr val="FFFF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sym typeface="Calibri" panose="020F0502020204030204"/>
              </a:rPr>
              <a:t>&amp;</a:t>
            </a:r>
            <a:r>
              <a:rPr kumimoji="0" lang="zh-CN" altLang="en-US" sz="4400" dirty="0" smtClean="0">
                <a:solidFill>
                  <a:srgbClr val="FFFF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sym typeface="Calibri" panose="020F0502020204030204"/>
              </a:rPr>
              <a:t>許正輝老師</a:t>
            </a:r>
            <a:endParaRPr kumimoji="0" lang="en-US" altLang="zh-TW" sz="4400" dirty="0">
              <a:solidFill>
                <a:srgbClr val="FFFF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sym typeface="Calibri" panose="020F0502020204030204"/>
            </a:endParaRPr>
          </a:p>
        </p:txBody>
      </p:sp>
      <p:sp>
        <p:nvSpPr>
          <p:cNvPr id="6149" name="標題 1"/>
          <p:cNvSpPr txBox="1">
            <a:spLocks/>
          </p:cNvSpPr>
          <p:nvPr/>
        </p:nvSpPr>
        <p:spPr bwMode="auto">
          <a:xfrm>
            <a:off x="2483768" y="4725144"/>
            <a:ext cx="4968552" cy="1224136"/>
          </a:xfrm>
          <a:prstGeom prst="rect">
            <a:avLst/>
          </a:prstGeom>
          <a:noFill/>
          <a:ln w="9525">
            <a:noFill/>
            <a:miter lim="800000"/>
            <a:headEnd/>
            <a:tailEnd/>
          </a:ln>
        </p:spPr>
        <p:txBody>
          <a:bodyPr/>
          <a:lstStyle/>
          <a:p>
            <a:pPr eaLnBrk="1" hangingPunct="1">
              <a:lnSpc>
                <a:spcPct val="90000"/>
              </a:lnSpc>
            </a:pPr>
            <a:r>
              <a:rPr kumimoji="0" lang="zh-CN" altLang="en-US" sz="3200" dirty="0" smtClean="0">
                <a:solidFill>
                  <a:srgbClr val="7030A0"/>
                </a:solidFill>
                <a:effectLst>
                  <a:outerShdw blurRad="38100" dist="38100" dir="2700000" algn="tl">
                    <a:srgbClr val="000000">
                      <a:alpha val="43137"/>
                    </a:srgbClr>
                  </a:outerShdw>
                </a:effectLst>
                <a:latin typeface="標楷體" pitchFamily="65" charset="-120"/>
                <a:ea typeface="標楷體" pitchFamily="65" charset="-120"/>
              </a:rPr>
              <a:t>日期</a:t>
            </a:r>
            <a:r>
              <a:rPr kumimoji="0" lang="zh-TW" altLang="en-US" sz="3200" dirty="0" smtClean="0">
                <a:solidFill>
                  <a:srgbClr val="7030A0"/>
                </a:solidFill>
                <a:effectLst>
                  <a:outerShdw blurRad="38100" dist="38100" dir="2700000" algn="tl">
                    <a:srgbClr val="000000">
                      <a:alpha val="43137"/>
                    </a:srgbClr>
                  </a:outerShdw>
                </a:effectLst>
                <a:latin typeface="標楷體" pitchFamily="65" charset="-120"/>
                <a:ea typeface="標楷體" pitchFamily="65" charset="-120"/>
              </a:rPr>
              <a:t>：</a:t>
            </a:r>
            <a:r>
              <a:rPr kumimoji="0" lang="en-US" altLang="zh-TW" sz="3200" dirty="0" smtClean="0">
                <a:solidFill>
                  <a:srgbClr val="7030A0"/>
                </a:solidFill>
                <a:effectLst>
                  <a:outerShdw blurRad="38100" dist="38100" dir="2700000" algn="tl">
                    <a:srgbClr val="000000">
                      <a:alpha val="43137"/>
                    </a:srgbClr>
                  </a:outerShdw>
                </a:effectLst>
                <a:latin typeface="標楷體" pitchFamily="65" charset="-120"/>
                <a:ea typeface="標楷體" pitchFamily="65" charset="-120"/>
              </a:rPr>
              <a:t>2019</a:t>
            </a:r>
            <a:r>
              <a:rPr kumimoji="0" lang="zh-CN" altLang="en-US" sz="3200" dirty="0" smtClean="0">
                <a:solidFill>
                  <a:srgbClr val="7030A0"/>
                </a:solidFill>
                <a:effectLst>
                  <a:outerShdw blurRad="38100" dist="38100" dir="2700000" algn="tl">
                    <a:srgbClr val="000000">
                      <a:alpha val="43137"/>
                    </a:srgbClr>
                  </a:outerShdw>
                </a:effectLst>
                <a:latin typeface="標楷體" pitchFamily="65" charset="-120"/>
                <a:ea typeface="標楷體" pitchFamily="65" charset="-120"/>
              </a:rPr>
              <a:t>年</a:t>
            </a:r>
            <a:r>
              <a:rPr kumimoji="0" lang="en-US" altLang="zh-CN" sz="3200" dirty="0" smtClean="0">
                <a:solidFill>
                  <a:srgbClr val="7030A0"/>
                </a:solidFill>
                <a:effectLst>
                  <a:outerShdw blurRad="38100" dist="38100" dir="2700000" algn="tl">
                    <a:srgbClr val="000000">
                      <a:alpha val="43137"/>
                    </a:srgbClr>
                  </a:outerShdw>
                </a:effectLst>
                <a:latin typeface="標楷體" pitchFamily="65" charset="-120"/>
                <a:ea typeface="標楷體" pitchFamily="65" charset="-120"/>
              </a:rPr>
              <a:t>3</a:t>
            </a:r>
            <a:r>
              <a:rPr kumimoji="0" lang="zh-CN" altLang="en-US" sz="3200" dirty="0" smtClean="0">
                <a:solidFill>
                  <a:srgbClr val="7030A0"/>
                </a:solidFill>
                <a:effectLst>
                  <a:outerShdw blurRad="38100" dist="38100" dir="2700000" algn="tl">
                    <a:srgbClr val="000000">
                      <a:alpha val="43137"/>
                    </a:srgbClr>
                  </a:outerShdw>
                </a:effectLst>
                <a:latin typeface="標楷體" pitchFamily="65" charset="-120"/>
                <a:ea typeface="標楷體" pitchFamily="65" charset="-120"/>
              </a:rPr>
              <a:t>月</a:t>
            </a:r>
            <a:r>
              <a:rPr kumimoji="0" lang="en-US" altLang="zh-CN" sz="3200" dirty="0" smtClean="0">
                <a:solidFill>
                  <a:srgbClr val="7030A0"/>
                </a:solidFill>
                <a:effectLst>
                  <a:outerShdw blurRad="38100" dist="38100" dir="2700000" algn="tl">
                    <a:srgbClr val="000000">
                      <a:alpha val="43137"/>
                    </a:srgbClr>
                  </a:outerShdw>
                </a:effectLst>
                <a:latin typeface="標楷體" pitchFamily="65" charset="-120"/>
                <a:ea typeface="標楷體" pitchFamily="65" charset="-120"/>
              </a:rPr>
              <a:t>28</a:t>
            </a:r>
            <a:r>
              <a:rPr kumimoji="0" lang="zh-CN" altLang="en-US" sz="3200" dirty="0" smtClean="0">
                <a:solidFill>
                  <a:srgbClr val="7030A0"/>
                </a:solidFill>
                <a:effectLst>
                  <a:outerShdw blurRad="38100" dist="38100" dir="2700000" algn="tl">
                    <a:srgbClr val="000000">
                      <a:alpha val="43137"/>
                    </a:srgbClr>
                  </a:outerShdw>
                </a:effectLst>
                <a:latin typeface="標楷體" pitchFamily="65" charset="-120"/>
                <a:ea typeface="標楷體" pitchFamily="65" charset="-120"/>
              </a:rPr>
              <a:t>日</a:t>
            </a:r>
            <a:endParaRPr kumimoji="0" lang="en-US" altLang="zh-TW" sz="3200" dirty="0">
              <a:solidFill>
                <a:srgbClr val="7030A0"/>
              </a:solidFill>
              <a:effectLst>
                <a:outerShdw blurRad="38100" dist="38100" dir="2700000" algn="tl">
                  <a:srgbClr val="000000">
                    <a:alpha val="43137"/>
                  </a:srgbClr>
                </a:outerShdw>
              </a:effectLst>
              <a:latin typeface="標楷體" pitchFamily="65" charset="-120"/>
              <a:ea typeface="標楷體" pitchFamily="65" charset="-120"/>
            </a:endParaRPr>
          </a:p>
          <a:p>
            <a:pPr eaLnBrk="1" hangingPunct="1">
              <a:lnSpc>
                <a:spcPct val="90000"/>
              </a:lnSpc>
            </a:pPr>
            <a:r>
              <a:rPr kumimoji="0" lang="zh-CN" altLang="en-US" sz="3200" dirty="0" smtClean="0">
                <a:solidFill>
                  <a:srgbClr val="7030A0"/>
                </a:solidFill>
                <a:effectLst>
                  <a:outerShdw blurRad="38100" dist="38100" dir="2700000" algn="tl">
                    <a:srgbClr val="000000">
                      <a:alpha val="43137"/>
                    </a:srgbClr>
                  </a:outerShdw>
                </a:effectLst>
                <a:latin typeface="標楷體" pitchFamily="65" charset="-120"/>
                <a:ea typeface="標楷體" pitchFamily="65" charset="-120"/>
              </a:rPr>
              <a:t>時</a:t>
            </a:r>
            <a:r>
              <a:rPr kumimoji="0" lang="zh-CN" altLang="en-US" sz="3200" dirty="0">
                <a:solidFill>
                  <a:srgbClr val="7030A0"/>
                </a:solidFill>
                <a:effectLst>
                  <a:outerShdw blurRad="38100" dist="38100" dir="2700000" algn="tl">
                    <a:srgbClr val="000000">
                      <a:alpha val="43137"/>
                    </a:srgbClr>
                  </a:outerShdw>
                </a:effectLst>
                <a:latin typeface="標楷體" pitchFamily="65" charset="-120"/>
                <a:ea typeface="標楷體" pitchFamily="65" charset="-120"/>
              </a:rPr>
              <a:t>間</a:t>
            </a:r>
            <a:r>
              <a:rPr kumimoji="0" lang="zh-TW" altLang="en-US" sz="3200" dirty="0" smtClean="0">
                <a:solidFill>
                  <a:srgbClr val="7030A0"/>
                </a:solidFill>
                <a:effectLst>
                  <a:outerShdw blurRad="38100" dist="38100" dir="2700000" algn="tl">
                    <a:srgbClr val="000000">
                      <a:alpha val="43137"/>
                    </a:srgbClr>
                  </a:outerShdw>
                </a:effectLst>
                <a:latin typeface="標楷體" pitchFamily="65" charset="-120"/>
                <a:ea typeface="標楷體" pitchFamily="65" charset="-120"/>
              </a:rPr>
              <a:t>：</a:t>
            </a:r>
            <a:r>
              <a:rPr kumimoji="0" lang="zh-CN" altLang="en-US" sz="3200" dirty="0" smtClean="0">
                <a:solidFill>
                  <a:srgbClr val="7030A0"/>
                </a:solidFill>
                <a:effectLst>
                  <a:outerShdw blurRad="38100" dist="38100" dir="2700000" algn="tl">
                    <a:srgbClr val="000000">
                      <a:alpha val="43137"/>
                    </a:srgbClr>
                  </a:outerShdw>
                </a:effectLst>
                <a:latin typeface="標楷體" pitchFamily="65" charset="-120"/>
                <a:ea typeface="標楷體" pitchFamily="65" charset="-120"/>
              </a:rPr>
              <a:t>第</a:t>
            </a:r>
            <a:r>
              <a:rPr kumimoji="0" lang="en-US" altLang="zh-CN" sz="3200" dirty="0" smtClean="0">
                <a:solidFill>
                  <a:srgbClr val="7030A0"/>
                </a:solidFill>
                <a:effectLst>
                  <a:outerShdw blurRad="38100" dist="38100" dir="2700000" algn="tl">
                    <a:srgbClr val="000000">
                      <a:alpha val="43137"/>
                    </a:srgbClr>
                  </a:outerShdw>
                </a:effectLst>
                <a:latin typeface="標楷體" pitchFamily="65" charset="-120"/>
                <a:ea typeface="標楷體" pitchFamily="65" charset="-120"/>
              </a:rPr>
              <a:t>7</a:t>
            </a:r>
            <a:r>
              <a:rPr kumimoji="0" lang="zh-CN" altLang="en-US" sz="3200" dirty="0" smtClean="0">
                <a:solidFill>
                  <a:srgbClr val="7030A0"/>
                </a:solidFill>
                <a:effectLst>
                  <a:outerShdw blurRad="38100" dist="38100" dir="2700000" algn="tl">
                    <a:srgbClr val="000000">
                      <a:alpha val="43137"/>
                    </a:srgbClr>
                  </a:outerShdw>
                </a:effectLst>
                <a:latin typeface="標楷體" pitchFamily="65" charset="-120"/>
                <a:ea typeface="標楷體" pitchFamily="65" charset="-120"/>
              </a:rPr>
              <a:t>節課</a:t>
            </a:r>
            <a:endParaRPr kumimoji="0" lang="zh-TW" altLang="en-US" sz="3200" dirty="0">
              <a:solidFill>
                <a:srgbClr val="7030A0"/>
              </a:solidFill>
              <a:effectLst>
                <a:outerShdw blurRad="38100" dist="38100" dir="2700000" algn="tl">
                  <a:srgbClr val="000000">
                    <a:alpha val="43137"/>
                  </a:srgbClr>
                </a:outerShdw>
              </a:effectLst>
              <a:latin typeface="標楷體" pitchFamily="65" charset="-12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95536" y="1196752"/>
            <a:ext cx="8640960" cy="4401205"/>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buFont typeface="Arial" pitchFamily="34" charset="0"/>
              <a:buChar char="•"/>
            </a:pPr>
            <a:r>
              <a:rPr lang="zh-TW" altLang="zh-TW"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rPr>
              <a:t>逐家對遮來，添丁閣進財</a:t>
            </a:r>
            <a:r>
              <a:rPr lang="zh-CN" altLang="en-U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rPr>
              <a:t>。</a:t>
            </a:r>
            <a:endParaRPr lang="en-US" altLang="zh-CN"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endParaRPr>
          </a:p>
          <a:p>
            <a:pPr>
              <a:buFont typeface="Arial" pitchFamily="34" charset="0"/>
              <a:buChar char="•"/>
            </a:pPr>
            <a:r>
              <a:rPr lang="zh-TW" altLang="zh-TW"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rPr>
              <a:t>掖錢掖圓圓，予恁囝孫仔大趁錢</a:t>
            </a:r>
            <a:r>
              <a:rPr lang="zh-CN" altLang="en-U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rPr>
              <a:t>。</a:t>
            </a:r>
            <a:endParaRPr lang="en-US" altLang="zh-CN"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endParaRPr>
          </a:p>
          <a:p>
            <a:pPr>
              <a:buFont typeface="Arial" pitchFamily="34" charset="0"/>
              <a:buChar char="•"/>
            </a:pPr>
            <a:r>
              <a:rPr lang="zh-TW" altLang="zh-TW"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rPr>
              <a:t>床母公，床母婆，保庇恁的囝孫仔</a:t>
            </a:r>
            <a:r>
              <a:rPr lang="zh-TW" altLang="en-U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rPr>
              <a:t>𠢕    </a:t>
            </a:r>
            <a:r>
              <a:rPr lang="zh-TW" altLang="zh-TW"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rPr>
              <a:t>大漢，好</a:t>
            </a:r>
            <a:r>
              <a:rPr lang="zh-TW" altLang="en-U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rPr>
              <a:t>𨑨迌</a:t>
            </a:r>
            <a:r>
              <a:rPr lang="zh-CN" altLang="en-U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rPr>
              <a:t>。</a:t>
            </a:r>
            <a:endParaRPr lang="en-US" altLang="zh-CN"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endParaRPr>
          </a:p>
          <a:p>
            <a:pPr>
              <a:buFont typeface="Arial" pitchFamily="34" charset="0"/>
              <a:buChar char="•"/>
            </a:pPr>
            <a:r>
              <a:rPr lang="zh-TW" altLang="zh-TW"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rPr>
              <a:t>來戇戇，去悾悾，枕頭公，跤桶王，你的橐袋仔在我摸</a:t>
            </a:r>
            <a:r>
              <a:rPr lang="zh-CN" altLang="en-U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rPr>
              <a:t>。</a:t>
            </a:r>
            <a:endParaRPr lang="en-US" altLang="zh-CN"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endParaRPr>
          </a:p>
          <a:p>
            <a:pPr>
              <a:buFont typeface="Arial" pitchFamily="34" charset="0"/>
              <a:buChar char="•"/>
            </a:pPr>
            <a:r>
              <a:rPr lang="zh-TW" altLang="zh-TW"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rPr>
              <a:t>淋一滴冷水，予你生</a:t>
            </a:r>
            <a:r>
              <a:rPr lang="en-US" altLang="zh-TW"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rPr>
              <a:t>12</a:t>
            </a:r>
            <a:r>
              <a:rPr lang="zh-TW" altLang="zh-TW"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rPr>
              <a:t>隻媠媠。</a:t>
            </a:r>
            <a:endParaRPr lang="zh-TW" altLang="en-U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to="" calcmode="lin" valueType="num">
                                      <p:cBhvr>
                                        <p:cTn id="13" dur="1" fill="hold"/>
                                        <p:tgtEl>
                                          <p:spTgt spid="4">
                                            <p:txEl>
                                              <p:pRg st="1" end="1"/>
                                            </p:txEl>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nodeType="click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 to="" calcmode="lin" valueType="num">
                                      <p:cBhvr>
                                        <p:cTn id="18" dur="1" fill="hold"/>
                                        <p:tgtEl>
                                          <p:spTgt spid="4">
                                            <p:txEl>
                                              <p:pRg st="2" end="2"/>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 to="" calcmode="lin" valueType="num">
                                      <p:cBhvr>
                                        <p:cTn id="23" dur="1" fill="hold"/>
                                        <p:tgtEl>
                                          <p:spTgt spid="4">
                                            <p:txEl>
                                              <p:pRg st="3" end="3"/>
                                            </p:txEl>
                                          </p:spTgt>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nodeType="clickEffect">
                                  <p:stCondLst>
                                    <p:cond delay="0"/>
                                  </p:stCondLst>
                                  <p:childTnLst>
                                    <p:set>
                                      <p:cBhvr>
                                        <p:cTn id="27" dur="1" fill="hold">
                                          <p:stCondLst>
                                            <p:cond delay="0"/>
                                          </p:stCondLst>
                                        </p:cTn>
                                        <p:tgtEl>
                                          <p:spTgt spid="4">
                                            <p:txEl>
                                              <p:pRg st="4" end="4"/>
                                            </p:txEl>
                                          </p:spTgt>
                                        </p:tgtEl>
                                        <p:attrNameLst>
                                          <p:attrName>style.visibility</p:attrName>
                                        </p:attrNameLst>
                                      </p:cBhvr>
                                      <p:to>
                                        <p:strVal val="visible"/>
                                      </p:to>
                                    </p:set>
                                    <p:anim to="" calcmode="lin" valueType="num">
                                      <p:cBhvr>
                                        <p:cTn id="28" dur="1" fill="hold"/>
                                        <p:tgtEl>
                                          <p:spTgt spid="4">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0"/>
            <a:ext cx="8229600" cy="1143000"/>
          </a:xfrm>
        </p:spPr>
        <p:txBody>
          <a:bodyPr/>
          <a:lstStyle/>
          <a:p>
            <a:r>
              <a:rPr lang="zh-CN" altLang="en-US" sz="8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標楷體" pitchFamily="65" charset="-120"/>
                <a:ea typeface="標楷體" pitchFamily="65" charset="-120"/>
              </a:rPr>
              <a:t>踏話頭</a:t>
            </a:r>
            <a:endParaRPr lang="zh-TW" altLang="en-US" sz="8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標楷體" pitchFamily="65" charset="-120"/>
              <a:ea typeface="標楷體" pitchFamily="65" charset="-120"/>
            </a:endParaRPr>
          </a:p>
        </p:txBody>
      </p:sp>
      <p:pic>
        <p:nvPicPr>
          <p:cNvPr id="4" name="謝龍介台語金句論政 笑果十足.mp4">
            <a:hlinkClick r:id="" action="ppaction://media"/>
          </p:cNvPr>
          <p:cNvPicPr>
            <a:picLocks noGrp="1" noChangeAspect="1"/>
          </p:cNvPicPr>
          <p:nvPr>
            <p:ph idx="1"/>
            <a:videoFile r:link="rId1"/>
            <p:extLst>
              <p:ext uri="{DAA4B4D4-6D71-4841-9C94-3DE7FCFB9230}">
                <p14:media xmlns:p14="http://schemas.microsoft.com/office/powerpoint/2010/main" xmlns="" r:link="rId3"/>
              </p:ext>
            </p:extLst>
          </p:nvPr>
        </p:nvPicPr>
        <p:blipFill>
          <a:blip r:embed="rId4" cstate="print"/>
          <a:stretch>
            <a:fillRect/>
          </a:stretch>
        </p:blipFill>
        <p:spPr>
          <a:xfrm>
            <a:off x="467544" y="1844824"/>
            <a:ext cx="8352928" cy="4824536"/>
          </a:xfrm>
          <a:prstGeom prst="rect">
            <a:avLst/>
          </a:prstGeom>
        </p:spPr>
      </p:pic>
      <p:sp>
        <p:nvSpPr>
          <p:cNvPr id="5" name="矩形 10"/>
          <p:cNvSpPr>
            <a:spLocks noChangeArrowheads="1"/>
          </p:cNvSpPr>
          <p:nvPr/>
        </p:nvSpPr>
        <p:spPr bwMode="auto">
          <a:xfrm>
            <a:off x="323528" y="1052736"/>
            <a:ext cx="8496944" cy="707886"/>
          </a:xfrm>
          <a:prstGeom prst="rect">
            <a:avLst/>
          </a:prstGeom>
          <a:noFill/>
          <a:ln w="9525">
            <a:noFill/>
            <a:miter lim="800000"/>
            <a:headEnd/>
            <a:tailEnd/>
          </a:ln>
        </p:spPr>
        <p:txBody>
          <a:bodyPr wrap="square">
            <a:spAutoFit/>
          </a:bodyPr>
          <a:lstStyle/>
          <a:p>
            <a:pPr eaLnBrk="1" hangingPunct="1"/>
            <a:r>
              <a:rPr kumimoji="0" lang="zh-CN" altLang="en-US" sz="4000" dirty="0" smtClean="0">
                <a:solidFill>
                  <a:srgbClr val="FF0000"/>
                </a:solidFill>
                <a:effectLst>
                  <a:outerShdw blurRad="38100" dist="38100" dir="2700000" algn="tl">
                    <a:srgbClr val="000000">
                      <a:alpha val="43137"/>
                    </a:srgbClr>
                  </a:outerShdw>
                </a:effectLst>
                <a:latin typeface="標楷體" pitchFamily="65" charset="-120"/>
                <a:ea typeface="標楷體" pitchFamily="65" charset="-120"/>
              </a:rPr>
              <a:t>諺語</a:t>
            </a:r>
            <a:r>
              <a:rPr kumimoji="0" lang="en-US" altLang="zh-CN" sz="4000" dirty="0" smtClean="0">
                <a:solidFill>
                  <a:srgbClr val="FF0000"/>
                </a:solidFill>
                <a:effectLst>
                  <a:outerShdw blurRad="38100" dist="38100" dir="2700000" algn="tl">
                    <a:srgbClr val="000000">
                      <a:alpha val="43137"/>
                    </a:srgbClr>
                  </a:outerShdw>
                </a:effectLst>
                <a:latin typeface="Taigi Unicode" pitchFamily="2" charset="0"/>
                <a:ea typeface="標楷體" pitchFamily="65" charset="-120"/>
              </a:rPr>
              <a:t>(</a:t>
            </a:r>
            <a:r>
              <a:rPr kumimoji="0" lang="en-US" altLang="zh-TW" sz="4000" dirty="0" err="1" smtClean="0">
                <a:solidFill>
                  <a:srgbClr val="FF0000"/>
                </a:solidFill>
                <a:effectLst>
                  <a:outerShdw blurRad="38100" dist="38100" dir="2700000" algn="tl">
                    <a:srgbClr val="000000">
                      <a:alpha val="43137"/>
                    </a:srgbClr>
                  </a:outerShdw>
                </a:effectLst>
                <a:latin typeface="Taigi Unicode" pitchFamily="2" charset="0"/>
                <a:ea typeface="標楷體" pitchFamily="65" charset="-120"/>
              </a:rPr>
              <a:t>gān-gí</a:t>
            </a:r>
            <a:r>
              <a:rPr kumimoji="0" lang="zh-TW" altLang="en-US" sz="4000" dirty="0" smtClean="0">
                <a:solidFill>
                  <a:srgbClr val="FF0000"/>
                </a:solidFill>
                <a:effectLst>
                  <a:outerShdw blurRad="38100" dist="38100" dir="2700000" algn="tl">
                    <a:srgbClr val="000000">
                      <a:alpha val="43137"/>
                    </a:srgbClr>
                  </a:outerShdw>
                </a:effectLst>
                <a:latin typeface="Taigi Unicode" pitchFamily="2" charset="0"/>
                <a:ea typeface="標楷體" pitchFamily="65" charset="-120"/>
              </a:rPr>
              <a:t>／</a:t>
            </a:r>
            <a:r>
              <a:rPr kumimoji="0" lang="en-US" altLang="zh-TW" sz="4000" dirty="0" err="1" smtClean="0">
                <a:solidFill>
                  <a:srgbClr val="FF0000"/>
                </a:solidFill>
                <a:effectLst>
                  <a:outerShdw blurRad="38100" dist="38100" dir="2700000" algn="tl">
                    <a:srgbClr val="000000">
                      <a:alpha val="43137"/>
                    </a:srgbClr>
                  </a:outerShdw>
                </a:effectLst>
                <a:latin typeface="Taigi Unicode" pitchFamily="2" charset="0"/>
                <a:ea typeface="標楷體" pitchFamily="65" charset="-120"/>
              </a:rPr>
              <a:t>ngien-ngî</a:t>
            </a:r>
            <a:r>
              <a:rPr kumimoji="0" lang="en-US" altLang="zh-TW" sz="4000" dirty="0">
                <a:solidFill>
                  <a:srgbClr val="FF0000"/>
                </a:solidFill>
                <a:effectLst>
                  <a:outerShdw blurRad="38100" dist="38100" dir="2700000" algn="tl">
                    <a:srgbClr val="000000">
                      <a:alpha val="43137"/>
                    </a:srgbClr>
                  </a:outerShdw>
                </a:effectLst>
                <a:latin typeface="Taigi Unicode" pitchFamily="2" charset="0"/>
                <a:ea typeface="標楷體" pitchFamily="65" charset="-120"/>
              </a:rPr>
              <a:t>)</a:t>
            </a:r>
            <a:r>
              <a:rPr kumimoji="0" lang="zh-CN" altLang="en-US" sz="4000" dirty="0" smtClean="0">
                <a:solidFill>
                  <a:srgbClr val="FF0000"/>
                </a:solidFill>
                <a:effectLst>
                  <a:outerShdw blurRad="38100" dist="38100" dir="2700000" algn="tl">
                    <a:srgbClr val="000000">
                      <a:alpha val="43137"/>
                    </a:srgbClr>
                  </a:outerShdw>
                </a:effectLst>
                <a:latin typeface="標楷體" pitchFamily="65" charset="-120"/>
                <a:ea typeface="標楷體" pitchFamily="65" charset="-120"/>
              </a:rPr>
              <a:t>有啥物路用？</a:t>
            </a:r>
            <a:endParaRPr kumimoji="0" lang="en-US" altLang="zh-TW" sz="4000" dirty="0">
              <a:solidFill>
                <a:srgbClr val="FF0000"/>
              </a:solidFill>
              <a:effectLst>
                <a:outerShdw blurRad="38100" dist="38100" dir="2700000" algn="tl">
                  <a:srgbClr val="000000">
                    <a:alpha val="43137"/>
                  </a:srgbClr>
                </a:outerShdw>
              </a:effectLst>
              <a:latin typeface="標楷體" pitchFamily="65" charset="-120"/>
              <a:ea typeface="標楷體" pitchFamily="65" charset="-120"/>
            </a:endParaRPr>
          </a:p>
        </p:txBody>
      </p:sp>
    </p:spTree>
  </p:cSld>
  <p:clrMapOvr>
    <a:masterClrMapping/>
  </p:clrMapOvr>
  <p:transition>
    <p:random/>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188640"/>
            <a:ext cx="8229600" cy="1143000"/>
          </a:xfr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謝龍介影片內底講著的俗諺語</a:t>
            </a:r>
            <a:endParaRPr lang="zh-TW" alt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p:txBody>
      </p:sp>
      <p:sp>
        <p:nvSpPr>
          <p:cNvPr id="3" name="內容版面配置區 2"/>
          <p:cNvSpPr>
            <a:spLocks noGrp="1"/>
          </p:cNvSpPr>
          <p:nvPr>
            <p:ph idx="1"/>
          </p:nvPr>
        </p:nvSpPr>
        <p:spPr>
          <a:xfrm>
            <a:off x="467544" y="1484784"/>
            <a:ext cx="8229600" cy="4781128"/>
          </a:xfrm>
        </p:spPr>
        <p:style>
          <a:lnRef idx="2">
            <a:schemeClr val="accent1">
              <a:shade val="50000"/>
            </a:schemeClr>
          </a:lnRef>
          <a:fillRef idx="1">
            <a:schemeClr val="accent1"/>
          </a:fillRef>
          <a:effectRef idx="0">
            <a:schemeClr val="accent1"/>
          </a:effectRef>
          <a:fontRef idx="minor">
            <a:schemeClr val="lt1"/>
          </a:fontRef>
        </p:style>
        <p:txBody>
          <a:bodyPr/>
          <a:lstStyle/>
          <a:p>
            <a:r>
              <a:rPr lang="zh-CN" altLang="en-US"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毋通恁囝若放屁就講當咧大，阮囝若放屁就講</a:t>
            </a:r>
            <a:r>
              <a:rPr lang="zh-TW" altLang="en-US"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伊</a:t>
            </a:r>
            <a:r>
              <a:rPr lang="zh-CN" altLang="en-US"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腸仔咧爛。</a:t>
            </a:r>
            <a:endParaRPr lang="en-US" altLang="zh-CN"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a:p>
            <a:r>
              <a:rPr lang="zh-CN" altLang="en-US"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乞食</a:t>
            </a:r>
            <a:r>
              <a:rPr lang="zh-TW" altLang="en-US"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揹葫蘆</a:t>
            </a:r>
            <a:r>
              <a:rPr lang="en-US" altLang="zh-TW"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a:t>
            </a:r>
            <a:r>
              <a:rPr lang="zh-CN" altLang="en-US"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假仙。</a:t>
            </a:r>
            <a:endParaRPr lang="en-US" altLang="zh-CN"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a:p>
            <a:r>
              <a:rPr lang="zh-CN" altLang="en-US"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跤手慢鈍食無份。</a:t>
            </a:r>
            <a:endParaRPr lang="en-US" altLang="zh-CN"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a:p>
            <a:r>
              <a:rPr lang="zh-CN" altLang="en-US"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食飽等死。</a:t>
            </a:r>
            <a:endParaRPr lang="en-US" altLang="zh-CN"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a:p>
            <a:r>
              <a:rPr lang="zh-CN" altLang="en-US"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做鬼都搶無</a:t>
            </a:r>
            <a:r>
              <a:rPr lang="zh-TW" altLang="en-US"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蕹菜</a:t>
            </a:r>
            <a:r>
              <a:rPr lang="zh-CN" altLang="en-US"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湯。</a:t>
            </a:r>
            <a:endParaRPr lang="zh-TW" altLang="en-US" sz="4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80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咱</a:t>
            </a:r>
            <a:r>
              <a:rPr lang="zh-TW" altLang="en-US" sz="80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先想一下</a:t>
            </a:r>
            <a:endParaRPr lang="zh-TW" altLang="en-US"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a:xfrm>
            <a:off x="457200" y="1883258"/>
            <a:ext cx="8229600" cy="1041685"/>
          </a:xfrm>
        </p:spPr>
        <p:style>
          <a:lnRef idx="1">
            <a:schemeClr val="accent3"/>
          </a:lnRef>
          <a:fillRef idx="2">
            <a:schemeClr val="accent3"/>
          </a:fillRef>
          <a:effectRef idx="1">
            <a:schemeClr val="accent3"/>
          </a:effectRef>
          <a:fontRef idx="minor">
            <a:schemeClr val="dk1"/>
          </a:fontRef>
        </p:style>
        <p:txBody>
          <a:bodyPr/>
          <a:lstStyle/>
          <a:p>
            <a:pPr marL="0" indent="0">
              <a:buNone/>
            </a:pPr>
            <a:r>
              <a:rPr lang="en-US" altLang="zh-TW"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1.</a:t>
            </a:r>
            <a:r>
              <a:rPr lang="zh-TW"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咱是按怎欲學俗諺語這个主題</a:t>
            </a:r>
            <a:r>
              <a:rPr lang="zh-TW"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a:t>
            </a:r>
            <a:r>
              <a:rPr lang="zh-CN"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恁認為這个主題有啥物重要性</a:t>
            </a:r>
            <a:r>
              <a:rPr lang="zh-TW"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a:t>
            </a:r>
            <a:endParaRPr lang="en-US" altLang="zh-TW"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endParaRPr>
          </a:p>
        </p:txBody>
      </p:sp>
      <p:sp>
        <p:nvSpPr>
          <p:cNvPr id="4" name="內容版面配置區 2"/>
          <p:cNvSpPr txBox="1">
            <a:spLocks/>
          </p:cNvSpPr>
          <p:nvPr/>
        </p:nvSpPr>
        <p:spPr bwMode="auto">
          <a:xfrm>
            <a:off x="457200" y="3352130"/>
            <a:ext cx="8229600" cy="580926"/>
          </a:xfrm>
          <a:prstGeom prst="rect">
            <a:avLst/>
          </a:prstGeom>
          <a:ln w="9525" cap="flat" cmpd="sng" algn="ctr">
            <a:solidFill>
              <a:schemeClr val="accent3">
                <a:shade val="95000"/>
                <a:satMod val="105000"/>
              </a:schemeClr>
            </a:solidFill>
            <a:prstDash val="solid"/>
            <a:miter lim="800000"/>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itchFamily="34" charset="0"/>
              <a:buChar char="•"/>
              <a:defRPr sz="3200" kern="1200">
                <a:solidFill>
                  <a:schemeClr val="dk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dk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dk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dk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dk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pPr marL="0" indent="0">
              <a:buFont typeface="Arial" pitchFamily="34" charset="0"/>
              <a:buNone/>
            </a:pPr>
            <a:r>
              <a:rPr kumimoji="0" lang="en-US" altLang="zh-TW"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2.</a:t>
            </a:r>
            <a:r>
              <a:rPr kumimoji="0" lang="zh-TW"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逐</a:t>
            </a:r>
            <a:r>
              <a:rPr kumimoji="0" lang="zh-TW"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家</a:t>
            </a:r>
            <a:r>
              <a:rPr kumimoji="0" lang="zh-CN"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是</a:t>
            </a:r>
            <a:r>
              <a:rPr kumimoji="0" lang="zh-TW"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按怎準備</a:t>
            </a:r>
            <a:r>
              <a:rPr kumimoji="0" lang="zh-TW"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今仔</a:t>
            </a:r>
            <a:r>
              <a:rPr kumimoji="0" lang="zh-TW"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日</a:t>
            </a:r>
            <a:r>
              <a:rPr kumimoji="0" lang="zh-CN"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欲</a:t>
            </a:r>
            <a:r>
              <a:rPr kumimoji="0" lang="zh-TW"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報告</a:t>
            </a:r>
            <a:r>
              <a:rPr kumimoji="0" lang="zh-CN"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的資料</a:t>
            </a:r>
            <a:r>
              <a:rPr kumimoji="0" lang="zh-TW"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a:t>
            </a:r>
            <a:endParaRPr kumimoji="0" lang="en-US" altLang="zh-TW"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endParaRPr>
          </a:p>
        </p:txBody>
      </p:sp>
      <p:sp>
        <p:nvSpPr>
          <p:cNvPr id="5" name="內容版面配置區 2"/>
          <p:cNvSpPr txBox="1">
            <a:spLocks/>
          </p:cNvSpPr>
          <p:nvPr/>
        </p:nvSpPr>
        <p:spPr bwMode="auto">
          <a:xfrm>
            <a:off x="473077" y="4365104"/>
            <a:ext cx="8229600" cy="1080120"/>
          </a:xfrm>
          <a:prstGeom prst="rect">
            <a:avLst/>
          </a:prstGeom>
          <a:ln w="9525" cap="flat" cmpd="sng" algn="ctr">
            <a:solidFill>
              <a:schemeClr val="accent3">
                <a:shade val="95000"/>
                <a:satMod val="105000"/>
              </a:schemeClr>
            </a:solidFill>
            <a:prstDash val="solid"/>
            <a:miter lim="800000"/>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itchFamily="34" charset="0"/>
              <a:buChar char="•"/>
              <a:defRPr sz="3200" kern="1200">
                <a:solidFill>
                  <a:schemeClr val="dk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dk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dk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dk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dk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pPr marL="0" indent="0">
              <a:buFont typeface="Arial" pitchFamily="34" charset="0"/>
              <a:buNone/>
            </a:pPr>
            <a:r>
              <a:rPr kumimoji="0" lang="en-US" altLang="zh-TW"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3.</a:t>
            </a:r>
            <a:r>
              <a:rPr kumimoji="0" lang="zh-TW"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恁</a:t>
            </a:r>
            <a:r>
              <a:rPr kumimoji="0" lang="zh-CN"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佇準備過程中學著</a:t>
            </a:r>
            <a:r>
              <a:rPr kumimoji="0" lang="zh-TW"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啥？</a:t>
            </a:r>
            <a:r>
              <a:rPr kumimoji="0" lang="zh-CN"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恁</a:t>
            </a:r>
            <a:r>
              <a:rPr kumimoji="0" lang="zh-TW"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欲用</a:t>
            </a:r>
            <a:r>
              <a:rPr kumimoji="0" lang="zh-TW" altLang="en-US"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rPr>
              <a:t>啥物方式來報告？</a:t>
            </a:r>
            <a:endParaRPr kumimoji="0" lang="zh-TW" altLang="en-US"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xmlns="" val="428945210"/>
      </p:ext>
    </p:ext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ipe(down)">
                                      <p:cBhvr>
                                        <p:cTn id="26" dur="580">
                                          <p:stCondLst>
                                            <p:cond delay="0"/>
                                          </p:stCondLst>
                                        </p:cTn>
                                        <p:tgtEl>
                                          <p:spTgt spid="5"/>
                                        </p:tgtEl>
                                      </p:cBhvr>
                                    </p:animEffect>
                                    <p:anim calcmode="lin" valueType="num">
                                      <p:cBhvr>
                                        <p:cTn id="27"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2" dur="26">
                                          <p:stCondLst>
                                            <p:cond delay="650"/>
                                          </p:stCondLst>
                                        </p:cTn>
                                        <p:tgtEl>
                                          <p:spTgt spid="5"/>
                                        </p:tgtEl>
                                      </p:cBhvr>
                                      <p:to x="100000" y="60000"/>
                                    </p:animScale>
                                    <p:animScale>
                                      <p:cBhvr>
                                        <p:cTn id="33" dur="166" decel="50000">
                                          <p:stCondLst>
                                            <p:cond delay="676"/>
                                          </p:stCondLst>
                                        </p:cTn>
                                        <p:tgtEl>
                                          <p:spTgt spid="5"/>
                                        </p:tgtEl>
                                      </p:cBhvr>
                                      <p:to x="100000" y="100000"/>
                                    </p:animScale>
                                    <p:animScale>
                                      <p:cBhvr>
                                        <p:cTn id="34" dur="26">
                                          <p:stCondLst>
                                            <p:cond delay="1312"/>
                                          </p:stCondLst>
                                        </p:cTn>
                                        <p:tgtEl>
                                          <p:spTgt spid="5"/>
                                        </p:tgtEl>
                                      </p:cBhvr>
                                      <p:to x="100000" y="80000"/>
                                    </p:animScale>
                                    <p:animScale>
                                      <p:cBhvr>
                                        <p:cTn id="35" dur="166" decel="50000">
                                          <p:stCondLst>
                                            <p:cond delay="1338"/>
                                          </p:stCondLst>
                                        </p:cTn>
                                        <p:tgtEl>
                                          <p:spTgt spid="5"/>
                                        </p:tgtEl>
                                      </p:cBhvr>
                                      <p:to x="100000" y="100000"/>
                                    </p:animScale>
                                    <p:animScale>
                                      <p:cBhvr>
                                        <p:cTn id="36" dur="26">
                                          <p:stCondLst>
                                            <p:cond delay="1642"/>
                                          </p:stCondLst>
                                        </p:cTn>
                                        <p:tgtEl>
                                          <p:spTgt spid="5"/>
                                        </p:tgtEl>
                                      </p:cBhvr>
                                      <p:to x="100000" y="90000"/>
                                    </p:animScale>
                                    <p:animScale>
                                      <p:cBhvr>
                                        <p:cTn id="37" dur="166" decel="50000">
                                          <p:stCondLst>
                                            <p:cond delay="1668"/>
                                          </p:stCondLst>
                                        </p:cTn>
                                        <p:tgtEl>
                                          <p:spTgt spid="5"/>
                                        </p:tgtEl>
                                      </p:cBhvr>
                                      <p:to x="100000" y="100000"/>
                                    </p:animScale>
                                    <p:animScale>
                                      <p:cBhvr>
                                        <p:cTn id="38" dur="26">
                                          <p:stCondLst>
                                            <p:cond delay="1808"/>
                                          </p:stCondLst>
                                        </p:cTn>
                                        <p:tgtEl>
                                          <p:spTgt spid="5"/>
                                        </p:tgtEl>
                                      </p:cBhvr>
                                      <p:to x="100000" y="95000"/>
                                    </p:animScale>
                                    <p:animScale>
                                      <p:cBhvr>
                                        <p:cTn id="39"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內容版面配置區 3"/>
          <p:cNvGraphicFramePr>
            <a:graphicFrameLocks noGrp="1"/>
          </p:cNvGraphicFramePr>
          <p:nvPr>
            <p:ph idx="1"/>
          </p:nvPr>
        </p:nvGraphicFramePr>
        <p:xfrm>
          <a:off x="251520" y="1268760"/>
          <a:ext cx="8640960" cy="5256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標題 1"/>
          <p:cNvSpPr txBox="1">
            <a:spLocks/>
          </p:cNvSpPr>
          <p:nvPr/>
        </p:nvSpPr>
        <p:spPr>
          <a:xfrm>
            <a:off x="683568" y="116632"/>
            <a:ext cx="8022406" cy="1015663"/>
          </a:xfrm>
          <a:prstGeom prst="rect">
            <a:avLst/>
          </a:prstGeom>
          <a:noFill/>
        </p:spPr>
        <p:txBody>
          <a:bodyPr wrap="square"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hangingPunct="0">
              <a:lnSpc>
                <a:spcPct val="100000"/>
              </a:lnSpc>
              <a:spcAft>
                <a:spcPts val="0"/>
              </a:spcAft>
              <a:buClr>
                <a:srgbClr val="677480"/>
              </a:buClr>
              <a:buSzPct val="100000"/>
              <a:defRPr/>
            </a:pPr>
            <a:r>
              <a:rPr kumimoji="0" lang="zh-CN" altLang="en-US" sz="6000" b="1" dirty="0" smtClean="0">
                <a:solidFill>
                  <a:srgbClr val="9BBB59">
                    <a:lumMod val="50000"/>
                  </a:srgbClr>
                </a:solidFill>
                <a:effectLst>
                  <a:glow rad="101600">
                    <a:prstClr val="white"/>
                  </a:glow>
                  <a:outerShdw blurRad="38100" dist="38100" dir="2700000" algn="tl">
                    <a:srgbClr val="000000">
                      <a:alpha val="43137"/>
                    </a:srgbClr>
                  </a:outerShdw>
                </a:effectLst>
                <a:latin typeface="標楷體" pitchFamily="65" charset="-120"/>
                <a:ea typeface="標楷體" pitchFamily="65" charset="-120"/>
                <a:cs typeface="Lato"/>
              </a:rPr>
              <a:t>台灣</a:t>
            </a:r>
            <a:r>
              <a:rPr kumimoji="0" lang="en-US" altLang="zh-CN" sz="6000" b="1" dirty="0" smtClean="0">
                <a:solidFill>
                  <a:srgbClr val="9BBB59">
                    <a:lumMod val="50000"/>
                  </a:srgbClr>
                </a:solidFill>
                <a:effectLst>
                  <a:glow rad="101600">
                    <a:prstClr val="white"/>
                  </a:glow>
                  <a:outerShdw blurRad="38100" dist="38100" dir="2700000" algn="tl">
                    <a:srgbClr val="000000">
                      <a:alpha val="43137"/>
                    </a:srgbClr>
                  </a:outerShdw>
                </a:effectLst>
                <a:latin typeface="標楷體" pitchFamily="65" charset="-120"/>
                <a:ea typeface="標楷體" pitchFamily="65" charset="-120"/>
                <a:cs typeface="Lato"/>
              </a:rPr>
              <a:t>(</a:t>
            </a:r>
            <a:r>
              <a:rPr kumimoji="0" lang="zh-CN" altLang="en-US" sz="6000" b="1" dirty="0" smtClean="0">
                <a:solidFill>
                  <a:srgbClr val="9BBB59">
                    <a:lumMod val="50000"/>
                  </a:srgbClr>
                </a:solidFill>
                <a:effectLst>
                  <a:glow rad="101600">
                    <a:prstClr val="white"/>
                  </a:glow>
                  <a:outerShdw blurRad="38100" dist="38100" dir="2700000" algn="tl">
                    <a:srgbClr val="000000">
                      <a:alpha val="43137"/>
                    </a:srgbClr>
                  </a:outerShdw>
                </a:effectLst>
                <a:latin typeface="標楷體" pitchFamily="65" charset="-120"/>
                <a:ea typeface="標楷體" pitchFamily="65" charset="-120"/>
                <a:cs typeface="Lato"/>
              </a:rPr>
              <a:t>的</a:t>
            </a:r>
            <a:r>
              <a:rPr kumimoji="0" lang="en-US" altLang="zh-CN" sz="6000" b="1" dirty="0" smtClean="0">
                <a:solidFill>
                  <a:srgbClr val="9BBB59">
                    <a:lumMod val="50000"/>
                  </a:srgbClr>
                </a:solidFill>
                <a:effectLst>
                  <a:glow rad="101600">
                    <a:prstClr val="white"/>
                  </a:glow>
                  <a:outerShdw blurRad="38100" dist="38100" dir="2700000" algn="tl">
                    <a:srgbClr val="000000">
                      <a:alpha val="43137"/>
                    </a:srgbClr>
                  </a:outerShdw>
                </a:effectLst>
                <a:latin typeface="標楷體" pitchFamily="65" charset="-120"/>
                <a:ea typeface="標楷體" pitchFamily="65" charset="-120"/>
                <a:cs typeface="Lato"/>
              </a:rPr>
              <a:t>)</a:t>
            </a:r>
            <a:r>
              <a:rPr kumimoji="0" lang="zh-CN" altLang="en-US" sz="6000" b="1" dirty="0" smtClean="0">
                <a:solidFill>
                  <a:srgbClr val="9BBB59">
                    <a:lumMod val="50000"/>
                  </a:srgbClr>
                </a:solidFill>
                <a:effectLst>
                  <a:glow rad="101600">
                    <a:prstClr val="white"/>
                  </a:glow>
                  <a:outerShdw blurRad="38100" dist="38100" dir="2700000" algn="tl">
                    <a:srgbClr val="000000">
                      <a:alpha val="43137"/>
                    </a:srgbClr>
                  </a:outerShdw>
                </a:effectLst>
                <a:latin typeface="標楷體" pitchFamily="65" charset="-120"/>
                <a:ea typeface="標楷體" pitchFamily="65" charset="-120"/>
                <a:cs typeface="Lato"/>
              </a:rPr>
              <a:t>語言</a:t>
            </a:r>
            <a:endParaRPr kumimoji="0" lang="zh-TW" altLang="en-US" sz="6000" b="1" dirty="0">
              <a:solidFill>
                <a:srgbClr val="9BBB59">
                  <a:lumMod val="50000"/>
                </a:srgbClr>
              </a:solidFill>
              <a:effectLst>
                <a:glow rad="101600">
                  <a:prstClr val="white"/>
                </a:glow>
                <a:outerShdw blurRad="38100" dist="38100" dir="2700000" algn="tl">
                  <a:srgbClr val="000000">
                    <a:alpha val="43137"/>
                  </a:srgbClr>
                </a:outerShdw>
              </a:effectLst>
              <a:latin typeface="標楷體" pitchFamily="65" charset="-120"/>
              <a:ea typeface="標楷體" pitchFamily="65" charset="-120"/>
              <a:cs typeface="Lato"/>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graphicFrame>
        <p:nvGraphicFramePr>
          <p:cNvPr id="4" name="內容版面配置區 3"/>
          <p:cNvGraphicFramePr>
            <a:graphicFrameLocks noGrp="1"/>
          </p:cNvGraphicFramePr>
          <p:nvPr>
            <p:ph idx="1"/>
          </p:nvPr>
        </p:nvGraphicFramePr>
        <p:xfrm>
          <a:off x="0" y="764704"/>
          <a:ext cx="8640960" cy="73448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graphicFrame>
        <p:nvGraphicFramePr>
          <p:cNvPr id="4" name="內容版面配置區 3"/>
          <p:cNvGraphicFramePr>
            <a:graphicFrameLocks noGrp="1"/>
          </p:cNvGraphicFramePr>
          <p:nvPr>
            <p:ph idx="1"/>
          </p:nvPr>
        </p:nvGraphicFramePr>
        <p:xfrm>
          <a:off x="251520" y="332656"/>
          <a:ext cx="8712968"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57200" y="1600200"/>
            <a:ext cx="8229600" cy="4709120"/>
          </a:xfrm>
        </p:spPr>
        <p:style>
          <a:lnRef idx="2">
            <a:schemeClr val="accent3">
              <a:shade val="50000"/>
            </a:schemeClr>
          </a:lnRef>
          <a:fillRef idx="1">
            <a:schemeClr val="accent3"/>
          </a:fillRef>
          <a:effectRef idx="0">
            <a:schemeClr val="accent3"/>
          </a:effectRef>
          <a:fontRef idx="minor">
            <a:schemeClr val="lt1"/>
          </a:fontRef>
        </p:style>
        <p:txBody>
          <a:bodyPr/>
          <a:lstStyle/>
          <a:p>
            <a:r>
              <a:rPr lang="zh-CN" alt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第四條：國家語言一律平等，國民使用國家語言應不受歧視或限制。</a:t>
            </a:r>
            <a:endParaRPr lang="en-US" altLang="zh-CN"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a:p>
            <a:r>
              <a:rPr lang="zh-CN" alt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第九條：中央教育主管機關應於國民基本教育各階段，將國家語言列為部定課程。學校教育得使用各國家語言為之。</a:t>
            </a:r>
            <a:endParaRPr lang="en-US" altLang="zh-CN"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a:p>
            <a:r>
              <a:rPr lang="zh-CN" alt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第</a:t>
            </a:r>
            <a:r>
              <a:rPr lang="zh-TW" alt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十八</a:t>
            </a:r>
            <a:r>
              <a:rPr lang="zh-CN" alt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條：本法除第九條第二項規定於十二年國民基本教育課程綱要總綱自國民小學、國民中學及高級中等學校一年級開始實施後三年施行外，自公布日施行。</a:t>
            </a:r>
            <a:endParaRPr lang="zh-TW" altLang="en-US"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p:txBody>
      </p:sp>
      <p:sp>
        <p:nvSpPr>
          <p:cNvPr id="4" name="標題 1"/>
          <p:cNvSpPr txBox="1">
            <a:spLocks/>
          </p:cNvSpPr>
          <p:nvPr/>
        </p:nvSpPr>
        <p:spPr>
          <a:xfrm>
            <a:off x="467544" y="404664"/>
            <a:ext cx="8424936" cy="923330"/>
          </a:xfrm>
          <a:prstGeom prst="rect">
            <a:avLst/>
          </a:prstGeom>
          <a:noFill/>
        </p:spPr>
        <p:txBody>
          <a:bodyPr wrap="square"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hangingPunct="0">
              <a:lnSpc>
                <a:spcPct val="100000"/>
              </a:lnSpc>
              <a:spcAft>
                <a:spcPts val="0"/>
              </a:spcAft>
              <a:buClr>
                <a:srgbClr val="677480"/>
              </a:buClr>
              <a:buSzPct val="100000"/>
              <a:defRPr/>
            </a:pPr>
            <a:r>
              <a:rPr kumimoji="0" lang="zh-CN" altLang="en-US" sz="5400" b="1" smtClean="0">
                <a:solidFill>
                  <a:srgbClr val="FF0000"/>
                </a:solidFill>
                <a:effectLst>
                  <a:glow rad="101600">
                    <a:prstClr val="white"/>
                  </a:glow>
                  <a:outerShdw blurRad="38100" dist="38100" dir="2700000" algn="tl">
                    <a:srgbClr val="000000">
                      <a:alpha val="43137"/>
                    </a:srgbClr>
                  </a:outerShdw>
                </a:effectLst>
                <a:latin typeface="標楷體" pitchFamily="65" charset="-120"/>
                <a:ea typeface="標楷體" pitchFamily="65" charset="-120"/>
                <a:cs typeface="Lato"/>
              </a:rPr>
              <a:t>國家語言發展法的重要內容</a:t>
            </a:r>
            <a:endParaRPr kumimoji="0" lang="zh-TW" altLang="en-US" sz="5400" b="1" dirty="0">
              <a:solidFill>
                <a:srgbClr val="7030A0"/>
              </a:solidFill>
              <a:effectLst>
                <a:glow rad="101600">
                  <a:prstClr val="white"/>
                </a:glow>
                <a:outerShdw blurRad="38100" dist="38100" dir="2700000" algn="tl">
                  <a:srgbClr val="000000">
                    <a:alpha val="43137"/>
                  </a:srgbClr>
                </a:outerShdw>
              </a:effectLst>
              <a:latin typeface="標楷體" pitchFamily="65" charset="-120"/>
              <a:ea typeface="標楷體" pitchFamily="65" charset="-120"/>
              <a:cs typeface="Lato"/>
            </a:endParaRPr>
          </a:p>
        </p:txBody>
      </p:sp>
      <p:sp>
        <p:nvSpPr>
          <p:cNvPr id="11" name="標題 10"/>
          <p:cNvSpPr>
            <a:spLocks noGrp="1"/>
          </p:cNvSpPr>
          <p:nvPr>
            <p:ph type="title"/>
          </p:nvPr>
        </p:nvSpPr>
        <p:spPr/>
        <p:txBody>
          <a:bodyPr/>
          <a:lstStyle/>
          <a:p>
            <a:endParaRPr lang="zh-TW" altLang="en-US"/>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標題 1"/>
          <p:cNvSpPr txBox="1">
            <a:spLocks/>
          </p:cNvSpPr>
          <p:nvPr/>
        </p:nvSpPr>
        <p:spPr>
          <a:xfrm>
            <a:off x="260350" y="1844675"/>
            <a:ext cx="8578850" cy="1143000"/>
          </a:xfrm>
          <a:prstGeom prst="rect">
            <a:avLst/>
          </a:prstGeom>
        </p:spPr>
        <p:txBody>
          <a:bodyPr anchor="ct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endParaRPr kumimoji="0" lang="zh-TW" altLang="en-US" sz="2800" b="1" dirty="0">
              <a:effectLst>
                <a:outerShdw blurRad="38100" dist="38100" dir="2700000" algn="tl">
                  <a:srgbClr val="000000">
                    <a:alpha val="43137"/>
                  </a:srgbClr>
                </a:outerShdw>
              </a:effectLst>
              <a:latin typeface="+mj-ea"/>
            </a:endParaRPr>
          </a:p>
        </p:txBody>
      </p:sp>
      <p:sp>
        <p:nvSpPr>
          <p:cNvPr id="8195" name="文字方塊 9"/>
          <p:cNvSpPr txBox="1">
            <a:spLocks noChangeArrowheads="1"/>
          </p:cNvSpPr>
          <p:nvPr/>
        </p:nvSpPr>
        <p:spPr bwMode="auto">
          <a:xfrm>
            <a:off x="35496" y="1124744"/>
            <a:ext cx="8774113" cy="4149919"/>
          </a:xfrm>
          <a:prstGeom prst="rect">
            <a:avLst/>
          </a:prstGeom>
          <a:noFill/>
          <a:ln w="9525">
            <a:noFill/>
            <a:miter lim="800000"/>
            <a:headEnd/>
            <a:tailEnd/>
          </a:ln>
        </p:spPr>
        <p:txBody>
          <a:bodyPr>
            <a:spAutoFit/>
          </a:bodyPr>
          <a:lstStyle/>
          <a:p>
            <a:pPr marL="538163" lvl="1" eaLnBrk="1" hangingPunct="1">
              <a:lnSpc>
                <a:spcPct val="150000"/>
              </a:lnSpc>
            </a:pPr>
            <a:r>
              <a:rPr kumimoji="0" lang="zh-CN" altLang="en-US" sz="3600" b="1" dirty="0" smtClean="0">
                <a:solidFill>
                  <a:srgbClr val="984807"/>
                </a:solidFill>
                <a:latin typeface="標楷體" pitchFamily="65" charset="-120"/>
                <a:ea typeface="標楷體" pitchFamily="65" charset="-120"/>
              </a:rPr>
              <a:t>簡單來說，俗諺語是一些民間流傳的常用語，通常指一些含有豐富的知識、經驗、有思想、有教育意義或有趣的內容的語言</a:t>
            </a:r>
            <a:r>
              <a:rPr kumimoji="0" lang="zh-TW" altLang="en-US" sz="3600" b="1" dirty="0" smtClean="0">
                <a:solidFill>
                  <a:srgbClr val="984807"/>
                </a:solidFill>
                <a:latin typeface="標楷體" pitchFamily="65" charset="-120"/>
                <a:ea typeface="標楷體" pitchFamily="65" charset="-120"/>
              </a:rPr>
              <a:t>，是先民生活智慧的累積</a:t>
            </a:r>
            <a:r>
              <a:rPr kumimoji="0" lang="zh-CN" altLang="en-US" sz="3600" b="1" dirty="0" smtClean="0">
                <a:solidFill>
                  <a:srgbClr val="984807"/>
                </a:solidFill>
                <a:latin typeface="標楷體" pitchFamily="65" charset="-120"/>
                <a:ea typeface="標楷體" pitchFamily="65" charset="-120"/>
              </a:rPr>
              <a:t>。</a:t>
            </a:r>
            <a:r>
              <a:rPr kumimoji="0" lang="zh-TW" altLang="en-US" sz="3600" b="1" dirty="0" smtClean="0">
                <a:solidFill>
                  <a:srgbClr val="984807"/>
                </a:solidFill>
                <a:latin typeface="標楷體" pitchFamily="65" charset="-120"/>
                <a:ea typeface="標楷體" pitchFamily="65" charset="-120"/>
              </a:rPr>
              <a:t>透過俗諺語也可以了解族群的文化及價值觀。</a:t>
            </a:r>
            <a:endParaRPr kumimoji="0" lang="en-US" altLang="zh-TW" sz="3600" b="1" dirty="0">
              <a:solidFill>
                <a:srgbClr val="984807"/>
              </a:solidFill>
              <a:latin typeface="標楷體" pitchFamily="65" charset="-120"/>
              <a:ea typeface="標楷體" pitchFamily="65" charset="-120"/>
            </a:endParaRPr>
          </a:p>
        </p:txBody>
      </p:sp>
      <p:sp>
        <p:nvSpPr>
          <p:cNvPr id="8196" name="標題 1"/>
          <p:cNvSpPr txBox="1">
            <a:spLocks/>
          </p:cNvSpPr>
          <p:nvPr/>
        </p:nvSpPr>
        <p:spPr bwMode="auto">
          <a:xfrm>
            <a:off x="1691680" y="44624"/>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啥物是俗諺語？</a:t>
            </a:r>
            <a:endParaRPr kumimoji="0" lang="zh-TW" altLang="en-US" sz="66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4" name="圓角矩形 3"/>
          <p:cNvSpPr/>
          <p:nvPr/>
        </p:nvSpPr>
        <p:spPr>
          <a:xfrm>
            <a:off x="467544" y="1196752"/>
            <a:ext cx="8353425" cy="4248150"/>
          </a:xfrm>
          <a:prstGeom prst="round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820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TW" altLang="en-US"/>
          </a:p>
        </p:txBody>
      </p:sp>
      <p:sp>
        <p:nvSpPr>
          <p:cNvPr id="7" name="文字方塊 6"/>
          <p:cNvSpPr txBox="1"/>
          <p:nvPr/>
        </p:nvSpPr>
        <p:spPr>
          <a:xfrm>
            <a:off x="35496" y="5517232"/>
            <a:ext cx="9007594" cy="415498"/>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21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法國諺語：一個淘氣頑皮的孩子要挨四百下打才能變成健康聽話的兒童。</a:t>
            </a:r>
            <a:endParaRPr lang="zh-TW" altLang="en-US" sz="21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p:txBody>
      </p:sp>
      <p:sp>
        <p:nvSpPr>
          <p:cNvPr id="9" name="文字方塊 8"/>
          <p:cNvSpPr txBox="1"/>
          <p:nvPr/>
        </p:nvSpPr>
        <p:spPr>
          <a:xfrm>
            <a:off x="1619672" y="6021288"/>
            <a:ext cx="5423280" cy="415498"/>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21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簡單的諺語講兩句，較贏喙瀾噴甲規身軀。</a:t>
            </a:r>
            <a:endParaRPr lang="zh-TW" altLang="en-US" sz="21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8195"/>
                                        </p:tgtEl>
                                        <p:attrNameLst>
                                          <p:attrName>style.visibility</p:attrName>
                                        </p:attrNameLst>
                                      </p:cBhvr>
                                      <p:to>
                                        <p:strVal val="visible"/>
                                      </p:to>
                                    </p:set>
                                    <p:anim calcmode="discrete" valueType="clr">
                                      <p:cBhvr override="childStyle">
                                        <p:cTn id="7" dur="80"/>
                                        <p:tgtEl>
                                          <p:spTgt spid="819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195"/>
                                        </p:tgtEl>
                                        <p:attrNameLst>
                                          <p:attrName>fillcolor</p:attrName>
                                        </p:attrNameLst>
                                      </p:cBhvr>
                                      <p:tavLst>
                                        <p:tav tm="0">
                                          <p:val>
                                            <p:clrVal>
                                              <a:schemeClr val="accent2"/>
                                            </p:clrVal>
                                          </p:val>
                                        </p:tav>
                                        <p:tav tm="50000">
                                          <p:val>
                                            <p:clrVal>
                                              <a:schemeClr val="hlink"/>
                                            </p:clrVal>
                                          </p:val>
                                        </p:tav>
                                      </p:tavLst>
                                    </p:anim>
                                    <p:set>
                                      <p:cBhvr>
                                        <p:cTn id="9" dur="80"/>
                                        <p:tgtEl>
                                          <p:spTgt spid="819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7"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212367" y="1384176"/>
            <a:ext cx="8705907" cy="1036712"/>
          </a:xfrm>
        </p:spPr>
        <p:style>
          <a:lnRef idx="1">
            <a:schemeClr val="accent4"/>
          </a:lnRef>
          <a:fillRef idx="2">
            <a:schemeClr val="accent4"/>
          </a:fillRef>
          <a:effectRef idx="1">
            <a:schemeClr val="accent4"/>
          </a:effectRef>
          <a:fontRef idx="minor">
            <a:schemeClr val="dk1"/>
          </a:fontRef>
        </p:style>
        <p:txBody>
          <a:bodyPr>
            <a:scene3d>
              <a:camera prst="orthographicFront"/>
              <a:lightRig rig="harsh" dir="t"/>
            </a:scene3d>
            <a:sp3d extrusionH="57150" prstMaterial="matte">
              <a:bevelT w="63500" h="12700" prst="angle"/>
              <a:contourClr>
                <a:schemeClr val="bg1">
                  <a:lumMod val="65000"/>
                </a:schemeClr>
              </a:contourClr>
            </a:sp3d>
          </a:bodyPr>
          <a:lstStyle/>
          <a:p>
            <a:r>
              <a:rPr lang="zh-TW" altLang="en-US" sz="3000" b="1" dirty="0" smtClean="0">
                <a:ln/>
                <a:solidFill>
                  <a:schemeClr val="accent3"/>
                </a:solidFill>
                <a:latin typeface="標楷體" panose="03000509000000000000" pitchFamily="65" charset="-120"/>
                <a:ea typeface="標楷體" panose="03000509000000000000" pitchFamily="65" charset="-120"/>
              </a:rPr>
              <a:t>諺語可以體現一個民族的創造力、智慧和精神。</a:t>
            </a:r>
            <a:r>
              <a:rPr lang="en-US" altLang="zh-TW" sz="3000" b="1" dirty="0" smtClean="0">
                <a:ln/>
                <a:solidFill>
                  <a:schemeClr val="accent3"/>
                </a:solidFill>
                <a:latin typeface="標楷體" panose="03000509000000000000" pitchFamily="65" charset="-120"/>
                <a:ea typeface="標楷體" panose="03000509000000000000" pitchFamily="65" charset="-120"/>
              </a:rPr>
              <a:t>----</a:t>
            </a:r>
            <a:r>
              <a:rPr lang="zh-TW" altLang="en-US" sz="3000" b="1" dirty="0" smtClean="0">
                <a:ln/>
                <a:solidFill>
                  <a:schemeClr val="accent3"/>
                </a:solidFill>
                <a:latin typeface="標楷體" panose="03000509000000000000" pitchFamily="65" charset="-120"/>
                <a:ea typeface="標楷體" panose="03000509000000000000" pitchFamily="65" charset="-120"/>
              </a:rPr>
              <a:t>弗蘭西斯．培根</a:t>
            </a:r>
            <a:endParaRPr lang="zh-TW" altLang="en-US" sz="3000" b="1" dirty="0">
              <a:ln/>
              <a:solidFill>
                <a:schemeClr val="accent3"/>
              </a:solidFill>
              <a:latin typeface="標楷體" panose="03000509000000000000" pitchFamily="65" charset="-120"/>
              <a:ea typeface="標楷體" panose="03000509000000000000" pitchFamily="65" charset="-120"/>
            </a:endParaRPr>
          </a:p>
        </p:txBody>
      </p:sp>
      <p:sp>
        <p:nvSpPr>
          <p:cNvPr id="4" name="內容版面配置區 2"/>
          <p:cNvSpPr txBox="1">
            <a:spLocks/>
          </p:cNvSpPr>
          <p:nvPr/>
        </p:nvSpPr>
        <p:spPr bwMode="auto">
          <a:xfrm>
            <a:off x="231475" y="2708920"/>
            <a:ext cx="8686799" cy="1008112"/>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t" anchorCtr="0" compatLnSpc="1">
            <a:prstTxWarp prst="textNoShape">
              <a:avLst/>
            </a:prstTxWarp>
            <a:scene3d>
              <a:camera prst="orthographicFront"/>
              <a:lightRig rig="harsh" dir="t"/>
            </a:scene3d>
            <a:sp3d extrusionH="57150" prstMaterial="matte">
              <a:bevelT w="63500" h="12700" prst="angle"/>
              <a:contourClr>
                <a:schemeClr val="bg1">
                  <a:lumMod val="65000"/>
                </a:schemeClr>
              </a:contourClr>
            </a:sp3d>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kumimoji="0" lang="zh-TW" altLang="en-US" sz="3000" b="1" dirty="0" smtClean="0">
                <a:ln/>
                <a:solidFill>
                  <a:schemeClr val="accent3"/>
                </a:solidFill>
                <a:latin typeface="標楷體" panose="03000509000000000000" pitchFamily="65" charset="-120"/>
                <a:ea typeface="標楷體" panose="03000509000000000000" pitchFamily="65" charset="-120"/>
              </a:rPr>
              <a:t>一句短短的諺語往往蘊含著豐富的智慧。      </a:t>
            </a:r>
            <a:r>
              <a:rPr kumimoji="0" lang="en-US" altLang="zh-TW" sz="3000" b="1" dirty="0" smtClean="0">
                <a:ln/>
                <a:solidFill>
                  <a:schemeClr val="accent3"/>
                </a:solidFill>
                <a:latin typeface="標楷體" panose="03000509000000000000" pitchFamily="65" charset="-120"/>
                <a:ea typeface="標楷體" panose="03000509000000000000" pitchFamily="65" charset="-120"/>
              </a:rPr>
              <a:t>----</a:t>
            </a:r>
            <a:r>
              <a:rPr kumimoji="0" lang="zh-TW" altLang="en-US" sz="3000" b="1" dirty="0" smtClean="0">
                <a:ln/>
                <a:solidFill>
                  <a:schemeClr val="accent3"/>
                </a:solidFill>
                <a:latin typeface="標楷體" panose="03000509000000000000" pitchFamily="65" charset="-120"/>
                <a:ea typeface="標楷體" panose="03000509000000000000" pitchFamily="65" charset="-120"/>
              </a:rPr>
              <a:t>索福克勒斯</a:t>
            </a:r>
            <a:endParaRPr kumimoji="0" lang="zh-TW" altLang="en-US" sz="3000" b="1" dirty="0">
              <a:ln/>
              <a:solidFill>
                <a:schemeClr val="accent3"/>
              </a:solidFill>
              <a:latin typeface="標楷體" panose="03000509000000000000" pitchFamily="65" charset="-120"/>
              <a:ea typeface="標楷體" panose="03000509000000000000" pitchFamily="65" charset="-120"/>
            </a:endParaRPr>
          </a:p>
        </p:txBody>
      </p:sp>
      <p:sp>
        <p:nvSpPr>
          <p:cNvPr id="5" name="內容版面配置區 2"/>
          <p:cNvSpPr txBox="1">
            <a:spLocks/>
          </p:cNvSpPr>
          <p:nvPr/>
        </p:nvSpPr>
        <p:spPr bwMode="auto">
          <a:xfrm>
            <a:off x="231474" y="4003379"/>
            <a:ext cx="8686800" cy="577749"/>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t" anchorCtr="0" compatLnSpc="1">
            <a:prstTxWarp prst="textNoShape">
              <a:avLst/>
            </a:prstTxWarp>
            <a:scene3d>
              <a:camera prst="orthographicFront"/>
              <a:lightRig rig="harsh" dir="t"/>
            </a:scene3d>
            <a:sp3d extrusionH="57150" prstMaterial="matte">
              <a:bevelT w="63500" h="12700" prst="angle"/>
              <a:contourClr>
                <a:schemeClr val="bg1">
                  <a:lumMod val="65000"/>
                </a:schemeClr>
              </a:contourClr>
            </a:sp3d>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kumimoji="0" lang="zh-TW" altLang="en-US" sz="3000" b="1" dirty="0" smtClean="0">
                <a:ln/>
                <a:solidFill>
                  <a:schemeClr val="accent3"/>
                </a:solidFill>
                <a:latin typeface="標楷體" panose="03000509000000000000" pitchFamily="65" charset="-120"/>
                <a:ea typeface="標楷體" panose="03000509000000000000" pitchFamily="65" charset="-120"/>
              </a:rPr>
              <a:t>諺語的字數很少，但含義卻很深遠。</a:t>
            </a:r>
            <a:r>
              <a:rPr kumimoji="0" lang="en-US" altLang="zh-TW" sz="3000" b="1" dirty="0" smtClean="0">
                <a:ln/>
                <a:solidFill>
                  <a:schemeClr val="accent3"/>
                </a:solidFill>
                <a:latin typeface="標楷體" panose="03000509000000000000" pitchFamily="65" charset="-120"/>
                <a:ea typeface="標楷體" panose="03000509000000000000" pitchFamily="65" charset="-120"/>
              </a:rPr>
              <a:t>----</a:t>
            </a:r>
            <a:r>
              <a:rPr kumimoji="0" lang="zh-TW" altLang="en-US" sz="3000" b="1" dirty="0" smtClean="0">
                <a:ln/>
                <a:solidFill>
                  <a:schemeClr val="accent3"/>
                </a:solidFill>
                <a:latin typeface="標楷體" panose="03000509000000000000" pitchFamily="65" charset="-120"/>
                <a:ea typeface="標楷體" panose="03000509000000000000" pitchFamily="65" charset="-120"/>
              </a:rPr>
              <a:t>洛蘭</a:t>
            </a:r>
            <a:endParaRPr kumimoji="0" lang="zh-TW" altLang="en-US" sz="3000" b="1" dirty="0">
              <a:ln/>
              <a:solidFill>
                <a:schemeClr val="accent3"/>
              </a:solidFill>
              <a:latin typeface="標楷體" panose="03000509000000000000" pitchFamily="65" charset="-120"/>
              <a:ea typeface="標楷體" panose="03000509000000000000" pitchFamily="65" charset="-120"/>
            </a:endParaRPr>
          </a:p>
        </p:txBody>
      </p:sp>
      <p:sp>
        <p:nvSpPr>
          <p:cNvPr id="6" name="內容版面配置區 2"/>
          <p:cNvSpPr txBox="1">
            <a:spLocks/>
          </p:cNvSpPr>
          <p:nvPr/>
        </p:nvSpPr>
        <p:spPr bwMode="auto">
          <a:xfrm>
            <a:off x="231475" y="4854352"/>
            <a:ext cx="8686800" cy="518864"/>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t" anchorCtr="0" compatLnSpc="1">
            <a:prstTxWarp prst="textNoShape">
              <a:avLst/>
            </a:prstTxWarp>
            <a:scene3d>
              <a:camera prst="orthographicFront"/>
              <a:lightRig rig="harsh" dir="t"/>
            </a:scene3d>
            <a:sp3d extrusionH="57150" prstMaterial="matte">
              <a:bevelT w="63500" h="12700" prst="angle"/>
              <a:contourClr>
                <a:schemeClr val="bg1">
                  <a:lumMod val="65000"/>
                </a:schemeClr>
              </a:contourClr>
            </a:sp3d>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kumimoji="0" lang="zh-TW" altLang="en-US" sz="3000" b="1" dirty="0" smtClean="0">
                <a:ln/>
                <a:solidFill>
                  <a:schemeClr val="accent3"/>
                </a:solidFill>
                <a:latin typeface="標楷體" panose="03000509000000000000" pitchFamily="65" charset="-120"/>
                <a:ea typeface="標楷體" panose="03000509000000000000" pitchFamily="65" charset="-120"/>
              </a:rPr>
              <a:t>諺語是語言的花朵。</a:t>
            </a:r>
            <a:r>
              <a:rPr kumimoji="0" lang="en-US" altLang="zh-TW" sz="3000" b="1" dirty="0" smtClean="0">
                <a:ln/>
                <a:solidFill>
                  <a:schemeClr val="accent3"/>
                </a:solidFill>
                <a:latin typeface="標楷體" panose="03000509000000000000" pitchFamily="65" charset="-120"/>
                <a:ea typeface="標楷體" panose="03000509000000000000" pitchFamily="65" charset="-120"/>
              </a:rPr>
              <a:t>----</a:t>
            </a:r>
            <a:r>
              <a:rPr kumimoji="0" lang="zh-TW" altLang="en-US" sz="3000" b="1" dirty="0" smtClean="0">
                <a:ln/>
                <a:solidFill>
                  <a:schemeClr val="accent3"/>
                </a:solidFill>
                <a:latin typeface="標楷體" panose="03000509000000000000" pitchFamily="65" charset="-120"/>
                <a:ea typeface="標楷體" panose="03000509000000000000" pitchFamily="65" charset="-120"/>
              </a:rPr>
              <a:t>佚名</a:t>
            </a:r>
            <a:endParaRPr kumimoji="0" lang="zh-TW" altLang="en-US" sz="3000" b="1" dirty="0">
              <a:ln/>
              <a:solidFill>
                <a:schemeClr val="accent3"/>
              </a:solidFill>
              <a:latin typeface="標楷體" panose="03000509000000000000" pitchFamily="65" charset="-120"/>
              <a:ea typeface="標楷體" panose="03000509000000000000" pitchFamily="65" charset="-120"/>
            </a:endParaRPr>
          </a:p>
        </p:txBody>
      </p:sp>
      <p:sp>
        <p:nvSpPr>
          <p:cNvPr id="8" name="標題 1"/>
          <p:cNvSpPr txBox="1">
            <a:spLocks/>
          </p:cNvSpPr>
          <p:nvPr/>
        </p:nvSpPr>
        <p:spPr bwMode="auto">
          <a:xfrm>
            <a:off x="1475656"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俗諺語</a:t>
            </a:r>
            <a:r>
              <a:rPr kumimoji="0" lang="zh-TW"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的重要性</a:t>
            </a:r>
            <a:endParaRPr kumimoji="0" lang="zh-TW" altLang="en-US" sz="66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9" name="文字方塊 8"/>
          <p:cNvSpPr txBox="1"/>
          <p:nvPr/>
        </p:nvSpPr>
        <p:spPr>
          <a:xfrm>
            <a:off x="467544" y="5661248"/>
            <a:ext cx="8180445" cy="415498"/>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21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客家諺語：寧賣祖宗田，不忘祖宗言；寧賣祖宗坑，不忘祖宗聲。</a:t>
            </a:r>
            <a:endParaRPr lang="zh-TW" altLang="en-US" sz="21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p:txBody>
      </p:sp>
    </p:spTree>
    <p:extLst>
      <p:ext uri="{BB962C8B-B14F-4D97-AF65-F5344CB8AC3E}">
        <p14:creationId xmlns:p14="http://schemas.microsoft.com/office/powerpoint/2010/main" xmlns="" val="737259388"/>
      </p:ext>
    </p:ext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randombar(horizont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inVertical)">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P spid="6"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標題 1"/>
          <p:cNvSpPr txBox="1">
            <a:spLocks noChangeArrowheads="1"/>
          </p:cNvSpPr>
          <p:nvPr/>
        </p:nvSpPr>
        <p:spPr bwMode="auto">
          <a:xfrm>
            <a:off x="1619672" y="-171400"/>
            <a:ext cx="6264696" cy="1015663"/>
          </a:xfrm>
          <a:prstGeom prst="rect">
            <a:avLst/>
          </a:prstGeom>
          <a:noFill/>
          <a:ln w="9525">
            <a:noFill/>
            <a:miter lim="800000"/>
            <a:headEnd/>
            <a:tailEnd/>
          </a:ln>
        </p:spPr>
        <p:txBody>
          <a:bodyPr wrap="square" anchor="ctr">
            <a:spAutoFit/>
          </a:bodyPr>
          <a:lstStyle/>
          <a:p>
            <a:pPr marL="0" lvl="1" eaLnBrk="1" hangingPunct="1">
              <a:lnSpc>
                <a:spcPct val="150000"/>
              </a:lnSpc>
            </a:pPr>
            <a:r>
              <a:rPr kumimoji="0" lang="zh-TW" altLang="en-US" sz="4000" b="1" dirty="0">
                <a:solidFill>
                  <a:schemeClr val="bg1"/>
                </a:solidFill>
                <a:latin typeface="標楷體" pitchFamily="65" charset="-120"/>
                <a:ea typeface="標楷體" pitchFamily="65" charset="-120"/>
              </a:rPr>
              <a:t>食無三日齋就想欲上西天</a:t>
            </a:r>
            <a:endParaRPr kumimoji="0" lang="en-US" altLang="zh-TW" sz="4000" b="1" dirty="0">
              <a:solidFill>
                <a:schemeClr val="bg1"/>
              </a:solidFill>
              <a:latin typeface="標楷體" pitchFamily="65" charset="-120"/>
              <a:ea typeface="標楷體" pitchFamily="65" charset="-120"/>
            </a:endParaRPr>
          </a:p>
        </p:txBody>
      </p:sp>
      <p:pic>
        <p:nvPicPr>
          <p:cNvPr id="10243" name="圖片 1"/>
          <p:cNvPicPr>
            <a:picLocks noChangeAspect="1"/>
          </p:cNvPicPr>
          <p:nvPr/>
        </p:nvPicPr>
        <p:blipFill>
          <a:blip r:embed="rId3" cstate="print"/>
          <a:srcRect/>
          <a:stretch>
            <a:fillRect/>
          </a:stretch>
        </p:blipFill>
        <p:spPr bwMode="auto">
          <a:xfrm>
            <a:off x="1403648" y="2276872"/>
            <a:ext cx="6552728" cy="44225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244" name="矩形 3"/>
          <p:cNvSpPr>
            <a:spLocks noChangeArrowheads="1"/>
          </p:cNvSpPr>
          <p:nvPr/>
        </p:nvSpPr>
        <p:spPr bwMode="auto">
          <a:xfrm>
            <a:off x="431032" y="1412776"/>
            <a:ext cx="8712968" cy="707886"/>
          </a:xfrm>
          <a:prstGeom prst="rect">
            <a:avLst/>
          </a:prstGeom>
          <a:noFill/>
          <a:ln w="9525">
            <a:noFill/>
            <a:miter lim="800000"/>
            <a:headEnd/>
            <a:tailEnd/>
          </a:ln>
        </p:spPr>
        <p:txBody>
          <a:bodyPr wrap="square">
            <a:spAutoFit/>
          </a:bodyPr>
          <a:lstStyle/>
          <a:p>
            <a:r>
              <a:rPr lang="zh-TW" altLang="en-US" sz="2000"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意喻凡事不是一蹴而就，必須持之以恆地堅持下去，才能達到應有的效果。食不到三日齋，怎能妄想上西天呢？此乃諷刺好高騖遠，不切實際的作為。</a:t>
            </a:r>
          </a:p>
        </p:txBody>
      </p:sp>
      <p:sp>
        <p:nvSpPr>
          <p:cNvPr id="5" name="矩形 10"/>
          <p:cNvSpPr>
            <a:spLocks noChangeArrowheads="1"/>
          </p:cNvSpPr>
          <p:nvPr/>
        </p:nvSpPr>
        <p:spPr bwMode="auto">
          <a:xfrm>
            <a:off x="251520" y="908720"/>
            <a:ext cx="8712968" cy="523220"/>
          </a:xfrm>
          <a:prstGeom prst="rect">
            <a:avLst/>
          </a:prstGeom>
          <a:noFill/>
          <a:ln w="9525">
            <a:noFill/>
            <a:miter lim="800000"/>
            <a:headEnd/>
            <a:tailEnd/>
          </a:ln>
        </p:spPr>
        <p:txBody>
          <a:bodyPr wrap="square">
            <a:spAutoFit/>
          </a:bodyPr>
          <a:lstStyle/>
          <a:p>
            <a:pPr eaLnBrk="1" hangingPunct="1"/>
            <a:r>
              <a:rPr lang="zh-TW" altLang="en-US" sz="2800" b="1" dirty="0">
                <a:solidFill>
                  <a:srgbClr val="7030A0"/>
                </a:solidFill>
                <a:latin typeface="標楷體" pitchFamily="65" charset="-120"/>
                <a:ea typeface="標楷體" pitchFamily="65" charset="-120"/>
              </a:rPr>
              <a:t>發音：</a:t>
            </a:r>
            <a:r>
              <a:rPr lang="zh-TW" altLang="en-US" sz="2800" b="1" dirty="0" smtClean="0">
                <a:solidFill>
                  <a:srgbClr val="7030A0"/>
                </a:solidFill>
                <a:latin typeface="標楷體" pitchFamily="65" charset="-120"/>
                <a:ea typeface="標楷體" pitchFamily="65" charset="-120"/>
              </a:rPr>
              <a:t>「</a:t>
            </a:r>
            <a:r>
              <a:rPr lang="en-US" altLang="zh-TW" sz="2800" b="1" dirty="0" err="1" smtClean="0">
                <a:solidFill>
                  <a:srgbClr val="7030A0"/>
                </a:solidFill>
                <a:latin typeface="Taigi Unicode" pitchFamily="2" charset="0"/>
                <a:ea typeface="標楷體" pitchFamily="65" charset="-120"/>
              </a:rPr>
              <a:t>Tsia̍h</a:t>
            </a:r>
            <a:r>
              <a:rPr lang="en-US" altLang="zh-TW" sz="2800" b="1" dirty="0" smtClean="0">
                <a:solidFill>
                  <a:srgbClr val="7030A0"/>
                </a:solidFill>
                <a:latin typeface="Taigi Unicode" pitchFamily="2" charset="0"/>
                <a:ea typeface="標楷體" pitchFamily="65" charset="-120"/>
              </a:rPr>
              <a:t> </a:t>
            </a:r>
            <a:r>
              <a:rPr lang="en-US" altLang="zh-TW" sz="2800" b="1" dirty="0" err="1" smtClean="0">
                <a:solidFill>
                  <a:srgbClr val="7030A0"/>
                </a:solidFill>
                <a:latin typeface="Taigi Unicode" pitchFamily="2" charset="0"/>
                <a:ea typeface="標楷體" pitchFamily="65" charset="-120"/>
              </a:rPr>
              <a:t>bô</a:t>
            </a:r>
            <a:r>
              <a:rPr lang="en-US" altLang="zh-TW" sz="2800" b="1" dirty="0" smtClean="0">
                <a:solidFill>
                  <a:srgbClr val="7030A0"/>
                </a:solidFill>
                <a:latin typeface="Taigi Unicode" pitchFamily="2" charset="0"/>
                <a:ea typeface="標楷體" pitchFamily="65" charset="-120"/>
              </a:rPr>
              <a:t> </a:t>
            </a:r>
            <a:r>
              <a:rPr lang="en-US" altLang="zh-TW" sz="2800" b="1" dirty="0" err="1" smtClean="0">
                <a:solidFill>
                  <a:srgbClr val="7030A0"/>
                </a:solidFill>
                <a:latin typeface="Taigi Unicode" pitchFamily="2" charset="0"/>
                <a:ea typeface="標楷體" pitchFamily="65" charset="-120"/>
              </a:rPr>
              <a:t>sann</a:t>
            </a:r>
            <a:r>
              <a:rPr lang="en-US" altLang="zh-TW" sz="2800" b="1" dirty="0" smtClean="0">
                <a:solidFill>
                  <a:srgbClr val="7030A0"/>
                </a:solidFill>
                <a:latin typeface="Taigi Unicode" pitchFamily="2" charset="0"/>
                <a:ea typeface="標楷體" pitchFamily="65" charset="-120"/>
              </a:rPr>
              <a:t> </a:t>
            </a:r>
            <a:r>
              <a:rPr lang="en-US" altLang="zh-TW" sz="2800" b="1" dirty="0" err="1" smtClean="0">
                <a:solidFill>
                  <a:srgbClr val="7030A0"/>
                </a:solidFill>
                <a:latin typeface="Taigi Unicode" pitchFamily="2" charset="0"/>
                <a:ea typeface="標楷體" pitchFamily="65" charset="-120"/>
              </a:rPr>
              <a:t>ji̍t</a:t>
            </a:r>
            <a:r>
              <a:rPr lang="en-US" altLang="zh-TW" sz="2800" b="1" dirty="0" smtClean="0">
                <a:solidFill>
                  <a:srgbClr val="7030A0"/>
                </a:solidFill>
                <a:latin typeface="Taigi Unicode" pitchFamily="2" charset="0"/>
                <a:ea typeface="標楷體" pitchFamily="65" charset="-120"/>
              </a:rPr>
              <a:t> </a:t>
            </a:r>
            <a:r>
              <a:rPr lang="en-US" altLang="zh-TW" sz="2800" b="1" dirty="0" err="1" smtClean="0">
                <a:solidFill>
                  <a:srgbClr val="7030A0"/>
                </a:solidFill>
                <a:latin typeface="Taigi Unicode" pitchFamily="2" charset="0"/>
                <a:ea typeface="標楷體" pitchFamily="65" charset="-120"/>
              </a:rPr>
              <a:t>tsai</a:t>
            </a:r>
            <a:r>
              <a:rPr lang="en-US" altLang="zh-TW" sz="2800" b="1" dirty="0" smtClean="0">
                <a:solidFill>
                  <a:srgbClr val="7030A0"/>
                </a:solidFill>
                <a:latin typeface="Taigi Unicode" pitchFamily="2" charset="0"/>
                <a:ea typeface="標楷體" pitchFamily="65" charset="-120"/>
              </a:rPr>
              <a:t> </a:t>
            </a:r>
            <a:r>
              <a:rPr lang="en-US" altLang="zh-TW" sz="2800" b="1" dirty="0" err="1" smtClean="0">
                <a:solidFill>
                  <a:srgbClr val="7030A0"/>
                </a:solidFill>
                <a:latin typeface="Taigi Unicode" pitchFamily="2" charset="0"/>
                <a:ea typeface="標楷體" pitchFamily="65" charset="-120"/>
              </a:rPr>
              <a:t>tio̍h</a:t>
            </a:r>
            <a:r>
              <a:rPr lang="en-US" altLang="zh-TW" sz="2800" b="1" dirty="0" smtClean="0">
                <a:solidFill>
                  <a:srgbClr val="7030A0"/>
                </a:solidFill>
                <a:latin typeface="Taigi Unicode" pitchFamily="2" charset="0"/>
                <a:ea typeface="標楷體" pitchFamily="65" charset="-120"/>
              </a:rPr>
              <a:t> </a:t>
            </a:r>
            <a:r>
              <a:rPr lang="en-US" altLang="zh-TW" sz="2800" b="1" dirty="0" err="1" smtClean="0">
                <a:solidFill>
                  <a:srgbClr val="7030A0"/>
                </a:solidFill>
                <a:latin typeface="Taigi Unicode" pitchFamily="2" charset="0"/>
                <a:ea typeface="標楷體" pitchFamily="65" charset="-120"/>
              </a:rPr>
              <a:t>siūnn</a:t>
            </a:r>
            <a:r>
              <a:rPr lang="en-US" altLang="zh-TW" sz="2800" b="1" dirty="0" smtClean="0">
                <a:solidFill>
                  <a:srgbClr val="7030A0"/>
                </a:solidFill>
                <a:latin typeface="Taigi Unicode" pitchFamily="2" charset="0"/>
                <a:ea typeface="標楷體" pitchFamily="65" charset="-120"/>
              </a:rPr>
              <a:t> </a:t>
            </a:r>
            <a:r>
              <a:rPr lang="en-US" altLang="zh-TW" sz="2800" b="1" dirty="0" err="1" smtClean="0">
                <a:solidFill>
                  <a:srgbClr val="7030A0"/>
                </a:solidFill>
                <a:latin typeface="Taigi Unicode" pitchFamily="2" charset="0"/>
                <a:ea typeface="標楷體" pitchFamily="65" charset="-120"/>
              </a:rPr>
              <a:t>beh</a:t>
            </a:r>
            <a:r>
              <a:rPr lang="en-US" altLang="zh-TW" sz="2800" b="1" dirty="0" smtClean="0">
                <a:solidFill>
                  <a:srgbClr val="7030A0"/>
                </a:solidFill>
                <a:latin typeface="Taigi Unicode" pitchFamily="2" charset="0"/>
                <a:ea typeface="標楷體" pitchFamily="65" charset="-120"/>
              </a:rPr>
              <a:t> </a:t>
            </a:r>
            <a:r>
              <a:rPr lang="en-US" altLang="zh-TW" sz="2800" b="1" dirty="0" err="1" smtClean="0">
                <a:solidFill>
                  <a:srgbClr val="7030A0"/>
                </a:solidFill>
                <a:latin typeface="Taigi Unicode" pitchFamily="2" charset="0"/>
                <a:ea typeface="標楷體" pitchFamily="65" charset="-120"/>
              </a:rPr>
              <a:t>tsiūnn</a:t>
            </a:r>
            <a:r>
              <a:rPr lang="en-US" altLang="zh-TW" sz="2800" b="1" dirty="0" smtClean="0">
                <a:solidFill>
                  <a:srgbClr val="7030A0"/>
                </a:solidFill>
                <a:latin typeface="Taigi Unicode" pitchFamily="2" charset="0"/>
                <a:ea typeface="標楷體" pitchFamily="65" charset="-120"/>
              </a:rPr>
              <a:t> se-</a:t>
            </a:r>
            <a:r>
              <a:rPr lang="en-US" altLang="zh-TW" sz="2800" b="1" dirty="0" err="1" smtClean="0">
                <a:solidFill>
                  <a:srgbClr val="7030A0"/>
                </a:solidFill>
                <a:latin typeface="Taigi Unicode" pitchFamily="2" charset="0"/>
                <a:ea typeface="標楷體" pitchFamily="65" charset="-120"/>
              </a:rPr>
              <a:t>thian</a:t>
            </a:r>
            <a:r>
              <a:rPr lang="en-US" altLang="zh-TW" sz="2800" b="1" dirty="0" smtClean="0">
                <a:solidFill>
                  <a:srgbClr val="7030A0"/>
                </a:solidFill>
                <a:latin typeface="Taigi Unicode" pitchFamily="2" charset="0"/>
                <a:ea typeface="標楷體" pitchFamily="65" charset="-120"/>
              </a:rPr>
              <a:t>.</a:t>
            </a:r>
            <a:r>
              <a:rPr lang="zh-TW" altLang="en-US" sz="2800" b="1" dirty="0" smtClean="0">
                <a:solidFill>
                  <a:srgbClr val="7030A0"/>
                </a:solidFill>
                <a:latin typeface="標楷體" pitchFamily="65" charset="-120"/>
                <a:ea typeface="標楷體" pitchFamily="65" charset="-120"/>
              </a:rPr>
              <a:t>」</a:t>
            </a:r>
            <a:endParaRPr kumimoji="0" lang="en-US" altLang="zh-TW" sz="2800" b="1" dirty="0">
              <a:solidFill>
                <a:srgbClr val="7030A0"/>
              </a:solidFill>
              <a:latin typeface="標楷體" pitchFamily="65" charset="-12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標題 1"/>
          <p:cNvSpPr txBox="1">
            <a:spLocks/>
          </p:cNvSpPr>
          <p:nvPr/>
        </p:nvSpPr>
        <p:spPr>
          <a:xfrm>
            <a:off x="260350" y="1844675"/>
            <a:ext cx="8578850" cy="1143000"/>
          </a:xfrm>
          <a:prstGeom prst="rect">
            <a:avLst/>
          </a:prstGeom>
        </p:spPr>
        <p:txBody>
          <a:bodyPr anchor="ct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endParaRPr kumimoji="0" lang="zh-TW" altLang="en-US" sz="2800" b="1" dirty="0">
              <a:effectLst>
                <a:outerShdw blurRad="38100" dist="38100" dir="2700000" algn="tl">
                  <a:srgbClr val="000000">
                    <a:alpha val="43137"/>
                  </a:srgbClr>
                </a:outerShdw>
              </a:effectLst>
              <a:latin typeface="+mj-ea"/>
            </a:endParaRPr>
          </a:p>
        </p:txBody>
      </p:sp>
      <p:sp>
        <p:nvSpPr>
          <p:cNvPr id="8195" name="文字方塊 9"/>
          <p:cNvSpPr txBox="1">
            <a:spLocks noChangeArrowheads="1"/>
          </p:cNvSpPr>
          <p:nvPr/>
        </p:nvSpPr>
        <p:spPr bwMode="auto">
          <a:xfrm>
            <a:off x="539552" y="2708920"/>
            <a:ext cx="7920880" cy="1671676"/>
          </a:xfrm>
          <a:prstGeom prst="rect">
            <a:avLst/>
          </a:prstGeom>
          <a:noFill/>
          <a:ln w="9525">
            <a:noFill/>
            <a:miter lim="800000"/>
            <a:headEnd/>
            <a:tailEnd/>
          </a:ln>
        </p:spPr>
        <p:txBody>
          <a:bodyPr wrap="square">
            <a:spAutoFit/>
          </a:bodyPr>
          <a:lstStyle/>
          <a:p>
            <a:pPr marL="538163" lvl="1" eaLnBrk="1" hangingPunct="1">
              <a:lnSpc>
                <a:spcPct val="150000"/>
              </a:lnSpc>
            </a:pPr>
            <a:r>
              <a:rPr kumimoji="0" lang="zh-CN" altLang="en-US"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看無三工冊就想欲提第一</a:t>
            </a:r>
            <a:endParaRPr kumimoji="0" lang="en-US" altLang="zh-CN"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a:p>
            <a:pPr marL="538163" lvl="1" eaLnBrk="1" hangingPunct="1">
              <a:lnSpc>
                <a:spcPct val="150000"/>
              </a:lnSpc>
            </a:pPr>
            <a:r>
              <a:rPr kumimoji="0" lang="en-US" altLang="zh-TW"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a:t>
            </a:r>
            <a:r>
              <a:rPr kumimoji="0" lang="en-US" altLang="zh-TW" sz="28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Khuànn</a:t>
            </a:r>
            <a:r>
              <a:rPr kumimoji="0" lang="en-US" altLang="zh-TW"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 </a:t>
            </a:r>
            <a:r>
              <a:rPr kumimoji="0" lang="en-US" altLang="zh-TW" sz="28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bô</a:t>
            </a:r>
            <a:r>
              <a:rPr kumimoji="0" lang="en-US" altLang="zh-TW"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 </a:t>
            </a:r>
            <a:r>
              <a:rPr kumimoji="0" lang="en-US" altLang="zh-TW" sz="28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sann</a:t>
            </a:r>
            <a:r>
              <a:rPr kumimoji="0" lang="en-US" altLang="zh-TW"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 </a:t>
            </a:r>
            <a:r>
              <a:rPr kumimoji="0" lang="en-US" altLang="zh-TW" sz="28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kang</a:t>
            </a:r>
            <a:r>
              <a:rPr kumimoji="0" lang="zh-TW" altLang="en-US"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 </a:t>
            </a:r>
            <a:r>
              <a:rPr kumimoji="0" lang="en-US" altLang="zh-TW" sz="28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tsheh</a:t>
            </a:r>
            <a:r>
              <a:rPr kumimoji="0" lang="en-US" altLang="zh-TW"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 </a:t>
            </a:r>
            <a:r>
              <a:rPr kumimoji="0" lang="en-US" altLang="zh-TW" sz="28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tio̍h</a:t>
            </a:r>
            <a:r>
              <a:rPr kumimoji="0" lang="en-US" altLang="zh-TW"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 </a:t>
            </a:r>
            <a:r>
              <a:rPr kumimoji="0" lang="en-US" altLang="zh-TW" sz="28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siūnn</a:t>
            </a:r>
            <a:r>
              <a:rPr kumimoji="0" lang="en-US" altLang="zh-TW"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 </a:t>
            </a:r>
            <a:r>
              <a:rPr kumimoji="0" lang="en-US" altLang="zh-TW" sz="28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beh</a:t>
            </a:r>
            <a:r>
              <a:rPr kumimoji="0" lang="en-US" altLang="zh-TW"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 </a:t>
            </a:r>
            <a:r>
              <a:rPr kumimoji="0" lang="en-US" altLang="zh-TW" sz="28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the̍h</a:t>
            </a:r>
            <a:r>
              <a:rPr kumimoji="0" lang="en-US" altLang="zh-TW"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 </a:t>
            </a:r>
            <a:r>
              <a:rPr kumimoji="0" lang="en-US" altLang="zh-TW" sz="28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tē</a:t>
            </a:r>
            <a:r>
              <a:rPr kumimoji="0" lang="en-US" altLang="zh-TW"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rPr>
              <a:t> it.)</a:t>
            </a:r>
            <a:endParaRPr kumimoji="0" lang="en-US" altLang="zh-TW"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aigi Unicode" pitchFamily="2" charset="0"/>
              <a:ea typeface="標楷體" pitchFamily="65" charset="-120"/>
            </a:endParaRPr>
          </a:p>
        </p:txBody>
      </p:sp>
      <p:sp>
        <p:nvSpPr>
          <p:cNvPr id="8196" name="標題 1"/>
          <p:cNvSpPr txBox="1">
            <a:spLocks/>
          </p:cNvSpPr>
          <p:nvPr/>
        </p:nvSpPr>
        <p:spPr bwMode="auto">
          <a:xfrm>
            <a:off x="323528" y="188640"/>
            <a:ext cx="8568952" cy="749300"/>
          </a:xfrm>
          <a:prstGeom prst="rect">
            <a:avLst/>
          </a:prstGeom>
          <a:noFill/>
          <a:ln w="9525">
            <a:noFill/>
            <a:miter lim="800000"/>
            <a:headEnd/>
            <a:tailEnd/>
          </a:ln>
        </p:spPr>
        <p:txBody>
          <a:bodyPr/>
          <a:lstStyle/>
          <a:p>
            <a:pPr algn="ctr" eaLnBrk="1" hangingPunct="1">
              <a:lnSpc>
                <a:spcPct val="90000"/>
              </a:lnSpc>
            </a:pPr>
            <a:r>
              <a:rPr kumimoji="0" lang="zh-CN" altLang="en-US" sz="660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許老師照樣畫葫蘆</a:t>
            </a:r>
            <a:endParaRPr kumimoji="0" lang="zh-TW" altLang="en-US" sz="66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4" name="圓角矩形 3"/>
          <p:cNvSpPr/>
          <p:nvPr/>
        </p:nvSpPr>
        <p:spPr>
          <a:xfrm>
            <a:off x="467544" y="1484784"/>
            <a:ext cx="8353425" cy="4248150"/>
          </a:xfrm>
          <a:prstGeom prst="round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820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TW" altLang="en-US"/>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8195"/>
                                        </p:tgtEl>
                                        <p:attrNameLst>
                                          <p:attrName>style.visibility</p:attrName>
                                        </p:attrNameLst>
                                      </p:cBhvr>
                                      <p:to>
                                        <p:strVal val="visible"/>
                                      </p:to>
                                    </p:set>
                                    <p:anim calcmode="discrete" valueType="clr">
                                      <p:cBhvr override="childStyle">
                                        <p:cTn id="7" dur="80"/>
                                        <p:tgtEl>
                                          <p:spTgt spid="819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195"/>
                                        </p:tgtEl>
                                        <p:attrNameLst>
                                          <p:attrName>fillcolor</p:attrName>
                                        </p:attrNameLst>
                                      </p:cBhvr>
                                      <p:tavLst>
                                        <p:tav tm="0">
                                          <p:val>
                                            <p:clrVal>
                                              <a:schemeClr val="accent2"/>
                                            </p:clrVal>
                                          </p:val>
                                        </p:tav>
                                        <p:tav tm="50000">
                                          <p:val>
                                            <p:clrVal>
                                              <a:schemeClr val="hlink"/>
                                            </p:clrVal>
                                          </p:val>
                                        </p:tav>
                                      </p:tavLst>
                                    </p:anim>
                                    <p:set>
                                      <p:cBhvr>
                                        <p:cTn id="9" dur="80"/>
                                        <p:tgtEl>
                                          <p:spTgt spid="819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標題 1"/>
          <p:cNvSpPr txBox="1">
            <a:spLocks/>
          </p:cNvSpPr>
          <p:nvPr/>
        </p:nvSpPr>
        <p:spPr>
          <a:xfrm>
            <a:off x="260350" y="1844675"/>
            <a:ext cx="8578850" cy="1143000"/>
          </a:xfrm>
          <a:prstGeom prst="rect">
            <a:avLst/>
          </a:prstGeom>
        </p:spPr>
        <p:txBody>
          <a:bodyPr anchor="ct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endParaRPr kumimoji="0" lang="zh-TW" altLang="en-US" sz="2800" b="1" dirty="0">
              <a:effectLst>
                <a:outerShdw blurRad="38100" dist="38100" dir="2700000" algn="tl">
                  <a:srgbClr val="000000">
                    <a:alpha val="43137"/>
                  </a:srgbClr>
                </a:outerShdw>
              </a:effectLst>
              <a:latin typeface="+mj-ea"/>
            </a:endParaRPr>
          </a:p>
        </p:txBody>
      </p:sp>
      <p:sp>
        <p:nvSpPr>
          <p:cNvPr id="8195" name="文字方塊 9"/>
          <p:cNvSpPr txBox="1">
            <a:spLocks noChangeArrowheads="1"/>
          </p:cNvSpPr>
          <p:nvPr/>
        </p:nvSpPr>
        <p:spPr bwMode="auto">
          <a:xfrm>
            <a:off x="611560" y="1412776"/>
            <a:ext cx="7920880" cy="5816977"/>
          </a:xfrm>
          <a:prstGeom prst="rect">
            <a:avLst/>
          </a:prstGeom>
          <a:noFill/>
          <a:ln w="9525">
            <a:noFill/>
            <a:miter lim="800000"/>
            <a:headEnd/>
            <a:tailEnd/>
          </a:ln>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538163" lvl="1" eaLnBrk="1" hangingPunct="1">
              <a:lnSpc>
                <a:spcPct val="150000"/>
              </a:lnSpc>
            </a:pPr>
            <a:r>
              <a:rPr kumimoji="0" lang="zh-CN" altLang="en-US"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aigi Unicode" pitchFamily="2" charset="0"/>
                <a:ea typeface="標楷體" pitchFamily="65" charset="-120"/>
              </a:rPr>
              <a:t>   </a:t>
            </a:r>
            <a:r>
              <a:rPr kumimoji="0" lang="zh-CN" altLang="en-US" sz="4400" b="1" dirty="0" smtClean="0">
                <a:ln w="11430"/>
                <a:solidFill>
                  <a:srgbClr val="FF0000"/>
                </a:solidFill>
                <a:effectLst>
                  <a:outerShdw blurRad="50800" dist="39000" dir="5460000" algn="tl">
                    <a:srgbClr val="000000">
                      <a:alpha val="38000"/>
                    </a:srgbClr>
                  </a:outerShdw>
                </a:effectLst>
                <a:latin typeface="Taigi Unicode" pitchFamily="2" charset="0"/>
                <a:ea typeface="標楷體" pitchFamily="65" charset="-120"/>
              </a:rPr>
              <a:t>食無三日</a:t>
            </a:r>
            <a:r>
              <a:rPr kumimoji="0" lang="zh-TW" altLang="en-US" sz="4400" b="1" dirty="0" smtClean="0">
                <a:ln w="11430"/>
                <a:solidFill>
                  <a:srgbClr val="FF0000"/>
                </a:solidFill>
                <a:effectLst>
                  <a:outerShdw blurRad="50800" dist="39000" dir="5460000" algn="tl">
                    <a:srgbClr val="000000">
                      <a:alpha val="38000"/>
                    </a:srgbClr>
                  </a:outerShdw>
                </a:effectLst>
                <a:latin typeface="Taigi Unicode" pitchFamily="2" charset="0"/>
                <a:ea typeface="標楷體" pitchFamily="65" charset="-120"/>
              </a:rPr>
              <a:t>齋</a:t>
            </a:r>
            <a:r>
              <a:rPr kumimoji="0" lang="zh-CN" altLang="en-US" sz="4400" b="1" dirty="0" smtClean="0">
                <a:ln w="11430"/>
                <a:solidFill>
                  <a:srgbClr val="FF0000"/>
                </a:solidFill>
                <a:effectLst>
                  <a:outerShdw blurRad="50800" dist="39000" dir="5460000" algn="tl">
                    <a:srgbClr val="000000">
                      <a:alpha val="38000"/>
                    </a:srgbClr>
                  </a:outerShdw>
                </a:effectLst>
                <a:latin typeface="Taigi Unicode" pitchFamily="2" charset="0"/>
                <a:ea typeface="標楷體" pitchFamily="65" charset="-120"/>
              </a:rPr>
              <a:t>就想欲上西天</a:t>
            </a:r>
            <a:endParaRPr kumimoji="0" lang="en-US" altLang="zh-CN" sz="4400" b="1" dirty="0" smtClean="0">
              <a:ln w="11430"/>
              <a:solidFill>
                <a:srgbClr val="FF0000"/>
              </a:solidFill>
              <a:effectLst>
                <a:outerShdw blurRad="50800" dist="39000" dir="5460000" algn="tl">
                  <a:srgbClr val="000000">
                    <a:alpha val="38000"/>
                  </a:srgbClr>
                </a:outerShdw>
              </a:effectLst>
              <a:latin typeface="Taigi Unicode" pitchFamily="2" charset="0"/>
              <a:ea typeface="標楷體" pitchFamily="65" charset="-120"/>
            </a:endParaRPr>
          </a:p>
          <a:p>
            <a:pPr marL="538163" lvl="1" eaLnBrk="1" hangingPunct="1">
              <a:lnSpc>
                <a:spcPct val="150000"/>
              </a:lnSpc>
            </a:pPr>
            <a:r>
              <a:rPr kumimoji="0" lang="en-US" altLang="zh-CN" sz="4400" b="1" dirty="0" smtClean="0">
                <a:ln w="11430"/>
                <a:solidFill>
                  <a:srgbClr val="FF0000"/>
                </a:solidFill>
                <a:effectLst>
                  <a:outerShdw blurRad="50800" dist="39000" dir="5460000" algn="tl">
                    <a:srgbClr val="000000">
                      <a:alpha val="38000"/>
                    </a:srgbClr>
                  </a:outerShdw>
                </a:effectLst>
                <a:latin typeface="Taigi Unicode" pitchFamily="2" charset="0"/>
                <a:ea typeface="標楷體" pitchFamily="65" charset="-120"/>
              </a:rPr>
              <a:t>1.</a:t>
            </a:r>
          </a:p>
          <a:p>
            <a:pPr marL="538163" lvl="1" eaLnBrk="1" hangingPunct="1">
              <a:lnSpc>
                <a:spcPct val="150000"/>
              </a:lnSpc>
            </a:pPr>
            <a:r>
              <a:rPr kumimoji="0" lang="en-US" altLang="zh-CN" sz="4400" b="1" dirty="0" smtClean="0">
                <a:ln w="11430"/>
                <a:solidFill>
                  <a:srgbClr val="FF0000"/>
                </a:solidFill>
                <a:effectLst>
                  <a:outerShdw blurRad="50800" dist="39000" dir="5460000" algn="tl">
                    <a:srgbClr val="000000">
                      <a:alpha val="38000"/>
                    </a:srgbClr>
                  </a:outerShdw>
                </a:effectLst>
                <a:latin typeface="Taigi Unicode" pitchFamily="2" charset="0"/>
                <a:ea typeface="標楷體" pitchFamily="65" charset="-120"/>
              </a:rPr>
              <a:t>2.</a:t>
            </a:r>
          </a:p>
          <a:p>
            <a:pPr marL="538163" lvl="1" eaLnBrk="1" hangingPunct="1">
              <a:lnSpc>
                <a:spcPct val="150000"/>
              </a:lnSpc>
            </a:pPr>
            <a:r>
              <a:rPr kumimoji="0" lang="en-US" altLang="zh-CN" sz="4400" b="1" dirty="0" smtClean="0">
                <a:ln w="11430"/>
                <a:solidFill>
                  <a:srgbClr val="FF0000"/>
                </a:solidFill>
                <a:effectLst>
                  <a:outerShdw blurRad="50800" dist="39000" dir="5460000" algn="tl">
                    <a:srgbClr val="000000">
                      <a:alpha val="38000"/>
                    </a:srgbClr>
                  </a:outerShdw>
                </a:effectLst>
                <a:latin typeface="Taigi Unicode" pitchFamily="2" charset="0"/>
                <a:ea typeface="標楷體" pitchFamily="65" charset="-120"/>
              </a:rPr>
              <a:t>3.</a:t>
            </a:r>
            <a:r>
              <a:rPr kumimoji="0" lang="zh-CN" altLang="en-US" sz="4400" b="1" dirty="0" smtClean="0">
                <a:ln w="11430"/>
                <a:solidFill>
                  <a:srgbClr val="FF0000"/>
                </a:solidFill>
                <a:effectLst>
                  <a:outerShdw blurRad="50800" dist="39000" dir="5460000" algn="tl">
                    <a:srgbClr val="000000">
                      <a:alpha val="38000"/>
                    </a:srgbClr>
                  </a:outerShdw>
                </a:effectLst>
                <a:latin typeface="Taigi Unicode" pitchFamily="2" charset="0"/>
                <a:ea typeface="標楷體" pitchFamily="65" charset="-120"/>
              </a:rPr>
              <a:t>            </a:t>
            </a:r>
            <a:endParaRPr kumimoji="0" lang="en-US" altLang="zh-CN" sz="4400" b="1" dirty="0" smtClean="0">
              <a:ln w="11430"/>
              <a:solidFill>
                <a:srgbClr val="FF0000"/>
              </a:solidFill>
              <a:effectLst>
                <a:outerShdw blurRad="50800" dist="39000" dir="5460000" algn="tl">
                  <a:srgbClr val="000000">
                    <a:alpha val="38000"/>
                  </a:srgbClr>
                </a:outerShdw>
              </a:effectLst>
              <a:latin typeface="Taigi Unicode" pitchFamily="2" charset="0"/>
              <a:ea typeface="標楷體" pitchFamily="65" charset="-120"/>
            </a:endParaRPr>
          </a:p>
          <a:p>
            <a:pPr marL="538163" lvl="1" eaLnBrk="1" hangingPunct="1">
              <a:lnSpc>
                <a:spcPct val="150000"/>
              </a:lnSpc>
            </a:pPr>
            <a:r>
              <a:rPr kumimoji="0" lang="zh-CN" altLang="en-US" sz="4400" b="1" dirty="0" smtClean="0">
                <a:ln w="11430"/>
                <a:solidFill>
                  <a:srgbClr val="7030A0"/>
                </a:solidFill>
                <a:effectLst>
                  <a:outerShdw blurRad="50800" dist="39000" dir="5460000" algn="tl">
                    <a:srgbClr val="000000">
                      <a:alpha val="38000"/>
                    </a:srgbClr>
                  </a:outerShdw>
                </a:effectLst>
                <a:latin typeface="Taigi Unicode" pitchFamily="2" charset="0"/>
                <a:ea typeface="標楷體" pitchFamily="65" charset="-120"/>
              </a:rPr>
              <a:t>           </a:t>
            </a:r>
            <a:endParaRPr kumimoji="0" lang="en-US" altLang="zh-CN" sz="2800" b="1" dirty="0" smtClean="0">
              <a:ln w="11430"/>
              <a:solidFill>
                <a:srgbClr val="7030A0"/>
              </a:solidFill>
              <a:effectLst>
                <a:outerShdw blurRad="50800" dist="39000" dir="5460000" algn="tl">
                  <a:srgbClr val="000000">
                    <a:alpha val="38000"/>
                  </a:srgbClr>
                </a:outerShdw>
              </a:effectLst>
              <a:latin typeface="Taigi Unicode" pitchFamily="2" charset="0"/>
              <a:ea typeface="標楷體" pitchFamily="65" charset="-120"/>
            </a:endParaRPr>
          </a:p>
          <a:p>
            <a:pPr marL="538163" lvl="1" eaLnBrk="1" hangingPunct="1">
              <a:lnSpc>
                <a:spcPct val="150000"/>
              </a:lnSpc>
            </a:pPr>
            <a:endParaRPr kumimoji="0" lang="en-US" altLang="zh-CN"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aigi Unicode" pitchFamily="2" charset="0"/>
              <a:ea typeface="標楷體" pitchFamily="65" charset="-120"/>
            </a:endParaRPr>
          </a:p>
        </p:txBody>
      </p:sp>
      <p:sp>
        <p:nvSpPr>
          <p:cNvPr id="8196" name="標題 1"/>
          <p:cNvSpPr txBox="1">
            <a:spLocks/>
          </p:cNvSpPr>
          <p:nvPr/>
        </p:nvSpPr>
        <p:spPr bwMode="auto">
          <a:xfrm>
            <a:off x="323528" y="188640"/>
            <a:ext cx="8568952" cy="749300"/>
          </a:xfrm>
          <a:prstGeom prst="rect">
            <a:avLst/>
          </a:prstGeom>
          <a:noFill/>
          <a:ln w="9525">
            <a:noFill/>
            <a:miter lim="800000"/>
            <a:headEnd/>
            <a:tailEnd/>
          </a:ln>
        </p:spPr>
        <p:txBody>
          <a:bodyPr/>
          <a:lstStyle/>
          <a:p>
            <a:pPr algn="ctr" eaLnBrk="1" hangingPunct="1">
              <a:lnSpc>
                <a:spcPct val="90000"/>
              </a:lnSpc>
            </a:pPr>
            <a:r>
              <a:rPr kumimoji="0" lang="zh-CN"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學生照樣畫葫蘆</a:t>
            </a:r>
            <a:endParaRPr kumimoji="0" lang="zh-TW" altLang="en-US" sz="66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4" name="圓角矩形 3"/>
          <p:cNvSpPr/>
          <p:nvPr/>
        </p:nvSpPr>
        <p:spPr>
          <a:xfrm>
            <a:off x="467544" y="1484784"/>
            <a:ext cx="8353425" cy="4248150"/>
          </a:xfrm>
          <a:prstGeom prst="round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820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TW" altLang="en-US"/>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8195"/>
                                        </p:tgtEl>
                                        <p:attrNameLst>
                                          <p:attrName>style.visibility</p:attrName>
                                        </p:attrNameLst>
                                      </p:cBhvr>
                                      <p:to>
                                        <p:strVal val="visible"/>
                                      </p:to>
                                    </p:set>
                                    <p:anim calcmode="discrete" valueType="clr">
                                      <p:cBhvr override="childStyle">
                                        <p:cTn id="7" dur="80"/>
                                        <p:tgtEl>
                                          <p:spTgt spid="819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195"/>
                                        </p:tgtEl>
                                        <p:attrNameLst>
                                          <p:attrName>fillcolor</p:attrName>
                                        </p:attrNameLst>
                                      </p:cBhvr>
                                      <p:tavLst>
                                        <p:tav tm="0">
                                          <p:val>
                                            <p:clrVal>
                                              <a:schemeClr val="accent2"/>
                                            </p:clrVal>
                                          </p:val>
                                        </p:tav>
                                        <p:tav tm="50000">
                                          <p:val>
                                            <p:clrVal>
                                              <a:schemeClr val="hlink"/>
                                            </p:clrVal>
                                          </p:val>
                                        </p:tav>
                                      </p:tavLst>
                                    </p:anim>
                                    <p:set>
                                      <p:cBhvr>
                                        <p:cTn id="9" dur="80"/>
                                        <p:tgtEl>
                                          <p:spTgt spid="819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txBox="1">
            <a:spLocks noChangeArrowheads="1"/>
          </p:cNvSpPr>
          <p:nvPr/>
        </p:nvSpPr>
        <p:spPr bwMode="auto">
          <a:xfrm>
            <a:off x="3059832" y="-157832"/>
            <a:ext cx="3024336" cy="1015663"/>
          </a:xfrm>
          <a:prstGeom prst="rect">
            <a:avLst/>
          </a:prstGeom>
          <a:noFill/>
          <a:ln w="9525">
            <a:noFill/>
            <a:miter lim="800000"/>
            <a:headEnd/>
            <a:tailEnd/>
          </a:ln>
        </p:spPr>
        <p:txBody>
          <a:bodyPr wrap="square" anchor="ctr">
            <a:spAutoFit/>
          </a:bodyPr>
          <a:lstStyle/>
          <a:p>
            <a:pPr marL="0" lvl="1" eaLnBrk="1" hangingPunct="1">
              <a:lnSpc>
                <a:spcPct val="150000"/>
              </a:lnSpc>
            </a:pPr>
            <a:r>
              <a:rPr kumimoji="0" lang="zh-CN" altLang="en-US" sz="4000" b="1" dirty="0" smtClean="0">
                <a:solidFill>
                  <a:schemeClr val="bg1"/>
                </a:solidFill>
                <a:latin typeface="標楷體" pitchFamily="65" charset="-120"/>
                <a:ea typeface="標楷體" pitchFamily="65" charset="-120"/>
              </a:rPr>
              <a:t>無鬼請覡公</a:t>
            </a:r>
            <a:endParaRPr kumimoji="0" lang="en-US" altLang="zh-TW" sz="4000" b="1" dirty="0">
              <a:solidFill>
                <a:schemeClr val="bg1"/>
              </a:solidFill>
              <a:latin typeface="標楷體" pitchFamily="65" charset="-120"/>
              <a:ea typeface="標楷體" pitchFamily="65" charset="-120"/>
            </a:endParaRPr>
          </a:p>
        </p:txBody>
      </p:sp>
      <p:sp>
        <p:nvSpPr>
          <p:cNvPr id="4" name="矩形 3"/>
          <p:cNvSpPr/>
          <p:nvPr/>
        </p:nvSpPr>
        <p:spPr>
          <a:xfrm>
            <a:off x="323528" y="1541691"/>
            <a:ext cx="8424936" cy="203132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zh-CN" altLang="en-US" b="1" dirty="0" smtClean="0">
                <a:ln/>
                <a:solidFill>
                  <a:schemeClr val="accent3"/>
                </a:solidFill>
                <a:latin typeface="標楷體" pitchFamily="65" charset="-120"/>
                <a:ea typeface="標楷體" pitchFamily="65" charset="-120"/>
              </a:rPr>
              <a:t>意義：</a:t>
            </a:r>
            <a:r>
              <a:rPr lang="zh-TW" altLang="en-US" b="1" dirty="0" smtClean="0">
                <a:ln/>
                <a:solidFill>
                  <a:schemeClr val="accent3"/>
                </a:solidFill>
                <a:latin typeface="標楷體" pitchFamily="65" charset="-120"/>
                <a:ea typeface="標楷體" pitchFamily="65" charset="-120"/>
              </a:rPr>
              <a:t>沒有</a:t>
            </a:r>
            <a:r>
              <a:rPr lang="zh-TW" altLang="en-US" b="1" dirty="0">
                <a:ln/>
                <a:solidFill>
                  <a:schemeClr val="accent3"/>
                </a:solidFill>
                <a:latin typeface="標楷體" pitchFamily="65" charset="-120"/>
                <a:ea typeface="標楷體" pitchFamily="65" charset="-120"/>
              </a:rPr>
              <a:t>鬼卻請道士來驅鬼</a:t>
            </a:r>
            <a:r>
              <a:rPr lang="zh-TW" altLang="en-US" b="1" dirty="0" smtClean="0">
                <a:ln/>
                <a:solidFill>
                  <a:schemeClr val="accent3"/>
                </a:solidFill>
                <a:latin typeface="標楷體" pitchFamily="65" charset="-120"/>
                <a:ea typeface="標楷體" pitchFamily="65" charset="-120"/>
              </a:rPr>
              <a:t>。</a:t>
            </a:r>
            <a:br>
              <a:rPr lang="zh-TW" altLang="en-US" b="1" dirty="0" smtClean="0">
                <a:ln/>
                <a:solidFill>
                  <a:schemeClr val="accent3"/>
                </a:solidFill>
                <a:latin typeface="標楷體" pitchFamily="65" charset="-120"/>
                <a:ea typeface="標楷體" pitchFamily="65" charset="-120"/>
              </a:rPr>
            </a:br>
            <a:r>
              <a:rPr lang="en-US" altLang="zh-TW" b="1" dirty="0" smtClean="0">
                <a:ln/>
                <a:solidFill>
                  <a:schemeClr val="accent3"/>
                </a:solidFill>
                <a:latin typeface="標楷體" pitchFamily="65" charset="-120"/>
                <a:ea typeface="標楷體" pitchFamily="65" charset="-120"/>
              </a:rPr>
              <a:t>1</a:t>
            </a:r>
            <a:r>
              <a:rPr lang="en-US" altLang="zh-TW" b="1" dirty="0">
                <a:ln/>
                <a:solidFill>
                  <a:schemeClr val="accent3"/>
                </a:solidFill>
                <a:latin typeface="標楷體" pitchFamily="65" charset="-120"/>
                <a:ea typeface="標楷體" pitchFamily="65" charset="-120"/>
              </a:rPr>
              <a:t>.</a:t>
            </a:r>
            <a:r>
              <a:rPr lang="zh-TW" altLang="en-US" b="1" dirty="0">
                <a:ln/>
                <a:solidFill>
                  <a:schemeClr val="accent3"/>
                </a:solidFill>
                <a:latin typeface="標楷體" pitchFamily="65" charset="-120"/>
                <a:ea typeface="標楷體" pitchFamily="65" charset="-120"/>
              </a:rPr>
              <a:t>打知名度的噱頭</a:t>
            </a:r>
            <a:r>
              <a:rPr lang="zh-TW" altLang="en-US" b="1" dirty="0" smtClean="0">
                <a:ln/>
                <a:solidFill>
                  <a:schemeClr val="accent3"/>
                </a:solidFill>
                <a:latin typeface="標楷體" pitchFamily="65" charset="-120"/>
                <a:ea typeface="標楷體" pitchFamily="65" charset="-120"/>
              </a:rPr>
              <a:t>。</a:t>
            </a:r>
            <a:endParaRPr lang="en-US" altLang="zh-TW" b="1" dirty="0" smtClean="0">
              <a:ln/>
              <a:solidFill>
                <a:schemeClr val="accent3"/>
              </a:solidFill>
              <a:latin typeface="標楷體" pitchFamily="65" charset="-120"/>
              <a:ea typeface="標楷體" pitchFamily="65" charset="-120"/>
            </a:endParaRPr>
          </a:p>
          <a:p>
            <a:r>
              <a:rPr lang="zh-TW" altLang="en-US" b="1" dirty="0" smtClean="0">
                <a:ln/>
                <a:solidFill>
                  <a:schemeClr val="accent3"/>
                </a:solidFill>
                <a:latin typeface="標楷體" pitchFamily="65" charset="-120"/>
                <a:ea typeface="標楷體" pitchFamily="65" charset="-120"/>
              </a:rPr>
              <a:t>例</a:t>
            </a:r>
            <a:r>
              <a:rPr lang="zh-TW" altLang="en-US" b="1" dirty="0">
                <a:ln/>
                <a:solidFill>
                  <a:schemeClr val="accent3"/>
                </a:solidFill>
                <a:latin typeface="標楷體" pitchFamily="65" charset="-120"/>
                <a:ea typeface="標楷體" pitchFamily="65" charset="-120"/>
              </a:rPr>
              <a:t>：這係廣告商無鬼請覡公，毋好儘採相信</a:t>
            </a:r>
            <a:r>
              <a:rPr lang="zh-TW" altLang="en-US" b="1" dirty="0" smtClean="0">
                <a:ln/>
                <a:solidFill>
                  <a:schemeClr val="accent3"/>
                </a:solidFill>
                <a:latin typeface="標楷體" pitchFamily="65" charset="-120"/>
                <a:ea typeface="標楷體" pitchFamily="65" charset="-120"/>
              </a:rPr>
              <a:t>。</a:t>
            </a:r>
            <a:endParaRPr lang="en-US" altLang="zh-TW" b="1" dirty="0" smtClean="0">
              <a:ln/>
              <a:solidFill>
                <a:schemeClr val="accent3"/>
              </a:solidFill>
              <a:latin typeface="標楷體" pitchFamily="65" charset="-120"/>
              <a:ea typeface="標楷體" pitchFamily="65" charset="-120"/>
            </a:endParaRPr>
          </a:p>
          <a:p>
            <a:r>
              <a:rPr lang="en-US" altLang="zh-TW" b="1" dirty="0">
                <a:ln/>
                <a:solidFill>
                  <a:schemeClr val="accent3"/>
                </a:solidFill>
                <a:latin typeface="標楷體" pitchFamily="65" charset="-120"/>
                <a:ea typeface="標楷體" pitchFamily="65" charset="-120"/>
              </a:rPr>
              <a:t> </a:t>
            </a:r>
            <a:r>
              <a:rPr lang="en-US" altLang="zh-TW" b="1" dirty="0" smtClean="0">
                <a:ln/>
                <a:solidFill>
                  <a:schemeClr val="accent3"/>
                </a:solidFill>
                <a:latin typeface="標楷體" pitchFamily="65" charset="-120"/>
                <a:ea typeface="標楷體" pitchFamily="65" charset="-120"/>
              </a:rPr>
              <a:t>   </a:t>
            </a:r>
            <a:r>
              <a:rPr lang="zh-TW" altLang="en-US" b="1" dirty="0" smtClean="0">
                <a:ln/>
                <a:solidFill>
                  <a:schemeClr val="accent3"/>
                </a:solidFill>
                <a:latin typeface="標楷體" pitchFamily="65" charset="-120"/>
                <a:ea typeface="標楷體" pitchFamily="65" charset="-120"/>
              </a:rPr>
              <a:t>（</a:t>
            </a:r>
            <a:r>
              <a:rPr lang="zh-TW" altLang="en-US" b="1" dirty="0">
                <a:ln/>
                <a:solidFill>
                  <a:schemeClr val="accent3"/>
                </a:solidFill>
                <a:latin typeface="標楷體" pitchFamily="65" charset="-120"/>
                <a:ea typeface="標楷體" pitchFamily="65" charset="-120"/>
              </a:rPr>
              <a:t>這是</a:t>
            </a:r>
            <a:r>
              <a:rPr lang="zh-TW" altLang="en-US" b="1" dirty="0" smtClean="0">
                <a:ln/>
                <a:solidFill>
                  <a:schemeClr val="accent3"/>
                </a:solidFill>
                <a:latin typeface="標楷體" pitchFamily="65" charset="-120"/>
                <a:ea typeface="標楷體" pitchFamily="65" charset="-120"/>
              </a:rPr>
              <a:t>廣告</a:t>
            </a:r>
            <a:r>
              <a:rPr lang="zh-TW" altLang="en-US" b="1" dirty="0">
                <a:ln/>
                <a:solidFill>
                  <a:schemeClr val="accent3"/>
                </a:solidFill>
                <a:latin typeface="標楷體" pitchFamily="65" charset="-120"/>
                <a:ea typeface="標楷體" pitchFamily="65" charset="-120"/>
              </a:rPr>
              <a:t>商在那耍噱頭而已，不要隨便相信。）</a:t>
            </a:r>
            <a:r>
              <a:rPr lang="zh-TW" altLang="en-US" b="1" dirty="0" smtClean="0">
                <a:ln/>
                <a:solidFill>
                  <a:schemeClr val="accent3"/>
                </a:solidFill>
                <a:latin typeface="標楷體" pitchFamily="65" charset="-120"/>
                <a:ea typeface="標楷體" pitchFamily="65" charset="-120"/>
              </a:rPr>
              <a:t/>
            </a:r>
            <a:br>
              <a:rPr lang="zh-TW" altLang="en-US" b="1" dirty="0" smtClean="0">
                <a:ln/>
                <a:solidFill>
                  <a:schemeClr val="accent3"/>
                </a:solidFill>
                <a:latin typeface="標楷體" pitchFamily="65" charset="-120"/>
                <a:ea typeface="標楷體" pitchFamily="65" charset="-120"/>
              </a:rPr>
            </a:br>
            <a:r>
              <a:rPr lang="en-US" altLang="zh-TW" b="1" dirty="0" smtClean="0">
                <a:ln/>
                <a:solidFill>
                  <a:schemeClr val="accent3"/>
                </a:solidFill>
                <a:latin typeface="標楷體" pitchFamily="65" charset="-120"/>
                <a:ea typeface="標楷體" pitchFamily="65" charset="-120"/>
              </a:rPr>
              <a:t>2</a:t>
            </a:r>
            <a:r>
              <a:rPr lang="en-US" altLang="zh-TW" b="1" dirty="0">
                <a:ln/>
                <a:solidFill>
                  <a:schemeClr val="accent3"/>
                </a:solidFill>
                <a:latin typeface="標楷體" pitchFamily="65" charset="-120"/>
                <a:ea typeface="標楷體" pitchFamily="65" charset="-120"/>
              </a:rPr>
              <a:t>.</a:t>
            </a:r>
            <a:r>
              <a:rPr lang="zh-TW" altLang="en-US" b="1" dirty="0">
                <a:ln/>
                <a:solidFill>
                  <a:schemeClr val="accent3"/>
                </a:solidFill>
                <a:latin typeface="標楷體" pitchFamily="65" charset="-120"/>
                <a:ea typeface="標楷體" pitchFamily="65" charset="-120"/>
              </a:rPr>
              <a:t>多此一舉、自找麻煩</a:t>
            </a:r>
            <a:r>
              <a:rPr lang="zh-TW" altLang="en-US" b="1" dirty="0" smtClean="0">
                <a:ln/>
                <a:solidFill>
                  <a:schemeClr val="accent3"/>
                </a:solidFill>
                <a:latin typeface="標楷體" pitchFamily="65" charset="-120"/>
                <a:ea typeface="標楷體" pitchFamily="65" charset="-120"/>
              </a:rPr>
              <a:t>。</a:t>
            </a:r>
            <a:endParaRPr lang="en-US" altLang="zh-TW" b="1" dirty="0" smtClean="0">
              <a:ln/>
              <a:solidFill>
                <a:schemeClr val="accent3"/>
              </a:solidFill>
              <a:latin typeface="標楷體" pitchFamily="65" charset="-120"/>
              <a:ea typeface="標楷體" pitchFamily="65" charset="-120"/>
            </a:endParaRPr>
          </a:p>
          <a:p>
            <a:r>
              <a:rPr lang="zh-TW" altLang="en-US" b="1" dirty="0" smtClean="0">
                <a:ln/>
                <a:solidFill>
                  <a:schemeClr val="accent3"/>
                </a:solidFill>
                <a:latin typeface="標楷體" pitchFamily="65" charset="-120"/>
                <a:ea typeface="標楷體" pitchFamily="65" charset="-120"/>
              </a:rPr>
              <a:t>例</a:t>
            </a:r>
            <a:r>
              <a:rPr lang="zh-TW" altLang="en-US" b="1" dirty="0">
                <a:ln/>
                <a:solidFill>
                  <a:schemeClr val="accent3"/>
                </a:solidFill>
                <a:latin typeface="標楷體" pitchFamily="65" charset="-120"/>
                <a:ea typeface="標楷體" pitchFamily="65" charset="-120"/>
              </a:rPr>
              <a:t>：買屋看著中意就好，毋使再請地理先生合過</a:t>
            </a:r>
            <a:r>
              <a:rPr lang="zh-TW" altLang="en-US" b="1" dirty="0" smtClean="0">
                <a:ln/>
                <a:solidFill>
                  <a:schemeClr val="accent3"/>
                </a:solidFill>
                <a:latin typeface="標楷體" pitchFamily="65" charset="-120"/>
                <a:ea typeface="標楷體" pitchFamily="65" charset="-120"/>
              </a:rPr>
              <a:t>，無需</a:t>
            </a:r>
            <a:r>
              <a:rPr lang="zh-TW" altLang="en-US" b="1" dirty="0">
                <a:ln/>
                <a:solidFill>
                  <a:schemeClr val="accent3"/>
                </a:solidFill>
                <a:latin typeface="標楷體" pitchFamily="65" charset="-120"/>
                <a:ea typeface="標楷體" pitchFamily="65" charset="-120"/>
              </a:rPr>
              <a:t>要無鬼請覡公</a:t>
            </a:r>
            <a:r>
              <a:rPr lang="zh-TW" altLang="en-US" b="1" dirty="0" smtClean="0">
                <a:ln/>
                <a:solidFill>
                  <a:schemeClr val="accent3"/>
                </a:solidFill>
                <a:latin typeface="標楷體" pitchFamily="65" charset="-120"/>
                <a:ea typeface="標楷體" pitchFamily="65" charset="-120"/>
              </a:rPr>
              <a:t>。</a:t>
            </a:r>
            <a:endParaRPr lang="en-US" altLang="zh-TW" b="1" dirty="0" smtClean="0">
              <a:ln/>
              <a:solidFill>
                <a:schemeClr val="accent3"/>
              </a:solidFill>
              <a:latin typeface="標楷體" pitchFamily="65" charset="-120"/>
              <a:ea typeface="標楷體" pitchFamily="65" charset="-120"/>
            </a:endParaRPr>
          </a:p>
          <a:p>
            <a:r>
              <a:rPr lang="en-US" altLang="zh-TW" b="1" dirty="0">
                <a:ln/>
                <a:solidFill>
                  <a:schemeClr val="accent3"/>
                </a:solidFill>
                <a:latin typeface="標楷體" pitchFamily="65" charset="-120"/>
                <a:ea typeface="標楷體" pitchFamily="65" charset="-120"/>
              </a:rPr>
              <a:t> </a:t>
            </a:r>
            <a:r>
              <a:rPr lang="en-US" altLang="zh-TW" b="1" dirty="0" smtClean="0">
                <a:ln/>
                <a:solidFill>
                  <a:schemeClr val="accent3"/>
                </a:solidFill>
                <a:latin typeface="標楷體" pitchFamily="65" charset="-120"/>
                <a:ea typeface="標楷體" pitchFamily="65" charset="-120"/>
              </a:rPr>
              <a:t>   </a:t>
            </a:r>
            <a:r>
              <a:rPr lang="zh-TW" altLang="en-US" b="1" dirty="0" smtClean="0">
                <a:ln/>
                <a:solidFill>
                  <a:schemeClr val="accent3"/>
                </a:solidFill>
                <a:latin typeface="標楷體" pitchFamily="65" charset="-120"/>
                <a:ea typeface="標楷體" pitchFamily="65" charset="-120"/>
              </a:rPr>
              <a:t>（</a:t>
            </a:r>
            <a:r>
              <a:rPr lang="zh-TW" altLang="en-US" b="1" dirty="0">
                <a:ln/>
                <a:solidFill>
                  <a:schemeClr val="accent3"/>
                </a:solidFill>
                <a:latin typeface="標楷體" pitchFamily="65" charset="-120"/>
                <a:ea typeface="標楷體" pitchFamily="65" charset="-120"/>
              </a:rPr>
              <a:t>買房子看中意就可以，不必再請地理師合過，不</a:t>
            </a:r>
            <a:r>
              <a:rPr lang="zh-TW" altLang="en-US" b="1" dirty="0" smtClean="0">
                <a:ln/>
                <a:solidFill>
                  <a:schemeClr val="accent3"/>
                </a:solidFill>
                <a:latin typeface="標楷體" pitchFamily="65" charset="-120"/>
                <a:ea typeface="標楷體" pitchFamily="65" charset="-120"/>
              </a:rPr>
              <a:t>需要</a:t>
            </a:r>
            <a:r>
              <a:rPr lang="zh-TW" altLang="en-US" b="1" dirty="0">
                <a:ln/>
                <a:solidFill>
                  <a:schemeClr val="accent3"/>
                </a:solidFill>
                <a:latin typeface="標楷體" pitchFamily="65" charset="-120"/>
                <a:ea typeface="標楷體" pitchFamily="65" charset="-120"/>
              </a:rPr>
              <a:t>多此一舉。）</a:t>
            </a:r>
          </a:p>
        </p:txBody>
      </p:sp>
      <p:sp>
        <p:nvSpPr>
          <p:cNvPr id="5" name="矩形 4"/>
          <p:cNvSpPr/>
          <p:nvPr/>
        </p:nvSpPr>
        <p:spPr>
          <a:xfrm>
            <a:off x="1619672" y="908720"/>
            <a:ext cx="6120680" cy="584775"/>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zh-CN" altLang="en-US" sz="3200" dirty="0" smtClean="0">
                <a:solidFill>
                  <a:srgbClr val="7030A0"/>
                </a:solidFill>
                <a:latin typeface="標楷體" pitchFamily="65" charset="-120"/>
                <a:ea typeface="標楷體" pitchFamily="65" charset="-120"/>
              </a:rPr>
              <a:t>發音：</a:t>
            </a:r>
            <a:r>
              <a:rPr lang="de-DE" altLang="zh-TW" sz="3200" dirty="0" smtClean="0">
                <a:solidFill>
                  <a:srgbClr val="7030A0"/>
                </a:solidFill>
                <a:latin typeface="Taigi Unicode" pitchFamily="2" charset="0"/>
              </a:rPr>
              <a:t>mo</a:t>
            </a:r>
            <a:r>
              <a:rPr lang="de-DE" altLang="zh-TW" sz="3200" baseline="30000" dirty="0" smtClean="0">
                <a:solidFill>
                  <a:srgbClr val="7030A0"/>
                </a:solidFill>
                <a:latin typeface="Taigi Unicode" pitchFamily="2" charset="0"/>
              </a:rPr>
              <a:t>11</a:t>
            </a:r>
            <a:r>
              <a:rPr lang="de-DE" altLang="zh-TW" sz="3200" dirty="0">
                <a:solidFill>
                  <a:srgbClr val="7030A0"/>
                </a:solidFill>
                <a:latin typeface="Taigi Unicode" pitchFamily="2" charset="0"/>
              </a:rPr>
              <a:t> gui</a:t>
            </a:r>
            <a:r>
              <a:rPr lang="de-DE" altLang="zh-TW" sz="3200" baseline="30000" dirty="0">
                <a:solidFill>
                  <a:srgbClr val="7030A0"/>
                </a:solidFill>
                <a:latin typeface="Taigi Unicode" pitchFamily="2" charset="0"/>
              </a:rPr>
              <a:t>31</a:t>
            </a:r>
            <a:r>
              <a:rPr lang="de-DE" altLang="zh-TW" sz="3200" dirty="0">
                <a:solidFill>
                  <a:srgbClr val="7030A0"/>
                </a:solidFill>
                <a:latin typeface="Taigi Unicode" pitchFamily="2" charset="0"/>
              </a:rPr>
              <a:t> qiang</a:t>
            </a:r>
            <a:r>
              <a:rPr lang="de-DE" altLang="zh-TW" sz="3200" baseline="30000" dirty="0">
                <a:solidFill>
                  <a:srgbClr val="7030A0"/>
                </a:solidFill>
                <a:latin typeface="Taigi Unicode" pitchFamily="2" charset="0"/>
              </a:rPr>
              <a:t>31</a:t>
            </a:r>
            <a:r>
              <a:rPr lang="de-DE" altLang="zh-TW" sz="3200" dirty="0">
                <a:solidFill>
                  <a:srgbClr val="7030A0"/>
                </a:solidFill>
                <a:latin typeface="Taigi Unicode" pitchFamily="2" charset="0"/>
              </a:rPr>
              <a:t> sang</a:t>
            </a:r>
            <a:r>
              <a:rPr lang="de-DE" altLang="zh-TW" sz="3200" baseline="30000" dirty="0">
                <a:solidFill>
                  <a:srgbClr val="7030A0"/>
                </a:solidFill>
                <a:latin typeface="Taigi Unicode" pitchFamily="2" charset="0"/>
              </a:rPr>
              <a:t>55</a:t>
            </a:r>
            <a:r>
              <a:rPr lang="de-DE" altLang="zh-TW" sz="3200" dirty="0">
                <a:solidFill>
                  <a:srgbClr val="7030A0"/>
                </a:solidFill>
                <a:latin typeface="Taigi Unicode" pitchFamily="2" charset="0"/>
              </a:rPr>
              <a:t> gung</a:t>
            </a:r>
            <a:r>
              <a:rPr lang="de-DE" altLang="zh-TW" sz="3200" baseline="30000" dirty="0">
                <a:solidFill>
                  <a:srgbClr val="7030A0"/>
                </a:solidFill>
                <a:latin typeface="Taigi Unicode" pitchFamily="2" charset="0"/>
              </a:rPr>
              <a:t>24</a:t>
            </a:r>
            <a:endParaRPr lang="zh-TW" altLang="en-US" sz="3200" dirty="0">
              <a:solidFill>
                <a:srgbClr val="7030A0"/>
              </a:solidFill>
              <a:latin typeface="Taigi Unicode" pitchFamily="2" charset="0"/>
            </a:endParaRPr>
          </a:p>
        </p:txBody>
      </p:sp>
      <p:pic>
        <p:nvPicPr>
          <p:cNvPr id="70658" name="Picture 2" descr="http://img.redocn.com/201009/9/1019046_1284033933zUXh.jpg"/>
          <p:cNvPicPr>
            <a:picLocks noChangeAspect="1" noChangeArrowheads="1"/>
          </p:cNvPicPr>
          <p:nvPr/>
        </p:nvPicPr>
        <p:blipFill>
          <a:blip r:embed="rId2" cstate="print"/>
          <a:srcRect/>
          <a:stretch>
            <a:fillRect/>
          </a:stretch>
        </p:blipFill>
        <p:spPr bwMode="auto">
          <a:xfrm>
            <a:off x="1619672" y="3645024"/>
            <a:ext cx="6012160" cy="3067428"/>
          </a:xfrm>
          <a:prstGeom prst="rect">
            <a:avLst/>
          </a:prstGeom>
          <a:ln>
            <a:noFill/>
          </a:ln>
          <a:effectLst>
            <a:outerShdw blurRad="190500" algn="tl" rotWithShape="0">
              <a:srgbClr val="000000">
                <a:alpha val="70000"/>
              </a:srgbClr>
            </a:outerShdw>
          </a:effectLst>
        </p:spPr>
      </p:pic>
    </p:spTree>
  </p:cSld>
  <p:clrMapOvr>
    <a:masterClrMapping/>
  </p:clrMapOvr>
  <p:transition>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txBox="1">
            <a:spLocks noChangeArrowheads="1"/>
          </p:cNvSpPr>
          <p:nvPr/>
        </p:nvSpPr>
        <p:spPr bwMode="auto">
          <a:xfrm>
            <a:off x="1043608" y="-115417"/>
            <a:ext cx="7128792" cy="1015663"/>
          </a:xfrm>
          <a:prstGeom prst="rect">
            <a:avLst/>
          </a:prstGeom>
          <a:noFill/>
          <a:ln w="9525">
            <a:noFill/>
            <a:miter lim="800000"/>
            <a:headEnd/>
            <a:tailEnd/>
          </a:ln>
        </p:spPr>
        <p:txBody>
          <a:bodyPr wrap="square" anchor="ctr">
            <a:spAutoFit/>
          </a:bodyPr>
          <a:lstStyle/>
          <a:p>
            <a:pPr marL="0" lvl="1" eaLnBrk="1" hangingPunct="1">
              <a:lnSpc>
                <a:spcPct val="150000"/>
              </a:lnSpc>
            </a:pPr>
            <a:r>
              <a:rPr kumimoji="0" lang="zh-CN" altLang="en-US" sz="4000" b="1" dirty="0" smtClean="0">
                <a:solidFill>
                  <a:schemeClr val="bg1"/>
                </a:solidFill>
                <a:latin typeface="標楷體" pitchFamily="65" charset="-120"/>
                <a:ea typeface="標楷體" pitchFamily="65" charset="-120"/>
              </a:rPr>
              <a:t>人相打莫行前，人相罵莫幫言</a:t>
            </a:r>
            <a:endParaRPr kumimoji="0" lang="en-US" altLang="zh-TW" sz="4000" b="1" dirty="0">
              <a:solidFill>
                <a:schemeClr val="bg1"/>
              </a:solidFill>
              <a:latin typeface="標楷體" pitchFamily="65" charset="-120"/>
              <a:ea typeface="標楷體" pitchFamily="65" charset="-120"/>
            </a:endParaRPr>
          </a:p>
        </p:txBody>
      </p:sp>
      <p:sp>
        <p:nvSpPr>
          <p:cNvPr id="4" name="矩形 3"/>
          <p:cNvSpPr/>
          <p:nvPr/>
        </p:nvSpPr>
        <p:spPr>
          <a:xfrm>
            <a:off x="323528" y="1628800"/>
            <a:ext cx="8424936" cy="1200329"/>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zh-CN" altLang="en-US" b="1" dirty="0" smtClean="0">
                <a:ln/>
                <a:solidFill>
                  <a:schemeClr val="accent3"/>
                </a:solidFill>
                <a:latin typeface="標楷體" pitchFamily="65" charset="-120"/>
                <a:ea typeface="標楷體" pitchFamily="65" charset="-120"/>
              </a:rPr>
              <a:t>意義：別人打架時，不要向前靠近；別人吵架時，應保持中立，不去幫任何一方</a:t>
            </a:r>
            <a:r>
              <a:rPr lang="zh-TW" altLang="en-US" b="1" dirty="0" smtClean="0">
                <a:ln/>
                <a:solidFill>
                  <a:schemeClr val="accent3"/>
                </a:solidFill>
                <a:latin typeface="標楷體" pitchFamily="65" charset="-120"/>
                <a:ea typeface="標楷體" pitchFamily="65" charset="-120"/>
              </a:rPr>
              <a:t>。</a:t>
            </a:r>
            <a:br>
              <a:rPr lang="zh-TW" altLang="en-US" b="1" dirty="0" smtClean="0">
                <a:ln/>
                <a:solidFill>
                  <a:schemeClr val="accent3"/>
                </a:solidFill>
                <a:latin typeface="標楷體" pitchFamily="65" charset="-120"/>
                <a:ea typeface="標楷體" pitchFamily="65" charset="-120"/>
              </a:rPr>
            </a:br>
            <a:r>
              <a:rPr lang="zh-TW" altLang="en-US" b="1" dirty="0" smtClean="0">
                <a:ln/>
                <a:solidFill>
                  <a:schemeClr val="accent3"/>
                </a:solidFill>
                <a:latin typeface="標楷體" pitchFamily="65" charset="-120"/>
                <a:ea typeface="標楷體" pitchFamily="65" charset="-120"/>
              </a:rPr>
              <a:t>例：</a:t>
            </a:r>
            <a:r>
              <a:rPr lang="zh-CN" altLang="en-US" b="1" dirty="0" smtClean="0">
                <a:ln/>
                <a:solidFill>
                  <a:schemeClr val="accent3"/>
                </a:solidFill>
                <a:latin typeface="標楷體" pitchFamily="65" charset="-120"/>
                <a:ea typeface="標楷體" pitchFamily="65" charset="-120"/>
              </a:rPr>
              <a:t>對佢兩儕在公園肚相罵个事，還係保持人相打莫行前，人相罵莫幫言个原則，</a:t>
            </a:r>
            <a:endParaRPr lang="en-US" altLang="zh-CN" b="1" dirty="0" smtClean="0">
              <a:ln/>
              <a:solidFill>
                <a:schemeClr val="accent3"/>
              </a:solidFill>
              <a:latin typeface="標楷體" pitchFamily="65" charset="-120"/>
              <a:ea typeface="標楷體" pitchFamily="65" charset="-120"/>
            </a:endParaRPr>
          </a:p>
          <a:p>
            <a:r>
              <a:rPr lang="en-US" altLang="zh-CN" b="1" dirty="0">
                <a:ln/>
                <a:solidFill>
                  <a:schemeClr val="accent3"/>
                </a:solidFill>
                <a:latin typeface="標楷體" pitchFamily="65" charset="-120"/>
                <a:ea typeface="標楷體" pitchFamily="65" charset="-120"/>
              </a:rPr>
              <a:t> </a:t>
            </a:r>
            <a:r>
              <a:rPr lang="en-US" altLang="zh-CN" b="1" dirty="0" smtClean="0">
                <a:ln/>
                <a:solidFill>
                  <a:schemeClr val="accent3"/>
                </a:solidFill>
                <a:latin typeface="標楷體" pitchFamily="65" charset="-120"/>
                <a:ea typeface="標楷體" pitchFamily="65" charset="-120"/>
              </a:rPr>
              <a:t>   </a:t>
            </a:r>
            <a:r>
              <a:rPr lang="zh-CN" altLang="en-US" b="1" dirty="0" smtClean="0">
                <a:ln/>
                <a:solidFill>
                  <a:schemeClr val="accent3"/>
                </a:solidFill>
                <a:latin typeface="標楷體" pitchFamily="65" charset="-120"/>
                <a:ea typeface="標楷體" pitchFamily="65" charset="-120"/>
              </a:rPr>
              <a:t>莫插較好。（對他們兩人在公園裡吵架的事，我們還是保持中立的原則，不要</a:t>
            </a:r>
            <a:endParaRPr lang="en-US" altLang="zh-CN" b="1" dirty="0" smtClean="0">
              <a:ln/>
              <a:solidFill>
                <a:schemeClr val="accent3"/>
              </a:solidFill>
              <a:latin typeface="標楷體" pitchFamily="65" charset="-120"/>
              <a:ea typeface="標楷體" pitchFamily="65" charset="-120"/>
            </a:endParaRPr>
          </a:p>
          <a:p>
            <a:r>
              <a:rPr lang="en-US" altLang="zh-CN" b="1" dirty="0">
                <a:ln/>
                <a:solidFill>
                  <a:schemeClr val="accent3"/>
                </a:solidFill>
                <a:latin typeface="標楷體" pitchFamily="65" charset="-120"/>
                <a:ea typeface="標楷體" pitchFamily="65" charset="-120"/>
              </a:rPr>
              <a:t> </a:t>
            </a:r>
            <a:r>
              <a:rPr lang="en-US" altLang="zh-CN" b="1" dirty="0" smtClean="0">
                <a:ln/>
                <a:solidFill>
                  <a:schemeClr val="accent3"/>
                </a:solidFill>
                <a:latin typeface="標楷體" pitchFamily="65" charset="-120"/>
                <a:ea typeface="標楷體" pitchFamily="65" charset="-120"/>
              </a:rPr>
              <a:t>   </a:t>
            </a:r>
            <a:r>
              <a:rPr lang="zh-CN" altLang="en-US" b="1" dirty="0" smtClean="0">
                <a:ln/>
                <a:solidFill>
                  <a:schemeClr val="accent3"/>
                </a:solidFill>
                <a:latin typeface="標楷體" pitchFamily="65" charset="-120"/>
                <a:ea typeface="標楷體" pitchFamily="65" charset="-120"/>
              </a:rPr>
              <a:t>插手比較好。）</a:t>
            </a:r>
            <a:endParaRPr lang="en-US" altLang="zh-TW" b="1" dirty="0" smtClean="0">
              <a:ln/>
              <a:solidFill>
                <a:schemeClr val="accent3"/>
              </a:solidFill>
              <a:latin typeface="標楷體" pitchFamily="65" charset="-120"/>
              <a:ea typeface="標楷體" pitchFamily="65" charset="-120"/>
            </a:endParaRPr>
          </a:p>
        </p:txBody>
      </p:sp>
      <p:sp>
        <p:nvSpPr>
          <p:cNvPr id="7" name="矩形 6"/>
          <p:cNvSpPr/>
          <p:nvPr/>
        </p:nvSpPr>
        <p:spPr>
          <a:xfrm>
            <a:off x="539552" y="1052736"/>
            <a:ext cx="8208912" cy="40011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zh-CN" altLang="en-US" sz="2000" dirty="0" smtClean="0">
                <a:solidFill>
                  <a:srgbClr val="7030A0"/>
                </a:solidFill>
                <a:latin typeface="標楷體" pitchFamily="65" charset="-120"/>
                <a:ea typeface="標楷體" pitchFamily="65" charset="-120"/>
              </a:rPr>
              <a:t>發音：</a:t>
            </a:r>
            <a:r>
              <a:rPr lang="en-US" altLang="zh-TW" sz="2000" dirty="0" smtClean="0">
                <a:solidFill>
                  <a:srgbClr val="7030A0"/>
                </a:solidFill>
                <a:latin typeface="Taigi Unicode" pitchFamily="2" charset="0"/>
              </a:rPr>
              <a:t>ngin</a:t>
            </a:r>
            <a:r>
              <a:rPr lang="en-US" altLang="zh-TW" sz="2000" baseline="30000" dirty="0" smtClean="0">
                <a:solidFill>
                  <a:srgbClr val="7030A0"/>
                </a:solidFill>
                <a:latin typeface="Taigi Unicode" pitchFamily="2" charset="0"/>
              </a:rPr>
              <a:t>11</a:t>
            </a:r>
            <a:r>
              <a:rPr lang="en-US" altLang="zh-TW" sz="2000" dirty="0">
                <a:solidFill>
                  <a:srgbClr val="7030A0"/>
                </a:solidFill>
                <a:latin typeface="Taigi Unicode" pitchFamily="2" charset="0"/>
              </a:rPr>
              <a:t> xiong</a:t>
            </a:r>
            <a:r>
              <a:rPr lang="en-US" altLang="zh-TW" sz="2000" baseline="30000" dirty="0">
                <a:solidFill>
                  <a:srgbClr val="7030A0"/>
                </a:solidFill>
                <a:latin typeface="Taigi Unicode" pitchFamily="2" charset="0"/>
              </a:rPr>
              <a:t>24</a:t>
            </a:r>
            <a:r>
              <a:rPr lang="en-US" altLang="zh-TW" sz="2000" dirty="0">
                <a:solidFill>
                  <a:srgbClr val="7030A0"/>
                </a:solidFill>
                <a:latin typeface="Taigi Unicode" pitchFamily="2" charset="0"/>
              </a:rPr>
              <a:t> da</a:t>
            </a:r>
            <a:r>
              <a:rPr lang="en-US" altLang="zh-TW" sz="2000" baseline="30000" dirty="0">
                <a:solidFill>
                  <a:srgbClr val="7030A0"/>
                </a:solidFill>
                <a:latin typeface="Taigi Unicode" pitchFamily="2" charset="0"/>
              </a:rPr>
              <a:t>31</a:t>
            </a:r>
            <a:r>
              <a:rPr lang="en-US" altLang="zh-TW" sz="2000" dirty="0">
                <a:solidFill>
                  <a:srgbClr val="7030A0"/>
                </a:solidFill>
                <a:latin typeface="Taigi Unicode" pitchFamily="2" charset="0"/>
              </a:rPr>
              <a:t> mog</a:t>
            </a:r>
            <a:r>
              <a:rPr lang="en-US" altLang="zh-TW" sz="2000" baseline="30000" dirty="0">
                <a:solidFill>
                  <a:srgbClr val="7030A0"/>
                </a:solidFill>
                <a:latin typeface="Taigi Unicode" pitchFamily="2" charset="0"/>
              </a:rPr>
              <a:t>5</a:t>
            </a:r>
            <a:r>
              <a:rPr lang="en-US" altLang="zh-TW" sz="2000" dirty="0">
                <a:solidFill>
                  <a:srgbClr val="7030A0"/>
                </a:solidFill>
                <a:latin typeface="Taigi Unicode" pitchFamily="2" charset="0"/>
              </a:rPr>
              <a:t> </a:t>
            </a:r>
            <a:r>
              <a:rPr lang="en-US" altLang="zh-TW" sz="2000" dirty="0" smtClean="0">
                <a:solidFill>
                  <a:srgbClr val="7030A0"/>
                </a:solidFill>
                <a:latin typeface="Taigi Unicode" pitchFamily="2" charset="0"/>
              </a:rPr>
              <a:t>hang</a:t>
            </a:r>
            <a:r>
              <a:rPr lang="en-US" altLang="zh-TW" sz="2000" baseline="30000" dirty="0" smtClean="0">
                <a:solidFill>
                  <a:srgbClr val="7030A0"/>
                </a:solidFill>
                <a:latin typeface="Taigi Unicode" pitchFamily="2" charset="0"/>
              </a:rPr>
              <a:t>11</a:t>
            </a:r>
            <a:r>
              <a:rPr lang="en-US" altLang="zh-TW" sz="2000" dirty="0" smtClean="0">
                <a:solidFill>
                  <a:srgbClr val="7030A0"/>
                </a:solidFill>
                <a:latin typeface="Taigi Unicode" pitchFamily="2" charset="0"/>
              </a:rPr>
              <a:t>qien</a:t>
            </a:r>
            <a:r>
              <a:rPr lang="en-US" altLang="zh-TW" sz="2000" baseline="30000" dirty="0" smtClean="0">
                <a:solidFill>
                  <a:srgbClr val="7030A0"/>
                </a:solidFill>
                <a:latin typeface="Taigi Unicode" pitchFamily="2" charset="0"/>
              </a:rPr>
              <a:t>11</a:t>
            </a:r>
            <a:r>
              <a:rPr lang="zh-TW" altLang="en-US" sz="2000" dirty="0" smtClean="0">
                <a:solidFill>
                  <a:srgbClr val="7030A0"/>
                </a:solidFill>
                <a:latin typeface="Taigi Unicode" pitchFamily="2" charset="0"/>
              </a:rPr>
              <a:t>，</a:t>
            </a:r>
            <a:r>
              <a:rPr lang="en-US" altLang="zh-TW" sz="2000" dirty="0" smtClean="0">
                <a:solidFill>
                  <a:srgbClr val="7030A0"/>
                </a:solidFill>
                <a:latin typeface="Taigi Unicode" pitchFamily="2" charset="0"/>
              </a:rPr>
              <a:t>ngin</a:t>
            </a:r>
            <a:r>
              <a:rPr lang="en-US" altLang="zh-TW" sz="2000" baseline="30000" dirty="0" smtClean="0">
                <a:solidFill>
                  <a:srgbClr val="7030A0"/>
                </a:solidFill>
                <a:latin typeface="Taigi Unicode" pitchFamily="2" charset="0"/>
              </a:rPr>
              <a:t>11</a:t>
            </a:r>
            <a:r>
              <a:rPr lang="en-US" altLang="zh-TW" sz="2000" dirty="0">
                <a:solidFill>
                  <a:srgbClr val="7030A0"/>
                </a:solidFill>
                <a:latin typeface="Taigi Unicode" pitchFamily="2" charset="0"/>
              </a:rPr>
              <a:t> xiong</a:t>
            </a:r>
            <a:r>
              <a:rPr lang="en-US" altLang="zh-TW" sz="2000" baseline="30000" dirty="0">
                <a:solidFill>
                  <a:srgbClr val="7030A0"/>
                </a:solidFill>
                <a:latin typeface="Taigi Unicode" pitchFamily="2" charset="0"/>
              </a:rPr>
              <a:t>24</a:t>
            </a:r>
            <a:r>
              <a:rPr lang="en-US" altLang="zh-TW" sz="2000" dirty="0">
                <a:solidFill>
                  <a:srgbClr val="7030A0"/>
                </a:solidFill>
                <a:latin typeface="Taigi Unicode" pitchFamily="2" charset="0"/>
              </a:rPr>
              <a:t> ma</a:t>
            </a:r>
            <a:r>
              <a:rPr lang="en-US" altLang="zh-TW" sz="2000" baseline="30000" dirty="0">
                <a:solidFill>
                  <a:srgbClr val="7030A0"/>
                </a:solidFill>
                <a:latin typeface="Taigi Unicode" pitchFamily="2" charset="0"/>
              </a:rPr>
              <a:t>55</a:t>
            </a:r>
            <a:r>
              <a:rPr lang="en-US" altLang="zh-TW" sz="2000" dirty="0">
                <a:solidFill>
                  <a:srgbClr val="7030A0"/>
                </a:solidFill>
                <a:latin typeface="Taigi Unicode" pitchFamily="2" charset="0"/>
              </a:rPr>
              <a:t> mog</a:t>
            </a:r>
            <a:r>
              <a:rPr lang="en-US" altLang="zh-TW" sz="2000" baseline="30000" dirty="0">
                <a:solidFill>
                  <a:srgbClr val="7030A0"/>
                </a:solidFill>
                <a:latin typeface="Taigi Unicode" pitchFamily="2" charset="0"/>
              </a:rPr>
              <a:t>5</a:t>
            </a:r>
            <a:r>
              <a:rPr lang="en-US" altLang="zh-TW" sz="2000" dirty="0">
                <a:solidFill>
                  <a:srgbClr val="7030A0"/>
                </a:solidFill>
                <a:latin typeface="Taigi Unicode" pitchFamily="2" charset="0"/>
              </a:rPr>
              <a:t> bong</a:t>
            </a:r>
            <a:r>
              <a:rPr lang="en-US" altLang="zh-TW" sz="2000" baseline="30000" dirty="0">
                <a:solidFill>
                  <a:srgbClr val="7030A0"/>
                </a:solidFill>
                <a:latin typeface="Taigi Unicode" pitchFamily="2" charset="0"/>
              </a:rPr>
              <a:t>24</a:t>
            </a:r>
            <a:r>
              <a:rPr lang="en-US" altLang="zh-TW" sz="2000" dirty="0">
                <a:solidFill>
                  <a:srgbClr val="7030A0"/>
                </a:solidFill>
                <a:latin typeface="Taigi Unicode" pitchFamily="2" charset="0"/>
              </a:rPr>
              <a:t>ngien</a:t>
            </a:r>
            <a:r>
              <a:rPr lang="en-US" altLang="zh-TW" sz="2000" baseline="30000" dirty="0">
                <a:solidFill>
                  <a:srgbClr val="7030A0"/>
                </a:solidFill>
                <a:latin typeface="Taigi Unicode" pitchFamily="2" charset="0"/>
              </a:rPr>
              <a:t>11</a:t>
            </a:r>
            <a:endParaRPr lang="zh-TW" altLang="en-US" sz="2000" dirty="0">
              <a:solidFill>
                <a:srgbClr val="7030A0"/>
              </a:solidFill>
              <a:latin typeface="Taigi Unicode" pitchFamily="2" charset="0"/>
            </a:endParaRPr>
          </a:p>
        </p:txBody>
      </p:sp>
      <p:pic>
        <p:nvPicPr>
          <p:cNvPr id="73730" name="Picture 2" descr="https://hakka.dict.edu.tw/hakkadict/koupng/F307.png"/>
          <p:cNvPicPr>
            <a:picLocks noChangeAspect="1" noChangeArrowheads="1"/>
          </p:cNvPicPr>
          <p:nvPr/>
        </p:nvPicPr>
        <p:blipFill>
          <a:blip r:embed="rId2" cstate="print"/>
          <a:srcRect/>
          <a:stretch>
            <a:fillRect/>
          </a:stretch>
        </p:blipFill>
        <p:spPr bwMode="auto">
          <a:xfrm>
            <a:off x="8202613" y="-204788"/>
            <a:ext cx="228600" cy="228601"/>
          </a:xfrm>
          <a:prstGeom prst="rect">
            <a:avLst/>
          </a:prstGeom>
          <a:noFill/>
        </p:spPr>
      </p:pic>
      <p:pic>
        <p:nvPicPr>
          <p:cNvPr id="73732" name="Picture 4" descr="http://ww1.sinaimg.cn/crop.0.0.889.499.1000.562/93d2b535jw1f5kkzip67xj20p00dwgm7.jpg"/>
          <p:cNvPicPr>
            <a:picLocks noChangeAspect="1" noChangeArrowheads="1"/>
          </p:cNvPicPr>
          <p:nvPr/>
        </p:nvPicPr>
        <p:blipFill>
          <a:blip r:embed="rId3" cstate="print"/>
          <a:srcRect/>
          <a:stretch>
            <a:fillRect/>
          </a:stretch>
        </p:blipFill>
        <p:spPr bwMode="auto">
          <a:xfrm>
            <a:off x="1403648" y="2996952"/>
            <a:ext cx="6595517" cy="3702097"/>
          </a:xfrm>
          <a:prstGeom prst="rect">
            <a:avLst/>
          </a:prstGeom>
          <a:ln>
            <a:noFill/>
          </a:ln>
          <a:effectLst>
            <a:outerShdw blurRad="190500" algn="tl" rotWithShape="0">
              <a:srgbClr val="000000">
                <a:alpha val="70000"/>
              </a:srgbClr>
            </a:outerShdw>
          </a:effectLst>
        </p:spPr>
      </p:pic>
    </p:spTree>
  </p:cSld>
  <p:clrMapOvr>
    <a:masterClrMapping/>
  </p:clrMapOvr>
  <p:transition>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標題 1"/>
          <p:cNvSpPr txBox="1">
            <a:spLocks/>
          </p:cNvSpPr>
          <p:nvPr/>
        </p:nvSpPr>
        <p:spPr>
          <a:xfrm>
            <a:off x="260350" y="1844675"/>
            <a:ext cx="8578850" cy="1143000"/>
          </a:xfrm>
          <a:prstGeom prst="rect">
            <a:avLst/>
          </a:prstGeom>
        </p:spPr>
        <p:txBody>
          <a:bodyPr anchor="ct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endParaRPr kumimoji="0" lang="zh-TW" altLang="en-US" sz="2800" b="1" dirty="0">
              <a:effectLst>
                <a:outerShdw blurRad="38100" dist="38100" dir="2700000" algn="tl">
                  <a:srgbClr val="000000">
                    <a:alpha val="43137"/>
                  </a:srgbClr>
                </a:outerShdw>
              </a:effectLst>
              <a:latin typeface="+mj-ea"/>
            </a:endParaRPr>
          </a:p>
        </p:txBody>
      </p:sp>
      <p:sp>
        <p:nvSpPr>
          <p:cNvPr id="8195" name="文字方塊 9"/>
          <p:cNvSpPr txBox="1">
            <a:spLocks noChangeArrowheads="1"/>
          </p:cNvSpPr>
          <p:nvPr/>
        </p:nvSpPr>
        <p:spPr bwMode="auto">
          <a:xfrm>
            <a:off x="295514" y="1700808"/>
            <a:ext cx="9396536" cy="3508653"/>
          </a:xfrm>
          <a:prstGeom prst="rect">
            <a:avLst/>
          </a:prstGeom>
          <a:noFill/>
          <a:ln w="9525">
            <a:noFill/>
            <a:miter lim="800000"/>
            <a:headEnd/>
            <a:tailEnd/>
          </a:ln>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538163" lvl="1" eaLnBrk="1" hangingPunct="1">
              <a:lnSpc>
                <a:spcPct val="150000"/>
              </a:lnSpc>
            </a:pPr>
            <a:r>
              <a:rPr kumimoji="0" lang="en-US" altLang="zh-CN" sz="3200" b="1" dirty="0" smtClean="0">
                <a:ln w="11430"/>
                <a:solidFill>
                  <a:srgbClr val="FFFF00"/>
                </a:solidFill>
                <a:effectLst>
                  <a:outerShdw blurRad="50800" dist="39000" dir="5460000" algn="tl">
                    <a:srgbClr val="000000">
                      <a:alpha val="38000"/>
                    </a:srgbClr>
                  </a:outerShdw>
                </a:effectLst>
                <a:latin typeface="Taigi Unicode" pitchFamily="2" charset="0"/>
                <a:ea typeface="標楷體" pitchFamily="65" charset="-120"/>
              </a:rPr>
              <a:t>1.</a:t>
            </a:r>
            <a:r>
              <a:rPr kumimoji="0" lang="zh-CN" altLang="en-US" sz="3200" b="1" dirty="0" smtClean="0">
                <a:ln w="11430"/>
                <a:solidFill>
                  <a:srgbClr val="FFFF00"/>
                </a:solidFill>
                <a:effectLst>
                  <a:outerShdw blurRad="50800" dist="39000" dir="5460000" algn="tl">
                    <a:srgbClr val="000000">
                      <a:alpha val="38000"/>
                    </a:srgbClr>
                  </a:outerShdw>
                </a:effectLst>
                <a:latin typeface="Taigi Unicode" pitchFamily="2" charset="0"/>
                <a:ea typeface="標楷體" pitchFamily="65" charset="-120"/>
              </a:rPr>
              <a:t>無鬼請覡公</a:t>
            </a:r>
            <a:endParaRPr kumimoji="0" lang="en-US" altLang="zh-CN" sz="3200" b="1" dirty="0" smtClean="0">
              <a:ln w="11430"/>
              <a:solidFill>
                <a:srgbClr val="FFFF00"/>
              </a:solidFill>
              <a:effectLst>
                <a:outerShdw blurRad="50800" dist="39000" dir="5460000" algn="tl">
                  <a:srgbClr val="000000">
                    <a:alpha val="38000"/>
                  </a:srgbClr>
                </a:outerShdw>
              </a:effectLst>
              <a:latin typeface="Taigi Unicode" pitchFamily="2" charset="0"/>
              <a:ea typeface="標楷體" pitchFamily="65" charset="-120"/>
            </a:endParaRPr>
          </a:p>
          <a:p>
            <a:pPr marL="538163" lvl="1" eaLnBrk="1" hangingPunct="1">
              <a:lnSpc>
                <a:spcPct val="150000"/>
              </a:lnSpc>
            </a:pPr>
            <a:r>
              <a:rPr kumimoji="0" lang="zh-CN" altLang="en-US" sz="3200" b="1" dirty="0" smtClean="0">
                <a:ln w="11430"/>
                <a:solidFill>
                  <a:srgbClr val="FFFF00"/>
                </a:solidFill>
                <a:effectLst>
                  <a:outerShdw blurRad="50800" dist="39000" dir="5460000" algn="tl">
                    <a:srgbClr val="000000">
                      <a:alpha val="38000"/>
                    </a:srgbClr>
                  </a:outerShdw>
                </a:effectLst>
                <a:latin typeface="Taigi Unicode" pitchFamily="2" charset="0"/>
                <a:ea typeface="標楷體" pitchFamily="65" charset="-120"/>
              </a:rPr>
              <a:t>（沒有鬼，卻請道士來捉鬼）</a:t>
            </a:r>
            <a:endParaRPr kumimoji="0" lang="en-US" altLang="zh-CN" sz="3200" b="1" dirty="0" smtClean="0">
              <a:ln w="11430"/>
              <a:solidFill>
                <a:srgbClr val="FFFF00"/>
              </a:solidFill>
              <a:effectLst>
                <a:outerShdw blurRad="50800" dist="39000" dir="5460000" algn="tl">
                  <a:srgbClr val="000000">
                    <a:alpha val="38000"/>
                  </a:srgbClr>
                </a:outerShdw>
              </a:effectLst>
              <a:latin typeface="Taigi Unicode" pitchFamily="2" charset="0"/>
              <a:ea typeface="標楷體" pitchFamily="65" charset="-120"/>
            </a:endParaRPr>
          </a:p>
          <a:p>
            <a:pPr marL="538163" lvl="1" eaLnBrk="1" hangingPunct="1">
              <a:lnSpc>
                <a:spcPct val="150000"/>
              </a:lnSpc>
            </a:pPr>
            <a:endParaRPr kumimoji="0" lang="en-US" altLang="zh-CN" sz="2400" b="1" dirty="0">
              <a:ln w="11430"/>
              <a:solidFill>
                <a:srgbClr val="FFFF00"/>
              </a:solidFill>
              <a:effectLst>
                <a:outerShdw blurRad="50800" dist="39000" dir="5460000" algn="tl">
                  <a:srgbClr val="000000">
                    <a:alpha val="38000"/>
                  </a:srgbClr>
                </a:outerShdw>
              </a:effectLst>
              <a:latin typeface="Taigi Unicode" pitchFamily="2" charset="0"/>
              <a:ea typeface="標楷體" pitchFamily="65" charset="-120"/>
            </a:endParaRPr>
          </a:p>
          <a:p>
            <a:pPr marL="538163" lvl="1" eaLnBrk="1" hangingPunct="1">
              <a:lnSpc>
                <a:spcPct val="150000"/>
              </a:lnSpc>
            </a:pPr>
            <a:r>
              <a:rPr kumimoji="0" lang="en-US" altLang="zh-CN" sz="3200" b="1" dirty="0" smtClean="0">
                <a:ln w="11430"/>
                <a:solidFill>
                  <a:srgbClr val="FFFF00"/>
                </a:solidFill>
                <a:effectLst>
                  <a:outerShdw blurRad="50800" dist="39000" dir="5460000" algn="tl">
                    <a:srgbClr val="000000">
                      <a:alpha val="38000"/>
                    </a:srgbClr>
                  </a:outerShdw>
                </a:effectLst>
                <a:latin typeface="Taigi Unicode" pitchFamily="2" charset="0"/>
                <a:ea typeface="標楷體" pitchFamily="65" charset="-120"/>
              </a:rPr>
              <a:t>2.</a:t>
            </a:r>
            <a:r>
              <a:rPr kumimoji="0" lang="zh-CN" altLang="en-US" sz="3200" b="1" dirty="0" smtClean="0">
                <a:ln w="11430"/>
                <a:solidFill>
                  <a:srgbClr val="FFFF00"/>
                </a:solidFill>
                <a:effectLst>
                  <a:outerShdw blurRad="50800" dist="39000" dir="5460000" algn="tl">
                    <a:srgbClr val="000000">
                      <a:alpha val="38000"/>
                    </a:srgbClr>
                  </a:outerShdw>
                </a:effectLst>
                <a:latin typeface="Taigi Unicode" pitchFamily="2" charset="0"/>
                <a:ea typeface="標楷體" pitchFamily="65" charset="-120"/>
              </a:rPr>
              <a:t>人相打莫行前，人相罵莫幫言。</a:t>
            </a:r>
            <a:endParaRPr kumimoji="0" lang="en-US" altLang="zh-CN" sz="3200" b="1" dirty="0" smtClean="0">
              <a:ln w="11430"/>
              <a:solidFill>
                <a:srgbClr val="FFFF00"/>
              </a:solidFill>
              <a:effectLst>
                <a:outerShdw blurRad="50800" dist="39000" dir="5460000" algn="tl">
                  <a:srgbClr val="000000">
                    <a:alpha val="38000"/>
                  </a:srgbClr>
                </a:outerShdw>
              </a:effectLst>
              <a:latin typeface="Taigi Unicode" pitchFamily="2" charset="0"/>
              <a:ea typeface="標楷體" pitchFamily="65" charset="-120"/>
            </a:endParaRPr>
          </a:p>
          <a:p>
            <a:pPr marL="538163" lvl="1" eaLnBrk="1" hangingPunct="1">
              <a:lnSpc>
                <a:spcPct val="150000"/>
              </a:lnSpc>
            </a:pPr>
            <a:r>
              <a:rPr kumimoji="0" lang="zh-CN" altLang="en-US" sz="2400" b="1" dirty="0" smtClean="0">
                <a:ln w="11430"/>
                <a:solidFill>
                  <a:srgbClr val="FFFF00"/>
                </a:solidFill>
                <a:effectLst>
                  <a:outerShdw blurRad="50800" dist="39000" dir="5460000" algn="tl">
                    <a:srgbClr val="000000">
                      <a:alpha val="38000"/>
                    </a:srgbClr>
                  </a:outerShdw>
                </a:effectLst>
                <a:latin typeface="Taigi Unicode" pitchFamily="2" charset="0"/>
                <a:ea typeface="標楷體" pitchFamily="65" charset="-120"/>
              </a:rPr>
              <a:t>（別人打架時不要靠近，別人吵架時不要去幫任何一方）</a:t>
            </a:r>
            <a:endParaRPr kumimoji="0" lang="en-US" altLang="zh-CN" sz="2400" b="1" dirty="0" smtClean="0">
              <a:ln w="11430"/>
              <a:solidFill>
                <a:srgbClr val="FFFF00"/>
              </a:solidFill>
              <a:effectLst>
                <a:outerShdw blurRad="50800" dist="39000" dir="5460000" algn="tl">
                  <a:srgbClr val="000000">
                    <a:alpha val="38000"/>
                  </a:srgbClr>
                </a:outerShdw>
              </a:effectLst>
              <a:latin typeface="Taigi Unicode" pitchFamily="2" charset="0"/>
              <a:ea typeface="標楷體" pitchFamily="65" charset="-120"/>
            </a:endParaRPr>
          </a:p>
        </p:txBody>
      </p:sp>
      <p:sp>
        <p:nvSpPr>
          <p:cNvPr id="8196" name="標題 1"/>
          <p:cNvSpPr txBox="1">
            <a:spLocks/>
          </p:cNvSpPr>
          <p:nvPr/>
        </p:nvSpPr>
        <p:spPr bwMode="auto">
          <a:xfrm>
            <a:off x="323528" y="188640"/>
            <a:ext cx="8568952" cy="749300"/>
          </a:xfrm>
          <a:prstGeom prst="rect">
            <a:avLst/>
          </a:prstGeom>
          <a:noFill/>
          <a:ln w="9525">
            <a:noFill/>
            <a:miter lim="800000"/>
            <a:headEnd/>
            <a:tailEnd/>
          </a:ln>
        </p:spPr>
        <p:txBody>
          <a:bodyPr/>
          <a:lstStyle/>
          <a:p>
            <a:pPr algn="ctr" eaLnBrk="1" hangingPunct="1">
              <a:lnSpc>
                <a:spcPct val="90000"/>
              </a:lnSpc>
            </a:pPr>
            <a:r>
              <a:rPr kumimoji="0" lang="zh-CN"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學生練習造句</a:t>
            </a:r>
            <a:endParaRPr kumimoji="0" lang="zh-TW" altLang="en-US" sz="66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4" name="圓角矩形 3"/>
          <p:cNvSpPr/>
          <p:nvPr/>
        </p:nvSpPr>
        <p:spPr>
          <a:xfrm>
            <a:off x="467544" y="1484784"/>
            <a:ext cx="8353425" cy="4248150"/>
          </a:xfrm>
          <a:prstGeom prst="round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820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TW" altLang="en-US"/>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8195"/>
                                        </p:tgtEl>
                                        <p:attrNameLst>
                                          <p:attrName>style.visibility</p:attrName>
                                        </p:attrNameLst>
                                      </p:cBhvr>
                                      <p:to>
                                        <p:strVal val="visible"/>
                                      </p:to>
                                    </p:set>
                                    <p:anim calcmode="discrete" valueType="clr">
                                      <p:cBhvr override="childStyle">
                                        <p:cTn id="7" dur="80"/>
                                        <p:tgtEl>
                                          <p:spTgt spid="819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195"/>
                                        </p:tgtEl>
                                        <p:attrNameLst>
                                          <p:attrName>fillcolor</p:attrName>
                                        </p:attrNameLst>
                                      </p:cBhvr>
                                      <p:tavLst>
                                        <p:tav tm="0">
                                          <p:val>
                                            <p:clrVal>
                                              <a:schemeClr val="accent2"/>
                                            </p:clrVal>
                                          </p:val>
                                        </p:tav>
                                        <p:tav tm="50000">
                                          <p:val>
                                            <p:clrVal>
                                              <a:schemeClr val="hlink"/>
                                            </p:clrVal>
                                          </p:val>
                                        </p:tav>
                                      </p:tavLst>
                                    </p:anim>
                                    <p:set>
                                      <p:cBhvr>
                                        <p:cTn id="9" dur="80"/>
                                        <p:tgtEl>
                                          <p:spTgt spid="819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txBox="1">
            <a:spLocks noChangeArrowheads="1"/>
          </p:cNvSpPr>
          <p:nvPr/>
        </p:nvSpPr>
        <p:spPr bwMode="auto">
          <a:xfrm>
            <a:off x="3131840" y="0"/>
            <a:ext cx="3024336" cy="784830"/>
          </a:xfrm>
          <a:prstGeom prst="rect">
            <a:avLst/>
          </a:prstGeom>
          <a:noFill/>
          <a:ln w="9525">
            <a:noFill/>
            <a:miter lim="800000"/>
            <a:headEnd/>
            <a:tailEnd/>
          </a:ln>
        </p:spPr>
        <p:txBody>
          <a:bodyPr wrap="square" anchor="ctr">
            <a:spAutoFit/>
          </a:bodyPr>
          <a:lstStyle/>
          <a:p>
            <a:pPr marL="0" lvl="1" eaLnBrk="1" hangingPunct="1">
              <a:lnSpc>
                <a:spcPct val="150000"/>
              </a:lnSpc>
            </a:pPr>
            <a:r>
              <a:rPr kumimoji="0" lang="zh-CN" altLang="en-US" sz="3000" b="1" smtClean="0">
                <a:solidFill>
                  <a:schemeClr val="bg1"/>
                </a:solidFill>
                <a:latin typeface="標楷體" pitchFamily="65" charset="-120"/>
                <a:ea typeface="標楷體" pitchFamily="65" charset="-120"/>
              </a:rPr>
              <a:t>阿美族諺語精選</a:t>
            </a:r>
            <a:endParaRPr kumimoji="0" lang="en-US" altLang="zh-TW" sz="3000" b="1" dirty="0">
              <a:solidFill>
                <a:schemeClr val="bg1"/>
              </a:solidFill>
              <a:latin typeface="標楷體" pitchFamily="65" charset="-120"/>
              <a:ea typeface="標楷體" pitchFamily="65" charset="-120"/>
            </a:endParaRPr>
          </a:p>
        </p:txBody>
      </p:sp>
      <p:sp>
        <p:nvSpPr>
          <p:cNvPr id="7" name="矩形 6"/>
          <p:cNvSpPr/>
          <p:nvPr/>
        </p:nvSpPr>
        <p:spPr>
          <a:xfrm>
            <a:off x="179512" y="1085835"/>
            <a:ext cx="8784976" cy="830997"/>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altLang="zh-TW"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1.I </a:t>
            </a:r>
            <a:r>
              <a:rPr lang="en-US" altLang="zh-TW" sz="24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mataen</a:t>
            </a:r>
            <a:r>
              <a:rPr lang="en-US" altLang="zh-TW"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 </a:t>
            </a:r>
            <a:r>
              <a:rPr lang="en-US" altLang="zh-TW" sz="24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ko</a:t>
            </a:r>
            <a:r>
              <a:rPr lang="en-US" altLang="zh-TW"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 </a:t>
            </a:r>
            <a:r>
              <a:rPr lang="en-US" altLang="zh-TW" sz="24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codad,i</a:t>
            </a:r>
            <a:r>
              <a:rPr lang="en-US" altLang="zh-TW"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 </a:t>
            </a:r>
            <a:r>
              <a:rPr lang="en-US" altLang="zh-TW" sz="24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kokoen</a:t>
            </a:r>
            <a:r>
              <a:rPr lang="en-US" altLang="zh-TW"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 </a:t>
            </a:r>
            <a:r>
              <a:rPr lang="en-US" altLang="zh-TW" sz="24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ko</a:t>
            </a:r>
            <a:r>
              <a:rPr lang="en-US" altLang="zh-TW"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 </a:t>
            </a:r>
            <a:r>
              <a:rPr lang="en-US" altLang="zh-TW" sz="24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tatak</a:t>
            </a:r>
            <a:r>
              <a:rPr lang="en-US" altLang="zh-TW"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a:t>
            </a:r>
          </a:p>
          <a:p>
            <a:r>
              <a:rPr lang="en-US" altLang="zh-CN"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標楷體" pitchFamily="65" charset="-120"/>
                <a:ea typeface="標楷體" pitchFamily="65" charset="-120"/>
              </a:rPr>
              <a:t>  </a:t>
            </a:r>
            <a:r>
              <a:rPr lang="zh-CN" altLang="en-US" sz="2400" b="1" dirty="0"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rPr>
              <a:t>書放在眼裡，鋤頭放腳邊。（意義：努力工作，隨時讀書。）</a:t>
            </a:r>
            <a:endParaRPr lang="zh-TW" altLang="en-US" sz="2400" b="1" dirty="0">
              <a:ln w="1905"/>
              <a:solidFill>
                <a:srgbClr val="002060"/>
              </a:solidFill>
              <a:effectLst>
                <a:innerShdw blurRad="69850" dist="43180" dir="5400000">
                  <a:srgbClr val="000000">
                    <a:alpha val="65000"/>
                  </a:srgbClr>
                </a:innerShdw>
              </a:effectLst>
              <a:latin typeface="標楷體" pitchFamily="65" charset="-120"/>
              <a:ea typeface="標楷體" pitchFamily="65" charset="-120"/>
            </a:endParaRPr>
          </a:p>
        </p:txBody>
      </p:sp>
      <p:pic>
        <p:nvPicPr>
          <p:cNvPr id="73730" name="Picture 2" descr="https://hakka.dict.edu.tw/hakkadict/koupng/F307.png"/>
          <p:cNvPicPr>
            <a:picLocks noChangeAspect="1" noChangeArrowheads="1"/>
          </p:cNvPicPr>
          <p:nvPr/>
        </p:nvPicPr>
        <p:blipFill>
          <a:blip r:embed="rId2" cstate="print"/>
          <a:srcRect/>
          <a:stretch>
            <a:fillRect/>
          </a:stretch>
        </p:blipFill>
        <p:spPr bwMode="auto">
          <a:xfrm>
            <a:off x="8202613" y="-204788"/>
            <a:ext cx="228600" cy="228601"/>
          </a:xfrm>
          <a:prstGeom prst="rect">
            <a:avLst/>
          </a:prstGeom>
          <a:noFill/>
        </p:spPr>
      </p:pic>
      <p:sp>
        <p:nvSpPr>
          <p:cNvPr id="9" name="矩形 8"/>
          <p:cNvSpPr/>
          <p:nvPr/>
        </p:nvSpPr>
        <p:spPr>
          <a:xfrm>
            <a:off x="179512" y="1988840"/>
            <a:ext cx="8784976" cy="1569660"/>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altLang="zh-TW"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2.Kalas </a:t>
            </a:r>
            <a:r>
              <a:rPr lang="en-US" altLang="zh-TW" sz="24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ni</a:t>
            </a:r>
            <a:r>
              <a:rPr lang="en-US" altLang="zh-TW"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 </a:t>
            </a:r>
            <a:r>
              <a:rPr lang="en-US" altLang="zh-TW" sz="24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Nialu’h</a:t>
            </a:r>
            <a:r>
              <a:rPr lang="en-US" altLang="zh-TW"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  </a:t>
            </a:r>
            <a:r>
              <a:rPr lang="zh-CN" altLang="en-US" sz="2400" b="1" dirty="0"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rPr>
              <a:t>部落裡乾枯的茅草。</a:t>
            </a:r>
            <a:endParaRPr lang="en-US" altLang="zh-TW" sz="2400" b="1" dirty="0" smtClean="0">
              <a:ln w="1905"/>
              <a:solidFill>
                <a:srgbClr val="002060"/>
              </a:solidFill>
              <a:effectLst>
                <a:innerShdw blurRad="69850" dist="43180" dir="5400000">
                  <a:srgbClr val="000000">
                    <a:alpha val="65000"/>
                  </a:srgbClr>
                </a:innerShdw>
              </a:effectLst>
              <a:latin typeface="Batang" pitchFamily="18" charset="-127"/>
              <a:ea typeface="Batang" pitchFamily="18" charset="-127"/>
            </a:endParaRPr>
          </a:p>
          <a:p>
            <a:r>
              <a:rPr lang="zh-CN" altLang="en-US" sz="2400" b="1" dirty="0"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rPr>
              <a:t>（意義：部落裡受人尊敬的老人家。阿美族的住屋是茅草屋，當茅草長到乾枯的時候，就是最佳的房屋建材。老人家累積豐富的生活經驗，就像</a:t>
            </a:r>
            <a:r>
              <a:rPr lang="en-US" altLang="zh-CN" sz="2400" b="1" dirty="0" err="1"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rPr>
              <a:t>Kalas</a:t>
            </a:r>
            <a:r>
              <a:rPr lang="zh-CN" altLang="en-US" sz="2400" b="1" dirty="0"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rPr>
              <a:t>一樣，是值得年輕人尊敬與仰懶的。）</a:t>
            </a:r>
            <a:endParaRPr lang="zh-TW" altLang="en-US" sz="2400" b="1" dirty="0">
              <a:ln w="1905"/>
              <a:solidFill>
                <a:srgbClr val="002060"/>
              </a:solidFill>
              <a:effectLst>
                <a:innerShdw blurRad="69850" dist="43180" dir="5400000">
                  <a:srgbClr val="000000">
                    <a:alpha val="65000"/>
                  </a:srgbClr>
                </a:innerShdw>
              </a:effectLst>
              <a:latin typeface="標楷體" pitchFamily="65" charset="-120"/>
              <a:ea typeface="標楷體" pitchFamily="65" charset="-120"/>
            </a:endParaRPr>
          </a:p>
        </p:txBody>
      </p:sp>
      <p:sp>
        <p:nvSpPr>
          <p:cNvPr id="10" name="矩形 9"/>
          <p:cNvSpPr/>
          <p:nvPr/>
        </p:nvSpPr>
        <p:spPr>
          <a:xfrm>
            <a:off x="179512" y="3645024"/>
            <a:ext cx="8784976" cy="1938992"/>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altLang="zh-TW"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3.Ci </a:t>
            </a:r>
            <a:r>
              <a:rPr lang="en-US" altLang="zh-TW" sz="24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tohay</a:t>
            </a:r>
            <a:r>
              <a:rPr lang="en-US" altLang="zh-TW"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 </a:t>
            </a:r>
            <a:r>
              <a:rPr lang="en-US" altLang="zh-TW" sz="24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kamit</a:t>
            </a:r>
            <a:r>
              <a:rPr lang="en-US" altLang="zh-TW"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  </a:t>
            </a:r>
            <a:r>
              <a:rPr lang="en-US" altLang="zh-TW" sz="2400" b="1" dirty="0" err="1" smtClean="0">
                <a:ln w="1905"/>
                <a:solidFill>
                  <a:srgbClr val="002060"/>
                </a:solidFill>
                <a:effectLst>
                  <a:innerShdw blurRad="69850" dist="43180" dir="5400000">
                    <a:srgbClr val="000000">
                      <a:alpha val="65000"/>
                    </a:srgbClr>
                  </a:innerShdw>
                </a:effectLst>
                <a:latin typeface="Batang" pitchFamily="18" charset="-127"/>
                <a:ea typeface="Batang" pitchFamily="18" charset="-127"/>
              </a:rPr>
              <a:t>Ci</a:t>
            </a:r>
            <a:r>
              <a:rPr lang="en-US" altLang="zh-TW" sz="2400" b="1" dirty="0" smtClean="0">
                <a:ln w="1905"/>
                <a:solidFill>
                  <a:srgbClr val="002060"/>
                </a:solidFill>
                <a:effectLst>
                  <a:innerShdw blurRad="69850" dist="43180" dir="5400000">
                    <a:srgbClr val="000000">
                      <a:alpha val="65000"/>
                    </a:srgbClr>
                  </a:innerShdw>
                </a:effectLst>
                <a:latin typeface="Batang" pitchFamily="18" charset="-127"/>
                <a:ea typeface="Batang" pitchFamily="18" charset="-127"/>
              </a:rPr>
              <a:t> </a:t>
            </a:r>
            <a:r>
              <a:rPr lang="en-US" altLang="zh-TW" sz="2400" b="1" dirty="0" err="1" smtClean="0">
                <a:ln w="1905"/>
                <a:solidFill>
                  <a:srgbClr val="002060"/>
                </a:solidFill>
                <a:effectLst>
                  <a:innerShdw blurRad="69850" dist="43180" dir="5400000">
                    <a:srgbClr val="000000">
                      <a:alpha val="65000"/>
                    </a:srgbClr>
                  </a:innerShdw>
                </a:effectLst>
                <a:latin typeface="Batang" pitchFamily="18" charset="-127"/>
                <a:ea typeface="Batang" pitchFamily="18" charset="-127"/>
              </a:rPr>
              <a:t>tohay</a:t>
            </a:r>
            <a:r>
              <a:rPr lang="zh-CN" altLang="en-US" sz="2400" b="1" dirty="0"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rPr>
              <a:t>的鐮刀。</a:t>
            </a:r>
            <a:endParaRPr lang="en-US" altLang="zh-TW" sz="2400" b="1" dirty="0" smtClean="0">
              <a:ln w="1905"/>
              <a:solidFill>
                <a:srgbClr val="002060"/>
              </a:solidFill>
              <a:effectLst>
                <a:innerShdw blurRad="69850" dist="43180" dir="5400000">
                  <a:srgbClr val="000000">
                    <a:alpha val="65000"/>
                  </a:srgbClr>
                </a:innerShdw>
              </a:effectLst>
              <a:latin typeface="Batang" pitchFamily="18" charset="-127"/>
              <a:ea typeface="Batang" pitchFamily="18" charset="-127"/>
            </a:endParaRPr>
          </a:p>
          <a:p>
            <a:r>
              <a:rPr lang="zh-CN" altLang="en-US" sz="2400" b="1" dirty="0"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rPr>
              <a:t>（</a:t>
            </a:r>
            <a:r>
              <a:rPr lang="en-US" altLang="zh-TW" sz="2400" b="1" dirty="0" err="1" smtClean="0">
                <a:ln w="1905"/>
                <a:solidFill>
                  <a:srgbClr val="002060"/>
                </a:solidFill>
                <a:effectLst>
                  <a:innerShdw blurRad="69850" dist="43180" dir="5400000">
                    <a:srgbClr val="000000">
                      <a:alpha val="65000"/>
                    </a:srgbClr>
                  </a:innerShdw>
                </a:effectLst>
                <a:latin typeface="Batang" pitchFamily="18" charset="-127"/>
                <a:ea typeface="Batang" pitchFamily="18" charset="-127"/>
              </a:rPr>
              <a:t>Ci</a:t>
            </a:r>
            <a:r>
              <a:rPr lang="en-US" altLang="zh-TW" sz="2400" b="1" dirty="0" smtClean="0">
                <a:ln w="1905"/>
                <a:solidFill>
                  <a:srgbClr val="002060"/>
                </a:solidFill>
                <a:effectLst>
                  <a:innerShdw blurRad="69850" dist="43180" dir="5400000">
                    <a:srgbClr val="000000">
                      <a:alpha val="65000"/>
                    </a:srgbClr>
                  </a:innerShdw>
                </a:effectLst>
                <a:latin typeface="Batang" pitchFamily="18" charset="-127"/>
                <a:ea typeface="Batang" pitchFamily="18" charset="-127"/>
              </a:rPr>
              <a:t> </a:t>
            </a:r>
            <a:r>
              <a:rPr lang="en-US" altLang="zh-TW" sz="2400" b="1" dirty="0" err="1" smtClean="0">
                <a:ln w="1905"/>
                <a:solidFill>
                  <a:srgbClr val="002060"/>
                </a:solidFill>
                <a:effectLst>
                  <a:innerShdw blurRad="69850" dist="43180" dir="5400000">
                    <a:srgbClr val="000000">
                      <a:alpha val="65000"/>
                    </a:srgbClr>
                  </a:innerShdw>
                </a:effectLst>
                <a:latin typeface="Batang" pitchFamily="18" charset="-127"/>
                <a:ea typeface="Batang" pitchFamily="18" charset="-127"/>
              </a:rPr>
              <a:t>tohay</a:t>
            </a:r>
            <a:r>
              <a:rPr lang="zh-TW" altLang="zh-TW" sz="2400" b="1" dirty="0"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rPr>
              <a:t>是一名流浪漢，自己不耕作，總是帶著鐮刀，四處偷割別人的稻米。由於偷割的數量不多，大家也不計較。直到有一年冬天，</a:t>
            </a:r>
            <a:r>
              <a:rPr lang="en-US" altLang="zh-TW" sz="2400" b="1" dirty="0" err="1"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rPr>
              <a:t>Ci</a:t>
            </a:r>
            <a:r>
              <a:rPr lang="en-US" altLang="zh-TW" sz="2400" b="1" dirty="0"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rPr>
              <a:t> </a:t>
            </a:r>
            <a:r>
              <a:rPr lang="en-US" altLang="zh-TW" sz="2400" b="1" dirty="0" err="1"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rPr>
              <a:t>tohay</a:t>
            </a:r>
            <a:r>
              <a:rPr lang="zh-TW" altLang="zh-TW" sz="2400" b="1" dirty="0"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rPr>
              <a:t>凍死在野外，大家才用他的故事訓誡年輕人，不辛勤工作，始終無法</a:t>
            </a:r>
            <a:r>
              <a:rPr lang="zh-CN" altLang="en-US" sz="2400" b="1" dirty="0"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rPr>
              <a:t>長久溫</a:t>
            </a:r>
            <a:r>
              <a:rPr lang="zh-TW" altLang="zh-TW" sz="2400" b="1" dirty="0"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rPr>
              <a:t>飽。</a:t>
            </a:r>
            <a:r>
              <a:rPr lang="zh-CN" altLang="en-US" sz="2400" b="1" dirty="0"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rPr>
              <a:t>）</a:t>
            </a:r>
            <a:endParaRPr lang="zh-TW" altLang="en-US" sz="2400" b="1" dirty="0">
              <a:ln w="1905"/>
              <a:solidFill>
                <a:srgbClr val="002060"/>
              </a:solidFill>
              <a:effectLst>
                <a:innerShdw blurRad="69850" dist="43180" dir="5400000">
                  <a:srgbClr val="000000">
                    <a:alpha val="65000"/>
                  </a:srgbClr>
                </a:innerShdw>
              </a:effectLst>
              <a:latin typeface="標楷體" pitchFamily="65" charset="-120"/>
              <a:ea typeface="標楷體" pitchFamily="65" charset="-120"/>
            </a:endParaRPr>
          </a:p>
        </p:txBody>
      </p:sp>
      <p:sp>
        <p:nvSpPr>
          <p:cNvPr id="11" name="矩形 10"/>
          <p:cNvSpPr/>
          <p:nvPr/>
        </p:nvSpPr>
        <p:spPr>
          <a:xfrm>
            <a:off x="179512" y="5694347"/>
            <a:ext cx="8784976" cy="830997"/>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altLang="zh-TW"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4.Siheciyay a </a:t>
            </a:r>
            <a:r>
              <a:rPr lang="en-US" altLang="zh-TW" sz="24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kilang</a:t>
            </a:r>
            <a:r>
              <a:rPr lang="en-US" altLang="zh-TW"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 </a:t>
            </a:r>
            <a:r>
              <a:rPr lang="en-US" altLang="zh-TW" sz="24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caay</a:t>
            </a:r>
            <a:r>
              <a:rPr lang="en-US" altLang="zh-TW"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 </a:t>
            </a:r>
            <a:r>
              <a:rPr lang="en-US" altLang="zh-TW" sz="24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langasy</a:t>
            </a:r>
            <a:r>
              <a:rPr lang="en-US" altLang="zh-TW"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tang" pitchFamily="18" charset="-127"/>
                <a:ea typeface="Batang" pitchFamily="18" charset="-127"/>
              </a:rPr>
              <a:t>.  </a:t>
            </a:r>
            <a:r>
              <a:rPr lang="zh-CN" altLang="en-US" sz="2400" b="1" dirty="0"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rPr>
              <a:t>有果實的樹不會被砍。</a:t>
            </a:r>
            <a:endParaRPr lang="en-US" altLang="zh-TW" sz="2400" b="1" dirty="0"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endParaRPr>
          </a:p>
          <a:p>
            <a:r>
              <a:rPr lang="zh-CN" altLang="en-US" sz="2400" b="1" dirty="0" smtClean="0">
                <a:ln w="1905"/>
                <a:solidFill>
                  <a:srgbClr val="002060"/>
                </a:solidFill>
                <a:effectLst>
                  <a:innerShdw blurRad="69850" dist="43180" dir="5400000">
                    <a:srgbClr val="000000">
                      <a:alpha val="65000"/>
                    </a:srgbClr>
                  </a:innerShdw>
                </a:effectLst>
                <a:latin typeface="標楷體" pitchFamily="65" charset="-120"/>
                <a:ea typeface="標楷體" pitchFamily="65" charset="-120"/>
              </a:rPr>
              <a:t>（比喻有才華的人到哪裡都可以立足，而什麼都不必怕。）</a:t>
            </a:r>
            <a:endParaRPr lang="zh-TW" altLang="en-US" sz="2400" b="1" dirty="0">
              <a:ln w="1905"/>
              <a:solidFill>
                <a:srgbClr val="002060"/>
              </a:solidFill>
              <a:effectLst>
                <a:innerShdw blurRad="69850" dist="43180" dir="5400000">
                  <a:srgbClr val="000000">
                    <a:alpha val="65000"/>
                  </a:srgbClr>
                </a:innerShdw>
              </a:effectLst>
              <a:latin typeface="標楷體" pitchFamily="65" charset="-120"/>
              <a:ea typeface="標楷體" pitchFamily="65" charset="-12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to="" calcmode="lin" valueType="num">
                                      <p:cBhvr>
                                        <p:cTn id="7" dur="1" fill="hold"/>
                                        <p:tgtEl>
                                          <p:spTgt spid="7"/>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to="" calcmode="lin" valueType="num">
                                      <p:cBhvr>
                                        <p:cTn id="12" dur="1" fill="hold"/>
                                        <p:tgtEl>
                                          <p:spTgt spid="9"/>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to="" calcmode="lin" valueType="num">
                                      <p:cBhvr>
                                        <p:cTn id="17" dur="1" fill="hold"/>
                                        <p:tgtEl>
                                          <p:spTgt spid="1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 to="" calcmode="lin" valueType="num">
                                      <p:cBhvr>
                                        <p:cTn id="22" dur="1" fill="hold"/>
                                        <p:tgtEl>
                                          <p:spTgt spid="1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0" y="0"/>
            <a:ext cx="9144001" cy="6858000"/>
          </a:xfrm>
          <a:prstGeom prst="rect">
            <a:avLst/>
          </a:prstGeom>
          <a:noFill/>
          <a:ln w="9525">
            <a:noFill/>
            <a:miter lim="800000"/>
            <a:headEnd/>
            <a:tailEnd/>
          </a:ln>
        </p:spPr>
      </p:pic>
    </p:spTree>
  </p:cSld>
  <p:clrMapOvr>
    <a:masterClrMapping/>
  </p:clrMapOvr>
  <p:transition>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95536" y="-243408"/>
            <a:ext cx="8229600" cy="1143000"/>
          </a:xfrm>
        </p:spPr>
        <p:txBody>
          <a:bodyPr/>
          <a:lstStyle/>
          <a:p>
            <a:r>
              <a:rPr lang="zh-CN" alt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標楷體" pitchFamily="65" charset="-120"/>
                <a:ea typeface="標楷體" pitchFamily="65" charset="-120"/>
              </a:rPr>
              <a:t>無仝語言</a:t>
            </a:r>
            <a:r>
              <a:rPr lang="zh-TW" alt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標楷體" pitchFamily="65" charset="-120"/>
                <a:ea typeface="標楷體" pitchFamily="65" charset="-120"/>
              </a:rPr>
              <a:t>可能</a:t>
            </a:r>
            <a:r>
              <a:rPr lang="zh-CN" alt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標楷體" pitchFamily="65" charset="-120"/>
                <a:ea typeface="標楷體" pitchFamily="65" charset="-120"/>
              </a:rPr>
              <a:t>有類似的俗諺語</a:t>
            </a:r>
            <a:endParaRPr lang="zh-TW" alt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標楷體" pitchFamily="65" charset="-120"/>
              <a:ea typeface="標楷體" pitchFamily="65" charset="-120"/>
            </a:endParaRPr>
          </a:p>
        </p:txBody>
      </p:sp>
      <p:sp>
        <p:nvSpPr>
          <p:cNvPr id="3" name="內容版面配置區 2"/>
          <p:cNvSpPr>
            <a:spLocks noGrp="1"/>
          </p:cNvSpPr>
          <p:nvPr>
            <p:ph idx="1"/>
          </p:nvPr>
        </p:nvSpPr>
        <p:spPr>
          <a:xfrm>
            <a:off x="755576" y="692696"/>
            <a:ext cx="8496944" cy="4752528"/>
          </a:xfr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華語：滾石不生苔，轉業不聚財。</a:t>
            </a:r>
            <a:r>
              <a:rPr lang="en-US" altLang="zh-TW"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 </a:t>
            </a:r>
          </a:p>
          <a:p>
            <a:r>
              <a:rPr lang="zh-CN" altLang="en-U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英語：</a:t>
            </a:r>
            <a:r>
              <a:rPr lang="en-US" altLang="zh-TW"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A rolling stone gathers no moss.</a:t>
            </a:r>
          </a:p>
          <a:p>
            <a:r>
              <a:rPr lang="zh-CN" altLang="en-U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台語：</a:t>
            </a:r>
            <a:r>
              <a:rPr lang="zh-TW" altLang="zh-TW"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鋤頭捷用袂生鉎，頭殼捷用袂番癲</a:t>
            </a:r>
            <a:r>
              <a:rPr lang="zh-CN" altLang="en-U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a:t>
            </a:r>
            <a:endParaRPr lang="zh-TW" altLang="zh-TW"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a:p>
            <a:r>
              <a:rPr lang="zh-CN" altLang="en-U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台語：</a:t>
            </a:r>
            <a:r>
              <a:rPr lang="zh-TW" altLang="zh-TW"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鋤頭捷用袂鈍，頭腦捷用袂笨。</a:t>
            </a:r>
          </a:p>
          <a:p>
            <a:r>
              <a:rPr lang="zh-CN" altLang="en-U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台語：</a:t>
            </a:r>
            <a:r>
              <a:rPr lang="zh-TW" altLang="zh-TW"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捷做手袂鈍</a:t>
            </a:r>
            <a:r>
              <a:rPr lang="zh-CN" altLang="en-U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a:t>
            </a:r>
            <a:r>
              <a:rPr lang="zh-TW" altLang="zh-TW"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捷講喙就順。</a:t>
            </a:r>
          </a:p>
          <a:p>
            <a:r>
              <a:rPr lang="zh-CN" altLang="en-U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台語：</a:t>
            </a:r>
            <a:r>
              <a:rPr lang="zh-TW" altLang="zh-TW"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一日徙栽，三日徛黃。</a:t>
            </a:r>
            <a:endParaRPr lang="en-US" altLang="zh-TW"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a:p>
            <a:r>
              <a:rPr lang="zh-CN" altLang="en-U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台語：三日討海，兩日曝網。</a:t>
            </a:r>
            <a:endParaRPr lang="en-US" altLang="zh-TW"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a:p>
            <a:r>
              <a:rPr lang="zh-CN" altLang="en-U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台語：</a:t>
            </a:r>
            <a:r>
              <a:rPr lang="zh-TW" altLang="zh-TW"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徙岫雞母孵無卵</a:t>
            </a:r>
            <a:r>
              <a:rPr lang="zh-CN" altLang="en-U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a:t>
            </a:r>
            <a:endParaRPr lang="zh-TW" altLang="zh-TW"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a:p>
            <a:r>
              <a:rPr lang="zh-CN" altLang="en-U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台語：一年換二十四个頭家。</a:t>
            </a:r>
            <a:endParaRPr lang="en-US" altLang="zh-CN"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p:txBody>
      </p:sp>
      <p:sp>
        <p:nvSpPr>
          <p:cNvPr id="4" name="文字方塊 3"/>
          <p:cNvSpPr txBox="1"/>
          <p:nvPr/>
        </p:nvSpPr>
        <p:spPr>
          <a:xfrm>
            <a:off x="7092280" y="3348281"/>
            <a:ext cx="1440160" cy="584775"/>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客語？</a:t>
            </a:r>
            <a:endParaRPr lang="zh-TW" altLang="en-U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p:txBody>
      </p:sp>
      <p:sp>
        <p:nvSpPr>
          <p:cNvPr id="5" name="文字方塊 4">
            <a:hlinkClick r:id="rId2" action="ppaction://hlinksldjump"/>
          </p:cNvPr>
          <p:cNvSpPr txBox="1"/>
          <p:nvPr/>
        </p:nvSpPr>
        <p:spPr>
          <a:xfrm>
            <a:off x="6300192" y="4788441"/>
            <a:ext cx="1080120" cy="584775"/>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zh-CN" altLang="en-US"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標楷體" pitchFamily="65" charset="-120"/>
                <a:ea typeface="標楷體" pitchFamily="65" charset="-120"/>
              </a:rPr>
              <a:t>歌</a:t>
            </a:r>
            <a:r>
              <a:rPr lang="zh-CN" alt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標楷體" pitchFamily="65" charset="-120"/>
                <a:ea typeface="標楷體" pitchFamily="65" charset="-120"/>
              </a:rPr>
              <a:t>詞</a:t>
            </a:r>
            <a:endParaRPr lang="zh-TW" alt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標楷體" pitchFamily="65" charset="-120"/>
              <a:ea typeface="標楷體" pitchFamily="65" charset="-120"/>
            </a:endParaRPr>
          </a:p>
        </p:txBody>
      </p:sp>
      <p:sp>
        <p:nvSpPr>
          <p:cNvPr id="6" name="文字方塊 5">
            <a:hlinkClick r:id="rId3" action="ppaction://hlinkfile"/>
          </p:cNvPr>
          <p:cNvSpPr txBox="1"/>
          <p:nvPr/>
        </p:nvSpPr>
        <p:spPr>
          <a:xfrm>
            <a:off x="7524328" y="4788441"/>
            <a:ext cx="1440160" cy="584775"/>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zh-CN" altLang="en-US"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標楷體" pitchFamily="65" charset="-120"/>
                <a:ea typeface="標楷體" pitchFamily="65" charset="-120"/>
              </a:rPr>
              <a:t>卡拉</a:t>
            </a:r>
            <a:r>
              <a:rPr lang="en-US" altLang="zh-CN"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標楷體" pitchFamily="65" charset="-120"/>
                <a:ea typeface="標楷體" pitchFamily="65" charset="-120"/>
              </a:rPr>
              <a:t>OK</a:t>
            </a:r>
            <a:endParaRPr lang="zh-TW" alt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標楷體" pitchFamily="65" charset="-120"/>
              <a:ea typeface="標楷體" pitchFamily="65" charset="-120"/>
            </a:endParaRPr>
          </a:p>
        </p:txBody>
      </p:sp>
      <p:sp>
        <p:nvSpPr>
          <p:cNvPr id="7" name="內容版面配置區 2"/>
          <p:cNvSpPr txBox="1">
            <a:spLocks/>
          </p:cNvSpPr>
          <p:nvPr/>
        </p:nvSpPr>
        <p:spPr bwMode="auto">
          <a:xfrm>
            <a:off x="755576" y="5301208"/>
            <a:ext cx="8496944" cy="10801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r>
              <a:rPr kumimoji="0" lang="zh-CN" altLang="en-US" sz="2800" b="1" noProof="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標楷體" pitchFamily="65" charset="-120"/>
                <a:ea typeface="標楷體" pitchFamily="65" charset="-120"/>
              </a:rPr>
              <a:t>台</a:t>
            </a:r>
            <a:r>
              <a:rPr kumimoji="0" lang="zh-CN" altLang="en-US" sz="2800" b="1" i="0" u="none" strike="noStrike" kern="1200" normalizeH="0" baseline="0" noProof="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標楷體" pitchFamily="65" charset="-120"/>
                <a:ea typeface="標楷體" pitchFamily="65" charset="-120"/>
                <a:cs typeface="+mn-cs"/>
              </a:rPr>
              <a:t>語：爸母疼囝長流水，囝想爸母樹尾風。</a:t>
            </a:r>
            <a:r>
              <a:rPr kumimoji="0" lang="en-US" altLang="zh-TW" sz="2800" b="1" i="0" u="none" strike="noStrike" kern="1200" normalizeH="0" baseline="0" noProof="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標楷體" pitchFamily="65" charset="-120"/>
                <a:ea typeface="標楷體" pitchFamily="65" charset="-120"/>
                <a:cs typeface="+mn-cs"/>
              </a:rPr>
              <a:t> </a:t>
            </a:r>
          </a:p>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r>
              <a:rPr kumimoji="0" lang="zh-CN" alt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標楷體" pitchFamily="65" charset="-120"/>
                <a:ea typeface="標楷體" pitchFamily="65" charset="-120"/>
              </a:rPr>
              <a:t>客</a:t>
            </a:r>
            <a:r>
              <a:rPr kumimoji="0" lang="zh-CN" altLang="en-US" sz="2800" b="1" i="0" u="none" strike="noStrike" kern="1200" normalizeH="0" baseline="0" noProof="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標楷體" pitchFamily="65" charset="-120"/>
                <a:ea typeface="標楷體" pitchFamily="65" charset="-120"/>
                <a:cs typeface="+mn-cs"/>
              </a:rPr>
              <a:t>語：</a:t>
            </a:r>
            <a:r>
              <a:rPr kumimoji="0" lang="zh-CN" alt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標楷體" pitchFamily="65" charset="-120"/>
                <a:ea typeface="標楷體" pitchFamily="65" charset="-120"/>
              </a:rPr>
              <a:t>爺哀惜子長江水，子想爺哀擔竿長。</a:t>
            </a:r>
            <a:endParaRPr kumimoji="0" lang="en-US" altLang="zh-TW" sz="2800" b="1" i="0" u="none" strike="noStrike" kern="1200" normalizeH="0" baseline="0" noProof="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標楷體" pitchFamily="65" charset="-120"/>
              <a:ea typeface="標楷體" pitchFamily="65" charset="-120"/>
              <a:cs typeface="+mn-cs"/>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14"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16" dur="80"/>
                                        <p:tgtEl>
                                          <p:spTgt spid="3">
                                            <p:txEl>
                                              <p:pRg st="0" end="0"/>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3">
                                            <p:txEl>
                                              <p:pRg st="1" end="1"/>
                                            </p:txEl>
                                          </p:spTgt>
                                        </p:tgtEl>
                                        <p:attrNameLst>
                                          <p:attrName>style.visibility</p:attrName>
                                        </p:attrNameLst>
                                      </p:cBhvr>
                                      <p:to>
                                        <p:strVal val="visible"/>
                                      </p:to>
                                    </p:set>
                                    <p:anim calcmode="discrete" valueType="clr">
                                      <p:cBhvr override="childStyle">
                                        <p:cTn id="21" dur="80"/>
                                        <p:tgtEl>
                                          <p:spTgt spid="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3">
                                            <p:txEl>
                                              <p:pRg st="1" end="1"/>
                                            </p:txEl>
                                          </p:spTgt>
                                        </p:tgtEl>
                                        <p:attrNameLst>
                                          <p:attrName>fillcolor</p:attrName>
                                        </p:attrNameLst>
                                      </p:cBhvr>
                                      <p:tavLst>
                                        <p:tav tm="0">
                                          <p:val>
                                            <p:clrVal>
                                              <a:schemeClr val="accent2"/>
                                            </p:clrVal>
                                          </p:val>
                                        </p:tav>
                                        <p:tav tm="50000">
                                          <p:val>
                                            <p:clrVal>
                                              <a:schemeClr val="hlink"/>
                                            </p:clrVal>
                                          </p:val>
                                        </p:tav>
                                      </p:tavLst>
                                    </p:anim>
                                    <p:set>
                                      <p:cBhvr>
                                        <p:cTn id="23" dur="80"/>
                                        <p:tgtEl>
                                          <p:spTgt spid="3">
                                            <p:txEl>
                                              <p:pRg st="1" end="1"/>
                                            </p:txEl>
                                          </p:spTgt>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27" presetClass="entr" presetSubtype="0" fill="hold" grpId="0" nodeType="clickEffect">
                                  <p:stCondLst>
                                    <p:cond delay="0"/>
                                  </p:stCondLst>
                                  <p:iterate type="lt">
                                    <p:tmPct val="50000"/>
                                  </p:iterate>
                                  <p:childTnLst>
                                    <p:set>
                                      <p:cBhvr>
                                        <p:cTn id="27" dur="1" fill="hold">
                                          <p:stCondLst>
                                            <p:cond delay="0"/>
                                          </p:stCondLst>
                                        </p:cTn>
                                        <p:tgtEl>
                                          <p:spTgt spid="3">
                                            <p:txEl>
                                              <p:pRg st="2" end="2"/>
                                            </p:txEl>
                                          </p:spTgt>
                                        </p:tgtEl>
                                        <p:attrNameLst>
                                          <p:attrName>style.visibility</p:attrName>
                                        </p:attrNameLst>
                                      </p:cBhvr>
                                      <p:to>
                                        <p:strVal val="visible"/>
                                      </p:to>
                                    </p:set>
                                    <p:anim calcmode="discrete" valueType="clr">
                                      <p:cBhvr override="childStyle">
                                        <p:cTn id="28" dur="80"/>
                                        <p:tgtEl>
                                          <p:spTgt spid="3">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3">
                                            <p:txEl>
                                              <p:pRg st="2" end="2"/>
                                            </p:txEl>
                                          </p:spTgt>
                                        </p:tgtEl>
                                        <p:attrNameLst>
                                          <p:attrName>fillcolor</p:attrName>
                                        </p:attrNameLst>
                                      </p:cBhvr>
                                      <p:tavLst>
                                        <p:tav tm="0">
                                          <p:val>
                                            <p:clrVal>
                                              <a:schemeClr val="accent2"/>
                                            </p:clrVal>
                                          </p:val>
                                        </p:tav>
                                        <p:tav tm="50000">
                                          <p:val>
                                            <p:clrVal>
                                              <a:schemeClr val="hlink"/>
                                            </p:clrVal>
                                          </p:val>
                                        </p:tav>
                                      </p:tavLst>
                                    </p:anim>
                                    <p:set>
                                      <p:cBhvr>
                                        <p:cTn id="30" dur="80"/>
                                        <p:tgtEl>
                                          <p:spTgt spid="3">
                                            <p:txEl>
                                              <p:pRg st="2" end="2"/>
                                            </p:txEl>
                                          </p:spTgt>
                                        </p:tgtEl>
                                        <p:attrNameLst>
                                          <p:attrName>fill.type</p:attrName>
                                        </p:attrNameLst>
                                      </p:cBhvr>
                                      <p:to>
                                        <p:strVal val="solid"/>
                                      </p:to>
                                    </p:set>
                                  </p:childTnLst>
                                </p:cTn>
                              </p:par>
                            </p:childTnLst>
                          </p:cTn>
                        </p:par>
                      </p:childTnLst>
                    </p:cTn>
                  </p:par>
                  <p:par>
                    <p:cTn id="31" fill="hold">
                      <p:stCondLst>
                        <p:cond delay="indefinite"/>
                      </p:stCondLst>
                      <p:childTnLst>
                        <p:par>
                          <p:cTn id="32" fill="hold">
                            <p:stCondLst>
                              <p:cond delay="0"/>
                            </p:stCondLst>
                            <p:childTnLst>
                              <p:par>
                                <p:cTn id="33" presetID="27" presetClass="entr" presetSubtype="0" fill="hold" grpId="0" nodeType="clickEffect">
                                  <p:stCondLst>
                                    <p:cond delay="0"/>
                                  </p:stCondLst>
                                  <p:iterate type="lt">
                                    <p:tmPct val="50000"/>
                                  </p:iterate>
                                  <p:childTnLst>
                                    <p:set>
                                      <p:cBhvr>
                                        <p:cTn id="34" dur="1" fill="hold">
                                          <p:stCondLst>
                                            <p:cond delay="0"/>
                                          </p:stCondLst>
                                        </p:cTn>
                                        <p:tgtEl>
                                          <p:spTgt spid="3">
                                            <p:txEl>
                                              <p:pRg st="3" end="3"/>
                                            </p:txEl>
                                          </p:spTgt>
                                        </p:tgtEl>
                                        <p:attrNameLst>
                                          <p:attrName>style.visibility</p:attrName>
                                        </p:attrNameLst>
                                      </p:cBhvr>
                                      <p:to>
                                        <p:strVal val="visible"/>
                                      </p:to>
                                    </p:set>
                                    <p:anim calcmode="discrete" valueType="clr">
                                      <p:cBhvr override="childStyle">
                                        <p:cTn id="35" dur="80"/>
                                        <p:tgtEl>
                                          <p:spTgt spid="3">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6" dur="80"/>
                                        <p:tgtEl>
                                          <p:spTgt spid="3">
                                            <p:txEl>
                                              <p:pRg st="3" end="3"/>
                                            </p:txEl>
                                          </p:spTgt>
                                        </p:tgtEl>
                                        <p:attrNameLst>
                                          <p:attrName>fillcolor</p:attrName>
                                        </p:attrNameLst>
                                      </p:cBhvr>
                                      <p:tavLst>
                                        <p:tav tm="0">
                                          <p:val>
                                            <p:clrVal>
                                              <a:schemeClr val="accent2"/>
                                            </p:clrVal>
                                          </p:val>
                                        </p:tav>
                                        <p:tav tm="50000">
                                          <p:val>
                                            <p:clrVal>
                                              <a:schemeClr val="hlink"/>
                                            </p:clrVal>
                                          </p:val>
                                        </p:tav>
                                      </p:tavLst>
                                    </p:anim>
                                    <p:set>
                                      <p:cBhvr>
                                        <p:cTn id="37" dur="80"/>
                                        <p:tgtEl>
                                          <p:spTgt spid="3">
                                            <p:txEl>
                                              <p:pRg st="3" end="3"/>
                                            </p:txEl>
                                          </p:spTgt>
                                        </p:tgtEl>
                                        <p:attrNameLst>
                                          <p:attrName>fill.type</p:attrName>
                                        </p:attrNameLst>
                                      </p:cBhvr>
                                      <p:to>
                                        <p:strVal val="solid"/>
                                      </p:to>
                                    </p:set>
                                  </p:childTnLst>
                                </p:cTn>
                              </p:par>
                            </p:childTnLst>
                          </p:cTn>
                        </p:par>
                      </p:childTnLst>
                    </p:cTn>
                  </p:par>
                  <p:par>
                    <p:cTn id="38" fill="hold">
                      <p:stCondLst>
                        <p:cond delay="indefinite"/>
                      </p:stCondLst>
                      <p:childTnLst>
                        <p:par>
                          <p:cTn id="39" fill="hold">
                            <p:stCondLst>
                              <p:cond delay="0"/>
                            </p:stCondLst>
                            <p:childTnLst>
                              <p:par>
                                <p:cTn id="40" presetID="27" presetClass="entr" presetSubtype="0" fill="hold" grpId="0" nodeType="clickEffect">
                                  <p:stCondLst>
                                    <p:cond delay="0"/>
                                  </p:stCondLst>
                                  <p:iterate type="lt">
                                    <p:tmPct val="50000"/>
                                  </p:iterate>
                                  <p:childTnLst>
                                    <p:set>
                                      <p:cBhvr>
                                        <p:cTn id="41" dur="1" fill="hold">
                                          <p:stCondLst>
                                            <p:cond delay="0"/>
                                          </p:stCondLst>
                                        </p:cTn>
                                        <p:tgtEl>
                                          <p:spTgt spid="3">
                                            <p:txEl>
                                              <p:pRg st="4" end="4"/>
                                            </p:txEl>
                                          </p:spTgt>
                                        </p:tgtEl>
                                        <p:attrNameLst>
                                          <p:attrName>style.visibility</p:attrName>
                                        </p:attrNameLst>
                                      </p:cBhvr>
                                      <p:to>
                                        <p:strVal val="visible"/>
                                      </p:to>
                                    </p:set>
                                    <p:anim calcmode="discrete" valueType="clr">
                                      <p:cBhvr override="childStyle">
                                        <p:cTn id="42" dur="80"/>
                                        <p:tgtEl>
                                          <p:spTgt spid="3">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3">
                                            <p:txEl>
                                              <p:pRg st="4" end="4"/>
                                            </p:txEl>
                                          </p:spTgt>
                                        </p:tgtEl>
                                        <p:attrNameLst>
                                          <p:attrName>fillcolor</p:attrName>
                                        </p:attrNameLst>
                                      </p:cBhvr>
                                      <p:tavLst>
                                        <p:tav tm="0">
                                          <p:val>
                                            <p:clrVal>
                                              <a:schemeClr val="accent2"/>
                                            </p:clrVal>
                                          </p:val>
                                        </p:tav>
                                        <p:tav tm="50000">
                                          <p:val>
                                            <p:clrVal>
                                              <a:schemeClr val="hlink"/>
                                            </p:clrVal>
                                          </p:val>
                                        </p:tav>
                                      </p:tavLst>
                                    </p:anim>
                                    <p:set>
                                      <p:cBhvr>
                                        <p:cTn id="44" dur="80"/>
                                        <p:tgtEl>
                                          <p:spTgt spid="3">
                                            <p:txEl>
                                              <p:pRg st="4" end="4"/>
                                            </p:txEl>
                                          </p:spTgt>
                                        </p:tgtEl>
                                        <p:attrNameLst>
                                          <p:attrName>fill.type</p:attrName>
                                        </p:attrNameLst>
                                      </p:cBhvr>
                                      <p:to>
                                        <p:strVal val="solid"/>
                                      </p:to>
                                    </p:set>
                                  </p:childTnLst>
                                </p:cTn>
                              </p:par>
                            </p:childTnLst>
                          </p:cTn>
                        </p:par>
                      </p:childTnLst>
                    </p:cTn>
                  </p:par>
                  <p:par>
                    <p:cTn id="45" fill="hold">
                      <p:stCondLst>
                        <p:cond delay="indefinite"/>
                      </p:stCondLst>
                      <p:childTnLst>
                        <p:par>
                          <p:cTn id="46" fill="hold">
                            <p:stCondLst>
                              <p:cond delay="0"/>
                            </p:stCondLst>
                            <p:childTnLst>
                              <p:par>
                                <p:cTn id="47" presetID="27" presetClass="entr" presetSubtype="0" fill="hold" grpId="0" nodeType="clickEffect">
                                  <p:stCondLst>
                                    <p:cond delay="0"/>
                                  </p:stCondLst>
                                  <p:iterate type="lt">
                                    <p:tmPct val="50000"/>
                                  </p:iterate>
                                  <p:childTnLst>
                                    <p:set>
                                      <p:cBhvr>
                                        <p:cTn id="48" dur="1" fill="hold">
                                          <p:stCondLst>
                                            <p:cond delay="0"/>
                                          </p:stCondLst>
                                        </p:cTn>
                                        <p:tgtEl>
                                          <p:spTgt spid="3">
                                            <p:txEl>
                                              <p:pRg st="5" end="5"/>
                                            </p:txEl>
                                          </p:spTgt>
                                        </p:tgtEl>
                                        <p:attrNameLst>
                                          <p:attrName>style.visibility</p:attrName>
                                        </p:attrNameLst>
                                      </p:cBhvr>
                                      <p:to>
                                        <p:strVal val="visible"/>
                                      </p:to>
                                    </p:set>
                                    <p:anim calcmode="discrete" valueType="clr">
                                      <p:cBhvr override="childStyle">
                                        <p:cTn id="49" dur="80"/>
                                        <p:tgtEl>
                                          <p:spTgt spid="3">
                                            <p:txEl>
                                              <p:pRg st="5" end="5"/>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0" dur="80"/>
                                        <p:tgtEl>
                                          <p:spTgt spid="3">
                                            <p:txEl>
                                              <p:pRg st="5" end="5"/>
                                            </p:txEl>
                                          </p:spTgt>
                                        </p:tgtEl>
                                        <p:attrNameLst>
                                          <p:attrName>fillcolor</p:attrName>
                                        </p:attrNameLst>
                                      </p:cBhvr>
                                      <p:tavLst>
                                        <p:tav tm="0">
                                          <p:val>
                                            <p:clrVal>
                                              <a:schemeClr val="accent2"/>
                                            </p:clrVal>
                                          </p:val>
                                        </p:tav>
                                        <p:tav tm="50000">
                                          <p:val>
                                            <p:clrVal>
                                              <a:schemeClr val="hlink"/>
                                            </p:clrVal>
                                          </p:val>
                                        </p:tav>
                                      </p:tavLst>
                                    </p:anim>
                                    <p:set>
                                      <p:cBhvr>
                                        <p:cTn id="51" dur="80"/>
                                        <p:tgtEl>
                                          <p:spTgt spid="3">
                                            <p:txEl>
                                              <p:pRg st="5" end="5"/>
                                            </p:txEl>
                                          </p:spTgt>
                                        </p:tgtEl>
                                        <p:attrNameLst>
                                          <p:attrName>fill.type</p:attrName>
                                        </p:attrNameLst>
                                      </p:cBhvr>
                                      <p:to>
                                        <p:strVal val="solid"/>
                                      </p:to>
                                    </p:set>
                                  </p:childTnLst>
                                </p:cTn>
                              </p:par>
                            </p:childTnLst>
                          </p:cTn>
                        </p:par>
                      </p:childTnLst>
                    </p:cTn>
                  </p:par>
                  <p:par>
                    <p:cTn id="52" fill="hold">
                      <p:stCondLst>
                        <p:cond delay="indefinite"/>
                      </p:stCondLst>
                      <p:childTnLst>
                        <p:par>
                          <p:cTn id="53" fill="hold">
                            <p:stCondLst>
                              <p:cond delay="0"/>
                            </p:stCondLst>
                            <p:childTnLst>
                              <p:par>
                                <p:cTn id="54" presetID="27" presetClass="entr" presetSubtype="0" fill="hold" grpId="0" nodeType="clickEffect">
                                  <p:stCondLst>
                                    <p:cond delay="0"/>
                                  </p:stCondLst>
                                  <p:iterate type="lt">
                                    <p:tmPct val="50000"/>
                                  </p:iterate>
                                  <p:childTnLst>
                                    <p:set>
                                      <p:cBhvr>
                                        <p:cTn id="55" dur="1" fill="hold">
                                          <p:stCondLst>
                                            <p:cond delay="0"/>
                                          </p:stCondLst>
                                        </p:cTn>
                                        <p:tgtEl>
                                          <p:spTgt spid="3">
                                            <p:txEl>
                                              <p:pRg st="6" end="6"/>
                                            </p:txEl>
                                          </p:spTgt>
                                        </p:tgtEl>
                                        <p:attrNameLst>
                                          <p:attrName>style.visibility</p:attrName>
                                        </p:attrNameLst>
                                      </p:cBhvr>
                                      <p:to>
                                        <p:strVal val="visible"/>
                                      </p:to>
                                    </p:set>
                                    <p:anim calcmode="discrete" valueType="clr">
                                      <p:cBhvr override="childStyle">
                                        <p:cTn id="56" dur="80"/>
                                        <p:tgtEl>
                                          <p:spTgt spid="3">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7" dur="80"/>
                                        <p:tgtEl>
                                          <p:spTgt spid="3">
                                            <p:txEl>
                                              <p:pRg st="6" end="6"/>
                                            </p:txEl>
                                          </p:spTgt>
                                        </p:tgtEl>
                                        <p:attrNameLst>
                                          <p:attrName>fillcolor</p:attrName>
                                        </p:attrNameLst>
                                      </p:cBhvr>
                                      <p:tavLst>
                                        <p:tav tm="0">
                                          <p:val>
                                            <p:clrVal>
                                              <a:schemeClr val="accent2"/>
                                            </p:clrVal>
                                          </p:val>
                                        </p:tav>
                                        <p:tav tm="50000">
                                          <p:val>
                                            <p:clrVal>
                                              <a:schemeClr val="hlink"/>
                                            </p:clrVal>
                                          </p:val>
                                        </p:tav>
                                      </p:tavLst>
                                    </p:anim>
                                    <p:set>
                                      <p:cBhvr>
                                        <p:cTn id="58" dur="80"/>
                                        <p:tgtEl>
                                          <p:spTgt spid="3">
                                            <p:txEl>
                                              <p:pRg st="6" end="6"/>
                                            </p:txEl>
                                          </p:spTgt>
                                        </p:tgtEl>
                                        <p:attrNameLst>
                                          <p:attrName>fill.type</p:attrName>
                                        </p:attrNameLst>
                                      </p:cBhvr>
                                      <p:to>
                                        <p:strVal val="solid"/>
                                      </p:to>
                                    </p:set>
                                  </p:childTnLst>
                                </p:cTn>
                              </p:par>
                            </p:childTnLst>
                          </p:cTn>
                        </p:par>
                      </p:childTnLst>
                    </p:cTn>
                  </p:par>
                  <p:par>
                    <p:cTn id="59" fill="hold">
                      <p:stCondLst>
                        <p:cond delay="indefinite"/>
                      </p:stCondLst>
                      <p:childTnLst>
                        <p:par>
                          <p:cTn id="60" fill="hold">
                            <p:stCondLst>
                              <p:cond delay="0"/>
                            </p:stCondLst>
                            <p:childTnLst>
                              <p:par>
                                <p:cTn id="61" presetID="27" presetClass="entr" presetSubtype="0" fill="hold" grpId="0" nodeType="clickEffect">
                                  <p:stCondLst>
                                    <p:cond delay="0"/>
                                  </p:stCondLst>
                                  <p:iterate type="lt">
                                    <p:tmPct val="50000"/>
                                  </p:iterate>
                                  <p:childTnLst>
                                    <p:set>
                                      <p:cBhvr>
                                        <p:cTn id="62" dur="1" fill="hold">
                                          <p:stCondLst>
                                            <p:cond delay="0"/>
                                          </p:stCondLst>
                                        </p:cTn>
                                        <p:tgtEl>
                                          <p:spTgt spid="3">
                                            <p:txEl>
                                              <p:pRg st="7" end="7"/>
                                            </p:txEl>
                                          </p:spTgt>
                                        </p:tgtEl>
                                        <p:attrNameLst>
                                          <p:attrName>style.visibility</p:attrName>
                                        </p:attrNameLst>
                                      </p:cBhvr>
                                      <p:to>
                                        <p:strVal val="visible"/>
                                      </p:to>
                                    </p:set>
                                    <p:anim calcmode="discrete" valueType="clr">
                                      <p:cBhvr override="childStyle">
                                        <p:cTn id="63" dur="80"/>
                                        <p:tgtEl>
                                          <p:spTgt spid="3">
                                            <p:txEl>
                                              <p:pRg st="7" end="7"/>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64" dur="80"/>
                                        <p:tgtEl>
                                          <p:spTgt spid="3">
                                            <p:txEl>
                                              <p:pRg st="7" end="7"/>
                                            </p:txEl>
                                          </p:spTgt>
                                        </p:tgtEl>
                                        <p:attrNameLst>
                                          <p:attrName>fillcolor</p:attrName>
                                        </p:attrNameLst>
                                      </p:cBhvr>
                                      <p:tavLst>
                                        <p:tav tm="0">
                                          <p:val>
                                            <p:clrVal>
                                              <a:schemeClr val="accent2"/>
                                            </p:clrVal>
                                          </p:val>
                                        </p:tav>
                                        <p:tav tm="50000">
                                          <p:val>
                                            <p:clrVal>
                                              <a:schemeClr val="hlink"/>
                                            </p:clrVal>
                                          </p:val>
                                        </p:tav>
                                      </p:tavLst>
                                    </p:anim>
                                    <p:set>
                                      <p:cBhvr>
                                        <p:cTn id="65" dur="80"/>
                                        <p:tgtEl>
                                          <p:spTgt spid="3">
                                            <p:txEl>
                                              <p:pRg st="7" end="7"/>
                                            </p:txEl>
                                          </p:spTgt>
                                        </p:tgtEl>
                                        <p:attrNameLst>
                                          <p:attrName>fill.type</p:attrName>
                                        </p:attrNameLst>
                                      </p:cBhvr>
                                      <p:to>
                                        <p:strVal val="solid"/>
                                      </p:to>
                                    </p:set>
                                  </p:childTnLst>
                                </p:cTn>
                              </p:par>
                            </p:childTnLst>
                          </p:cTn>
                        </p:par>
                      </p:childTnLst>
                    </p:cTn>
                  </p:par>
                  <p:par>
                    <p:cTn id="66" fill="hold">
                      <p:stCondLst>
                        <p:cond delay="indefinite"/>
                      </p:stCondLst>
                      <p:childTnLst>
                        <p:par>
                          <p:cTn id="67" fill="hold">
                            <p:stCondLst>
                              <p:cond delay="0"/>
                            </p:stCondLst>
                            <p:childTnLst>
                              <p:par>
                                <p:cTn id="68" presetID="27" presetClass="entr" presetSubtype="0" fill="hold" grpId="0" nodeType="clickEffect">
                                  <p:stCondLst>
                                    <p:cond delay="0"/>
                                  </p:stCondLst>
                                  <p:iterate type="lt">
                                    <p:tmPct val="50000"/>
                                  </p:iterate>
                                  <p:childTnLst>
                                    <p:set>
                                      <p:cBhvr>
                                        <p:cTn id="69" dur="1" fill="hold">
                                          <p:stCondLst>
                                            <p:cond delay="0"/>
                                          </p:stCondLst>
                                        </p:cTn>
                                        <p:tgtEl>
                                          <p:spTgt spid="3">
                                            <p:txEl>
                                              <p:pRg st="8" end="8"/>
                                            </p:txEl>
                                          </p:spTgt>
                                        </p:tgtEl>
                                        <p:attrNameLst>
                                          <p:attrName>style.visibility</p:attrName>
                                        </p:attrNameLst>
                                      </p:cBhvr>
                                      <p:to>
                                        <p:strVal val="visible"/>
                                      </p:to>
                                    </p:set>
                                    <p:anim calcmode="discrete" valueType="clr">
                                      <p:cBhvr override="childStyle">
                                        <p:cTn id="70" dur="80"/>
                                        <p:tgtEl>
                                          <p:spTgt spid="3">
                                            <p:txEl>
                                              <p:pRg st="8" end="8"/>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71" dur="80"/>
                                        <p:tgtEl>
                                          <p:spTgt spid="3">
                                            <p:txEl>
                                              <p:pRg st="8" end="8"/>
                                            </p:txEl>
                                          </p:spTgt>
                                        </p:tgtEl>
                                        <p:attrNameLst>
                                          <p:attrName>fillcolor</p:attrName>
                                        </p:attrNameLst>
                                      </p:cBhvr>
                                      <p:tavLst>
                                        <p:tav tm="0">
                                          <p:val>
                                            <p:clrVal>
                                              <a:schemeClr val="accent2"/>
                                            </p:clrVal>
                                          </p:val>
                                        </p:tav>
                                        <p:tav tm="50000">
                                          <p:val>
                                            <p:clrVal>
                                              <a:schemeClr val="hlink"/>
                                            </p:clrVal>
                                          </p:val>
                                        </p:tav>
                                      </p:tavLst>
                                    </p:anim>
                                    <p:set>
                                      <p:cBhvr>
                                        <p:cTn id="72" dur="80"/>
                                        <p:tgtEl>
                                          <p:spTgt spid="3">
                                            <p:txEl>
                                              <p:pRg st="8" end="8"/>
                                            </p:txEl>
                                          </p:spTgt>
                                        </p:tgtEl>
                                        <p:attrNameLst>
                                          <p:attrName>fill.type</p:attrName>
                                        </p:attrNameLst>
                                      </p:cBhvr>
                                      <p:to>
                                        <p:strVal val="solid"/>
                                      </p:to>
                                    </p:set>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additive="base">
                                        <p:cTn id="77" dur="500" fill="hold"/>
                                        <p:tgtEl>
                                          <p:spTgt spid="4"/>
                                        </p:tgtEl>
                                        <p:attrNameLst>
                                          <p:attrName>ppt_x</p:attrName>
                                        </p:attrNameLst>
                                      </p:cBhvr>
                                      <p:tavLst>
                                        <p:tav tm="0">
                                          <p:val>
                                            <p:strVal val="#ppt_x"/>
                                          </p:val>
                                        </p:tav>
                                        <p:tav tm="100000">
                                          <p:val>
                                            <p:strVal val="#ppt_x"/>
                                          </p:val>
                                        </p:tav>
                                      </p:tavLst>
                                    </p:anim>
                                    <p:anim calcmode="lin" valueType="num">
                                      <p:cBhvr additive="base">
                                        <p:cTn id="7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5"/>
                                        </p:tgtEl>
                                        <p:attrNameLst>
                                          <p:attrName>style.visibility</p:attrName>
                                        </p:attrNameLst>
                                      </p:cBhvr>
                                      <p:to>
                                        <p:strVal val="visible"/>
                                      </p:to>
                                    </p:set>
                                    <p:anim calcmode="lin" valueType="num">
                                      <p:cBhvr additive="base">
                                        <p:cTn id="83" dur="500" fill="hold"/>
                                        <p:tgtEl>
                                          <p:spTgt spid="5"/>
                                        </p:tgtEl>
                                        <p:attrNameLst>
                                          <p:attrName>ppt_x</p:attrName>
                                        </p:attrNameLst>
                                      </p:cBhvr>
                                      <p:tavLst>
                                        <p:tav tm="0">
                                          <p:val>
                                            <p:strVal val="#ppt_x"/>
                                          </p:val>
                                        </p:tav>
                                        <p:tav tm="100000">
                                          <p:val>
                                            <p:strVal val="#ppt_x"/>
                                          </p:val>
                                        </p:tav>
                                      </p:tavLst>
                                    </p:anim>
                                    <p:anim calcmode="lin" valueType="num">
                                      <p:cBhvr additive="base">
                                        <p:cTn id="8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grpId="1" nodeType="click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additive="base">
                                        <p:cTn id="89" dur="500" fill="hold"/>
                                        <p:tgtEl>
                                          <p:spTgt spid="5"/>
                                        </p:tgtEl>
                                        <p:attrNameLst>
                                          <p:attrName>ppt_x</p:attrName>
                                        </p:attrNameLst>
                                      </p:cBhvr>
                                      <p:tavLst>
                                        <p:tav tm="0">
                                          <p:val>
                                            <p:strVal val="#ppt_x"/>
                                          </p:val>
                                        </p:tav>
                                        <p:tav tm="100000">
                                          <p:val>
                                            <p:strVal val="#ppt_x"/>
                                          </p:val>
                                        </p:tav>
                                      </p:tavLst>
                                    </p:anim>
                                    <p:anim calcmode="lin" valueType="num">
                                      <p:cBhvr additive="base">
                                        <p:cTn id="9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grpId="0" nodeType="clickEffect">
                                  <p:stCondLst>
                                    <p:cond delay="0"/>
                                  </p:stCondLst>
                                  <p:childTnLst>
                                    <p:set>
                                      <p:cBhvr>
                                        <p:cTn id="94" dur="1" fill="hold">
                                          <p:stCondLst>
                                            <p:cond delay="0"/>
                                          </p:stCondLst>
                                        </p:cTn>
                                        <p:tgtEl>
                                          <p:spTgt spid="6"/>
                                        </p:tgtEl>
                                        <p:attrNameLst>
                                          <p:attrName>style.visibility</p:attrName>
                                        </p:attrNameLst>
                                      </p:cBhvr>
                                      <p:to>
                                        <p:strVal val="visible"/>
                                      </p:to>
                                    </p:set>
                                    <p:anim calcmode="lin" valueType="num">
                                      <p:cBhvr additive="base">
                                        <p:cTn id="95" dur="500" fill="hold"/>
                                        <p:tgtEl>
                                          <p:spTgt spid="6"/>
                                        </p:tgtEl>
                                        <p:attrNameLst>
                                          <p:attrName>ppt_x</p:attrName>
                                        </p:attrNameLst>
                                      </p:cBhvr>
                                      <p:tavLst>
                                        <p:tav tm="0">
                                          <p:val>
                                            <p:strVal val="#ppt_x"/>
                                          </p:val>
                                        </p:tav>
                                        <p:tav tm="100000">
                                          <p:val>
                                            <p:strVal val="#ppt_x"/>
                                          </p:val>
                                        </p:tav>
                                      </p:tavLst>
                                    </p:anim>
                                    <p:anim calcmode="lin" valueType="num">
                                      <p:cBhvr additive="base">
                                        <p:cTn id="9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grpId="1" nodeType="clickEffect">
                                  <p:stCondLst>
                                    <p:cond delay="0"/>
                                  </p:stCondLst>
                                  <p:childTnLst>
                                    <p:set>
                                      <p:cBhvr>
                                        <p:cTn id="100" dur="1" fill="hold">
                                          <p:stCondLst>
                                            <p:cond delay="0"/>
                                          </p:stCondLst>
                                        </p:cTn>
                                        <p:tgtEl>
                                          <p:spTgt spid="6"/>
                                        </p:tgtEl>
                                        <p:attrNameLst>
                                          <p:attrName>style.visibility</p:attrName>
                                        </p:attrNameLst>
                                      </p:cBhvr>
                                      <p:to>
                                        <p:strVal val="visible"/>
                                      </p:to>
                                    </p:set>
                                    <p:anim calcmode="lin" valueType="num">
                                      <p:cBhvr additive="base">
                                        <p:cTn id="101" dur="500" fill="hold"/>
                                        <p:tgtEl>
                                          <p:spTgt spid="6"/>
                                        </p:tgtEl>
                                        <p:attrNameLst>
                                          <p:attrName>ppt_x</p:attrName>
                                        </p:attrNameLst>
                                      </p:cBhvr>
                                      <p:tavLst>
                                        <p:tav tm="0">
                                          <p:val>
                                            <p:strVal val="#ppt_x"/>
                                          </p:val>
                                        </p:tav>
                                        <p:tav tm="100000">
                                          <p:val>
                                            <p:strVal val="#ppt_x"/>
                                          </p:val>
                                        </p:tav>
                                      </p:tavLst>
                                    </p:anim>
                                    <p:anim calcmode="lin" valueType="num">
                                      <p:cBhvr additive="base">
                                        <p:cTn id="10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7" presetClass="entr" presetSubtype="0" fill="hold" grpId="0" nodeType="clickEffect">
                                  <p:stCondLst>
                                    <p:cond delay="0"/>
                                  </p:stCondLst>
                                  <p:iterate type="lt">
                                    <p:tmPct val="50000"/>
                                  </p:iterate>
                                  <p:childTnLst>
                                    <p:set>
                                      <p:cBhvr>
                                        <p:cTn id="106" dur="1" fill="hold">
                                          <p:stCondLst>
                                            <p:cond delay="0"/>
                                          </p:stCondLst>
                                        </p:cTn>
                                        <p:tgtEl>
                                          <p:spTgt spid="7">
                                            <p:txEl>
                                              <p:pRg st="0" end="0"/>
                                            </p:txEl>
                                          </p:spTgt>
                                        </p:tgtEl>
                                        <p:attrNameLst>
                                          <p:attrName>style.visibility</p:attrName>
                                        </p:attrNameLst>
                                      </p:cBhvr>
                                      <p:to>
                                        <p:strVal val="visible"/>
                                      </p:to>
                                    </p:set>
                                    <p:anim calcmode="discrete" valueType="clr">
                                      <p:cBhvr override="childStyle">
                                        <p:cTn id="107" dur="80"/>
                                        <p:tgtEl>
                                          <p:spTgt spid="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08" dur="80"/>
                                        <p:tgtEl>
                                          <p:spTgt spid="7">
                                            <p:txEl>
                                              <p:pRg st="0" end="0"/>
                                            </p:txEl>
                                          </p:spTgt>
                                        </p:tgtEl>
                                        <p:attrNameLst>
                                          <p:attrName>fillcolor</p:attrName>
                                        </p:attrNameLst>
                                      </p:cBhvr>
                                      <p:tavLst>
                                        <p:tav tm="0">
                                          <p:val>
                                            <p:clrVal>
                                              <a:schemeClr val="accent2"/>
                                            </p:clrVal>
                                          </p:val>
                                        </p:tav>
                                        <p:tav tm="50000">
                                          <p:val>
                                            <p:clrVal>
                                              <a:schemeClr val="hlink"/>
                                            </p:clrVal>
                                          </p:val>
                                        </p:tav>
                                      </p:tavLst>
                                    </p:anim>
                                    <p:set>
                                      <p:cBhvr>
                                        <p:cTn id="109" dur="80"/>
                                        <p:tgtEl>
                                          <p:spTgt spid="7">
                                            <p:txEl>
                                              <p:pRg st="0" end="0"/>
                                            </p:txEl>
                                          </p:spTgt>
                                        </p:tgtEl>
                                        <p:attrNameLst>
                                          <p:attrName>fill.type</p:attrName>
                                        </p:attrNameLst>
                                      </p:cBhvr>
                                      <p:to>
                                        <p:strVal val="solid"/>
                                      </p:to>
                                    </p:set>
                                  </p:childTnLst>
                                </p:cTn>
                              </p:par>
                            </p:childTnLst>
                          </p:cTn>
                        </p:par>
                      </p:childTnLst>
                    </p:cTn>
                  </p:par>
                  <p:par>
                    <p:cTn id="110" fill="hold">
                      <p:stCondLst>
                        <p:cond delay="indefinite"/>
                      </p:stCondLst>
                      <p:childTnLst>
                        <p:par>
                          <p:cTn id="111" fill="hold">
                            <p:stCondLst>
                              <p:cond delay="0"/>
                            </p:stCondLst>
                            <p:childTnLst>
                              <p:par>
                                <p:cTn id="112" presetID="27" presetClass="entr" presetSubtype="0" fill="hold" grpId="0" nodeType="clickEffect">
                                  <p:stCondLst>
                                    <p:cond delay="0"/>
                                  </p:stCondLst>
                                  <p:iterate type="lt">
                                    <p:tmPct val="50000"/>
                                  </p:iterate>
                                  <p:childTnLst>
                                    <p:set>
                                      <p:cBhvr>
                                        <p:cTn id="113" dur="1" fill="hold">
                                          <p:stCondLst>
                                            <p:cond delay="0"/>
                                          </p:stCondLst>
                                        </p:cTn>
                                        <p:tgtEl>
                                          <p:spTgt spid="7">
                                            <p:txEl>
                                              <p:pRg st="1" end="1"/>
                                            </p:txEl>
                                          </p:spTgt>
                                        </p:tgtEl>
                                        <p:attrNameLst>
                                          <p:attrName>style.visibility</p:attrName>
                                        </p:attrNameLst>
                                      </p:cBhvr>
                                      <p:to>
                                        <p:strVal val="visible"/>
                                      </p:to>
                                    </p:set>
                                    <p:anim calcmode="discrete" valueType="clr">
                                      <p:cBhvr override="childStyle">
                                        <p:cTn id="114" dur="80"/>
                                        <p:tgtEl>
                                          <p:spTgt spid="7">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15" dur="80"/>
                                        <p:tgtEl>
                                          <p:spTgt spid="7">
                                            <p:txEl>
                                              <p:pRg st="1" end="1"/>
                                            </p:txEl>
                                          </p:spTgt>
                                        </p:tgtEl>
                                        <p:attrNameLst>
                                          <p:attrName>fillcolor</p:attrName>
                                        </p:attrNameLst>
                                      </p:cBhvr>
                                      <p:tavLst>
                                        <p:tav tm="0">
                                          <p:val>
                                            <p:clrVal>
                                              <a:schemeClr val="accent2"/>
                                            </p:clrVal>
                                          </p:val>
                                        </p:tav>
                                        <p:tav tm="50000">
                                          <p:val>
                                            <p:clrVal>
                                              <a:schemeClr val="hlink"/>
                                            </p:clrVal>
                                          </p:val>
                                        </p:tav>
                                      </p:tavLst>
                                    </p:anim>
                                    <p:set>
                                      <p:cBhvr>
                                        <p:cTn id="116" dur="80"/>
                                        <p:tgtEl>
                                          <p:spTgt spid="7">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P spid="5" grpId="0" animBg="1"/>
      <p:bldP spid="5" grpId="1" animBg="1"/>
      <p:bldP spid="6" grpId="0" animBg="1"/>
      <p:bldP spid="6" grpId="1" animBg="1"/>
      <p:bldP spid="7"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標題 1"/>
          <p:cNvSpPr txBox="1">
            <a:spLocks/>
          </p:cNvSpPr>
          <p:nvPr/>
        </p:nvSpPr>
        <p:spPr>
          <a:xfrm>
            <a:off x="260350" y="1844675"/>
            <a:ext cx="8578850" cy="1143000"/>
          </a:xfrm>
          <a:prstGeom prst="rect">
            <a:avLst/>
          </a:prstGeom>
        </p:spPr>
        <p:txBody>
          <a:bodyPr anchor="ct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endParaRPr kumimoji="0" lang="zh-TW" altLang="en-US" sz="2800" b="1" dirty="0">
              <a:effectLst>
                <a:outerShdw blurRad="38100" dist="38100" dir="2700000" algn="tl">
                  <a:srgbClr val="000000">
                    <a:alpha val="43137"/>
                  </a:srgbClr>
                </a:outerShdw>
              </a:effectLst>
              <a:latin typeface="+mj-ea"/>
            </a:endParaRPr>
          </a:p>
        </p:txBody>
      </p:sp>
      <p:sp>
        <p:nvSpPr>
          <p:cNvPr id="8195" name="文字方塊 9"/>
          <p:cNvSpPr txBox="1">
            <a:spLocks noChangeArrowheads="1"/>
          </p:cNvSpPr>
          <p:nvPr/>
        </p:nvSpPr>
        <p:spPr bwMode="auto">
          <a:xfrm>
            <a:off x="-118825" y="2062360"/>
            <a:ext cx="9252520" cy="2769989"/>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538163" lvl="1" eaLnBrk="1" hangingPunct="1">
              <a:lnSpc>
                <a:spcPct val="150000"/>
              </a:lnSpc>
            </a:pPr>
            <a:r>
              <a:rPr kumimoji="0" lang="zh-CN" altLang="en-U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igi Unicode" pitchFamily="2" charset="0"/>
                <a:ea typeface="標楷體" pitchFamily="65" charset="-120"/>
              </a:rPr>
              <a:t>一喙雞排，一口珍奶</a:t>
            </a:r>
            <a:r>
              <a:rPr kumimoji="0" lang="zh-CN" altLang="en-U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igi Unicode" pitchFamily="2" charset="0"/>
                <a:ea typeface="標楷體" pitchFamily="65" charset="-120"/>
              </a:rPr>
              <a:t>（台華語混合）</a:t>
            </a:r>
            <a:endParaRPr kumimoji="0" lang="en-US" altLang="zh-CN"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igi Unicode" pitchFamily="2" charset="0"/>
              <a:ea typeface="標楷體" pitchFamily="65" charset="-120"/>
            </a:endParaRPr>
          </a:p>
          <a:p>
            <a:pPr marL="538163" lvl="1" eaLnBrk="1" hangingPunct="1">
              <a:lnSpc>
                <a:spcPct val="150000"/>
              </a:lnSpc>
            </a:pPr>
            <a:r>
              <a:rPr kumimoji="0" lang="zh-TW" altLang="en-US" sz="3600" b="1" spc="50" dirty="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造</a:t>
            </a:r>
            <a:r>
              <a:rPr kumimoji="0" lang="zh-CN" altLang="en-US" sz="36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句：這馬若是會當「一喙雞排，一口珍奶」毋知影會有偌爾幸福咧！</a:t>
            </a:r>
            <a:endParaRPr kumimoji="0" lang="en-US" altLang="zh-CN" sz="3600" b="1" spc="50" dirty="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endParaRPr>
          </a:p>
        </p:txBody>
      </p:sp>
      <p:sp>
        <p:nvSpPr>
          <p:cNvPr id="8196" name="標題 1"/>
          <p:cNvSpPr txBox="1">
            <a:spLocks/>
          </p:cNvSpPr>
          <p:nvPr/>
        </p:nvSpPr>
        <p:spPr bwMode="auto">
          <a:xfrm>
            <a:off x="323528" y="188640"/>
            <a:ext cx="8568952" cy="749300"/>
          </a:xfrm>
          <a:prstGeom prst="rect">
            <a:avLst/>
          </a:prstGeom>
          <a:noFill/>
          <a:ln w="9525">
            <a:noFill/>
            <a:miter lim="800000"/>
            <a:headEnd/>
            <a:tailEnd/>
          </a:ln>
        </p:spPr>
        <p:txBody>
          <a:bodyPr/>
          <a:lstStyle/>
          <a:p>
            <a:pPr algn="ctr" eaLnBrk="1" hangingPunct="1">
              <a:lnSpc>
                <a:spcPct val="90000"/>
              </a:lnSpc>
            </a:pPr>
            <a:r>
              <a:rPr kumimoji="0" lang="zh-CN"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許老師的新創諺語</a:t>
            </a:r>
            <a:endParaRPr kumimoji="0" lang="zh-TW" altLang="en-US" sz="66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4" name="圓角矩形 3"/>
          <p:cNvSpPr/>
          <p:nvPr/>
        </p:nvSpPr>
        <p:spPr>
          <a:xfrm>
            <a:off x="467544" y="1484784"/>
            <a:ext cx="8353425" cy="4248150"/>
          </a:xfrm>
          <a:prstGeom prst="round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820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TW" altLang="en-US"/>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8195"/>
                                        </p:tgtEl>
                                        <p:attrNameLst>
                                          <p:attrName>style.visibility</p:attrName>
                                        </p:attrNameLst>
                                      </p:cBhvr>
                                      <p:to>
                                        <p:strVal val="visible"/>
                                      </p:to>
                                    </p:set>
                                    <p:anim calcmode="discrete" valueType="clr">
                                      <p:cBhvr override="childStyle">
                                        <p:cTn id="7" dur="80"/>
                                        <p:tgtEl>
                                          <p:spTgt spid="819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195"/>
                                        </p:tgtEl>
                                        <p:attrNameLst>
                                          <p:attrName>fillcolor</p:attrName>
                                        </p:attrNameLst>
                                      </p:cBhvr>
                                      <p:tavLst>
                                        <p:tav tm="0">
                                          <p:val>
                                            <p:clrVal>
                                              <a:schemeClr val="accent2"/>
                                            </p:clrVal>
                                          </p:val>
                                        </p:tav>
                                        <p:tav tm="50000">
                                          <p:val>
                                            <p:clrVal>
                                              <a:schemeClr val="hlink"/>
                                            </p:clrVal>
                                          </p:val>
                                        </p:tav>
                                      </p:tavLst>
                                    </p:anim>
                                    <p:set>
                                      <p:cBhvr>
                                        <p:cTn id="9" dur="80"/>
                                        <p:tgtEl>
                                          <p:spTgt spid="819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標題 1"/>
          <p:cNvSpPr txBox="1">
            <a:spLocks/>
          </p:cNvSpPr>
          <p:nvPr/>
        </p:nvSpPr>
        <p:spPr>
          <a:xfrm>
            <a:off x="260350" y="1844675"/>
            <a:ext cx="8578850" cy="1143000"/>
          </a:xfrm>
          <a:prstGeom prst="rect">
            <a:avLst/>
          </a:prstGeom>
        </p:spPr>
        <p:txBody>
          <a:bodyPr anchor="ct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endParaRPr kumimoji="0" lang="zh-TW" altLang="en-US" sz="2800" b="1" dirty="0">
              <a:effectLst>
                <a:outerShdw blurRad="38100" dist="38100" dir="2700000" algn="tl">
                  <a:srgbClr val="000000">
                    <a:alpha val="43137"/>
                  </a:srgbClr>
                </a:outerShdw>
              </a:effectLst>
              <a:latin typeface="+mj-ea"/>
            </a:endParaRPr>
          </a:p>
        </p:txBody>
      </p:sp>
      <p:sp>
        <p:nvSpPr>
          <p:cNvPr id="8195" name="文字方塊 9"/>
          <p:cNvSpPr txBox="1">
            <a:spLocks noChangeArrowheads="1"/>
          </p:cNvSpPr>
          <p:nvPr/>
        </p:nvSpPr>
        <p:spPr bwMode="auto">
          <a:xfrm>
            <a:off x="467544" y="1412776"/>
            <a:ext cx="8496944" cy="4154984"/>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538163" lvl="1" eaLnBrk="1" hangingPunct="1">
              <a:lnSpc>
                <a:spcPct val="150000"/>
              </a:lnSpc>
            </a:pPr>
            <a:r>
              <a:rPr kumimoji="0" lang="en-US" altLang="zh-CN"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igi Unicode" pitchFamily="2" charset="0"/>
                <a:ea typeface="標楷體" pitchFamily="65" charset="-120"/>
              </a:rPr>
              <a:t>1.</a:t>
            </a:r>
          </a:p>
          <a:p>
            <a:pPr marL="538163" lvl="1" eaLnBrk="1" hangingPunct="1">
              <a:lnSpc>
                <a:spcPct val="150000"/>
              </a:lnSpc>
            </a:pPr>
            <a:r>
              <a:rPr kumimoji="0" lang="zh-CN" altLang="en-U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igi Unicode" pitchFamily="2" charset="0"/>
                <a:ea typeface="標楷體" pitchFamily="65" charset="-120"/>
              </a:rPr>
              <a:t>造句：</a:t>
            </a:r>
            <a:endParaRPr kumimoji="0" lang="en-US" altLang="zh-CN"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igi Unicode" pitchFamily="2" charset="0"/>
              <a:ea typeface="標楷體" pitchFamily="65" charset="-120"/>
            </a:endParaRPr>
          </a:p>
          <a:p>
            <a:pPr marL="538163" lvl="1" eaLnBrk="1" hangingPunct="1">
              <a:lnSpc>
                <a:spcPct val="150000"/>
              </a:lnSpc>
            </a:pPr>
            <a:r>
              <a:rPr kumimoji="0" lang="en-US" altLang="zh-CN"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igi Unicode" pitchFamily="2" charset="0"/>
                <a:ea typeface="標楷體" pitchFamily="65" charset="-120"/>
              </a:rPr>
              <a:t>2.</a:t>
            </a:r>
          </a:p>
          <a:p>
            <a:pPr marL="538163" lvl="1" eaLnBrk="1" hangingPunct="1">
              <a:lnSpc>
                <a:spcPct val="150000"/>
              </a:lnSpc>
            </a:pPr>
            <a:r>
              <a:rPr kumimoji="0" lang="zh-CN" altLang="en-U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igi Unicode" pitchFamily="2" charset="0"/>
                <a:ea typeface="標楷體" pitchFamily="65" charset="-120"/>
              </a:rPr>
              <a:t>造句：</a:t>
            </a:r>
            <a:endParaRPr kumimoji="0" lang="en-US" altLang="zh-CN" sz="3600" b="1" spc="50" dirty="0" smtClean="0">
              <a:ln w="11430"/>
              <a:solidFill>
                <a:srgbClr val="0070C0"/>
              </a:solidFill>
              <a:effectLst>
                <a:outerShdw blurRad="76200" dist="50800" dir="5400000" algn="tl" rotWithShape="0">
                  <a:srgbClr val="000000">
                    <a:alpha val="65000"/>
                  </a:srgbClr>
                </a:outerShdw>
              </a:effectLst>
              <a:latin typeface="Taigi Unicode" pitchFamily="2" charset="0"/>
              <a:ea typeface="標楷體" pitchFamily="65" charset="-120"/>
            </a:endParaRPr>
          </a:p>
        </p:txBody>
      </p:sp>
      <p:sp>
        <p:nvSpPr>
          <p:cNvPr id="8196" name="標題 1"/>
          <p:cNvSpPr txBox="1">
            <a:spLocks/>
          </p:cNvSpPr>
          <p:nvPr/>
        </p:nvSpPr>
        <p:spPr bwMode="auto">
          <a:xfrm>
            <a:off x="323528" y="188640"/>
            <a:ext cx="8568952" cy="749300"/>
          </a:xfrm>
          <a:prstGeom prst="rect">
            <a:avLst/>
          </a:prstGeom>
          <a:noFill/>
          <a:ln w="9525">
            <a:noFill/>
            <a:miter lim="800000"/>
            <a:headEnd/>
            <a:tailEnd/>
          </a:ln>
        </p:spPr>
        <p:txBody>
          <a:bodyPr/>
          <a:lstStyle/>
          <a:p>
            <a:pPr algn="ctr" eaLnBrk="1" hangingPunct="1">
              <a:lnSpc>
                <a:spcPct val="90000"/>
              </a:lnSpc>
            </a:pPr>
            <a:r>
              <a:rPr kumimoji="0" lang="zh-CN"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學</a:t>
            </a:r>
            <a:r>
              <a:rPr kumimoji="0" lang="zh-CN" altLang="en-US" sz="6600"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生</a:t>
            </a:r>
            <a:r>
              <a:rPr kumimoji="0" lang="zh-CN"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的新創諺語</a:t>
            </a:r>
            <a:endParaRPr kumimoji="0" lang="zh-TW" altLang="en-US" sz="66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4" name="圓角矩形 3"/>
          <p:cNvSpPr/>
          <p:nvPr/>
        </p:nvSpPr>
        <p:spPr>
          <a:xfrm>
            <a:off x="467544" y="1484784"/>
            <a:ext cx="8353425" cy="4248150"/>
          </a:xfrm>
          <a:prstGeom prst="round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820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TW" altLang="en-US"/>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8195"/>
                                        </p:tgtEl>
                                        <p:attrNameLst>
                                          <p:attrName>style.visibility</p:attrName>
                                        </p:attrNameLst>
                                      </p:cBhvr>
                                      <p:to>
                                        <p:strVal val="visible"/>
                                      </p:to>
                                    </p:set>
                                    <p:anim calcmode="discrete" valueType="clr">
                                      <p:cBhvr override="childStyle">
                                        <p:cTn id="7" dur="80"/>
                                        <p:tgtEl>
                                          <p:spTgt spid="819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195"/>
                                        </p:tgtEl>
                                        <p:attrNameLst>
                                          <p:attrName>fillcolor</p:attrName>
                                        </p:attrNameLst>
                                      </p:cBhvr>
                                      <p:tavLst>
                                        <p:tav tm="0">
                                          <p:val>
                                            <p:clrVal>
                                              <a:schemeClr val="accent2"/>
                                            </p:clrVal>
                                          </p:val>
                                        </p:tav>
                                        <p:tav tm="50000">
                                          <p:val>
                                            <p:clrVal>
                                              <a:schemeClr val="hlink"/>
                                            </p:clrVal>
                                          </p:val>
                                        </p:tav>
                                      </p:tavLst>
                                    </p:anim>
                                    <p:set>
                                      <p:cBhvr>
                                        <p:cTn id="9" dur="80"/>
                                        <p:tgtEl>
                                          <p:spTgt spid="819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6" name="標題 1"/>
          <p:cNvSpPr txBox="1">
            <a:spLocks/>
          </p:cNvSpPr>
          <p:nvPr/>
        </p:nvSpPr>
        <p:spPr bwMode="auto">
          <a:xfrm>
            <a:off x="1691680" y="332656"/>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啥物是</a:t>
            </a:r>
            <a:r>
              <a:rPr kumimoji="0" lang="zh-TW"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孽譎仔話</a:t>
            </a:r>
            <a:r>
              <a:rPr kumimoji="0" lang="zh-CN"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a:t>
            </a:r>
            <a:endParaRPr kumimoji="0" lang="zh-TW" altLang="en-US" sz="66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4" name="圓角矩形 3"/>
          <p:cNvSpPr/>
          <p:nvPr/>
        </p:nvSpPr>
        <p:spPr>
          <a:xfrm>
            <a:off x="179512" y="1484784"/>
            <a:ext cx="8784976" cy="4248150"/>
          </a:xfrm>
          <a:prstGeom prst="round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820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TW" altLang="en-US"/>
          </a:p>
        </p:txBody>
      </p:sp>
      <p:sp>
        <p:nvSpPr>
          <p:cNvPr id="7" name="矩形 6"/>
          <p:cNvSpPr/>
          <p:nvPr/>
        </p:nvSpPr>
        <p:spPr>
          <a:xfrm>
            <a:off x="179512" y="1833786"/>
            <a:ext cx="8820472" cy="3539430"/>
          </a:xfrm>
          <a:prstGeom prst="rect">
            <a:avLst/>
          </a:prstGeom>
        </p:spPr>
        <p:txBody>
          <a:bodyPr wrap="square">
            <a:spAutoFit/>
          </a:bodyPr>
          <a:lstStyle/>
          <a:p>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    華語叫做</a:t>
            </a:r>
            <a:r>
              <a:rPr lang="en-US" altLang="zh-TW" sz="3200" b="1" dirty="0" smtClean="0">
                <a:ln w="9525">
                  <a:solidFill>
                    <a:schemeClr val="bg1"/>
                  </a:solidFill>
                  <a:prstDash val="solid"/>
                </a:ln>
                <a:latin typeface="標楷體" panose="03000509000000000000" pitchFamily="65" charset="-120"/>
                <a:ea typeface="標楷體" panose="03000509000000000000" pitchFamily="65" charset="-120"/>
              </a:rPr>
              <a:t>『</a:t>
            </a:r>
            <a:r>
              <a:rPr lang="zh-TW" altLang="en-US" sz="32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歇後語</a:t>
            </a:r>
            <a:r>
              <a:rPr lang="en-US" altLang="zh-TW" sz="3200" b="1" dirty="0" smtClean="0">
                <a:ln w="9525">
                  <a:solidFill>
                    <a:schemeClr val="bg1"/>
                  </a:solidFill>
                  <a:prstDash val="solid"/>
                </a:ln>
                <a:latin typeface="標楷體" panose="03000509000000000000" pitchFamily="65" charset="-120"/>
                <a:ea typeface="標楷體" panose="03000509000000000000" pitchFamily="65" charset="-120"/>
              </a:rPr>
              <a:t>』</a:t>
            </a:r>
            <a:r>
              <a:rPr lang="zh-TW" altLang="en-US" sz="3200" b="1" dirty="0" smtClean="0">
                <a:ln w="9525">
                  <a:solidFill>
                    <a:schemeClr val="bg1"/>
                  </a:solidFill>
                  <a:prstDash val="solid"/>
                </a:ln>
                <a:latin typeface="標楷體" panose="03000509000000000000" pitchFamily="65" charset="-120"/>
                <a:ea typeface="標楷體" panose="03000509000000000000" pitchFamily="65" charset="-120"/>
              </a:rPr>
              <a:t>，</a:t>
            </a:r>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客語叫做「</a:t>
            </a:r>
            <a:r>
              <a:rPr lang="zh-CN" altLang="en-US" sz="32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師</a:t>
            </a:r>
            <a:r>
              <a:rPr lang="zh-CN" altLang="en-US" sz="3200" b="1" dirty="0">
                <a:ln w="9525">
                  <a:solidFill>
                    <a:schemeClr val="bg1"/>
                  </a:solidFill>
                  <a:prstDash val="solid"/>
                </a:ln>
                <a:solidFill>
                  <a:srgbClr val="FF0000"/>
                </a:solidFill>
                <a:latin typeface="標楷體" panose="03000509000000000000" pitchFamily="65" charset="-120"/>
                <a:ea typeface="標楷體" panose="03000509000000000000" pitchFamily="65" charset="-120"/>
              </a:rPr>
              <a:t>傅</a:t>
            </a:r>
            <a:r>
              <a:rPr lang="zh-CN" altLang="en-US" sz="32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話</a:t>
            </a:r>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」，台</a:t>
            </a:r>
            <a:r>
              <a:rPr lang="zh-TW" altLang="en-US" sz="3200" b="1" dirty="0" smtClean="0">
                <a:ln w="9525">
                  <a:solidFill>
                    <a:schemeClr val="bg1"/>
                  </a:solidFill>
                  <a:prstDash val="solid"/>
                </a:ln>
                <a:latin typeface="標楷體" panose="03000509000000000000" pitchFamily="65" charset="-120"/>
                <a:ea typeface="標楷體" panose="03000509000000000000" pitchFamily="65" charset="-120"/>
              </a:rPr>
              <a:t>語</a:t>
            </a:r>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叫</a:t>
            </a:r>
            <a:r>
              <a:rPr lang="zh-TW" altLang="en-US" sz="3200" b="1" dirty="0" smtClean="0">
                <a:ln w="9525">
                  <a:solidFill>
                    <a:schemeClr val="bg1"/>
                  </a:solidFill>
                  <a:prstDash val="solid"/>
                </a:ln>
                <a:latin typeface="標楷體" panose="03000509000000000000" pitchFamily="65" charset="-120"/>
                <a:ea typeface="標楷體" panose="03000509000000000000" pitchFamily="65" charset="-120"/>
              </a:rPr>
              <a:t>「</a:t>
            </a:r>
            <a:r>
              <a:rPr lang="zh-TW" altLang="en-US" sz="32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孽譎仔話</a:t>
            </a:r>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a:t>
            </a:r>
            <a:r>
              <a:rPr lang="zh-TW" altLang="en-US" sz="3200" b="1" dirty="0" smtClean="0">
                <a:ln w="9525">
                  <a:solidFill>
                    <a:schemeClr val="bg1"/>
                  </a:solidFill>
                  <a:prstDash val="solid"/>
                </a:ln>
                <a:latin typeface="標楷體" panose="03000509000000000000" pitchFamily="65" charset="-120"/>
                <a:ea typeface="標楷體" panose="03000509000000000000" pitchFamily="65" charset="-120"/>
              </a:rPr>
              <a:t>、</a:t>
            </a:r>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a:t>
            </a:r>
            <a:r>
              <a:rPr lang="zh-TW" altLang="en-US" sz="32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孽潲話</a:t>
            </a:r>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a:t>
            </a:r>
            <a:r>
              <a:rPr lang="zh-TW" altLang="en-US" sz="3200" b="1" dirty="0" smtClean="0">
                <a:ln w="9525">
                  <a:solidFill>
                    <a:schemeClr val="bg1"/>
                  </a:solidFill>
                  <a:prstDash val="solid"/>
                </a:ln>
                <a:latin typeface="標楷體" panose="03000509000000000000" pitchFamily="65" charset="-120"/>
                <a:ea typeface="標楷體" panose="03000509000000000000" pitchFamily="65" charset="-120"/>
              </a:rPr>
              <a:t>、</a:t>
            </a:r>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a:t>
            </a:r>
            <a:r>
              <a:rPr lang="zh-TW" altLang="en-US" sz="32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孽畜仔話</a:t>
            </a:r>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」，抑</a:t>
            </a:r>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是「</a:t>
            </a:r>
            <a:r>
              <a:rPr lang="zh-TW" altLang="en-US" sz="32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激骨話</a:t>
            </a:r>
            <a:r>
              <a:rPr lang="zh-TW" altLang="en-US" sz="3200" b="1" dirty="0" smtClean="0">
                <a:ln w="9525">
                  <a:solidFill>
                    <a:schemeClr val="bg1"/>
                  </a:solidFill>
                  <a:prstDash val="solid"/>
                </a:ln>
                <a:latin typeface="標楷體" panose="03000509000000000000" pitchFamily="65" charset="-120"/>
                <a:ea typeface="標楷體" panose="03000509000000000000" pitchFamily="65" charset="-120"/>
              </a:rPr>
              <a:t>」。</a:t>
            </a:r>
            <a:endParaRPr lang="en-US" altLang="zh-TW" sz="3200" dirty="0" smtClean="0"/>
          </a:p>
          <a:p>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    </a:t>
            </a:r>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就是先共</a:t>
            </a:r>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真正想欲表達的意思先藏起來，無愛直接講。用心適的方式來表現一段話的前半段，才閣予聽者抑是讀者就意義的關聯性，或者是相倚的語音，去臆伊真正的意思。</a:t>
            </a:r>
            <a:endParaRPr lang="en-US" altLang="zh-TW" sz="3200" b="1" dirty="0" smtClean="0">
              <a:ln w="9525">
                <a:solidFill>
                  <a:schemeClr val="bg1"/>
                </a:solidFill>
                <a:prstDash val="solid"/>
              </a:ln>
              <a:latin typeface="標楷體" panose="03000509000000000000" pitchFamily="65" charset="-120"/>
              <a:ea typeface="標楷體" panose="03000509000000000000" pitchFamily="65" charset="-12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7"/>
                                        </p:tgtEl>
                                        <p:attrNameLst>
                                          <p:attrName>style.visibility</p:attrName>
                                        </p:attrNameLst>
                                      </p:cBhvr>
                                      <p:to>
                                        <p:strVal val="visible"/>
                                      </p:to>
                                    </p:set>
                                    <p:anim calcmode="discrete" valueType="clr">
                                      <p:cBhvr override="childStyle">
                                        <p:cTn id="7"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
                                        </p:tgtEl>
                                        <p:attrNameLst>
                                          <p:attrName>fillcolor</p:attrName>
                                        </p:attrNameLst>
                                      </p:cBhvr>
                                      <p:tavLst>
                                        <p:tav tm="0">
                                          <p:val>
                                            <p:clrVal>
                                              <a:schemeClr val="accent2"/>
                                            </p:clrVal>
                                          </p:val>
                                        </p:tav>
                                        <p:tav tm="50000">
                                          <p:val>
                                            <p:clrVal>
                                              <a:schemeClr val="hlink"/>
                                            </p:clrVal>
                                          </p:val>
                                        </p:tav>
                                      </p:tavLst>
                                    </p:anim>
                                    <p:set>
                                      <p:cBhvr>
                                        <p:cTn id="9" dur="80"/>
                                        <p:tgtEl>
                                          <p:spTgt spid="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標題 1"/>
          <p:cNvSpPr txBox="1">
            <a:spLocks noChangeArrowheads="1"/>
          </p:cNvSpPr>
          <p:nvPr/>
        </p:nvSpPr>
        <p:spPr bwMode="auto">
          <a:xfrm>
            <a:off x="539552" y="-165136"/>
            <a:ext cx="7992888" cy="1015663"/>
          </a:xfrm>
          <a:prstGeom prst="rect">
            <a:avLst/>
          </a:prstGeom>
          <a:noFill/>
          <a:ln w="9525">
            <a:noFill/>
            <a:miter lim="800000"/>
            <a:headEnd/>
            <a:tailEnd/>
          </a:ln>
        </p:spPr>
        <p:txBody>
          <a:bodyPr wrap="square" anchor="ctr">
            <a:spAutoFit/>
          </a:bodyPr>
          <a:lstStyle/>
          <a:p>
            <a:pPr marL="0" lvl="1" eaLnBrk="1" hangingPunct="1">
              <a:lnSpc>
                <a:spcPct val="150000"/>
              </a:lnSpc>
            </a:pPr>
            <a:r>
              <a:rPr kumimoji="0" lang="zh-TW" altLang="en-US" sz="4000" b="1" dirty="0">
                <a:solidFill>
                  <a:schemeClr val="bg1"/>
                </a:solidFill>
                <a:latin typeface="標楷體" pitchFamily="65" charset="-120"/>
                <a:ea typeface="標楷體" pitchFamily="65" charset="-120"/>
              </a:rPr>
              <a:t>大人</a:t>
            </a:r>
            <a:r>
              <a:rPr kumimoji="0" lang="zh-TW" altLang="en-US" sz="4000" b="1" dirty="0" smtClean="0">
                <a:solidFill>
                  <a:schemeClr val="bg1"/>
                </a:solidFill>
                <a:latin typeface="標楷體" pitchFamily="65" charset="-120"/>
                <a:ea typeface="標楷體" pitchFamily="65" charset="-120"/>
              </a:rPr>
              <a:t>請客</a:t>
            </a:r>
            <a:r>
              <a:rPr kumimoji="0" lang="zh-CN" altLang="en-US" sz="4000" b="1" dirty="0" smtClean="0">
                <a:solidFill>
                  <a:schemeClr val="bg1"/>
                </a:solidFill>
                <a:latin typeface="標楷體" pitchFamily="65" charset="-120"/>
                <a:ea typeface="標楷體" pitchFamily="65" charset="-120"/>
              </a:rPr>
              <a:t>→</a:t>
            </a:r>
            <a:r>
              <a:rPr kumimoji="0" lang="zh-TW" altLang="en-US" sz="4000" b="1" dirty="0" smtClean="0">
                <a:solidFill>
                  <a:schemeClr val="bg1"/>
                </a:solidFill>
                <a:latin typeface="標楷體" pitchFamily="65" charset="-120"/>
                <a:ea typeface="標楷體" pitchFamily="65" charset="-120"/>
              </a:rPr>
              <a:t>去</a:t>
            </a:r>
            <a:r>
              <a:rPr kumimoji="0" lang="zh-TW" altLang="en-US" sz="4000" b="1" dirty="0">
                <a:solidFill>
                  <a:schemeClr val="bg1"/>
                </a:solidFill>
                <a:latin typeface="標楷體" pitchFamily="65" charset="-120"/>
                <a:ea typeface="標楷體" pitchFamily="65" charset="-120"/>
              </a:rPr>
              <a:t>也毋是，無去也毋是。</a:t>
            </a:r>
            <a:endParaRPr kumimoji="0" lang="en-US" altLang="zh-TW" sz="4000" b="1" dirty="0">
              <a:solidFill>
                <a:schemeClr val="bg1"/>
              </a:solidFill>
              <a:latin typeface="標楷體" pitchFamily="65" charset="-120"/>
              <a:ea typeface="標楷體" pitchFamily="65" charset="-120"/>
            </a:endParaRPr>
          </a:p>
        </p:txBody>
      </p:sp>
      <p:sp>
        <p:nvSpPr>
          <p:cNvPr id="12291" name="矩形 10"/>
          <p:cNvSpPr>
            <a:spLocks noChangeArrowheads="1"/>
          </p:cNvSpPr>
          <p:nvPr/>
        </p:nvSpPr>
        <p:spPr bwMode="auto">
          <a:xfrm>
            <a:off x="251520" y="1124744"/>
            <a:ext cx="8712968" cy="523220"/>
          </a:xfrm>
          <a:prstGeom prst="rect">
            <a:avLst/>
          </a:prstGeom>
          <a:noFill/>
          <a:ln w="9525">
            <a:noFill/>
            <a:miter lim="800000"/>
            <a:headEnd/>
            <a:tailEnd/>
          </a:ln>
        </p:spPr>
        <p:txBody>
          <a:bodyPr wrap="square">
            <a:spAutoFit/>
          </a:bodyPr>
          <a:lstStyle/>
          <a:p>
            <a:pPr eaLnBrk="1" hangingPunct="1"/>
            <a:r>
              <a:rPr lang="zh-TW" altLang="en-US" sz="2800" b="1" dirty="0">
                <a:solidFill>
                  <a:srgbClr val="7030A0"/>
                </a:solidFill>
                <a:latin typeface="標楷體" pitchFamily="65" charset="-120"/>
                <a:ea typeface="標楷體" pitchFamily="65" charset="-120"/>
              </a:rPr>
              <a:t>發音：</a:t>
            </a:r>
            <a:r>
              <a:rPr lang="zh-TW" altLang="en-US" sz="2800" b="1" dirty="0">
                <a:solidFill>
                  <a:srgbClr val="7030A0"/>
                </a:solidFill>
                <a:latin typeface="Taigi Unicode" pitchFamily="2" charset="0"/>
              </a:rPr>
              <a:t>「</a:t>
            </a:r>
            <a:r>
              <a:rPr lang="en-US" altLang="zh-TW" sz="2800" b="1" dirty="0" err="1" smtClean="0">
                <a:solidFill>
                  <a:srgbClr val="7030A0"/>
                </a:solidFill>
                <a:latin typeface="Taigi Unicode" pitchFamily="2" charset="0"/>
              </a:rPr>
              <a:t>Tāi-jîn</a:t>
            </a:r>
            <a:r>
              <a:rPr lang="en-US" altLang="zh-TW" sz="2800" b="1" dirty="0" smtClean="0">
                <a:solidFill>
                  <a:srgbClr val="7030A0"/>
                </a:solidFill>
                <a:latin typeface="Taigi Unicode" pitchFamily="2" charset="0"/>
              </a:rPr>
              <a:t> </a:t>
            </a:r>
            <a:r>
              <a:rPr lang="en-US" altLang="zh-TW" sz="2800" b="1" dirty="0" err="1" smtClean="0">
                <a:solidFill>
                  <a:srgbClr val="7030A0"/>
                </a:solidFill>
                <a:latin typeface="Taigi Unicode" pitchFamily="2" charset="0"/>
              </a:rPr>
              <a:t>tshiánn-kheh</a:t>
            </a:r>
            <a:r>
              <a:rPr lang="en-US" altLang="zh-TW" sz="2800" b="1" dirty="0" smtClean="0">
                <a:solidFill>
                  <a:srgbClr val="7030A0"/>
                </a:solidFill>
                <a:latin typeface="Taigi Unicode" pitchFamily="2" charset="0"/>
              </a:rPr>
              <a:t>--</a:t>
            </a:r>
            <a:r>
              <a:rPr lang="en-US" altLang="zh-TW" sz="2800" b="1" dirty="0" err="1" smtClean="0">
                <a:solidFill>
                  <a:srgbClr val="7030A0"/>
                </a:solidFill>
                <a:latin typeface="Taigi Unicode" pitchFamily="2" charset="0"/>
              </a:rPr>
              <a:t>khì</a:t>
            </a:r>
            <a:r>
              <a:rPr lang="en-US" altLang="zh-TW" sz="2800" b="1" dirty="0" smtClean="0">
                <a:solidFill>
                  <a:srgbClr val="7030A0"/>
                </a:solidFill>
                <a:latin typeface="Taigi Unicode" pitchFamily="2" charset="0"/>
              </a:rPr>
              <a:t> </a:t>
            </a:r>
            <a:r>
              <a:rPr lang="en-US" altLang="zh-TW" sz="2800" b="1" dirty="0" err="1">
                <a:solidFill>
                  <a:srgbClr val="7030A0"/>
                </a:solidFill>
                <a:latin typeface="Taigi Unicode" pitchFamily="2" charset="0"/>
              </a:rPr>
              <a:t>iā</a:t>
            </a:r>
            <a:r>
              <a:rPr lang="en-US" altLang="zh-TW" sz="2800" b="1" dirty="0">
                <a:solidFill>
                  <a:srgbClr val="7030A0"/>
                </a:solidFill>
                <a:latin typeface="Taigi Unicode" pitchFamily="2" charset="0"/>
              </a:rPr>
              <a:t>/ā m̄ </a:t>
            </a:r>
            <a:r>
              <a:rPr lang="en-US" altLang="zh-TW" sz="2800" b="1" dirty="0" err="1">
                <a:solidFill>
                  <a:srgbClr val="7030A0"/>
                </a:solidFill>
                <a:latin typeface="Taigi Unicode" pitchFamily="2" charset="0"/>
              </a:rPr>
              <a:t>sī</a:t>
            </a:r>
            <a:r>
              <a:rPr lang="en-US" altLang="zh-TW" sz="2800" b="1" dirty="0">
                <a:solidFill>
                  <a:srgbClr val="7030A0"/>
                </a:solidFill>
                <a:latin typeface="Taigi Unicode" pitchFamily="2" charset="0"/>
              </a:rPr>
              <a:t>, </a:t>
            </a:r>
            <a:r>
              <a:rPr lang="en-US" altLang="zh-TW" sz="2800" b="1" dirty="0" err="1">
                <a:solidFill>
                  <a:srgbClr val="7030A0"/>
                </a:solidFill>
                <a:latin typeface="Taigi Unicode" pitchFamily="2" charset="0"/>
              </a:rPr>
              <a:t>bô</a:t>
            </a:r>
            <a:r>
              <a:rPr lang="en-US" altLang="zh-TW" sz="2800" b="1" dirty="0">
                <a:solidFill>
                  <a:srgbClr val="7030A0"/>
                </a:solidFill>
                <a:latin typeface="Taigi Unicode" pitchFamily="2" charset="0"/>
              </a:rPr>
              <a:t> </a:t>
            </a:r>
            <a:r>
              <a:rPr lang="en-US" altLang="zh-TW" sz="2800" b="1" dirty="0" err="1">
                <a:solidFill>
                  <a:srgbClr val="7030A0"/>
                </a:solidFill>
                <a:latin typeface="Taigi Unicode" pitchFamily="2" charset="0"/>
              </a:rPr>
              <a:t>khì</a:t>
            </a:r>
            <a:r>
              <a:rPr lang="en-US" altLang="zh-TW" sz="2800" b="1" dirty="0">
                <a:solidFill>
                  <a:srgbClr val="7030A0"/>
                </a:solidFill>
                <a:latin typeface="Taigi Unicode" pitchFamily="2" charset="0"/>
              </a:rPr>
              <a:t> </a:t>
            </a:r>
            <a:r>
              <a:rPr lang="en-US" altLang="zh-TW" sz="2800" b="1" dirty="0" err="1">
                <a:solidFill>
                  <a:srgbClr val="7030A0"/>
                </a:solidFill>
                <a:latin typeface="Taigi Unicode" pitchFamily="2" charset="0"/>
              </a:rPr>
              <a:t>iā</a:t>
            </a:r>
            <a:r>
              <a:rPr lang="en-US" altLang="zh-TW" sz="2800" b="1" dirty="0">
                <a:solidFill>
                  <a:srgbClr val="7030A0"/>
                </a:solidFill>
                <a:latin typeface="Taigi Unicode" pitchFamily="2" charset="0"/>
              </a:rPr>
              <a:t>/ā m̄ </a:t>
            </a:r>
            <a:r>
              <a:rPr lang="en-US" altLang="zh-TW" sz="2800" b="1" dirty="0" err="1">
                <a:solidFill>
                  <a:srgbClr val="7030A0"/>
                </a:solidFill>
                <a:latin typeface="Taigi Unicode" pitchFamily="2" charset="0"/>
              </a:rPr>
              <a:t>sī</a:t>
            </a:r>
            <a:r>
              <a:rPr lang="en-US" altLang="zh-TW" sz="2800" b="1" dirty="0">
                <a:solidFill>
                  <a:srgbClr val="7030A0"/>
                </a:solidFill>
                <a:latin typeface="Taigi Unicode" pitchFamily="2" charset="0"/>
              </a:rPr>
              <a:t>.</a:t>
            </a:r>
            <a:r>
              <a:rPr lang="zh-TW" altLang="en-US" sz="2800" dirty="0">
                <a:solidFill>
                  <a:srgbClr val="7030A0"/>
                </a:solidFill>
                <a:latin typeface="Helvetica" pitchFamily="34" charset="0"/>
              </a:rPr>
              <a:t>」</a:t>
            </a:r>
            <a:endParaRPr kumimoji="0" lang="en-US" altLang="zh-TW" sz="2800" b="1" dirty="0">
              <a:solidFill>
                <a:srgbClr val="7030A0"/>
              </a:solidFill>
              <a:latin typeface="微軟正黑體" pitchFamily="34" charset="-120"/>
              <a:ea typeface="微軟正黑體" pitchFamily="34" charset="-120"/>
            </a:endParaRPr>
          </a:p>
        </p:txBody>
      </p:sp>
      <p:sp>
        <p:nvSpPr>
          <p:cNvPr id="2" name="矩形 1"/>
          <p:cNvSpPr/>
          <p:nvPr/>
        </p:nvSpPr>
        <p:spPr>
          <a:xfrm>
            <a:off x="323528" y="1916832"/>
            <a:ext cx="8640960" cy="3970318"/>
          </a:xfrm>
          <a:prstGeom prst="rect">
            <a:avLst/>
          </a:prstGeom>
        </p:spPr>
        <p:txBody>
          <a:bodyPr wrap="square">
            <a:spAutoFit/>
          </a:bodyPr>
          <a:lstStyle/>
          <a:p>
            <a:pPr>
              <a:defRPr/>
            </a:pPr>
            <a:r>
              <a:rPr lang="zh-TW" altLang="en-US" sz="2800" b="1" dirty="0">
                <a:ln w="9525">
                  <a:solidFill>
                    <a:schemeClr val="bg1"/>
                  </a:solidFill>
                  <a:prstDash val="solid"/>
                </a:ln>
                <a:latin typeface="標楷體" panose="03000509000000000000" pitchFamily="65" charset="-120"/>
                <a:ea typeface="標楷體" panose="03000509000000000000" pitchFamily="65" charset="-120"/>
              </a:rPr>
              <a:t>台語解說</a:t>
            </a:r>
            <a:r>
              <a:rPr lang="zh-TW" altLang="en-US" sz="2800" b="1" dirty="0" smtClean="0">
                <a:ln w="9525">
                  <a:solidFill>
                    <a:schemeClr val="bg1"/>
                  </a:solidFill>
                  <a:prstDash val="solid"/>
                </a:ln>
                <a:latin typeface="標楷體" panose="03000509000000000000" pitchFamily="65" charset="-120"/>
                <a:ea typeface="標楷體" panose="03000509000000000000" pitchFamily="65" charset="-120"/>
              </a:rPr>
              <a:t>：</a:t>
            </a:r>
            <a:endParaRPr lang="en-US" altLang="zh-TW" sz="2800" b="1" dirty="0" smtClean="0">
              <a:ln w="9525">
                <a:solidFill>
                  <a:schemeClr val="bg1"/>
                </a:solidFill>
                <a:prstDash val="solid"/>
              </a:ln>
              <a:latin typeface="標楷體" panose="03000509000000000000" pitchFamily="65" charset="-120"/>
              <a:ea typeface="標楷體" panose="03000509000000000000" pitchFamily="65" charset="-120"/>
            </a:endParaRPr>
          </a:p>
          <a:p>
            <a:pPr>
              <a:defRPr/>
            </a:pPr>
            <a:r>
              <a:rPr lang="en-US" altLang="zh-TW" sz="2800" b="1" dirty="0">
                <a:ln w="9525">
                  <a:solidFill>
                    <a:schemeClr val="bg1"/>
                  </a:solidFill>
                  <a:prstDash val="solid"/>
                </a:ln>
                <a:latin typeface="標楷體" panose="03000509000000000000" pitchFamily="65" charset="-120"/>
                <a:ea typeface="標楷體" panose="03000509000000000000" pitchFamily="65" charset="-120"/>
              </a:rPr>
              <a:t> </a:t>
            </a:r>
            <a:r>
              <a:rPr lang="en-US" altLang="zh-TW" sz="2800" b="1" dirty="0" smtClean="0">
                <a:ln w="9525">
                  <a:solidFill>
                    <a:schemeClr val="bg1"/>
                  </a:solidFill>
                  <a:prstDash val="solid"/>
                </a:ln>
                <a:latin typeface="標楷體" panose="03000509000000000000" pitchFamily="65" charset="-120"/>
                <a:ea typeface="標楷體" panose="03000509000000000000" pitchFamily="65" charset="-120"/>
              </a:rPr>
              <a:t>   </a:t>
            </a:r>
            <a:r>
              <a:rPr lang="zh-TW" altLang="en-US" sz="2800" b="1" dirty="0" smtClean="0">
                <a:ln w="9525">
                  <a:solidFill>
                    <a:schemeClr val="bg1"/>
                  </a:solidFill>
                  <a:prstDash val="solid"/>
                </a:ln>
                <a:latin typeface="標楷體" panose="03000509000000000000" pitchFamily="65" charset="-120"/>
                <a:ea typeface="標楷體" panose="03000509000000000000" pitchFamily="65" charset="-120"/>
              </a:rPr>
              <a:t>警察大人</a:t>
            </a:r>
            <a:r>
              <a:rPr lang="zh-TW" altLang="en-US" sz="2800" b="1" dirty="0">
                <a:ln w="9525">
                  <a:solidFill>
                    <a:schemeClr val="bg1"/>
                  </a:solidFill>
                  <a:prstDash val="solid"/>
                </a:ln>
                <a:latin typeface="標楷體" panose="03000509000000000000" pitchFamily="65" charset="-120"/>
                <a:ea typeface="標楷體" panose="03000509000000000000" pitchFamily="65" charset="-120"/>
              </a:rPr>
              <a:t>請你食飯，一定是</a:t>
            </a:r>
            <a:r>
              <a:rPr lang="zh-TW" altLang="en-US" sz="2800" b="1" dirty="0" smtClean="0">
                <a:ln w="9525">
                  <a:solidFill>
                    <a:schemeClr val="bg1"/>
                  </a:solidFill>
                  <a:prstDash val="solid"/>
                </a:ln>
                <a:latin typeface="標楷體" panose="03000509000000000000" pitchFamily="65" charset="-120"/>
                <a:ea typeface="標楷體" panose="03000509000000000000" pitchFamily="65" charset="-120"/>
              </a:rPr>
              <a:t>有</a:t>
            </a:r>
            <a:r>
              <a:rPr lang="zh-CN" altLang="en-US" sz="2800" b="1" dirty="0" smtClean="0">
                <a:ln w="9525">
                  <a:solidFill>
                    <a:schemeClr val="bg1"/>
                  </a:solidFill>
                  <a:prstDash val="solid"/>
                </a:ln>
                <a:latin typeface="標楷體" panose="03000509000000000000" pitchFamily="65" charset="-120"/>
                <a:ea typeface="標楷體" panose="03000509000000000000" pitchFamily="65" charset="-120"/>
              </a:rPr>
              <a:t>代誌</a:t>
            </a:r>
            <a:r>
              <a:rPr lang="zh-TW" altLang="en-US" sz="2800" b="1" dirty="0" smtClean="0">
                <a:ln w="9525">
                  <a:solidFill>
                    <a:schemeClr val="bg1"/>
                  </a:solidFill>
                  <a:prstDash val="solid"/>
                </a:ln>
                <a:latin typeface="標楷體" panose="03000509000000000000" pitchFamily="65" charset="-120"/>
                <a:ea typeface="標楷體" panose="03000509000000000000" pitchFamily="65" charset="-120"/>
              </a:rPr>
              <a:t>欲麻煩你</a:t>
            </a:r>
            <a:r>
              <a:rPr lang="zh-CN" altLang="en-US" sz="2800" b="1" dirty="0" smtClean="0">
                <a:ln w="9525">
                  <a:solidFill>
                    <a:schemeClr val="bg1"/>
                  </a:solidFill>
                  <a:prstDash val="solid"/>
                </a:ln>
                <a:latin typeface="標楷體" panose="03000509000000000000" pitchFamily="65" charset="-120"/>
                <a:ea typeface="標楷體" panose="03000509000000000000" pitchFamily="65" charset="-120"/>
              </a:rPr>
              <a:t>鬥相</a:t>
            </a:r>
            <a:r>
              <a:rPr lang="zh-CN" altLang="en-US" sz="2800" b="1" dirty="0">
                <a:ln w="9525">
                  <a:solidFill>
                    <a:schemeClr val="bg1"/>
                  </a:solidFill>
                  <a:prstDash val="solid"/>
                </a:ln>
                <a:latin typeface="標楷體" panose="03000509000000000000" pitchFamily="65" charset="-120"/>
                <a:ea typeface="標楷體" panose="03000509000000000000" pitchFamily="65" charset="-120"/>
              </a:rPr>
              <a:t>共</a:t>
            </a:r>
            <a:r>
              <a:rPr lang="zh-TW" altLang="en-US" sz="2800" b="1" dirty="0" smtClean="0">
                <a:ln w="9525">
                  <a:solidFill>
                    <a:schemeClr val="bg1"/>
                  </a:solidFill>
                  <a:prstDash val="solid"/>
                </a:ln>
                <a:latin typeface="標楷體" panose="03000509000000000000" pitchFamily="65" charset="-120"/>
                <a:ea typeface="標楷體" panose="03000509000000000000" pitchFamily="65" charset="-120"/>
              </a:rPr>
              <a:t>，</a:t>
            </a:r>
            <a:r>
              <a:rPr lang="zh-CN" altLang="en-US" sz="2800" b="1" dirty="0" smtClean="0">
                <a:ln w="9525">
                  <a:solidFill>
                    <a:schemeClr val="bg1"/>
                  </a:solidFill>
                  <a:prstDash val="solid"/>
                </a:ln>
                <a:latin typeface="標楷體" panose="03000509000000000000" pitchFamily="65" charset="-120"/>
                <a:ea typeface="標楷體" panose="03000509000000000000" pitchFamily="65" charset="-120"/>
              </a:rPr>
              <a:t>若</a:t>
            </a:r>
            <a:r>
              <a:rPr lang="zh-CN" altLang="en-US" sz="2800" b="1" dirty="0">
                <a:ln w="9525">
                  <a:solidFill>
                    <a:schemeClr val="bg1"/>
                  </a:solidFill>
                  <a:prstDash val="solid"/>
                </a:ln>
                <a:latin typeface="標楷體" panose="03000509000000000000" pitchFamily="65" charset="-120"/>
                <a:ea typeface="標楷體" panose="03000509000000000000" pitchFamily="65" charset="-120"/>
              </a:rPr>
              <a:t>是</a:t>
            </a:r>
            <a:r>
              <a:rPr lang="zh-TW" altLang="en-US" sz="2800" b="1" dirty="0" smtClean="0">
                <a:ln w="9525">
                  <a:solidFill>
                    <a:schemeClr val="bg1"/>
                  </a:solidFill>
                  <a:prstDash val="solid"/>
                </a:ln>
                <a:latin typeface="標楷體" panose="03000509000000000000" pitchFamily="65" charset="-120"/>
                <a:ea typeface="標楷體" panose="03000509000000000000" pitchFamily="65" charset="-120"/>
              </a:rPr>
              <a:t>毋去</a:t>
            </a:r>
            <a:r>
              <a:rPr lang="zh-TW" altLang="en-US" sz="2800" b="1" dirty="0">
                <a:ln w="9525">
                  <a:solidFill>
                    <a:schemeClr val="bg1"/>
                  </a:solidFill>
                  <a:prstDash val="solid"/>
                </a:ln>
                <a:latin typeface="標楷體" panose="03000509000000000000" pitchFamily="65" charset="-120"/>
                <a:ea typeface="標楷體" panose="03000509000000000000" pitchFamily="65" charset="-120"/>
              </a:rPr>
              <a:t>閣驚</a:t>
            </a:r>
            <a:r>
              <a:rPr lang="zh-TW" altLang="en-US" sz="2800" b="1" dirty="0" smtClean="0">
                <a:ln w="9525">
                  <a:solidFill>
                    <a:schemeClr val="bg1"/>
                  </a:solidFill>
                  <a:prstDash val="solid"/>
                </a:ln>
                <a:latin typeface="標楷體" panose="03000509000000000000" pitchFamily="65" charset="-120"/>
                <a:ea typeface="標楷體" panose="03000509000000000000" pitchFamily="65" charset="-120"/>
              </a:rPr>
              <a:t>得</a:t>
            </a:r>
            <a:r>
              <a:rPr lang="zh-CN" altLang="en-US" sz="2800" b="1" dirty="0" smtClean="0">
                <a:ln w="9525">
                  <a:solidFill>
                    <a:schemeClr val="bg1"/>
                  </a:solidFill>
                  <a:prstDash val="solid"/>
                </a:ln>
                <a:latin typeface="標楷體" panose="03000509000000000000" pitchFamily="65" charset="-120"/>
                <a:ea typeface="標楷體" panose="03000509000000000000" pitchFamily="65" charset="-120"/>
              </a:rPr>
              <a:t>失</a:t>
            </a:r>
            <a:r>
              <a:rPr lang="zh-TW" altLang="en-US" sz="2800" b="1" dirty="0" smtClean="0">
                <a:ln w="9525">
                  <a:solidFill>
                    <a:schemeClr val="bg1"/>
                  </a:solidFill>
                  <a:prstDash val="solid"/>
                </a:ln>
                <a:latin typeface="標楷體" panose="03000509000000000000" pitchFamily="65" charset="-120"/>
                <a:ea typeface="標楷體" panose="03000509000000000000" pitchFamily="65" charset="-120"/>
              </a:rPr>
              <a:t>伊，</a:t>
            </a:r>
            <a:r>
              <a:rPr lang="zh-CN" altLang="en-US" sz="2800" b="1" dirty="0" smtClean="0">
                <a:ln w="9525">
                  <a:solidFill>
                    <a:schemeClr val="bg1"/>
                  </a:solidFill>
                  <a:prstDash val="solid"/>
                </a:ln>
                <a:latin typeface="標楷體" panose="03000509000000000000" pitchFamily="65" charset="-120"/>
                <a:ea typeface="標楷體" panose="03000509000000000000" pitchFamily="65" charset="-120"/>
              </a:rPr>
              <a:t>所以</a:t>
            </a:r>
            <a:r>
              <a:rPr lang="zh-TW" altLang="en-US" sz="2800" b="1" dirty="0" smtClean="0">
                <a:ln w="9525">
                  <a:solidFill>
                    <a:schemeClr val="bg1"/>
                  </a:solidFill>
                  <a:prstDash val="solid"/>
                </a:ln>
                <a:latin typeface="標楷體" panose="03000509000000000000" pitchFamily="65" charset="-120"/>
                <a:ea typeface="標楷體" panose="03000509000000000000" pitchFamily="65" charset="-120"/>
              </a:rPr>
              <a:t>講是</a:t>
            </a:r>
            <a:r>
              <a:rPr lang="zh-TW" altLang="en-US" sz="2800" b="1" dirty="0">
                <a:ln w="9525">
                  <a:solidFill>
                    <a:schemeClr val="bg1"/>
                  </a:solidFill>
                  <a:prstDash val="solid"/>
                </a:ln>
                <a:latin typeface="標楷體" panose="03000509000000000000" pitchFamily="65" charset="-120"/>
                <a:ea typeface="標楷體" panose="03000509000000000000" pitchFamily="65" charset="-120"/>
              </a:rPr>
              <a:t>「去也毋是，毋去也毋是」。</a:t>
            </a:r>
            <a:r>
              <a:rPr lang="zh-TW" altLang="en-US" sz="2800" b="1" dirty="0" smtClean="0">
                <a:ln w="9525">
                  <a:solidFill>
                    <a:schemeClr val="bg1"/>
                  </a:solidFill>
                  <a:prstDash val="solid"/>
                </a:ln>
                <a:latin typeface="標楷體" panose="03000509000000000000" pitchFamily="65" charset="-120"/>
                <a:ea typeface="標楷體" panose="03000509000000000000" pitchFamily="65" charset="-120"/>
              </a:rPr>
              <a:t>用來</a:t>
            </a:r>
            <a:r>
              <a:rPr lang="zh-CN" altLang="en-US" sz="2800" b="1" dirty="0" smtClean="0">
                <a:ln w="9525">
                  <a:solidFill>
                    <a:schemeClr val="bg1"/>
                  </a:solidFill>
                  <a:prstDash val="solid"/>
                </a:ln>
                <a:latin typeface="標楷體" panose="03000509000000000000" pitchFamily="65" charset="-120"/>
                <a:ea typeface="標楷體" panose="03000509000000000000" pitchFamily="65" charset="-120"/>
              </a:rPr>
              <a:t>表</a:t>
            </a:r>
            <a:r>
              <a:rPr lang="zh-CN" altLang="en-US" sz="2800" b="1" dirty="0">
                <a:ln w="9525">
                  <a:solidFill>
                    <a:schemeClr val="bg1"/>
                  </a:solidFill>
                  <a:prstDash val="solid"/>
                </a:ln>
                <a:latin typeface="標楷體" panose="03000509000000000000" pitchFamily="65" charset="-120"/>
                <a:ea typeface="標楷體" panose="03000509000000000000" pitchFamily="65" charset="-120"/>
              </a:rPr>
              <a:t>現</a:t>
            </a:r>
            <a:r>
              <a:rPr lang="zh-TW" altLang="en-US" sz="2800" b="1" dirty="0" smtClean="0">
                <a:ln w="9525">
                  <a:solidFill>
                    <a:schemeClr val="bg1"/>
                  </a:solidFill>
                  <a:prstDash val="solid"/>
                </a:ln>
                <a:latin typeface="標楷體" panose="03000509000000000000" pitchFamily="65" charset="-120"/>
                <a:ea typeface="標楷體" panose="03000509000000000000" pitchFamily="65" charset="-120"/>
              </a:rPr>
              <a:t>躊躇</a:t>
            </a:r>
            <a:r>
              <a:rPr lang="zh-TW" altLang="en-US" sz="2800" b="1" dirty="0">
                <a:ln w="9525">
                  <a:solidFill>
                    <a:schemeClr val="bg1"/>
                  </a:solidFill>
                  <a:prstDash val="solid"/>
                </a:ln>
                <a:latin typeface="標楷體" panose="03000509000000000000" pitchFamily="65" charset="-120"/>
                <a:ea typeface="標楷體" panose="03000509000000000000" pitchFamily="65" charset="-120"/>
              </a:rPr>
              <a:t>、進退兩難的意思。</a:t>
            </a:r>
            <a:endParaRPr lang="en-US" altLang="zh-TW" sz="2800" b="1" dirty="0">
              <a:ln w="9525">
                <a:solidFill>
                  <a:schemeClr val="bg1"/>
                </a:solidFill>
                <a:prstDash val="solid"/>
              </a:ln>
              <a:latin typeface="標楷體" panose="03000509000000000000" pitchFamily="65" charset="-120"/>
              <a:ea typeface="標楷體" panose="03000509000000000000" pitchFamily="65" charset="-120"/>
            </a:endParaRPr>
          </a:p>
          <a:p>
            <a:pPr>
              <a:defRPr/>
            </a:pPr>
            <a:endParaRPr lang="zh-TW" altLang="en-US" sz="2800" b="1" dirty="0">
              <a:ln w="9525">
                <a:solidFill>
                  <a:schemeClr val="bg1"/>
                </a:solidFill>
                <a:prstDash val="solid"/>
              </a:ln>
              <a:effectLst>
                <a:outerShdw blurRad="12700" dist="38100" dir="2700000" algn="tl" rotWithShape="0">
                  <a:schemeClr val="bg1">
                    <a:lumMod val="50000"/>
                  </a:schemeClr>
                </a:outerShdw>
              </a:effectLst>
              <a:latin typeface="標楷體" panose="03000509000000000000" pitchFamily="65" charset="-120"/>
              <a:ea typeface="標楷體" panose="03000509000000000000" pitchFamily="65" charset="-120"/>
            </a:endParaRPr>
          </a:p>
          <a:p>
            <a:pPr>
              <a:defRPr/>
            </a:pPr>
            <a:r>
              <a:rPr lang="zh-TW" altLang="en-US" sz="2800" b="1" dirty="0">
                <a:ln w="9525">
                  <a:solidFill>
                    <a:schemeClr val="bg1"/>
                  </a:solidFill>
                  <a:prstDash val="solid"/>
                </a:ln>
                <a:solidFill>
                  <a:srgbClr val="FF0000"/>
                </a:solidFill>
                <a:latin typeface="標楷體" panose="03000509000000000000" pitchFamily="65" charset="-120"/>
                <a:ea typeface="標楷體" panose="03000509000000000000" pitchFamily="65" charset="-120"/>
              </a:rPr>
              <a:t>華語解說：</a:t>
            </a:r>
            <a:br>
              <a:rPr lang="zh-TW" altLang="en-US" sz="2800" b="1" dirty="0">
                <a:ln w="9525">
                  <a:solidFill>
                    <a:schemeClr val="bg1"/>
                  </a:solidFill>
                  <a:prstDash val="solid"/>
                </a:ln>
                <a:solidFill>
                  <a:srgbClr val="FF0000"/>
                </a:solidFill>
                <a:latin typeface="標楷體" panose="03000509000000000000" pitchFamily="65" charset="-120"/>
                <a:ea typeface="標楷體" panose="03000509000000000000" pitchFamily="65" charset="-120"/>
              </a:rPr>
            </a:br>
            <a:r>
              <a:rPr lang="zh-TW" altLang="en-US" sz="28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    警察</a:t>
            </a:r>
            <a:r>
              <a:rPr lang="zh-TW" altLang="en-US" sz="2800" b="1" dirty="0">
                <a:ln w="9525">
                  <a:solidFill>
                    <a:schemeClr val="bg1"/>
                  </a:solidFill>
                  <a:prstDash val="solid"/>
                </a:ln>
                <a:solidFill>
                  <a:srgbClr val="FF0000"/>
                </a:solidFill>
                <a:latin typeface="標楷體" panose="03000509000000000000" pitchFamily="65" charset="-120"/>
                <a:ea typeface="標楷體" panose="03000509000000000000" pitchFamily="65" charset="-120"/>
              </a:rPr>
              <a:t>大人請</a:t>
            </a:r>
            <a:r>
              <a:rPr lang="zh-TW" altLang="en-US" sz="28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你</a:t>
            </a:r>
            <a:r>
              <a:rPr lang="zh-CN" altLang="en-US" sz="28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去吃飯</a:t>
            </a:r>
            <a:r>
              <a:rPr lang="zh-TW" altLang="en-US" sz="28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a:t>
            </a:r>
            <a:r>
              <a:rPr lang="zh-TW" altLang="en-US" sz="2800" b="1" dirty="0">
                <a:ln w="9525">
                  <a:solidFill>
                    <a:schemeClr val="bg1"/>
                  </a:solidFill>
                  <a:prstDash val="solid"/>
                </a:ln>
                <a:solidFill>
                  <a:srgbClr val="FF0000"/>
                </a:solidFill>
                <a:latin typeface="標楷體" panose="03000509000000000000" pitchFamily="65" charset="-120"/>
                <a:ea typeface="標楷體" panose="03000509000000000000" pitchFamily="65" charset="-120"/>
              </a:rPr>
              <a:t>一定是有事情要麻煩你幫忙，如果不去又怕</a:t>
            </a:r>
            <a:r>
              <a:rPr lang="zh-TW" altLang="en-US" sz="28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得罪</a:t>
            </a:r>
            <a:r>
              <a:rPr lang="zh-CN" altLang="en-US" sz="28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了</a:t>
            </a:r>
            <a:r>
              <a:rPr lang="zh-TW" altLang="en-US" sz="28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他</a:t>
            </a:r>
            <a:r>
              <a:rPr lang="zh-TW" altLang="en-US" sz="2800" b="1" dirty="0">
                <a:ln w="9525">
                  <a:solidFill>
                    <a:schemeClr val="bg1"/>
                  </a:solidFill>
                  <a:prstDash val="solid"/>
                </a:ln>
                <a:solidFill>
                  <a:srgbClr val="FF0000"/>
                </a:solidFill>
                <a:latin typeface="標楷體" panose="03000509000000000000" pitchFamily="65" charset="-120"/>
                <a:ea typeface="標楷體" panose="03000509000000000000" pitchFamily="65" charset="-120"/>
              </a:rPr>
              <a:t>，因而</a:t>
            </a:r>
            <a:r>
              <a:rPr lang="zh-TW" altLang="en-US" sz="28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說「</a:t>
            </a:r>
            <a:r>
              <a:rPr lang="zh-TW" altLang="en-US" sz="2800" b="1" dirty="0">
                <a:ln w="9525">
                  <a:solidFill>
                    <a:schemeClr val="bg1"/>
                  </a:solidFill>
                  <a:prstDash val="solid"/>
                </a:ln>
                <a:solidFill>
                  <a:srgbClr val="FF0000"/>
                </a:solidFill>
                <a:latin typeface="標楷體" panose="03000509000000000000" pitchFamily="65" charset="-120"/>
                <a:ea typeface="標楷體" panose="03000509000000000000" pitchFamily="65" charset="-120"/>
              </a:rPr>
              <a:t>去也毋是，不去也毋是」。</a:t>
            </a:r>
            <a:r>
              <a:rPr lang="zh-TW" altLang="en-US" sz="28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用來</a:t>
            </a:r>
            <a:r>
              <a:rPr lang="zh-CN" altLang="en-US" sz="28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表</a:t>
            </a:r>
            <a:r>
              <a:rPr lang="zh-CN" altLang="en-US" sz="2800" b="1" dirty="0">
                <a:ln w="9525">
                  <a:solidFill>
                    <a:schemeClr val="bg1"/>
                  </a:solidFill>
                  <a:prstDash val="solid"/>
                </a:ln>
                <a:solidFill>
                  <a:srgbClr val="FF0000"/>
                </a:solidFill>
                <a:latin typeface="標楷體" panose="03000509000000000000" pitchFamily="65" charset="-120"/>
                <a:ea typeface="標楷體" panose="03000509000000000000" pitchFamily="65" charset="-120"/>
              </a:rPr>
              <a:t>現</a:t>
            </a:r>
            <a:r>
              <a:rPr lang="zh-TW" altLang="en-US" sz="28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猶豫</a:t>
            </a:r>
            <a:r>
              <a:rPr lang="zh-CN" altLang="en-US" sz="28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而</a:t>
            </a:r>
            <a:r>
              <a:rPr lang="zh-TW" altLang="en-US" sz="28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進退兩難</a:t>
            </a:r>
            <a:r>
              <a:rPr lang="zh-TW" altLang="en-US" sz="2800" b="1" dirty="0">
                <a:ln w="9525">
                  <a:solidFill>
                    <a:schemeClr val="bg1"/>
                  </a:solidFill>
                  <a:prstDash val="solid"/>
                </a:ln>
                <a:solidFill>
                  <a:srgbClr val="FF0000"/>
                </a:solidFill>
                <a:latin typeface="標楷體" panose="03000509000000000000" pitchFamily="65" charset="-120"/>
                <a:ea typeface="標楷體" panose="03000509000000000000" pitchFamily="65" charset="-120"/>
              </a:rPr>
              <a:t>的意思。</a:t>
            </a:r>
          </a:p>
        </p:txBody>
      </p:sp>
    </p:spTree>
  </p:cSld>
  <p:clrMapOvr>
    <a:masterClrMapping/>
  </p:clrMapOvr>
  <p:transition>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標題 1"/>
          <p:cNvSpPr txBox="1">
            <a:spLocks noChangeArrowheads="1"/>
          </p:cNvSpPr>
          <p:nvPr/>
        </p:nvSpPr>
        <p:spPr bwMode="auto">
          <a:xfrm>
            <a:off x="1619672" y="-171400"/>
            <a:ext cx="5904656" cy="1015663"/>
          </a:xfrm>
          <a:prstGeom prst="rect">
            <a:avLst/>
          </a:prstGeom>
          <a:noFill/>
          <a:ln w="9525">
            <a:noFill/>
            <a:miter lim="800000"/>
            <a:headEnd/>
            <a:tailEnd/>
          </a:ln>
        </p:spPr>
        <p:txBody>
          <a:bodyPr wrap="square" anchor="ctr">
            <a:spAutoFit/>
          </a:bodyPr>
          <a:lstStyle/>
          <a:p>
            <a:pPr marL="0" lvl="1" eaLnBrk="1" hangingPunct="1">
              <a:lnSpc>
                <a:spcPct val="150000"/>
              </a:lnSpc>
            </a:pPr>
            <a:r>
              <a:rPr kumimoji="0" lang="zh-CN" altLang="en-US" sz="4000" b="1" dirty="0" smtClean="0">
                <a:solidFill>
                  <a:schemeClr val="bg1"/>
                </a:solidFill>
                <a:latin typeface="標楷體" pitchFamily="65" charset="-120"/>
                <a:ea typeface="標楷體" pitchFamily="65" charset="-120"/>
              </a:rPr>
              <a:t>木匠拉大鋸→有來有去</a:t>
            </a:r>
            <a:r>
              <a:rPr kumimoji="0" lang="zh-TW" altLang="en-US" sz="4000" b="1" dirty="0" smtClean="0">
                <a:solidFill>
                  <a:schemeClr val="bg1"/>
                </a:solidFill>
                <a:latin typeface="標楷體" pitchFamily="65" charset="-120"/>
                <a:ea typeface="標楷體" pitchFamily="65" charset="-120"/>
              </a:rPr>
              <a:t>。</a:t>
            </a:r>
            <a:endParaRPr kumimoji="0" lang="en-US" altLang="zh-TW" sz="4000" b="1" dirty="0">
              <a:solidFill>
                <a:schemeClr val="bg1"/>
              </a:solidFill>
              <a:latin typeface="標楷體" pitchFamily="65" charset="-120"/>
              <a:ea typeface="標楷體" pitchFamily="65" charset="-120"/>
            </a:endParaRPr>
          </a:p>
        </p:txBody>
      </p:sp>
      <p:sp>
        <p:nvSpPr>
          <p:cNvPr id="12291" name="矩形 10"/>
          <p:cNvSpPr>
            <a:spLocks noChangeArrowheads="1"/>
          </p:cNvSpPr>
          <p:nvPr/>
        </p:nvSpPr>
        <p:spPr bwMode="auto">
          <a:xfrm>
            <a:off x="1259632" y="1340768"/>
            <a:ext cx="6480720" cy="461665"/>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wrap="square">
            <a:spAutoFit/>
          </a:bodyPr>
          <a:lstStyle/>
          <a:p>
            <a:pPr eaLnBrk="1" hangingPunct="1"/>
            <a:r>
              <a:rPr lang="zh-TW" altLang="en-US" sz="2400" b="1" dirty="0">
                <a:solidFill>
                  <a:srgbClr val="7030A0"/>
                </a:solidFill>
                <a:latin typeface="標楷體" pitchFamily="65" charset="-120"/>
                <a:ea typeface="標楷體" pitchFamily="65" charset="-120"/>
              </a:rPr>
              <a:t>發音：</a:t>
            </a:r>
            <a:r>
              <a:rPr lang="zh-TW" altLang="en-US" sz="2400" b="1" dirty="0" smtClean="0">
                <a:solidFill>
                  <a:srgbClr val="7030A0"/>
                </a:solidFill>
                <a:latin typeface="Taigi Unicode" pitchFamily="2" charset="0"/>
              </a:rPr>
              <a:t>「</a:t>
            </a:r>
            <a:r>
              <a:rPr lang="en-US" altLang="zh-TW" sz="2400" b="1" dirty="0" smtClean="0">
                <a:solidFill>
                  <a:srgbClr val="7030A0"/>
                </a:solidFill>
                <a:latin typeface="Taigi Unicode" pitchFamily="2" charset="0"/>
              </a:rPr>
              <a:t>mug</a:t>
            </a:r>
            <a:r>
              <a:rPr lang="en-US" altLang="zh-TW" sz="2400" b="1" baseline="30000" dirty="0" smtClean="0">
                <a:solidFill>
                  <a:srgbClr val="7030A0"/>
                </a:solidFill>
                <a:latin typeface="Taigi Unicode" pitchFamily="2" charset="0"/>
              </a:rPr>
              <a:t>2</a:t>
            </a:r>
            <a:r>
              <a:rPr lang="en-US" altLang="zh-TW" sz="2400" b="1" dirty="0">
                <a:solidFill>
                  <a:srgbClr val="7030A0"/>
                </a:solidFill>
                <a:latin typeface="Taigi Unicode" pitchFamily="2" charset="0"/>
              </a:rPr>
              <a:t> xiong</a:t>
            </a:r>
            <a:r>
              <a:rPr lang="en-US" altLang="zh-TW" sz="2400" b="1" baseline="30000" dirty="0">
                <a:solidFill>
                  <a:srgbClr val="7030A0"/>
                </a:solidFill>
                <a:latin typeface="Taigi Unicode" pitchFamily="2" charset="0"/>
              </a:rPr>
              <a:t>55</a:t>
            </a:r>
            <a:r>
              <a:rPr lang="en-US" altLang="zh-TW" sz="2400" b="1" dirty="0">
                <a:solidFill>
                  <a:srgbClr val="7030A0"/>
                </a:solidFill>
                <a:latin typeface="Taigi Unicode" pitchFamily="2" charset="0"/>
              </a:rPr>
              <a:t> lai</a:t>
            </a:r>
            <a:r>
              <a:rPr lang="en-US" altLang="zh-TW" sz="2400" b="1" baseline="30000" dirty="0">
                <a:solidFill>
                  <a:srgbClr val="7030A0"/>
                </a:solidFill>
                <a:latin typeface="Taigi Unicode" pitchFamily="2" charset="0"/>
              </a:rPr>
              <a:t>24</a:t>
            </a:r>
            <a:r>
              <a:rPr lang="en-US" altLang="zh-TW" sz="2400" b="1" dirty="0">
                <a:solidFill>
                  <a:srgbClr val="7030A0"/>
                </a:solidFill>
                <a:latin typeface="Taigi Unicode" pitchFamily="2" charset="0"/>
              </a:rPr>
              <a:t> tai</a:t>
            </a:r>
            <a:r>
              <a:rPr lang="en-US" altLang="zh-TW" sz="2400" b="1" baseline="30000" dirty="0">
                <a:solidFill>
                  <a:srgbClr val="7030A0"/>
                </a:solidFill>
                <a:latin typeface="Taigi Unicode" pitchFamily="2" charset="0"/>
              </a:rPr>
              <a:t>55</a:t>
            </a:r>
            <a:r>
              <a:rPr lang="en-US" altLang="zh-TW" sz="2400" b="1" dirty="0">
                <a:solidFill>
                  <a:srgbClr val="7030A0"/>
                </a:solidFill>
                <a:latin typeface="Taigi Unicode" pitchFamily="2" charset="0"/>
              </a:rPr>
              <a:t> </a:t>
            </a:r>
            <a:r>
              <a:rPr lang="en-US" altLang="zh-TW" sz="2400" b="1" dirty="0" smtClean="0">
                <a:solidFill>
                  <a:srgbClr val="7030A0"/>
                </a:solidFill>
                <a:latin typeface="Taigi Unicode" pitchFamily="2" charset="0"/>
              </a:rPr>
              <a:t>gi</a:t>
            </a:r>
            <a:r>
              <a:rPr lang="en-US" altLang="zh-TW" sz="2400" b="1" baseline="30000" dirty="0" smtClean="0">
                <a:solidFill>
                  <a:srgbClr val="7030A0"/>
                </a:solidFill>
                <a:latin typeface="Taigi Unicode" pitchFamily="2" charset="0"/>
              </a:rPr>
              <a:t>55</a:t>
            </a:r>
            <a:r>
              <a:rPr lang="en-US" altLang="zh-TW" sz="2400" b="1" dirty="0" smtClean="0">
                <a:solidFill>
                  <a:srgbClr val="7030A0"/>
                </a:solidFill>
                <a:latin typeface="Taigi Unicode" pitchFamily="2" charset="0"/>
              </a:rPr>
              <a:t>--iu</a:t>
            </a:r>
            <a:r>
              <a:rPr lang="en-US" altLang="zh-TW" sz="2400" b="1" baseline="30000" dirty="0" smtClean="0">
                <a:solidFill>
                  <a:srgbClr val="7030A0"/>
                </a:solidFill>
                <a:latin typeface="Taigi Unicode" pitchFamily="2" charset="0"/>
              </a:rPr>
              <a:t>24</a:t>
            </a:r>
            <a:r>
              <a:rPr lang="en-US" altLang="zh-TW" sz="2400" b="1" dirty="0" smtClean="0">
                <a:solidFill>
                  <a:srgbClr val="7030A0"/>
                </a:solidFill>
                <a:latin typeface="Taigi Unicode" pitchFamily="2" charset="0"/>
              </a:rPr>
              <a:t>loi</a:t>
            </a:r>
            <a:r>
              <a:rPr lang="en-US" altLang="zh-TW" sz="2400" b="1" baseline="30000" dirty="0" smtClean="0">
                <a:solidFill>
                  <a:srgbClr val="7030A0"/>
                </a:solidFill>
                <a:latin typeface="Taigi Unicode" pitchFamily="2" charset="0"/>
              </a:rPr>
              <a:t>11</a:t>
            </a:r>
            <a:r>
              <a:rPr lang="en-US" altLang="zh-TW" sz="2400" b="1" dirty="0">
                <a:solidFill>
                  <a:srgbClr val="7030A0"/>
                </a:solidFill>
                <a:latin typeface="Taigi Unicode" pitchFamily="2" charset="0"/>
              </a:rPr>
              <a:t> iu</a:t>
            </a:r>
            <a:r>
              <a:rPr lang="en-US" altLang="zh-TW" sz="2400" b="1" baseline="30000" dirty="0">
                <a:solidFill>
                  <a:srgbClr val="7030A0"/>
                </a:solidFill>
                <a:latin typeface="Taigi Unicode" pitchFamily="2" charset="0"/>
              </a:rPr>
              <a:t>24</a:t>
            </a:r>
            <a:r>
              <a:rPr lang="en-US" altLang="zh-TW" sz="2400" b="1" dirty="0">
                <a:solidFill>
                  <a:srgbClr val="7030A0"/>
                </a:solidFill>
                <a:latin typeface="Taigi Unicode" pitchFamily="2" charset="0"/>
              </a:rPr>
              <a:t> hi</a:t>
            </a:r>
            <a:r>
              <a:rPr lang="en-US" altLang="zh-TW" sz="2400" b="1" baseline="30000" dirty="0">
                <a:solidFill>
                  <a:srgbClr val="7030A0"/>
                </a:solidFill>
                <a:latin typeface="Taigi Unicode" pitchFamily="2" charset="0"/>
              </a:rPr>
              <a:t>55 </a:t>
            </a:r>
            <a:r>
              <a:rPr lang="zh-TW" altLang="en-US" sz="2400" b="1" dirty="0" smtClean="0">
                <a:solidFill>
                  <a:srgbClr val="7030A0"/>
                </a:solidFill>
                <a:latin typeface="Taigi Unicode" pitchFamily="2" charset="0"/>
              </a:rPr>
              <a:t>」</a:t>
            </a:r>
            <a:endParaRPr kumimoji="0" lang="en-US" altLang="zh-TW" sz="2400" b="1" dirty="0">
              <a:solidFill>
                <a:srgbClr val="7030A0"/>
              </a:solidFill>
              <a:latin typeface="Taigi Unicode" pitchFamily="2" charset="0"/>
              <a:ea typeface="微軟正黑體" pitchFamily="34" charset="-120"/>
            </a:endParaRPr>
          </a:p>
        </p:txBody>
      </p:sp>
      <p:sp>
        <p:nvSpPr>
          <p:cNvPr id="75777" name="Rectangle 1"/>
          <p:cNvSpPr>
            <a:spLocks noChangeArrowheads="1"/>
          </p:cNvSpPr>
          <p:nvPr/>
        </p:nvSpPr>
        <p:spPr bwMode="auto">
          <a:xfrm>
            <a:off x="251520" y="2061429"/>
            <a:ext cx="8640960" cy="4401205"/>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CN" altLang="en-US" sz="2800" b="1" i="0" u="none" strike="noStrike" spc="50" normalizeH="0" baseline="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華語解說：</a:t>
            </a:r>
            <a:endParaRPr kumimoji="1" lang="en-US" altLang="zh-CN" sz="2800" b="1" i="0" u="none" strike="noStrike" spc="50" normalizeH="0" baseline="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a:p>
            <a:pPr marL="0" marR="0" lvl="0" indent="0" algn="l" defTabSz="914400" rtl="0" eaLnBrk="0" fontAlgn="base" latinLnBrk="0" hangingPunct="0">
              <a:lnSpc>
                <a:spcPct val="100000"/>
              </a:lnSpc>
              <a:spcBef>
                <a:spcPct val="0"/>
              </a:spcBef>
              <a:spcAft>
                <a:spcPct val="0"/>
              </a:spcAft>
              <a:buClrTx/>
              <a:buSzTx/>
              <a:buFontTx/>
              <a:buNone/>
              <a:tabLst/>
            </a:pPr>
            <a:r>
              <a:rPr lang="en-US" altLang="zh-TW"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 </a:t>
            </a:r>
            <a:r>
              <a:rPr lang="en-US" altLang="zh-TW"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   </a:t>
            </a:r>
            <a:r>
              <a:rPr kumimoji="1" lang="zh-TW" sz="2800" b="1" i="0" u="none" strike="noStrike" spc="50" normalizeH="0" baseline="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木匠使用大鋸子，不停前推後拉讓鋸齒裁切木頭。前推後拉的動作比喻有來有去，以此形容禮尚往來、互相送禮，或是對談融洽。</a:t>
            </a:r>
            <a:endParaRPr kumimoji="1" lang="en-US" altLang="zh-TW" sz="2800" b="1" i="0" u="none" strike="noStrike" spc="50" normalizeH="0" baseline="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zh-TW"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zh-TW" sz="2800" b="1" i="0" u="none" strike="noStrike" spc="50" normalizeH="0" baseline="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例</a:t>
            </a:r>
            <a:r>
              <a:rPr kumimoji="1" lang="zh-CN" altLang="en-US" sz="2800" b="1" i="0" u="none" strike="noStrike" spc="50" normalizeH="0" baseline="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句</a:t>
            </a:r>
            <a:r>
              <a:rPr kumimoji="1" lang="zh-TW" sz="2800" b="1" i="0" u="none" strike="noStrike" spc="50" normalizeH="0" baseline="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a:t>
            </a:r>
            <a:endParaRPr kumimoji="1" lang="en-US" altLang="zh-TW" sz="2800" b="1" i="0" u="none" strike="noStrike" spc="50" normalizeH="0" baseline="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2800" b="1" i="0" u="none" strike="noStrike" spc="50" normalizeH="0" baseline="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    </a:t>
            </a:r>
            <a:r>
              <a:rPr kumimoji="1" lang="zh-TW" sz="2800" b="1" i="0" u="none" strike="noStrike" spc="50" normalizeH="0" baseline="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前日阿牛伯請食飯，今晡日佢做生日，</a:t>
            </a:r>
            <a:r>
              <a:rPr lang="en-US" altLang="zh-TW" sz="28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ên</a:t>
            </a:r>
            <a:r>
              <a:rPr kumimoji="1" lang="zh-TW" sz="2800" b="1" i="0" u="none" strike="noStrike" spc="50" normalizeH="0" baseline="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rPr>
              <a:t>俚愛去送禮，恁樣正係木匠拉大鋸－－有來有去。（前天阿牛伯請吃飯，今天他過生日，我們要去送禮，這樣才是木匠拉大鋸－－有來有去。） </a:t>
            </a:r>
          </a:p>
        </p:txBody>
      </p:sp>
      <p:pic>
        <p:nvPicPr>
          <p:cNvPr id="75778" name="Picture 2" descr="https://hakka.dict.edu.tw/hakkadict/koupng/F307.png"/>
          <p:cNvPicPr>
            <a:picLocks noChangeAspect="1" noChangeArrowheads="1"/>
          </p:cNvPicPr>
          <p:nvPr/>
        </p:nvPicPr>
        <p:blipFill>
          <a:blip r:embed="rId3" cstate="print"/>
          <a:srcRect/>
          <a:stretch>
            <a:fillRect/>
          </a:stretch>
        </p:blipFill>
        <p:spPr bwMode="auto">
          <a:xfrm>
            <a:off x="12660313" y="-204788"/>
            <a:ext cx="228600" cy="228601"/>
          </a:xfrm>
          <a:prstGeom prst="rect">
            <a:avLst/>
          </a:prstGeom>
          <a:noFill/>
        </p:spPr>
      </p:pic>
    </p:spTree>
  </p:cSld>
  <p:clrMapOvr>
    <a:masterClrMapping/>
  </p:clrMapOvr>
  <p:transition>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標題 1"/>
          <p:cNvSpPr txBox="1">
            <a:spLocks/>
          </p:cNvSpPr>
          <p:nvPr/>
        </p:nvSpPr>
        <p:spPr>
          <a:xfrm>
            <a:off x="260350" y="1844675"/>
            <a:ext cx="8578850" cy="1143000"/>
          </a:xfrm>
          <a:prstGeom prst="rect">
            <a:avLst/>
          </a:prstGeom>
        </p:spPr>
        <p:txBody>
          <a:bodyPr anchor="ct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endParaRPr kumimoji="0" lang="zh-TW" altLang="en-US" sz="2800" b="1" dirty="0">
              <a:effectLst>
                <a:outerShdw blurRad="38100" dist="38100" dir="2700000" algn="tl">
                  <a:srgbClr val="000000">
                    <a:alpha val="43137"/>
                  </a:srgbClr>
                </a:outerShdw>
              </a:effectLst>
              <a:latin typeface="+mj-ea"/>
            </a:endParaRPr>
          </a:p>
        </p:txBody>
      </p:sp>
      <p:sp>
        <p:nvSpPr>
          <p:cNvPr id="8195" name="文字方塊 9"/>
          <p:cNvSpPr txBox="1">
            <a:spLocks noChangeArrowheads="1"/>
          </p:cNvSpPr>
          <p:nvPr/>
        </p:nvSpPr>
        <p:spPr bwMode="auto">
          <a:xfrm>
            <a:off x="-180528" y="2708920"/>
            <a:ext cx="5688632" cy="1190134"/>
          </a:xfrm>
          <a:prstGeom prst="rect">
            <a:avLst/>
          </a:prstGeom>
          <a:noFill/>
          <a:ln w="9525">
            <a:noFill/>
            <a:miter lim="800000"/>
            <a:headEnd/>
            <a:tailEnd/>
          </a:ln>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538163" lvl="1" eaLnBrk="1" hangingPunct="1">
              <a:lnSpc>
                <a:spcPct val="150000"/>
              </a:lnSpc>
            </a:pPr>
            <a:r>
              <a:rPr kumimoji="0" lang="zh-CN" altLang="en-US" sz="5400" b="1" dirty="0" smtClean="0">
                <a:ln w="11430"/>
                <a:solidFill>
                  <a:srgbClr val="7030A0"/>
                </a:solidFill>
                <a:effectLst>
                  <a:outerShdw blurRad="50800" dist="39000" dir="5460000" algn="tl">
                    <a:srgbClr val="000000">
                      <a:alpha val="38000"/>
                    </a:srgbClr>
                  </a:outerShdw>
                </a:effectLst>
                <a:latin typeface="Taigi Unicode" pitchFamily="2" charset="0"/>
                <a:ea typeface="標楷體" pitchFamily="65" charset="-120"/>
              </a:rPr>
              <a:t>無</a:t>
            </a:r>
            <a:r>
              <a:rPr kumimoji="0" lang="zh-CN" altLang="en-US" sz="5400" b="1" u="sng" dirty="0" smtClean="0">
                <a:ln w="11430"/>
                <a:solidFill>
                  <a:srgbClr val="7030A0"/>
                </a:solidFill>
                <a:effectLst>
                  <a:outerShdw blurRad="50800" dist="39000" dir="5460000" algn="tl">
                    <a:srgbClr val="000000">
                      <a:alpha val="38000"/>
                    </a:srgbClr>
                  </a:outerShdw>
                </a:effectLst>
                <a:latin typeface="Taigi Unicode" pitchFamily="2" charset="0"/>
                <a:ea typeface="標楷體" pitchFamily="65" charset="-120"/>
              </a:rPr>
              <a:t>皇孟</a:t>
            </a:r>
            <a:r>
              <a:rPr kumimoji="0" lang="zh-CN" altLang="en-US" sz="5400" b="1" dirty="0" smtClean="0">
                <a:ln w="11430"/>
                <a:solidFill>
                  <a:srgbClr val="7030A0"/>
                </a:solidFill>
                <a:effectLst>
                  <a:outerShdw blurRad="50800" dist="39000" dir="5460000" algn="tl">
                    <a:srgbClr val="000000">
                      <a:alpha val="38000"/>
                    </a:srgbClr>
                  </a:outerShdw>
                </a:effectLst>
                <a:latin typeface="Taigi Unicode" pitchFamily="2" charset="0"/>
                <a:ea typeface="標楷體" pitchFamily="65" charset="-120"/>
              </a:rPr>
              <a:t>的</a:t>
            </a:r>
            <a:r>
              <a:rPr kumimoji="0" lang="en-US" altLang="zh-CN" sz="5400" b="1" dirty="0" smtClean="0">
                <a:ln w="11430"/>
                <a:solidFill>
                  <a:srgbClr val="7030A0"/>
                </a:solidFill>
                <a:effectLst>
                  <a:outerShdw blurRad="50800" dist="39000" dir="5460000" algn="tl">
                    <a:srgbClr val="000000">
                      <a:alpha val="38000"/>
                    </a:srgbClr>
                  </a:outerShdw>
                </a:effectLst>
                <a:latin typeface="Taigi Unicode" pitchFamily="2" charset="0"/>
                <a:ea typeface="標楷體" pitchFamily="65" charset="-120"/>
              </a:rPr>
              <a:t>7</a:t>
            </a:r>
            <a:r>
              <a:rPr kumimoji="0" lang="zh-CN" altLang="en-US" sz="5400" b="1" dirty="0" smtClean="0">
                <a:ln w="11430"/>
                <a:solidFill>
                  <a:srgbClr val="7030A0"/>
                </a:solidFill>
                <a:effectLst>
                  <a:outerShdw blurRad="50800" dist="39000" dir="5460000" algn="tl">
                    <a:srgbClr val="000000">
                      <a:alpha val="38000"/>
                    </a:srgbClr>
                  </a:outerShdw>
                </a:effectLst>
                <a:latin typeface="Taigi Unicode" pitchFamily="2" charset="0"/>
                <a:ea typeface="標楷體" pitchFamily="65" charset="-120"/>
              </a:rPr>
              <a:t>年</a:t>
            </a:r>
            <a:r>
              <a:rPr kumimoji="0" lang="en-US" altLang="zh-CN" sz="5400" b="1" dirty="0" smtClean="0">
                <a:ln w="11430"/>
                <a:solidFill>
                  <a:srgbClr val="7030A0"/>
                </a:solidFill>
                <a:effectLst>
                  <a:outerShdw blurRad="50800" dist="39000" dir="5460000" algn="tl">
                    <a:srgbClr val="000000">
                      <a:alpha val="38000"/>
                    </a:srgbClr>
                  </a:outerShdw>
                </a:effectLst>
                <a:latin typeface="Taigi Unicode" pitchFamily="2" charset="0"/>
                <a:ea typeface="標楷體" pitchFamily="65" charset="-120"/>
              </a:rPr>
              <a:t>8</a:t>
            </a:r>
            <a:r>
              <a:rPr kumimoji="0" lang="zh-CN" altLang="en-US" sz="5400" b="1" dirty="0" smtClean="0">
                <a:ln w="11430"/>
                <a:solidFill>
                  <a:srgbClr val="7030A0"/>
                </a:solidFill>
                <a:effectLst>
                  <a:outerShdw blurRad="50800" dist="39000" dir="5460000" algn="tl">
                    <a:srgbClr val="000000">
                      <a:alpha val="38000"/>
                    </a:srgbClr>
                  </a:outerShdw>
                </a:effectLst>
                <a:latin typeface="Taigi Unicode" pitchFamily="2" charset="0"/>
                <a:ea typeface="標楷體" pitchFamily="65" charset="-120"/>
              </a:rPr>
              <a:t>班</a:t>
            </a:r>
            <a:endParaRPr kumimoji="0" lang="en-US" altLang="zh-CN" sz="5400" b="1" dirty="0">
              <a:ln w="11430"/>
              <a:solidFill>
                <a:srgbClr val="7030A0"/>
              </a:solidFill>
              <a:effectLst>
                <a:outerShdw blurRad="50800" dist="39000" dir="5460000" algn="tl">
                  <a:srgbClr val="000000">
                    <a:alpha val="38000"/>
                  </a:srgbClr>
                </a:outerShdw>
              </a:effectLst>
              <a:latin typeface="Taigi Unicode" pitchFamily="2" charset="0"/>
              <a:ea typeface="標楷體" pitchFamily="65" charset="-120"/>
            </a:endParaRPr>
          </a:p>
        </p:txBody>
      </p:sp>
      <p:sp>
        <p:nvSpPr>
          <p:cNvPr id="8196" name="標題 1"/>
          <p:cNvSpPr txBox="1">
            <a:spLocks/>
          </p:cNvSpPr>
          <p:nvPr/>
        </p:nvSpPr>
        <p:spPr bwMode="auto">
          <a:xfrm>
            <a:off x="323528" y="188640"/>
            <a:ext cx="8568952" cy="749300"/>
          </a:xfrm>
          <a:prstGeom prst="rect">
            <a:avLst/>
          </a:prstGeom>
          <a:noFill/>
          <a:ln w="9525">
            <a:noFill/>
            <a:miter lim="800000"/>
            <a:headEnd/>
            <a:tailEnd/>
          </a:ln>
        </p:spPr>
        <p:txBody>
          <a:bodyPr/>
          <a:lstStyle/>
          <a:p>
            <a:pPr algn="ctr" eaLnBrk="1" hangingPunct="1">
              <a:lnSpc>
                <a:spcPct val="90000"/>
              </a:lnSpc>
            </a:pPr>
            <a:r>
              <a:rPr kumimoji="0" lang="zh-CN" altLang="en-US" sz="60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許老師設計的孽譎仔話</a:t>
            </a:r>
            <a:endParaRPr kumimoji="0" lang="zh-TW" altLang="en-US" sz="60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4" name="圓角矩形 3"/>
          <p:cNvSpPr/>
          <p:nvPr/>
        </p:nvSpPr>
        <p:spPr>
          <a:xfrm>
            <a:off x="467544" y="1484784"/>
            <a:ext cx="8353425" cy="4248150"/>
          </a:xfrm>
          <a:prstGeom prst="round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820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TW" altLang="en-US"/>
          </a:p>
        </p:txBody>
      </p:sp>
      <p:sp>
        <p:nvSpPr>
          <p:cNvPr id="7" name="文字方塊 9"/>
          <p:cNvSpPr txBox="1">
            <a:spLocks noChangeArrowheads="1"/>
          </p:cNvSpPr>
          <p:nvPr/>
        </p:nvSpPr>
        <p:spPr bwMode="auto">
          <a:xfrm>
            <a:off x="4499992" y="2780928"/>
            <a:ext cx="3672408" cy="1068178"/>
          </a:xfrm>
          <a:prstGeom prst="rect">
            <a:avLst/>
          </a:prstGeom>
          <a:noFill/>
          <a:ln w="9525">
            <a:noFill/>
            <a:miter lim="800000"/>
            <a:headEnd/>
            <a:tailEnd/>
          </a:ln>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538163" lvl="1" eaLnBrk="1" hangingPunct="1">
              <a:lnSpc>
                <a:spcPct val="150000"/>
              </a:lnSpc>
            </a:pPr>
            <a:r>
              <a:rPr kumimoji="0" lang="zh-CN" altLang="en-US" sz="4800" b="1" dirty="0" smtClean="0">
                <a:ln w="11430"/>
                <a:solidFill>
                  <a:schemeClr val="bg1"/>
                </a:solidFill>
                <a:effectLst>
                  <a:outerShdw blurRad="50800" dist="39000" dir="5460000" algn="tl">
                    <a:srgbClr val="000000">
                      <a:alpha val="38000"/>
                    </a:srgbClr>
                  </a:outerShdw>
                </a:effectLst>
                <a:latin typeface="Taigi Unicode" pitchFamily="2" charset="0"/>
                <a:ea typeface="標楷體" pitchFamily="65" charset="-120"/>
              </a:rPr>
              <a:t>→傷無聊</a:t>
            </a:r>
            <a:endParaRPr kumimoji="0" lang="en-US" altLang="zh-CN" sz="4800" b="1" dirty="0">
              <a:ln w="11430"/>
              <a:solidFill>
                <a:schemeClr val="bg1"/>
              </a:solidFill>
              <a:effectLst>
                <a:outerShdw blurRad="50800" dist="39000" dir="5460000" algn="tl">
                  <a:srgbClr val="000000">
                    <a:alpha val="38000"/>
                  </a:srgbClr>
                </a:outerShdw>
              </a:effectLst>
              <a:latin typeface="Taigi Unicode" pitchFamily="2" charset="0"/>
              <a:ea typeface="標楷體" pitchFamily="65" charset="-120"/>
            </a:endParaRPr>
          </a:p>
        </p:txBody>
      </p:sp>
      <p:sp>
        <p:nvSpPr>
          <p:cNvPr id="8" name="文字方塊 9"/>
          <p:cNvSpPr txBox="1">
            <a:spLocks noChangeArrowheads="1"/>
          </p:cNvSpPr>
          <p:nvPr/>
        </p:nvSpPr>
        <p:spPr bwMode="auto">
          <a:xfrm>
            <a:off x="4499992" y="2144798"/>
            <a:ext cx="4176464" cy="1068178"/>
          </a:xfrm>
          <a:prstGeom prst="rect">
            <a:avLst/>
          </a:prstGeom>
          <a:noFill/>
          <a:ln w="9525">
            <a:noFill/>
            <a:miter lim="800000"/>
            <a:headEnd/>
            <a:tailEnd/>
          </a:ln>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538163" lvl="1" eaLnBrk="1" hangingPunct="1">
              <a:lnSpc>
                <a:spcPct val="150000"/>
              </a:lnSpc>
            </a:pPr>
            <a:r>
              <a:rPr kumimoji="0" lang="zh-CN" altLang="en-US" sz="4800" b="1" dirty="0" smtClean="0">
                <a:ln w="11430"/>
                <a:solidFill>
                  <a:srgbClr val="FFC000"/>
                </a:solidFill>
                <a:effectLst>
                  <a:outerShdw blurRad="50800" dist="39000" dir="5460000" algn="tl">
                    <a:srgbClr val="000000">
                      <a:alpha val="38000"/>
                    </a:srgbClr>
                  </a:outerShdw>
                </a:effectLst>
                <a:latin typeface="Taigi Unicode" pitchFamily="2" charset="0"/>
                <a:ea typeface="標楷體" pitchFamily="65" charset="-120"/>
              </a:rPr>
              <a:t>→有夠恬靜</a:t>
            </a:r>
            <a:endParaRPr kumimoji="0" lang="en-US" altLang="zh-CN" sz="4800" b="1" dirty="0">
              <a:ln w="11430"/>
              <a:solidFill>
                <a:srgbClr val="FFC000"/>
              </a:solidFill>
              <a:effectLst>
                <a:outerShdw blurRad="50800" dist="39000" dir="5460000" algn="tl">
                  <a:srgbClr val="000000">
                    <a:alpha val="38000"/>
                  </a:srgbClr>
                </a:outerShdw>
              </a:effectLst>
              <a:latin typeface="Taigi Unicode" pitchFamily="2" charset="0"/>
              <a:ea typeface="標楷體" pitchFamily="65" charset="-120"/>
            </a:endParaRPr>
          </a:p>
        </p:txBody>
      </p:sp>
      <p:sp>
        <p:nvSpPr>
          <p:cNvPr id="9" name="文字方塊 9"/>
          <p:cNvSpPr txBox="1">
            <a:spLocks noChangeArrowheads="1"/>
          </p:cNvSpPr>
          <p:nvPr/>
        </p:nvSpPr>
        <p:spPr bwMode="auto">
          <a:xfrm>
            <a:off x="4536504" y="3429000"/>
            <a:ext cx="4427984" cy="1068178"/>
          </a:xfrm>
          <a:prstGeom prst="rect">
            <a:avLst/>
          </a:prstGeom>
          <a:noFill/>
          <a:ln w="9525">
            <a:noFill/>
            <a:miter lim="800000"/>
            <a:headEnd/>
            <a:tailEnd/>
          </a:ln>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538163" lvl="1" eaLnBrk="1" hangingPunct="1">
              <a:lnSpc>
                <a:spcPct val="150000"/>
              </a:lnSpc>
            </a:pPr>
            <a:r>
              <a:rPr kumimoji="0" lang="zh-CN" altLang="en-US" sz="4800" b="1" dirty="0" smtClean="0">
                <a:ln w="11430"/>
                <a:solidFill>
                  <a:srgbClr val="07C97F"/>
                </a:solidFill>
                <a:effectLst>
                  <a:outerShdw blurRad="50800" dist="39000" dir="5460000" algn="tl">
                    <a:srgbClr val="000000">
                      <a:alpha val="38000"/>
                    </a:srgbClr>
                  </a:outerShdw>
                </a:effectLst>
                <a:latin typeface="Taigi Unicode" pitchFamily="2" charset="0"/>
                <a:ea typeface="標楷體" pitchFamily="65" charset="-120"/>
              </a:rPr>
              <a:t>→逐家攏歡喜</a:t>
            </a:r>
            <a:endParaRPr kumimoji="0" lang="en-US" altLang="zh-CN" sz="4800" b="1" dirty="0">
              <a:ln w="11430"/>
              <a:solidFill>
                <a:srgbClr val="07C97F"/>
              </a:solidFill>
              <a:effectLst>
                <a:outerShdw blurRad="50800" dist="39000" dir="5460000" algn="tl">
                  <a:srgbClr val="000000">
                    <a:alpha val="38000"/>
                  </a:srgbClr>
                </a:outerShdw>
              </a:effectLst>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8195"/>
                                        </p:tgtEl>
                                        <p:attrNameLst>
                                          <p:attrName>style.visibility</p:attrName>
                                        </p:attrNameLst>
                                      </p:cBhvr>
                                      <p:to>
                                        <p:strVal val="visible"/>
                                      </p:to>
                                    </p:set>
                                    <p:anim calcmode="discrete" valueType="clr">
                                      <p:cBhvr override="childStyle">
                                        <p:cTn id="7" dur="80"/>
                                        <p:tgtEl>
                                          <p:spTgt spid="819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195"/>
                                        </p:tgtEl>
                                        <p:attrNameLst>
                                          <p:attrName>fillcolor</p:attrName>
                                        </p:attrNameLst>
                                      </p:cBhvr>
                                      <p:tavLst>
                                        <p:tav tm="0">
                                          <p:val>
                                            <p:clrVal>
                                              <a:schemeClr val="accent2"/>
                                            </p:clrVal>
                                          </p:val>
                                        </p:tav>
                                        <p:tav tm="50000">
                                          <p:val>
                                            <p:clrVal>
                                              <a:schemeClr val="hlink"/>
                                            </p:clrVal>
                                          </p:val>
                                        </p:tav>
                                      </p:tavLst>
                                    </p:anim>
                                    <p:set>
                                      <p:cBhvr>
                                        <p:cTn id="9" dur="80"/>
                                        <p:tgtEl>
                                          <p:spTgt spid="819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7"/>
                                        </p:tgtEl>
                                        <p:attrNameLst>
                                          <p:attrName>style.visibility</p:attrName>
                                        </p:attrNameLst>
                                      </p:cBhvr>
                                      <p:to>
                                        <p:strVal val="visible"/>
                                      </p:to>
                                    </p:set>
                                    <p:anim calcmode="discrete" valueType="clr">
                                      <p:cBhvr override="childStyle">
                                        <p:cTn id="14"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7"/>
                                        </p:tgtEl>
                                        <p:attrNameLst>
                                          <p:attrName>fillcolor</p:attrName>
                                        </p:attrNameLst>
                                      </p:cBhvr>
                                      <p:tavLst>
                                        <p:tav tm="0">
                                          <p:val>
                                            <p:clrVal>
                                              <a:schemeClr val="accent2"/>
                                            </p:clrVal>
                                          </p:val>
                                        </p:tav>
                                        <p:tav tm="50000">
                                          <p:val>
                                            <p:clrVal>
                                              <a:schemeClr val="hlink"/>
                                            </p:clrVal>
                                          </p:val>
                                        </p:tav>
                                      </p:tavLst>
                                    </p:anim>
                                    <p:set>
                                      <p:cBhvr>
                                        <p:cTn id="16" dur="80"/>
                                        <p:tgtEl>
                                          <p:spTgt spid="7"/>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8"/>
                                        </p:tgtEl>
                                        <p:attrNameLst>
                                          <p:attrName>style.visibility</p:attrName>
                                        </p:attrNameLst>
                                      </p:cBhvr>
                                      <p:to>
                                        <p:strVal val="visible"/>
                                      </p:to>
                                    </p:set>
                                    <p:anim calcmode="discrete" valueType="clr">
                                      <p:cBhvr override="childStyle">
                                        <p:cTn id="21" dur="80"/>
                                        <p:tgtEl>
                                          <p:spTgt spid="8"/>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8"/>
                                        </p:tgtEl>
                                        <p:attrNameLst>
                                          <p:attrName>fillcolor</p:attrName>
                                        </p:attrNameLst>
                                      </p:cBhvr>
                                      <p:tavLst>
                                        <p:tav tm="0">
                                          <p:val>
                                            <p:clrVal>
                                              <a:schemeClr val="accent2"/>
                                            </p:clrVal>
                                          </p:val>
                                        </p:tav>
                                        <p:tav tm="50000">
                                          <p:val>
                                            <p:clrVal>
                                              <a:schemeClr val="hlink"/>
                                            </p:clrVal>
                                          </p:val>
                                        </p:tav>
                                      </p:tavLst>
                                    </p:anim>
                                    <p:set>
                                      <p:cBhvr>
                                        <p:cTn id="23" dur="80"/>
                                        <p:tgtEl>
                                          <p:spTgt spid="8"/>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27" presetClass="entr" presetSubtype="0" fill="hold" grpId="0" nodeType="clickEffect">
                                  <p:stCondLst>
                                    <p:cond delay="0"/>
                                  </p:stCondLst>
                                  <p:iterate type="lt">
                                    <p:tmPct val="50000"/>
                                  </p:iterate>
                                  <p:childTnLst>
                                    <p:set>
                                      <p:cBhvr>
                                        <p:cTn id="27" dur="1" fill="hold">
                                          <p:stCondLst>
                                            <p:cond delay="0"/>
                                          </p:stCondLst>
                                        </p:cTn>
                                        <p:tgtEl>
                                          <p:spTgt spid="9"/>
                                        </p:tgtEl>
                                        <p:attrNameLst>
                                          <p:attrName>style.visibility</p:attrName>
                                        </p:attrNameLst>
                                      </p:cBhvr>
                                      <p:to>
                                        <p:strVal val="visible"/>
                                      </p:to>
                                    </p:set>
                                    <p:anim calcmode="discrete" valueType="clr">
                                      <p:cBhvr override="childStyle">
                                        <p:cTn id="28"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9"/>
                                        </p:tgtEl>
                                        <p:attrNameLst>
                                          <p:attrName>fillcolor</p:attrName>
                                        </p:attrNameLst>
                                      </p:cBhvr>
                                      <p:tavLst>
                                        <p:tav tm="0">
                                          <p:val>
                                            <p:clrVal>
                                              <a:schemeClr val="accent2"/>
                                            </p:clrVal>
                                          </p:val>
                                        </p:tav>
                                        <p:tav tm="50000">
                                          <p:val>
                                            <p:clrVal>
                                              <a:schemeClr val="hlink"/>
                                            </p:clrVal>
                                          </p:val>
                                        </p:tav>
                                      </p:tavLst>
                                    </p:anim>
                                    <p:set>
                                      <p:cBhvr>
                                        <p:cTn id="30" dur="80"/>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7" grpId="0"/>
      <p:bldP spid="8"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標題 1"/>
          <p:cNvSpPr txBox="1">
            <a:spLocks/>
          </p:cNvSpPr>
          <p:nvPr/>
        </p:nvSpPr>
        <p:spPr>
          <a:xfrm>
            <a:off x="260350" y="1844675"/>
            <a:ext cx="8578850" cy="1143000"/>
          </a:xfrm>
          <a:prstGeom prst="rect">
            <a:avLst/>
          </a:prstGeom>
        </p:spPr>
        <p:txBody>
          <a:bodyPr anchor="ct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endParaRPr kumimoji="0" lang="zh-TW" altLang="en-US" sz="2800" b="1" dirty="0">
              <a:effectLst>
                <a:outerShdw blurRad="38100" dist="38100" dir="2700000" algn="tl">
                  <a:srgbClr val="000000">
                    <a:alpha val="43137"/>
                  </a:srgbClr>
                </a:outerShdw>
              </a:effectLst>
              <a:latin typeface="+mj-ea"/>
            </a:endParaRPr>
          </a:p>
        </p:txBody>
      </p:sp>
      <p:sp>
        <p:nvSpPr>
          <p:cNvPr id="8195" name="文字方塊 9"/>
          <p:cNvSpPr txBox="1">
            <a:spLocks noChangeArrowheads="1"/>
          </p:cNvSpPr>
          <p:nvPr/>
        </p:nvSpPr>
        <p:spPr bwMode="auto">
          <a:xfrm>
            <a:off x="467544" y="1196752"/>
            <a:ext cx="9036496" cy="4590937"/>
          </a:xfrm>
          <a:prstGeom prst="rect">
            <a:avLst/>
          </a:prstGeom>
          <a:noFill/>
          <a:ln w="9525">
            <a:noFill/>
            <a:miter lim="800000"/>
            <a:headEnd/>
            <a:tailEnd/>
          </a:ln>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538163" lvl="1" eaLnBrk="1" hangingPunct="1">
              <a:lnSpc>
                <a:spcPct val="150000"/>
              </a:lnSpc>
            </a:pPr>
            <a:r>
              <a:rPr kumimoji="0" lang="en-US" altLang="zh-CN" sz="4000" b="1" dirty="0" smtClean="0">
                <a:ln w="11430"/>
                <a:solidFill>
                  <a:srgbClr val="FFFF00"/>
                </a:solidFill>
                <a:effectLst>
                  <a:outerShdw blurRad="50800" dist="39000" dir="5460000" algn="tl">
                    <a:srgbClr val="000000">
                      <a:alpha val="38000"/>
                    </a:srgbClr>
                  </a:outerShdw>
                </a:effectLst>
                <a:latin typeface="Taigi Unicode" pitchFamily="2" charset="0"/>
                <a:ea typeface="標楷體" pitchFamily="65" charset="-120"/>
              </a:rPr>
              <a:t>1.</a:t>
            </a:r>
            <a:endParaRPr kumimoji="0" lang="en-US" altLang="zh-CN" sz="4000" b="1" dirty="0">
              <a:ln w="11430"/>
              <a:solidFill>
                <a:srgbClr val="FFFF00"/>
              </a:solidFill>
              <a:effectLst>
                <a:outerShdw blurRad="50800" dist="39000" dir="5460000" algn="tl">
                  <a:srgbClr val="000000">
                    <a:alpha val="38000"/>
                  </a:srgbClr>
                </a:outerShdw>
              </a:effectLst>
              <a:latin typeface="Taigi Unicode" pitchFamily="2" charset="0"/>
              <a:ea typeface="標楷體" pitchFamily="65" charset="-120"/>
            </a:endParaRPr>
          </a:p>
          <a:p>
            <a:pPr marL="538163" lvl="1" eaLnBrk="1" hangingPunct="1">
              <a:lnSpc>
                <a:spcPct val="150000"/>
              </a:lnSpc>
            </a:pPr>
            <a:r>
              <a:rPr kumimoji="0" lang="en-US" altLang="zh-CN" sz="4000" b="1" dirty="0" smtClean="0">
                <a:ln w="11430"/>
                <a:solidFill>
                  <a:srgbClr val="FFFF00"/>
                </a:solidFill>
                <a:effectLst>
                  <a:outerShdw blurRad="50800" dist="39000" dir="5460000" algn="tl">
                    <a:srgbClr val="000000">
                      <a:alpha val="38000"/>
                    </a:srgbClr>
                  </a:outerShdw>
                </a:effectLst>
                <a:latin typeface="Taigi Unicode" pitchFamily="2" charset="0"/>
                <a:ea typeface="標楷體" pitchFamily="65" charset="-120"/>
              </a:rPr>
              <a:t>2.</a:t>
            </a:r>
          </a:p>
          <a:p>
            <a:pPr marL="538163" lvl="1" eaLnBrk="1" hangingPunct="1">
              <a:lnSpc>
                <a:spcPct val="150000"/>
              </a:lnSpc>
            </a:pPr>
            <a:r>
              <a:rPr kumimoji="0" lang="en-US" altLang="zh-CN" sz="4000" b="1" dirty="0" smtClean="0">
                <a:ln w="11430"/>
                <a:solidFill>
                  <a:srgbClr val="FFFF00"/>
                </a:solidFill>
                <a:effectLst>
                  <a:outerShdw blurRad="50800" dist="39000" dir="5460000" algn="tl">
                    <a:srgbClr val="000000">
                      <a:alpha val="38000"/>
                    </a:srgbClr>
                  </a:outerShdw>
                </a:effectLst>
                <a:latin typeface="Taigi Unicode" pitchFamily="2" charset="0"/>
                <a:ea typeface="標楷體" pitchFamily="65" charset="-120"/>
              </a:rPr>
              <a:t>3.</a:t>
            </a:r>
          </a:p>
          <a:p>
            <a:pPr marL="538163" lvl="1" eaLnBrk="1" hangingPunct="1">
              <a:lnSpc>
                <a:spcPct val="150000"/>
              </a:lnSpc>
            </a:pPr>
            <a:r>
              <a:rPr kumimoji="0" lang="en-US" altLang="zh-CN" sz="4000" b="1" dirty="0" smtClean="0">
                <a:ln w="11430"/>
                <a:solidFill>
                  <a:srgbClr val="FFFF00"/>
                </a:solidFill>
                <a:effectLst>
                  <a:outerShdw blurRad="50800" dist="39000" dir="5460000" algn="tl">
                    <a:srgbClr val="000000">
                      <a:alpha val="38000"/>
                    </a:srgbClr>
                  </a:outerShdw>
                </a:effectLst>
                <a:latin typeface="Taigi Unicode" pitchFamily="2" charset="0"/>
                <a:ea typeface="標楷體" pitchFamily="65" charset="-120"/>
              </a:rPr>
              <a:t>4.</a:t>
            </a:r>
          </a:p>
          <a:p>
            <a:pPr marL="538163" lvl="1" eaLnBrk="1" hangingPunct="1">
              <a:lnSpc>
                <a:spcPct val="150000"/>
              </a:lnSpc>
            </a:pPr>
            <a:r>
              <a:rPr kumimoji="0" lang="en-US" altLang="zh-CN" sz="4000" b="1" dirty="0" smtClean="0">
                <a:ln w="11430"/>
                <a:solidFill>
                  <a:srgbClr val="FFFF00"/>
                </a:solidFill>
                <a:effectLst>
                  <a:outerShdw blurRad="50800" dist="39000" dir="5460000" algn="tl">
                    <a:srgbClr val="000000">
                      <a:alpha val="38000"/>
                    </a:srgbClr>
                  </a:outerShdw>
                </a:effectLst>
                <a:latin typeface="Taigi Unicode" pitchFamily="2" charset="0"/>
                <a:ea typeface="標楷體" pitchFamily="65" charset="-120"/>
              </a:rPr>
              <a:t>5.</a:t>
            </a:r>
          </a:p>
        </p:txBody>
      </p:sp>
      <p:sp>
        <p:nvSpPr>
          <p:cNvPr id="8196" name="標題 1"/>
          <p:cNvSpPr txBox="1">
            <a:spLocks/>
          </p:cNvSpPr>
          <p:nvPr/>
        </p:nvSpPr>
        <p:spPr bwMode="auto">
          <a:xfrm>
            <a:off x="323528" y="188640"/>
            <a:ext cx="8568952" cy="749300"/>
          </a:xfrm>
          <a:prstGeom prst="rect">
            <a:avLst/>
          </a:prstGeom>
          <a:noFill/>
          <a:ln w="9525">
            <a:noFill/>
            <a:miter lim="800000"/>
            <a:headEnd/>
            <a:tailEnd/>
          </a:ln>
        </p:spPr>
        <p:txBody>
          <a:bodyPr/>
          <a:lstStyle/>
          <a:p>
            <a:pPr algn="ctr" eaLnBrk="1" hangingPunct="1">
              <a:lnSpc>
                <a:spcPct val="90000"/>
              </a:lnSpc>
            </a:pPr>
            <a:r>
              <a:rPr kumimoji="0" lang="zh-CN" altLang="en-US" sz="60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學生</a:t>
            </a:r>
            <a:r>
              <a:rPr kumimoji="0" lang="zh-CN" altLang="en-US" sz="60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設計的孽</a:t>
            </a:r>
            <a:r>
              <a:rPr kumimoji="0" lang="zh-CN" altLang="en-US" sz="60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譎仔話</a:t>
            </a:r>
            <a:endParaRPr kumimoji="0" lang="zh-TW" altLang="en-US" sz="60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4" name="圓角矩形 3"/>
          <p:cNvSpPr/>
          <p:nvPr/>
        </p:nvSpPr>
        <p:spPr>
          <a:xfrm>
            <a:off x="467544" y="1484784"/>
            <a:ext cx="8353425" cy="4248150"/>
          </a:xfrm>
          <a:prstGeom prst="round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820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TW" altLang="en-US"/>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8195"/>
                                        </p:tgtEl>
                                        <p:attrNameLst>
                                          <p:attrName>style.visibility</p:attrName>
                                        </p:attrNameLst>
                                      </p:cBhvr>
                                      <p:to>
                                        <p:strVal val="visible"/>
                                      </p:to>
                                    </p:set>
                                    <p:anim calcmode="discrete" valueType="clr">
                                      <p:cBhvr override="childStyle">
                                        <p:cTn id="7" dur="80"/>
                                        <p:tgtEl>
                                          <p:spTgt spid="819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195"/>
                                        </p:tgtEl>
                                        <p:attrNameLst>
                                          <p:attrName>fillcolor</p:attrName>
                                        </p:attrNameLst>
                                      </p:cBhvr>
                                      <p:tavLst>
                                        <p:tav tm="0">
                                          <p:val>
                                            <p:clrVal>
                                              <a:schemeClr val="accent2"/>
                                            </p:clrVal>
                                          </p:val>
                                        </p:tav>
                                        <p:tav tm="50000">
                                          <p:val>
                                            <p:clrVal>
                                              <a:schemeClr val="hlink"/>
                                            </p:clrVal>
                                          </p:val>
                                        </p:tav>
                                      </p:tavLst>
                                    </p:anim>
                                    <p:set>
                                      <p:cBhvr>
                                        <p:cTn id="9" dur="80"/>
                                        <p:tgtEl>
                                          <p:spTgt spid="819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6" name="標題 1"/>
          <p:cNvSpPr txBox="1">
            <a:spLocks/>
          </p:cNvSpPr>
          <p:nvPr/>
        </p:nvSpPr>
        <p:spPr bwMode="auto">
          <a:xfrm>
            <a:off x="1691680" y="260648"/>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啥物是盤喙錦？</a:t>
            </a:r>
            <a:endParaRPr kumimoji="0" lang="zh-TW" altLang="en-US" sz="66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4" name="圓角矩形 3"/>
          <p:cNvSpPr/>
          <p:nvPr/>
        </p:nvSpPr>
        <p:spPr>
          <a:xfrm>
            <a:off x="251520" y="1484784"/>
            <a:ext cx="8712968" cy="4248150"/>
          </a:xfrm>
          <a:prstGeom prst="round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820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TW" altLang="en-US"/>
          </a:p>
        </p:txBody>
      </p:sp>
      <p:sp>
        <p:nvSpPr>
          <p:cNvPr id="7" name="矩形 6"/>
          <p:cNvSpPr/>
          <p:nvPr/>
        </p:nvSpPr>
        <p:spPr>
          <a:xfrm>
            <a:off x="251520" y="1833786"/>
            <a:ext cx="8820472" cy="3539430"/>
          </a:xfrm>
          <a:prstGeom prst="rect">
            <a:avLst/>
          </a:prstGeom>
        </p:spPr>
        <p:txBody>
          <a:bodyPr wrap="square">
            <a:spAutoFit/>
          </a:bodyPr>
          <a:lstStyle/>
          <a:p>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    華語叫做</a:t>
            </a:r>
            <a:r>
              <a:rPr lang="en-US" altLang="zh-TW" sz="3200" b="1" dirty="0" smtClean="0">
                <a:ln w="9525">
                  <a:solidFill>
                    <a:schemeClr val="bg1"/>
                  </a:solidFill>
                  <a:prstDash val="solid"/>
                </a:ln>
                <a:latin typeface="標楷體" panose="03000509000000000000" pitchFamily="65" charset="-120"/>
                <a:ea typeface="標楷體" panose="03000509000000000000" pitchFamily="65" charset="-120"/>
              </a:rPr>
              <a:t>『</a:t>
            </a:r>
            <a:r>
              <a:rPr lang="zh-CN" altLang="en-US" sz="32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繞口令</a:t>
            </a:r>
            <a:r>
              <a:rPr lang="en-US" altLang="zh-TW" sz="3200" b="1" dirty="0" smtClean="0">
                <a:ln w="9525">
                  <a:solidFill>
                    <a:schemeClr val="bg1"/>
                  </a:solidFill>
                  <a:prstDash val="solid"/>
                </a:ln>
                <a:latin typeface="標楷體" panose="03000509000000000000" pitchFamily="65" charset="-120"/>
                <a:ea typeface="標楷體" panose="03000509000000000000" pitchFamily="65" charset="-120"/>
              </a:rPr>
              <a:t>』</a:t>
            </a:r>
            <a:r>
              <a:rPr lang="zh-TW" altLang="en-US" sz="3200" b="1" dirty="0" smtClean="0">
                <a:ln w="9525">
                  <a:solidFill>
                    <a:schemeClr val="bg1"/>
                  </a:solidFill>
                  <a:prstDash val="solid"/>
                </a:ln>
                <a:latin typeface="標楷體" panose="03000509000000000000" pitchFamily="65" charset="-120"/>
                <a:ea typeface="標楷體" panose="03000509000000000000" pitchFamily="65" charset="-120"/>
              </a:rPr>
              <a:t>，</a:t>
            </a:r>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客語叫做「</a:t>
            </a:r>
            <a:r>
              <a:rPr lang="zh-CN" altLang="en-US" sz="32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結舌令</a:t>
            </a:r>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」，台</a:t>
            </a:r>
            <a:r>
              <a:rPr lang="zh-TW" altLang="en-US" sz="3200" b="1" dirty="0" smtClean="0">
                <a:ln w="9525">
                  <a:solidFill>
                    <a:schemeClr val="bg1"/>
                  </a:solidFill>
                  <a:prstDash val="solid"/>
                </a:ln>
                <a:latin typeface="標楷體" panose="03000509000000000000" pitchFamily="65" charset="-120"/>
                <a:ea typeface="標楷體" panose="03000509000000000000" pitchFamily="65" charset="-120"/>
              </a:rPr>
              <a:t>語</a:t>
            </a:r>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就是叫做</a:t>
            </a:r>
            <a:r>
              <a:rPr lang="zh-TW" altLang="en-US" sz="3200" b="1" dirty="0" smtClean="0">
                <a:ln w="9525">
                  <a:solidFill>
                    <a:schemeClr val="bg1"/>
                  </a:solidFill>
                  <a:prstDash val="solid"/>
                </a:ln>
                <a:latin typeface="標楷體" panose="03000509000000000000" pitchFamily="65" charset="-120"/>
                <a:ea typeface="標楷體" panose="03000509000000000000" pitchFamily="65" charset="-120"/>
              </a:rPr>
              <a:t>「</a:t>
            </a:r>
            <a:r>
              <a:rPr lang="zh-CN" altLang="en-US" sz="3200" b="1" dirty="0" smtClean="0">
                <a:ln w="9525">
                  <a:solidFill>
                    <a:schemeClr val="bg1"/>
                  </a:solidFill>
                  <a:prstDash val="solid"/>
                </a:ln>
                <a:solidFill>
                  <a:srgbClr val="FF0000"/>
                </a:solidFill>
                <a:latin typeface="標楷體" panose="03000509000000000000" pitchFamily="65" charset="-120"/>
                <a:ea typeface="標楷體" panose="03000509000000000000" pitchFamily="65" charset="-120"/>
              </a:rPr>
              <a:t>盤喙錦</a:t>
            </a:r>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a:t>
            </a:r>
            <a:r>
              <a:rPr lang="zh-TW" altLang="en-US" sz="3200" b="1" dirty="0" smtClean="0">
                <a:ln w="9525">
                  <a:solidFill>
                    <a:schemeClr val="bg1"/>
                  </a:solidFill>
                  <a:prstDash val="solid"/>
                </a:ln>
                <a:latin typeface="標楷體" panose="03000509000000000000" pitchFamily="65" charset="-120"/>
                <a:ea typeface="標楷體" panose="03000509000000000000" pitchFamily="65" charset="-120"/>
              </a:rPr>
              <a:t>。</a:t>
            </a:r>
            <a:endParaRPr lang="en-US" altLang="zh-TW" sz="3200" dirty="0" smtClean="0"/>
          </a:p>
          <a:p>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    是一種語言的</a:t>
            </a:r>
            <a:r>
              <a:rPr lang="zh-TW" altLang="en-US" sz="3200" b="1" dirty="0" smtClean="0">
                <a:ln w="9525">
                  <a:solidFill>
                    <a:schemeClr val="bg1"/>
                  </a:solidFill>
                  <a:prstDash val="solid"/>
                </a:ln>
                <a:latin typeface="台灣楷體" pitchFamily="2" charset="-120"/>
                <a:ea typeface="台灣楷體" pitchFamily="2" charset="-120"/>
              </a:rPr>
              <a:t>𨑨</a:t>
            </a:r>
            <a:r>
              <a:rPr lang="zh-TW" altLang="en-US" sz="3200" b="1" dirty="0" smtClean="0">
                <a:ln w="9525">
                  <a:solidFill>
                    <a:schemeClr val="bg1"/>
                  </a:solidFill>
                  <a:prstDash val="solid"/>
                </a:ln>
                <a:latin typeface="標楷體" panose="03000509000000000000" pitchFamily="65" charset="-120"/>
                <a:ea typeface="標楷體" panose="03000509000000000000" pitchFamily="65" charset="-120"/>
              </a:rPr>
              <a:t>迌耍</a:t>
            </a:r>
            <a:r>
              <a:rPr lang="zh-CN" altLang="en-US" sz="3200" b="1" dirty="0" smtClean="0">
                <a:ln w="9525">
                  <a:solidFill>
                    <a:schemeClr val="bg1"/>
                  </a:solidFill>
                  <a:prstDash val="solid"/>
                </a:ln>
                <a:latin typeface="標楷體" panose="03000509000000000000" pitchFamily="65" charset="-120"/>
                <a:ea typeface="標楷體" panose="03000509000000000000" pitchFamily="65" charset="-120"/>
              </a:rPr>
              <a:t>，是將聲調、韻母抑是聲母容易混亂的文字編做語句，唸起來會較困難，唸緊會有錯誤的發音。伊嘛是一種訓練口才的方法，會當訓練咬字、矯正口音、練習各種聲調的基本功，對有大舌的人特別有效。</a:t>
            </a:r>
            <a:endParaRPr lang="en-US" altLang="zh-TW" sz="3200" b="1" dirty="0" smtClean="0">
              <a:ln w="9525">
                <a:solidFill>
                  <a:schemeClr val="bg1"/>
                </a:solidFill>
                <a:prstDash val="solid"/>
              </a:ln>
              <a:latin typeface="標楷體" panose="03000509000000000000" pitchFamily="65" charset="-120"/>
              <a:ea typeface="標楷體" panose="03000509000000000000" pitchFamily="65" charset="-12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7"/>
                                        </p:tgtEl>
                                        <p:attrNameLst>
                                          <p:attrName>style.visibility</p:attrName>
                                        </p:attrNameLst>
                                      </p:cBhvr>
                                      <p:to>
                                        <p:strVal val="visible"/>
                                      </p:to>
                                    </p:set>
                                    <p:anim calcmode="discrete" valueType="clr">
                                      <p:cBhvr override="childStyle">
                                        <p:cTn id="7"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
                                        </p:tgtEl>
                                        <p:attrNameLst>
                                          <p:attrName>fillcolor</p:attrName>
                                        </p:attrNameLst>
                                      </p:cBhvr>
                                      <p:tavLst>
                                        <p:tav tm="0">
                                          <p:val>
                                            <p:clrVal>
                                              <a:schemeClr val="accent2"/>
                                            </p:clrVal>
                                          </p:val>
                                        </p:tav>
                                        <p:tav tm="50000">
                                          <p:val>
                                            <p:clrVal>
                                              <a:schemeClr val="hlink"/>
                                            </p:clrVal>
                                          </p:val>
                                        </p:tav>
                                      </p:tavLst>
                                    </p:anim>
                                    <p:set>
                                      <p:cBhvr>
                                        <p:cTn id="9" dur="80"/>
                                        <p:tgtEl>
                                          <p:spTgt spid="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251520" y="1268760"/>
            <a:ext cx="8579296" cy="5112568"/>
          </a:xfrm>
        </p:spPr>
        <p:style>
          <a:lnRef idx="2">
            <a:schemeClr val="accent3"/>
          </a:lnRef>
          <a:fillRef idx="1">
            <a:schemeClr val="lt1"/>
          </a:fillRef>
          <a:effectRef idx="0">
            <a:schemeClr val="accent3"/>
          </a:effectRef>
          <a:fontRef idx="minor">
            <a:schemeClr val="dk1"/>
          </a:fontRef>
        </p:style>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igi Unicode" pitchFamily="2" charset="0"/>
                <a:ea typeface="標楷體" pitchFamily="65" charset="-120"/>
              </a:rPr>
              <a:t>人插花，你插草；人抱嬰，你抱狗；人坐轎，你坐</a:t>
            </a:r>
            <a:r>
              <a:rPr lang="zh-TW"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igi Unicode" pitchFamily="2" charset="0"/>
                <a:ea typeface="標楷體" pitchFamily="65" charset="-120"/>
              </a:rPr>
              <a:t>畚斗</a:t>
            </a:r>
            <a:r>
              <a:rPr lang="zh-CN"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igi Unicode" pitchFamily="2" charset="0"/>
                <a:ea typeface="標楷體" pitchFamily="65" charset="-120"/>
              </a:rPr>
              <a:t>；人睏紅眠床，你睏屎礐仔口。</a:t>
            </a:r>
            <a:endParaRPr lang="en-US" altLang="zh-CN"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igi Unicode" pitchFamily="2" charset="0"/>
              <a:ea typeface="標楷體" pitchFamily="65" charset="-120"/>
            </a:endParaRPr>
          </a:p>
          <a:p>
            <a:r>
              <a:rPr lang="zh-CN"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igi Unicode" pitchFamily="2" charset="0"/>
                <a:ea typeface="標楷體" pitchFamily="65" charset="-120"/>
              </a:rPr>
              <a:t>天對地，鱟桸對飯篱，鼎</a:t>
            </a:r>
            <a:r>
              <a:rPr lang="zh-TW"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台灣楷體" pitchFamily="2" charset="-120"/>
                <a:ea typeface="台灣楷體" pitchFamily="2" charset="-120"/>
              </a:rPr>
              <a:t>𥴊</a:t>
            </a:r>
            <a:r>
              <a:rPr lang="zh-CN"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igi Unicode" pitchFamily="2" charset="0"/>
                <a:ea typeface="標楷體" pitchFamily="65" charset="-120"/>
              </a:rPr>
              <a:t>對鼎摖，頭殼碗對五筋膎。</a:t>
            </a:r>
            <a:endParaRPr lang="en-US" altLang="zh-CN"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igi Unicode" pitchFamily="2" charset="0"/>
              <a:ea typeface="標楷體" pitchFamily="65" charset="-120"/>
            </a:endParaRPr>
          </a:p>
          <a:p>
            <a:r>
              <a:rPr lang="zh-CN"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igi Unicode" pitchFamily="2" charset="0"/>
                <a:ea typeface="標楷體" pitchFamily="65" charset="-120"/>
              </a:rPr>
              <a:t>拄天拄地，鱟桸拄飯篱，鼎崁仔拄鼎摖，頭殼五筋膎，街仔暗暗，掠起來崁。</a:t>
            </a:r>
            <a:endParaRPr lang="en-US" altLang="zh-CN"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aigi Unicode" pitchFamily="2" charset="0"/>
              <a:ea typeface="標楷體" pitchFamily="65" charset="-120"/>
            </a:endParaRPr>
          </a:p>
          <a:p>
            <a:r>
              <a:rPr lang="zh-CN" altLang="en-US"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註：</a:t>
            </a:r>
            <a:r>
              <a:rPr lang="zh-TW" altLang="zh-TW"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hlinkClick r:id="rId2" action="ppaction://hlinksldjump"/>
              </a:rPr>
              <a:t>鱟桸</a:t>
            </a:r>
            <a:r>
              <a:rPr lang="en-US" altLang="zh-TW" sz="2800" b="1" spc="50" dirty="0" err="1"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hāu-hia</a:t>
            </a:r>
            <a:r>
              <a:rPr lang="zh-TW" altLang="zh-TW"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：用鱟殼做成的</a:t>
            </a:r>
            <a:r>
              <a:rPr lang="zh-CN" altLang="en-US"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杓</a:t>
            </a:r>
            <a:r>
              <a:rPr lang="zh-TW" altLang="zh-TW"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子</a:t>
            </a:r>
            <a:r>
              <a:rPr lang="zh-CN" altLang="en-US"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a:t>
            </a:r>
            <a:r>
              <a:rPr lang="zh-TW" altLang="zh-TW"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hlinkClick r:id="rId3" action="ppaction://hlinksldjump"/>
              </a:rPr>
              <a:t>飯篱</a:t>
            </a:r>
            <a:r>
              <a:rPr lang="en-US" altLang="zh-TW" sz="2800" b="1" spc="50" dirty="0" err="1"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pn̄g-lē</a:t>
            </a:r>
            <a:r>
              <a:rPr lang="zh-TW" altLang="zh-TW"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a:t>
            </a:r>
            <a:r>
              <a:rPr lang="zh-CN" altLang="en-US"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一種用來舀飯去米汁，有篩孔的杓子。</a:t>
            </a:r>
            <a:r>
              <a:rPr lang="zh-TW" altLang="zh-TW"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hlinkClick r:id="rId4" action="ppaction://hlinksldjump"/>
              </a:rPr>
              <a:t>鼎崁</a:t>
            </a:r>
            <a:r>
              <a:rPr lang="en-US" altLang="zh-TW" sz="2800" b="1" spc="50" dirty="0" err="1"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tiánn-khàm</a:t>
            </a:r>
            <a:r>
              <a:rPr lang="zh-TW" altLang="zh-TW"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a:t>
            </a:r>
            <a:r>
              <a:rPr lang="zh-CN" altLang="en-US"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大鍋的</a:t>
            </a:r>
            <a:r>
              <a:rPr lang="zh-TW" altLang="zh-TW"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鍋蓋。鼎摖</a:t>
            </a:r>
            <a:r>
              <a:rPr lang="en-US" altLang="zh-TW" sz="2800" b="1" spc="50" dirty="0" err="1"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tiánn-tshè</a:t>
            </a:r>
            <a:r>
              <a:rPr lang="zh-TW" altLang="zh-TW"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：用竹篾剖成細條</a:t>
            </a:r>
            <a:r>
              <a:rPr lang="zh-CN" altLang="en-US"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，做成刷洗</a:t>
            </a:r>
            <a:r>
              <a:rPr lang="zh-TW" altLang="zh-TW"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鍋</a:t>
            </a:r>
            <a:r>
              <a:rPr lang="zh-CN" altLang="en-US"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子的</a:t>
            </a:r>
            <a:r>
              <a:rPr lang="zh-TW" altLang="zh-TW"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刷</a:t>
            </a:r>
            <a:r>
              <a:rPr lang="zh-CN" altLang="en-US" sz="2800" b="1" spc="50" dirty="0" smtClean="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rPr>
              <a:t>子。</a:t>
            </a:r>
            <a:endParaRPr lang="zh-TW" altLang="en-US" sz="2800" b="1" spc="50" dirty="0">
              <a:ln w="11430"/>
              <a:solidFill>
                <a:srgbClr val="002060"/>
              </a:solidFill>
              <a:effectLst>
                <a:outerShdw blurRad="76200" dist="50800" dir="5400000" algn="tl" rotWithShape="0">
                  <a:srgbClr val="000000">
                    <a:alpha val="65000"/>
                  </a:srgbClr>
                </a:outerShdw>
              </a:effectLst>
              <a:latin typeface="Taigi Unicode" pitchFamily="2" charset="0"/>
              <a:ea typeface="標楷體" pitchFamily="65" charset="-120"/>
            </a:endParaRPr>
          </a:p>
        </p:txBody>
      </p:sp>
      <p:sp>
        <p:nvSpPr>
          <p:cNvPr id="4" name="標題 1"/>
          <p:cNvSpPr txBox="1">
            <a:spLocks/>
          </p:cNvSpPr>
          <p:nvPr/>
        </p:nvSpPr>
        <p:spPr bwMode="auto">
          <a:xfrm>
            <a:off x="467544" y="159420"/>
            <a:ext cx="8280920" cy="749300"/>
          </a:xfrm>
          <a:prstGeom prst="rect">
            <a:avLst/>
          </a:prstGeom>
          <a:noFill/>
          <a:ln w="9525">
            <a:noFill/>
            <a:miter lim="800000"/>
            <a:headEnd/>
            <a:tailEnd/>
          </a:ln>
        </p:spPr>
        <p:txBody>
          <a:bodyPr/>
          <a:lstStyle/>
          <a:p>
            <a:pPr algn="ctr" eaLnBrk="1" hangingPunct="1">
              <a:lnSpc>
                <a:spcPct val="90000"/>
              </a:lnSpc>
            </a:pPr>
            <a:r>
              <a:rPr kumimoji="0" lang="zh-CN"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有音樂性旋律的唸謠</a:t>
            </a:r>
            <a:endParaRPr kumimoji="0" lang="zh-TW" altLang="en-US" sz="66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780728" y="980728"/>
            <a:ext cx="7967736" cy="4525963"/>
          </a:xfrm>
        </p:spPr>
        <p:txBody>
          <a:bodyPr/>
          <a:lstStyle/>
          <a:p>
            <a:pPr>
              <a:buNone/>
            </a:pPr>
            <a:r>
              <a:rPr lang="zh-CN" altLang="en-US"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zh-CN" altLang="en-US"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標楷體" pitchFamily="65" charset="-120"/>
                <a:ea typeface="標楷體" pitchFamily="65" charset="-120"/>
              </a:rPr>
              <a:t>月光光，秀才郎，船來等，轎來扛。</a:t>
            </a:r>
            <a:endParaRPr lang="en-US" altLang="zh-CN"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標楷體" pitchFamily="65" charset="-120"/>
              <a:ea typeface="標楷體" pitchFamily="65" charset="-120"/>
            </a:endParaRPr>
          </a:p>
          <a:p>
            <a:pPr>
              <a:buNone/>
            </a:pPr>
            <a:r>
              <a:rPr lang="en-US" altLang="zh-CN"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標楷體" pitchFamily="65" charset="-120"/>
                <a:ea typeface="標楷體" pitchFamily="65" charset="-120"/>
              </a:rPr>
              <a:t>  </a:t>
            </a:r>
            <a:r>
              <a:rPr lang="zh-CN" altLang="en-US"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標楷體" pitchFamily="65" charset="-120"/>
                <a:ea typeface="標楷體" pitchFamily="65" charset="-120"/>
              </a:rPr>
              <a:t>一扛扛到河中央，蝦公毛蟹拜龍王。</a:t>
            </a:r>
            <a:endParaRPr lang="en-US" altLang="zh-CN"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標楷體" pitchFamily="65" charset="-120"/>
              <a:ea typeface="標楷體" pitchFamily="65" charset="-120"/>
            </a:endParaRPr>
          </a:p>
          <a:p>
            <a:pPr>
              <a:buNone/>
            </a:pPr>
            <a:r>
              <a:rPr lang="en-US" altLang="zh-CN"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標楷體" pitchFamily="65" charset="-120"/>
                <a:ea typeface="標楷體" pitchFamily="65" charset="-120"/>
              </a:rPr>
              <a:t>  </a:t>
            </a:r>
            <a:r>
              <a:rPr lang="zh-CN" altLang="en-US"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標楷體" pitchFamily="65" charset="-120"/>
                <a:ea typeface="標楷體" pitchFamily="65" charset="-120"/>
              </a:rPr>
              <a:t>龍王腳下一蕊花，拿分阿妹轉妹家，</a:t>
            </a:r>
            <a:endParaRPr lang="en-US" altLang="zh-CN"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標楷體" pitchFamily="65" charset="-120"/>
              <a:ea typeface="標楷體" pitchFamily="65" charset="-120"/>
            </a:endParaRPr>
          </a:p>
          <a:p>
            <a:pPr>
              <a:buNone/>
            </a:pPr>
            <a:r>
              <a:rPr lang="en-US" altLang="zh-CN"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標楷體" pitchFamily="65" charset="-120"/>
                <a:ea typeface="標楷體" pitchFamily="65" charset="-120"/>
              </a:rPr>
              <a:t>  </a:t>
            </a:r>
            <a:r>
              <a:rPr lang="zh-CN" altLang="en-US"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標楷體" pitchFamily="65" charset="-120"/>
                <a:ea typeface="標楷體" pitchFamily="65" charset="-120"/>
              </a:rPr>
              <a:t>轉到妹家笑哈哈。</a:t>
            </a:r>
            <a:endParaRPr lang="zh-TW" alt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標楷體" pitchFamily="65" charset="-120"/>
              <a:ea typeface="標楷體" pitchFamily="65" charset="-120"/>
            </a:endParaRPr>
          </a:p>
        </p:txBody>
      </p:sp>
      <p:sp>
        <p:nvSpPr>
          <p:cNvPr id="4" name="標題 1"/>
          <p:cNvSpPr txBox="1">
            <a:spLocks/>
          </p:cNvSpPr>
          <p:nvPr/>
        </p:nvSpPr>
        <p:spPr bwMode="auto">
          <a:xfrm>
            <a:off x="467544" y="44624"/>
            <a:ext cx="8280920" cy="749300"/>
          </a:xfrm>
          <a:prstGeom prst="rect">
            <a:avLst/>
          </a:prstGeom>
          <a:noFill/>
          <a:ln w="9525">
            <a:noFill/>
            <a:miter lim="800000"/>
            <a:headEnd/>
            <a:tailEnd/>
          </a:ln>
        </p:spPr>
        <p:txBody>
          <a:bodyPr/>
          <a:lstStyle/>
          <a:p>
            <a:pPr algn="ctr" eaLnBrk="1" hangingPunct="1">
              <a:lnSpc>
                <a:spcPct val="90000"/>
              </a:lnSpc>
            </a:pPr>
            <a:r>
              <a:rPr kumimoji="0" lang="zh-CN"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有音樂性旋律的唸謠</a:t>
            </a:r>
            <a:endParaRPr kumimoji="0" lang="zh-TW" altLang="en-US" sz="66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pic>
        <p:nvPicPr>
          <p:cNvPr id="3074" name="Picture 2"/>
          <p:cNvPicPr>
            <a:picLocks noChangeAspect="1" noChangeArrowheads="1"/>
          </p:cNvPicPr>
          <p:nvPr/>
        </p:nvPicPr>
        <p:blipFill>
          <a:blip r:embed="rId2" cstate="print"/>
          <a:srcRect/>
          <a:stretch>
            <a:fillRect/>
          </a:stretch>
        </p:blipFill>
        <p:spPr bwMode="auto">
          <a:xfrm>
            <a:off x="1619672" y="3356992"/>
            <a:ext cx="5784850" cy="34163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6" name="標題 1"/>
          <p:cNvSpPr txBox="1">
            <a:spLocks/>
          </p:cNvSpPr>
          <p:nvPr/>
        </p:nvSpPr>
        <p:spPr bwMode="auto">
          <a:xfrm>
            <a:off x="1475656" y="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台語的盤喙錦</a:t>
            </a:r>
            <a:r>
              <a:rPr kumimoji="0" lang="en-US" altLang="zh-CN"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1</a:t>
            </a:r>
            <a:endParaRPr kumimoji="0" lang="zh-TW" altLang="en-US" sz="66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4" name="圓角矩形 3"/>
          <p:cNvSpPr/>
          <p:nvPr/>
        </p:nvSpPr>
        <p:spPr>
          <a:xfrm>
            <a:off x="467544" y="1124744"/>
            <a:ext cx="8353425" cy="5112568"/>
          </a:xfrm>
          <a:prstGeom prst="round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820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TW" altLang="en-US"/>
          </a:p>
        </p:txBody>
      </p:sp>
      <p:sp>
        <p:nvSpPr>
          <p:cNvPr id="7" name="矩形 6"/>
          <p:cNvSpPr/>
          <p:nvPr/>
        </p:nvSpPr>
        <p:spPr>
          <a:xfrm>
            <a:off x="2267744" y="1196752"/>
            <a:ext cx="6480720" cy="5078313"/>
          </a:xfrm>
          <a:prstGeom prst="rect">
            <a:avLst/>
          </a:prstGeom>
        </p:spPr>
        <p:txBody>
          <a:bodyPr wrap="square">
            <a:spAutoFit/>
          </a:bodyPr>
          <a:lstStyle/>
          <a:p>
            <a:r>
              <a:rPr lang="zh-CN" altLang="en-US"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一隻狗仔跋落去溝仔</a:t>
            </a:r>
            <a:endParaRPr lang="en-US" altLang="zh-CN"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一隻猴仔提勾仔來去勾狗仔</a:t>
            </a:r>
            <a:endParaRPr lang="en-US" altLang="zh-CN"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狗仔</a:t>
            </a:r>
            <a:r>
              <a:rPr lang="zh-TW" altLang="en-US" sz="3600" b="1" dirty="0" smtClean="0">
                <a:ln w="9525">
                  <a:solidFill>
                    <a:schemeClr val="bg1"/>
                  </a:solidFill>
                  <a:prstDash val="solid"/>
                </a:ln>
                <a:solidFill>
                  <a:srgbClr val="7030A0"/>
                </a:solidFill>
                <a:latin typeface="台灣楷體" pitchFamily="2" charset="-120"/>
                <a:ea typeface="台灣楷體" pitchFamily="2" charset="-120"/>
              </a:rPr>
              <a:t></a:t>
            </a:r>
            <a:r>
              <a:rPr lang="zh-CN" altLang="en-US"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起來咬猴仔</a:t>
            </a:r>
            <a:endParaRPr lang="en-US" altLang="zh-CN"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猴仔提勾仔拍狗仔</a:t>
            </a:r>
            <a:endParaRPr lang="en-US" altLang="zh-CN"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狗仔咬勾仔</a:t>
            </a:r>
            <a:endParaRPr lang="en-US" altLang="zh-CN"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勾仔落落去溝仔</a:t>
            </a:r>
            <a:endParaRPr lang="en-US" altLang="zh-CN"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猴仔咬勾仔</a:t>
            </a:r>
            <a:endParaRPr lang="en-US" altLang="zh-CN"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毋知是狗仔咬猴仔</a:t>
            </a:r>
            <a:endParaRPr lang="en-US" altLang="zh-CN"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抑是猴仔咬狗</a:t>
            </a:r>
            <a:r>
              <a:rPr lang="zh-CN" altLang="en-US" sz="3600" b="1" dirty="0">
                <a:ln w="9525">
                  <a:solidFill>
                    <a:schemeClr val="bg1"/>
                  </a:solidFill>
                  <a:prstDash val="solid"/>
                </a:ln>
                <a:solidFill>
                  <a:srgbClr val="7030A0"/>
                </a:solidFill>
                <a:latin typeface="標楷體" panose="03000509000000000000" pitchFamily="65" charset="-120"/>
                <a:ea typeface="標楷體" panose="03000509000000000000" pitchFamily="65" charset="-120"/>
              </a:rPr>
              <a:t>仔</a:t>
            </a:r>
            <a:endParaRPr lang="en-US" altLang="zh-TW" sz="36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7"/>
                                        </p:tgtEl>
                                        <p:attrNameLst>
                                          <p:attrName>style.visibility</p:attrName>
                                        </p:attrNameLst>
                                      </p:cBhvr>
                                      <p:to>
                                        <p:strVal val="visible"/>
                                      </p:to>
                                    </p:set>
                                    <p:anim calcmode="discrete" valueType="clr">
                                      <p:cBhvr override="childStyle">
                                        <p:cTn id="7"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
                                        </p:tgtEl>
                                        <p:attrNameLst>
                                          <p:attrName>fillcolor</p:attrName>
                                        </p:attrNameLst>
                                      </p:cBhvr>
                                      <p:tavLst>
                                        <p:tav tm="0">
                                          <p:val>
                                            <p:clrVal>
                                              <a:schemeClr val="accent2"/>
                                            </p:clrVal>
                                          </p:val>
                                        </p:tav>
                                        <p:tav tm="50000">
                                          <p:val>
                                            <p:clrVal>
                                              <a:schemeClr val="hlink"/>
                                            </p:clrVal>
                                          </p:val>
                                        </p:tav>
                                      </p:tavLst>
                                    </p:anim>
                                    <p:set>
                                      <p:cBhvr>
                                        <p:cTn id="9" dur="80"/>
                                        <p:tgtEl>
                                          <p:spTgt spid="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6" name="標題 1"/>
          <p:cNvSpPr txBox="1">
            <a:spLocks/>
          </p:cNvSpPr>
          <p:nvPr/>
        </p:nvSpPr>
        <p:spPr bwMode="auto">
          <a:xfrm>
            <a:off x="1475656" y="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台語的盤喙錦</a:t>
            </a:r>
            <a:r>
              <a:rPr kumimoji="0" lang="en-US" altLang="zh-CN"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2</a:t>
            </a:r>
            <a:endParaRPr kumimoji="0" lang="zh-TW" altLang="en-US" sz="66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4" name="圓角矩形 3"/>
          <p:cNvSpPr/>
          <p:nvPr/>
        </p:nvSpPr>
        <p:spPr>
          <a:xfrm>
            <a:off x="467544" y="1124744"/>
            <a:ext cx="8353425" cy="5112568"/>
          </a:xfrm>
          <a:prstGeom prst="round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820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TW" altLang="en-US"/>
          </a:p>
        </p:txBody>
      </p:sp>
      <p:sp>
        <p:nvSpPr>
          <p:cNvPr id="7" name="矩形 6"/>
          <p:cNvSpPr/>
          <p:nvPr/>
        </p:nvSpPr>
        <p:spPr>
          <a:xfrm>
            <a:off x="1979712" y="1628800"/>
            <a:ext cx="6480720" cy="4154984"/>
          </a:xfrm>
          <a:prstGeom prst="rect">
            <a:avLst/>
          </a:prstGeom>
        </p:spPr>
        <p:txBody>
          <a:bodyPr wrap="square">
            <a:spAutoFit/>
          </a:bodyPr>
          <a:lstStyle/>
          <a:p>
            <a:r>
              <a:rPr lang="zh-CN" altLang="en-US"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立法院厝邊是理髮院</a:t>
            </a:r>
            <a:endParaRPr lang="en-US" altLang="zh-CN"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理髮院隔壁是立法院</a:t>
            </a:r>
            <a:endParaRPr lang="en-US" altLang="zh-CN"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立法院無理髮</a:t>
            </a:r>
            <a:endParaRPr lang="en-US" altLang="zh-CN"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理髮院無立法</a:t>
            </a:r>
            <a:endParaRPr lang="en-US" altLang="zh-CN"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阮欲去理髮院理髮</a:t>
            </a:r>
            <a:endParaRPr lang="en-US" altLang="zh-CN"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毋是欲去立法院立法</a:t>
            </a:r>
            <a:endParaRPr lang="en-US" altLang="zh-TW"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7"/>
                                        </p:tgtEl>
                                        <p:attrNameLst>
                                          <p:attrName>style.visibility</p:attrName>
                                        </p:attrNameLst>
                                      </p:cBhvr>
                                      <p:to>
                                        <p:strVal val="visible"/>
                                      </p:to>
                                    </p:set>
                                    <p:anim calcmode="discrete" valueType="clr">
                                      <p:cBhvr override="childStyle">
                                        <p:cTn id="7"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
                                        </p:tgtEl>
                                        <p:attrNameLst>
                                          <p:attrName>fillcolor</p:attrName>
                                        </p:attrNameLst>
                                      </p:cBhvr>
                                      <p:tavLst>
                                        <p:tav tm="0">
                                          <p:val>
                                            <p:clrVal>
                                              <a:schemeClr val="accent2"/>
                                            </p:clrVal>
                                          </p:val>
                                        </p:tav>
                                        <p:tav tm="50000">
                                          <p:val>
                                            <p:clrVal>
                                              <a:schemeClr val="hlink"/>
                                            </p:clrVal>
                                          </p:val>
                                        </p:tav>
                                      </p:tavLst>
                                    </p:anim>
                                    <p:set>
                                      <p:cBhvr>
                                        <p:cTn id="9" dur="80"/>
                                        <p:tgtEl>
                                          <p:spTgt spid="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6" name="標題 1"/>
          <p:cNvSpPr txBox="1">
            <a:spLocks/>
          </p:cNvSpPr>
          <p:nvPr/>
        </p:nvSpPr>
        <p:spPr bwMode="auto">
          <a:xfrm>
            <a:off x="1475656" y="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6600"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客</a:t>
            </a:r>
            <a:r>
              <a:rPr kumimoji="0" lang="zh-CN"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語的結舌令</a:t>
            </a:r>
            <a:endParaRPr kumimoji="0" lang="zh-TW" altLang="en-US" sz="66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4" name="圓角矩形 3"/>
          <p:cNvSpPr/>
          <p:nvPr/>
        </p:nvSpPr>
        <p:spPr>
          <a:xfrm>
            <a:off x="467544" y="1124744"/>
            <a:ext cx="8353425" cy="5112568"/>
          </a:xfrm>
          <a:prstGeom prst="round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820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TW" altLang="en-US"/>
          </a:p>
        </p:txBody>
      </p:sp>
      <p:sp>
        <p:nvSpPr>
          <p:cNvPr id="7" name="矩形 6"/>
          <p:cNvSpPr/>
          <p:nvPr/>
        </p:nvSpPr>
        <p:spPr>
          <a:xfrm>
            <a:off x="1547664" y="1268760"/>
            <a:ext cx="6480720" cy="4832092"/>
          </a:xfrm>
          <a:prstGeom prst="rect">
            <a:avLst/>
          </a:prstGeom>
        </p:spPr>
        <p:txBody>
          <a:bodyPr wrap="square">
            <a:spAutoFit/>
          </a:bodyPr>
          <a:lstStyle/>
          <a:p>
            <a:r>
              <a:rPr lang="zh-CN" altLang="en-US"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橋東走來一隻狗</a:t>
            </a:r>
            <a:endParaRPr lang="en-US" altLang="zh-CN"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橋西走來一隻猴</a:t>
            </a:r>
            <a:endParaRPr lang="en-US" altLang="zh-CN"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行到橋心相堵頭</a:t>
            </a:r>
            <a:endParaRPr lang="en-US" altLang="zh-CN"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兩儕遽遽走回頭</a:t>
            </a:r>
            <a:endParaRPr lang="en-US" altLang="zh-CN"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猴走幾步望望狗</a:t>
            </a:r>
            <a:endParaRPr lang="en-US" altLang="zh-CN"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狗走幾步望望猴</a:t>
            </a:r>
            <a:endParaRPr lang="en-US" altLang="zh-CN"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a:p>
            <a:r>
              <a:rPr lang="zh-CN" altLang="en-US"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rPr>
              <a:t>到底猴驚狗也係狗驚猴</a:t>
            </a:r>
            <a:endParaRPr lang="en-US" altLang="zh-TW" sz="4400" b="1" dirty="0" smtClean="0">
              <a:ln w="9525">
                <a:solidFill>
                  <a:schemeClr val="bg1"/>
                </a:solidFill>
                <a:prstDash val="solid"/>
              </a:ln>
              <a:solidFill>
                <a:srgbClr val="7030A0"/>
              </a:solidFill>
              <a:latin typeface="標楷體" panose="03000509000000000000" pitchFamily="65" charset="-120"/>
              <a:ea typeface="標楷體" panose="03000509000000000000" pitchFamily="65" charset="-12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7"/>
                                        </p:tgtEl>
                                        <p:attrNameLst>
                                          <p:attrName>style.visibility</p:attrName>
                                        </p:attrNameLst>
                                      </p:cBhvr>
                                      <p:to>
                                        <p:strVal val="visible"/>
                                      </p:to>
                                    </p:set>
                                    <p:anim calcmode="discrete" valueType="clr">
                                      <p:cBhvr override="childStyle">
                                        <p:cTn id="7"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
                                        </p:tgtEl>
                                        <p:attrNameLst>
                                          <p:attrName>fillcolor</p:attrName>
                                        </p:attrNameLst>
                                      </p:cBhvr>
                                      <p:tavLst>
                                        <p:tav tm="0">
                                          <p:val>
                                            <p:clrVal>
                                              <a:schemeClr val="accent2"/>
                                            </p:clrVal>
                                          </p:val>
                                        </p:tav>
                                        <p:tav tm="50000">
                                          <p:val>
                                            <p:clrVal>
                                              <a:schemeClr val="hlink"/>
                                            </p:clrVal>
                                          </p:val>
                                        </p:tav>
                                      </p:tavLst>
                                    </p:anim>
                                    <p:set>
                                      <p:cBhvr>
                                        <p:cTn id="9" dur="80"/>
                                        <p:tgtEl>
                                          <p:spTgt spid="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36512" y="1052736"/>
            <a:ext cx="9180512" cy="5544616"/>
          </a:xfrm>
        </p:spPr>
        <p:style>
          <a:lnRef idx="1">
            <a:schemeClr val="accent4"/>
          </a:lnRef>
          <a:fillRef idx="3">
            <a:schemeClr val="accent4"/>
          </a:fillRef>
          <a:effectRef idx="2">
            <a:schemeClr val="accent4"/>
          </a:effectRef>
          <a:fontRef idx="minor">
            <a:schemeClr val="lt1"/>
          </a:fontRef>
        </p:style>
        <p:txBody>
          <a:bodyPr/>
          <a:lstStyle/>
          <a:p>
            <a:r>
              <a:rPr lang="zh-CN" alt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熱天到，企到樹頂高。毋食茶，毋食飯，總係唱山歌。（揣一種動物）</a:t>
            </a:r>
            <a:endParaRPr lang="en-US" altLang="zh-CN"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a:p>
            <a:r>
              <a:rPr lang="zh-CN" alt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皮青青，肉紅紅，降个倈仔烏面公。（揣一種果子）</a:t>
            </a:r>
            <a:endParaRPr lang="en-US" altLang="zh-CN"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a:p>
            <a:r>
              <a:rPr lang="zh-CN" alt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一坵田鬆松，三蕊花紅紅。（臆一種用品）</a:t>
            </a:r>
            <a:endParaRPr lang="en-US" altLang="zh-CN"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a:p>
            <a:r>
              <a:rPr lang="zh-CN" alt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出門一蕊花，入門一條瓜。（臆一種用品）</a:t>
            </a:r>
            <a:endParaRPr lang="en-US" altLang="zh-CN"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a:p>
            <a:r>
              <a:rPr lang="zh-CN" alt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葉仔包豆仔，豆仔包骨頭仔。（臆一種食物）</a:t>
            </a:r>
            <a:endParaRPr lang="en-US" altLang="zh-CN"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a:p>
            <a:r>
              <a:rPr lang="zh-CN" alt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阿兄無頭路。（臆一个地名）</a:t>
            </a:r>
            <a:endParaRPr lang="en-US" altLang="zh-CN"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a:p>
            <a:r>
              <a:rPr lang="zh-CN" alt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小弟共阿兄活活捏死。（臆一个地名）</a:t>
            </a:r>
            <a:endParaRPr lang="en-US" altLang="zh-CN"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a:p>
            <a:r>
              <a:rPr lang="zh-CN" alt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反對阿母減肥。（臆一條台語歌名）</a:t>
            </a:r>
            <a:endParaRPr lang="en-US" altLang="zh-CN"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a:p>
            <a:r>
              <a:rPr lang="zh-CN" alt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計程車司機絕對毋通載啥物款查某？</a:t>
            </a:r>
            <a:r>
              <a:rPr lang="zh-TW" alt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（踅鹿角）</a:t>
            </a:r>
            <a:endParaRPr lang="en-US" altLang="zh-CN"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a:p>
            <a:pPr>
              <a:buNone/>
            </a:pPr>
            <a:r>
              <a:rPr lang="en-US" altLang="zh-CN"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  (1)</a:t>
            </a:r>
            <a:r>
              <a:rPr lang="zh-CN" alt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美女  </a:t>
            </a:r>
            <a:r>
              <a:rPr lang="en-US" altLang="zh-CN"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(2)</a:t>
            </a:r>
            <a:r>
              <a:rPr lang="zh-TW" alt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台灣楷體" pitchFamily="2" charset="-120"/>
                <a:ea typeface="台灣楷體" pitchFamily="2" charset="-120"/>
              </a:rPr>
              <a:t>䆀</a:t>
            </a:r>
            <a:r>
              <a:rPr lang="zh-CN" alt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女  </a:t>
            </a:r>
            <a:r>
              <a:rPr lang="en-US" altLang="zh-CN"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(3)</a:t>
            </a:r>
            <a:r>
              <a:rPr lang="zh-CN" alt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褪光光的  </a:t>
            </a:r>
            <a:r>
              <a:rPr lang="en-US" altLang="zh-CN"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(4)</a:t>
            </a:r>
            <a:r>
              <a:rPr lang="zh-CN" alt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rPr>
              <a:t>凊彩穿的</a:t>
            </a:r>
            <a:endParaRPr lang="en-US" altLang="zh-CN"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itchFamily="65" charset="-120"/>
              <a:ea typeface="標楷體" pitchFamily="65" charset="-120"/>
            </a:endParaRPr>
          </a:p>
        </p:txBody>
      </p:sp>
      <p:sp>
        <p:nvSpPr>
          <p:cNvPr id="4" name="標題 1"/>
          <p:cNvSpPr txBox="1">
            <a:spLocks/>
          </p:cNvSpPr>
          <p:nvPr/>
        </p:nvSpPr>
        <p:spPr bwMode="auto">
          <a:xfrm>
            <a:off x="1475656" y="44624"/>
            <a:ext cx="6264696" cy="749300"/>
          </a:xfrm>
          <a:prstGeom prst="rect">
            <a:avLst/>
          </a:prstGeom>
          <a:noFill/>
          <a:ln w="9525">
            <a:noFill/>
            <a:miter lim="800000"/>
            <a:headEnd/>
            <a:tailEnd/>
          </a:ln>
        </p:spPr>
        <p:txBody>
          <a:bodyPr/>
          <a:lstStyle/>
          <a:p>
            <a:pPr algn="ctr" eaLnBrk="1" hangingPunct="1">
              <a:lnSpc>
                <a:spcPct val="90000"/>
              </a:lnSpc>
            </a:pPr>
            <a:r>
              <a:rPr kumimoji="0" lang="zh-TW"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謎猜</a:t>
            </a:r>
            <a:r>
              <a:rPr kumimoji="0" lang="zh-CN" altLang="en-US" sz="66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（揣令仔）</a:t>
            </a:r>
            <a:endParaRPr kumimoji="0" lang="zh-TW" altLang="en-US" sz="66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文字方塊 4"/>
          <p:cNvSpPr txBox="1"/>
          <p:nvPr/>
        </p:nvSpPr>
        <p:spPr>
          <a:xfrm>
            <a:off x="2987824" y="1537628"/>
            <a:ext cx="902811" cy="523220"/>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zh-CN" altLang="en-US"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rPr>
              <a:t>蟬仔</a:t>
            </a:r>
            <a:endParaRPr lang="zh-TW" altLang="en-U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endParaRPr>
          </a:p>
        </p:txBody>
      </p:sp>
      <p:sp>
        <p:nvSpPr>
          <p:cNvPr id="6" name="文字方塊 5"/>
          <p:cNvSpPr txBox="1"/>
          <p:nvPr/>
        </p:nvSpPr>
        <p:spPr>
          <a:xfrm>
            <a:off x="5508104" y="1556792"/>
            <a:ext cx="902811" cy="523220"/>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zh-CN" altLang="en-US"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rPr>
              <a:t>西瓜</a:t>
            </a:r>
            <a:endParaRPr lang="zh-TW" altLang="en-U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endParaRPr>
          </a:p>
        </p:txBody>
      </p:sp>
      <p:sp>
        <p:nvSpPr>
          <p:cNvPr id="7" name="文字方塊 6"/>
          <p:cNvSpPr txBox="1"/>
          <p:nvPr/>
        </p:nvSpPr>
        <p:spPr>
          <a:xfrm>
            <a:off x="7125573" y="2492896"/>
            <a:ext cx="902811" cy="523220"/>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zh-CN" altLang="en-US"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rPr>
              <a:t>香爐</a:t>
            </a:r>
            <a:endParaRPr lang="zh-TW" altLang="en-U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endParaRPr>
          </a:p>
        </p:txBody>
      </p:sp>
      <p:sp>
        <p:nvSpPr>
          <p:cNvPr id="8" name="文字方塊 7"/>
          <p:cNvSpPr txBox="1"/>
          <p:nvPr/>
        </p:nvSpPr>
        <p:spPr>
          <a:xfrm>
            <a:off x="7125573" y="2996952"/>
            <a:ext cx="902811" cy="523220"/>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zh-CN" altLang="en-US"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rPr>
              <a:t>雨傘</a:t>
            </a:r>
            <a:endParaRPr lang="zh-TW" altLang="en-U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endParaRPr>
          </a:p>
        </p:txBody>
      </p:sp>
      <p:sp>
        <p:nvSpPr>
          <p:cNvPr id="9" name="文字方塊 8"/>
          <p:cNvSpPr txBox="1"/>
          <p:nvPr/>
        </p:nvSpPr>
        <p:spPr>
          <a:xfrm>
            <a:off x="7485613" y="3553852"/>
            <a:ext cx="902811" cy="523220"/>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zh-CN" altLang="en-US"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rPr>
              <a:t>番麥</a:t>
            </a:r>
            <a:endParaRPr lang="zh-TW" altLang="en-U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endParaRPr>
          </a:p>
        </p:txBody>
      </p:sp>
      <p:sp>
        <p:nvSpPr>
          <p:cNvPr id="10" name="文字方塊 9"/>
          <p:cNvSpPr txBox="1"/>
          <p:nvPr/>
        </p:nvSpPr>
        <p:spPr>
          <a:xfrm>
            <a:off x="4969202" y="4005064"/>
            <a:ext cx="2339102" cy="523220"/>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zh-CN" altLang="en-US"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rPr>
              <a:t>鶯歌（閒哥）</a:t>
            </a:r>
            <a:endParaRPr lang="zh-TW" altLang="en-U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endParaRPr>
          </a:p>
        </p:txBody>
      </p:sp>
      <p:sp>
        <p:nvSpPr>
          <p:cNvPr id="11" name="文字方塊 10"/>
          <p:cNvSpPr txBox="1"/>
          <p:nvPr/>
        </p:nvSpPr>
        <p:spPr>
          <a:xfrm>
            <a:off x="6372200" y="4509120"/>
            <a:ext cx="2339102" cy="523220"/>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zh-CN" altLang="en-US"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rPr>
              <a:t>高雄（哥雄）</a:t>
            </a:r>
            <a:endParaRPr lang="zh-TW" altLang="en-U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endParaRPr>
          </a:p>
        </p:txBody>
      </p:sp>
      <p:sp>
        <p:nvSpPr>
          <p:cNvPr id="12" name="文字方塊 11"/>
          <p:cNvSpPr txBox="1"/>
          <p:nvPr/>
        </p:nvSpPr>
        <p:spPr>
          <a:xfrm>
            <a:off x="6012160" y="5085184"/>
            <a:ext cx="2698175" cy="523220"/>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zh-CN" altLang="en-US"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rPr>
              <a:t>媽媽請你也保重</a:t>
            </a:r>
            <a:endParaRPr lang="zh-TW" altLang="en-U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endParaRPr>
          </a:p>
        </p:txBody>
      </p:sp>
      <p:sp>
        <p:nvSpPr>
          <p:cNvPr id="13" name="文字方塊 12"/>
          <p:cNvSpPr txBox="1"/>
          <p:nvPr/>
        </p:nvSpPr>
        <p:spPr>
          <a:xfrm>
            <a:off x="7767806" y="5642084"/>
            <a:ext cx="723275" cy="523220"/>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US" altLang="zh-TW"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rPr>
              <a:t>(3)</a:t>
            </a:r>
            <a:endParaRPr lang="zh-TW" altLang="en-U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標楷體" pitchFamily="65" charset="-120"/>
              <a:ea typeface="標楷體" pitchFamily="65" charset="-120"/>
            </a:endParaRPr>
          </a:p>
        </p:txBody>
      </p:sp>
    </p:spTree>
    <p:extLst>
      <p:ext uri="{BB962C8B-B14F-4D97-AF65-F5344CB8AC3E}">
        <p14:creationId xmlns:p14="http://schemas.microsoft.com/office/powerpoint/2010/main" xmlns="" val="2864529375"/>
      </p:ext>
    </p:ext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標題 1"/>
          <p:cNvSpPr txBox="1">
            <a:spLocks/>
          </p:cNvSpPr>
          <p:nvPr/>
        </p:nvSpPr>
        <p:spPr bwMode="auto">
          <a:xfrm>
            <a:off x="1475656" y="15404"/>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台語俗諺語九宮格</a:t>
            </a:r>
            <a:r>
              <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1</a:t>
            </a: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pic>
        <p:nvPicPr>
          <p:cNvPr id="95334" name="Picture 102"/>
          <p:cNvPicPr>
            <a:picLocks noChangeAspect="1" noChangeArrowheads="1"/>
          </p:cNvPicPr>
          <p:nvPr/>
        </p:nvPicPr>
        <p:blipFill>
          <a:blip r:embed="rId2" cstate="print"/>
          <a:srcRect/>
          <a:stretch>
            <a:fillRect/>
          </a:stretch>
        </p:blipFill>
        <p:spPr bwMode="auto">
          <a:xfrm>
            <a:off x="467544" y="764704"/>
            <a:ext cx="8280920" cy="5835834"/>
          </a:xfrm>
          <a:prstGeom prst="rect">
            <a:avLst/>
          </a:prstGeom>
          <a:noFill/>
          <a:ln w="9525">
            <a:noFill/>
            <a:miter lim="800000"/>
            <a:headEnd/>
            <a:tailEnd/>
          </a:ln>
        </p:spPr>
      </p:pic>
    </p:spTree>
  </p:cSld>
  <p:clrMapOvr>
    <a:masterClrMapping/>
  </p:clrMapOvr>
  <p:transition>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標題 1"/>
          <p:cNvSpPr txBox="1">
            <a:spLocks/>
          </p:cNvSpPr>
          <p:nvPr/>
        </p:nvSpPr>
        <p:spPr bwMode="auto">
          <a:xfrm>
            <a:off x="1331640" y="87412"/>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台語俗諺語九宮格</a:t>
            </a:r>
            <a:r>
              <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2</a:t>
            </a: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pic>
        <p:nvPicPr>
          <p:cNvPr id="109570" name="Picture 2"/>
          <p:cNvPicPr>
            <a:picLocks noChangeAspect="1" noChangeArrowheads="1"/>
          </p:cNvPicPr>
          <p:nvPr/>
        </p:nvPicPr>
        <p:blipFill>
          <a:blip r:embed="rId2" cstate="print"/>
          <a:srcRect/>
          <a:stretch>
            <a:fillRect/>
          </a:stretch>
        </p:blipFill>
        <p:spPr bwMode="auto">
          <a:xfrm>
            <a:off x="395536" y="836712"/>
            <a:ext cx="8208912" cy="5785087"/>
          </a:xfrm>
          <a:prstGeom prst="rect">
            <a:avLst/>
          </a:prstGeom>
          <a:noFill/>
          <a:ln w="9525">
            <a:noFill/>
            <a:miter lim="800000"/>
            <a:headEnd/>
            <a:tailEnd/>
          </a:ln>
        </p:spPr>
      </p:pic>
    </p:spTree>
  </p:cSld>
  <p:clrMapOvr>
    <a:masterClrMapping/>
  </p:clrMapOvr>
  <p:transition>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 name="圖片 3">
            <a:hlinkClick r:id="rId2" action="ppaction://hlinkfile"/>
          </p:cNvPr>
          <p:cNvPicPr>
            <a:picLocks noChangeAspect="1"/>
          </p:cNvPicPr>
          <p:nvPr/>
        </p:nvPicPr>
        <p:blipFill>
          <a:blip r:embed="rId3" cstate="print"/>
          <a:stretch>
            <a:fillRect/>
          </a:stretch>
        </p:blipFill>
        <p:spPr>
          <a:xfrm>
            <a:off x="0" y="0"/>
            <a:ext cx="9252520" cy="6879642"/>
          </a:xfrm>
          <a:prstGeom prst="rect">
            <a:avLst/>
          </a:prstGeom>
        </p:spPr>
      </p:pic>
    </p:spTree>
    <p:extLst>
      <p:ext uri="{BB962C8B-B14F-4D97-AF65-F5344CB8AC3E}">
        <p14:creationId xmlns:p14="http://schemas.microsoft.com/office/powerpoint/2010/main" xmlns="" val="2193044428"/>
      </p:ext>
    </p:extLst>
  </p:cSld>
  <p:clrMapOvr>
    <a:masterClrMapping/>
  </p:clrMapOvr>
  <p:transition>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 name="圖片 3">
            <a:hlinkClick r:id="rId2" action="ppaction://hlinkfile"/>
          </p:cNvPr>
          <p:cNvPicPr>
            <a:picLocks noChangeAspect="1"/>
          </p:cNvPicPr>
          <p:nvPr/>
        </p:nvPicPr>
        <p:blipFill>
          <a:blip r:embed="rId3" cstate="print"/>
          <a:stretch>
            <a:fillRect/>
          </a:stretch>
        </p:blipFill>
        <p:spPr>
          <a:xfrm>
            <a:off x="0" y="0"/>
            <a:ext cx="9144000" cy="6858000"/>
          </a:xfrm>
          <a:prstGeom prst="rect">
            <a:avLst/>
          </a:prstGeom>
        </p:spPr>
      </p:pic>
      <p:sp>
        <p:nvSpPr>
          <p:cNvPr id="5" name="矩形 4"/>
          <p:cNvSpPr/>
          <p:nvPr/>
        </p:nvSpPr>
        <p:spPr>
          <a:xfrm>
            <a:off x="1331640" y="184418"/>
            <a:ext cx="6340197" cy="1323439"/>
          </a:xfrm>
          <a:prstGeom prst="rect">
            <a:avLst/>
          </a:prstGeom>
        </p:spPr>
        <p:txBody>
          <a:bodyPr wrap="none">
            <a:spAutoFit/>
          </a:bodyPr>
          <a:lstStyle/>
          <a:p>
            <a:r>
              <a:rPr lang="zh-TW" altLang="en-US" sz="8000" b="1" dirty="0" smtClean="0">
                <a:ln w="6600">
                  <a:solidFill>
                    <a:schemeClr val="accent2"/>
                  </a:solidFill>
                  <a:prstDash val="solid"/>
                </a:ln>
                <a:solidFill>
                  <a:srgbClr val="FFFFFF"/>
                </a:solidFill>
                <a:effectLst>
                  <a:outerShdw dist="38100" dir="2700000" algn="tl" rotWithShape="0">
                    <a:schemeClr val="accent2"/>
                  </a:outerShdw>
                </a:effectLst>
                <a:latin typeface="標楷體" panose="03000509000000000000" pitchFamily="65" charset="-120"/>
                <a:ea typeface="標楷體" panose="03000509000000000000" pitchFamily="65" charset="-120"/>
              </a:rPr>
              <a:t>布農族拍手</a:t>
            </a:r>
            <a:r>
              <a:rPr lang="zh-TW" altLang="en-US" sz="8000" b="1" dirty="0">
                <a:ln w="6600">
                  <a:solidFill>
                    <a:schemeClr val="accent2"/>
                  </a:solidFill>
                  <a:prstDash val="solid"/>
                </a:ln>
                <a:solidFill>
                  <a:srgbClr val="FFFFFF"/>
                </a:solidFill>
                <a:effectLst>
                  <a:outerShdw dist="38100" dir="2700000" algn="tl" rotWithShape="0">
                    <a:schemeClr val="accent2"/>
                  </a:outerShdw>
                </a:effectLst>
                <a:latin typeface="標楷體" panose="03000509000000000000" pitchFamily="65" charset="-120"/>
                <a:ea typeface="標楷體" panose="03000509000000000000" pitchFamily="65" charset="-120"/>
              </a:rPr>
              <a:t>歌</a:t>
            </a:r>
          </a:p>
        </p:txBody>
      </p:sp>
    </p:spTree>
    <p:extLst>
      <p:ext uri="{BB962C8B-B14F-4D97-AF65-F5344CB8AC3E}">
        <p14:creationId xmlns:p14="http://schemas.microsoft.com/office/powerpoint/2010/main" xmlns="" val="1519659035"/>
      </p:ext>
    </p:extLst>
  </p:cSld>
  <p:clrMapOvr>
    <a:masterClrMapping/>
  </p:clrMapOvr>
  <p:transition>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333" name="Picture 101"/>
          <p:cNvPicPr>
            <a:picLocks noChangeAspect="1" noChangeArrowheads="1"/>
          </p:cNvPicPr>
          <p:nvPr/>
        </p:nvPicPr>
        <p:blipFill>
          <a:blip r:embed="rId2" cstate="print"/>
          <a:srcRect/>
          <a:stretch>
            <a:fillRect/>
          </a:stretch>
        </p:blipFill>
        <p:spPr bwMode="auto">
          <a:xfrm>
            <a:off x="323528" y="671529"/>
            <a:ext cx="8494922" cy="5997832"/>
          </a:xfrm>
          <a:prstGeom prst="rect">
            <a:avLst/>
          </a:prstGeom>
          <a:ln>
            <a:noFill/>
          </a:ln>
          <a:effectLst>
            <a:outerShdw blurRad="190500" algn="tl" rotWithShape="0">
              <a:srgbClr val="000000">
                <a:alpha val="70000"/>
              </a:srgbClr>
            </a:outerShdw>
          </a:effectLst>
        </p:spPr>
      </p:pic>
      <p:sp>
        <p:nvSpPr>
          <p:cNvPr id="106" name="標題 1"/>
          <p:cNvSpPr txBox="1">
            <a:spLocks/>
          </p:cNvSpPr>
          <p:nvPr/>
        </p:nvSpPr>
        <p:spPr bwMode="auto">
          <a:xfrm>
            <a:off x="1475656" y="-27384"/>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台語俗諺語九宮格</a:t>
            </a:r>
            <a:r>
              <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1</a:t>
            </a: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答案</a:t>
            </a: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標題 1"/>
          <p:cNvSpPr txBox="1">
            <a:spLocks/>
          </p:cNvSpPr>
          <p:nvPr/>
        </p:nvSpPr>
        <p:spPr bwMode="auto">
          <a:xfrm>
            <a:off x="1475656" y="-27384"/>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台語俗諺語九宮格</a:t>
            </a:r>
            <a:r>
              <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2</a:t>
            </a: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答案</a:t>
            </a: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pic>
        <p:nvPicPr>
          <p:cNvPr id="108546" name="Picture 2"/>
          <p:cNvPicPr>
            <a:picLocks noChangeAspect="1" noChangeArrowheads="1"/>
          </p:cNvPicPr>
          <p:nvPr/>
        </p:nvPicPr>
        <p:blipFill>
          <a:blip r:embed="rId2" cstate="print"/>
          <a:srcRect/>
          <a:stretch>
            <a:fillRect/>
          </a:stretch>
        </p:blipFill>
        <p:spPr bwMode="auto">
          <a:xfrm>
            <a:off x="395536" y="743392"/>
            <a:ext cx="8280920" cy="5830205"/>
          </a:xfrm>
          <a:prstGeom prst="rect">
            <a:avLst/>
          </a:prstGeom>
          <a:ln>
            <a:noFill/>
          </a:ln>
          <a:effectLst>
            <a:outerShdw blurRad="190500" algn="tl" rotWithShape="0">
              <a:srgbClr val="000000">
                <a:alpha val="70000"/>
              </a:srgbClr>
            </a:outerShdw>
          </a:effectLst>
        </p:spPr>
      </p:pic>
    </p:spTree>
  </p:cSld>
  <p:clrMapOvr>
    <a:masterClrMapping/>
  </p:clrMapOvr>
  <p:transition>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9552" y="-99392"/>
            <a:ext cx="8229600" cy="1143000"/>
          </a:xfrm>
        </p:spPr>
        <p:txBody>
          <a:bodyPr/>
          <a:lstStyle/>
          <a:p>
            <a:r>
              <a:rPr lang="zh-TW" altLang="en-US" sz="6000" b="1" dirty="0" smtClean="0">
                <a:ln w="6600">
                  <a:solidFill>
                    <a:schemeClr val="accent2"/>
                  </a:solidFill>
                  <a:prstDash val="solid"/>
                </a:ln>
                <a:solidFill>
                  <a:srgbClr val="FFFFFF"/>
                </a:solidFill>
                <a:effectLst>
                  <a:outerShdw dist="38100" dir="2700000" algn="tl" rotWithShape="0">
                    <a:schemeClr val="accent2"/>
                  </a:outerShdw>
                </a:effectLst>
                <a:latin typeface="標楷體" panose="03000509000000000000" pitchFamily="65" charset="-120"/>
                <a:ea typeface="標楷體" panose="03000509000000000000" pitchFamily="65" charset="-120"/>
              </a:rPr>
              <a:t>講話尾（課程總結）</a:t>
            </a:r>
            <a:endParaRPr lang="zh-TW" altLang="en-US" sz="6000" b="1" dirty="0">
              <a:ln w="6600">
                <a:solidFill>
                  <a:schemeClr val="accent2"/>
                </a:solidFill>
                <a:prstDash val="solid"/>
              </a:ln>
              <a:solidFill>
                <a:srgbClr val="FFFFFF"/>
              </a:solidFill>
              <a:effectLst>
                <a:outerShdw dist="38100" dir="2700000" algn="tl" rotWithShape="0">
                  <a:schemeClr val="accent2"/>
                </a:outerShdw>
              </a:effectLst>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a:xfrm>
            <a:off x="467544" y="980729"/>
            <a:ext cx="8229600" cy="1584176"/>
          </a:xfrm>
        </p:spPr>
        <p:style>
          <a:lnRef idx="1">
            <a:schemeClr val="accent3"/>
          </a:lnRef>
          <a:fillRef idx="2">
            <a:schemeClr val="accent3"/>
          </a:fillRef>
          <a:effectRef idx="1">
            <a:schemeClr val="accent3"/>
          </a:effectRef>
          <a:fontRef idx="minor">
            <a:schemeClr val="dk1"/>
          </a:fontRef>
        </p:style>
        <p:txBody>
          <a:bodyPr/>
          <a:lstStyle/>
          <a:p>
            <a:r>
              <a:rPr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請想一下，你敢會記得今仔日學著啥物</a:t>
            </a:r>
            <a:r>
              <a:rPr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a:t>
            </a:r>
            <a:r>
              <a:rPr lang="zh-CN"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遮的內容</a:t>
            </a:r>
            <a:r>
              <a:rPr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對</a:t>
            </a:r>
            <a:r>
              <a:rPr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你來講有啥物意義？敢會想</a:t>
            </a:r>
            <a:r>
              <a:rPr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欲</a:t>
            </a:r>
            <a:r>
              <a:rPr lang="zh-CN"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提</a:t>
            </a:r>
            <a:r>
              <a:rPr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轉</a:t>
            </a:r>
            <a:r>
              <a:rPr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去佮序大人分享？</a:t>
            </a:r>
            <a:endParaRPr lang="en-US" altLang="zh-TW"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endParaRPr>
          </a:p>
        </p:txBody>
      </p:sp>
      <p:sp>
        <p:nvSpPr>
          <p:cNvPr id="4" name="內容版面配置區 2"/>
          <p:cNvSpPr txBox="1">
            <a:spLocks/>
          </p:cNvSpPr>
          <p:nvPr/>
        </p:nvSpPr>
        <p:spPr bwMode="auto">
          <a:xfrm>
            <a:off x="467544" y="2564904"/>
            <a:ext cx="8229600" cy="1080120"/>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kumimoji="0"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上完這个課程，你有啥物感受？佗一句俗諺語予你印象上深？原因是啥？</a:t>
            </a:r>
            <a:endParaRPr kumimoji="0" lang="en-US" altLang="zh-TW"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endParaRPr>
          </a:p>
        </p:txBody>
      </p:sp>
      <p:sp>
        <p:nvSpPr>
          <p:cNvPr id="5" name="內容版面配置區 2"/>
          <p:cNvSpPr txBox="1">
            <a:spLocks/>
          </p:cNvSpPr>
          <p:nvPr/>
        </p:nvSpPr>
        <p:spPr bwMode="auto">
          <a:xfrm>
            <a:off x="467544" y="3645024"/>
            <a:ext cx="8229600" cy="1584174"/>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kumimoji="0"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以後你敢會</a:t>
            </a:r>
            <a:r>
              <a:rPr kumimoji="0"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較</a:t>
            </a:r>
            <a:r>
              <a:rPr kumimoji="0" lang="zh-CN"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有興趣、較</a:t>
            </a:r>
            <a:r>
              <a:rPr kumimoji="0"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認真</a:t>
            </a:r>
            <a:r>
              <a:rPr kumimoji="0"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去思考序大人講著的俗諺語的意思？而且會當判斷佇現代的社會敢猶有適用？</a:t>
            </a:r>
            <a:endParaRPr kumimoji="0" lang="en-US" altLang="zh-TW"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endParaRPr>
          </a:p>
        </p:txBody>
      </p:sp>
      <p:sp>
        <p:nvSpPr>
          <p:cNvPr id="6" name="內容版面配置區 2"/>
          <p:cNvSpPr txBox="1">
            <a:spLocks/>
          </p:cNvSpPr>
          <p:nvPr/>
        </p:nvSpPr>
        <p:spPr bwMode="auto">
          <a:xfrm>
            <a:off x="467544" y="5229200"/>
            <a:ext cx="8229600" cy="1512168"/>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kumimoji="0"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下課了後，紲落來</a:t>
            </a:r>
            <a:r>
              <a:rPr kumimoji="0"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你</a:t>
            </a:r>
            <a:r>
              <a:rPr kumimoji="0" lang="zh-CN"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敢會想欲學閣較濟生活中的俗諺語？</a:t>
            </a:r>
            <a:r>
              <a:rPr kumimoji="0" lang="zh-CN"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而</a:t>
            </a:r>
            <a:r>
              <a:rPr kumimoji="0" lang="zh-CN"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且</a:t>
            </a:r>
            <a:r>
              <a:rPr kumimoji="0"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共</a:t>
            </a:r>
            <a:r>
              <a:rPr kumimoji="0"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學過的俗諺語運用佇生活</a:t>
            </a:r>
            <a:r>
              <a:rPr kumimoji="0"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中</a:t>
            </a:r>
            <a:r>
              <a:rPr kumimoji="0" lang="zh-CN"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a:t>
            </a:r>
            <a:r>
              <a:rPr kumimoji="0"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你</a:t>
            </a:r>
            <a:r>
              <a:rPr kumimoji="0"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敢會</a:t>
            </a:r>
            <a:r>
              <a:rPr kumimoji="0"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開始</a:t>
            </a:r>
            <a:r>
              <a:rPr kumimoji="0" lang="zh-TW" altLang="en-US" dirty="0" smtClean="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rPr>
              <a:t>按呢做？</a:t>
            </a:r>
            <a:endParaRPr kumimoji="0" lang="zh-TW" altLang="en-US" dirty="0">
              <a:ln w="0"/>
              <a:effectLst>
                <a:outerShdw blurRad="38100" dist="19050" dir="2700000" algn="tl" rotWithShape="0">
                  <a:schemeClr val="dk1">
                    <a:alpha val="40000"/>
                  </a:schemeClr>
                </a:outerShdw>
              </a:effectLst>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xmlns="" val="540735771"/>
      </p:ext>
    </p:ext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randombar(horizontal)">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1" descr="C:\Users\weivalis\Desktop\圖庫\thankyou21.png"/>
          <p:cNvPicPr>
            <a:picLocks noChangeAspect="1" noChangeArrowheads="1"/>
          </p:cNvPicPr>
          <p:nvPr/>
        </p:nvPicPr>
        <p:blipFill>
          <a:blip r:embed="rId2" cstate="print"/>
          <a:srcRect/>
          <a:stretch>
            <a:fillRect/>
          </a:stretch>
        </p:blipFill>
        <p:spPr bwMode="auto">
          <a:xfrm>
            <a:off x="0" y="500063"/>
            <a:ext cx="9144000" cy="4638675"/>
          </a:xfrm>
          <a:prstGeom prst="rect">
            <a:avLst/>
          </a:prstGeom>
          <a:noFill/>
          <a:ln w="9525">
            <a:noFill/>
            <a:miter lim="800000"/>
            <a:headEnd/>
            <a:tailEnd/>
          </a:ln>
        </p:spPr>
      </p:pic>
    </p:spTree>
  </p:cSld>
  <p:clrMapOvr>
    <a:masterClrMapping/>
  </p:clrMapOvr>
  <p:transition>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323528" y="1484784"/>
            <a:ext cx="8820472" cy="3970318"/>
          </a:xfrm>
          <a:prstGeom prst="rect">
            <a:avLst/>
          </a:prstGeom>
        </p:spPr>
        <p:txBody>
          <a:bodyPr wrap="square">
            <a:spAutoFit/>
          </a:bodyPr>
          <a:lstStyle/>
          <a:p>
            <a:r>
              <a:rPr lang="zh-TW" altLang="en-US" sz="3200" b="1" dirty="0">
                <a:latin typeface="Taigi Unicode" pitchFamily="2" charset="0"/>
                <a:ea typeface="標楷體" pitchFamily="65" charset="-120"/>
              </a:rPr>
              <a:t>人講欸</a:t>
            </a:r>
            <a:r>
              <a:rPr lang="en-US" altLang="zh-TW" sz="3200" b="1" dirty="0">
                <a:latin typeface="Taigi Unicode" pitchFamily="2" charset="0"/>
                <a:ea typeface="標楷體" pitchFamily="65" charset="-120"/>
              </a:rPr>
              <a:t>~ </a:t>
            </a:r>
            <a:endParaRPr lang="en-US" altLang="zh-TW" sz="3200" b="1" dirty="0" smtClean="0">
              <a:latin typeface="Taigi Unicode" pitchFamily="2" charset="0"/>
              <a:ea typeface="標楷體" pitchFamily="65" charset="-120"/>
            </a:endParaRPr>
          </a:p>
          <a:p>
            <a:r>
              <a:rPr lang="en-US" altLang="zh-TW" sz="3200" b="1" dirty="0" err="1" smtClean="0">
                <a:solidFill>
                  <a:srgbClr val="FFFF00"/>
                </a:solidFill>
                <a:latin typeface="Taigi Unicode" pitchFamily="2" charset="0"/>
                <a:ea typeface="標楷體" pitchFamily="65" charset="-120"/>
              </a:rPr>
              <a:t>lâng</a:t>
            </a:r>
            <a:r>
              <a:rPr lang="en-US" altLang="zh-TW" sz="3200" b="1" dirty="0" smtClean="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kóng</a:t>
            </a:r>
            <a:r>
              <a:rPr lang="en-US" altLang="zh-TW" sz="3200" b="1" dirty="0">
                <a:solidFill>
                  <a:srgbClr val="FFFF00"/>
                </a:solidFill>
                <a:latin typeface="Taigi Unicode" pitchFamily="2" charset="0"/>
                <a:ea typeface="標楷體" pitchFamily="65" charset="-120"/>
              </a:rPr>
              <a:t>--eh~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福無雙至 </a:t>
            </a:r>
            <a:r>
              <a:rPr lang="zh-TW" altLang="en-US" sz="3200" b="1" dirty="0">
                <a:latin typeface="Taigi Unicode" pitchFamily="2" charset="0"/>
                <a:ea typeface="標楷體" pitchFamily="65" charset="-120"/>
              </a:rPr>
              <a:t>禍不單行 </a:t>
            </a:r>
            <a:endParaRPr lang="en-US" altLang="zh-TW" sz="3200" b="1" dirty="0" smtClean="0">
              <a:latin typeface="Taigi Unicode" pitchFamily="2" charset="0"/>
              <a:ea typeface="標楷體" pitchFamily="65" charset="-120"/>
            </a:endParaRPr>
          </a:p>
          <a:p>
            <a:r>
              <a:rPr lang="en-US" altLang="zh-TW" sz="3200" b="1" dirty="0" err="1" smtClean="0">
                <a:solidFill>
                  <a:srgbClr val="FFFF00"/>
                </a:solidFill>
                <a:latin typeface="Taigi Unicode" pitchFamily="2" charset="0"/>
                <a:ea typeface="標楷體" pitchFamily="65" charset="-120"/>
              </a:rPr>
              <a:t>hok</a:t>
            </a:r>
            <a:r>
              <a:rPr lang="en-US" altLang="zh-TW" sz="3200" b="1" dirty="0" smtClean="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bû</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siang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hō</a:t>
            </a:r>
            <a:r>
              <a:rPr lang="en-US" altLang="zh-TW" sz="3200" b="1" dirty="0">
                <a:solidFill>
                  <a:srgbClr val="FFFF00"/>
                </a:solidFill>
                <a:latin typeface="Taigi Unicode" pitchFamily="2" charset="0"/>
                <a:ea typeface="標楷體" pitchFamily="65" charset="-120"/>
              </a:rPr>
              <a:t> put tan </a:t>
            </a:r>
            <a:r>
              <a:rPr lang="en-US" altLang="zh-TW" sz="3200" b="1" dirty="0" err="1">
                <a:solidFill>
                  <a:srgbClr val="FFFF00"/>
                </a:solidFill>
                <a:latin typeface="Taigi Unicode" pitchFamily="2" charset="0"/>
                <a:ea typeface="標楷體" pitchFamily="65" charset="-120"/>
              </a:rPr>
              <a:t>hîng</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想</a:t>
            </a:r>
            <a:r>
              <a:rPr lang="zh-TW" altLang="en-US" sz="3200" b="1" dirty="0">
                <a:latin typeface="Taigi Unicode" pitchFamily="2" charset="0"/>
                <a:ea typeface="標楷體" pitchFamily="65" charset="-120"/>
              </a:rPr>
              <a:t>著心肝凝啊心肝凝 </a:t>
            </a:r>
            <a:endParaRPr lang="en-US" altLang="zh-TW" sz="3200" b="1" dirty="0" smtClean="0">
              <a:latin typeface="Taigi Unicode" pitchFamily="2" charset="0"/>
              <a:ea typeface="標楷體" pitchFamily="65" charset="-120"/>
            </a:endParaRPr>
          </a:p>
          <a:p>
            <a:r>
              <a:rPr lang="en-US" altLang="zh-TW" sz="3200" b="1" dirty="0" err="1" smtClean="0">
                <a:solidFill>
                  <a:srgbClr val="FFFF00"/>
                </a:solidFill>
                <a:latin typeface="Taigi Unicode" pitchFamily="2" charset="0"/>
                <a:ea typeface="標楷體" pitchFamily="65" charset="-120"/>
              </a:rPr>
              <a:t>siūnn</a:t>
            </a:r>
            <a:r>
              <a:rPr lang="en-US" altLang="zh-TW" sz="3200" b="1" dirty="0" smtClean="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tio̍h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sim-kuann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gîng</a:t>
            </a:r>
            <a:r>
              <a:rPr lang="en-US" altLang="zh-TW" sz="3200" b="1" dirty="0">
                <a:solidFill>
                  <a:srgbClr val="FFFF00"/>
                </a:solidFill>
                <a:latin typeface="Taigi Unicode" pitchFamily="2" charset="0"/>
                <a:ea typeface="標楷體" pitchFamily="65" charset="-120"/>
              </a:rPr>
              <a:t>--ah </a:t>
            </a:r>
            <a:r>
              <a:rPr lang="en-US" altLang="zh-TW" sz="3200" b="1" dirty="0" err="1">
                <a:solidFill>
                  <a:srgbClr val="FFFF00"/>
                </a:solidFill>
                <a:latin typeface="Taigi Unicode" pitchFamily="2" charset="0"/>
                <a:ea typeface="標楷體" pitchFamily="65" charset="-120"/>
              </a:rPr>
              <a:t>sim-kuann</a:t>
            </a:r>
            <a:r>
              <a:rPr lang="en-US" altLang="zh-TW" sz="3200" b="1" dirty="0">
                <a:solidFill>
                  <a:srgbClr val="FFFF00"/>
                </a:solidFill>
                <a:latin typeface="Taigi Unicode" pitchFamily="2" charset="0"/>
                <a:ea typeface="標楷體" pitchFamily="65" charset="-120"/>
              </a:rPr>
              <a:t> </a:t>
            </a:r>
            <a:r>
              <a:rPr lang="en-US" altLang="zh-TW" sz="3200" b="1" dirty="0" err="1" smtClean="0">
                <a:solidFill>
                  <a:srgbClr val="FFFF00"/>
                </a:solidFill>
                <a:latin typeface="Taigi Unicode" pitchFamily="2" charset="0"/>
                <a:ea typeface="標楷體" pitchFamily="65" charset="-120"/>
              </a:rPr>
              <a:t>gîng</a:t>
            </a:r>
            <a:endParaRPr lang="en-US" altLang="zh-TW" sz="3200" b="1" dirty="0" smtClean="0">
              <a:solidFill>
                <a:srgbClr val="FFFF00"/>
              </a:solidFill>
              <a:latin typeface="Taigi Unicode" pitchFamily="2" charset="0"/>
              <a:ea typeface="標楷體" pitchFamily="65" charset="-120"/>
            </a:endParaRPr>
          </a:p>
          <a:p>
            <a:endParaRPr lang="en-US" altLang="zh-TW" sz="3200" b="1" dirty="0" smtClean="0">
              <a:latin typeface="Taigi Unicode" pitchFamily="2" charset="0"/>
              <a:ea typeface="標楷體" pitchFamily="65" charset="-120"/>
            </a:endParaRPr>
          </a:p>
          <a:p>
            <a:r>
              <a:rPr lang="zh-CN" altLang="en-US" sz="2400" b="1" dirty="0">
                <a:solidFill>
                  <a:srgbClr val="FF0000"/>
                </a:solidFill>
                <a:latin typeface="Taigi Unicode" pitchFamily="2" charset="0"/>
                <a:ea typeface="標楷體" pitchFamily="65" charset="-120"/>
              </a:rPr>
              <a:t>（</a:t>
            </a:r>
            <a:r>
              <a:rPr lang="zh-CN" altLang="en-US" sz="2400" b="1" dirty="0" smtClean="0">
                <a:solidFill>
                  <a:srgbClr val="FF0000"/>
                </a:solidFill>
                <a:latin typeface="Taigi Unicode" pitchFamily="2" charset="0"/>
                <a:ea typeface="標楷體" pitchFamily="65" charset="-120"/>
              </a:rPr>
              <a:t>人家說「福無雙至禍不單行」，想到就心情</a:t>
            </a:r>
            <a:r>
              <a:rPr lang="zh-TW" altLang="en-US" sz="2400" b="1" dirty="0" smtClean="0">
                <a:solidFill>
                  <a:srgbClr val="FF0000"/>
                </a:solidFill>
                <a:latin typeface="Taigi Unicode" pitchFamily="2" charset="0"/>
                <a:ea typeface="標楷體" pitchFamily="65" charset="-120"/>
              </a:rPr>
              <a:t>鬱</a:t>
            </a:r>
            <a:r>
              <a:rPr lang="zh-CN" altLang="en-US" sz="2400" b="1" dirty="0" smtClean="0">
                <a:solidFill>
                  <a:srgbClr val="FF0000"/>
                </a:solidFill>
                <a:latin typeface="Taigi Unicode" pitchFamily="2" charset="0"/>
                <a:ea typeface="標楷體" pitchFamily="65" charset="-120"/>
              </a:rPr>
              <a:t>悶啊！）</a:t>
            </a:r>
            <a:r>
              <a:rPr lang="en-US" altLang="zh-TW" sz="2400" b="1" dirty="0" smtClean="0">
                <a:solidFill>
                  <a:srgbClr val="FF0000"/>
                </a:solidFill>
                <a:latin typeface="Taigi Unicode" pitchFamily="2" charset="0"/>
                <a:ea typeface="標楷體" pitchFamily="65" charset="-120"/>
              </a:rPr>
              <a:t> </a:t>
            </a:r>
          </a:p>
        </p:txBody>
      </p:sp>
    </p:spTree>
  </p:cSld>
  <p:clrMapOvr>
    <a:masterClrMapping/>
  </p:clrMapOvr>
  <p:transition>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323528" y="1945283"/>
            <a:ext cx="8568952" cy="2923877"/>
          </a:xfrm>
          <a:prstGeom prst="rect">
            <a:avLst/>
          </a:prstGeom>
        </p:spPr>
        <p:txBody>
          <a:bodyPr wrap="square">
            <a:spAutoFit/>
          </a:bodyPr>
          <a:lstStyle/>
          <a:p>
            <a:r>
              <a:rPr lang="zh-TW" altLang="en-US" sz="3200" b="1" dirty="0" smtClean="0">
                <a:latin typeface="Taigi Unicode" pitchFamily="2" charset="0"/>
                <a:ea typeface="標楷體" pitchFamily="65" charset="-120"/>
              </a:rPr>
              <a:t>若</a:t>
            </a:r>
            <a:r>
              <a:rPr lang="zh-TW" altLang="en-US" sz="3200" b="1" dirty="0">
                <a:latin typeface="Taigi Unicode" pitchFamily="2" charset="0"/>
                <a:ea typeface="標楷體" pitchFamily="65" charset="-120"/>
              </a:rPr>
              <a:t>欲講我人歹運 </a:t>
            </a:r>
            <a:endParaRPr lang="en-US" altLang="zh-TW" sz="3200" b="1" dirty="0" smtClean="0">
              <a:latin typeface="Taigi Unicode" pitchFamily="2" charset="0"/>
              <a:ea typeface="標楷體" pitchFamily="65" charset="-120"/>
            </a:endParaRPr>
          </a:p>
          <a:p>
            <a:r>
              <a:rPr lang="en-US" altLang="zh-TW" sz="3200" b="1" dirty="0" err="1" smtClean="0">
                <a:solidFill>
                  <a:srgbClr val="FFFF00"/>
                </a:solidFill>
                <a:latin typeface="Taigi Unicode" pitchFamily="2" charset="0"/>
                <a:ea typeface="標楷體" pitchFamily="65" charset="-120"/>
              </a:rPr>
              <a:t>nā</a:t>
            </a:r>
            <a:r>
              <a:rPr lang="en-US" altLang="zh-TW" sz="3200" b="1" dirty="0" smtClean="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beh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kóng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lâng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pháinn-ūn</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無人</a:t>
            </a:r>
            <a:r>
              <a:rPr lang="zh-TW" altLang="en-US" sz="3200" b="1" dirty="0">
                <a:latin typeface="Taigi Unicode" pitchFamily="2" charset="0"/>
                <a:ea typeface="標楷體" pitchFamily="65" charset="-120"/>
              </a:rPr>
              <a:t>比我較齊勻 </a:t>
            </a:r>
            <a:endParaRPr lang="en-US" altLang="zh-TW" sz="3200" b="1" dirty="0" smtClean="0">
              <a:latin typeface="Taigi Unicode" pitchFamily="2" charset="0"/>
              <a:ea typeface="標楷體" pitchFamily="65" charset="-120"/>
            </a:endParaRPr>
          </a:p>
          <a:p>
            <a:r>
              <a:rPr lang="en-US" altLang="zh-TW" sz="3200" b="1" dirty="0" err="1" smtClean="0">
                <a:solidFill>
                  <a:srgbClr val="FFFF00"/>
                </a:solidFill>
                <a:latin typeface="Taigi Unicode" pitchFamily="2" charset="0"/>
                <a:ea typeface="標楷體" pitchFamily="65" charset="-120"/>
              </a:rPr>
              <a:t>bô-lâng</a:t>
            </a:r>
            <a:r>
              <a:rPr lang="en-US" altLang="zh-TW" sz="3200" b="1" dirty="0" smtClean="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pí</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khah</a:t>
            </a:r>
            <a:r>
              <a:rPr lang="en-US" altLang="zh-TW" sz="3200" b="1" dirty="0">
                <a:solidFill>
                  <a:srgbClr val="FFFF00"/>
                </a:solidFill>
                <a:latin typeface="Taigi Unicode" pitchFamily="2" charset="0"/>
                <a:ea typeface="標楷體" pitchFamily="65" charset="-120"/>
              </a:rPr>
              <a:t> </a:t>
            </a:r>
            <a:r>
              <a:rPr lang="en-US" altLang="zh-TW" sz="3200" b="1" dirty="0" err="1" smtClean="0">
                <a:solidFill>
                  <a:srgbClr val="FFFF00"/>
                </a:solidFill>
                <a:latin typeface="Taigi Unicode" pitchFamily="2" charset="0"/>
                <a:ea typeface="標楷體" pitchFamily="65" charset="-120"/>
              </a:rPr>
              <a:t>tsiâu-ûn</a:t>
            </a:r>
            <a:endParaRPr lang="en-US" altLang="zh-TW" sz="3200" b="1" dirty="0" smtClean="0">
              <a:solidFill>
                <a:srgbClr val="FFFF00"/>
              </a:solidFill>
              <a:latin typeface="Taigi Unicode" pitchFamily="2" charset="0"/>
              <a:ea typeface="標楷體" pitchFamily="65" charset="-120"/>
            </a:endParaRPr>
          </a:p>
          <a:p>
            <a:endParaRPr lang="en-US" altLang="zh-TW" sz="3200" b="1" dirty="0" smtClean="0">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（若要說我的運氣差，沒人比我更糟糕的。）</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323528" y="1340768"/>
            <a:ext cx="8568952" cy="4647426"/>
          </a:xfrm>
          <a:prstGeom prst="rect">
            <a:avLst/>
          </a:prstGeom>
        </p:spPr>
        <p:txBody>
          <a:bodyPr wrap="square">
            <a:spAutoFit/>
          </a:bodyPr>
          <a:lstStyle/>
          <a:p>
            <a:r>
              <a:rPr lang="zh-TW" altLang="en-US" sz="3200" b="1" dirty="0">
                <a:latin typeface="Taigi Unicode" pitchFamily="2" charset="0"/>
                <a:ea typeface="標楷體" pitchFamily="65" charset="-120"/>
              </a:rPr>
              <a:t>初出洞門賭意志 </a:t>
            </a:r>
            <a:r>
              <a:rPr lang="en-US" altLang="zh-TW" sz="3200" b="1" dirty="0" err="1">
                <a:solidFill>
                  <a:srgbClr val="FFFF00"/>
                </a:solidFill>
                <a:latin typeface="Taigi Unicode" pitchFamily="2" charset="0"/>
                <a:ea typeface="標楷體" pitchFamily="65" charset="-120"/>
              </a:rPr>
              <a:t>tshoo</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tshut</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tōng-mn̂g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tóo</a:t>
            </a:r>
            <a:r>
              <a:rPr lang="en-US" altLang="zh-TW" sz="3200" b="1" dirty="0">
                <a:solidFill>
                  <a:srgbClr val="FFFF00"/>
                </a:solidFill>
                <a:latin typeface="Taigi Unicode" pitchFamily="2" charset="0"/>
                <a:ea typeface="標楷體" pitchFamily="65" charset="-120"/>
              </a:rPr>
              <a:t> ì-</a:t>
            </a:r>
            <a:r>
              <a:rPr lang="en-US" altLang="zh-TW" sz="3200" b="1" dirty="0" err="1">
                <a:solidFill>
                  <a:srgbClr val="FFFF00"/>
                </a:solidFill>
                <a:latin typeface="Taigi Unicode" pitchFamily="2" charset="0"/>
                <a:ea typeface="標楷體" pitchFamily="65" charset="-120"/>
              </a:rPr>
              <a:t>tsì</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若</a:t>
            </a:r>
            <a:r>
              <a:rPr lang="zh-TW" altLang="en-US" sz="3200" b="1" dirty="0">
                <a:latin typeface="Taigi Unicode" pitchFamily="2" charset="0"/>
                <a:ea typeface="標楷體" pitchFamily="65" charset="-120"/>
              </a:rPr>
              <a:t>無成功毋轉去 </a:t>
            </a:r>
            <a:r>
              <a:rPr lang="en-US" altLang="zh-TW" sz="3200" b="1" dirty="0" err="1">
                <a:solidFill>
                  <a:srgbClr val="FFFF00"/>
                </a:solidFill>
                <a:latin typeface="Taigi Unicode" pitchFamily="2" charset="0"/>
                <a:ea typeface="標楷體" pitchFamily="65" charset="-120"/>
              </a:rPr>
              <a:t>nā</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bô</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sîng-kong</a:t>
            </a:r>
            <a:r>
              <a:rPr lang="en-US" altLang="zh-TW" sz="3200" b="1" dirty="0">
                <a:solidFill>
                  <a:srgbClr val="FFFF00"/>
                </a:solidFill>
                <a:latin typeface="Taigi Unicode" pitchFamily="2" charset="0"/>
                <a:ea typeface="標楷體" pitchFamily="65" charset="-120"/>
              </a:rPr>
              <a:t> m̄ </a:t>
            </a:r>
            <a:r>
              <a:rPr lang="en-US" altLang="zh-TW" sz="3200" b="1" dirty="0" err="1">
                <a:solidFill>
                  <a:srgbClr val="FFFF00"/>
                </a:solidFill>
                <a:latin typeface="Taigi Unicode" pitchFamily="2" charset="0"/>
                <a:ea typeface="標楷體" pitchFamily="65" charset="-120"/>
              </a:rPr>
              <a:t>tńg-khì</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堂堂</a:t>
            </a:r>
            <a:r>
              <a:rPr lang="zh-TW" altLang="en-US" sz="3200" b="1" dirty="0">
                <a:latin typeface="Taigi Unicode" pitchFamily="2" charset="0"/>
                <a:ea typeface="標楷體" pitchFamily="65" charset="-120"/>
              </a:rPr>
              <a:t>踏入台北市 </a:t>
            </a:r>
            <a:r>
              <a:rPr lang="en-US" altLang="zh-TW" sz="3200" b="1" dirty="0" err="1">
                <a:solidFill>
                  <a:srgbClr val="FFFF00"/>
                </a:solidFill>
                <a:latin typeface="Taigi Unicode" pitchFamily="2" charset="0"/>
                <a:ea typeface="標楷體" pitchFamily="65" charset="-120"/>
              </a:rPr>
              <a:t>tông-tông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ta̍h-ji̍p</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Tâi-pak-tshī</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掠</a:t>
            </a:r>
            <a:r>
              <a:rPr lang="zh-TW" altLang="en-US" sz="3200" b="1" dirty="0">
                <a:latin typeface="Taigi Unicode" pitchFamily="2" charset="0"/>
                <a:ea typeface="標楷體" pitchFamily="65" charset="-120"/>
              </a:rPr>
              <a:t>做頭路滿滿是 </a:t>
            </a:r>
            <a:r>
              <a:rPr lang="en-US" altLang="zh-TW" sz="3200" b="1" dirty="0" err="1">
                <a:solidFill>
                  <a:srgbClr val="FFFF00"/>
                </a:solidFill>
                <a:latin typeface="Taigi Unicode" pitchFamily="2" charset="0"/>
                <a:ea typeface="標楷體" pitchFamily="65" charset="-120"/>
              </a:rPr>
              <a:t>lia̍h-tsuè</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thâu-lōo</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muá-muá-sī</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CN" altLang="en-US" sz="3200" b="1" dirty="0" smtClean="0">
                <a:latin typeface="Taigi Unicode" pitchFamily="2" charset="0"/>
                <a:ea typeface="標楷體" pitchFamily="65" charset="-120"/>
              </a:rPr>
              <a:t>啥</a:t>
            </a:r>
            <a:r>
              <a:rPr lang="zh-TW" altLang="en-US" sz="3200" b="1" dirty="0" smtClean="0">
                <a:latin typeface="Taigi Unicode" pitchFamily="2" charset="0"/>
                <a:ea typeface="標楷體" pitchFamily="65" charset="-120"/>
              </a:rPr>
              <a:t>知</a:t>
            </a:r>
            <a:r>
              <a:rPr lang="zh-TW" altLang="en-US" sz="3200" b="1" dirty="0">
                <a:latin typeface="Taigi Unicode" pitchFamily="2" charset="0"/>
                <a:ea typeface="標楷體" pitchFamily="65" charset="-120"/>
              </a:rPr>
              <a:t>一揣十外工 </a:t>
            </a:r>
            <a:r>
              <a:rPr lang="en-US" altLang="zh-TW" sz="3200" b="1" dirty="0" err="1">
                <a:solidFill>
                  <a:srgbClr val="FFFF00"/>
                </a:solidFill>
                <a:latin typeface="Taigi Unicode" pitchFamily="2" charset="0"/>
                <a:ea typeface="標楷體" pitchFamily="65" charset="-120"/>
              </a:rPr>
              <a:t>siáng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tsai</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tsi̍t</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tshuē</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tsa̍p-guā</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kang</a:t>
            </a:r>
            <a:r>
              <a:rPr lang="en-US" altLang="zh-TW" sz="3200" b="1" dirty="0">
                <a:solidFill>
                  <a:srgbClr val="FFFF00"/>
                </a:solidFill>
                <a:latin typeface="Taigi Unicode" pitchFamily="2" charset="0"/>
                <a:ea typeface="標楷體" pitchFamily="65" charset="-120"/>
              </a:rPr>
              <a:t> </a:t>
            </a:r>
            <a:r>
              <a:rPr lang="zh-TW" altLang="en-US" sz="3200" b="1" dirty="0">
                <a:latin typeface="Taigi Unicode" pitchFamily="2" charset="0"/>
                <a:ea typeface="標楷體" pitchFamily="65" charset="-120"/>
              </a:rPr>
              <a:t>白白浪費揣無空 </a:t>
            </a:r>
            <a:r>
              <a:rPr lang="en-US" altLang="zh-TW" sz="3200" b="1" dirty="0" err="1">
                <a:solidFill>
                  <a:srgbClr val="FFFF00"/>
                </a:solidFill>
                <a:latin typeface="Taigi Unicode" pitchFamily="2" charset="0"/>
                <a:ea typeface="標楷體" pitchFamily="65" charset="-120"/>
              </a:rPr>
              <a:t>pe̍h-pe̍h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lōng-huì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tshuē</a:t>
            </a:r>
            <a:r>
              <a:rPr lang="en-US" altLang="zh-TW" sz="3200" b="1" dirty="0">
                <a:solidFill>
                  <a:srgbClr val="FFFF00"/>
                </a:solidFill>
                <a:latin typeface="Taigi Unicode" pitchFamily="2" charset="0"/>
                <a:ea typeface="標楷體" pitchFamily="65" charset="-120"/>
              </a:rPr>
              <a:t> </a:t>
            </a:r>
            <a:r>
              <a:rPr lang="en-US" altLang="zh-TW" sz="3200" b="1" dirty="0" err="1" smtClean="0">
                <a:solidFill>
                  <a:srgbClr val="FFFF00"/>
                </a:solidFill>
                <a:latin typeface="Taigi Unicode" pitchFamily="2" charset="0"/>
                <a:ea typeface="標楷體" pitchFamily="65" charset="-120"/>
              </a:rPr>
              <a:t>bô-khang</a:t>
            </a:r>
            <a:endParaRPr lang="en-US" altLang="zh-TW" sz="3200" b="1" dirty="0" smtClean="0">
              <a:solidFill>
                <a:srgbClr val="FFFF00"/>
              </a:solidFill>
              <a:latin typeface="Taigi Unicode" pitchFamily="2" charset="0"/>
              <a:ea typeface="標楷體" pitchFamily="65" charset="-120"/>
            </a:endParaRPr>
          </a:p>
          <a:p>
            <a:endParaRPr lang="en-US" altLang="zh-TW" sz="3200" b="1" dirty="0">
              <a:solidFill>
                <a:srgbClr val="FF0000"/>
              </a:solidFill>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（初出茅蘆下定決心，若不成功絕不回去。滿懷信心到台北市，以為到處都會有工作，誰知道找了十幾天，浪費了好多時間什麼也沒有。）</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323528" y="1196752"/>
            <a:ext cx="8820472" cy="4770537"/>
          </a:xfrm>
          <a:prstGeom prst="rect">
            <a:avLst/>
          </a:prstGeom>
        </p:spPr>
        <p:txBody>
          <a:bodyPr wrap="square">
            <a:spAutoFit/>
          </a:bodyPr>
          <a:lstStyle/>
          <a:p>
            <a:r>
              <a:rPr lang="zh-TW" altLang="en-US" sz="3200" b="1" dirty="0">
                <a:latin typeface="Taigi Unicode" pitchFamily="2" charset="0"/>
                <a:ea typeface="標楷體" pitchFamily="65" charset="-120"/>
              </a:rPr>
              <a:t>佳哉搪著阮阿姨 </a:t>
            </a:r>
            <a:r>
              <a:rPr lang="en-US" altLang="zh-TW" sz="3200" b="1" dirty="0">
                <a:solidFill>
                  <a:srgbClr val="FFFF00"/>
                </a:solidFill>
                <a:latin typeface="Taigi Unicode" pitchFamily="2" charset="0"/>
                <a:ea typeface="標楷體" pitchFamily="65" charset="-120"/>
              </a:rPr>
              <a:t>ka-</a:t>
            </a:r>
            <a:r>
              <a:rPr lang="en-US" altLang="zh-TW" sz="3200" b="1" dirty="0" err="1">
                <a:solidFill>
                  <a:srgbClr val="FFFF00"/>
                </a:solidFill>
                <a:latin typeface="Taigi Unicode" pitchFamily="2" charset="0"/>
                <a:ea typeface="標楷體" pitchFamily="65" charset="-120"/>
              </a:rPr>
              <a:t>tsài</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tn̄g-tio̍h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gún</a:t>
            </a:r>
            <a:r>
              <a:rPr lang="en-US" altLang="zh-TW" sz="3200" b="1" dirty="0">
                <a:solidFill>
                  <a:srgbClr val="FFFF00"/>
                </a:solidFill>
                <a:latin typeface="Taigi Unicode" pitchFamily="2" charset="0"/>
                <a:ea typeface="標楷體" pitchFamily="65" charset="-120"/>
              </a:rPr>
              <a:t> a-î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台灣楷體" pitchFamily="2" charset="-120"/>
                <a:ea typeface="台灣楷體" pitchFamily="2" charset="-120"/>
              </a:rPr>
              <a:t></a:t>
            </a:r>
            <a:r>
              <a:rPr lang="zh-TW" altLang="en-US" sz="3200" b="1" dirty="0" smtClean="0">
                <a:latin typeface="Taigi Unicode" pitchFamily="2" charset="0"/>
                <a:ea typeface="標楷體" pitchFamily="65" charset="-120"/>
              </a:rPr>
              <a:t>叔公</a:t>
            </a:r>
            <a:r>
              <a:rPr lang="zh-TW" altLang="en-US" sz="3200" b="1" dirty="0">
                <a:latin typeface="Taigi Unicode" pitchFamily="2" charset="0"/>
                <a:ea typeface="標楷體" pitchFamily="65" charset="-120"/>
              </a:rPr>
              <a:t>的丈人 </a:t>
            </a:r>
            <a:r>
              <a:rPr lang="en-US" altLang="zh-TW" sz="3200" b="1" dirty="0">
                <a:solidFill>
                  <a:srgbClr val="FFFF00"/>
                </a:solidFill>
                <a:latin typeface="Taigi Unicode" pitchFamily="2" charset="0"/>
                <a:ea typeface="標楷體" pitchFamily="65" charset="-120"/>
              </a:rPr>
              <a:t>in </a:t>
            </a:r>
            <a:r>
              <a:rPr lang="en-US" altLang="zh-TW" sz="3200" b="1" dirty="0" err="1">
                <a:solidFill>
                  <a:srgbClr val="FFFF00"/>
                </a:solidFill>
                <a:latin typeface="Taigi Unicode" pitchFamily="2" charset="0"/>
                <a:ea typeface="標楷體" pitchFamily="65" charset="-120"/>
              </a:rPr>
              <a:t>tsik-kong</a:t>
            </a:r>
            <a:r>
              <a:rPr lang="en-US" altLang="zh-TW" sz="3200" b="1" dirty="0">
                <a:solidFill>
                  <a:srgbClr val="FFFF00"/>
                </a:solidFill>
                <a:latin typeface="Taigi Unicode" pitchFamily="2" charset="0"/>
                <a:ea typeface="標楷體" pitchFamily="65" charset="-120"/>
              </a:rPr>
              <a:t> ê </a:t>
            </a:r>
            <a:r>
              <a:rPr lang="en-US" altLang="zh-TW" sz="3200" b="1" dirty="0" err="1">
                <a:solidFill>
                  <a:srgbClr val="FFFF00"/>
                </a:solidFill>
                <a:latin typeface="Taigi Unicode" pitchFamily="2" charset="0"/>
                <a:ea typeface="標楷體" pitchFamily="65" charset="-120"/>
              </a:rPr>
              <a:t>tiūnn-lâng</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共</a:t>
            </a:r>
            <a:r>
              <a:rPr lang="zh-TW" altLang="en-US" sz="3200" b="1" dirty="0">
                <a:latin typeface="Taigi Unicode" pitchFamily="2" charset="0"/>
                <a:ea typeface="標楷體" pitchFamily="65" charset="-120"/>
              </a:rPr>
              <a:t>我喊 </a:t>
            </a:r>
            <a:r>
              <a:rPr lang="en-US" altLang="zh-TW" sz="3200" b="1" dirty="0" err="1">
                <a:solidFill>
                  <a:srgbClr val="FFFF00"/>
                </a:solidFill>
                <a:latin typeface="Taigi Unicode" pitchFamily="2" charset="0"/>
                <a:ea typeface="標楷體" pitchFamily="65" charset="-120"/>
              </a:rPr>
              <a:t>kā</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hiàm</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介紹</a:t>
            </a:r>
            <a:r>
              <a:rPr lang="zh-TW" altLang="en-US" sz="3200" b="1" dirty="0">
                <a:latin typeface="Taigi Unicode" pitchFamily="2" charset="0"/>
                <a:ea typeface="標楷體" pitchFamily="65" charset="-120"/>
              </a:rPr>
              <a:t>我去運送店 </a:t>
            </a:r>
            <a:r>
              <a:rPr lang="en-US" altLang="zh-TW" sz="3200" b="1" dirty="0" err="1">
                <a:solidFill>
                  <a:srgbClr val="FFFF00"/>
                </a:solidFill>
                <a:latin typeface="Taigi Unicode" pitchFamily="2" charset="0"/>
                <a:ea typeface="標楷體" pitchFamily="65" charset="-120"/>
              </a:rPr>
              <a:t>kài-siāu</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khì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ūn-sàng-tiàm</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薪水</a:t>
            </a:r>
            <a:r>
              <a:rPr lang="zh-TW" altLang="en-US" sz="3200" b="1" dirty="0">
                <a:latin typeface="Taigi Unicode" pitchFamily="2" charset="0"/>
                <a:ea typeface="標楷體" pitchFamily="65" charset="-120"/>
              </a:rPr>
              <a:t>偌濟我無嫌 </a:t>
            </a:r>
            <a:r>
              <a:rPr lang="en-US" altLang="zh-TW" sz="3200" b="1" dirty="0">
                <a:solidFill>
                  <a:srgbClr val="FFFF00"/>
                </a:solidFill>
                <a:latin typeface="Taigi Unicode" pitchFamily="2" charset="0"/>
                <a:ea typeface="標楷體" pitchFamily="65" charset="-120"/>
              </a:rPr>
              <a:t>sin-</a:t>
            </a:r>
            <a:r>
              <a:rPr lang="en-US" altLang="zh-TW" sz="3200" b="1" dirty="0" err="1">
                <a:solidFill>
                  <a:srgbClr val="FFFF00"/>
                </a:solidFill>
                <a:latin typeface="Taigi Unicode" pitchFamily="2" charset="0"/>
                <a:ea typeface="標楷體" pitchFamily="65" charset="-120"/>
              </a:rPr>
              <a:t>suí</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guā-tsē</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bô</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hiâm</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毋</a:t>
            </a:r>
            <a:r>
              <a:rPr lang="zh-TW" altLang="en-US" sz="3200" b="1" dirty="0">
                <a:latin typeface="Taigi Unicode" pitchFamily="2" charset="0"/>
                <a:ea typeface="標楷體" pitchFamily="65" charset="-120"/>
              </a:rPr>
              <a:t>過頭家人太鹹 </a:t>
            </a:r>
            <a:r>
              <a:rPr lang="en-US" altLang="zh-TW" sz="3200" b="1" dirty="0">
                <a:solidFill>
                  <a:srgbClr val="FFFF00"/>
                </a:solidFill>
                <a:latin typeface="Taigi Unicode" pitchFamily="2" charset="0"/>
                <a:ea typeface="標楷體" pitchFamily="65" charset="-120"/>
              </a:rPr>
              <a:t>m̄-</a:t>
            </a:r>
            <a:r>
              <a:rPr lang="en-US" altLang="zh-TW" sz="3200" b="1" dirty="0" err="1">
                <a:solidFill>
                  <a:srgbClr val="FFFF00"/>
                </a:solidFill>
                <a:latin typeface="Taigi Unicode" pitchFamily="2" charset="0"/>
                <a:ea typeface="標楷體" pitchFamily="65" charset="-120"/>
              </a:rPr>
              <a:t>koh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thâu-ke</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lâng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thài</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kiâm</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又</a:t>
            </a:r>
            <a:r>
              <a:rPr lang="zh-TW" altLang="en-US" sz="3200" b="1" dirty="0">
                <a:latin typeface="Taigi Unicode" pitchFamily="2" charset="0"/>
                <a:ea typeface="標楷體" pitchFamily="65" charset="-120"/>
              </a:rPr>
              <a:t>閣規日踅踅唸啊踅踅</a:t>
            </a:r>
            <a:r>
              <a:rPr lang="zh-TW" altLang="en-US" sz="3200" b="1" dirty="0" smtClean="0">
                <a:latin typeface="Taigi Unicode" pitchFamily="2" charset="0"/>
                <a:ea typeface="標楷體" pitchFamily="65" charset="-120"/>
              </a:rPr>
              <a:t>唸</a:t>
            </a:r>
            <a:endParaRPr lang="en-US" altLang="zh-TW" sz="3200" b="1" dirty="0" smtClean="0">
              <a:latin typeface="Taigi Unicode" pitchFamily="2" charset="0"/>
              <a:ea typeface="標楷體" pitchFamily="65" charset="-120"/>
            </a:endParaRPr>
          </a:p>
          <a:p>
            <a:r>
              <a:rPr lang="zh-TW" altLang="en-US" sz="3200" b="1" dirty="0" smtClean="0">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iū-koh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kui-ji̍t</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se̍h-se̍h-liām</a:t>
            </a:r>
            <a:r>
              <a:rPr lang="en-US" altLang="zh-TW" sz="3200" b="1" dirty="0">
                <a:solidFill>
                  <a:srgbClr val="FFFF00"/>
                </a:solidFill>
                <a:latin typeface="Taigi Unicode" pitchFamily="2" charset="0"/>
                <a:ea typeface="標楷體" pitchFamily="65" charset="-120"/>
              </a:rPr>
              <a:t>--ah, </a:t>
            </a:r>
            <a:r>
              <a:rPr lang="en-US" altLang="zh-TW" sz="3200" b="1" dirty="0" err="1">
                <a:solidFill>
                  <a:srgbClr val="FFFF00"/>
                </a:solidFill>
                <a:latin typeface="Taigi Unicode" pitchFamily="2" charset="0"/>
                <a:ea typeface="標楷體" pitchFamily="65" charset="-120"/>
              </a:rPr>
              <a:t>se̍h-se̍</a:t>
            </a:r>
            <a:r>
              <a:rPr lang="en-US" altLang="zh-TW" sz="3200" b="1" dirty="0" err="1" smtClean="0">
                <a:solidFill>
                  <a:srgbClr val="FFFF00"/>
                </a:solidFill>
                <a:latin typeface="Taigi Unicode" pitchFamily="2" charset="0"/>
                <a:ea typeface="標楷體" pitchFamily="65" charset="-120"/>
              </a:rPr>
              <a:t>h-liām</a:t>
            </a:r>
            <a:endParaRPr lang="en-US" altLang="zh-TW" sz="3200" b="1" dirty="0" smtClean="0">
              <a:solidFill>
                <a:srgbClr val="FFFF00"/>
              </a:solidFill>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（幸好遇到我阿</a:t>
            </a:r>
            <a:r>
              <a:rPr lang="zh-TW" altLang="en-US" sz="2400" b="1" dirty="0" smtClean="0">
                <a:solidFill>
                  <a:srgbClr val="FF0000"/>
                </a:solidFill>
                <a:latin typeface="Taigi Unicode" pitchFamily="2" charset="0"/>
                <a:ea typeface="標楷體" pitchFamily="65" charset="-120"/>
              </a:rPr>
              <a:t>姨</a:t>
            </a:r>
            <a:r>
              <a:rPr lang="zh-CN" altLang="en-US" sz="2400" b="1" dirty="0" smtClean="0">
                <a:solidFill>
                  <a:srgbClr val="FF0000"/>
                </a:solidFill>
                <a:latin typeface="Taigi Unicode" pitchFamily="2" charset="0"/>
                <a:ea typeface="標楷體" pitchFamily="65" charset="-120"/>
              </a:rPr>
              <a:t>她叔公的岳父叫住我，介紹我去貨運行，我不在意薪水有多少，但是那老闆太小氣，又整天愛嘮叨的碎唸。）</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323528" y="1196752"/>
            <a:ext cx="8820472" cy="4770537"/>
          </a:xfrm>
          <a:prstGeom prst="rect">
            <a:avLst/>
          </a:prstGeom>
        </p:spPr>
        <p:txBody>
          <a:bodyPr wrap="square">
            <a:spAutoFit/>
          </a:bodyPr>
          <a:lstStyle/>
          <a:p>
            <a:r>
              <a:rPr lang="zh-TW" altLang="en-US" sz="3200" b="1" dirty="0">
                <a:latin typeface="Taigi Unicode" pitchFamily="2" charset="0"/>
                <a:ea typeface="標楷體" pitchFamily="65" charset="-120"/>
              </a:rPr>
              <a:t>透</a:t>
            </a:r>
            <a:r>
              <a:rPr lang="zh-TW" altLang="en-US" sz="3200" b="1" dirty="0" smtClean="0">
                <a:latin typeface="Taigi Unicode" pitchFamily="2" charset="0"/>
                <a:ea typeface="標楷體" pitchFamily="65" charset="-120"/>
              </a:rPr>
              <a:t>早欸</a:t>
            </a:r>
            <a:r>
              <a:rPr lang="en-US" altLang="zh-TW" sz="3200" b="1" dirty="0" smtClean="0">
                <a:latin typeface="Taigi Unicode" pitchFamily="2" charset="0"/>
                <a:ea typeface="標楷體" pitchFamily="65" charset="-120"/>
              </a:rPr>
              <a:t>~</a:t>
            </a:r>
            <a:r>
              <a:rPr lang="zh-TW" altLang="en-US" sz="3200" b="1" dirty="0" smtClean="0">
                <a:latin typeface="Taigi Unicode" pitchFamily="2" charset="0"/>
                <a:ea typeface="標楷體" pitchFamily="65" charset="-120"/>
              </a:rPr>
              <a:t>唸</a:t>
            </a:r>
            <a:r>
              <a:rPr lang="zh-TW" altLang="en-US" sz="3200" b="1" dirty="0">
                <a:latin typeface="Taigi Unicode" pitchFamily="2" charset="0"/>
                <a:ea typeface="標楷體" pitchFamily="65" charset="-120"/>
              </a:rPr>
              <a:t>到一半暝 </a:t>
            </a:r>
            <a:endParaRPr lang="en-US" altLang="zh-TW" sz="3200" b="1" dirty="0" smtClean="0">
              <a:latin typeface="Taigi Unicode" pitchFamily="2" charset="0"/>
              <a:ea typeface="標楷體" pitchFamily="65" charset="-120"/>
            </a:endParaRPr>
          </a:p>
          <a:p>
            <a:r>
              <a:rPr lang="en-US" altLang="zh-TW" sz="3200" b="1" dirty="0" err="1" smtClean="0">
                <a:solidFill>
                  <a:srgbClr val="FFFF00"/>
                </a:solidFill>
                <a:latin typeface="Taigi Unicode" pitchFamily="2" charset="0"/>
                <a:ea typeface="標楷體" pitchFamily="65" charset="-120"/>
              </a:rPr>
              <a:t>thàu-tsá</a:t>
            </a:r>
            <a:r>
              <a:rPr lang="en-US" altLang="zh-TW" sz="3200" b="1" dirty="0" smtClean="0">
                <a:solidFill>
                  <a:srgbClr val="FFFF00"/>
                </a:solidFill>
                <a:latin typeface="Taigi Unicode" pitchFamily="2" charset="0"/>
                <a:ea typeface="標楷體" pitchFamily="65" charset="-120"/>
              </a:rPr>
              <a:t>--</a:t>
            </a:r>
            <a:r>
              <a:rPr lang="en-US" altLang="zh-TW" sz="3200" b="1" dirty="0" err="1" smtClean="0">
                <a:solidFill>
                  <a:srgbClr val="FFFF00"/>
                </a:solidFill>
                <a:latin typeface="Taigi Unicode" pitchFamily="2" charset="0"/>
                <a:ea typeface="標楷體" pitchFamily="65" charset="-120"/>
              </a:rPr>
              <a:t>eh~liām</a:t>
            </a:r>
            <a:r>
              <a:rPr lang="en-US" altLang="zh-TW" sz="3200" b="1" dirty="0" smtClean="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kàu</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tsi̍t-puànn-mî</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干</a:t>
            </a:r>
            <a:r>
              <a:rPr lang="zh-TW" altLang="en-US" sz="3200" b="1" dirty="0">
                <a:latin typeface="Taigi Unicode" pitchFamily="2" charset="0"/>
                <a:ea typeface="標楷體" pitchFamily="65" charset="-120"/>
              </a:rPr>
              <a:t>焦氣嘛氣半死 </a:t>
            </a:r>
            <a:endParaRPr lang="en-US" altLang="zh-TW" sz="3200" b="1" dirty="0" smtClean="0">
              <a:latin typeface="Taigi Unicode" pitchFamily="2" charset="0"/>
              <a:ea typeface="標楷體" pitchFamily="65" charset="-120"/>
            </a:endParaRPr>
          </a:p>
          <a:p>
            <a:r>
              <a:rPr lang="en-US" altLang="zh-TW" sz="3200" b="1" dirty="0" err="1" smtClean="0">
                <a:solidFill>
                  <a:srgbClr val="FFFF00"/>
                </a:solidFill>
                <a:latin typeface="Taigi Unicode" pitchFamily="2" charset="0"/>
                <a:ea typeface="標楷體" pitchFamily="65" charset="-120"/>
              </a:rPr>
              <a:t>kan-tann</a:t>
            </a:r>
            <a:r>
              <a:rPr lang="en-US" altLang="zh-TW" sz="3200" b="1" dirty="0" smtClean="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khì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mā</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khì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puànn-sí</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一時</a:t>
            </a:r>
            <a:r>
              <a:rPr lang="zh-TW" altLang="en-US" sz="3200" b="1" dirty="0">
                <a:latin typeface="Taigi Unicode" pitchFamily="2" charset="0"/>
                <a:ea typeface="標楷體" pitchFamily="65" charset="-120"/>
              </a:rPr>
              <a:t>惱著袂忍耐 </a:t>
            </a:r>
            <a:endParaRPr lang="en-US" altLang="zh-TW" sz="3200" b="1" dirty="0" smtClean="0">
              <a:latin typeface="Taigi Unicode" pitchFamily="2" charset="0"/>
              <a:ea typeface="標楷體" pitchFamily="65" charset="-120"/>
            </a:endParaRPr>
          </a:p>
          <a:p>
            <a:r>
              <a:rPr lang="en-US" altLang="zh-TW" sz="3200" b="1" dirty="0" err="1" smtClean="0">
                <a:solidFill>
                  <a:srgbClr val="FFFF00"/>
                </a:solidFill>
                <a:latin typeface="Taigi Unicode" pitchFamily="2" charset="0"/>
                <a:ea typeface="標楷體" pitchFamily="65" charset="-120"/>
              </a:rPr>
              <a:t>tsi</a:t>
            </a:r>
            <a:r>
              <a:rPr lang="en-US" altLang="zh-TW" sz="3200" b="1" dirty="0" err="1">
                <a:solidFill>
                  <a:srgbClr val="FFFF00"/>
                </a:solidFill>
                <a:latin typeface="Taigi Unicode" pitchFamily="2" charset="0"/>
                <a:ea typeface="標楷體" pitchFamily="65" charset="-120"/>
              </a:rPr>
              <a:t>̍t-sî</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náu</a:t>
            </a:r>
            <a:r>
              <a:rPr lang="en-US" altLang="zh-TW" sz="3200" b="1" dirty="0">
                <a:solidFill>
                  <a:srgbClr val="FFFF00"/>
                </a:solidFill>
                <a:latin typeface="Taigi Unicode" pitchFamily="2" charset="0"/>
                <a:ea typeface="標楷體" pitchFamily="65" charset="-120"/>
              </a:rPr>
              <a:t>--</a:t>
            </a:r>
            <a:r>
              <a:rPr lang="en-US" altLang="zh-TW" sz="3200" b="1" dirty="0" err="1">
                <a:solidFill>
                  <a:srgbClr val="FFFF00"/>
                </a:solidFill>
                <a:latin typeface="Taigi Unicode" pitchFamily="2" charset="0"/>
                <a:ea typeface="標楷體" pitchFamily="65" charset="-120"/>
              </a:rPr>
              <a:t>tio̍h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bē</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jím-nāi</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殘</a:t>
            </a:r>
            <a:r>
              <a:rPr lang="zh-TW" altLang="en-US" sz="3200" b="1" dirty="0">
                <a:latin typeface="Taigi Unicode" pitchFamily="2" charset="0"/>
                <a:ea typeface="標楷體" pitchFamily="65" charset="-120"/>
              </a:rPr>
              <a:t>殘跳出來 </a:t>
            </a:r>
            <a:r>
              <a:rPr lang="en-US" altLang="zh-TW" sz="3200" b="1" dirty="0" err="1">
                <a:solidFill>
                  <a:srgbClr val="FFFF00"/>
                </a:solidFill>
                <a:latin typeface="Taigi Unicode" pitchFamily="2" charset="0"/>
                <a:ea typeface="標楷體" pitchFamily="65" charset="-120"/>
              </a:rPr>
              <a:t>tshân-tshân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thiàu</a:t>
            </a:r>
            <a:r>
              <a:rPr lang="en-US" altLang="zh-TW" sz="3200" b="1" dirty="0">
                <a:solidFill>
                  <a:srgbClr val="FFFF00"/>
                </a:solidFill>
                <a:latin typeface="Taigi Unicode" pitchFamily="2" charset="0"/>
                <a:ea typeface="標楷體" pitchFamily="65" charset="-120"/>
              </a:rPr>
              <a:t> </a:t>
            </a:r>
            <a:r>
              <a:rPr lang="en-US" altLang="zh-TW" sz="3200" b="1" dirty="0" err="1" smtClean="0">
                <a:solidFill>
                  <a:srgbClr val="FFFF00"/>
                </a:solidFill>
                <a:latin typeface="Taigi Unicode" pitchFamily="2" charset="0"/>
                <a:ea typeface="標楷體" pitchFamily="65" charset="-120"/>
              </a:rPr>
              <a:t>tshut-lâi</a:t>
            </a:r>
            <a:endParaRPr lang="en-US" altLang="zh-TW" sz="3200" b="1" dirty="0" smtClean="0">
              <a:solidFill>
                <a:srgbClr val="FFFF00"/>
              </a:solidFill>
              <a:latin typeface="Taigi Unicode" pitchFamily="2" charset="0"/>
              <a:ea typeface="標楷體" pitchFamily="65" charset="-120"/>
            </a:endParaRPr>
          </a:p>
          <a:p>
            <a:endParaRPr lang="en-US" altLang="zh-TW" sz="3200" b="1" dirty="0" smtClean="0">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（從早唸到晚，光是氣就要氣死了。一時氣不過而忍不住，乾脆狠下心就走了。）</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288032" y="1455162"/>
            <a:ext cx="8820472" cy="4278094"/>
          </a:xfrm>
          <a:prstGeom prst="rect">
            <a:avLst/>
          </a:prstGeom>
        </p:spPr>
        <p:txBody>
          <a:bodyPr wrap="square">
            <a:spAutoFit/>
          </a:bodyPr>
          <a:lstStyle/>
          <a:p>
            <a:r>
              <a:rPr lang="zh-TW" altLang="en-US" sz="3200" b="1" dirty="0">
                <a:latin typeface="Taigi Unicode" pitchFamily="2" charset="0"/>
                <a:ea typeface="標楷體" pitchFamily="65" charset="-120"/>
              </a:rPr>
              <a:t>了後欸</a:t>
            </a:r>
            <a:r>
              <a:rPr lang="en-US" altLang="zh-TW" sz="3200" b="1" dirty="0">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liáu-āu</a:t>
            </a:r>
            <a:r>
              <a:rPr lang="en-US" altLang="zh-TW" sz="3200" b="1" dirty="0">
                <a:solidFill>
                  <a:srgbClr val="FFFF00"/>
                </a:solidFill>
                <a:latin typeface="Taigi Unicode" pitchFamily="2" charset="0"/>
                <a:ea typeface="標楷體" pitchFamily="65" charset="-120"/>
              </a:rPr>
              <a:t>--eh~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走去</a:t>
            </a:r>
            <a:r>
              <a:rPr lang="zh-TW" altLang="en-US" sz="3200" b="1" dirty="0">
                <a:latin typeface="Taigi Unicode" pitchFamily="2" charset="0"/>
                <a:ea typeface="標楷體" pitchFamily="65" charset="-120"/>
              </a:rPr>
              <a:t>做小工 </a:t>
            </a:r>
            <a:r>
              <a:rPr lang="en-US" altLang="zh-TW" sz="3200" b="1" dirty="0" err="1">
                <a:solidFill>
                  <a:srgbClr val="FFFF00"/>
                </a:solidFill>
                <a:latin typeface="Taigi Unicode" pitchFamily="2" charset="0"/>
                <a:ea typeface="標楷體" pitchFamily="65" charset="-120"/>
              </a:rPr>
              <a:t>tsáu-khì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tsuè</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sió-kang</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甘願</a:t>
            </a:r>
            <a:r>
              <a:rPr lang="zh-TW" altLang="en-US" sz="3200" b="1" dirty="0">
                <a:latin typeface="Taigi Unicode" pitchFamily="2" charset="0"/>
                <a:ea typeface="標楷體" pitchFamily="65" charset="-120"/>
              </a:rPr>
              <a:t>屈首做粗重 </a:t>
            </a:r>
            <a:r>
              <a:rPr lang="en-US" altLang="zh-TW" sz="3200" b="1" dirty="0" err="1">
                <a:solidFill>
                  <a:srgbClr val="FFFF00"/>
                </a:solidFill>
                <a:latin typeface="Taigi Unicode" pitchFamily="2" charset="0"/>
                <a:ea typeface="標楷體" pitchFamily="65" charset="-120"/>
              </a:rPr>
              <a:t>kam-guān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khut-siú</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tsuè</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tshoo-tāng</a:t>
            </a:r>
            <a:r>
              <a:rPr lang="en-US" altLang="zh-TW" sz="3200" b="1" dirty="0">
                <a:solidFill>
                  <a:srgbClr val="FFFF00"/>
                </a:solidFill>
                <a:latin typeface="Taigi Unicode" pitchFamily="2" charset="0"/>
                <a:ea typeface="標楷體" pitchFamily="65" charset="-120"/>
              </a:rPr>
              <a:t> </a:t>
            </a:r>
            <a:r>
              <a:rPr lang="zh-TW" altLang="en-US" sz="3200" b="1" dirty="0">
                <a:latin typeface="Taigi Unicode" pitchFamily="2" charset="0"/>
                <a:ea typeface="標楷體" pitchFamily="65" charset="-120"/>
              </a:rPr>
              <a:t>無疑做無一禮拜 </a:t>
            </a:r>
            <a:r>
              <a:rPr lang="en-US" altLang="zh-TW" sz="3200" b="1" dirty="0" err="1">
                <a:solidFill>
                  <a:srgbClr val="FFFF00"/>
                </a:solidFill>
                <a:latin typeface="Taigi Unicode" pitchFamily="2" charset="0"/>
                <a:ea typeface="標楷體" pitchFamily="65" charset="-120"/>
              </a:rPr>
              <a:t>bô-gî</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tsò</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bô</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tsi̍t</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lé-pài</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頭</a:t>
            </a:r>
            <a:r>
              <a:rPr lang="zh-TW" altLang="en-US" sz="3200" b="1" dirty="0">
                <a:latin typeface="Taigi Unicode" pitchFamily="2" charset="0"/>
                <a:ea typeface="標楷體" pitchFamily="65" charset="-120"/>
              </a:rPr>
              <a:t>家看我漢草</a:t>
            </a:r>
            <a:r>
              <a:rPr lang="zh-TW" altLang="en-US" sz="3200" b="1" dirty="0">
                <a:latin typeface="台灣楷體" pitchFamily="2" charset="-120"/>
                <a:ea typeface="台灣楷體" pitchFamily="2" charset="-120"/>
              </a:rPr>
              <a:t>䆀</a:t>
            </a:r>
            <a:r>
              <a:rPr lang="zh-TW" altLang="en-US" sz="3200" b="1" dirty="0">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thâu-ke</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khuànn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hàn-tsháu</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bái</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叫</a:t>
            </a:r>
            <a:r>
              <a:rPr lang="zh-TW" altLang="en-US" sz="3200" b="1" dirty="0">
                <a:latin typeface="Taigi Unicode" pitchFamily="2" charset="0"/>
                <a:ea typeface="標楷體" pitchFamily="65" charset="-120"/>
              </a:rPr>
              <a:t>我</a:t>
            </a:r>
            <a:r>
              <a:rPr lang="en-US" altLang="zh-TW" sz="3200" b="1" dirty="0">
                <a:latin typeface="Taigi Unicode" pitchFamily="2" charset="0"/>
                <a:ea typeface="標楷體" pitchFamily="65" charset="-120"/>
              </a:rPr>
              <a:t>『</a:t>
            </a:r>
            <a:r>
              <a:rPr lang="zh-TW" altLang="en-US" sz="3200" b="1" dirty="0">
                <a:latin typeface="Taigi Unicode" pitchFamily="2" charset="0"/>
                <a:ea typeface="標楷體" pitchFamily="65" charset="-120"/>
              </a:rPr>
              <a:t>明天不要來</a:t>
            </a:r>
            <a:r>
              <a:rPr lang="en-US" altLang="zh-TW" sz="3200" b="1" dirty="0">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kiò</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míngtiān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bùyáo</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lái</a:t>
            </a:r>
            <a:r>
              <a:rPr lang="en-US" altLang="zh-TW" sz="3200" b="1" dirty="0" smtClean="0">
                <a:solidFill>
                  <a:srgbClr val="FFFF00"/>
                </a:solidFill>
                <a:latin typeface="Taigi Unicode" pitchFamily="2" charset="0"/>
                <a:ea typeface="標楷體" pitchFamily="65" charset="-120"/>
              </a:rPr>
              <a:t>』</a:t>
            </a:r>
          </a:p>
          <a:p>
            <a:endParaRPr lang="en-US" altLang="zh-TW" sz="3200" b="1" dirty="0" smtClean="0">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（之後就跑去做雜工，甘願委屈做粗重活。沒想到做不到一星期，老闆看我身材差，叫我明天不要來了。）</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107504" y="1260624"/>
            <a:ext cx="9036496" cy="4616648"/>
          </a:xfrm>
          <a:prstGeom prst="rect">
            <a:avLst/>
          </a:prstGeom>
        </p:spPr>
        <p:txBody>
          <a:bodyPr wrap="square">
            <a:spAutoFit/>
          </a:bodyPr>
          <a:lstStyle/>
          <a:p>
            <a:r>
              <a:rPr lang="zh-TW" altLang="en-US" sz="3200" b="1" dirty="0">
                <a:latin typeface="Taigi Unicode" pitchFamily="2" charset="0"/>
                <a:ea typeface="標楷體" pitchFamily="65" charset="-120"/>
              </a:rPr>
              <a:t>這款工課真無報 </a:t>
            </a:r>
            <a:r>
              <a:rPr lang="en-US" altLang="zh-TW" sz="3000" b="1" dirty="0" err="1">
                <a:solidFill>
                  <a:srgbClr val="FFFF00"/>
                </a:solidFill>
                <a:latin typeface="Taigi Unicode" pitchFamily="2" charset="0"/>
                <a:ea typeface="標楷體" pitchFamily="65" charset="-120"/>
              </a:rPr>
              <a:t>tsit</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khuán</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khang-khuè</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tsin</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bô</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pò</a:t>
            </a:r>
            <a:r>
              <a:rPr lang="en-US" altLang="zh-TW" sz="3000" b="1" dirty="0">
                <a:solidFill>
                  <a:srgbClr val="FFFF00"/>
                </a:solidFill>
                <a:latin typeface="Taigi Unicode" pitchFamily="2" charset="0"/>
                <a:ea typeface="標楷體" pitchFamily="65" charset="-120"/>
              </a:rPr>
              <a:t> </a:t>
            </a:r>
            <a:endParaRPr lang="en-US" altLang="zh-TW" sz="30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紲</a:t>
            </a:r>
            <a:r>
              <a:rPr lang="zh-TW" altLang="en-US" sz="3200" b="1" dirty="0">
                <a:latin typeface="Taigi Unicode" pitchFamily="2" charset="0"/>
                <a:ea typeface="標楷體" pitchFamily="65" charset="-120"/>
              </a:rPr>
              <a:t>落去餐廳做走桌 </a:t>
            </a:r>
            <a:r>
              <a:rPr lang="en-US" altLang="zh-TW" sz="3000" b="1" dirty="0" err="1">
                <a:solidFill>
                  <a:srgbClr val="FFFF00"/>
                </a:solidFill>
                <a:latin typeface="Taigi Unicode" pitchFamily="2" charset="0"/>
                <a:ea typeface="標楷體" pitchFamily="65" charset="-120"/>
              </a:rPr>
              <a:t>suà</a:t>
            </a:r>
            <a:r>
              <a:rPr lang="en-US" altLang="zh-TW" sz="3000" b="1" dirty="0">
                <a:solidFill>
                  <a:srgbClr val="FFFF00"/>
                </a:solidFill>
                <a:latin typeface="Taigi Unicode" pitchFamily="2" charset="0"/>
                <a:ea typeface="標楷體" pitchFamily="65" charset="-120"/>
              </a:rPr>
              <a:t>--</a:t>
            </a:r>
            <a:r>
              <a:rPr lang="en-US" altLang="zh-TW" sz="3000" b="1" dirty="0" err="1">
                <a:solidFill>
                  <a:srgbClr val="FFFF00"/>
                </a:solidFill>
                <a:latin typeface="Taigi Unicode" pitchFamily="2" charset="0"/>
                <a:ea typeface="標楷體" pitchFamily="65" charset="-120"/>
              </a:rPr>
              <a:t>lo̍h-khì</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tshan-thiann</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tsuè</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tsáu-toh</a:t>
            </a:r>
            <a:r>
              <a:rPr lang="en-US" altLang="zh-TW" sz="3000" b="1" dirty="0">
                <a:solidFill>
                  <a:srgbClr val="FFFF00"/>
                </a:solidFill>
                <a:latin typeface="Taigi Unicode" pitchFamily="2" charset="0"/>
                <a:ea typeface="標楷體" pitchFamily="65" charset="-120"/>
              </a:rPr>
              <a:t> </a:t>
            </a:r>
            <a:endParaRPr lang="en-US" altLang="zh-TW" sz="30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拄</a:t>
            </a:r>
            <a:r>
              <a:rPr lang="zh-TW" altLang="en-US" sz="3200" b="1" dirty="0">
                <a:latin typeface="Taigi Unicode" pitchFamily="2" charset="0"/>
                <a:ea typeface="標楷體" pitchFamily="65" charset="-120"/>
              </a:rPr>
              <a:t>著一个龜龜鱉鱉 </a:t>
            </a:r>
            <a:r>
              <a:rPr lang="en-US" altLang="zh-TW" sz="3000" b="1" dirty="0" err="1">
                <a:solidFill>
                  <a:srgbClr val="FFFF00"/>
                </a:solidFill>
                <a:latin typeface="Taigi Unicode" pitchFamily="2" charset="0"/>
                <a:ea typeface="標楷體" pitchFamily="65" charset="-120"/>
              </a:rPr>
              <a:t>tú-tio̍h</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tsi̍t</a:t>
            </a:r>
            <a:r>
              <a:rPr lang="en-US" altLang="zh-TW" sz="3000" b="1" dirty="0">
                <a:solidFill>
                  <a:srgbClr val="FFFF00"/>
                </a:solidFill>
                <a:latin typeface="Taigi Unicode" pitchFamily="2" charset="0"/>
                <a:ea typeface="標楷體" pitchFamily="65" charset="-120"/>
              </a:rPr>
              <a:t>-ê </a:t>
            </a:r>
            <a:r>
              <a:rPr lang="en-US" altLang="zh-TW" sz="3000" b="1" dirty="0" err="1">
                <a:solidFill>
                  <a:srgbClr val="FFFF00"/>
                </a:solidFill>
                <a:latin typeface="Taigi Unicode" pitchFamily="2" charset="0"/>
                <a:ea typeface="標楷體" pitchFamily="65" charset="-120"/>
              </a:rPr>
              <a:t>ku-ku</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pih-pih</a:t>
            </a:r>
            <a:r>
              <a:rPr lang="en-US" altLang="zh-TW" sz="3000" b="1" dirty="0">
                <a:solidFill>
                  <a:srgbClr val="FFFF00"/>
                </a:solidFill>
                <a:latin typeface="Taigi Unicode" pitchFamily="2" charset="0"/>
                <a:ea typeface="標楷體" pitchFamily="65" charset="-120"/>
              </a:rPr>
              <a:t> </a:t>
            </a:r>
            <a:endParaRPr lang="en-US" altLang="zh-TW" sz="30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攏</a:t>
            </a:r>
            <a:r>
              <a:rPr lang="zh-TW" altLang="en-US" sz="3200" b="1" dirty="0">
                <a:latin typeface="Taigi Unicode" pitchFamily="2" charset="0"/>
                <a:ea typeface="標楷體" pitchFamily="65" charset="-120"/>
              </a:rPr>
              <a:t>毋講欲愛啥物 </a:t>
            </a:r>
            <a:r>
              <a:rPr lang="en-US" altLang="zh-TW" sz="3000" b="1" dirty="0" err="1">
                <a:solidFill>
                  <a:srgbClr val="FFFF00"/>
                </a:solidFill>
                <a:latin typeface="Taigi Unicode" pitchFamily="2" charset="0"/>
                <a:ea typeface="標楷體" pitchFamily="65" charset="-120"/>
              </a:rPr>
              <a:t>lóng</a:t>
            </a:r>
            <a:r>
              <a:rPr lang="en-US" altLang="zh-TW" sz="3000" b="1" dirty="0">
                <a:solidFill>
                  <a:srgbClr val="FFFF00"/>
                </a:solidFill>
                <a:latin typeface="Taigi Unicode" pitchFamily="2" charset="0"/>
                <a:ea typeface="標楷體" pitchFamily="65" charset="-120"/>
              </a:rPr>
              <a:t> m̄ </a:t>
            </a:r>
            <a:r>
              <a:rPr lang="en-US" altLang="zh-TW" sz="3000" b="1" dirty="0" err="1">
                <a:solidFill>
                  <a:srgbClr val="FFFF00"/>
                </a:solidFill>
                <a:latin typeface="Taigi Unicode" pitchFamily="2" charset="0"/>
                <a:ea typeface="標楷體" pitchFamily="65" charset="-120"/>
              </a:rPr>
              <a:t>kóng</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beh</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ài</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siánn-mih</a:t>
            </a:r>
            <a:r>
              <a:rPr lang="en-US" altLang="zh-TW" sz="3000" b="1" dirty="0">
                <a:solidFill>
                  <a:srgbClr val="FFFF00"/>
                </a:solidFill>
                <a:latin typeface="Taigi Unicode" pitchFamily="2" charset="0"/>
                <a:ea typeface="標楷體" pitchFamily="65" charset="-120"/>
              </a:rPr>
              <a:t> </a:t>
            </a:r>
            <a:endParaRPr lang="en-US" altLang="zh-TW" sz="30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干</a:t>
            </a:r>
            <a:r>
              <a:rPr lang="zh-TW" altLang="en-US" sz="3200" b="1" dirty="0">
                <a:latin typeface="Taigi Unicode" pitchFamily="2" charset="0"/>
                <a:ea typeface="標楷體" pitchFamily="65" charset="-120"/>
              </a:rPr>
              <a:t>焦予我直直徛 </a:t>
            </a:r>
            <a:r>
              <a:rPr lang="en-US" altLang="zh-TW" sz="3000" b="1" dirty="0" err="1">
                <a:solidFill>
                  <a:srgbClr val="FFFF00"/>
                </a:solidFill>
                <a:latin typeface="Taigi Unicode" pitchFamily="2" charset="0"/>
                <a:ea typeface="標楷體" pitchFamily="65" charset="-120"/>
              </a:rPr>
              <a:t>kan-tann</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hōo</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guá</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ti̍t-ti̍t</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khiā</a:t>
            </a:r>
            <a:r>
              <a:rPr lang="en-US" altLang="zh-TW" sz="3000" b="1" dirty="0">
                <a:solidFill>
                  <a:srgbClr val="FFFF00"/>
                </a:solidFill>
                <a:latin typeface="Taigi Unicode" pitchFamily="2" charset="0"/>
                <a:ea typeface="標楷體" pitchFamily="65" charset="-120"/>
              </a:rPr>
              <a:t> </a:t>
            </a:r>
            <a:endParaRPr lang="en-US" altLang="zh-TW" sz="30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我</a:t>
            </a:r>
            <a:r>
              <a:rPr lang="zh-TW" altLang="en-US" sz="3200" b="1" dirty="0">
                <a:latin typeface="Taigi Unicode" pitchFamily="2" charset="0"/>
                <a:ea typeface="標楷體" pitchFamily="65" charset="-120"/>
              </a:rPr>
              <a:t>徛半工毋出聲 </a:t>
            </a:r>
            <a:r>
              <a:rPr lang="en-US" altLang="zh-TW" sz="3000" b="1" dirty="0" err="1">
                <a:solidFill>
                  <a:srgbClr val="FFFF00"/>
                </a:solidFill>
                <a:latin typeface="Taigi Unicode" pitchFamily="2" charset="0"/>
                <a:ea typeface="標楷體" pitchFamily="65" charset="-120"/>
              </a:rPr>
              <a:t>guá</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khiā</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puànn-kang</a:t>
            </a:r>
            <a:r>
              <a:rPr lang="en-US" altLang="zh-TW" sz="3000" b="1" dirty="0">
                <a:solidFill>
                  <a:srgbClr val="FFFF00"/>
                </a:solidFill>
                <a:latin typeface="Taigi Unicode" pitchFamily="2" charset="0"/>
                <a:ea typeface="標楷體" pitchFamily="65" charset="-120"/>
              </a:rPr>
              <a:t> m̄ </a:t>
            </a:r>
            <a:r>
              <a:rPr lang="en-US" altLang="zh-TW" sz="3000" b="1" dirty="0" err="1" smtClean="0">
                <a:solidFill>
                  <a:srgbClr val="FFFF00"/>
                </a:solidFill>
                <a:latin typeface="Taigi Unicode" pitchFamily="2" charset="0"/>
                <a:ea typeface="標楷體" pitchFamily="65" charset="-120"/>
              </a:rPr>
              <a:t>tshut-siann</a:t>
            </a:r>
            <a:endParaRPr lang="en-US" altLang="zh-TW" sz="3000" b="1" dirty="0" smtClean="0">
              <a:solidFill>
                <a:srgbClr val="FFFF00"/>
              </a:solidFill>
              <a:latin typeface="Taigi Unicode" pitchFamily="2" charset="0"/>
              <a:ea typeface="標楷體" pitchFamily="65" charset="-120"/>
            </a:endParaRPr>
          </a:p>
          <a:p>
            <a:endParaRPr lang="en-US" altLang="zh-CN" sz="3000" b="1" dirty="0" smtClean="0">
              <a:solidFill>
                <a:srgbClr val="FF0000"/>
              </a:solidFill>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（這種工作真沒保障，接下來就去餐廳做服務生。遇到一個猶豫不決的客人，都不說要點什麼，一直讓我在旁邊傻站，我站半天他都不出聲。）</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107504" y="1527170"/>
            <a:ext cx="9036496" cy="4278094"/>
          </a:xfrm>
          <a:prstGeom prst="rect">
            <a:avLst/>
          </a:prstGeom>
        </p:spPr>
        <p:txBody>
          <a:bodyPr wrap="square">
            <a:spAutoFit/>
          </a:bodyPr>
          <a:lstStyle/>
          <a:p>
            <a:r>
              <a:rPr lang="zh-TW" altLang="en-US" sz="3200" b="1" dirty="0">
                <a:latin typeface="Taigi Unicode" pitchFamily="2" charset="0"/>
                <a:ea typeface="標楷體" pitchFamily="65" charset="-120"/>
              </a:rPr>
              <a:t>看著怨嘆起怨慼 </a:t>
            </a:r>
            <a:r>
              <a:rPr lang="en-US" altLang="zh-TW" sz="3200" b="1" dirty="0" err="1">
                <a:solidFill>
                  <a:srgbClr val="FFFF00"/>
                </a:solidFill>
                <a:latin typeface="Taigi Unicode" pitchFamily="2" charset="0"/>
                <a:ea typeface="標楷體" pitchFamily="65" charset="-120"/>
              </a:rPr>
              <a:t>khuànn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tio̍h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uàn-thàn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khí</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uàn-tshueh</a:t>
            </a:r>
            <a:r>
              <a:rPr lang="en-US" altLang="zh-TW" sz="3200" b="1" dirty="0">
                <a:solidFill>
                  <a:srgbClr val="FFFF00"/>
                </a:solidFill>
                <a:latin typeface="Taigi Unicode" pitchFamily="2" charset="0"/>
                <a:ea typeface="標楷體" pitchFamily="65" charset="-120"/>
              </a:rPr>
              <a:t> </a:t>
            </a:r>
            <a:r>
              <a:rPr lang="zh-TW" altLang="en-US" sz="3200" b="1" dirty="0">
                <a:latin typeface="Taigi Unicode" pitchFamily="2" charset="0"/>
                <a:ea typeface="標楷體" pitchFamily="65" charset="-120"/>
              </a:rPr>
              <a:t>人客敢是啞口 </a:t>
            </a:r>
            <a:r>
              <a:rPr lang="en-US" altLang="zh-TW" sz="3200" b="1" dirty="0" err="1">
                <a:solidFill>
                  <a:srgbClr val="FFFF00"/>
                </a:solidFill>
                <a:latin typeface="Taigi Unicode" pitchFamily="2" charset="0"/>
                <a:ea typeface="標楷體" pitchFamily="65" charset="-120"/>
              </a:rPr>
              <a:t>lâng-kheh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kám</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sī</a:t>
            </a:r>
            <a:r>
              <a:rPr lang="en-US" altLang="zh-TW" sz="3200" b="1" dirty="0">
                <a:solidFill>
                  <a:srgbClr val="FFFF00"/>
                </a:solidFill>
                <a:latin typeface="Taigi Unicode" pitchFamily="2" charset="0"/>
                <a:ea typeface="標楷體" pitchFamily="65" charset="-120"/>
              </a:rPr>
              <a:t> é-</a:t>
            </a:r>
            <a:r>
              <a:rPr lang="en-US" altLang="zh-TW" sz="3200" b="1" dirty="0" err="1">
                <a:solidFill>
                  <a:srgbClr val="FFFF00"/>
                </a:solidFill>
                <a:latin typeface="Taigi Unicode" pitchFamily="2" charset="0"/>
                <a:ea typeface="標楷體" pitchFamily="65" charset="-120"/>
              </a:rPr>
              <a:t>káu</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佮</a:t>
            </a:r>
            <a:r>
              <a:rPr lang="zh-TW" altLang="en-US" sz="3200" b="1" dirty="0">
                <a:latin typeface="Taigi Unicode" pitchFamily="2" charset="0"/>
                <a:ea typeface="標楷體" pitchFamily="65" charset="-120"/>
              </a:rPr>
              <a:t>伊比手佮畫刀 </a:t>
            </a:r>
            <a:r>
              <a:rPr lang="en-US" altLang="zh-TW" sz="3200" b="1" dirty="0" err="1">
                <a:solidFill>
                  <a:srgbClr val="FFFF00"/>
                </a:solidFill>
                <a:latin typeface="Taigi Unicode" pitchFamily="2" charset="0"/>
                <a:ea typeface="標楷體" pitchFamily="65" charset="-120"/>
              </a:rPr>
              <a:t>kah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i</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pí</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tshiú</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kah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uē</a:t>
            </a:r>
            <a:r>
              <a:rPr lang="en-US" altLang="zh-TW" sz="3200" b="1" dirty="0">
                <a:solidFill>
                  <a:srgbClr val="FFFF00"/>
                </a:solidFill>
                <a:latin typeface="Taigi Unicode" pitchFamily="2" charset="0"/>
                <a:ea typeface="標楷體" pitchFamily="65" charset="-120"/>
              </a:rPr>
              <a:t> to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伊</a:t>
            </a:r>
            <a:r>
              <a:rPr lang="zh-TW" altLang="en-US" sz="3200" b="1" dirty="0">
                <a:latin typeface="Taigi Unicode" pitchFamily="2" charset="0"/>
                <a:ea typeface="標楷體" pitchFamily="65" charset="-120"/>
              </a:rPr>
              <a:t>煞共我撟閣共我</a:t>
            </a:r>
            <a:r>
              <a:rPr lang="zh-TW" altLang="en-US" sz="3200" b="1" dirty="0">
                <a:latin typeface="台灣楷體" pitchFamily="2" charset="-120"/>
                <a:ea typeface="台灣楷體" pitchFamily="2" charset="-120"/>
              </a:rPr>
              <a:t>𧮙</a:t>
            </a:r>
            <a:r>
              <a:rPr lang="zh-TW" altLang="en-US" sz="3200" b="1" dirty="0">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i</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suah</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kā</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guá</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kiāu</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koh</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kā</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guá</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tshoh</a:t>
            </a:r>
            <a:r>
              <a:rPr lang="en-US" altLang="zh-TW" sz="3000" b="1" dirty="0">
                <a:solidFill>
                  <a:srgbClr val="FFFF00"/>
                </a:solidFill>
                <a:latin typeface="Taigi Unicode" pitchFamily="2" charset="0"/>
                <a:ea typeface="標楷體" pitchFamily="65" charset="-120"/>
              </a:rPr>
              <a:t> </a:t>
            </a:r>
            <a:endParaRPr lang="en-US" altLang="zh-TW" sz="30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講</a:t>
            </a:r>
            <a:r>
              <a:rPr lang="zh-TW" altLang="en-US" sz="3200" b="1" dirty="0">
                <a:latin typeface="Taigi Unicode" pitchFamily="2" charset="0"/>
                <a:ea typeface="標楷體" pitchFamily="65" charset="-120"/>
              </a:rPr>
              <a:t>我無禮貌 </a:t>
            </a:r>
            <a:r>
              <a:rPr lang="en-US" altLang="zh-TW" sz="3200" b="1" dirty="0" err="1">
                <a:solidFill>
                  <a:srgbClr val="FFFF00"/>
                </a:solidFill>
                <a:latin typeface="Taigi Unicode" pitchFamily="2" charset="0"/>
                <a:ea typeface="標楷體" pitchFamily="65" charset="-120"/>
              </a:rPr>
              <a:t>kóng-guá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bô</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lé-māu</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去</a:t>
            </a:r>
            <a:r>
              <a:rPr lang="zh-TW" altLang="en-US" sz="3200" b="1" dirty="0">
                <a:latin typeface="Taigi Unicode" pitchFamily="2" charset="0"/>
                <a:ea typeface="標楷體" pitchFamily="65" charset="-120"/>
              </a:rPr>
              <a:t>共頭家投 共投 </a:t>
            </a:r>
            <a:r>
              <a:rPr lang="en-US" altLang="zh-TW" sz="3200" b="1" dirty="0" err="1">
                <a:solidFill>
                  <a:srgbClr val="FFFF00"/>
                </a:solidFill>
                <a:latin typeface="Taigi Unicode" pitchFamily="2" charset="0"/>
                <a:ea typeface="標楷體" pitchFamily="65" charset="-120"/>
              </a:rPr>
              <a:t>khì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kā</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thâu-ke</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tâu</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kā</a:t>
            </a:r>
            <a:r>
              <a:rPr lang="en-US" altLang="zh-TW" sz="3200" b="1" dirty="0">
                <a:solidFill>
                  <a:srgbClr val="FFFF00"/>
                </a:solidFill>
                <a:latin typeface="Taigi Unicode" pitchFamily="2" charset="0"/>
                <a:ea typeface="標楷體" pitchFamily="65" charset="-120"/>
              </a:rPr>
              <a:t> </a:t>
            </a:r>
            <a:r>
              <a:rPr lang="en-US" altLang="zh-TW" sz="3200" b="1" dirty="0" err="1" smtClean="0">
                <a:solidFill>
                  <a:srgbClr val="FFFF00"/>
                </a:solidFill>
                <a:latin typeface="Taigi Unicode" pitchFamily="2" charset="0"/>
                <a:ea typeface="標楷體" pitchFamily="65" charset="-120"/>
              </a:rPr>
              <a:t>tâu</a:t>
            </a:r>
            <a:endParaRPr lang="en-US" altLang="zh-TW" sz="3200" b="1" dirty="0" smtClean="0">
              <a:solidFill>
                <a:srgbClr val="FFFF00"/>
              </a:solidFill>
              <a:latin typeface="Taigi Unicode" pitchFamily="2" charset="0"/>
              <a:ea typeface="標楷體" pitchFamily="65" charset="-120"/>
            </a:endParaRPr>
          </a:p>
          <a:p>
            <a:endParaRPr lang="en-US" altLang="zh-TW" sz="3200" b="1" dirty="0">
              <a:solidFill>
                <a:srgbClr val="FF0000"/>
              </a:solidFill>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（看到我嘆氣又埋怨，想到客人有沒有可能是啞巴？就跟他比手畫腳，沒想到他卻發怒而大罵，說我沒禮貌，就跑去跟老闆投訴。）</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107504" y="1527170"/>
            <a:ext cx="9036496" cy="3293209"/>
          </a:xfrm>
          <a:prstGeom prst="rect">
            <a:avLst/>
          </a:prstGeom>
        </p:spPr>
        <p:txBody>
          <a:bodyPr wrap="square">
            <a:spAutoFit/>
          </a:bodyPr>
          <a:lstStyle/>
          <a:p>
            <a:r>
              <a:rPr lang="zh-TW" altLang="en-US" sz="3200" b="1" dirty="0">
                <a:latin typeface="Taigi Unicode" pitchFamily="2" charset="0"/>
                <a:ea typeface="標楷體" pitchFamily="65" charset="-120"/>
              </a:rPr>
              <a:t>害我頭路煞烏有 </a:t>
            </a:r>
            <a:r>
              <a:rPr lang="en-US" altLang="zh-TW" sz="3200" b="1" dirty="0" err="1">
                <a:solidFill>
                  <a:srgbClr val="FFFF00"/>
                </a:solidFill>
                <a:latin typeface="Taigi Unicode" pitchFamily="2" charset="0"/>
                <a:ea typeface="標楷體" pitchFamily="65" charset="-120"/>
              </a:rPr>
              <a:t>hāi</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thâu-lōo</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suah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oo-iú</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看破</a:t>
            </a:r>
            <a:r>
              <a:rPr lang="zh-TW" altLang="en-US" sz="3200" b="1" dirty="0">
                <a:latin typeface="Taigi Unicode" pitchFamily="2" charset="0"/>
                <a:ea typeface="標楷體" pitchFamily="65" charset="-120"/>
              </a:rPr>
              <a:t>工場做烏手 </a:t>
            </a:r>
            <a:r>
              <a:rPr lang="en-US" altLang="zh-TW" sz="3200" b="1" dirty="0" err="1">
                <a:solidFill>
                  <a:srgbClr val="FFFF00"/>
                </a:solidFill>
                <a:latin typeface="Taigi Unicode" pitchFamily="2" charset="0"/>
                <a:ea typeface="標楷體" pitchFamily="65" charset="-120"/>
              </a:rPr>
              <a:t>khuànn-phuà</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kang-tiûnn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tsuè</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oo-tshiú</a:t>
            </a:r>
            <a:r>
              <a:rPr lang="en-US" altLang="zh-TW" sz="3200" b="1" dirty="0">
                <a:solidFill>
                  <a:srgbClr val="FFFF00"/>
                </a:solidFill>
                <a:latin typeface="Taigi Unicode" pitchFamily="2" charset="0"/>
                <a:ea typeface="標楷體" pitchFamily="65" charset="-120"/>
              </a:rPr>
              <a:t> </a:t>
            </a:r>
            <a:r>
              <a:rPr lang="zh-TW" altLang="en-US" sz="3200" b="1" dirty="0">
                <a:latin typeface="Taigi Unicode" pitchFamily="2" charset="0"/>
                <a:ea typeface="標楷體" pitchFamily="65" charset="-120"/>
              </a:rPr>
              <a:t>烏手師傅人蓋好 </a:t>
            </a:r>
            <a:r>
              <a:rPr lang="en-US" altLang="zh-TW" sz="3200" b="1" dirty="0" err="1">
                <a:solidFill>
                  <a:srgbClr val="FFFF00"/>
                </a:solidFill>
                <a:latin typeface="Taigi Unicode" pitchFamily="2" charset="0"/>
                <a:ea typeface="標楷體" pitchFamily="65" charset="-120"/>
              </a:rPr>
              <a:t>oo-tshiú</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sai-hū</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lâng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kài</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hó</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聲</a:t>
            </a:r>
            <a:r>
              <a:rPr lang="zh-TW" altLang="en-US" sz="3200" b="1" dirty="0">
                <a:latin typeface="Taigi Unicode" pitchFamily="2" charset="0"/>
                <a:ea typeface="標楷體" pitchFamily="65" charset="-120"/>
              </a:rPr>
              <a:t>聲句句共我呵咾 </a:t>
            </a:r>
            <a:r>
              <a:rPr lang="en-US" altLang="zh-TW" sz="3200" b="1" dirty="0" err="1">
                <a:solidFill>
                  <a:srgbClr val="FFFF00"/>
                </a:solidFill>
                <a:latin typeface="Taigi Unicode" pitchFamily="2" charset="0"/>
                <a:ea typeface="標楷體" pitchFamily="65" charset="-120"/>
              </a:rPr>
              <a:t>siann-siann-kù-kù</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kā</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a:t>
            </a:r>
            <a:r>
              <a:rPr lang="en-US" altLang="zh-TW" sz="3200" b="1" dirty="0" smtClean="0">
                <a:solidFill>
                  <a:srgbClr val="FFFF00"/>
                </a:solidFill>
                <a:latin typeface="Taigi Unicode" pitchFamily="2" charset="0"/>
                <a:ea typeface="標楷體" pitchFamily="65" charset="-120"/>
              </a:rPr>
              <a:t>o-</a:t>
            </a:r>
            <a:r>
              <a:rPr lang="en-US" altLang="zh-TW" sz="3200" b="1" dirty="0" err="1" smtClean="0">
                <a:solidFill>
                  <a:srgbClr val="FFFF00"/>
                </a:solidFill>
                <a:latin typeface="Taigi Unicode" pitchFamily="2" charset="0"/>
                <a:ea typeface="標楷體" pitchFamily="65" charset="-120"/>
              </a:rPr>
              <a:t>ló</a:t>
            </a:r>
            <a:endParaRPr lang="en-US" altLang="zh-TW" sz="3200" b="1" dirty="0" smtClean="0">
              <a:solidFill>
                <a:srgbClr val="FFFF00"/>
              </a:solidFill>
              <a:latin typeface="Taigi Unicode" pitchFamily="2" charset="0"/>
              <a:ea typeface="標楷體" pitchFamily="65" charset="-120"/>
            </a:endParaRPr>
          </a:p>
          <a:p>
            <a:endParaRPr lang="en-US" altLang="zh-TW" sz="3200" b="1" dirty="0">
              <a:solidFill>
                <a:srgbClr val="FF0000"/>
              </a:solidFill>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（害我的工作都沒了。我只能看開去工廠做黑手，黑手師傅人很好，不斷的稱讚我。）</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107504" y="1196752"/>
            <a:ext cx="9036496" cy="4770537"/>
          </a:xfrm>
          <a:prstGeom prst="rect">
            <a:avLst/>
          </a:prstGeom>
        </p:spPr>
        <p:txBody>
          <a:bodyPr wrap="square">
            <a:spAutoFit/>
          </a:bodyPr>
          <a:lstStyle/>
          <a:p>
            <a:r>
              <a:rPr lang="zh-TW" altLang="en-US" sz="3200" b="1" dirty="0">
                <a:latin typeface="Taigi Unicode" pitchFamily="2" charset="0"/>
                <a:ea typeface="標楷體" pitchFamily="65" charset="-120"/>
              </a:rPr>
              <a:t>講我的人老實閣認真 </a:t>
            </a:r>
            <a:endParaRPr lang="en-US" altLang="zh-TW" sz="3200" b="1" dirty="0" smtClean="0">
              <a:latin typeface="Taigi Unicode" pitchFamily="2" charset="0"/>
              <a:ea typeface="標楷體" pitchFamily="65" charset="-120"/>
            </a:endParaRPr>
          </a:p>
          <a:p>
            <a:r>
              <a:rPr lang="en-US" altLang="zh-TW" sz="3200" b="1" dirty="0" err="1" smtClean="0">
                <a:solidFill>
                  <a:srgbClr val="FFFF00"/>
                </a:solidFill>
                <a:latin typeface="Taigi Unicode" pitchFamily="2" charset="0"/>
                <a:ea typeface="標楷體" pitchFamily="65" charset="-120"/>
              </a:rPr>
              <a:t>kóng</a:t>
            </a:r>
            <a:r>
              <a:rPr lang="en-US" altLang="zh-TW" sz="3200" b="1" dirty="0" smtClean="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ê </a:t>
            </a:r>
            <a:r>
              <a:rPr lang="en-US" altLang="zh-TW" sz="3200" b="1" dirty="0" err="1">
                <a:solidFill>
                  <a:srgbClr val="FFFF00"/>
                </a:solidFill>
                <a:latin typeface="Taigi Unicode" pitchFamily="2" charset="0"/>
                <a:ea typeface="標楷體" pitchFamily="65" charset="-120"/>
              </a:rPr>
              <a:t>lâng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láu-si̍t</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jīn-tsin</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聽</a:t>
            </a:r>
            <a:r>
              <a:rPr lang="zh-TW" altLang="en-US" sz="3200" b="1" dirty="0">
                <a:latin typeface="Taigi Unicode" pitchFamily="2" charset="0"/>
                <a:ea typeface="標楷體" pitchFamily="65" charset="-120"/>
              </a:rPr>
              <a:t>著心頭輕 </a:t>
            </a:r>
            <a:r>
              <a:rPr lang="en-US" altLang="zh-TW" sz="3200" b="1" dirty="0" err="1">
                <a:solidFill>
                  <a:srgbClr val="FFFF00"/>
                </a:solidFill>
                <a:latin typeface="Taigi Unicode" pitchFamily="2" charset="0"/>
                <a:ea typeface="標楷體" pitchFamily="65" charset="-120"/>
              </a:rPr>
              <a:t>thiann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tio̍h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sim-thâu</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khin</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按</a:t>
            </a:r>
            <a:r>
              <a:rPr lang="zh-TW" altLang="en-US" sz="3200" b="1" dirty="0">
                <a:latin typeface="Taigi Unicode" pitchFamily="2" charset="0"/>
                <a:ea typeface="標楷體" pitchFamily="65" charset="-120"/>
              </a:rPr>
              <a:t>算這擺讚 </a:t>
            </a:r>
            <a:r>
              <a:rPr lang="en-US" altLang="zh-TW" sz="3200" b="1" dirty="0" err="1">
                <a:solidFill>
                  <a:srgbClr val="FFFF00"/>
                </a:solidFill>
                <a:latin typeface="Taigi Unicode" pitchFamily="2" charset="0"/>
                <a:ea typeface="標楷體" pitchFamily="65" charset="-120"/>
              </a:rPr>
              <a:t>àn-sǹg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tsit-pái</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tsán</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頭</a:t>
            </a:r>
            <a:r>
              <a:rPr lang="zh-TW" altLang="en-US" sz="3200" b="1" dirty="0">
                <a:latin typeface="Taigi Unicode" pitchFamily="2" charset="0"/>
                <a:ea typeface="標楷體" pitchFamily="65" charset="-120"/>
              </a:rPr>
              <a:t>路一定安 </a:t>
            </a:r>
            <a:r>
              <a:rPr lang="en-US" altLang="zh-TW" sz="3200" b="1" dirty="0" err="1">
                <a:solidFill>
                  <a:srgbClr val="FFFF00"/>
                </a:solidFill>
                <a:latin typeface="Taigi Unicode" pitchFamily="2" charset="0"/>
                <a:ea typeface="標楷體" pitchFamily="65" charset="-120"/>
              </a:rPr>
              <a:t>thâu-lōo</a:t>
            </a:r>
            <a:r>
              <a:rPr lang="en-US" altLang="zh-TW" sz="3200" b="1" dirty="0">
                <a:solidFill>
                  <a:srgbClr val="FFFF00"/>
                </a:solidFill>
                <a:latin typeface="Taigi Unicode" pitchFamily="2" charset="0"/>
                <a:ea typeface="標楷體" pitchFamily="65" charset="-120"/>
              </a:rPr>
              <a:t> it-</a:t>
            </a:r>
            <a:r>
              <a:rPr lang="en-US" altLang="zh-TW" sz="3200" b="1" dirty="0" err="1">
                <a:solidFill>
                  <a:srgbClr val="FFFF00"/>
                </a:solidFill>
                <a:latin typeface="Taigi Unicode" pitchFamily="2" charset="0"/>
                <a:ea typeface="標楷體" pitchFamily="65" charset="-120"/>
              </a:rPr>
              <a:t>tīng</a:t>
            </a:r>
            <a:r>
              <a:rPr lang="en-US" altLang="zh-TW" sz="3200" b="1" dirty="0">
                <a:solidFill>
                  <a:srgbClr val="FFFF00"/>
                </a:solidFill>
                <a:latin typeface="Taigi Unicode" pitchFamily="2" charset="0"/>
                <a:ea typeface="標楷體" pitchFamily="65" charset="-120"/>
              </a:rPr>
              <a:t> an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無疑</a:t>
            </a:r>
            <a:r>
              <a:rPr lang="zh-TW" altLang="en-US" sz="3200" b="1" dirty="0">
                <a:latin typeface="Taigi Unicode" pitchFamily="2" charset="0"/>
                <a:ea typeface="標楷體" pitchFamily="65" charset="-120"/>
              </a:rPr>
              <a:t>工場煞破產 煞破產 </a:t>
            </a:r>
            <a:endParaRPr lang="en-US" altLang="zh-TW" sz="3200" b="1" dirty="0" smtClean="0">
              <a:latin typeface="Taigi Unicode" pitchFamily="2" charset="0"/>
              <a:ea typeface="標楷體" pitchFamily="65" charset="-120"/>
            </a:endParaRPr>
          </a:p>
          <a:p>
            <a:r>
              <a:rPr lang="en-US" altLang="zh-TW" sz="3200" b="1" dirty="0" err="1" smtClean="0">
                <a:solidFill>
                  <a:srgbClr val="FFFF00"/>
                </a:solidFill>
                <a:latin typeface="Taigi Unicode" pitchFamily="2" charset="0"/>
                <a:ea typeface="標楷體" pitchFamily="65" charset="-120"/>
              </a:rPr>
              <a:t>bô-gî</a:t>
            </a:r>
            <a:r>
              <a:rPr lang="en-US" altLang="zh-TW" sz="3200" b="1" dirty="0" smtClean="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kang-tiûnn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suah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phò-sán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suah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phò-sán</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想</a:t>
            </a:r>
            <a:r>
              <a:rPr lang="zh-TW" altLang="en-US" sz="3200" b="1" dirty="0">
                <a:latin typeface="Taigi Unicode" pitchFamily="2" charset="0"/>
                <a:ea typeface="標楷體" pitchFamily="65" charset="-120"/>
              </a:rPr>
              <a:t>著人齊懶 </a:t>
            </a:r>
            <a:r>
              <a:rPr lang="en-US" altLang="zh-TW" sz="3200" b="1" dirty="0" err="1">
                <a:solidFill>
                  <a:srgbClr val="FFFF00"/>
                </a:solidFill>
                <a:latin typeface="Taigi Unicode" pitchFamily="2" charset="0"/>
                <a:ea typeface="標楷體" pitchFamily="65" charset="-120"/>
              </a:rPr>
              <a:t>siūnn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tio̍h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lâng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tsiâu</a:t>
            </a:r>
            <a:r>
              <a:rPr lang="en-US" altLang="zh-TW" sz="3200" b="1" dirty="0">
                <a:solidFill>
                  <a:srgbClr val="FFFF00"/>
                </a:solidFill>
                <a:latin typeface="Taigi Unicode" pitchFamily="2" charset="0"/>
                <a:ea typeface="標楷體" pitchFamily="65" charset="-120"/>
              </a:rPr>
              <a:t> </a:t>
            </a:r>
            <a:r>
              <a:rPr lang="en-US" altLang="zh-TW" sz="3200" b="1" dirty="0" err="1" smtClean="0">
                <a:solidFill>
                  <a:srgbClr val="FFFF00"/>
                </a:solidFill>
                <a:latin typeface="Taigi Unicode" pitchFamily="2" charset="0"/>
                <a:ea typeface="標楷體" pitchFamily="65" charset="-120"/>
              </a:rPr>
              <a:t>lán</a:t>
            </a:r>
            <a:endParaRPr lang="en-US" altLang="zh-TW" sz="3200" b="1" dirty="0" smtClean="0">
              <a:solidFill>
                <a:srgbClr val="FFFF00"/>
              </a:solidFill>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（說我人老實又認真，聽得我好高興。想說這次穩了，工作一定沒問題，沒料到工廠居然會破產，一想到這樣，我都沒勁了。）</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107504" y="1556792"/>
            <a:ext cx="9036496" cy="3785652"/>
          </a:xfrm>
          <a:prstGeom prst="rect">
            <a:avLst/>
          </a:prstGeom>
        </p:spPr>
        <p:txBody>
          <a:bodyPr wrap="square">
            <a:spAutoFit/>
          </a:bodyPr>
          <a:lstStyle/>
          <a:p>
            <a:r>
              <a:rPr lang="zh-TW" altLang="en-US" sz="3200" b="1" dirty="0">
                <a:latin typeface="Taigi Unicode" pitchFamily="2" charset="0"/>
                <a:ea typeface="標楷體" pitchFamily="65" charset="-120"/>
              </a:rPr>
              <a:t>甜的未食心先酸 </a:t>
            </a:r>
            <a:r>
              <a:rPr lang="en-US" altLang="zh-TW" sz="3200" b="1" dirty="0" err="1">
                <a:solidFill>
                  <a:srgbClr val="FFFF00"/>
                </a:solidFill>
                <a:latin typeface="Taigi Unicode" pitchFamily="2" charset="0"/>
                <a:ea typeface="標楷體" pitchFamily="65" charset="-120"/>
              </a:rPr>
              <a:t>tinn</a:t>
            </a:r>
            <a:r>
              <a:rPr lang="en-US" altLang="zh-TW" sz="3200" b="1" dirty="0">
                <a:solidFill>
                  <a:srgbClr val="FFFF00"/>
                </a:solidFill>
                <a:latin typeface="Taigi Unicode" pitchFamily="2" charset="0"/>
                <a:ea typeface="標楷體" pitchFamily="65" charset="-120"/>
              </a:rPr>
              <a:t>--ê </a:t>
            </a:r>
            <a:r>
              <a:rPr lang="en-US" altLang="zh-TW" sz="3200" b="1" dirty="0" err="1">
                <a:solidFill>
                  <a:srgbClr val="FFFF00"/>
                </a:solidFill>
                <a:latin typeface="Taigi Unicode" pitchFamily="2" charset="0"/>
                <a:ea typeface="標楷體" pitchFamily="65" charset="-120"/>
              </a:rPr>
              <a:t>buē</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tsia̍h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sim</a:t>
            </a:r>
            <a:r>
              <a:rPr lang="en-US" altLang="zh-TW" sz="3200" b="1" dirty="0">
                <a:solidFill>
                  <a:srgbClr val="FFFF00"/>
                </a:solidFill>
                <a:latin typeface="Taigi Unicode" pitchFamily="2" charset="0"/>
                <a:ea typeface="標楷體" pitchFamily="65" charset="-120"/>
              </a:rPr>
              <a:t> sing </a:t>
            </a:r>
            <a:r>
              <a:rPr lang="en-US" altLang="zh-TW" sz="3200" b="1" dirty="0" err="1">
                <a:solidFill>
                  <a:srgbClr val="FFFF00"/>
                </a:solidFill>
                <a:latin typeface="Taigi Unicode" pitchFamily="2" charset="0"/>
                <a:ea typeface="標楷體" pitchFamily="65" charset="-120"/>
              </a:rPr>
              <a:t>sng</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甘願</a:t>
            </a:r>
            <a:r>
              <a:rPr lang="zh-TW" altLang="en-US" sz="3200" b="1" dirty="0">
                <a:latin typeface="Taigi Unicode" pitchFamily="2" charset="0"/>
                <a:ea typeface="標楷體" pitchFamily="65" charset="-120"/>
              </a:rPr>
              <a:t>走去摸油湯 </a:t>
            </a:r>
            <a:r>
              <a:rPr lang="en-US" altLang="zh-TW" sz="3200" b="1" dirty="0" err="1">
                <a:solidFill>
                  <a:srgbClr val="FFFF00"/>
                </a:solidFill>
                <a:latin typeface="Taigi Unicode" pitchFamily="2" charset="0"/>
                <a:ea typeface="標楷體" pitchFamily="65" charset="-120"/>
              </a:rPr>
              <a:t>kam-guān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tsáu-khì</a:t>
            </a:r>
            <a:r>
              <a:rPr lang="en-US" altLang="zh-TW" sz="3200" b="1" dirty="0">
                <a:solidFill>
                  <a:srgbClr val="FFFF00"/>
                </a:solidFill>
                <a:latin typeface="Taigi Unicode" pitchFamily="2" charset="0"/>
                <a:ea typeface="標楷體" pitchFamily="65" charset="-120"/>
              </a:rPr>
              <a:t> bong </a:t>
            </a:r>
            <a:r>
              <a:rPr lang="en-US" altLang="zh-TW" sz="3200" b="1" dirty="0" err="1">
                <a:solidFill>
                  <a:srgbClr val="FFFF00"/>
                </a:solidFill>
                <a:latin typeface="Taigi Unicode" pitchFamily="2" charset="0"/>
                <a:ea typeface="標楷體" pitchFamily="65" charset="-120"/>
              </a:rPr>
              <a:t>iû-thng</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油</a:t>
            </a:r>
            <a:r>
              <a:rPr lang="zh-TW" altLang="en-US" sz="3200" b="1" dirty="0">
                <a:latin typeface="Taigi Unicode" pitchFamily="2" charset="0"/>
                <a:ea typeface="標楷體" pitchFamily="65" charset="-120"/>
              </a:rPr>
              <a:t>湯頭路真歹食 </a:t>
            </a:r>
            <a:r>
              <a:rPr lang="en-US" altLang="zh-TW" sz="3200" b="1" dirty="0" err="1">
                <a:solidFill>
                  <a:srgbClr val="FFFF00"/>
                </a:solidFill>
                <a:latin typeface="Taigi Unicode" pitchFamily="2" charset="0"/>
                <a:ea typeface="標楷體" pitchFamily="65" charset="-120"/>
              </a:rPr>
              <a:t>iû-thng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thâu-lōo</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tsin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pháinn-tsia̍h</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透</a:t>
            </a:r>
            <a:r>
              <a:rPr lang="zh-TW" altLang="en-US" sz="3200" b="1" dirty="0">
                <a:latin typeface="Taigi Unicode" pitchFamily="2" charset="0"/>
                <a:ea typeface="標楷體" pitchFamily="65" charset="-120"/>
              </a:rPr>
              <a:t>早到暗一直徛 </a:t>
            </a:r>
            <a:r>
              <a:rPr lang="en-US" altLang="zh-TW" sz="3200" b="1" dirty="0" err="1">
                <a:solidFill>
                  <a:srgbClr val="FFFF00"/>
                </a:solidFill>
                <a:latin typeface="Taigi Unicode" pitchFamily="2" charset="0"/>
                <a:ea typeface="標楷體" pitchFamily="65" charset="-120"/>
              </a:rPr>
              <a:t>thàu-tsá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kàu</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àm</a:t>
            </a:r>
            <a:r>
              <a:rPr lang="en-US" altLang="zh-TW" sz="3200" b="1" dirty="0">
                <a:solidFill>
                  <a:srgbClr val="FFFF00"/>
                </a:solidFill>
                <a:latin typeface="Taigi Unicode" pitchFamily="2" charset="0"/>
                <a:ea typeface="標楷體" pitchFamily="65" charset="-120"/>
              </a:rPr>
              <a:t> it-</a:t>
            </a:r>
            <a:r>
              <a:rPr lang="en-US" altLang="zh-TW" sz="3200" b="1" dirty="0" err="1">
                <a:solidFill>
                  <a:srgbClr val="FFFF00"/>
                </a:solidFill>
                <a:latin typeface="Taigi Unicode" pitchFamily="2" charset="0"/>
                <a:ea typeface="標楷體" pitchFamily="65" charset="-120"/>
              </a:rPr>
              <a:t>ti̍t</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khiā</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徛</a:t>
            </a:r>
            <a:r>
              <a:rPr lang="zh-TW" altLang="en-US" sz="3200" b="1" dirty="0">
                <a:latin typeface="Taigi Unicode" pitchFamily="2" charset="0"/>
                <a:ea typeface="標楷體" pitchFamily="65" charset="-120"/>
              </a:rPr>
              <a:t>到跤酸腫</a:t>
            </a:r>
            <a:r>
              <a:rPr lang="zh-TW" altLang="en-US" sz="3200" b="1" dirty="0" smtClean="0">
                <a:latin typeface="Taigi Unicode" pitchFamily="2" charset="0"/>
                <a:ea typeface="標楷體" pitchFamily="65" charset="-120"/>
              </a:rPr>
              <a:t>跤胴 </a:t>
            </a:r>
            <a:r>
              <a:rPr lang="en-US" altLang="zh-TW" sz="3200" b="1" dirty="0" err="1" smtClean="0">
                <a:solidFill>
                  <a:srgbClr val="FFFF00"/>
                </a:solidFill>
                <a:latin typeface="Taigi Unicode" pitchFamily="2" charset="0"/>
              </a:rPr>
              <a:t>khiā</a:t>
            </a:r>
            <a:r>
              <a:rPr lang="en-US" altLang="zh-TW" sz="3200" b="1" dirty="0" smtClean="0">
                <a:solidFill>
                  <a:srgbClr val="FFFF00"/>
                </a:solidFill>
                <a:latin typeface="Taigi Unicode" pitchFamily="2" charset="0"/>
              </a:rPr>
              <a:t> </a:t>
            </a:r>
            <a:r>
              <a:rPr lang="en-US" altLang="zh-TW" sz="3200" b="1" dirty="0" err="1">
                <a:solidFill>
                  <a:srgbClr val="FFFF00"/>
                </a:solidFill>
                <a:latin typeface="Taigi Unicode" pitchFamily="2" charset="0"/>
              </a:rPr>
              <a:t>kàu</a:t>
            </a:r>
            <a:r>
              <a:rPr lang="en-US" altLang="zh-TW" sz="3200" b="1" dirty="0">
                <a:solidFill>
                  <a:srgbClr val="FFFF00"/>
                </a:solidFill>
                <a:latin typeface="Taigi Unicode" pitchFamily="2" charset="0"/>
              </a:rPr>
              <a:t> </a:t>
            </a:r>
            <a:r>
              <a:rPr lang="en-US" altLang="zh-TW" sz="3200" b="1" dirty="0" err="1">
                <a:solidFill>
                  <a:srgbClr val="FFFF00"/>
                </a:solidFill>
                <a:latin typeface="Taigi Unicode" pitchFamily="2" charset="0"/>
              </a:rPr>
              <a:t>kha</a:t>
            </a:r>
            <a:r>
              <a:rPr lang="en-US" altLang="zh-TW" sz="3200" b="1" dirty="0">
                <a:solidFill>
                  <a:srgbClr val="FFFF00"/>
                </a:solidFill>
                <a:latin typeface="Taigi Unicode" pitchFamily="2" charset="0"/>
              </a:rPr>
              <a:t> </a:t>
            </a:r>
            <a:r>
              <a:rPr lang="en-US" altLang="zh-TW" sz="3200" b="1" dirty="0" err="1">
                <a:solidFill>
                  <a:srgbClr val="FFFF00"/>
                </a:solidFill>
                <a:latin typeface="Taigi Unicode" pitchFamily="2" charset="0"/>
              </a:rPr>
              <a:t>sng</a:t>
            </a:r>
            <a:r>
              <a:rPr lang="en-US" altLang="zh-TW" sz="3200" b="1" dirty="0">
                <a:solidFill>
                  <a:srgbClr val="FFFF00"/>
                </a:solidFill>
                <a:latin typeface="Taigi Unicode" pitchFamily="2" charset="0"/>
              </a:rPr>
              <a:t> </a:t>
            </a:r>
            <a:r>
              <a:rPr lang="en-US" altLang="zh-TW" sz="3200" b="1" dirty="0" err="1" smtClean="0">
                <a:solidFill>
                  <a:srgbClr val="FFFF00"/>
                </a:solidFill>
                <a:latin typeface="Taigi Unicode" pitchFamily="2" charset="0"/>
              </a:rPr>
              <a:t>tsíng-kha-tâng</a:t>
            </a:r>
            <a:endParaRPr lang="en-US" altLang="zh-TW" sz="3200" b="1" dirty="0" smtClean="0">
              <a:solidFill>
                <a:srgbClr val="FFFF00"/>
              </a:solidFill>
              <a:latin typeface="Taigi Unicode" pitchFamily="2" charset="0"/>
            </a:endParaRPr>
          </a:p>
          <a:p>
            <a:endParaRPr lang="en-US" altLang="zh-TW" sz="3200" b="1" dirty="0">
              <a:solidFill>
                <a:srgbClr val="FF0000"/>
              </a:solidFill>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（甜頭都還沒嚐到就先有心酸的滋味。自願去當幫廚，廚房的工作真不容易做，從早一直站到晚，站到腳痠</a:t>
            </a:r>
            <a:r>
              <a:rPr lang="zh-TW" altLang="en-US" sz="2400" b="1" dirty="0" smtClean="0">
                <a:solidFill>
                  <a:srgbClr val="FF0000"/>
                </a:solidFill>
                <a:latin typeface="Taigi Unicode" pitchFamily="2" charset="0"/>
                <a:ea typeface="標楷體" pitchFamily="65" charset="-120"/>
              </a:rPr>
              <a:t>脛</a:t>
            </a:r>
            <a:r>
              <a:rPr lang="zh-CN" altLang="en-US" sz="2400" b="1" dirty="0" smtClean="0">
                <a:solidFill>
                  <a:srgbClr val="FF0000"/>
                </a:solidFill>
                <a:latin typeface="Taigi Unicode" pitchFamily="2" charset="0"/>
                <a:ea typeface="標楷體" pitchFamily="65" charset="-120"/>
              </a:rPr>
              <a:t>骨都腫了。）</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107504" y="1659572"/>
            <a:ext cx="9036496" cy="3785652"/>
          </a:xfrm>
          <a:prstGeom prst="rect">
            <a:avLst/>
          </a:prstGeom>
        </p:spPr>
        <p:txBody>
          <a:bodyPr wrap="square">
            <a:spAutoFit/>
          </a:bodyPr>
          <a:lstStyle/>
          <a:p>
            <a:r>
              <a:rPr lang="zh-TW" altLang="en-US" sz="3200" b="1" dirty="0">
                <a:latin typeface="Taigi Unicode" pitchFamily="2" charset="0"/>
                <a:ea typeface="標楷體" pitchFamily="65" charset="-120"/>
              </a:rPr>
              <a:t>透早到暗心茫茫 </a:t>
            </a:r>
            <a:r>
              <a:rPr lang="en-US" altLang="zh-TW" sz="3200" b="1" dirty="0" err="1">
                <a:solidFill>
                  <a:srgbClr val="FFFF00"/>
                </a:solidFill>
                <a:latin typeface="Taigi Unicode" pitchFamily="2" charset="0"/>
                <a:ea typeface="標楷體" pitchFamily="65" charset="-120"/>
              </a:rPr>
              <a:t>thàu-tsá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kàu</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àm</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sim</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bâng-bâng</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坐落</a:t>
            </a:r>
            <a:r>
              <a:rPr lang="zh-TW" altLang="en-US" sz="3200" b="1" dirty="0">
                <a:latin typeface="Taigi Unicode" pitchFamily="2" charset="0"/>
                <a:ea typeface="標楷體" pitchFamily="65" charset="-120"/>
              </a:rPr>
              <a:t>去椅仔欲歇睏 </a:t>
            </a:r>
            <a:r>
              <a:rPr lang="en-US" altLang="zh-TW" sz="3200" b="1" dirty="0" err="1">
                <a:solidFill>
                  <a:srgbClr val="FFFF00"/>
                </a:solidFill>
                <a:latin typeface="Taigi Unicode" pitchFamily="2" charset="0"/>
                <a:ea typeface="標楷體" pitchFamily="65" charset="-120"/>
              </a:rPr>
              <a:t>tsē</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lo̍h-khì</a:t>
            </a:r>
            <a:r>
              <a:rPr lang="en-US" altLang="zh-TW" sz="3200" b="1" dirty="0">
                <a:solidFill>
                  <a:srgbClr val="FFFF00"/>
                </a:solidFill>
                <a:latin typeface="Taigi Unicode" pitchFamily="2" charset="0"/>
                <a:ea typeface="標楷體" pitchFamily="65" charset="-120"/>
              </a:rPr>
              <a:t> í-á </a:t>
            </a:r>
            <a:r>
              <a:rPr lang="en-US" altLang="zh-TW" sz="3200" b="1" dirty="0" err="1">
                <a:solidFill>
                  <a:srgbClr val="FFFF00"/>
                </a:solidFill>
                <a:latin typeface="Taigi Unicode" pitchFamily="2" charset="0"/>
                <a:ea typeface="標楷體" pitchFamily="65" charset="-120"/>
              </a:rPr>
              <a:t>beh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hioh-khùn</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頭</a:t>
            </a:r>
            <a:r>
              <a:rPr lang="zh-TW" altLang="en-US" sz="3200" b="1" dirty="0">
                <a:latin typeface="Taigi Unicode" pitchFamily="2" charset="0"/>
                <a:ea typeface="標楷體" pitchFamily="65" charset="-120"/>
              </a:rPr>
              <a:t>的罵我遮歹款 </a:t>
            </a:r>
            <a:r>
              <a:rPr lang="en-US" altLang="zh-TW" sz="3200" b="1" dirty="0" err="1">
                <a:solidFill>
                  <a:srgbClr val="FFFF00"/>
                </a:solidFill>
                <a:latin typeface="Taigi Unicode" pitchFamily="2" charset="0"/>
                <a:ea typeface="標楷體" pitchFamily="65" charset="-120"/>
              </a:rPr>
              <a:t>thâu</a:t>
            </a:r>
            <a:r>
              <a:rPr lang="en-US" altLang="zh-TW" sz="3200" b="1" dirty="0">
                <a:solidFill>
                  <a:srgbClr val="FFFF00"/>
                </a:solidFill>
                <a:latin typeface="Taigi Unicode" pitchFamily="2" charset="0"/>
                <a:ea typeface="標楷體" pitchFamily="65" charset="-120"/>
              </a:rPr>
              <a:t>--ê </a:t>
            </a:r>
            <a:r>
              <a:rPr lang="en-US" altLang="zh-TW" sz="3200" b="1" dirty="0" err="1">
                <a:solidFill>
                  <a:srgbClr val="FFFF00"/>
                </a:solidFill>
                <a:latin typeface="Taigi Unicode" pitchFamily="2" charset="0"/>
                <a:ea typeface="標楷體" pitchFamily="65" charset="-120"/>
              </a:rPr>
              <a:t>mā</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tsiah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pháinn-khuán</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一</a:t>
            </a:r>
            <a:r>
              <a:rPr lang="zh-TW" altLang="en-US" sz="3200" b="1" dirty="0">
                <a:latin typeface="Taigi Unicode" pitchFamily="2" charset="0"/>
                <a:ea typeface="標楷體" pitchFamily="65" charset="-120"/>
              </a:rPr>
              <a:t>聲頭路共我辭 </a:t>
            </a:r>
            <a:r>
              <a:rPr lang="en-US" altLang="zh-TW" sz="3200" b="1" dirty="0" err="1">
                <a:solidFill>
                  <a:srgbClr val="FFFF00"/>
                </a:solidFill>
                <a:latin typeface="Taigi Unicode" pitchFamily="2" charset="0"/>
                <a:ea typeface="標楷體" pitchFamily="65" charset="-120"/>
              </a:rPr>
              <a:t>tsi̍t-siann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thâu-lōo</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kā</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sî</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叫</a:t>
            </a:r>
            <a:r>
              <a:rPr lang="zh-TW" altLang="en-US" sz="3200" b="1" dirty="0">
                <a:latin typeface="Taigi Unicode" pitchFamily="2" charset="0"/>
                <a:ea typeface="標楷體" pitchFamily="65" charset="-120"/>
              </a:rPr>
              <a:t>我轉去食家</a:t>
            </a:r>
            <a:r>
              <a:rPr lang="zh-TW" altLang="en-US" sz="3200" b="1" dirty="0" smtClean="0">
                <a:latin typeface="Taigi Unicode" pitchFamily="2" charset="0"/>
                <a:ea typeface="標楷體" pitchFamily="65" charset="-120"/>
              </a:rPr>
              <a:t>己</a:t>
            </a:r>
            <a:r>
              <a:rPr lang="zh-CN" altLang="en-US" sz="3200" b="1" dirty="0" smtClean="0">
                <a:latin typeface="Taigi Unicode" pitchFamily="2" charset="0"/>
                <a:ea typeface="標楷體" pitchFamily="65" charset="-120"/>
              </a:rPr>
              <a:t>喔</a:t>
            </a:r>
            <a:r>
              <a:rPr lang="zh-TW" altLang="en-US" sz="3200" b="1" dirty="0" smtClean="0">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kiò</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tńg-khì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tsia̍</a:t>
            </a:r>
            <a:r>
              <a:rPr lang="en-US" altLang="zh-TW" sz="3200" b="1" dirty="0" err="1" smtClean="0">
                <a:solidFill>
                  <a:srgbClr val="FFFF00"/>
                </a:solidFill>
                <a:latin typeface="Taigi Unicode" pitchFamily="2" charset="0"/>
                <a:ea typeface="標楷體" pitchFamily="65" charset="-120"/>
              </a:rPr>
              <a:t>h</a:t>
            </a:r>
            <a:r>
              <a:rPr lang="en-US" altLang="zh-TW" sz="3200" b="1" dirty="0" smtClean="0">
                <a:solidFill>
                  <a:srgbClr val="FFFF00"/>
                </a:solidFill>
                <a:latin typeface="Taigi Unicode" pitchFamily="2" charset="0"/>
                <a:ea typeface="標楷體" pitchFamily="65" charset="-120"/>
              </a:rPr>
              <a:t>-ka-</a:t>
            </a:r>
            <a:r>
              <a:rPr lang="en-US" altLang="zh-TW" sz="3200" b="1" dirty="0" err="1" smtClean="0">
                <a:solidFill>
                  <a:srgbClr val="FFFF00"/>
                </a:solidFill>
                <a:latin typeface="Taigi Unicode" pitchFamily="2" charset="0"/>
                <a:ea typeface="標楷體" pitchFamily="65" charset="-120"/>
              </a:rPr>
              <a:t>kī</a:t>
            </a:r>
            <a:r>
              <a:rPr lang="en-US" altLang="zh-TW" sz="3200" b="1" dirty="0" smtClean="0">
                <a:solidFill>
                  <a:srgbClr val="FFFF00"/>
                </a:solidFill>
                <a:latin typeface="Taigi Unicode" pitchFamily="2" charset="0"/>
                <a:ea typeface="標楷體" pitchFamily="65" charset="-120"/>
              </a:rPr>
              <a:t>--ooh</a:t>
            </a:r>
          </a:p>
          <a:p>
            <a:endParaRPr lang="en-US" altLang="zh-TW" sz="3200" b="1" dirty="0">
              <a:solidFill>
                <a:srgbClr val="FF0000"/>
              </a:solidFill>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（從早到晚心神不定，坐在椅子上想休息一下，老闆罵我太偷懶，講一聲就開除我，叫我回家吃自己。）</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107504" y="1916832"/>
            <a:ext cx="9036496" cy="3293209"/>
          </a:xfrm>
          <a:prstGeom prst="rect">
            <a:avLst/>
          </a:prstGeom>
        </p:spPr>
        <p:txBody>
          <a:bodyPr wrap="square">
            <a:spAutoFit/>
          </a:bodyPr>
          <a:lstStyle/>
          <a:p>
            <a:r>
              <a:rPr lang="zh-TW" altLang="en-US" sz="3200" b="1" dirty="0">
                <a:latin typeface="Taigi Unicode" pitchFamily="2" charset="0"/>
                <a:ea typeface="標楷體" pitchFamily="65" charset="-120"/>
              </a:rPr>
              <a:t>紲落去佮伊學司公 </a:t>
            </a:r>
            <a:r>
              <a:rPr lang="en-US" altLang="zh-TW" sz="3200" b="1" dirty="0" err="1">
                <a:solidFill>
                  <a:srgbClr val="FFFF00"/>
                </a:solidFill>
                <a:latin typeface="Taigi Unicode" pitchFamily="2" charset="0"/>
                <a:ea typeface="標楷體" pitchFamily="65" charset="-120"/>
              </a:rPr>
              <a:t>suà</a:t>
            </a:r>
            <a:r>
              <a:rPr lang="en-US" altLang="zh-TW" sz="3200" b="1" dirty="0">
                <a:solidFill>
                  <a:srgbClr val="FFFF00"/>
                </a:solidFill>
                <a:latin typeface="Taigi Unicode" pitchFamily="2" charset="0"/>
                <a:ea typeface="標楷體" pitchFamily="65" charset="-120"/>
              </a:rPr>
              <a:t>--</a:t>
            </a:r>
            <a:r>
              <a:rPr lang="en-US" altLang="zh-TW" sz="3200" b="1" dirty="0" err="1">
                <a:solidFill>
                  <a:srgbClr val="FFFF00"/>
                </a:solidFill>
                <a:latin typeface="Taigi Unicode" pitchFamily="2" charset="0"/>
                <a:ea typeface="標楷體" pitchFamily="65" charset="-120"/>
              </a:rPr>
              <a:t>lo̍h-khì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kah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i</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sai-kong</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司</a:t>
            </a:r>
            <a:r>
              <a:rPr lang="zh-TW" altLang="en-US" sz="3200" b="1" dirty="0">
                <a:latin typeface="Taigi Unicode" pitchFamily="2" charset="0"/>
                <a:ea typeface="標楷體" pitchFamily="65" charset="-120"/>
              </a:rPr>
              <a:t>公帽仔就共戴 </a:t>
            </a:r>
            <a:r>
              <a:rPr lang="en-US" altLang="zh-TW" sz="3200" b="1" dirty="0" err="1">
                <a:solidFill>
                  <a:srgbClr val="FFFF00"/>
                </a:solidFill>
                <a:latin typeface="Taigi Unicode" pitchFamily="2" charset="0"/>
                <a:ea typeface="標楷體" pitchFamily="65" charset="-120"/>
              </a:rPr>
              <a:t>sai-kong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bō</a:t>
            </a:r>
            <a:r>
              <a:rPr lang="en-US" altLang="zh-TW" sz="3200" b="1" dirty="0">
                <a:solidFill>
                  <a:srgbClr val="FFFF00"/>
                </a:solidFill>
                <a:latin typeface="Taigi Unicode" pitchFamily="2" charset="0"/>
                <a:ea typeface="標楷體" pitchFamily="65" charset="-120"/>
              </a:rPr>
              <a:t>-á </a:t>
            </a:r>
            <a:r>
              <a:rPr lang="en-US" altLang="zh-TW" sz="3200" b="1" dirty="0" err="1">
                <a:solidFill>
                  <a:srgbClr val="FFFF00"/>
                </a:solidFill>
                <a:latin typeface="Taigi Unicode" pitchFamily="2" charset="0"/>
                <a:ea typeface="標楷體" pitchFamily="65" charset="-120"/>
              </a:rPr>
              <a:t>tiō</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kā</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tì</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鞋</a:t>
            </a:r>
            <a:r>
              <a:rPr lang="zh-TW" altLang="en-US" sz="3200" b="1" dirty="0">
                <a:latin typeface="Taigi Unicode" pitchFamily="2" charset="0"/>
                <a:ea typeface="標楷體" pitchFamily="65" charset="-120"/>
              </a:rPr>
              <a:t>仔杉褲就共穿 </a:t>
            </a:r>
            <a:r>
              <a:rPr lang="en-US" altLang="zh-TW" sz="3200" b="1" dirty="0">
                <a:solidFill>
                  <a:srgbClr val="FFFF00"/>
                </a:solidFill>
                <a:latin typeface="Taigi Unicode" pitchFamily="2" charset="0"/>
                <a:ea typeface="標楷體" pitchFamily="65" charset="-120"/>
              </a:rPr>
              <a:t>ê-á </a:t>
            </a:r>
            <a:r>
              <a:rPr lang="en-US" altLang="zh-TW" sz="3200" b="1" dirty="0" err="1">
                <a:solidFill>
                  <a:srgbClr val="FFFF00"/>
                </a:solidFill>
                <a:latin typeface="Taigi Unicode" pitchFamily="2" charset="0"/>
                <a:ea typeface="標楷體" pitchFamily="65" charset="-120"/>
              </a:rPr>
              <a:t>sam-khòo</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tiō</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kā</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tshīng</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玲</a:t>
            </a:r>
            <a:r>
              <a:rPr lang="zh-TW" altLang="en-US" sz="3200" b="1" dirty="0">
                <a:latin typeface="Taigi Unicode" pitchFamily="2" charset="0"/>
                <a:ea typeface="標楷體" pitchFamily="65" charset="-120"/>
              </a:rPr>
              <a:t>瑯仔就共玲玲瑯瑯 </a:t>
            </a:r>
            <a:r>
              <a:rPr lang="en-US" altLang="zh-TW" sz="3200" b="1" dirty="0" err="1">
                <a:solidFill>
                  <a:srgbClr val="FFFF00"/>
                </a:solidFill>
                <a:latin typeface="Taigi Unicode" pitchFamily="2" charset="0"/>
                <a:ea typeface="標楷體" pitchFamily="65" charset="-120"/>
              </a:rPr>
              <a:t>lin</a:t>
            </a:r>
            <a:r>
              <a:rPr lang="en-US" altLang="zh-TW" sz="3200" b="1" dirty="0">
                <a:solidFill>
                  <a:srgbClr val="FFFF00"/>
                </a:solidFill>
                <a:latin typeface="Taigi Unicode" pitchFamily="2" charset="0"/>
                <a:ea typeface="標楷體" pitchFamily="65" charset="-120"/>
              </a:rPr>
              <a:t>-long-á </a:t>
            </a:r>
            <a:r>
              <a:rPr lang="en-US" altLang="zh-TW" sz="3200" b="1" dirty="0" err="1">
                <a:solidFill>
                  <a:srgbClr val="FFFF00"/>
                </a:solidFill>
                <a:latin typeface="Taigi Unicode" pitchFamily="2" charset="0"/>
                <a:ea typeface="標楷體" pitchFamily="65" charset="-120"/>
              </a:rPr>
              <a:t>tiō</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kā</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lin-lin</a:t>
            </a:r>
            <a:r>
              <a:rPr lang="en-US" altLang="zh-TW" sz="3200" b="1" dirty="0">
                <a:solidFill>
                  <a:srgbClr val="FFFF00"/>
                </a:solidFill>
                <a:latin typeface="Taigi Unicode" pitchFamily="2" charset="0"/>
                <a:ea typeface="標楷體" pitchFamily="65" charset="-120"/>
              </a:rPr>
              <a:t> </a:t>
            </a:r>
            <a:r>
              <a:rPr lang="en-US" altLang="zh-TW" sz="3200" b="1" dirty="0" smtClean="0">
                <a:solidFill>
                  <a:srgbClr val="FFFF00"/>
                </a:solidFill>
                <a:latin typeface="Taigi Unicode" pitchFamily="2" charset="0"/>
                <a:ea typeface="標楷體" pitchFamily="65" charset="-120"/>
              </a:rPr>
              <a:t>long-long</a:t>
            </a:r>
          </a:p>
          <a:p>
            <a:endParaRPr lang="en-US" altLang="zh-TW" sz="3200" b="1" dirty="0">
              <a:solidFill>
                <a:srgbClr val="FF0000"/>
              </a:solidFill>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（接著就去學當道士，戴起道士帽，穿上道士鞋及道袍，鈴噹就開始搖得叮叮噹噹。）</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107504" y="1128221"/>
            <a:ext cx="9036496" cy="5109091"/>
          </a:xfrm>
          <a:prstGeom prst="rect">
            <a:avLst/>
          </a:prstGeom>
        </p:spPr>
        <p:txBody>
          <a:bodyPr wrap="square">
            <a:spAutoFit/>
          </a:bodyPr>
          <a:lstStyle/>
          <a:p>
            <a:r>
              <a:rPr lang="zh-TW" altLang="en-US" sz="3200" b="1" dirty="0">
                <a:latin typeface="Taigi Unicode" pitchFamily="2" charset="0"/>
                <a:ea typeface="標楷體" pitchFamily="65" charset="-120"/>
              </a:rPr>
              <a:t>咒語念袂通 </a:t>
            </a:r>
            <a:r>
              <a:rPr lang="en-US" altLang="zh-TW" sz="3000" b="1" dirty="0" err="1">
                <a:solidFill>
                  <a:srgbClr val="FFFF00"/>
                </a:solidFill>
                <a:latin typeface="Taigi Unicode" pitchFamily="2" charset="0"/>
                <a:ea typeface="標楷體" pitchFamily="65" charset="-120"/>
              </a:rPr>
              <a:t>tsiù-gí</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liām</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bē</a:t>
            </a:r>
            <a:r>
              <a:rPr lang="en-US" altLang="zh-TW" sz="3000" b="1" dirty="0">
                <a:solidFill>
                  <a:srgbClr val="FFFF00"/>
                </a:solidFill>
                <a:latin typeface="Taigi Unicode" pitchFamily="2" charset="0"/>
                <a:ea typeface="標楷體" pitchFamily="65" charset="-120"/>
              </a:rPr>
              <a:t> thong</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牛角</a:t>
            </a:r>
            <a:r>
              <a:rPr lang="zh-TW" altLang="en-US" sz="3200" b="1" dirty="0">
                <a:latin typeface="Taigi Unicode" pitchFamily="2" charset="0"/>
                <a:ea typeface="標楷體" pitchFamily="65" charset="-120"/>
              </a:rPr>
              <a:t>是歕無風 </a:t>
            </a:r>
            <a:r>
              <a:rPr lang="en-US" altLang="zh-TW" sz="3000" b="1" dirty="0" err="1">
                <a:solidFill>
                  <a:srgbClr val="FFFF00"/>
                </a:solidFill>
                <a:latin typeface="Taigi Unicode" pitchFamily="2" charset="0"/>
                <a:ea typeface="標楷體" pitchFamily="65" charset="-120"/>
              </a:rPr>
              <a:t>gû-kak</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sī</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pûn</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bô</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hong</a:t>
            </a:r>
            <a:r>
              <a:rPr lang="en-US" altLang="zh-TW" sz="3000" b="1" dirty="0">
                <a:solidFill>
                  <a:srgbClr val="FFFF00"/>
                </a:solidFill>
                <a:latin typeface="Taigi Unicode" pitchFamily="2" charset="0"/>
                <a:ea typeface="標楷體" pitchFamily="65" charset="-120"/>
              </a:rPr>
              <a:t> </a:t>
            </a:r>
            <a:endParaRPr lang="en-US" altLang="zh-TW" sz="30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咒語</a:t>
            </a:r>
            <a:r>
              <a:rPr lang="zh-TW" altLang="en-US" sz="3200" b="1" dirty="0">
                <a:latin typeface="Taigi Unicode" pitchFamily="2" charset="0"/>
                <a:ea typeface="標楷體" pitchFamily="65" charset="-120"/>
              </a:rPr>
              <a:t>念袂來 </a:t>
            </a:r>
            <a:r>
              <a:rPr lang="en-US" altLang="zh-TW" sz="3000" b="1" dirty="0" err="1">
                <a:solidFill>
                  <a:srgbClr val="FFFF00"/>
                </a:solidFill>
                <a:latin typeface="Taigi Unicode" pitchFamily="2" charset="0"/>
                <a:ea typeface="標楷體" pitchFamily="65" charset="-120"/>
              </a:rPr>
              <a:t>tsiù-gí</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liām</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bē</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lâi</a:t>
            </a:r>
            <a:r>
              <a:rPr lang="en-US" altLang="zh-TW" sz="3000" b="1" dirty="0">
                <a:solidFill>
                  <a:srgbClr val="FFFF00"/>
                </a:solidFill>
                <a:latin typeface="Taigi Unicode" pitchFamily="2" charset="0"/>
                <a:ea typeface="標楷體" pitchFamily="65" charset="-120"/>
              </a:rPr>
              <a:t> </a:t>
            </a:r>
            <a:endParaRPr lang="en-US" altLang="zh-TW" sz="30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規</a:t>
            </a:r>
            <a:r>
              <a:rPr lang="zh-TW" altLang="en-US" sz="3200" b="1" dirty="0">
                <a:latin typeface="Taigi Unicode" pitchFamily="2" charset="0"/>
                <a:ea typeface="標楷體" pitchFamily="65" charset="-120"/>
              </a:rPr>
              <a:t>氣唱彼條劉福助</a:t>
            </a:r>
            <a:r>
              <a:rPr lang="zh-TW" altLang="en-US" sz="3200" b="1" dirty="0" smtClean="0">
                <a:latin typeface="Taigi Unicode" pitchFamily="2" charset="0"/>
                <a:ea typeface="標楷體" pitchFamily="65" charset="-120"/>
              </a:rPr>
              <a:t>的</a:t>
            </a:r>
            <a:r>
              <a:rPr lang="zh-CN" altLang="en-US" sz="3200" b="1" dirty="0" smtClean="0">
                <a:latin typeface="Taigi Unicode" pitchFamily="2" charset="0"/>
                <a:ea typeface="標楷體" pitchFamily="65" charset="-120"/>
              </a:rPr>
              <a:t>「</a:t>
            </a:r>
            <a:r>
              <a:rPr lang="zh-TW" altLang="en-US" sz="3200" b="1" dirty="0" smtClean="0">
                <a:latin typeface="Taigi Unicode" pitchFamily="2" charset="0"/>
                <a:ea typeface="標楷體" pitchFamily="65" charset="-120"/>
              </a:rPr>
              <a:t>落下頦</a:t>
            </a:r>
            <a:r>
              <a:rPr lang="zh-CN" altLang="en-US" sz="3200" b="1" dirty="0" smtClean="0">
                <a:latin typeface="Taigi Unicode" pitchFamily="2" charset="0"/>
                <a:ea typeface="標楷體" pitchFamily="65" charset="-120"/>
              </a:rPr>
              <a:t>」</a:t>
            </a:r>
            <a:r>
              <a:rPr lang="zh-TW" altLang="en-US" sz="3200" b="1" dirty="0" smtClean="0">
                <a:latin typeface="Taigi Unicode" pitchFamily="2" charset="0"/>
                <a:ea typeface="標楷體" pitchFamily="65" charset="-120"/>
              </a:rPr>
              <a:t> </a:t>
            </a:r>
            <a:endParaRPr lang="en-US" altLang="zh-TW" sz="3200" b="1" dirty="0" smtClean="0">
              <a:latin typeface="Taigi Unicode" pitchFamily="2" charset="0"/>
              <a:ea typeface="標楷體" pitchFamily="65" charset="-120"/>
            </a:endParaRPr>
          </a:p>
          <a:p>
            <a:r>
              <a:rPr lang="en-US" altLang="zh-TW" sz="3000" b="1" dirty="0" err="1" smtClean="0">
                <a:solidFill>
                  <a:srgbClr val="FFFF00"/>
                </a:solidFill>
                <a:latin typeface="Taigi Unicode" pitchFamily="2" charset="0"/>
                <a:ea typeface="標楷體" pitchFamily="65" charset="-120"/>
              </a:rPr>
              <a:t>kui-khì</a:t>
            </a:r>
            <a:r>
              <a:rPr lang="en-US" altLang="zh-TW" sz="3000" b="1" dirty="0" smtClean="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tshiùnn</a:t>
            </a:r>
            <a:r>
              <a:rPr lang="en-US" altLang="zh-TW" sz="3000" b="1" dirty="0">
                <a:solidFill>
                  <a:srgbClr val="FFFF00"/>
                </a:solidFill>
                <a:latin typeface="Taigi Unicode" pitchFamily="2" charset="0"/>
                <a:ea typeface="標楷體" pitchFamily="65" charset="-120"/>
              </a:rPr>
              <a:t> hit </a:t>
            </a:r>
            <a:r>
              <a:rPr lang="en-US" altLang="zh-TW" sz="3000" b="1" dirty="0" err="1">
                <a:solidFill>
                  <a:srgbClr val="FFFF00"/>
                </a:solidFill>
                <a:latin typeface="Taigi Unicode" pitchFamily="2" charset="0"/>
                <a:ea typeface="標楷體" pitchFamily="65" charset="-120"/>
              </a:rPr>
              <a:t>tiâu</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Lâu</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Hok-tsōo</a:t>
            </a:r>
            <a:r>
              <a:rPr lang="en-US" altLang="zh-TW" sz="3000" b="1" dirty="0">
                <a:solidFill>
                  <a:srgbClr val="FFFF00"/>
                </a:solidFill>
                <a:latin typeface="Taigi Unicode" pitchFamily="2" charset="0"/>
                <a:ea typeface="標楷體" pitchFamily="65" charset="-120"/>
              </a:rPr>
              <a:t> ê </a:t>
            </a:r>
            <a:r>
              <a:rPr lang="en-US" altLang="zh-TW" sz="3000" b="1" dirty="0" err="1">
                <a:solidFill>
                  <a:srgbClr val="FFFF00"/>
                </a:solidFill>
                <a:latin typeface="Taigi Unicode" pitchFamily="2" charset="0"/>
                <a:ea typeface="標楷體" pitchFamily="65" charset="-120"/>
              </a:rPr>
              <a:t>Làu</a:t>
            </a:r>
            <a:r>
              <a:rPr lang="en-US" altLang="zh-TW" sz="3000" b="1" dirty="0">
                <a:solidFill>
                  <a:srgbClr val="FFFF00"/>
                </a:solidFill>
                <a:latin typeface="Taigi Unicode" pitchFamily="2" charset="0"/>
                <a:ea typeface="標楷體" pitchFamily="65" charset="-120"/>
              </a:rPr>
              <a:t>-ē-</a:t>
            </a:r>
            <a:r>
              <a:rPr lang="en-US" altLang="zh-TW" sz="3000" b="1" dirty="0" err="1">
                <a:solidFill>
                  <a:srgbClr val="FFFF00"/>
                </a:solidFill>
                <a:latin typeface="Taigi Unicode" pitchFamily="2" charset="0"/>
                <a:ea typeface="標楷體" pitchFamily="65" charset="-120"/>
              </a:rPr>
              <a:t>hâi</a:t>
            </a:r>
            <a:r>
              <a:rPr lang="en-US" altLang="zh-TW" sz="3000" b="1" dirty="0">
                <a:solidFill>
                  <a:srgbClr val="FFFF00"/>
                </a:solidFill>
                <a:latin typeface="Taigi Unicode" pitchFamily="2" charset="0"/>
                <a:ea typeface="標楷體" pitchFamily="65" charset="-120"/>
              </a:rPr>
              <a:t> </a:t>
            </a:r>
            <a:endParaRPr lang="en-US" altLang="zh-TW" sz="30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無疑</a:t>
            </a:r>
            <a:r>
              <a:rPr lang="zh-TW" altLang="en-US" sz="3200" b="1" dirty="0">
                <a:latin typeface="Taigi Unicode" pitchFamily="2" charset="0"/>
                <a:ea typeface="標楷體" pitchFamily="65" charset="-120"/>
              </a:rPr>
              <a:t>廟公氣甲喙歪歪 </a:t>
            </a:r>
            <a:r>
              <a:rPr lang="en-US" altLang="zh-TW" sz="3000" b="1" dirty="0" err="1">
                <a:solidFill>
                  <a:srgbClr val="FFFF00"/>
                </a:solidFill>
                <a:latin typeface="Taigi Unicode" pitchFamily="2" charset="0"/>
                <a:ea typeface="標楷體" pitchFamily="65" charset="-120"/>
              </a:rPr>
              <a:t>bô-gî</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biō-kong</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khì</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kah</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tshuì</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uai-uai</a:t>
            </a:r>
            <a:r>
              <a:rPr lang="en-US" altLang="zh-TW" sz="3000" b="1" dirty="0">
                <a:solidFill>
                  <a:srgbClr val="FFFF00"/>
                </a:solidFill>
                <a:latin typeface="Taigi Unicode" pitchFamily="2" charset="0"/>
                <a:ea typeface="標楷體" pitchFamily="65" charset="-120"/>
              </a:rPr>
              <a:t> </a:t>
            </a:r>
            <a:endParaRPr lang="en-US" altLang="zh-TW" sz="30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目</a:t>
            </a:r>
            <a:r>
              <a:rPr lang="zh-TW" altLang="en-US" sz="3200" b="1" dirty="0">
                <a:latin typeface="Taigi Unicode" pitchFamily="2" charset="0"/>
                <a:ea typeface="標楷體" pitchFamily="65" charset="-120"/>
              </a:rPr>
              <a:t>眉倒頭栽 </a:t>
            </a:r>
            <a:r>
              <a:rPr lang="en-US" altLang="zh-TW" sz="3000" b="1" dirty="0" err="1">
                <a:solidFill>
                  <a:srgbClr val="FFFF00"/>
                </a:solidFill>
                <a:latin typeface="Taigi Unicode" pitchFamily="2" charset="0"/>
                <a:ea typeface="標楷體" pitchFamily="65" charset="-120"/>
              </a:rPr>
              <a:t>ba̍k-bâi</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tò-thâu-tsai</a:t>
            </a:r>
            <a:r>
              <a:rPr lang="en-US" altLang="zh-TW" sz="3000" b="1" dirty="0">
                <a:solidFill>
                  <a:srgbClr val="FFFF00"/>
                </a:solidFill>
                <a:latin typeface="Taigi Unicode" pitchFamily="2" charset="0"/>
                <a:ea typeface="標楷體" pitchFamily="65" charset="-120"/>
              </a:rPr>
              <a:t> </a:t>
            </a:r>
            <a:endParaRPr lang="en-US" altLang="zh-TW" sz="30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掃帚</a:t>
            </a:r>
            <a:r>
              <a:rPr lang="zh-TW" altLang="en-US" sz="3200" b="1" dirty="0">
                <a:latin typeface="Taigi Unicode" pitchFamily="2" charset="0"/>
                <a:ea typeface="標楷體" pitchFamily="65" charset="-120"/>
              </a:rPr>
              <a:t>共我抔出來 </a:t>
            </a:r>
            <a:r>
              <a:rPr lang="en-US" altLang="zh-TW" sz="3000" b="1" dirty="0" err="1">
                <a:solidFill>
                  <a:srgbClr val="FFFF00"/>
                </a:solidFill>
                <a:latin typeface="Taigi Unicode" pitchFamily="2" charset="0"/>
                <a:ea typeface="標楷體" pitchFamily="65" charset="-120"/>
              </a:rPr>
              <a:t>sàu-tshiú</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kā</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guá</a:t>
            </a:r>
            <a:r>
              <a:rPr lang="en-US" altLang="zh-TW" sz="3000" b="1" dirty="0">
                <a:solidFill>
                  <a:srgbClr val="FFFF00"/>
                </a:solidFill>
                <a:latin typeface="Taigi Unicode" pitchFamily="2" charset="0"/>
                <a:ea typeface="標楷體" pitchFamily="65" charset="-120"/>
              </a:rPr>
              <a:t> put </a:t>
            </a:r>
            <a:r>
              <a:rPr lang="en-US" altLang="zh-TW" sz="3000" b="1" dirty="0" err="1" smtClean="0">
                <a:solidFill>
                  <a:srgbClr val="FFFF00"/>
                </a:solidFill>
                <a:latin typeface="Taigi Unicode" pitchFamily="2" charset="0"/>
                <a:ea typeface="標楷體" pitchFamily="65" charset="-120"/>
              </a:rPr>
              <a:t>tshut-lâi</a:t>
            </a:r>
            <a:endParaRPr lang="en-US" altLang="zh-TW" sz="3000" b="1" dirty="0" smtClean="0">
              <a:solidFill>
                <a:srgbClr val="FFFF00"/>
              </a:solidFill>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（咒語不會唸，牛角也吹不出聲音，唸咒語唸到沒辦法乾脆唱那首劉福助的「掉下巴」。不料廟公氣到歪嘴，眉毛都豎起來，拿掃把把我轟出來了。）</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107504" y="1556792"/>
            <a:ext cx="9036496" cy="4278094"/>
          </a:xfrm>
          <a:prstGeom prst="rect">
            <a:avLst/>
          </a:prstGeom>
        </p:spPr>
        <p:txBody>
          <a:bodyPr wrap="square">
            <a:spAutoFit/>
          </a:bodyPr>
          <a:lstStyle/>
          <a:p>
            <a:r>
              <a:rPr lang="zh-TW" altLang="en-US" sz="3200" b="1" dirty="0">
                <a:latin typeface="Taigi Unicode" pitchFamily="2" charset="0"/>
                <a:ea typeface="標楷體" pitchFamily="65" charset="-120"/>
              </a:rPr>
              <a:t>做來做來攏食虧 </a:t>
            </a:r>
            <a:r>
              <a:rPr lang="en-US" altLang="zh-TW" sz="3200" b="1" dirty="0" err="1">
                <a:solidFill>
                  <a:srgbClr val="FFFF00"/>
                </a:solidFill>
                <a:latin typeface="Taigi Unicode" pitchFamily="2" charset="0"/>
                <a:ea typeface="標楷體" pitchFamily="65" charset="-120"/>
              </a:rPr>
              <a:t>tsò</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lâi</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tsò</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lâi</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lóng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tsia̍h-khui</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紲</a:t>
            </a:r>
            <a:r>
              <a:rPr lang="zh-TW" altLang="en-US" sz="3200" b="1" dirty="0">
                <a:latin typeface="Taigi Unicode" pitchFamily="2" charset="0"/>
                <a:ea typeface="標楷體" pitchFamily="65" charset="-120"/>
              </a:rPr>
              <a:t>落去剃頭做斜癗 </a:t>
            </a:r>
            <a:r>
              <a:rPr lang="en-US" altLang="zh-TW" sz="3200" b="1" dirty="0" err="1">
                <a:solidFill>
                  <a:srgbClr val="FFFF00"/>
                </a:solidFill>
                <a:latin typeface="Taigi Unicode" pitchFamily="2" charset="0"/>
                <a:ea typeface="標楷體" pitchFamily="65" charset="-120"/>
              </a:rPr>
              <a:t>suà</a:t>
            </a:r>
            <a:r>
              <a:rPr lang="en-US" altLang="zh-TW" sz="3200" b="1" dirty="0">
                <a:solidFill>
                  <a:srgbClr val="FFFF00"/>
                </a:solidFill>
                <a:latin typeface="Taigi Unicode" pitchFamily="2" charset="0"/>
                <a:ea typeface="標楷體" pitchFamily="65" charset="-120"/>
              </a:rPr>
              <a:t>--</a:t>
            </a:r>
            <a:r>
              <a:rPr lang="en-US" altLang="zh-TW" sz="3200" b="1" dirty="0" err="1">
                <a:solidFill>
                  <a:srgbClr val="FFFF00"/>
                </a:solidFill>
                <a:latin typeface="Taigi Unicode" pitchFamily="2" charset="0"/>
                <a:ea typeface="標楷體" pitchFamily="65" charset="-120"/>
              </a:rPr>
              <a:t>lo̍h-khì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thì-thâu</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tsò</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tshiâ-lui</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斜</a:t>
            </a:r>
            <a:r>
              <a:rPr lang="zh-TW" altLang="en-US" sz="3200" b="1" dirty="0">
                <a:latin typeface="Taigi Unicode" pitchFamily="2" charset="0"/>
                <a:ea typeface="標楷體" pitchFamily="65" charset="-120"/>
              </a:rPr>
              <a:t>癗叫我共燒山兼落龍 </a:t>
            </a:r>
            <a:endParaRPr lang="en-US" altLang="zh-TW" sz="3200" b="1" dirty="0" smtClean="0">
              <a:latin typeface="Taigi Unicode" pitchFamily="2" charset="0"/>
              <a:ea typeface="標楷體" pitchFamily="65" charset="-120"/>
            </a:endParaRPr>
          </a:p>
          <a:p>
            <a:r>
              <a:rPr lang="en-US" altLang="zh-TW" sz="3200" b="1" dirty="0" err="1" smtClean="0">
                <a:solidFill>
                  <a:srgbClr val="FFFF00"/>
                </a:solidFill>
                <a:latin typeface="Taigi Unicode" pitchFamily="2" charset="0"/>
                <a:ea typeface="標楷體" pitchFamily="65" charset="-120"/>
              </a:rPr>
              <a:t>tshiâ-lui</a:t>
            </a:r>
            <a:r>
              <a:rPr lang="en-US" altLang="zh-TW" sz="3200" b="1" dirty="0" smtClean="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kiò</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kā</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sio-suann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kiam</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làu-lîng</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落</a:t>
            </a:r>
            <a:r>
              <a:rPr lang="zh-TW" altLang="en-US" sz="3200" b="1" dirty="0">
                <a:latin typeface="Taigi Unicode" pitchFamily="2" charset="0"/>
                <a:ea typeface="標楷體" pitchFamily="65" charset="-120"/>
              </a:rPr>
              <a:t>龍未落龍 </a:t>
            </a:r>
            <a:r>
              <a:rPr lang="en-US" altLang="zh-TW" sz="3200" b="1" dirty="0" err="1">
                <a:solidFill>
                  <a:srgbClr val="FFFF00"/>
                </a:solidFill>
                <a:latin typeface="Taigi Unicode" pitchFamily="2" charset="0"/>
                <a:ea typeface="標楷體" pitchFamily="65" charset="-120"/>
              </a:rPr>
              <a:t>làu-lîng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buē</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làu-lîng</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目</a:t>
            </a:r>
            <a:r>
              <a:rPr lang="zh-TW" altLang="en-US" sz="3200" b="1" dirty="0">
                <a:latin typeface="Taigi Unicode" pitchFamily="2" charset="0"/>
                <a:ea typeface="標楷體" pitchFamily="65" charset="-120"/>
              </a:rPr>
              <a:t>眉共人剃一爿 </a:t>
            </a:r>
            <a:r>
              <a:rPr lang="en-US" altLang="zh-TW" sz="3200" b="1" dirty="0" err="1">
                <a:solidFill>
                  <a:srgbClr val="FFFF00"/>
                </a:solidFill>
                <a:latin typeface="Taigi Unicode" pitchFamily="2" charset="0"/>
                <a:ea typeface="標楷體" pitchFamily="65" charset="-120"/>
              </a:rPr>
              <a:t>ba̍k-bâi</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kā</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lâng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thì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tsi̍</a:t>
            </a:r>
            <a:r>
              <a:rPr lang="en-US" altLang="zh-TW" sz="3200" b="1" dirty="0" err="1" smtClean="0">
                <a:solidFill>
                  <a:srgbClr val="FFFF00"/>
                </a:solidFill>
                <a:latin typeface="Taigi Unicode" pitchFamily="2" charset="0"/>
                <a:ea typeface="標楷體" pitchFamily="65" charset="-120"/>
              </a:rPr>
              <a:t>t-pîng</a:t>
            </a:r>
            <a:endParaRPr lang="en-US" altLang="zh-TW" sz="3200" b="1" dirty="0" smtClean="0">
              <a:solidFill>
                <a:srgbClr val="FFFF00"/>
              </a:solidFill>
              <a:latin typeface="Taigi Unicode" pitchFamily="2" charset="0"/>
              <a:ea typeface="標楷體" pitchFamily="65" charset="-120"/>
            </a:endParaRPr>
          </a:p>
          <a:p>
            <a:endParaRPr lang="en-US" altLang="zh-TW" sz="3200" b="1" dirty="0">
              <a:solidFill>
                <a:srgbClr val="FF0000"/>
              </a:solidFill>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（做來做去都吃虧。接下來去理髮廳服務老主顧，老主顧叫我幫他燙頭髮及修臉，臉沒修好，剃掉人家一邊的眉毛。）</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107504" y="1412776"/>
            <a:ext cx="9036496" cy="4616648"/>
          </a:xfrm>
          <a:prstGeom prst="rect">
            <a:avLst/>
          </a:prstGeom>
        </p:spPr>
        <p:txBody>
          <a:bodyPr wrap="square">
            <a:spAutoFit/>
          </a:bodyPr>
          <a:lstStyle/>
          <a:p>
            <a:r>
              <a:rPr lang="zh-TW" altLang="en-US" sz="3200" b="1" dirty="0">
                <a:latin typeface="Taigi Unicode" pitchFamily="2" charset="0"/>
                <a:ea typeface="標楷體" pitchFamily="65" charset="-120"/>
              </a:rPr>
              <a:t>人客罵我遮酷刑 </a:t>
            </a:r>
            <a:r>
              <a:rPr lang="en-US" altLang="zh-TW" sz="3000" b="1" dirty="0" err="1">
                <a:solidFill>
                  <a:srgbClr val="FFFF00"/>
                </a:solidFill>
                <a:latin typeface="Taigi Unicode" pitchFamily="2" charset="0"/>
                <a:ea typeface="標楷體" pitchFamily="65" charset="-120"/>
              </a:rPr>
              <a:t>lâng-kheh</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mā</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guá</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tsiah</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khok-hîng</a:t>
            </a:r>
            <a:r>
              <a:rPr lang="en-US" altLang="zh-TW" sz="3000" b="1" dirty="0">
                <a:solidFill>
                  <a:srgbClr val="FFFF00"/>
                </a:solidFill>
                <a:latin typeface="Taigi Unicode" pitchFamily="2" charset="0"/>
                <a:ea typeface="標楷體" pitchFamily="65" charset="-120"/>
              </a:rPr>
              <a:t> </a:t>
            </a:r>
            <a:endParaRPr lang="en-US" altLang="zh-TW" sz="30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我</a:t>
            </a:r>
            <a:r>
              <a:rPr lang="zh-TW" altLang="en-US" sz="3200" b="1" dirty="0">
                <a:latin typeface="Taigi Unicode" pitchFamily="2" charset="0"/>
                <a:ea typeface="標楷體" pitchFamily="65" charset="-120"/>
              </a:rPr>
              <a:t>就好喙共求情 </a:t>
            </a:r>
            <a:r>
              <a:rPr lang="en-US" altLang="zh-TW" sz="3000" b="1" dirty="0" err="1">
                <a:solidFill>
                  <a:srgbClr val="FFFF00"/>
                </a:solidFill>
                <a:latin typeface="Taigi Unicode" pitchFamily="2" charset="0"/>
                <a:ea typeface="標楷體" pitchFamily="65" charset="-120"/>
              </a:rPr>
              <a:t>guá</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tiō</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hó-tshuì</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kā</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kiû-tsîng</a:t>
            </a:r>
            <a:r>
              <a:rPr lang="en-US" altLang="zh-TW" sz="3000" b="1" dirty="0">
                <a:solidFill>
                  <a:srgbClr val="FFFF00"/>
                </a:solidFill>
                <a:latin typeface="Taigi Unicode" pitchFamily="2" charset="0"/>
                <a:ea typeface="標楷體" pitchFamily="65" charset="-120"/>
              </a:rPr>
              <a:t> </a:t>
            </a:r>
            <a:endParaRPr lang="en-US" altLang="zh-TW" sz="30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叫</a:t>
            </a:r>
            <a:r>
              <a:rPr lang="zh-TW" altLang="en-US" sz="3200" b="1" dirty="0">
                <a:latin typeface="Taigi Unicode" pitchFamily="2" charset="0"/>
                <a:ea typeface="標楷體" pitchFamily="65" charset="-120"/>
              </a:rPr>
              <a:t>我頭鬃吹予伊焦 </a:t>
            </a:r>
            <a:r>
              <a:rPr lang="en-US" altLang="zh-TW" sz="3000" b="1" dirty="0" err="1">
                <a:solidFill>
                  <a:srgbClr val="FFFF00"/>
                </a:solidFill>
                <a:latin typeface="Taigi Unicode" pitchFamily="2" charset="0"/>
                <a:ea typeface="標楷體" pitchFamily="65" charset="-120"/>
              </a:rPr>
              <a:t>kiò</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guá</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thâu-tsang</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tshue</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hōo</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i</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ta</a:t>
            </a:r>
            <a:r>
              <a:rPr lang="en-US" altLang="zh-TW" sz="3000" b="1" dirty="0">
                <a:solidFill>
                  <a:srgbClr val="FFFF00"/>
                </a:solidFill>
                <a:latin typeface="Taigi Unicode" pitchFamily="2" charset="0"/>
                <a:ea typeface="標楷體" pitchFamily="65" charset="-120"/>
              </a:rPr>
              <a:t> </a:t>
            </a:r>
            <a:endParaRPr lang="en-US" altLang="zh-TW" sz="30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我</a:t>
            </a:r>
            <a:r>
              <a:rPr lang="zh-TW" altLang="en-US" sz="3200" b="1" dirty="0">
                <a:latin typeface="Taigi Unicode" pitchFamily="2" charset="0"/>
                <a:ea typeface="標楷體" pitchFamily="65" charset="-120"/>
              </a:rPr>
              <a:t>共吹甲臭火焦 </a:t>
            </a:r>
            <a:r>
              <a:rPr lang="en-US" altLang="zh-TW" sz="3000" b="1" dirty="0" err="1">
                <a:solidFill>
                  <a:srgbClr val="FFFF00"/>
                </a:solidFill>
                <a:latin typeface="Taigi Unicode" pitchFamily="2" charset="0"/>
                <a:ea typeface="標楷體" pitchFamily="65" charset="-120"/>
              </a:rPr>
              <a:t>guá</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kā</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tshue</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kah</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tshàu-hué-ta</a:t>
            </a:r>
            <a:r>
              <a:rPr lang="en-US" altLang="zh-TW" sz="3000" b="1" dirty="0">
                <a:solidFill>
                  <a:srgbClr val="FFFF00"/>
                </a:solidFill>
                <a:latin typeface="Taigi Unicode" pitchFamily="2" charset="0"/>
                <a:ea typeface="標楷體" pitchFamily="65" charset="-120"/>
              </a:rPr>
              <a:t> </a:t>
            </a:r>
            <a:endParaRPr lang="en-US" altLang="zh-TW" sz="30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人</a:t>
            </a:r>
            <a:r>
              <a:rPr lang="zh-TW" altLang="en-US" sz="3200" b="1" dirty="0">
                <a:latin typeface="Taigi Unicode" pitchFamily="2" charset="0"/>
                <a:ea typeface="標楷體" pitchFamily="65" charset="-120"/>
              </a:rPr>
              <a:t>客受氣請佮辭 </a:t>
            </a:r>
            <a:r>
              <a:rPr lang="en-US" altLang="zh-TW" sz="3000" b="1" dirty="0" err="1">
                <a:solidFill>
                  <a:srgbClr val="FFFF00"/>
                </a:solidFill>
                <a:latin typeface="Taigi Unicode" pitchFamily="2" charset="0"/>
                <a:ea typeface="標楷體" pitchFamily="65" charset="-120"/>
              </a:rPr>
              <a:t>lâng-kheh</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siūnn-khì</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tshiánn</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kah</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sî</a:t>
            </a:r>
            <a:r>
              <a:rPr lang="en-US" altLang="zh-TW" sz="3000" b="1" dirty="0">
                <a:solidFill>
                  <a:srgbClr val="FFFF00"/>
                </a:solidFill>
                <a:latin typeface="Taigi Unicode" pitchFamily="2" charset="0"/>
                <a:ea typeface="標楷體" pitchFamily="65" charset="-120"/>
              </a:rPr>
              <a:t> </a:t>
            </a:r>
            <a:endParaRPr lang="en-US" altLang="zh-TW" sz="30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我</a:t>
            </a:r>
            <a:r>
              <a:rPr lang="zh-TW" altLang="en-US" sz="3200" b="1" dirty="0">
                <a:latin typeface="Taigi Unicode" pitchFamily="2" charset="0"/>
                <a:ea typeface="標楷體" pitchFamily="65" charset="-120"/>
              </a:rPr>
              <a:t>就存了 無愛共提錢 </a:t>
            </a:r>
            <a:r>
              <a:rPr lang="en-US" altLang="zh-TW" sz="3000" b="1" dirty="0" err="1">
                <a:solidFill>
                  <a:srgbClr val="FFFF00"/>
                </a:solidFill>
                <a:latin typeface="Taigi Unicode" pitchFamily="2" charset="0"/>
                <a:ea typeface="標楷體" pitchFamily="65" charset="-120"/>
              </a:rPr>
              <a:t>guá</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tō</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tsûn</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liáu</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bô-ài</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kā</a:t>
            </a:r>
            <a:r>
              <a:rPr lang="en-US" altLang="zh-TW" sz="3000" b="1" dirty="0">
                <a:solidFill>
                  <a:srgbClr val="FFFF00"/>
                </a:solidFill>
                <a:latin typeface="Taigi Unicode" pitchFamily="2" charset="0"/>
                <a:ea typeface="標楷體" pitchFamily="65" charset="-120"/>
              </a:rPr>
              <a:t> </a:t>
            </a:r>
            <a:r>
              <a:rPr lang="en-US" altLang="zh-TW" sz="3000" b="1" dirty="0" err="1">
                <a:solidFill>
                  <a:srgbClr val="FFFF00"/>
                </a:solidFill>
                <a:latin typeface="Taigi Unicode" pitchFamily="2" charset="0"/>
                <a:ea typeface="標楷體" pitchFamily="65" charset="-120"/>
              </a:rPr>
              <a:t>the̍h</a:t>
            </a:r>
            <a:r>
              <a:rPr lang="en-US" altLang="zh-TW" sz="3000" b="1" dirty="0">
                <a:solidFill>
                  <a:srgbClr val="FFFF00"/>
                </a:solidFill>
                <a:latin typeface="Taigi Unicode" pitchFamily="2" charset="0"/>
                <a:ea typeface="標楷體" pitchFamily="65" charset="-120"/>
              </a:rPr>
              <a:t> </a:t>
            </a:r>
            <a:r>
              <a:rPr lang="en-US" altLang="zh-TW" sz="3000" b="1" dirty="0" err="1" smtClean="0">
                <a:solidFill>
                  <a:srgbClr val="FFFF00"/>
                </a:solidFill>
                <a:latin typeface="Taigi Unicode" pitchFamily="2" charset="0"/>
                <a:ea typeface="標楷體" pitchFamily="65" charset="-120"/>
              </a:rPr>
              <a:t>tsînn</a:t>
            </a:r>
            <a:endParaRPr lang="en-US" altLang="zh-TW" sz="3000" b="1" dirty="0" smtClean="0">
              <a:solidFill>
                <a:srgbClr val="FFFF00"/>
              </a:solidFill>
              <a:latin typeface="Taigi Unicode" pitchFamily="2" charset="0"/>
              <a:ea typeface="標楷體" pitchFamily="65" charset="-120"/>
            </a:endParaRPr>
          </a:p>
          <a:p>
            <a:endParaRPr lang="en-US" altLang="zh-TW" sz="3000" b="1" dirty="0">
              <a:solidFill>
                <a:srgbClr val="FF0000"/>
              </a:solidFill>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（客人罵我太惡劣，我就好聲好氣的向他求情。客人叫我幫他把頭髮吹乾，我卻把它吹到燒焦。客人生氣到想走，我就打算自認倒楣不要收他的錢。）</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107504" y="1196752"/>
            <a:ext cx="9036496" cy="4647426"/>
          </a:xfrm>
          <a:prstGeom prst="rect">
            <a:avLst/>
          </a:prstGeom>
        </p:spPr>
        <p:txBody>
          <a:bodyPr wrap="square">
            <a:spAutoFit/>
          </a:bodyPr>
          <a:lstStyle/>
          <a:p>
            <a:r>
              <a:rPr lang="zh-TW" altLang="en-US" sz="3200" b="1" dirty="0">
                <a:latin typeface="Taigi Unicode" pitchFamily="2" charset="0"/>
                <a:ea typeface="標楷體" pitchFamily="65" charset="-120"/>
              </a:rPr>
              <a:t>人客笑嘻嘻 </a:t>
            </a:r>
            <a:r>
              <a:rPr lang="en-US" altLang="zh-TW" sz="2400" b="1" dirty="0" err="1">
                <a:solidFill>
                  <a:srgbClr val="FFFF00"/>
                </a:solidFill>
                <a:latin typeface="Taigi Unicode" pitchFamily="2" charset="0"/>
                <a:ea typeface="標楷體" pitchFamily="65" charset="-120"/>
              </a:rPr>
              <a:t>lâng-kheh</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tshiò</a:t>
            </a:r>
            <a:r>
              <a:rPr lang="en-US" altLang="zh-TW" sz="2400" b="1" dirty="0">
                <a:solidFill>
                  <a:srgbClr val="FFFF00"/>
                </a:solidFill>
                <a:latin typeface="Taigi Unicode" pitchFamily="2" charset="0"/>
                <a:ea typeface="標楷體" pitchFamily="65" charset="-120"/>
              </a:rPr>
              <a:t> hi-hi </a:t>
            </a:r>
            <a:endParaRPr lang="en-US" altLang="zh-TW" sz="24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頭</a:t>
            </a:r>
            <a:r>
              <a:rPr lang="zh-TW" altLang="en-US" sz="3200" b="1" dirty="0">
                <a:latin typeface="Taigi Unicode" pitchFamily="2" charset="0"/>
                <a:ea typeface="標楷體" pitchFamily="65" charset="-120"/>
              </a:rPr>
              <a:t>殼摸摸咧行出去 </a:t>
            </a:r>
            <a:r>
              <a:rPr lang="en-US" altLang="zh-TW" sz="2400" b="1" dirty="0" err="1">
                <a:solidFill>
                  <a:srgbClr val="FFFF00"/>
                </a:solidFill>
                <a:latin typeface="Taigi Unicode" pitchFamily="2" charset="0"/>
                <a:ea typeface="標楷體" pitchFamily="65" charset="-120"/>
              </a:rPr>
              <a:t>thâu-khak</a:t>
            </a:r>
            <a:r>
              <a:rPr lang="en-US" altLang="zh-TW" sz="2400" b="1" dirty="0">
                <a:solidFill>
                  <a:srgbClr val="FFFF00"/>
                </a:solidFill>
                <a:latin typeface="Taigi Unicode" pitchFamily="2" charset="0"/>
                <a:ea typeface="標楷體" pitchFamily="65" charset="-120"/>
              </a:rPr>
              <a:t> bong-bong--</a:t>
            </a:r>
            <a:r>
              <a:rPr lang="en-US" altLang="zh-TW" sz="2400" b="1" dirty="0" err="1">
                <a:solidFill>
                  <a:srgbClr val="FFFF00"/>
                </a:solidFill>
                <a:latin typeface="Taigi Unicode" pitchFamily="2" charset="0"/>
                <a:ea typeface="標楷體" pitchFamily="65" charset="-120"/>
              </a:rPr>
              <a:t>leh</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kiânn</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tshut-khì</a:t>
            </a:r>
            <a:r>
              <a:rPr lang="en-US" altLang="zh-TW" sz="2400" b="1" dirty="0">
                <a:solidFill>
                  <a:srgbClr val="FFFF00"/>
                </a:solidFill>
                <a:latin typeface="Taigi Unicode" pitchFamily="2" charset="0"/>
                <a:ea typeface="標楷體" pitchFamily="65" charset="-120"/>
              </a:rPr>
              <a:t> </a:t>
            </a:r>
            <a:endParaRPr lang="en-US" altLang="zh-TW" sz="24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才</a:t>
            </a:r>
            <a:r>
              <a:rPr lang="zh-TW" altLang="en-US" sz="3200" b="1" dirty="0">
                <a:latin typeface="Taigi Unicode" pitchFamily="2" charset="0"/>
                <a:ea typeface="標楷體" pitchFamily="65" charset="-120"/>
              </a:rPr>
              <a:t>知頭鬃剃甲賰兩枝 </a:t>
            </a:r>
            <a:r>
              <a:rPr lang="en-US" altLang="zh-TW" sz="2400" b="1" dirty="0" err="1">
                <a:solidFill>
                  <a:srgbClr val="FFFF00"/>
                </a:solidFill>
                <a:latin typeface="Taigi Unicode" pitchFamily="2" charset="0"/>
                <a:ea typeface="標楷體" pitchFamily="65" charset="-120"/>
              </a:rPr>
              <a:t>tsiah</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tsai</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thâu-tsang</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thì</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kah</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tshun</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nn̄g</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ki</a:t>
            </a:r>
            <a:r>
              <a:rPr lang="en-US" altLang="zh-TW" sz="2400" b="1" dirty="0">
                <a:solidFill>
                  <a:srgbClr val="FFFF00"/>
                </a:solidFill>
                <a:latin typeface="Taigi Unicode" pitchFamily="2" charset="0"/>
                <a:ea typeface="標楷體" pitchFamily="65" charset="-120"/>
              </a:rPr>
              <a:t> </a:t>
            </a:r>
            <a:endParaRPr lang="en-US" altLang="zh-TW" sz="24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理髮</a:t>
            </a:r>
            <a:r>
              <a:rPr lang="zh-TW" altLang="en-US" sz="3200" b="1" dirty="0">
                <a:latin typeface="Taigi Unicode" pitchFamily="2" charset="0"/>
                <a:ea typeface="標楷體" pitchFamily="65" charset="-120"/>
              </a:rPr>
              <a:t>廳長直搖頭 </a:t>
            </a:r>
            <a:r>
              <a:rPr lang="en-US" altLang="zh-TW" sz="2400" b="1" dirty="0" err="1">
                <a:solidFill>
                  <a:srgbClr val="FFFF00"/>
                </a:solidFill>
                <a:latin typeface="Taigi Unicode" pitchFamily="2" charset="0"/>
                <a:ea typeface="標楷體" pitchFamily="65" charset="-120"/>
              </a:rPr>
              <a:t>lí-huat-thiann-tiúnn</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ti̍t</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iô-thâu</a:t>
            </a:r>
            <a:r>
              <a:rPr lang="en-US" altLang="zh-TW" sz="2400" b="1" dirty="0">
                <a:solidFill>
                  <a:srgbClr val="FFFF00"/>
                </a:solidFill>
                <a:latin typeface="Taigi Unicode" pitchFamily="2" charset="0"/>
                <a:ea typeface="標楷體" pitchFamily="65" charset="-120"/>
              </a:rPr>
              <a:t> </a:t>
            </a:r>
            <a:endParaRPr lang="en-US" altLang="zh-TW" sz="24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講</a:t>
            </a:r>
            <a:r>
              <a:rPr lang="zh-TW" altLang="en-US" sz="3200" b="1" dirty="0">
                <a:latin typeface="Taigi Unicode" pitchFamily="2" charset="0"/>
                <a:ea typeface="標楷體" pitchFamily="65" charset="-120"/>
              </a:rPr>
              <a:t>我人無效 </a:t>
            </a:r>
            <a:r>
              <a:rPr lang="en-US" altLang="zh-TW" sz="2400" b="1" dirty="0" err="1">
                <a:solidFill>
                  <a:srgbClr val="FFFF00"/>
                </a:solidFill>
                <a:latin typeface="Taigi Unicode" pitchFamily="2" charset="0"/>
                <a:ea typeface="標楷體" pitchFamily="65" charset="-120"/>
              </a:rPr>
              <a:t>kóng</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guá</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lâng</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bô-hāu</a:t>
            </a:r>
            <a:r>
              <a:rPr lang="en-US" altLang="zh-TW" sz="2400" b="1" dirty="0">
                <a:solidFill>
                  <a:srgbClr val="FFFF00"/>
                </a:solidFill>
                <a:latin typeface="Taigi Unicode" pitchFamily="2" charset="0"/>
                <a:ea typeface="標楷體" pitchFamily="65" charset="-120"/>
              </a:rPr>
              <a:t> </a:t>
            </a:r>
            <a:endParaRPr lang="en-US" altLang="zh-TW" sz="24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一</a:t>
            </a:r>
            <a:r>
              <a:rPr lang="zh-TW" altLang="en-US" sz="3200" b="1" dirty="0">
                <a:latin typeface="Taigi Unicode" pitchFamily="2" charset="0"/>
                <a:ea typeface="標楷體" pitchFamily="65" charset="-120"/>
              </a:rPr>
              <a:t>聲叫我走 </a:t>
            </a:r>
            <a:r>
              <a:rPr lang="en-US" altLang="zh-TW" sz="2400" b="1" dirty="0" err="1">
                <a:solidFill>
                  <a:srgbClr val="FFFF00"/>
                </a:solidFill>
                <a:latin typeface="Taigi Unicode" pitchFamily="2" charset="0"/>
                <a:ea typeface="標楷體" pitchFamily="65" charset="-120"/>
              </a:rPr>
              <a:t>tsi̍t-siann</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kiò</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guá</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tsáu</a:t>
            </a:r>
            <a:r>
              <a:rPr lang="en-US" altLang="zh-TW" sz="2400" b="1" dirty="0">
                <a:solidFill>
                  <a:srgbClr val="FFFF00"/>
                </a:solidFill>
                <a:latin typeface="Taigi Unicode" pitchFamily="2" charset="0"/>
                <a:ea typeface="標楷體" pitchFamily="65" charset="-120"/>
              </a:rPr>
              <a:t> </a:t>
            </a:r>
            <a:endParaRPr lang="en-US" altLang="zh-TW" sz="24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想</a:t>
            </a:r>
            <a:r>
              <a:rPr lang="zh-TW" altLang="en-US" sz="3200" b="1" dirty="0">
                <a:latin typeface="Taigi Unicode" pitchFamily="2" charset="0"/>
                <a:ea typeface="標楷體" pitchFamily="65" charset="-120"/>
              </a:rPr>
              <a:t>著強欲吼 強</a:t>
            </a:r>
            <a:r>
              <a:rPr lang="zh-TW" altLang="en-US" sz="3200" b="1" dirty="0" smtClean="0">
                <a:latin typeface="Taigi Unicode" pitchFamily="2" charset="0"/>
                <a:ea typeface="標楷體" pitchFamily="65" charset="-120"/>
              </a:rPr>
              <a:t>欲</a:t>
            </a:r>
            <a:r>
              <a:rPr lang="zh-CN" altLang="en-US" sz="3200" b="1" dirty="0" smtClean="0">
                <a:latin typeface="Taigi Unicode" pitchFamily="2" charset="0"/>
                <a:ea typeface="標楷體" pitchFamily="65" charset="-120"/>
              </a:rPr>
              <a:t>吼</a:t>
            </a:r>
            <a:r>
              <a:rPr lang="zh-TW" altLang="en-US" sz="3200" b="1" dirty="0" smtClean="0">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siūnn</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tio̍h</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kiōng-beh</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háu</a:t>
            </a:r>
            <a:r>
              <a:rPr lang="en-US" altLang="zh-TW" sz="2400" b="1" dirty="0">
                <a:solidFill>
                  <a:srgbClr val="FFFF00"/>
                </a:solidFill>
                <a:latin typeface="Taigi Unicode" pitchFamily="2" charset="0"/>
                <a:ea typeface="標楷體" pitchFamily="65" charset="-120"/>
              </a:rPr>
              <a:t>, </a:t>
            </a:r>
            <a:r>
              <a:rPr lang="en-US" altLang="zh-TW" sz="2400" b="1" dirty="0" err="1">
                <a:solidFill>
                  <a:srgbClr val="FFFF00"/>
                </a:solidFill>
                <a:latin typeface="Taigi Unicode" pitchFamily="2" charset="0"/>
                <a:ea typeface="標楷體" pitchFamily="65" charset="-120"/>
              </a:rPr>
              <a:t>kiōng-beh</a:t>
            </a:r>
            <a:r>
              <a:rPr lang="en-US" altLang="zh-TW" sz="2400" b="1" dirty="0">
                <a:solidFill>
                  <a:srgbClr val="FFFF00"/>
                </a:solidFill>
                <a:latin typeface="Taigi Unicode" pitchFamily="2" charset="0"/>
                <a:ea typeface="標楷體" pitchFamily="65" charset="-120"/>
              </a:rPr>
              <a:t> </a:t>
            </a:r>
            <a:r>
              <a:rPr lang="en-US" altLang="zh-TW" sz="2400" b="1" dirty="0" err="1" smtClean="0">
                <a:solidFill>
                  <a:srgbClr val="FFFF00"/>
                </a:solidFill>
                <a:latin typeface="Taigi Unicode" pitchFamily="2" charset="0"/>
                <a:ea typeface="標楷體" pitchFamily="65" charset="-120"/>
              </a:rPr>
              <a:t>háu</a:t>
            </a:r>
            <a:endParaRPr lang="en-US" altLang="zh-TW" sz="2400" b="1" dirty="0" smtClean="0">
              <a:solidFill>
                <a:srgbClr val="FFFF00"/>
              </a:solidFill>
              <a:latin typeface="Taigi Unicode" pitchFamily="2" charset="0"/>
              <a:ea typeface="標楷體" pitchFamily="65" charset="-120"/>
            </a:endParaRPr>
          </a:p>
          <a:p>
            <a:endParaRPr lang="en-US" altLang="zh-TW" sz="2400" b="1" dirty="0" smtClean="0">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（客人笑嘻嘻摸著頭走出去，才知道頭髮被剃到只剩下兩根。理髮廳老闆一直搖頭，說我沒用就叫我走，想到眼淚不禁就掉下來。）</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36512" y="1628800"/>
            <a:ext cx="9217024" cy="3908762"/>
          </a:xfrm>
          <a:prstGeom prst="rect">
            <a:avLst/>
          </a:prstGeom>
        </p:spPr>
        <p:txBody>
          <a:bodyPr wrap="square">
            <a:spAutoFit/>
          </a:bodyPr>
          <a:lstStyle/>
          <a:p>
            <a:r>
              <a:rPr lang="zh-TW" altLang="en-US" sz="3200" b="1" dirty="0" smtClean="0">
                <a:latin typeface="Taigi Unicode" pitchFamily="2" charset="0"/>
                <a:ea typeface="標楷體" pitchFamily="65" charset="-120"/>
              </a:rPr>
              <a:t>  逐</a:t>
            </a:r>
            <a:r>
              <a:rPr lang="zh-TW" altLang="en-US" sz="3200" b="1" dirty="0">
                <a:latin typeface="Taigi Unicode" pitchFamily="2" charset="0"/>
                <a:ea typeface="標楷體" pitchFamily="65" charset="-120"/>
              </a:rPr>
              <a:t>項我都做袂成 </a:t>
            </a:r>
            <a:endParaRPr lang="en-US" altLang="zh-TW" sz="3200" b="1" dirty="0" smtClean="0">
              <a:latin typeface="Taigi Unicode" pitchFamily="2" charset="0"/>
              <a:ea typeface="標楷體" pitchFamily="65" charset="-120"/>
            </a:endParaRPr>
          </a:p>
          <a:p>
            <a:r>
              <a:rPr lang="en-US" altLang="zh-TW" sz="3200" b="1" dirty="0" smtClean="0">
                <a:latin typeface="Taigi Unicode" pitchFamily="2" charset="0"/>
                <a:ea typeface="標楷體" pitchFamily="65" charset="-120"/>
              </a:rPr>
              <a:t>  </a:t>
            </a:r>
            <a:r>
              <a:rPr lang="en-US" altLang="zh-TW" sz="3200" b="1" dirty="0" err="1" smtClean="0">
                <a:solidFill>
                  <a:srgbClr val="FFFF00"/>
                </a:solidFill>
                <a:latin typeface="Taigi Unicode" pitchFamily="2" charset="0"/>
                <a:ea typeface="標楷體" pitchFamily="65" charset="-120"/>
              </a:rPr>
              <a:t>ta</a:t>
            </a:r>
            <a:r>
              <a:rPr lang="en-US" altLang="zh-TW" sz="3200" b="1" dirty="0" err="1">
                <a:solidFill>
                  <a:srgbClr val="FFFF00"/>
                </a:solidFill>
                <a:latin typeface="Taigi Unicode" pitchFamily="2" charset="0"/>
                <a:ea typeface="標楷體" pitchFamily="65" charset="-120"/>
              </a:rPr>
              <a:t>̍k-hāng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to </a:t>
            </a:r>
            <a:r>
              <a:rPr lang="en-US" altLang="zh-TW" sz="3200" b="1" dirty="0" err="1">
                <a:solidFill>
                  <a:srgbClr val="FFFF00"/>
                </a:solidFill>
                <a:latin typeface="Taigi Unicode" pitchFamily="2" charset="0"/>
                <a:ea typeface="標楷體" pitchFamily="65" charset="-120"/>
              </a:rPr>
              <a:t>tsò</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bē</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sîng</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  氣</a:t>
            </a:r>
            <a:r>
              <a:rPr lang="zh-TW" altLang="en-US" sz="3200" b="1" dirty="0">
                <a:latin typeface="Taigi Unicode" pitchFamily="2" charset="0"/>
                <a:ea typeface="標楷體" pitchFamily="65" charset="-120"/>
              </a:rPr>
              <a:t>著走去駛計程 </a:t>
            </a:r>
            <a:endParaRPr lang="en-US" altLang="zh-TW" sz="3200" b="1" dirty="0" smtClean="0">
              <a:latin typeface="Taigi Unicode" pitchFamily="2" charset="0"/>
              <a:ea typeface="標楷體" pitchFamily="65" charset="-120"/>
            </a:endParaRPr>
          </a:p>
          <a:p>
            <a:r>
              <a:rPr lang="en-US" altLang="zh-TW" sz="3200" b="1" dirty="0" smtClean="0">
                <a:latin typeface="Taigi Unicode" pitchFamily="2" charset="0"/>
                <a:ea typeface="標楷體" pitchFamily="65" charset="-120"/>
              </a:rPr>
              <a:t>  </a:t>
            </a:r>
            <a:r>
              <a:rPr lang="en-US" altLang="zh-TW" sz="3200" b="1" dirty="0" err="1" smtClean="0">
                <a:solidFill>
                  <a:srgbClr val="FFFF00"/>
                </a:solidFill>
                <a:latin typeface="Taigi Unicode" pitchFamily="2" charset="0"/>
                <a:ea typeface="標楷體" pitchFamily="65" charset="-120"/>
              </a:rPr>
              <a:t>khì</a:t>
            </a:r>
            <a:r>
              <a:rPr lang="en-US" altLang="zh-TW" sz="3200" b="1" dirty="0" smtClean="0">
                <a:solidFill>
                  <a:srgbClr val="FFFF00"/>
                </a:solidFill>
                <a:latin typeface="Taigi Unicode" pitchFamily="2" charset="0"/>
                <a:ea typeface="標楷體" pitchFamily="65" charset="-120"/>
              </a:rPr>
              <a:t>-</a:t>
            </a:r>
            <a:r>
              <a:rPr lang="en-US" altLang="zh-TW" sz="3200" b="1" dirty="0">
                <a:solidFill>
                  <a:srgbClr val="FFFF00"/>
                </a:solidFill>
                <a:latin typeface="Taigi Unicode" pitchFamily="2" charset="0"/>
                <a:ea typeface="標楷體" pitchFamily="65" charset="-120"/>
              </a:rPr>
              <a:t>-</a:t>
            </a:r>
            <a:r>
              <a:rPr lang="en-US" altLang="zh-TW" sz="3200" b="1" dirty="0" err="1">
                <a:solidFill>
                  <a:srgbClr val="FFFF00"/>
                </a:solidFill>
                <a:latin typeface="Taigi Unicode" pitchFamily="2" charset="0"/>
                <a:ea typeface="標楷體" pitchFamily="65" charset="-120"/>
              </a:rPr>
              <a:t>tio̍h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tsáu-khì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sái</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kè-thîng</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  駛</a:t>
            </a:r>
            <a:r>
              <a:rPr lang="zh-TW" altLang="en-US" sz="3200" b="1" dirty="0">
                <a:latin typeface="Taigi Unicode" pitchFamily="2" charset="0"/>
                <a:ea typeface="標楷體" pitchFamily="65" charset="-120"/>
              </a:rPr>
              <a:t>計程愛捌路</a:t>
            </a:r>
            <a:r>
              <a:rPr lang="zh-TW" altLang="en-US" sz="3200" b="1" dirty="0" smtClean="0">
                <a:latin typeface="Taigi Unicode" pitchFamily="2" charset="0"/>
                <a:ea typeface="標楷體" pitchFamily="65" charset="-120"/>
              </a:rPr>
              <a:t>草 </a:t>
            </a:r>
            <a:endParaRPr lang="en-US" altLang="zh-TW" sz="3200" b="1" dirty="0" smtClean="0">
              <a:latin typeface="Taigi Unicode" pitchFamily="2" charset="0"/>
              <a:ea typeface="標楷體" pitchFamily="65" charset="-120"/>
            </a:endParaRPr>
          </a:p>
          <a:p>
            <a:r>
              <a:rPr lang="en-US" altLang="zh-TW" sz="3200" b="1" dirty="0" smtClean="0">
                <a:latin typeface="Taigi Unicode" pitchFamily="2" charset="0"/>
                <a:ea typeface="標楷體" pitchFamily="65" charset="-120"/>
              </a:rPr>
              <a:t>  </a:t>
            </a:r>
            <a:r>
              <a:rPr lang="en-US" altLang="zh-TW" sz="3200" b="1" dirty="0" err="1" smtClean="0">
                <a:solidFill>
                  <a:srgbClr val="FFFF00"/>
                </a:solidFill>
                <a:latin typeface="Taigi Unicode" pitchFamily="2" charset="0"/>
                <a:ea typeface="標楷體" pitchFamily="65" charset="-120"/>
              </a:rPr>
              <a:t>sái</a:t>
            </a:r>
            <a:r>
              <a:rPr lang="en-US" altLang="zh-TW" sz="3200" b="1" dirty="0" smtClean="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kè-thîng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ài</a:t>
            </a:r>
            <a:r>
              <a:rPr lang="en-US" altLang="zh-TW" sz="3200" b="1" dirty="0">
                <a:solidFill>
                  <a:srgbClr val="FFFF00"/>
                </a:solidFill>
                <a:latin typeface="Taigi Unicode" pitchFamily="2" charset="0"/>
                <a:ea typeface="標楷體" pitchFamily="65" charset="-120"/>
              </a:rPr>
              <a:t> bat </a:t>
            </a:r>
            <a:r>
              <a:rPr lang="en-US" altLang="zh-TW" sz="3200" b="1" dirty="0" err="1" smtClean="0">
                <a:solidFill>
                  <a:srgbClr val="FFFF00"/>
                </a:solidFill>
                <a:latin typeface="Taigi Unicode" pitchFamily="2" charset="0"/>
                <a:ea typeface="標楷體" pitchFamily="65" charset="-120"/>
              </a:rPr>
              <a:t>lōo-tsháu</a:t>
            </a:r>
            <a:endParaRPr lang="en-US" altLang="zh-TW" sz="3200" b="1" dirty="0" smtClean="0">
              <a:solidFill>
                <a:srgbClr val="FFFF00"/>
              </a:solidFill>
              <a:latin typeface="Taigi Unicode" pitchFamily="2" charset="0"/>
              <a:ea typeface="標楷體" pitchFamily="65" charset="-120"/>
            </a:endParaRPr>
          </a:p>
          <a:p>
            <a:endParaRPr lang="en-US" altLang="zh-TW" sz="3200" b="1" dirty="0">
              <a:solidFill>
                <a:srgbClr val="FF0000"/>
              </a:solidFill>
              <a:latin typeface="Taigi Unicode" pitchFamily="2" charset="0"/>
              <a:ea typeface="標楷體" pitchFamily="65" charset="-120"/>
            </a:endParaRPr>
          </a:p>
          <a:p>
            <a:r>
              <a:rPr lang="en-US" altLang="zh-CN" sz="2400" b="1" dirty="0" smtClean="0">
                <a:solidFill>
                  <a:srgbClr val="FF0000"/>
                </a:solidFill>
                <a:latin typeface="Taigi Unicode" pitchFamily="2" charset="0"/>
                <a:ea typeface="標楷體" pitchFamily="65" charset="-120"/>
              </a:rPr>
              <a:t>(</a:t>
            </a:r>
            <a:r>
              <a:rPr lang="zh-CN" altLang="en-US" sz="2400" b="1" dirty="0" smtClean="0">
                <a:solidFill>
                  <a:srgbClr val="FF0000"/>
                </a:solidFill>
                <a:latin typeface="Taigi Unicode" pitchFamily="2" charset="0"/>
                <a:ea typeface="標楷體" pitchFamily="65" charset="-120"/>
              </a:rPr>
              <a:t>每樣工作我都做不成，氣到去開計程車。開計程車對路都要很熟。</a:t>
            </a:r>
            <a:r>
              <a:rPr lang="en-US" altLang="zh-CN" sz="2400" b="1" dirty="0" smtClean="0">
                <a:solidFill>
                  <a:srgbClr val="FF0000"/>
                </a:solidFill>
                <a:latin typeface="Taigi Unicode" pitchFamily="2" charset="0"/>
                <a:ea typeface="標楷體" pitchFamily="65" charset="-120"/>
              </a:rPr>
              <a:t>)</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0" y="1340768"/>
            <a:ext cx="9217024" cy="4278094"/>
          </a:xfrm>
          <a:prstGeom prst="rect">
            <a:avLst/>
          </a:prstGeom>
        </p:spPr>
        <p:txBody>
          <a:bodyPr wrap="square">
            <a:spAutoFit/>
          </a:bodyPr>
          <a:lstStyle/>
          <a:p>
            <a:r>
              <a:rPr lang="zh-TW" altLang="en-US" sz="3200" b="1" dirty="0">
                <a:latin typeface="Taigi Unicode" pitchFamily="2" charset="0"/>
                <a:ea typeface="標楷體" pitchFamily="65" charset="-120"/>
              </a:rPr>
              <a:t>人客講欲去大橋頭 </a:t>
            </a:r>
            <a:r>
              <a:rPr lang="en-US" altLang="zh-TW" sz="3200" b="1" dirty="0" err="1">
                <a:solidFill>
                  <a:srgbClr val="FFFF00"/>
                </a:solidFill>
                <a:latin typeface="Taigi Unicode" pitchFamily="2" charset="0"/>
                <a:ea typeface="標楷體" pitchFamily="65" charset="-120"/>
              </a:rPr>
              <a:t>lâng-kheh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kóng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beh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khì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Tuā-kiô-thâu</a:t>
            </a:r>
            <a:r>
              <a:rPr lang="en-US" altLang="zh-TW" sz="3200" b="1" dirty="0">
                <a:solidFill>
                  <a:srgbClr val="FFFF00"/>
                </a:solidFill>
                <a:latin typeface="Taigi Unicode" pitchFamily="2" charset="0"/>
                <a:ea typeface="標楷體" pitchFamily="65" charset="-120"/>
              </a:rPr>
              <a:t> </a:t>
            </a:r>
            <a:r>
              <a:rPr lang="zh-TW" altLang="en-US" sz="3200" b="1" dirty="0">
                <a:latin typeface="Taigi Unicode" pitchFamily="2" charset="0"/>
                <a:ea typeface="標楷體" pitchFamily="65" charset="-120"/>
              </a:rPr>
              <a:t>我共駛去到北投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kā</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sái</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khì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kàu</a:t>
            </a:r>
            <a:r>
              <a:rPr lang="en-US" altLang="zh-TW" sz="3200" b="1" dirty="0">
                <a:solidFill>
                  <a:srgbClr val="FFFF00"/>
                </a:solidFill>
                <a:latin typeface="Taigi Unicode" pitchFamily="2" charset="0"/>
                <a:ea typeface="標楷體" pitchFamily="65" charset="-120"/>
              </a:rPr>
              <a:t> Pak-</a:t>
            </a:r>
            <a:r>
              <a:rPr lang="en-US" altLang="zh-TW" sz="3200" b="1" dirty="0" err="1">
                <a:solidFill>
                  <a:srgbClr val="FFFF00"/>
                </a:solidFill>
                <a:latin typeface="Taigi Unicode" pitchFamily="2" charset="0"/>
                <a:ea typeface="標楷體" pitchFamily="65" charset="-120"/>
              </a:rPr>
              <a:t>tâu</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人</a:t>
            </a:r>
            <a:r>
              <a:rPr lang="zh-TW" altLang="en-US" sz="3200" b="1" dirty="0">
                <a:latin typeface="Taigi Unicode" pitchFamily="2" charset="0"/>
                <a:ea typeface="標楷體" pitchFamily="65" charset="-120"/>
              </a:rPr>
              <a:t>叫我欲去迪化街 </a:t>
            </a:r>
            <a:r>
              <a:rPr lang="en-US" altLang="zh-TW" sz="3200" b="1" dirty="0" err="1">
                <a:solidFill>
                  <a:srgbClr val="FFFF00"/>
                </a:solidFill>
                <a:latin typeface="Taigi Unicode" pitchFamily="2" charset="0"/>
                <a:ea typeface="標楷體" pitchFamily="65" charset="-120"/>
              </a:rPr>
              <a:t>lâng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kiò</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beh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khì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Ti̍k-huà-ke</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我</a:t>
            </a:r>
            <a:r>
              <a:rPr lang="zh-TW" altLang="en-US" sz="3200" b="1" dirty="0">
                <a:latin typeface="Taigi Unicode" pitchFamily="2" charset="0"/>
                <a:ea typeface="標楷體" pitchFamily="65" charset="-120"/>
              </a:rPr>
              <a:t>共駛去到外雙溪 </a:t>
            </a:r>
            <a:r>
              <a:rPr lang="en-US" altLang="zh-TW" sz="3200" b="1" dirty="0" err="1">
                <a:solidFill>
                  <a:srgbClr val="FFFF00"/>
                </a:solidFill>
                <a:latin typeface="Taigi Unicode" pitchFamily="2" charset="0"/>
                <a:ea typeface="標楷體" pitchFamily="65" charset="-120"/>
              </a:rPr>
              <a:t>guá</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kā</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sái</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khì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kàu</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Guā-siang-khe</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想</a:t>
            </a:r>
            <a:r>
              <a:rPr lang="zh-TW" altLang="en-US" sz="3200" b="1" dirty="0">
                <a:latin typeface="Taigi Unicode" pitchFamily="2" charset="0"/>
                <a:ea typeface="標楷體" pitchFamily="65" charset="-120"/>
              </a:rPr>
              <a:t>著駛車也無軟 </a:t>
            </a:r>
            <a:r>
              <a:rPr lang="en-US" altLang="zh-TW" sz="3200" b="1" dirty="0" err="1">
                <a:solidFill>
                  <a:srgbClr val="FFFF00"/>
                </a:solidFill>
                <a:latin typeface="Taigi Unicode" pitchFamily="2" charset="0"/>
                <a:ea typeface="標楷體" pitchFamily="65" charset="-120"/>
              </a:rPr>
              <a:t>siūnn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tio̍h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sái-tshia</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iā</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bô</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nńg</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看破</a:t>
            </a:r>
            <a:r>
              <a:rPr lang="zh-TW" altLang="en-US" sz="3200" b="1" dirty="0">
                <a:latin typeface="Taigi Unicode" pitchFamily="2" charset="0"/>
                <a:ea typeface="標楷體" pitchFamily="65" charset="-120"/>
              </a:rPr>
              <a:t>敢若著來去轉 </a:t>
            </a:r>
            <a:r>
              <a:rPr lang="en-US" altLang="zh-TW" sz="3200" b="1" dirty="0" err="1">
                <a:solidFill>
                  <a:srgbClr val="FFFF00"/>
                </a:solidFill>
                <a:latin typeface="Taigi Unicode" pitchFamily="2" charset="0"/>
                <a:ea typeface="標楷體" pitchFamily="65" charset="-120"/>
              </a:rPr>
              <a:t>khuànn-phuà</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kánn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tio̍h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lâi-khì</a:t>
            </a:r>
            <a:r>
              <a:rPr lang="en-US" altLang="zh-TW" sz="3200" b="1" dirty="0">
                <a:solidFill>
                  <a:srgbClr val="FFFF00"/>
                </a:solidFill>
                <a:latin typeface="Taigi Unicode" pitchFamily="2" charset="0"/>
                <a:ea typeface="標楷體" pitchFamily="65" charset="-120"/>
              </a:rPr>
              <a:t> </a:t>
            </a:r>
            <a:r>
              <a:rPr lang="en-US" altLang="zh-TW" sz="3200" b="1" dirty="0" err="1" smtClean="0">
                <a:solidFill>
                  <a:srgbClr val="FFFF00"/>
                </a:solidFill>
                <a:latin typeface="Taigi Unicode" pitchFamily="2" charset="0"/>
                <a:ea typeface="標楷體" pitchFamily="65" charset="-120"/>
              </a:rPr>
              <a:t>tńg</a:t>
            </a:r>
            <a:endParaRPr lang="en-US" altLang="zh-TW" sz="3200" b="1" dirty="0" smtClean="0">
              <a:solidFill>
                <a:srgbClr val="FFFF00"/>
              </a:solidFill>
              <a:latin typeface="Taigi Unicode" pitchFamily="2" charset="0"/>
              <a:ea typeface="標楷體" pitchFamily="65" charset="-120"/>
            </a:endParaRPr>
          </a:p>
          <a:p>
            <a:endParaRPr lang="en-US" altLang="zh-TW" sz="3200" b="1" dirty="0">
              <a:solidFill>
                <a:srgbClr val="FF0000"/>
              </a:solidFill>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（客人說要去台北大橋，我載他到北投。客人說想去迪化街，我載他去外雙溪。想到開車也不輕鬆，既然看開了好像就該回家去。）</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107504" y="1268760"/>
            <a:ext cx="9217024" cy="4770537"/>
          </a:xfrm>
          <a:prstGeom prst="rect">
            <a:avLst/>
          </a:prstGeom>
        </p:spPr>
        <p:txBody>
          <a:bodyPr wrap="square">
            <a:spAutoFit/>
          </a:bodyPr>
          <a:lstStyle/>
          <a:p>
            <a:r>
              <a:rPr lang="zh-TW" altLang="en-US" sz="3200" b="1" dirty="0" smtClean="0">
                <a:latin typeface="Taigi Unicode" pitchFamily="2" charset="0"/>
                <a:ea typeface="標楷體" pitchFamily="65" charset="-120"/>
              </a:rPr>
              <a:t>  愈</a:t>
            </a:r>
            <a:r>
              <a:rPr lang="zh-TW" altLang="en-US" sz="3200" b="1" dirty="0">
                <a:latin typeface="Taigi Unicode" pitchFamily="2" charset="0"/>
                <a:ea typeface="標楷體" pitchFamily="65" charset="-120"/>
              </a:rPr>
              <a:t>想欸</a:t>
            </a:r>
            <a:r>
              <a:rPr lang="en-US" altLang="zh-TW" sz="3200" b="1" dirty="0">
                <a:latin typeface="Taigi Unicode" pitchFamily="2" charset="0"/>
                <a:ea typeface="標楷體" pitchFamily="65" charset="-120"/>
              </a:rPr>
              <a:t>~ </a:t>
            </a:r>
            <a:r>
              <a:rPr lang="zh-TW" altLang="en-US" sz="3200" b="1" dirty="0">
                <a:latin typeface="Taigi Unicode" pitchFamily="2" charset="0"/>
                <a:ea typeface="標楷體" pitchFamily="65" charset="-120"/>
              </a:rPr>
              <a:t>愈憂愁 </a:t>
            </a:r>
            <a:endParaRPr lang="en-US" altLang="zh-TW" sz="3200" b="1" dirty="0" smtClean="0">
              <a:latin typeface="Taigi Unicode" pitchFamily="2" charset="0"/>
              <a:ea typeface="標楷體" pitchFamily="65" charset="-120"/>
            </a:endParaRPr>
          </a:p>
          <a:p>
            <a:r>
              <a:rPr lang="en-US" altLang="zh-TW" sz="3200" b="1" dirty="0" smtClean="0">
                <a:latin typeface="Taigi Unicode" pitchFamily="2" charset="0"/>
                <a:ea typeface="標楷體" pitchFamily="65" charset="-120"/>
              </a:rPr>
              <a:t>  </a:t>
            </a:r>
            <a:r>
              <a:rPr lang="en-US" altLang="zh-TW" sz="3200" b="1" dirty="0" err="1" smtClean="0">
                <a:solidFill>
                  <a:srgbClr val="FFFF00"/>
                </a:solidFill>
                <a:latin typeface="Taigi Unicode" pitchFamily="2" charset="0"/>
                <a:ea typeface="標楷體" pitchFamily="65" charset="-120"/>
              </a:rPr>
              <a:t>jú</a:t>
            </a:r>
            <a:r>
              <a:rPr lang="en-US" altLang="zh-TW" sz="3200" b="1" dirty="0" smtClean="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siūnn</a:t>
            </a:r>
            <a:r>
              <a:rPr lang="en-US" altLang="zh-TW" sz="3200" b="1" dirty="0">
                <a:solidFill>
                  <a:srgbClr val="FFFF00"/>
                </a:solidFill>
                <a:latin typeface="Taigi Unicode" pitchFamily="2" charset="0"/>
                <a:ea typeface="標楷體" pitchFamily="65" charset="-120"/>
              </a:rPr>
              <a:t>--eh~ </a:t>
            </a:r>
            <a:r>
              <a:rPr lang="en-US" altLang="zh-TW" sz="3200" b="1" dirty="0" err="1">
                <a:solidFill>
                  <a:srgbClr val="FFFF00"/>
                </a:solidFill>
                <a:latin typeface="Taigi Unicode" pitchFamily="2" charset="0"/>
                <a:ea typeface="標楷體" pitchFamily="65" charset="-120"/>
              </a:rPr>
              <a:t>jú</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iu-tshiû</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  就</a:t>
            </a:r>
            <a:r>
              <a:rPr lang="zh-TW" altLang="en-US" sz="3200" b="1" dirty="0">
                <a:latin typeface="Taigi Unicode" pitchFamily="2" charset="0"/>
                <a:ea typeface="標楷體" pitchFamily="65" charset="-120"/>
              </a:rPr>
              <a:t>按呢去佮人學拍手 </a:t>
            </a:r>
            <a:endParaRPr lang="en-US" altLang="zh-TW" sz="3200" b="1" dirty="0" smtClean="0">
              <a:latin typeface="Taigi Unicode" pitchFamily="2" charset="0"/>
              <a:ea typeface="標楷體" pitchFamily="65" charset="-120"/>
            </a:endParaRPr>
          </a:p>
          <a:p>
            <a:r>
              <a:rPr lang="en-US" altLang="zh-TW" sz="3200" b="1" dirty="0" smtClean="0">
                <a:latin typeface="Taigi Unicode" pitchFamily="2" charset="0"/>
                <a:ea typeface="標楷體" pitchFamily="65" charset="-120"/>
              </a:rPr>
              <a:t>  </a:t>
            </a:r>
            <a:r>
              <a:rPr lang="en-US" altLang="zh-TW" sz="3200" b="1" dirty="0" err="1" smtClean="0">
                <a:solidFill>
                  <a:srgbClr val="FFFF00"/>
                </a:solidFill>
                <a:latin typeface="Taigi Unicode" pitchFamily="2" charset="0"/>
                <a:ea typeface="標楷體" pitchFamily="65" charset="-120"/>
              </a:rPr>
              <a:t>tsiū</a:t>
            </a:r>
            <a:r>
              <a:rPr lang="en-US" altLang="zh-TW" sz="3200" b="1" dirty="0" smtClean="0">
                <a:solidFill>
                  <a:srgbClr val="FFFF00"/>
                </a:solidFill>
                <a:latin typeface="Taigi Unicode" pitchFamily="2" charset="0"/>
                <a:ea typeface="標楷體" pitchFamily="65" charset="-120"/>
              </a:rPr>
              <a:t>-</a:t>
            </a:r>
            <a:r>
              <a:rPr lang="en-US" altLang="zh-TW" sz="3200" b="1" dirty="0" err="1" smtClean="0">
                <a:solidFill>
                  <a:srgbClr val="FFFF00"/>
                </a:solidFill>
                <a:latin typeface="Taigi Unicode" pitchFamily="2" charset="0"/>
                <a:ea typeface="標楷體" pitchFamily="65" charset="-120"/>
              </a:rPr>
              <a:t>án</a:t>
            </a:r>
            <a:r>
              <a:rPr lang="en-US" altLang="zh-TW" sz="3200" b="1" dirty="0" smtClean="0">
                <a:solidFill>
                  <a:srgbClr val="FFFF00"/>
                </a:solidFill>
                <a:latin typeface="Taigi Unicode" pitchFamily="2" charset="0"/>
                <a:ea typeface="標楷體" pitchFamily="65" charset="-120"/>
              </a:rPr>
              <a:t>-ne </a:t>
            </a:r>
            <a:r>
              <a:rPr lang="en-US" altLang="zh-TW" sz="3200" b="1" dirty="0" err="1">
                <a:solidFill>
                  <a:srgbClr val="FFFF00"/>
                </a:solidFill>
                <a:latin typeface="Taigi Unicode" pitchFamily="2" charset="0"/>
                <a:ea typeface="標楷體" pitchFamily="65" charset="-120"/>
              </a:rPr>
              <a:t>khì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kah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lâng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phah-tshiú</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  是</a:t>
            </a:r>
            <a:r>
              <a:rPr lang="zh-TW" altLang="en-US" sz="3200" b="1" dirty="0">
                <a:latin typeface="Taigi Unicode" pitchFamily="2" charset="0"/>
                <a:ea typeface="標楷體" pitchFamily="65" charset="-120"/>
              </a:rPr>
              <a:t>欲演彼號電視劇 </a:t>
            </a:r>
            <a:endParaRPr lang="en-US" altLang="zh-TW" sz="3200" b="1" dirty="0" smtClean="0">
              <a:latin typeface="Taigi Unicode" pitchFamily="2" charset="0"/>
              <a:ea typeface="標楷體" pitchFamily="65" charset="-120"/>
            </a:endParaRPr>
          </a:p>
          <a:p>
            <a:r>
              <a:rPr lang="en-US" altLang="zh-TW" sz="3200" b="1" dirty="0" smtClean="0">
                <a:latin typeface="Taigi Unicode" pitchFamily="2" charset="0"/>
                <a:ea typeface="標楷體" pitchFamily="65" charset="-120"/>
              </a:rPr>
              <a:t>  </a:t>
            </a:r>
            <a:r>
              <a:rPr lang="en-US" altLang="zh-TW" sz="3200" b="1" dirty="0" err="1" smtClean="0">
                <a:solidFill>
                  <a:srgbClr val="FFFF00"/>
                </a:solidFill>
                <a:latin typeface="Taigi Unicode" pitchFamily="2" charset="0"/>
                <a:ea typeface="標楷體" pitchFamily="65" charset="-120"/>
              </a:rPr>
              <a:t>sī</a:t>
            </a:r>
            <a:r>
              <a:rPr lang="en-US" altLang="zh-TW" sz="3200" b="1" dirty="0" smtClean="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beh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ián</a:t>
            </a:r>
            <a:r>
              <a:rPr lang="en-US" altLang="zh-TW" sz="3200" b="1" dirty="0">
                <a:solidFill>
                  <a:srgbClr val="FFFF00"/>
                </a:solidFill>
                <a:latin typeface="Taigi Unicode" pitchFamily="2" charset="0"/>
                <a:ea typeface="標楷體" pitchFamily="65" charset="-120"/>
              </a:rPr>
              <a:t> hit-</a:t>
            </a:r>
            <a:r>
              <a:rPr lang="en-US" altLang="zh-TW" sz="3200" b="1" dirty="0" err="1">
                <a:solidFill>
                  <a:srgbClr val="FFFF00"/>
                </a:solidFill>
                <a:latin typeface="Taigi Unicode" pitchFamily="2" charset="0"/>
                <a:ea typeface="標楷體" pitchFamily="65" charset="-120"/>
              </a:rPr>
              <a:t>lō</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tiān-sī-kio̍k</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  欲</a:t>
            </a:r>
            <a:r>
              <a:rPr lang="zh-TW" altLang="en-US" sz="3200" b="1" dirty="0">
                <a:latin typeface="Taigi Unicode" pitchFamily="2" charset="0"/>
                <a:ea typeface="標楷體" pitchFamily="65" charset="-120"/>
              </a:rPr>
              <a:t>做拍手閣人軟弱 </a:t>
            </a:r>
            <a:endParaRPr lang="en-US" altLang="zh-TW" sz="3200" b="1" dirty="0" smtClean="0">
              <a:latin typeface="Taigi Unicode" pitchFamily="2" charset="0"/>
              <a:ea typeface="標楷體" pitchFamily="65" charset="-120"/>
            </a:endParaRPr>
          </a:p>
          <a:p>
            <a:r>
              <a:rPr lang="en-US" altLang="zh-TW" sz="3200" b="1" dirty="0" smtClean="0">
                <a:latin typeface="Taigi Unicode" pitchFamily="2" charset="0"/>
                <a:ea typeface="標楷體" pitchFamily="65" charset="-120"/>
              </a:rPr>
              <a:t>  </a:t>
            </a:r>
            <a:r>
              <a:rPr lang="en-US" altLang="zh-TW" sz="3200" b="1" dirty="0" err="1" smtClean="0">
                <a:solidFill>
                  <a:srgbClr val="FFFF00"/>
                </a:solidFill>
                <a:latin typeface="Taigi Unicode" pitchFamily="2" charset="0"/>
                <a:ea typeface="標楷體" pitchFamily="65" charset="-120"/>
              </a:rPr>
              <a:t>beh</a:t>
            </a:r>
            <a:r>
              <a:rPr lang="en-US" altLang="zh-TW" sz="3200" b="1" dirty="0" smtClean="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tsò</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phah-tshiú</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lâng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luán-jio̍</a:t>
            </a:r>
            <a:r>
              <a:rPr lang="en-US" altLang="zh-TW" sz="3200" b="1" dirty="0" err="1" smtClean="0">
                <a:solidFill>
                  <a:srgbClr val="FFFF00"/>
                </a:solidFill>
                <a:latin typeface="Taigi Unicode" pitchFamily="2" charset="0"/>
                <a:ea typeface="標楷體" pitchFamily="65" charset="-120"/>
              </a:rPr>
              <a:t>k</a:t>
            </a:r>
            <a:endParaRPr lang="en-US" altLang="zh-TW" sz="3200" b="1" dirty="0" smtClean="0">
              <a:solidFill>
                <a:srgbClr val="FFFF00"/>
              </a:solidFill>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（愈想愈煩惱，就這樣去學人家當武行，就是要去演那種電視劇。要當武行卻體質虛弱沒力氣</a:t>
            </a:r>
            <a:r>
              <a:rPr lang="en-US" altLang="zh-CN" sz="2400" b="1" dirty="0" smtClean="0">
                <a:solidFill>
                  <a:srgbClr val="FF0000"/>
                </a:solidFill>
                <a:latin typeface="Taigi Unicode" pitchFamily="2" charset="0"/>
                <a:ea typeface="標楷體" pitchFamily="65" charset="-120"/>
              </a:rPr>
              <a:t>~</a:t>
            </a:r>
            <a:r>
              <a:rPr lang="zh-CN" altLang="en-US" sz="2400" b="1" dirty="0" smtClean="0">
                <a:solidFill>
                  <a:srgbClr val="FF0000"/>
                </a:solidFill>
                <a:latin typeface="Taigi Unicode" pitchFamily="2" charset="0"/>
                <a:ea typeface="標楷體" pitchFamily="65" charset="-120"/>
              </a:rPr>
              <a:t>）</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107504" y="1573336"/>
            <a:ext cx="9036496" cy="4231928"/>
          </a:xfrm>
          <a:prstGeom prst="rect">
            <a:avLst/>
          </a:prstGeom>
        </p:spPr>
        <p:txBody>
          <a:bodyPr wrap="square">
            <a:spAutoFit/>
          </a:bodyPr>
          <a:lstStyle/>
          <a:p>
            <a:r>
              <a:rPr lang="zh-TW" altLang="en-US" sz="3200" b="1" dirty="0">
                <a:latin typeface="Taigi Unicode" pitchFamily="2" charset="0"/>
                <a:ea typeface="標楷體" pitchFamily="65" charset="-120"/>
              </a:rPr>
              <a:t>錄影開始 </a:t>
            </a:r>
            <a:r>
              <a:rPr lang="en-US" altLang="zh-TW" sz="3200" b="1" dirty="0" err="1">
                <a:solidFill>
                  <a:srgbClr val="FFFF00"/>
                </a:solidFill>
                <a:latin typeface="Taigi Unicode" pitchFamily="2" charset="0"/>
                <a:ea typeface="標楷體" pitchFamily="65" charset="-120"/>
              </a:rPr>
              <a:t>lo̍k-iánn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khai-sí</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拍</a:t>
            </a:r>
            <a:r>
              <a:rPr lang="zh-TW" altLang="en-US" sz="3200" b="1" dirty="0">
                <a:latin typeface="Taigi Unicode" pitchFamily="2" charset="0"/>
                <a:ea typeface="標楷體" pitchFamily="65" charset="-120"/>
              </a:rPr>
              <a:t>倒</a:t>
            </a:r>
            <a:r>
              <a:rPr lang="zh-TW" altLang="en-US" sz="3200" b="1" dirty="0">
                <a:latin typeface="台灣楷體" pitchFamily="2" charset="-120"/>
                <a:ea typeface="台灣楷體" pitchFamily="2" charset="-120"/>
              </a:rPr>
              <a:t></a:t>
            </a:r>
            <a:r>
              <a:rPr lang="zh-TW" altLang="en-US" sz="3200" b="1" dirty="0">
                <a:latin typeface="Taigi Unicode" pitchFamily="2" charset="0"/>
                <a:ea typeface="標楷體" pitchFamily="65" charset="-120"/>
              </a:rPr>
              <a:t>袂起 </a:t>
            </a:r>
            <a:r>
              <a:rPr lang="en-US" altLang="zh-TW" sz="3200" b="1" dirty="0" err="1">
                <a:solidFill>
                  <a:srgbClr val="FFFF00"/>
                </a:solidFill>
                <a:latin typeface="Taigi Unicode" pitchFamily="2" charset="0"/>
                <a:ea typeface="標楷體" pitchFamily="65" charset="-120"/>
              </a:rPr>
              <a:t>phah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tó</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peh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bē</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khí</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昏倒</a:t>
            </a:r>
            <a:r>
              <a:rPr lang="zh-TW" altLang="en-US" sz="3200" b="1" dirty="0">
                <a:latin typeface="Taigi Unicode" pitchFamily="2" charset="0"/>
                <a:ea typeface="標楷體" pitchFamily="65" charset="-120"/>
              </a:rPr>
              <a:t>半小時 </a:t>
            </a:r>
            <a:r>
              <a:rPr lang="en-US" altLang="zh-TW" sz="3200" b="1" dirty="0" err="1">
                <a:solidFill>
                  <a:srgbClr val="FFFF00"/>
                </a:solidFill>
                <a:latin typeface="Taigi Unicode" pitchFamily="2" charset="0"/>
                <a:ea typeface="標楷體" pitchFamily="65" charset="-120"/>
              </a:rPr>
              <a:t>hūn-tó</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puànn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sió-sî</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公司</a:t>
            </a:r>
            <a:r>
              <a:rPr lang="zh-TW" altLang="en-US" sz="3200" b="1" dirty="0">
                <a:latin typeface="Taigi Unicode" pitchFamily="2" charset="0"/>
                <a:ea typeface="標楷體" pitchFamily="65" charset="-120"/>
              </a:rPr>
              <a:t>著了彼號醫藥錢 </a:t>
            </a:r>
            <a:r>
              <a:rPr lang="en-US" altLang="zh-TW" sz="3200" b="1" dirty="0" err="1">
                <a:solidFill>
                  <a:srgbClr val="FFFF00"/>
                </a:solidFill>
                <a:latin typeface="Taigi Unicode" pitchFamily="2" charset="0"/>
                <a:ea typeface="標楷體" pitchFamily="65" charset="-120"/>
              </a:rPr>
              <a:t>kong-si</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tio̍h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liáu</a:t>
            </a:r>
            <a:r>
              <a:rPr lang="en-US" altLang="zh-TW" sz="3200" b="1" dirty="0">
                <a:solidFill>
                  <a:srgbClr val="FFFF00"/>
                </a:solidFill>
                <a:latin typeface="Taigi Unicode" pitchFamily="2" charset="0"/>
                <a:ea typeface="標楷體" pitchFamily="65" charset="-120"/>
              </a:rPr>
              <a:t> hit-</a:t>
            </a:r>
            <a:r>
              <a:rPr lang="en-US" altLang="zh-TW" sz="3200" b="1" dirty="0" err="1">
                <a:solidFill>
                  <a:srgbClr val="FFFF00"/>
                </a:solidFill>
                <a:latin typeface="Taigi Unicode" pitchFamily="2" charset="0"/>
                <a:ea typeface="標楷體" pitchFamily="65" charset="-120"/>
              </a:rPr>
              <a:t>lō</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i-io̍h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tsînn</a:t>
            </a:r>
            <a:r>
              <a:rPr lang="en-US" altLang="zh-TW" sz="3200" b="1" dirty="0">
                <a:solidFill>
                  <a:srgbClr val="FFFF00"/>
                </a:solidFill>
                <a:latin typeface="Taigi Unicode" pitchFamily="2" charset="0"/>
                <a:ea typeface="標楷體" pitchFamily="65" charset="-120"/>
              </a:rPr>
              <a:t> </a:t>
            </a:r>
            <a:r>
              <a:rPr lang="zh-TW" altLang="en-US" sz="3200" b="1" dirty="0">
                <a:latin typeface="Taigi Unicode" pitchFamily="2" charset="0"/>
                <a:ea typeface="標楷體" pitchFamily="65" charset="-120"/>
              </a:rPr>
              <a:t>導演仙算閣袂合台 </a:t>
            </a:r>
            <a:r>
              <a:rPr lang="en-US" altLang="zh-TW" sz="3200" b="1" dirty="0" err="1">
                <a:solidFill>
                  <a:srgbClr val="FFFF00"/>
                </a:solidFill>
                <a:latin typeface="Taigi Unicode" pitchFamily="2" charset="0"/>
                <a:ea typeface="標楷體" pitchFamily="65" charset="-120"/>
              </a:rPr>
              <a:t>tō-ián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sian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sǹg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koh</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buē</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ha̍h-tâi</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叫</a:t>
            </a:r>
            <a:r>
              <a:rPr lang="zh-TW" altLang="en-US" sz="3200" b="1" dirty="0">
                <a:latin typeface="Taigi Unicode" pitchFamily="2" charset="0"/>
                <a:ea typeface="標楷體" pitchFamily="65" charset="-120"/>
              </a:rPr>
              <a:t>我轉去保養才閣來 </a:t>
            </a:r>
            <a:r>
              <a:rPr lang="en-US" altLang="zh-TW" sz="2900" b="1" dirty="0" err="1">
                <a:solidFill>
                  <a:srgbClr val="FFFF00"/>
                </a:solidFill>
                <a:latin typeface="Taigi Unicode" pitchFamily="2" charset="0"/>
                <a:ea typeface="標楷體" pitchFamily="65" charset="-120"/>
              </a:rPr>
              <a:t>kiò</a:t>
            </a:r>
            <a:r>
              <a:rPr lang="en-US" altLang="zh-TW" sz="2900" b="1" dirty="0">
                <a:solidFill>
                  <a:srgbClr val="FFFF00"/>
                </a:solidFill>
                <a:latin typeface="Taigi Unicode" pitchFamily="2" charset="0"/>
                <a:ea typeface="標楷體" pitchFamily="65" charset="-120"/>
              </a:rPr>
              <a:t> </a:t>
            </a:r>
            <a:r>
              <a:rPr lang="en-US" altLang="zh-TW" sz="2900" b="1" dirty="0" err="1">
                <a:solidFill>
                  <a:srgbClr val="FFFF00"/>
                </a:solidFill>
                <a:latin typeface="Taigi Unicode" pitchFamily="2" charset="0"/>
                <a:ea typeface="標楷體" pitchFamily="65" charset="-120"/>
              </a:rPr>
              <a:t>guá</a:t>
            </a:r>
            <a:r>
              <a:rPr lang="en-US" altLang="zh-TW" sz="2900" b="1" dirty="0">
                <a:solidFill>
                  <a:srgbClr val="FFFF00"/>
                </a:solidFill>
                <a:latin typeface="Taigi Unicode" pitchFamily="2" charset="0"/>
                <a:ea typeface="標楷體" pitchFamily="65" charset="-120"/>
              </a:rPr>
              <a:t> </a:t>
            </a:r>
            <a:r>
              <a:rPr lang="en-US" altLang="zh-TW" sz="2900" b="1" dirty="0" err="1">
                <a:solidFill>
                  <a:srgbClr val="FFFF00"/>
                </a:solidFill>
                <a:latin typeface="Taigi Unicode" pitchFamily="2" charset="0"/>
                <a:ea typeface="標楷體" pitchFamily="65" charset="-120"/>
              </a:rPr>
              <a:t>tńg-khì</a:t>
            </a:r>
            <a:r>
              <a:rPr lang="en-US" altLang="zh-TW" sz="2900" b="1" dirty="0">
                <a:solidFill>
                  <a:srgbClr val="FFFF00"/>
                </a:solidFill>
                <a:latin typeface="Taigi Unicode" pitchFamily="2" charset="0"/>
                <a:ea typeface="標楷體" pitchFamily="65" charset="-120"/>
              </a:rPr>
              <a:t> </a:t>
            </a:r>
            <a:r>
              <a:rPr lang="en-US" altLang="zh-TW" sz="2900" b="1" dirty="0" err="1">
                <a:solidFill>
                  <a:srgbClr val="FFFF00"/>
                </a:solidFill>
                <a:latin typeface="Taigi Unicode" pitchFamily="2" charset="0"/>
                <a:ea typeface="標楷體" pitchFamily="65" charset="-120"/>
              </a:rPr>
              <a:t>pó-ióng</a:t>
            </a:r>
            <a:r>
              <a:rPr lang="en-US" altLang="zh-TW" sz="2900" b="1" dirty="0">
                <a:solidFill>
                  <a:srgbClr val="FFFF00"/>
                </a:solidFill>
                <a:latin typeface="Taigi Unicode" pitchFamily="2" charset="0"/>
                <a:ea typeface="標楷體" pitchFamily="65" charset="-120"/>
              </a:rPr>
              <a:t> </a:t>
            </a:r>
            <a:r>
              <a:rPr lang="en-US" altLang="zh-TW" sz="2900" b="1" dirty="0" err="1">
                <a:solidFill>
                  <a:srgbClr val="FFFF00"/>
                </a:solidFill>
                <a:latin typeface="Taigi Unicode" pitchFamily="2" charset="0"/>
                <a:ea typeface="標楷體" pitchFamily="65" charset="-120"/>
              </a:rPr>
              <a:t>tsiah-koh</a:t>
            </a:r>
            <a:r>
              <a:rPr lang="en-US" altLang="zh-TW" sz="2900" b="1" dirty="0">
                <a:solidFill>
                  <a:srgbClr val="FFFF00"/>
                </a:solidFill>
                <a:latin typeface="Taigi Unicode" pitchFamily="2" charset="0"/>
                <a:ea typeface="標楷體" pitchFamily="65" charset="-120"/>
              </a:rPr>
              <a:t> </a:t>
            </a:r>
            <a:r>
              <a:rPr lang="en-US" altLang="zh-TW" sz="2900" b="1" dirty="0" err="1" smtClean="0">
                <a:solidFill>
                  <a:srgbClr val="FFFF00"/>
                </a:solidFill>
                <a:latin typeface="Taigi Unicode" pitchFamily="2" charset="0"/>
                <a:ea typeface="標楷體" pitchFamily="65" charset="-120"/>
              </a:rPr>
              <a:t>lâi</a:t>
            </a:r>
            <a:endParaRPr lang="en-US" altLang="zh-TW" sz="2900" b="1" dirty="0" smtClean="0">
              <a:solidFill>
                <a:srgbClr val="FFFF00"/>
              </a:solidFill>
              <a:latin typeface="Taigi Unicode" pitchFamily="2" charset="0"/>
              <a:ea typeface="標楷體" pitchFamily="65" charset="-120"/>
            </a:endParaRPr>
          </a:p>
          <a:p>
            <a:endParaRPr lang="en-US" altLang="zh-TW" sz="2900" b="1" dirty="0">
              <a:solidFill>
                <a:srgbClr val="FF0000"/>
              </a:solidFill>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（開始錄影後，被打倒就爬不起來，昏倒了半小時，公司還得花醫藥費。導演算了一下覺得划不來，叫我回去保養好才來。）</a:t>
            </a:r>
            <a:endParaRPr lang="en-US" altLang="zh-TW" sz="2400" b="1" dirty="0" smtClean="0">
              <a:solidFill>
                <a:srgbClr val="FF0000"/>
              </a:solidFill>
              <a:latin typeface="Taigi Unicode" pitchFamily="2" charset="0"/>
              <a:ea typeface="標楷體" pitchFamily="65" charset="-120"/>
            </a:endParaRPr>
          </a:p>
        </p:txBody>
      </p:sp>
    </p:spTree>
  </p:cSld>
  <p:clrMapOvr>
    <a:masterClrMapping/>
  </p:clrMapOvr>
  <p:transition>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1619672" y="188640"/>
            <a:ext cx="6264696" cy="749300"/>
          </a:xfrm>
          <a:prstGeom prst="rect">
            <a:avLst/>
          </a:prstGeom>
          <a:noFill/>
          <a:ln w="9525">
            <a:noFill/>
            <a:miter lim="800000"/>
            <a:headEnd/>
            <a:tailEnd/>
          </a:ln>
        </p:spPr>
        <p:txBody>
          <a:bodyPr/>
          <a:lstStyle/>
          <a:p>
            <a:pPr algn="ctr" eaLnBrk="1" hangingPunct="1">
              <a:lnSpc>
                <a:spcPct val="90000"/>
              </a:lnSpc>
            </a:pPr>
            <a:r>
              <a:rPr kumimoji="0" lang="zh-CN" altLang="en-US"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一年換二十四个頭家</a:t>
            </a:r>
            <a:endParaRPr kumimoji="0" lang="en-US" altLang="zh-CN" sz="4400"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a:p>
            <a:pPr algn="ctr" eaLnBrk="1" hangingPunct="1">
              <a:lnSpc>
                <a:spcPct val="90000"/>
              </a:lnSpc>
            </a:pPr>
            <a:endParaRPr kumimoji="0" lang="zh-TW" altLang="en-US" sz="44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5" name="矩形 4"/>
          <p:cNvSpPr/>
          <p:nvPr/>
        </p:nvSpPr>
        <p:spPr>
          <a:xfrm>
            <a:off x="2555776" y="764704"/>
            <a:ext cx="4543680" cy="523220"/>
          </a:xfrm>
          <a:prstGeom prst="rect">
            <a:avLst/>
          </a:prstGeom>
        </p:spPr>
        <p:txBody>
          <a:bodyPr wrap="none">
            <a:spAutoFit/>
          </a:bodyPr>
          <a:lstStyle/>
          <a:p>
            <a:r>
              <a:rPr lang="en-US" altLang="zh-TW" sz="2800" dirty="0" err="1">
                <a:solidFill>
                  <a:srgbClr val="FFFF00"/>
                </a:solidFill>
                <a:effectLst>
                  <a:outerShdw blurRad="38100" dist="38100" dir="2700000" algn="tl">
                    <a:srgbClr val="000000">
                      <a:alpha val="43137"/>
                    </a:srgbClr>
                  </a:outerShdw>
                </a:effectLst>
                <a:latin typeface="Taigi Unicode" pitchFamily="2" charset="0"/>
              </a:rPr>
              <a:t>Tsi̍t-nî</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Uānn</a:t>
            </a:r>
            <a:r>
              <a:rPr lang="en-US" altLang="zh-TW" sz="2800" dirty="0">
                <a:solidFill>
                  <a:srgbClr val="FFFF00"/>
                </a:solidFill>
                <a:effectLst>
                  <a:outerShdw blurRad="38100" dist="38100" dir="2700000" algn="tl">
                    <a:srgbClr val="000000">
                      <a:alpha val="43137"/>
                    </a:srgbClr>
                  </a:outerShdw>
                </a:effectLst>
                <a:latin typeface="Taigi Unicode" pitchFamily="2" charset="0"/>
              </a:rPr>
              <a:t>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Jī-tsa̍p-sì</a:t>
            </a:r>
            <a:r>
              <a:rPr lang="en-US" altLang="zh-TW" sz="2800" dirty="0">
                <a:solidFill>
                  <a:srgbClr val="FFFF00"/>
                </a:solidFill>
                <a:effectLst>
                  <a:outerShdw blurRad="38100" dist="38100" dir="2700000" algn="tl">
                    <a:srgbClr val="000000">
                      <a:alpha val="43137"/>
                    </a:srgbClr>
                  </a:outerShdw>
                </a:effectLst>
                <a:latin typeface="Taigi Unicode" pitchFamily="2" charset="0"/>
              </a:rPr>
              <a:t> ê </a:t>
            </a:r>
            <a:r>
              <a:rPr lang="en-US" altLang="zh-TW" sz="2800" dirty="0" err="1">
                <a:solidFill>
                  <a:srgbClr val="FFFF00"/>
                </a:solidFill>
                <a:effectLst>
                  <a:outerShdw blurRad="38100" dist="38100" dir="2700000" algn="tl">
                    <a:srgbClr val="000000">
                      <a:alpha val="43137"/>
                    </a:srgbClr>
                  </a:outerShdw>
                </a:effectLst>
                <a:latin typeface="Taigi Unicode" pitchFamily="2" charset="0"/>
              </a:rPr>
              <a:t>Thâu-ke</a:t>
            </a:r>
            <a:endParaRPr lang="zh-TW" altLang="en-US" sz="2800" dirty="0">
              <a:solidFill>
                <a:srgbClr val="FFFF00"/>
              </a:solidFill>
              <a:effectLst>
                <a:outerShdw blurRad="38100" dist="38100" dir="2700000" algn="tl">
                  <a:srgbClr val="000000">
                    <a:alpha val="43137"/>
                  </a:srgbClr>
                </a:outerShdw>
              </a:effectLst>
              <a:latin typeface="Taigi Unicode" pitchFamily="2" charset="0"/>
            </a:endParaRPr>
          </a:p>
        </p:txBody>
      </p:sp>
      <p:sp>
        <p:nvSpPr>
          <p:cNvPr id="6" name="矩形 5"/>
          <p:cNvSpPr/>
          <p:nvPr/>
        </p:nvSpPr>
        <p:spPr>
          <a:xfrm>
            <a:off x="251520" y="1824494"/>
            <a:ext cx="9036496" cy="3908762"/>
          </a:xfrm>
          <a:prstGeom prst="rect">
            <a:avLst/>
          </a:prstGeom>
        </p:spPr>
        <p:txBody>
          <a:bodyPr wrap="square">
            <a:spAutoFit/>
          </a:bodyPr>
          <a:lstStyle/>
          <a:p>
            <a:r>
              <a:rPr lang="zh-TW" altLang="en-US" sz="3200" b="1" dirty="0">
                <a:latin typeface="Taigi Unicode" pitchFamily="2" charset="0"/>
                <a:ea typeface="標楷體" pitchFamily="65" charset="-120"/>
              </a:rPr>
              <a:t>想著欸</a:t>
            </a:r>
            <a:r>
              <a:rPr lang="en-US" altLang="zh-TW" sz="3200" b="1" dirty="0">
                <a:latin typeface="Taigi Unicode" pitchFamily="2" charset="0"/>
                <a:ea typeface="標楷體" pitchFamily="65" charset="-120"/>
              </a:rPr>
              <a:t>~ </a:t>
            </a:r>
            <a:r>
              <a:rPr lang="zh-TW" altLang="en-US" sz="3200" b="1" dirty="0">
                <a:latin typeface="Taigi Unicode" pitchFamily="2" charset="0"/>
                <a:ea typeface="標楷體" pitchFamily="65" charset="-120"/>
              </a:rPr>
              <a:t>面就烏 </a:t>
            </a:r>
            <a:endParaRPr lang="en-US" altLang="zh-TW" sz="3200" b="1" dirty="0" smtClean="0">
              <a:latin typeface="Taigi Unicode" pitchFamily="2" charset="0"/>
              <a:ea typeface="標楷體" pitchFamily="65" charset="-120"/>
            </a:endParaRPr>
          </a:p>
          <a:p>
            <a:r>
              <a:rPr lang="en-US" altLang="zh-TW" sz="3200" b="1" dirty="0" err="1" smtClean="0">
                <a:solidFill>
                  <a:srgbClr val="FFFF00"/>
                </a:solidFill>
                <a:latin typeface="Taigi Unicode" pitchFamily="2" charset="0"/>
                <a:ea typeface="標楷體" pitchFamily="65" charset="-120"/>
              </a:rPr>
              <a:t>siūnn</a:t>
            </a:r>
            <a:r>
              <a:rPr lang="en-US" altLang="zh-TW" sz="3200" b="1" dirty="0" smtClean="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tio̍h</a:t>
            </a:r>
            <a:r>
              <a:rPr lang="en-US" altLang="zh-TW" sz="3200" b="1" dirty="0">
                <a:solidFill>
                  <a:srgbClr val="FFFF00"/>
                </a:solidFill>
                <a:latin typeface="Taigi Unicode" pitchFamily="2" charset="0"/>
                <a:ea typeface="標楷體" pitchFamily="65" charset="-120"/>
              </a:rPr>
              <a:t>--eh~ </a:t>
            </a:r>
            <a:r>
              <a:rPr lang="en-US" altLang="zh-TW" sz="3200" b="1" dirty="0" err="1">
                <a:solidFill>
                  <a:srgbClr val="FFFF00"/>
                </a:solidFill>
                <a:latin typeface="Taigi Unicode" pitchFamily="2" charset="0"/>
                <a:ea typeface="標楷體" pitchFamily="65" charset="-120"/>
              </a:rPr>
              <a:t>bīn</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tiō</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oo</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看破</a:t>
            </a:r>
            <a:r>
              <a:rPr lang="zh-TW" altLang="en-US" sz="3200" b="1" dirty="0">
                <a:latin typeface="Taigi Unicode" pitchFamily="2" charset="0"/>
                <a:ea typeface="標楷體" pitchFamily="65" charset="-120"/>
              </a:rPr>
              <a:t>轉來去食彼號番薯箍 </a:t>
            </a:r>
            <a:endParaRPr lang="en-US" altLang="zh-TW" sz="3200" b="1" dirty="0" smtClean="0">
              <a:latin typeface="Taigi Unicode" pitchFamily="2" charset="0"/>
              <a:ea typeface="標楷體" pitchFamily="65" charset="-120"/>
            </a:endParaRPr>
          </a:p>
          <a:p>
            <a:r>
              <a:rPr lang="en-US" altLang="zh-TW" sz="3200" b="1" dirty="0" err="1" smtClean="0">
                <a:solidFill>
                  <a:srgbClr val="FFFF00"/>
                </a:solidFill>
                <a:latin typeface="Taigi Unicode" pitchFamily="2" charset="0"/>
                <a:ea typeface="標楷體" pitchFamily="65" charset="-120"/>
              </a:rPr>
              <a:t>khuànn-phuà</a:t>
            </a:r>
            <a:r>
              <a:rPr lang="en-US" altLang="zh-TW" sz="3200" b="1" dirty="0" smtClean="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tńg</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lâi-khì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tsia̍h</a:t>
            </a:r>
            <a:r>
              <a:rPr lang="en-US" altLang="zh-TW" sz="3200" b="1" dirty="0">
                <a:solidFill>
                  <a:srgbClr val="FFFF00"/>
                </a:solidFill>
                <a:latin typeface="Taigi Unicode" pitchFamily="2" charset="0"/>
                <a:ea typeface="標楷體" pitchFamily="65" charset="-120"/>
              </a:rPr>
              <a:t> hit-</a:t>
            </a:r>
            <a:r>
              <a:rPr lang="en-US" altLang="zh-TW" sz="3200" b="1" dirty="0" err="1">
                <a:solidFill>
                  <a:srgbClr val="FFFF00"/>
                </a:solidFill>
                <a:latin typeface="Taigi Unicode" pitchFamily="2" charset="0"/>
                <a:ea typeface="標楷體" pitchFamily="65" charset="-120"/>
              </a:rPr>
              <a:t>lō</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han-tsî-khoo</a:t>
            </a:r>
            <a:r>
              <a:rPr lang="en-US" altLang="zh-TW" sz="3200" b="1" dirty="0">
                <a:solidFill>
                  <a:srgbClr val="FFFF00"/>
                </a:solidFill>
                <a:latin typeface="Taigi Unicode" pitchFamily="2" charset="0"/>
                <a:ea typeface="標楷體" pitchFamily="65" charset="-120"/>
              </a:rPr>
              <a:t> </a:t>
            </a:r>
            <a:endParaRPr lang="en-US" altLang="zh-TW" sz="3200" b="1" dirty="0" smtClean="0">
              <a:solidFill>
                <a:srgbClr val="FFFF00"/>
              </a:solidFill>
              <a:latin typeface="Taigi Unicode" pitchFamily="2" charset="0"/>
              <a:ea typeface="標楷體" pitchFamily="65" charset="-120"/>
            </a:endParaRPr>
          </a:p>
          <a:p>
            <a:r>
              <a:rPr lang="zh-TW" altLang="en-US" sz="3200" b="1" dirty="0" smtClean="0">
                <a:latin typeface="Taigi Unicode" pitchFamily="2" charset="0"/>
                <a:ea typeface="標楷體" pitchFamily="65" charset="-120"/>
              </a:rPr>
              <a:t>轉</a:t>
            </a:r>
            <a:r>
              <a:rPr lang="zh-TW" altLang="en-US" sz="3200" b="1" dirty="0">
                <a:latin typeface="Taigi Unicode" pitchFamily="2" charset="0"/>
                <a:ea typeface="標楷體" pitchFamily="65" charset="-120"/>
              </a:rPr>
              <a:t>來去食彼號番薯箍 </a:t>
            </a:r>
            <a:endParaRPr lang="en-US" altLang="zh-TW" sz="3200" b="1" dirty="0" smtClean="0">
              <a:latin typeface="Taigi Unicode" pitchFamily="2" charset="0"/>
              <a:ea typeface="標楷體" pitchFamily="65" charset="-120"/>
            </a:endParaRPr>
          </a:p>
          <a:p>
            <a:r>
              <a:rPr lang="en-US" altLang="zh-TW" sz="3200" b="1" dirty="0" err="1" smtClean="0">
                <a:solidFill>
                  <a:srgbClr val="FFFF00"/>
                </a:solidFill>
                <a:latin typeface="Taigi Unicode" pitchFamily="2" charset="0"/>
                <a:ea typeface="標楷體" pitchFamily="65" charset="-120"/>
              </a:rPr>
              <a:t>tńg</a:t>
            </a:r>
            <a:r>
              <a:rPr lang="en-US" altLang="zh-TW" sz="3200" b="1" dirty="0" smtClean="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lâi-khì</a:t>
            </a:r>
            <a:r>
              <a:rPr lang="en-US" altLang="zh-TW" sz="3200" b="1" dirty="0">
                <a:solidFill>
                  <a:srgbClr val="FFFF00"/>
                </a:solidFill>
                <a:latin typeface="Taigi Unicode" pitchFamily="2" charset="0"/>
                <a:ea typeface="標楷體" pitchFamily="65" charset="-120"/>
              </a:rPr>
              <a:t> </a:t>
            </a:r>
            <a:r>
              <a:rPr lang="en-US" altLang="zh-TW" sz="3200" b="1" dirty="0" err="1">
                <a:solidFill>
                  <a:srgbClr val="FFFF00"/>
                </a:solidFill>
                <a:latin typeface="Taigi Unicode" pitchFamily="2" charset="0"/>
                <a:ea typeface="標楷體" pitchFamily="65" charset="-120"/>
              </a:rPr>
              <a:t>tsia̍h</a:t>
            </a:r>
            <a:r>
              <a:rPr lang="en-US" altLang="zh-TW" sz="3200" b="1" dirty="0">
                <a:solidFill>
                  <a:srgbClr val="FFFF00"/>
                </a:solidFill>
                <a:latin typeface="Taigi Unicode" pitchFamily="2" charset="0"/>
                <a:ea typeface="標楷體" pitchFamily="65" charset="-120"/>
              </a:rPr>
              <a:t> hit-</a:t>
            </a:r>
            <a:r>
              <a:rPr lang="en-US" altLang="zh-TW" sz="3200" b="1" dirty="0" err="1">
                <a:solidFill>
                  <a:srgbClr val="FFFF00"/>
                </a:solidFill>
                <a:latin typeface="Taigi Unicode" pitchFamily="2" charset="0"/>
                <a:ea typeface="標楷體" pitchFamily="65" charset="-120"/>
              </a:rPr>
              <a:t>lō</a:t>
            </a:r>
            <a:r>
              <a:rPr lang="en-US" altLang="zh-TW" sz="3200" b="1" dirty="0">
                <a:solidFill>
                  <a:srgbClr val="FFFF00"/>
                </a:solidFill>
                <a:latin typeface="Taigi Unicode" pitchFamily="2" charset="0"/>
                <a:ea typeface="標楷體" pitchFamily="65" charset="-120"/>
              </a:rPr>
              <a:t> </a:t>
            </a:r>
            <a:r>
              <a:rPr lang="en-US" altLang="zh-TW" sz="3200" b="1" dirty="0" err="1" smtClean="0">
                <a:solidFill>
                  <a:srgbClr val="FFFF00"/>
                </a:solidFill>
                <a:latin typeface="Taigi Unicode" pitchFamily="2" charset="0"/>
                <a:ea typeface="標楷體" pitchFamily="65" charset="-120"/>
              </a:rPr>
              <a:t>han-tsî-khoo</a:t>
            </a:r>
            <a:endParaRPr lang="en-US" altLang="zh-TW" sz="3200" b="1" dirty="0" smtClean="0">
              <a:solidFill>
                <a:srgbClr val="FFFF00"/>
              </a:solidFill>
              <a:latin typeface="Taigi Unicode" pitchFamily="2" charset="0"/>
              <a:ea typeface="標楷體" pitchFamily="65" charset="-120"/>
            </a:endParaRPr>
          </a:p>
          <a:p>
            <a:endParaRPr lang="en-US" altLang="zh-TW" sz="3200" b="1" dirty="0">
              <a:solidFill>
                <a:srgbClr val="FF0000"/>
              </a:solidFill>
              <a:latin typeface="Taigi Unicode" pitchFamily="2" charset="0"/>
              <a:ea typeface="標楷體" pitchFamily="65" charset="-120"/>
            </a:endParaRPr>
          </a:p>
          <a:p>
            <a:r>
              <a:rPr lang="zh-CN" altLang="en-US" sz="2400" b="1" dirty="0" smtClean="0">
                <a:solidFill>
                  <a:srgbClr val="FF0000"/>
                </a:solidFill>
                <a:latin typeface="Taigi Unicode" pitchFamily="2" charset="0"/>
                <a:ea typeface="標楷體" pitchFamily="65" charset="-120"/>
              </a:rPr>
              <a:t>（想到這些事，我的臉都黑了。看開回去吃番薯吧！）</a:t>
            </a:r>
            <a:endParaRPr lang="en-US" altLang="zh-TW" sz="2400" b="1" dirty="0" smtClean="0">
              <a:solidFill>
                <a:srgbClr val="FF0000"/>
              </a:solidFill>
              <a:latin typeface="Taigi Unicode" pitchFamily="2" charset="0"/>
              <a:ea typeface="標楷體" pitchFamily="65" charset="-120"/>
            </a:endParaRPr>
          </a:p>
        </p:txBody>
      </p:sp>
      <p:sp>
        <p:nvSpPr>
          <p:cNvPr id="7" name="文字方塊 6">
            <a:hlinkClick r:id="rId2" action="ppaction://hlinksldjump"/>
          </p:cNvPr>
          <p:cNvSpPr txBox="1"/>
          <p:nvPr/>
        </p:nvSpPr>
        <p:spPr>
          <a:xfrm>
            <a:off x="7668344" y="5977438"/>
            <a:ext cx="1080120" cy="584775"/>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en-US" altLang="zh-TW"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標楷體" pitchFamily="65" charset="-120"/>
                <a:ea typeface="標楷體" pitchFamily="65" charset="-120"/>
              </a:rPr>
              <a:t>back</a:t>
            </a:r>
            <a:endParaRPr lang="zh-TW" alt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標楷體" pitchFamily="65" charset="-120"/>
              <a:ea typeface="標楷體" pitchFamily="65" charset="-12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4" name="內容版面配置區 3" descr="鱟.jpg"/>
          <p:cNvPicPr>
            <a:picLocks noGrp="1" noChangeAspect="1"/>
          </p:cNvPicPr>
          <p:nvPr>
            <p:ph idx="1"/>
          </p:nvPr>
        </p:nvPicPr>
        <p:blipFill>
          <a:blip r:embed="rId2" cstate="print"/>
          <a:stretch>
            <a:fillRect/>
          </a:stretch>
        </p:blipFill>
        <p:spPr>
          <a:xfrm>
            <a:off x="0" y="0"/>
            <a:ext cx="5264674" cy="3501008"/>
          </a:xfrm>
        </p:spPr>
      </p:pic>
      <p:pic>
        <p:nvPicPr>
          <p:cNvPr id="5" name="圖片 4" descr="鱟桸2.jpg"/>
          <p:cNvPicPr>
            <a:picLocks noChangeAspect="1"/>
          </p:cNvPicPr>
          <p:nvPr/>
        </p:nvPicPr>
        <p:blipFill>
          <a:blip r:embed="rId3" cstate="print"/>
          <a:stretch>
            <a:fillRect/>
          </a:stretch>
        </p:blipFill>
        <p:spPr>
          <a:xfrm>
            <a:off x="0" y="3401616"/>
            <a:ext cx="4608512" cy="3456384"/>
          </a:xfrm>
          <a:prstGeom prst="rect">
            <a:avLst/>
          </a:prstGeom>
        </p:spPr>
      </p:pic>
      <p:pic>
        <p:nvPicPr>
          <p:cNvPr id="6" name="圖片 5" descr="鱟桸3.jpg">
            <a:hlinkClick r:id="rId4" action="ppaction://hlinksldjump"/>
          </p:cNvPr>
          <p:cNvPicPr>
            <a:picLocks noChangeAspect="1"/>
          </p:cNvPicPr>
          <p:nvPr/>
        </p:nvPicPr>
        <p:blipFill>
          <a:blip r:embed="rId5" cstate="print"/>
          <a:stretch>
            <a:fillRect/>
          </a:stretch>
        </p:blipFill>
        <p:spPr>
          <a:xfrm>
            <a:off x="4427984" y="0"/>
            <a:ext cx="4876800" cy="6858000"/>
          </a:xfrm>
          <a:prstGeom prst="rect">
            <a:avLst/>
          </a:prstGeom>
        </p:spPr>
      </p:pic>
    </p:spTree>
  </p:cSld>
  <p:clrMapOvr>
    <a:masterClrMapping/>
  </p:clrMapOvr>
  <p:transition>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4" name="內容版面配置區 3" descr="飯篱.jpg">
            <a:hlinkClick r:id="rId2" action="ppaction://hlinksldjump"/>
          </p:cNvPr>
          <p:cNvPicPr>
            <a:picLocks noGrp="1" noChangeAspect="1"/>
          </p:cNvPicPr>
          <p:nvPr>
            <p:ph idx="1"/>
          </p:nvPr>
        </p:nvPicPr>
        <p:blipFill>
          <a:blip r:embed="rId3" cstate="print"/>
          <a:stretch>
            <a:fillRect/>
          </a:stretch>
        </p:blipFill>
        <p:spPr>
          <a:xfrm>
            <a:off x="0" y="0"/>
            <a:ext cx="9139944" cy="6858000"/>
          </a:xfrm>
        </p:spPr>
      </p:pic>
    </p:spTree>
  </p:cSld>
  <p:clrMapOvr>
    <a:masterClrMapping/>
  </p:clrMapOvr>
  <p:transition>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4" name="內容版面配置區 3" descr="鼎蓋&amp;鱟桸.jpg">
            <a:hlinkClick r:id="rId2" action="ppaction://hlinksldjump"/>
          </p:cNvPr>
          <p:cNvPicPr>
            <a:picLocks noGrp="1" noChangeAspect="1"/>
          </p:cNvPicPr>
          <p:nvPr>
            <p:ph idx="1"/>
          </p:nvPr>
        </p:nvPicPr>
        <p:blipFill>
          <a:blip r:embed="rId3" cstate="print"/>
          <a:stretch>
            <a:fillRect/>
          </a:stretch>
        </p:blipFill>
        <p:spPr>
          <a:xfrm>
            <a:off x="-1" y="0"/>
            <a:ext cx="9144001" cy="6858000"/>
          </a:xfrm>
        </p:spPr>
      </p:pic>
    </p:spTree>
  </p:cSld>
  <p:clrMapOvr>
    <a:masterClrMapping/>
  </p:clrMapOvr>
  <p:transition>
    <p:random/>
  </p:transition>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5693</TotalTime>
  <Words>5068</Words>
  <Application>Microsoft Office PowerPoint</Application>
  <PresentationFormat>如螢幕大小 (4:3)</PresentationFormat>
  <Paragraphs>465</Paragraphs>
  <Slides>67</Slides>
  <Notes>17</Notes>
  <HiddenSlides>0</HiddenSlides>
  <MMClips>1</MMClips>
  <ScaleCrop>false</ScaleCrop>
  <HeadingPairs>
    <vt:vector size="4" baseType="variant">
      <vt:variant>
        <vt:lpstr>佈景主題</vt:lpstr>
      </vt:variant>
      <vt:variant>
        <vt:i4>2</vt:i4>
      </vt:variant>
      <vt:variant>
        <vt:lpstr>投影片標題</vt:lpstr>
      </vt:variant>
      <vt:variant>
        <vt:i4>67</vt:i4>
      </vt:variant>
    </vt:vector>
  </HeadingPairs>
  <TitlesOfParts>
    <vt:vector size="69" baseType="lpstr">
      <vt:lpstr>Office 佈景主題</vt:lpstr>
      <vt:lpstr>自訂設計</vt:lpstr>
      <vt:lpstr>投影片 1</vt:lpstr>
      <vt:lpstr>投影片 2</vt:lpstr>
      <vt:lpstr>踏話頭</vt:lpstr>
      <vt:lpstr>謝龍介影片內底講著的俗諺語</vt:lpstr>
      <vt:lpstr>咱先想一下</vt:lpstr>
      <vt:lpstr>投影片 6</vt:lpstr>
      <vt:lpstr>投影片 7</vt:lpstr>
      <vt:lpstr>投影片 8</vt:lpstr>
      <vt:lpstr>投影片 9</vt:lpstr>
      <vt:lpstr>投影片 10</vt:lpstr>
      <vt:lpstr>投影片 11</vt:lpstr>
      <vt:lpstr>投影片 12</vt:lpstr>
      <vt:lpstr>投影片 13</vt:lpstr>
      <vt:lpstr>投影片 14</vt:lpstr>
      <vt:lpstr>投影片 15</vt:lpstr>
      <vt:lpstr>投影片 16</vt:lpstr>
      <vt:lpstr>投影片 17</vt:lpstr>
      <vt:lpstr>投影片 18</vt:lpstr>
      <vt:lpstr>投影片 19</vt:lpstr>
      <vt:lpstr>無仝語言可能有類似的俗諺語</vt:lpstr>
      <vt:lpstr>投影片 21</vt:lpstr>
      <vt:lpstr>投影片 22</vt:lpstr>
      <vt:lpstr>投影片 23</vt:lpstr>
      <vt:lpstr>投影片 24</vt:lpstr>
      <vt:lpstr>投影片 25</vt:lpstr>
      <vt:lpstr>投影片 26</vt:lpstr>
      <vt:lpstr>投影片 27</vt:lpstr>
      <vt:lpstr>投影片 28</vt:lpstr>
      <vt:lpstr>投影片 29</vt:lpstr>
      <vt:lpstr>投影片 30</vt:lpstr>
      <vt:lpstr>投影片 31</vt:lpstr>
      <vt:lpstr>投影片 32</vt:lpstr>
      <vt:lpstr>投影片 33</vt:lpstr>
      <vt:lpstr>投影片 34</vt:lpstr>
      <vt:lpstr>投影片 35</vt:lpstr>
      <vt:lpstr>投影片 36</vt:lpstr>
      <vt:lpstr>投影片 37</vt:lpstr>
      <vt:lpstr>投影片 38</vt:lpstr>
      <vt:lpstr>投影片 39</vt:lpstr>
      <vt:lpstr>投影片 40</vt:lpstr>
      <vt:lpstr>講話尾（課程總結）</vt:lpstr>
      <vt:lpstr>投影片 42</vt:lpstr>
      <vt:lpstr>投影片 43</vt:lpstr>
      <vt:lpstr>投影片 44</vt:lpstr>
      <vt:lpstr>投影片 45</vt:lpstr>
      <vt:lpstr>投影片 46</vt:lpstr>
      <vt:lpstr>投影片 47</vt:lpstr>
      <vt:lpstr>投影片 48</vt:lpstr>
      <vt:lpstr>投影片 49</vt:lpstr>
      <vt:lpstr>投影片 50</vt:lpstr>
      <vt:lpstr>投影片 51</vt:lpstr>
      <vt:lpstr>投影片 52</vt:lpstr>
      <vt:lpstr>投影片 53</vt:lpstr>
      <vt:lpstr>投影片 54</vt:lpstr>
      <vt:lpstr>投影片 55</vt:lpstr>
      <vt:lpstr>投影片 56</vt:lpstr>
      <vt:lpstr>投影片 57</vt:lpstr>
      <vt:lpstr>投影片 58</vt:lpstr>
      <vt:lpstr>投影片 59</vt:lpstr>
      <vt:lpstr>投影片 60</vt:lpstr>
      <vt:lpstr>投影片 61</vt:lpstr>
      <vt:lpstr>投影片 62</vt:lpstr>
      <vt:lpstr>投影片 63</vt:lpstr>
      <vt:lpstr>投影片 64</vt:lpstr>
      <vt:lpstr>投影片 65</vt:lpstr>
      <vt:lpstr>投影片 66</vt:lpstr>
      <vt:lpstr>投影片 67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張素貞</dc:creator>
  <cp:lastModifiedBy>office</cp:lastModifiedBy>
  <cp:revision>106</cp:revision>
  <cp:lastPrinted>2018-01-16T07:11:40Z</cp:lastPrinted>
  <dcterms:created xsi:type="dcterms:W3CDTF">2017-06-30T00:44:30Z</dcterms:created>
  <dcterms:modified xsi:type="dcterms:W3CDTF">2019-03-25T12:36:13Z</dcterms:modified>
</cp:coreProperties>
</file>