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</p:sldIdLst>
  <p:sldSz cx="12192000" cy="6858000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59" d="100"/>
          <a:sy n="59" d="100"/>
        </p:scale>
        <p:origin x="940" y="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microsoft.com/office/2016/11/relationships/changesInfo" Target="changesInfos/changesInfo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睿真 謝" userId="50cd92abf6243410" providerId="LiveId" clId="{64F55978-77B3-4074-8590-EC00B8943D04}"/>
    <pc:docChg chg="custSel modSld">
      <pc:chgData name="睿真 謝" userId="50cd92abf6243410" providerId="LiveId" clId="{64F55978-77B3-4074-8590-EC00B8943D04}" dt="2022-05-23T08:33:41.711" v="56" actId="14100"/>
      <pc:docMkLst>
        <pc:docMk/>
      </pc:docMkLst>
      <pc:sldChg chg="delSp modSp mod">
        <pc:chgData name="睿真 謝" userId="50cd92abf6243410" providerId="LiveId" clId="{64F55978-77B3-4074-8590-EC00B8943D04}" dt="2022-05-23T08:29:53.182" v="4" actId="14100"/>
        <pc:sldMkLst>
          <pc:docMk/>
          <pc:sldMk cId="1774012688" sldId="256"/>
        </pc:sldMkLst>
        <pc:spChg chg="del">
          <ac:chgData name="睿真 謝" userId="50cd92abf6243410" providerId="LiveId" clId="{64F55978-77B3-4074-8590-EC00B8943D04}" dt="2022-05-23T08:29:45.119" v="0" actId="478"/>
          <ac:spMkLst>
            <pc:docMk/>
            <pc:sldMk cId="1774012688" sldId="256"/>
            <ac:spMk id="2" creationId="{9EBB8978-A2AF-41FB-FC26-B63E7BAF8111}"/>
          </ac:spMkLst>
        </pc:spChg>
        <pc:picChg chg="mod">
          <ac:chgData name="睿真 謝" userId="50cd92abf6243410" providerId="LiveId" clId="{64F55978-77B3-4074-8590-EC00B8943D04}" dt="2022-05-23T08:29:53.182" v="4" actId="14100"/>
          <ac:picMkLst>
            <pc:docMk/>
            <pc:sldMk cId="1774012688" sldId="256"/>
            <ac:picMk id="5" creationId="{BFC42FA6-BD8C-0B50-DFD3-98A5F6A0F3A8}"/>
          </ac:picMkLst>
        </pc:picChg>
      </pc:sldChg>
      <pc:sldChg chg="delSp modSp mod">
        <pc:chgData name="睿真 謝" userId="50cd92abf6243410" providerId="LiveId" clId="{64F55978-77B3-4074-8590-EC00B8943D04}" dt="2022-05-23T08:29:59.637" v="7" actId="14100"/>
        <pc:sldMkLst>
          <pc:docMk/>
          <pc:sldMk cId="3496091642" sldId="257"/>
        </pc:sldMkLst>
        <pc:spChg chg="del">
          <ac:chgData name="睿真 謝" userId="50cd92abf6243410" providerId="LiveId" clId="{64F55978-77B3-4074-8590-EC00B8943D04}" dt="2022-05-23T08:29:55.582" v="5" actId="478"/>
          <ac:spMkLst>
            <pc:docMk/>
            <pc:sldMk cId="3496091642" sldId="257"/>
            <ac:spMk id="2" creationId="{0E405A37-CB46-3C42-6D25-ED364D8C56E3}"/>
          </ac:spMkLst>
        </pc:spChg>
        <pc:picChg chg="mod">
          <ac:chgData name="睿真 謝" userId="50cd92abf6243410" providerId="LiveId" clId="{64F55978-77B3-4074-8590-EC00B8943D04}" dt="2022-05-23T08:29:59.637" v="7" actId="14100"/>
          <ac:picMkLst>
            <pc:docMk/>
            <pc:sldMk cId="3496091642" sldId="257"/>
            <ac:picMk id="5" creationId="{256C7C36-090F-7F23-FD86-AB06CBD7EA26}"/>
          </ac:picMkLst>
        </pc:picChg>
      </pc:sldChg>
      <pc:sldChg chg="delSp modSp mod">
        <pc:chgData name="睿真 謝" userId="50cd92abf6243410" providerId="LiveId" clId="{64F55978-77B3-4074-8590-EC00B8943D04}" dt="2022-05-23T08:30:05.343" v="10" actId="14100"/>
        <pc:sldMkLst>
          <pc:docMk/>
          <pc:sldMk cId="1154271682" sldId="258"/>
        </pc:sldMkLst>
        <pc:spChg chg="del">
          <ac:chgData name="睿真 謝" userId="50cd92abf6243410" providerId="LiveId" clId="{64F55978-77B3-4074-8590-EC00B8943D04}" dt="2022-05-23T08:30:01.859" v="8" actId="478"/>
          <ac:spMkLst>
            <pc:docMk/>
            <pc:sldMk cId="1154271682" sldId="258"/>
            <ac:spMk id="2" creationId="{B7A2B518-826C-1D1E-D210-9947386BDCD8}"/>
          </ac:spMkLst>
        </pc:spChg>
        <pc:picChg chg="mod">
          <ac:chgData name="睿真 謝" userId="50cd92abf6243410" providerId="LiveId" clId="{64F55978-77B3-4074-8590-EC00B8943D04}" dt="2022-05-23T08:30:05.343" v="10" actId="14100"/>
          <ac:picMkLst>
            <pc:docMk/>
            <pc:sldMk cId="1154271682" sldId="258"/>
            <ac:picMk id="5" creationId="{E86F9B43-B288-1CF5-2BB1-FB19A9BA3BDE}"/>
          </ac:picMkLst>
        </pc:picChg>
      </pc:sldChg>
      <pc:sldChg chg="delSp modSp mod">
        <pc:chgData name="睿真 謝" userId="50cd92abf6243410" providerId="LiveId" clId="{64F55978-77B3-4074-8590-EC00B8943D04}" dt="2022-05-23T08:30:11.123" v="13" actId="14100"/>
        <pc:sldMkLst>
          <pc:docMk/>
          <pc:sldMk cId="3798586733" sldId="259"/>
        </pc:sldMkLst>
        <pc:spChg chg="del">
          <ac:chgData name="睿真 謝" userId="50cd92abf6243410" providerId="LiveId" clId="{64F55978-77B3-4074-8590-EC00B8943D04}" dt="2022-05-23T08:30:08.021" v="11" actId="478"/>
          <ac:spMkLst>
            <pc:docMk/>
            <pc:sldMk cId="3798586733" sldId="259"/>
            <ac:spMk id="2" creationId="{383A4B4D-8AA0-4775-16C1-DC85471E410C}"/>
          </ac:spMkLst>
        </pc:spChg>
        <pc:picChg chg="mod">
          <ac:chgData name="睿真 謝" userId="50cd92abf6243410" providerId="LiveId" clId="{64F55978-77B3-4074-8590-EC00B8943D04}" dt="2022-05-23T08:30:11.123" v="13" actId="14100"/>
          <ac:picMkLst>
            <pc:docMk/>
            <pc:sldMk cId="3798586733" sldId="259"/>
            <ac:picMk id="5" creationId="{24A6FF9D-6751-F408-484D-6B36EAE599E2}"/>
          </ac:picMkLst>
        </pc:picChg>
      </pc:sldChg>
      <pc:sldChg chg="delSp modSp mod">
        <pc:chgData name="睿真 謝" userId="50cd92abf6243410" providerId="LiveId" clId="{64F55978-77B3-4074-8590-EC00B8943D04}" dt="2022-05-23T08:30:18.313" v="16" actId="14100"/>
        <pc:sldMkLst>
          <pc:docMk/>
          <pc:sldMk cId="3676482556" sldId="260"/>
        </pc:sldMkLst>
        <pc:spChg chg="del">
          <ac:chgData name="睿真 謝" userId="50cd92abf6243410" providerId="LiveId" clId="{64F55978-77B3-4074-8590-EC00B8943D04}" dt="2022-05-23T08:30:13.355" v="14" actId="478"/>
          <ac:spMkLst>
            <pc:docMk/>
            <pc:sldMk cId="3676482556" sldId="260"/>
            <ac:spMk id="2" creationId="{7F76B9A7-6B37-B279-76DD-07DE9ACAE916}"/>
          </ac:spMkLst>
        </pc:spChg>
        <pc:picChg chg="mod">
          <ac:chgData name="睿真 謝" userId="50cd92abf6243410" providerId="LiveId" clId="{64F55978-77B3-4074-8590-EC00B8943D04}" dt="2022-05-23T08:30:18.313" v="16" actId="14100"/>
          <ac:picMkLst>
            <pc:docMk/>
            <pc:sldMk cId="3676482556" sldId="260"/>
            <ac:picMk id="5" creationId="{C37D0211-FECB-7F87-31C8-D0B4A738D772}"/>
          </ac:picMkLst>
        </pc:picChg>
      </pc:sldChg>
      <pc:sldChg chg="delSp modSp mod">
        <pc:chgData name="睿真 謝" userId="50cd92abf6243410" providerId="LiveId" clId="{64F55978-77B3-4074-8590-EC00B8943D04}" dt="2022-05-23T08:31:05.449" v="22" actId="14100"/>
        <pc:sldMkLst>
          <pc:docMk/>
          <pc:sldMk cId="2808016270" sldId="261"/>
        </pc:sldMkLst>
        <pc:spChg chg="del">
          <ac:chgData name="睿真 謝" userId="50cd92abf6243410" providerId="LiveId" clId="{64F55978-77B3-4074-8590-EC00B8943D04}" dt="2022-05-23T08:31:01.525" v="20" actId="478"/>
          <ac:spMkLst>
            <pc:docMk/>
            <pc:sldMk cId="2808016270" sldId="261"/>
            <ac:spMk id="2" creationId="{6AEA5A8F-D340-55FE-6A24-512CE5712E82}"/>
          </ac:spMkLst>
        </pc:spChg>
        <pc:picChg chg="mod">
          <ac:chgData name="睿真 謝" userId="50cd92abf6243410" providerId="LiveId" clId="{64F55978-77B3-4074-8590-EC00B8943D04}" dt="2022-05-23T08:31:05.449" v="22" actId="14100"/>
          <ac:picMkLst>
            <pc:docMk/>
            <pc:sldMk cId="2808016270" sldId="261"/>
            <ac:picMk id="5" creationId="{55FC3439-E304-14B2-0DA1-E8070564ED33}"/>
          </ac:picMkLst>
        </pc:picChg>
      </pc:sldChg>
      <pc:sldChg chg="delSp modSp mod">
        <pc:chgData name="睿真 謝" userId="50cd92abf6243410" providerId="LiveId" clId="{64F55978-77B3-4074-8590-EC00B8943D04}" dt="2022-05-23T08:30:57.923" v="19" actId="14100"/>
        <pc:sldMkLst>
          <pc:docMk/>
          <pc:sldMk cId="1423955380" sldId="262"/>
        </pc:sldMkLst>
        <pc:spChg chg="del">
          <ac:chgData name="睿真 謝" userId="50cd92abf6243410" providerId="LiveId" clId="{64F55978-77B3-4074-8590-EC00B8943D04}" dt="2022-05-23T08:30:50.473" v="17" actId="478"/>
          <ac:spMkLst>
            <pc:docMk/>
            <pc:sldMk cId="1423955380" sldId="262"/>
            <ac:spMk id="2" creationId="{34219B86-448E-2FF6-8B51-3E3ED49A3BFD}"/>
          </ac:spMkLst>
        </pc:spChg>
        <pc:picChg chg="mod">
          <ac:chgData name="睿真 謝" userId="50cd92abf6243410" providerId="LiveId" clId="{64F55978-77B3-4074-8590-EC00B8943D04}" dt="2022-05-23T08:30:57.923" v="19" actId="14100"/>
          <ac:picMkLst>
            <pc:docMk/>
            <pc:sldMk cId="1423955380" sldId="262"/>
            <ac:picMk id="5" creationId="{CD77D7B1-3FAF-342C-6CBB-133391E05EDB}"/>
          </ac:picMkLst>
        </pc:picChg>
      </pc:sldChg>
      <pc:sldChg chg="delSp modSp mod">
        <pc:chgData name="睿真 謝" userId="50cd92abf6243410" providerId="LiveId" clId="{64F55978-77B3-4074-8590-EC00B8943D04}" dt="2022-05-23T08:32:10.496" v="25" actId="14100"/>
        <pc:sldMkLst>
          <pc:docMk/>
          <pc:sldMk cId="1167943648" sldId="263"/>
        </pc:sldMkLst>
        <pc:spChg chg="del">
          <ac:chgData name="睿真 謝" userId="50cd92abf6243410" providerId="LiveId" clId="{64F55978-77B3-4074-8590-EC00B8943D04}" dt="2022-05-23T08:32:05.770" v="23" actId="478"/>
          <ac:spMkLst>
            <pc:docMk/>
            <pc:sldMk cId="1167943648" sldId="263"/>
            <ac:spMk id="2" creationId="{A4F81F6E-E1F2-3D20-BEA9-3A208E5398E8}"/>
          </ac:spMkLst>
        </pc:spChg>
        <pc:picChg chg="mod">
          <ac:chgData name="睿真 謝" userId="50cd92abf6243410" providerId="LiveId" clId="{64F55978-77B3-4074-8590-EC00B8943D04}" dt="2022-05-23T08:32:10.496" v="25" actId="14100"/>
          <ac:picMkLst>
            <pc:docMk/>
            <pc:sldMk cId="1167943648" sldId="263"/>
            <ac:picMk id="5" creationId="{301177A8-9DD7-8A6F-F691-7CD5E8233BEA}"/>
          </ac:picMkLst>
        </pc:picChg>
      </pc:sldChg>
      <pc:sldChg chg="delSp modSp mod">
        <pc:chgData name="睿真 謝" userId="50cd92abf6243410" providerId="LiveId" clId="{64F55978-77B3-4074-8590-EC00B8943D04}" dt="2022-05-23T08:32:18.699" v="28" actId="14100"/>
        <pc:sldMkLst>
          <pc:docMk/>
          <pc:sldMk cId="35048747" sldId="264"/>
        </pc:sldMkLst>
        <pc:spChg chg="del">
          <ac:chgData name="睿真 謝" userId="50cd92abf6243410" providerId="LiveId" clId="{64F55978-77B3-4074-8590-EC00B8943D04}" dt="2022-05-23T08:32:13.385" v="26" actId="478"/>
          <ac:spMkLst>
            <pc:docMk/>
            <pc:sldMk cId="35048747" sldId="264"/>
            <ac:spMk id="2" creationId="{B0D77130-2D3D-B082-8B6D-07E755A78547}"/>
          </ac:spMkLst>
        </pc:spChg>
        <pc:picChg chg="mod">
          <ac:chgData name="睿真 謝" userId="50cd92abf6243410" providerId="LiveId" clId="{64F55978-77B3-4074-8590-EC00B8943D04}" dt="2022-05-23T08:32:18.699" v="28" actId="14100"/>
          <ac:picMkLst>
            <pc:docMk/>
            <pc:sldMk cId="35048747" sldId="264"/>
            <ac:picMk id="5" creationId="{299B6394-C372-AC0E-4F1E-CC1C3C1B552E}"/>
          </ac:picMkLst>
        </pc:picChg>
      </pc:sldChg>
      <pc:sldChg chg="delSp modSp mod">
        <pc:chgData name="睿真 謝" userId="50cd92abf6243410" providerId="LiveId" clId="{64F55978-77B3-4074-8590-EC00B8943D04}" dt="2022-05-23T08:32:27.520" v="31" actId="14100"/>
        <pc:sldMkLst>
          <pc:docMk/>
          <pc:sldMk cId="2486088700" sldId="265"/>
        </pc:sldMkLst>
        <pc:spChg chg="del">
          <ac:chgData name="睿真 謝" userId="50cd92abf6243410" providerId="LiveId" clId="{64F55978-77B3-4074-8590-EC00B8943D04}" dt="2022-05-23T08:32:23.877" v="29" actId="478"/>
          <ac:spMkLst>
            <pc:docMk/>
            <pc:sldMk cId="2486088700" sldId="265"/>
            <ac:spMk id="2" creationId="{ADF8D94A-32F0-F4A4-0D7F-605AA518C3C2}"/>
          </ac:spMkLst>
        </pc:spChg>
        <pc:picChg chg="mod">
          <ac:chgData name="睿真 謝" userId="50cd92abf6243410" providerId="LiveId" clId="{64F55978-77B3-4074-8590-EC00B8943D04}" dt="2022-05-23T08:32:27.520" v="31" actId="14100"/>
          <ac:picMkLst>
            <pc:docMk/>
            <pc:sldMk cId="2486088700" sldId="265"/>
            <ac:picMk id="5" creationId="{84BF33BF-2EB1-D210-17DC-786A8B6A1324}"/>
          </ac:picMkLst>
        </pc:picChg>
      </pc:sldChg>
      <pc:sldChg chg="delSp modSp mod">
        <pc:chgData name="睿真 謝" userId="50cd92abf6243410" providerId="LiveId" clId="{64F55978-77B3-4074-8590-EC00B8943D04}" dt="2022-05-23T08:32:38.161" v="34" actId="14100"/>
        <pc:sldMkLst>
          <pc:docMk/>
          <pc:sldMk cId="2344121785" sldId="266"/>
        </pc:sldMkLst>
        <pc:spChg chg="del">
          <ac:chgData name="睿真 謝" userId="50cd92abf6243410" providerId="LiveId" clId="{64F55978-77B3-4074-8590-EC00B8943D04}" dt="2022-05-23T08:32:31.694" v="32" actId="478"/>
          <ac:spMkLst>
            <pc:docMk/>
            <pc:sldMk cId="2344121785" sldId="266"/>
            <ac:spMk id="2" creationId="{3BAE87D0-829B-F33D-C735-6DD05DDE019D}"/>
          </ac:spMkLst>
        </pc:spChg>
        <pc:picChg chg="mod">
          <ac:chgData name="睿真 謝" userId="50cd92abf6243410" providerId="LiveId" clId="{64F55978-77B3-4074-8590-EC00B8943D04}" dt="2022-05-23T08:32:38.161" v="34" actId="14100"/>
          <ac:picMkLst>
            <pc:docMk/>
            <pc:sldMk cId="2344121785" sldId="266"/>
            <ac:picMk id="5" creationId="{5D2E6748-FFF2-0F69-5A20-FC621C23C1A4}"/>
          </ac:picMkLst>
        </pc:picChg>
      </pc:sldChg>
      <pc:sldChg chg="delSp modSp mod">
        <pc:chgData name="睿真 謝" userId="50cd92abf6243410" providerId="LiveId" clId="{64F55978-77B3-4074-8590-EC00B8943D04}" dt="2022-05-23T08:32:49.052" v="37" actId="14100"/>
        <pc:sldMkLst>
          <pc:docMk/>
          <pc:sldMk cId="185576662" sldId="267"/>
        </pc:sldMkLst>
        <pc:spChg chg="del">
          <ac:chgData name="睿真 謝" userId="50cd92abf6243410" providerId="LiveId" clId="{64F55978-77B3-4074-8590-EC00B8943D04}" dt="2022-05-23T08:32:41.939" v="35" actId="478"/>
          <ac:spMkLst>
            <pc:docMk/>
            <pc:sldMk cId="185576662" sldId="267"/>
            <ac:spMk id="2" creationId="{3AABAFF2-37AA-4A9B-8B6B-B247387C2378}"/>
          </ac:spMkLst>
        </pc:spChg>
        <pc:picChg chg="mod">
          <ac:chgData name="睿真 謝" userId="50cd92abf6243410" providerId="LiveId" clId="{64F55978-77B3-4074-8590-EC00B8943D04}" dt="2022-05-23T08:32:49.052" v="37" actId="14100"/>
          <ac:picMkLst>
            <pc:docMk/>
            <pc:sldMk cId="185576662" sldId="267"/>
            <ac:picMk id="5" creationId="{564E1859-172F-0A8E-6BED-574EB34FCAF2}"/>
          </ac:picMkLst>
        </pc:picChg>
      </pc:sldChg>
      <pc:sldChg chg="delSp modSp mod">
        <pc:chgData name="睿真 謝" userId="50cd92abf6243410" providerId="LiveId" clId="{64F55978-77B3-4074-8590-EC00B8943D04}" dt="2022-05-23T08:32:59.200" v="41" actId="14100"/>
        <pc:sldMkLst>
          <pc:docMk/>
          <pc:sldMk cId="3239482043" sldId="268"/>
        </pc:sldMkLst>
        <pc:spChg chg="del">
          <ac:chgData name="睿真 謝" userId="50cd92abf6243410" providerId="LiveId" clId="{64F55978-77B3-4074-8590-EC00B8943D04}" dt="2022-05-23T08:32:53.621" v="38" actId="478"/>
          <ac:spMkLst>
            <pc:docMk/>
            <pc:sldMk cId="3239482043" sldId="268"/>
            <ac:spMk id="2" creationId="{6028AF04-869F-D2C3-BFA9-4C4BCDABAC4F}"/>
          </ac:spMkLst>
        </pc:spChg>
        <pc:picChg chg="mod">
          <ac:chgData name="睿真 謝" userId="50cd92abf6243410" providerId="LiveId" clId="{64F55978-77B3-4074-8590-EC00B8943D04}" dt="2022-05-23T08:32:59.200" v="41" actId="14100"/>
          <ac:picMkLst>
            <pc:docMk/>
            <pc:sldMk cId="3239482043" sldId="268"/>
            <ac:picMk id="5" creationId="{3A6BB8B1-4976-E3FA-138B-23291BDAE4A6}"/>
          </ac:picMkLst>
        </pc:picChg>
      </pc:sldChg>
      <pc:sldChg chg="delSp modSp mod">
        <pc:chgData name="睿真 謝" userId="50cd92abf6243410" providerId="LiveId" clId="{64F55978-77B3-4074-8590-EC00B8943D04}" dt="2022-05-23T08:33:07.219" v="44" actId="14100"/>
        <pc:sldMkLst>
          <pc:docMk/>
          <pc:sldMk cId="2661602965" sldId="269"/>
        </pc:sldMkLst>
        <pc:spChg chg="del">
          <ac:chgData name="睿真 謝" userId="50cd92abf6243410" providerId="LiveId" clId="{64F55978-77B3-4074-8590-EC00B8943D04}" dt="2022-05-23T08:33:02.722" v="42" actId="478"/>
          <ac:spMkLst>
            <pc:docMk/>
            <pc:sldMk cId="2661602965" sldId="269"/>
            <ac:spMk id="2" creationId="{BC6EB891-EFCE-2A69-6890-A3F2260DE57A}"/>
          </ac:spMkLst>
        </pc:spChg>
        <pc:picChg chg="mod">
          <ac:chgData name="睿真 謝" userId="50cd92abf6243410" providerId="LiveId" clId="{64F55978-77B3-4074-8590-EC00B8943D04}" dt="2022-05-23T08:33:07.219" v="44" actId="14100"/>
          <ac:picMkLst>
            <pc:docMk/>
            <pc:sldMk cId="2661602965" sldId="269"/>
            <ac:picMk id="5" creationId="{FDF5895E-DF6E-6AEA-1B12-2780864DFB60}"/>
          </ac:picMkLst>
        </pc:picChg>
      </pc:sldChg>
      <pc:sldChg chg="delSp modSp mod">
        <pc:chgData name="睿真 謝" userId="50cd92abf6243410" providerId="LiveId" clId="{64F55978-77B3-4074-8590-EC00B8943D04}" dt="2022-05-23T08:33:16.198" v="47" actId="14100"/>
        <pc:sldMkLst>
          <pc:docMk/>
          <pc:sldMk cId="1043823456" sldId="270"/>
        </pc:sldMkLst>
        <pc:spChg chg="del">
          <ac:chgData name="睿真 謝" userId="50cd92abf6243410" providerId="LiveId" clId="{64F55978-77B3-4074-8590-EC00B8943D04}" dt="2022-05-23T08:33:11.412" v="45" actId="478"/>
          <ac:spMkLst>
            <pc:docMk/>
            <pc:sldMk cId="1043823456" sldId="270"/>
            <ac:spMk id="2" creationId="{2F96AF64-FE65-5688-F1CA-A55689BAF89B}"/>
          </ac:spMkLst>
        </pc:spChg>
        <pc:picChg chg="mod">
          <ac:chgData name="睿真 謝" userId="50cd92abf6243410" providerId="LiveId" clId="{64F55978-77B3-4074-8590-EC00B8943D04}" dt="2022-05-23T08:33:16.198" v="47" actId="14100"/>
          <ac:picMkLst>
            <pc:docMk/>
            <pc:sldMk cId="1043823456" sldId="270"/>
            <ac:picMk id="5" creationId="{E411AC40-087D-3EB5-5394-75ECA55093D8}"/>
          </ac:picMkLst>
        </pc:picChg>
      </pc:sldChg>
      <pc:sldChg chg="delSp modSp mod">
        <pc:chgData name="睿真 謝" userId="50cd92abf6243410" providerId="LiveId" clId="{64F55978-77B3-4074-8590-EC00B8943D04}" dt="2022-05-23T08:33:24.489" v="50" actId="14100"/>
        <pc:sldMkLst>
          <pc:docMk/>
          <pc:sldMk cId="4090519706" sldId="271"/>
        </pc:sldMkLst>
        <pc:spChg chg="del">
          <ac:chgData name="睿真 謝" userId="50cd92abf6243410" providerId="LiveId" clId="{64F55978-77B3-4074-8590-EC00B8943D04}" dt="2022-05-23T08:33:18.953" v="48" actId="478"/>
          <ac:spMkLst>
            <pc:docMk/>
            <pc:sldMk cId="4090519706" sldId="271"/>
            <ac:spMk id="2" creationId="{2C056BCE-DBC8-DB43-056D-366365015092}"/>
          </ac:spMkLst>
        </pc:spChg>
        <pc:picChg chg="mod">
          <ac:chgData name="睿真 謝" userId="50cd92abf6243410" providerId="LiveId" clId="{64F55978-77B3-4074-8590-EC00B8943D04}" dt="2022-05-23T08:33:24.489" v="50" actId="14100"/>
          <ac:picMkLst>
            <pc:docMk/>
            <pc:sldMk cId="4090519706" sldId="271"/>
            <ac:picMk id="5" creationId="{2BC9DE03-BA60-63D3-BF7E-A3C90B59F45D}"/>
          </ac:picMkLst>
        </pc:picChg>
      </pc:sldChg>
      <pc:sldChg chg="delSp modSp mod">
        <pc:chgData name="睿真 謝" userId="50cd92abf6243410" providerId="LiveId" clId="{64F55978-77B3-4074-8590-EC00B8943D04}" dt="2022-05-23T08:33:32.288" v="53" actId="14100"/>
        <pc:sldMkLst>
          <pc:docMk/>
          <pc:sldMk cId="905697098" sldId="272"/>
        </pc:sldMkLst>
        <pc:spChg chg="del">
          <ac:chgData name="睿真 謝" userId="50cd92abf6243410" providerId="LiveId" clId="{64F55978-77B3-4074-8590-EC00B8943D04}" dt="2022-05-23T08:33:27.061" v="51" actId="478"/>
          <ac:spMkLst>
            <pc:docMk/>
            <pc:sldMk cId="905697098" sldId="272"/>
            <ac:spMk id="2" creationId="{9561AA36-C41C-6846-B70B-880798D9F708}"/>
          </ac:spMkLst>
        </pc:spChg>
        <pc:picChg chg="mod">
          <ac:chgData name="睿真 謝" userId="50cd92abf6243410" providerId="LiveId" clId="{64F55978-77B3-4074-8590-EC00B8943D04}" dt="2022-05-23T08:33:32.288" v="53" actId="14100"/>
          <ac:picMkLst>
            <pc:docMk/>
            <pc:sldMk cId="905697098" sldId="272"/>
            <ac:picMk id="5" creationId="{95088DB0-DC09-A64C-7343-5B873B1080F7}"/>
          </ac:picMkLst>
        </pc:picChg>
      </pc:sldChg>
      <pc:sldChg chg="delSp modSp mod">
        <pc:chgData name="睿真 謝" userId="50cd92abf6243410" providerId="LiveId" clId="{64F55978-77B3-4074-8590-EC00B8943D04}" dt="2022-05-23T08:33:41.711" v="56" actId="14100"/>
        <pc:sldMkLst>
          <pc:docMk/>
          <pc:sldMk cId="358046738" sldId="273"/>
        </pc:sldMkLst>
        <pc:spChg chg="del">
          <ac:chgData name="睿真 謝" userId="50cd92abf6243410" providerId="LiveId" clId="{64F55978-77B3-4074-8590-EC00B8943D04}" dt="2022-05-23T08:33:35.759" v="54" actId="478"/>
          <ac:spMkLst>
            <pc:docMk/>
            <pc:sldMk cId="358046738" sldId="273"/>
            <ac:spMk id="2" creationId="{7E498387-8317-DD07-ABBB-78D92A571D0F}"/>
          </ac:spMkLst>
        </pc:spChg>
        <pc:picChg chg="mod">
          <ac:chgData name="睿真 謝" userId="50cd92abf6243410" providerId="LiveId" clId="{64F55978-77B3-4074-8590-EC00B8943D04}" dt="2022-05-23T08:33:41.711" v="56" actId="14100"/>
          <ac:picMkLst>
            <pc:docMk/>
            <pc:sldMk cId="358046738" sldId="273"/>
            <ac:picMk id="5" creationId="{C38078E8-E3B7-3DDE-9DAC-A7BC01A685B2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612DCEDF-A5A1-5138-DED1-9A8C96A2D40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副標題 2">
            <a:extLst>
              <a:ext uri="{FF2B5EF4-FFF2-40B4-BE49-F238E27FC236}">
                <a16:creationId xmlns:a16="http://schemas.microsoft.com/office/drawing/2014/main" id="{6F84834B-66C7-782A-17A7-318876A60C4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/>
              <a:t>按一下以編輯母片子標題樣式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6008D63E-AF4A-C45E-109B-177A3F7F00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B6436-A1C9-432E-9283-F3156E3829F4}" type="datetimeFigureOut">
              <a:rPr lang="zh-TW" altLang="en-US" smtClean="0"/>
              <a:t>2022/5/23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1E45C099-ABC7-5984-8259-CE7911CE4C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D5D4A490-2354-2585-9F60-5F21789567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CB676A-DB0F-4C96-A7AE-575C45F7111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87400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7105F9C5-D1B1-B4CB-6A99-39544EE5A1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3D0919A5-8047-6B4B-DCFF-F47B3345BD6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DD5CFA40-34BF-FFF0-24E6-4DF68D7688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B6436-A1C9-432E-9283-F3156E3829F4}" type="datetimeFigureOut">
              <a:rPr lang="zh-TW" altLang="en-US" smtClean="0"/>
              <a:t>2022/5/23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37E52061-EC47-92BB-115F-F1B831D9F9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C620EA07-2D40-BE4B-4591-D3F6E263B4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CB676A-DB0F-4C96-A7AE-575C45F7111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590946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FC52143E-A137-89B0-8D18-BEA031EC9E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A30BDA15-1D1F-E525-E6C8-80FE3D1407D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8EFB236C-EF67-335A-5B9F-8C61E0F087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B6436-A1C9-432E-9283-F3156E3829F4}" type="datetimeFigureOut">
              <a:rPr lang="zh-TW" altLang="en-US" smtClean="0"/>
              <a:t>2022/5/23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E4C55724-E73C-A350-85B4-E76AFD1B6F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8133B57B-D709-A067-742B-164100CC62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CB676A-DB0F-4C96-A7AE-575C45F7111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309548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A0C71A7B-4E10-A379-3ED1-410B9D34C2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EA337713-4E70-B435-66CB-C296693A86B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E02E256A-E555-ECB3-E082-D750C9B7A4F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50EF9568-FCDF-F1B7-CA77-5D2279E8B2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B6436-A1C9-432E-9283-F3156E3829F4}" type="datetimeFigureOut">
              <a:rPr lang="zh-TW" altLang="en-US" smtClean="0"/>
              <a:t>2022/5/23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8BB66A96-B33A-3B62-BA33-CA00318DC5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36AD96B8-3425-53FE-F82B-A3409DFB13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CB676A-DB0F-4C96-A7AE-575C45F7111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985578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7EFB051D-9184-CAB7-45F9-CFB1F0C9A4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F3EB4C53-3D3A-1005-3C76-1E5C67E341C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內容版面配置區 3">
            <a:extLst>
              <a:ext uri="{FF2B5EF4-FFF2-40B4-BE49-F238E27FC236}">
                <a16:creationId xmlns:a16="http://schemas.microsoft.com/office/drawing/2014/main" id="{74348687-D502-D8F2-6B87-8801CB193B7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5" name="文字版面配置區 4">
            <a:extLst>
              <a:ext uri="{FF2B5EF4-FFF2-40B4-BE49-F238E27FC236}">
                <a16:creationId xmlns:a16="http://schemas.microsoft.com/office/drawing/2014/main" id="{E0D2687D-A308-0590-F739-9C4D9BE98AA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內容版面配置區 5">
            <a:extLst>
              <a:ext uri="{FF2B5EF4-FFF2-40B4-BE49-F238E27FC236}">
                <a16:creationId xmlns:a16="http://schemas.microsoft.com/office/drawing/2014/main" id="{312040CE-27C9-EA7C-056E-50379F7E665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7" name="日期版面配置區 6">
            <a:extLst>
              <a:ext uri="{FF2B5EF4-FFF2-40B4-BE49-F238E27FC236}">
                <a16:creationId xmlns:a16="http://schemas.microsoft.com/office/drawing/2014/main" id="{8B4BB229-FBAD-162F-E59A-2CCB55BAE0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B6436-A1C9-432E-9283-F3156E3829F4}" type="datetimeFigureOut">
              <a:rPr lang="zh-TW" altLang="en-US" smtClean="0"/>
              <a:t>2022/5/23</a:t>
            </a:fld>
            <a:endParaRPr lang="zh-TW" altLang="en-US"/>
          </a:p>
        </p:txBody>
      </p:sp>
      <p:sp>
        <p:nvSpPr>
          <p:cNvPr id="8" name="頁尾版面配置區 7">
            <a:extLst>
              <a:ext uri="{FF2B5EF4-FFF2-40B4-BE49-F238E27FC236}">
                <a16:creationId xmlns:a16="http://schemas.microsoft.com/office/drawing/2014/main" id="{D397E917-E1CD-0A8D-519F-868B43BEE0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>
            <a:extLst>
              <a:ext uri="{FF2B5EF4-FFF2-40B4-BE49-F238E27FC236}">
                <a16:creationId xmlns:a16="http://schemas.microsoft.com/office/drawing/2014/main" id="{E6CB4629-E608-FC95-89BE-3563EAAB65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CB676A-DB0F-4C96-A7AE-575C45F7111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426062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59C9AEE8-BC52-7712-1384-7130D050E8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日期版面配置區 2">
            <a:extLst>
              <a:ext uri="{FF2B5EF4-FFF2-40B4-BE49-F238E27FC236}">
                <a16:creationId xmlns:a16="http://schemas.microsoft.com/office/drawing/2014/main" id="{E08724D1-786E-BA4A-7B3B-B476451D59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B6436-A1C9-432E-9283-F3156E3829F4}" type="datetimeFigureOut">
              <a:rPr lang="zh-TW" altLang="en-US" smtClean="0"/>
              <a:t>2022/5/23</a:t>
            </a:fld>
            <a:endParaRPr lang="zh-TW" altLang="en-US"/>
          </a:p>
        </p:txBody>
      </p:sp>
      <p:sp>
        <p:nvSpPr>
          <p:cNvPr id="4" name="頁尾版面配置區 3">
            <a:extLst>
              <a:ext uri="{FF2B5EF4-FFF2-40B4-BE49-F238E27FC236}">
                <a16:creationId xmlns:a16="http://schemas.microsoft.com/office/drawing/2014/main" id="{52EAECB5-5F8D-0D55-812F-1578BD9913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>
            <a:extLst>
              <a:ext uri="{FF2B5EF4-FFF2-40B4-BE49-F238E27FC236}">
                <a16:creationId xmlns:a16="http://schemas.microsoft.com/office/drawing/2014/main" id="{DADA8841-055C-3338-07AA-0FD494BB36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CB676A-DB0F-4C96-A7AE-575C45F7111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989676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>
            <a:extLst>
              <a:ext uri="{FF2B5EF4-FFF2-40B4-BE49-F238E27FC236}">
                <a16:creationId xmlns:a16="http://schemas.microsoft.com/office/drawing/2014/main" id="{AFBF564E-DB36-BD13-2C5B-7321C9C1AE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B6436-A1C9-432E-9283-F3156E3829F4}" type="datetimeFigureOut">
              <a:rPr lang="zh-TW" altLang="en-US" smtClean="0"/>
              <a:t>2022/5/23</a:t>
            </a:fld>
            <a:endParaRPr lang="zh-TW" altLang="en-US"/>
          </a:p>
        </p:txBody>
      </p:sp>
      <p:sp>
        <p:nvSpPr>
          <p:cNvPr id="3" name="頁尾版面配置區 2">
            <a:extLst>
              <a:ext uri="{FF2B5EF4-FFF2-40B4-BE49-F238E27FC236}">
                <a16:creationId xmlns:a16="http://schemas.microsoft.com/office/drawing/2014/main" id="{2DBED0F5-BE7D-0A7A-A855-107E70C012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>
            <a:extLst>
              <a:ext uri="{FF2B5EF4-FFF2-40B4-BE49-F238E27FC236}">
                <a16:creationId xmlns:a16="http://schemas.microsoft.com/office/drawing/2014/main" id="{BC189DBD-77EF-9FA2-098E-2991A87463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CB676A-DB0F-4C96-A7AE-575C45F7111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924611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輔助字幕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FB2AEE23-84CB-3349-5AC8-AEE576C773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F18C6576-855B-D904-9DA0-EDD6162F47D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文字版面配置區 3">
            <a:extLst>
              <a:ext uri="{FF2B5EF4-FFF2-40B4-BE49-F238E27FC236}">
                <a16:creationId xmlns:a16="http://schemas.microsoft.com/office/drawing/2014/main" id="{E2EEE061-C64C-03EE-B941-137DADB5327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027EE43D-7E56-8652-A4AA-AE37F590C7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B6436-A1C9-432E-9283-F3156E3829F4}" type="datetimeFigureOut">
              <a:rPr lang="zh-TW" altLang="en-US" smtClean="0"/>
              <a:t>2022/5/23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5CD44DC9-FF13-263B-05F7-5D03799641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DBCF34EC-526C-654A-1A24-8F7A761630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CB676A-DB0F-4C96-A7AE-575C45F7111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344917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輔助字幕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5EC0AFD4-A64F-4FBD-9189-D70ED36B5E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圖片版面配置區 2">
            <a:extLst>
              <a:ext uri="{FF2B5EF4-FFF2-40B4-BE49-F238E27FC236}">
                <a16:creationId xmlns:a16="http://schemas.microsoft.com/office/drawing/2014/main" id="{2C596DCE-EC08-75B6-482B-FFB92D3CB6C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>
            <a:extLst>
              <a:ext uri="{FF2B5EF4-FFF2-40B4-BE49-F238E27FC236}">
                <a16:creationId xmlns:a16="http://schemas.microsoft.com/office/drawing/2014/main" id="{EE43D3A9-53B5-A09C-73FE-3A87C9EE7B5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日期版面配置區 4">
            <a:extLst>
              <a:ext uri="{FF2B5EF4-FFF2-40B4-BE49-F238E27FC236}">
                <a16:creationId xmlns:a16="http://schemas.microsoft.com/office/drawing/2014/main" id="{D26BDC6B-0E17-2333-9B0B-2D2D323631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B6436-A1C9-432E-9283-F3156E3829F4}" type="datetimeFigureOut">
              <a:rPr lang="zh-TW" altLang="en-US" smtClean="0"/>
              <a:t>2022/5/23</a:t>
            </a:fld>
            <a:endParaRPr lang="zh-TW" altLang="en-US"/>
          </a:p>
        </p:txBody>
      </p:sp>
      <p:sp>
        <p:nvSpPr>
          <p:cNvPr id="6" name="頁尾版面配置區 5">
            <a:extLst>
              <a:ext uri="{FF2B5EF4-FFF2-40B4-BE49-F238E27FC236}">
                <a16:creationId xmlns:a16="http://schemas.microsoft.com/office/drawing/2014/main" id="{E12DCC28-45AA-95DD-336B-0AE534DD6B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>
            <a:extLst>
              <a:ext uri="{FF2B5EF4-FFF2-40B4-BE49-F238E27FC236}">
                <a16:creationId xmlns:a16="http://schemas.microsoft.com/office/drawing/2014/main" id="{1A4305C3-4073-C0BC-813D-715CC2DFA2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CB676A-DB0F-4C96-A7AE-575C45F7111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282865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>
            <a:extLst>
              <a:ext uri="{FF2B5EF4-FFF2-40B4-BE49-F238E27FC236}">
                <a16:creationId xmlns:a16="http://schemas.microsoft.com/office/drawing/2014/main" id="{7FC2AF44-6C43-EB9E-F0F4-5322422FFA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>
            <a:extLst>
              <a:ext uri="{FF2B5EF4-FFF2-40B4-BE49-F238E27FC236}">
                <a16:creationId xmlns:a16="http://schemas.microsoft.com/office/drawing/2014/main" id="{7DA8B753-9C68-727B-B96B-166FC96B458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1ADD6737-4387-2533-C458-F4F7FC0525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B6436-A1C9-432E-9283-F3156E3829F4}" type="datetimeFigureOut">
              <a:rPr lang="zh-TW" altLang="en-US" smtClean="0"/>
              <a:t>2022/5/23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FEC51988-428D-758D-88FE-C0FED774AB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0CC57B66-35AF-603F-3762-49578D4349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CB676A-DB0F-4C96-A7AE-575C45F7111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176805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>
            <a:extLst>
              <a:ext uri="{FF2B5EF4-FFF2-40B4-BE49-F238E27FC236}">
                <a16:creationId xmlns:a16="http://schemas.microsoft.com/office/drawing/2014/main" id="{83FC6F92-2C06-7044-6FF7-8151D022772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直排文字版面配置區 2">
            <a:extLst>
              <a:ext uri="{FF2B5EF4-FFF2-40B4-BE49-F238E27FC236}">
                <a16:creationId xmlns:a16="http://schemas.microsoft.com/office/drawing/2014/main" id="{83E4B786-7172-86C9-F3AA-FDF11405579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E1F8A99E-7E64-1F9D-A15E-1B9905E909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B6436-A1C9-432E-9283-F3156E3829F4}" type="datetimeFigureOut">
              <a:rPr lang="zh-TW" altLang="en-US" smtClean="0"/>
              <a:t>2022/5/23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C3CDACA6-27A9-4ED4-715E-74A2E1631A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3F00B89B-7D4F-FE19-CCC1-003A5DF635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5CB676A-DB0F-4C96-A7AE-575C45F7111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175036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>
            <a:extLst>
              <a:ext uri="{FF2B5EF4-FFF2-40B4-BE49-F238E27FC236}">
                <a16:creationId xmlns:a16="http://schemas.microsoft.com/office/drawing/2014/main" id="{C91C2EDB-8D03-22E1-F96D-592FFD111D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</a:p>
        </p:txBody>
      </p:sp>
      <p:sp>
        <p:nvSpPr>
          <p:cNvPr id="3" name="文字版面配置區 2">
            <a:extLst>
              <a:ext uri="{FF2B5EF4-FFF2-40B4-BE49-F238E27FC236}">
                <a16:creationId xmlns:a16="http://schemas.microsoft.com/office/drawing/2014/main" id="{4656CDF0-9EF9-FD85-392F-10B662D18BE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4" name="日期版面配置區 3">
            <a:extLst>
              <a:ext uri="{FF2B5EF4-FFF2-40B4-BE49-F238E27FC236}">
                <a16:creationId xmlns:a16="http://schemas.microsoft.com/office/drawing/2014/main" id="{6DDC0D5D-C8E2-6FF2-8EBC-DAF376DE2B3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7B6436-A1C9-432E-9283-F3156E3829F4}" type="datetimeFigureOut">
              <a:rPr lang="zh-TW" altLang="en-US" smtClean="0"/>
              <a:t>2022/5/23</a:t>
            </a:fld>
            <a:endParaRPr lang="zh-TW" altLang="en-US"/>
          </a:p>
        </p:txBody>
      </p:sp>
      <p:sp>
        <p:nvSpPr>
          <p:cNvPr id="5" name="頁尾版面配置區 4">
            <a:extLst>
              <a:ext uri="{FF2B5EF4-FFF2-40B4-BE49-F238E27FC236}">
                <a16:creationId xmlns:a16="http://schemas.microsoft.com/office/drawing/2014/main" id="{C5DA99B0-CB39-0366-9EF9-E5A71ABD1C3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>
            <a:extLst>
              <a:ext uri="{FF2B5EF4-FFF2-40B4-BE49-F238E27FC236}">
                <a16:creationId xmlns:a16="http://schemas.microsoft.com/office/drawing/2014/main" id="{F39D385C-BD1F-743B-49A7-BC89E3BE50E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CB676A-DB0F-4C96-A7AE-575C45F7111E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849178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內容版面配置區 4">
            <a:extLst>
              <a:ext uri="{FF2B5EF4-FFF2-40B4-BE49-F238E27FC236}">
                <a16:creationId xmlns:a16="http://schemas.microsoft.com/office/drawing/2014/main" id="{BFC42FA6-BD8C-0B50-DFD3-98A5F6A0F3A8}"/>
              </a:ext>
            </a:extLst>
          </p:cNvPr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085" y="270555"/>
            <a:ext cx="11781771" cy="6511245"/>
          </a:xfrm>
        </p:spPr>
      </p:pic>
    </p:spTree>
    <p:extLst>
      <p:ext uri="{BB962C8B-B14F-4D97-AF65-F5344CB8AC3E}">
        <p14:creationId xmlns:p14="http://schemas.microsoft.com/office/powerpoint/2010/main" val="177401268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內容版面配置區 4">
            <a:extLst>
              <a:ext uri="{FF2B5EF4-FFF2-40B4-BE49-F238E27FC236}">
                <a16:creationId xmlns:a16="http://schemas.microsoft.com/office/drawing/2014/main" id="{256C7C36-090F-7F23-FD86-AB06CBD7EA26}"/>
              </a:ext>
            </a:extLst>
          </p:cNvPr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287" y="0"/>
            <a:ext cx="11879742" cy="6858000"/>
          </a:xfrm>
        </p:spPr>
      </p:pic>
    </p:spTree>
    <p:extLst>
      <p:ext uri="{BB962C8B-B14F-4D97-AF65-F5344CB8AC3E}">
        <p14:creationId xmlns:p14="http://schemas.microsoft.com/office/powerpoint/2010/main" val="349609164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內容版面配置區 4">
            <a:extLst>
              <a:ext uri="{FF2B5EF4-FFF2-40B4-BE49-F238E27FC236}">
                <a16:creationId xmlns:a16="http://schemas.microsoft.com/office/drawing/2014/main" id="{E86F9B43-B288-1CF5-2BB1-FB19A9BA3BDE}"/>
              </a:ext>
            </a:extLst>
          </p:cNvPr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257" y="127453"/>
            <a:ext cx="11749113" cy="6523717"/>
          </a:xfrm>
        </p:spPr>
      </p:pic>
    </p:spTree>
    <p:extLst>
      <p:ext uri="{BB962C8B-B14F-4D97-AF65-F5344CB8AC3E}">
        <p14:creationId xmlns:p14="http://schemas.microsoft.com/office/powerpoint/2010/main" val="11542716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內容版面配置區 4">
            <a:extLst>
              <a:ext uri="{FF2B5EF4-FFF2-40B4-BE49-F238E27FC236}">
                <a16:creationId xmlns:a16="http://schemas.microsoft.com/office/drawing/2014/main" id="{24A6FF9D-6751-F408-484D-6B36EAE599E2}"/>
              </a:ext>
            </a:extLst>
          </p:cNvPr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716" y="181882"/>
            <a:ext cx="11923284" cy="6589032"/>
          </a:xfrm>
        </p:spPr>
      </p:pic>
    </p:spTree>
    <p:extLst>
      <p:ext uri="{BB962C8B-B14F-4D97-AF65-F5344CB8AC3E}">
        <p14:creationId xmlns:p14="http://schemas.microsoft.com/office/powerpoint/2010/main" val="379858673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內容版面配置區 4">
            <a:extLst>
              <a:ext uri="{FF2B5EF4-FFF2-40B4-BE49-F238E27FC236}">
                <a16:creationId xmlns:a16="http://schemas.microsoft.com/office/drawing/2014/main" id="{C37D0211-FECB-7F87-31C8-D0B4A738D772}"/>
              </a:ext>
            </a:extLst>
          </p:cNvPr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371" y="181882"/>
            <a:ext cx="11564057" cy="6382204"/>
          </a:xfrm>
        </p:spPr>
      </p:pic>
    </p:spTree>
    <p:extLst>
      <p:ext uri="{BB962C8B-B14F-4D97-AF65-F5344CB8AC3E}">
        <p14:creationId xmlns:p14="http://schemas.microsoft.com/office/powerpoint/2010/main" val="367648255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內容版面配置區 4">
            <a:extLst>
              <a:ext uri="{FF2B5EF4-FFF2-40B4-BE49-F238E27FC236}">
                <a16:creationId xmlns:a16="http://schemas.microsoft.com/office/drawing/2014/main" id="{55FC3439-E304-14B2-0DA1-E8070564ED33}"/>
              </a:ext>
            </a:extLst>
          </p:cNvPr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6943" y="170996"/>
            <a:ext cx="11814427" cy="6469290"/>
          </a:xfrm>
        </p:spPr>
      </p:pic>
    </p:spTree>
    <p:extLst>
      <p:ext uri="{BB962C8B-B14F-4D97-AF65-F5344CB8AC3E}">
        <p14:creationId xmlns:p14="http://schemas.microsoft.com/office/powerpoint/2010/main" val="280801627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內容版面配置區 4">
            <a:extLst>
              <a:ext uri="{FF2B5EF4-FFF2-40B4-BE49-F238E27FC236}">
                <a16:creationId xmlns:a16="http://schemas.microsoft.com/office/drawing/2014/main" id="{CD77D7B1-3FAF-342C-6CBB-133391E05EDB}"/>
              </a:ext>
            </a:extLst>
          </p:cNvPr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200" y="94795"/>
            <a:ext cx="11847085" cy="6480175"/>
          </a:xfrm>
        </p:spPr>
      </p:pic>
    </p:spTree>
    <p:extLst>
      <p:ext uri="{BB962C8B-B14F-4D97-AF65-F5344CB8AC3E}">
        <p14:creationId xmlns:p14="http://schemas.microsoft.com/office/powerpoint/2010/main" val="142395538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內容版面配置區 4">
            <a:extLst>
              <a:ext uri="{FF2B5EF4-FFF2-40B4-BE49-F238E27FC236}">
                <a16:creationId xmlns:a16="http://schemas.microsoft.com/office/drawing/2014/main" id="{301177A8-9DD7-8A6F-F691-7CD5E8233BEA}"/>
              </a:ext>
            </a:extLst>
          </p:cNvPr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0343" y="-1"/>
            <a:ext cx="10976227" cy="7522029"/>
          </a:xfrm>
        </p:spPr>
      </p:pic>
    </p:spTree>
    <p:extLst>
      <p:ext uri="{BB962C8B-B14F-4D97-AF65-F5344CB8AC3E}">
        <p14:creationId xmlns:p14="http://schemas.microsoft.com/office/powerpoint/2010/main" val="116794364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內容版面配置區 4">
            <a:extLst>
              <a:ext uri="{FF2B5EF4-FFF2-40B4-BE49-F238E27FC236}">
                <a16:creationId xmlns:a16="http://schemas.microsoft.com/office/drawing/2014/main" id="{299B6394-C372-AC0E-4F1E-CC1C3C1B552E}"/>
              </a:ext>
            </a:extLst>
          </p:cNvPr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601" y="345167"/>
            <a:ext cx="11411656" cy="6262461"/>
          </a:xfrm>
        </p:spPr>
      </p:pic>
    </p:spTree>
    <p:extLst>
      <p:ext uri="{BB962C8B-B14F-4D97-AF65-F5344CB8AC3E}">
        <p14:creationId xmlns:p14="http://schemas.microsoft.com/office/powerpoint/2010/main" val="3504874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內容版面配置區 4">
            <a:extLst>
              <a:ext uri="{FF2B5EF4-FFF2-40B4-BE49-F238E27FC236}">
                <a16:creationId xmlns:a16="http://schemas.microsoft.com/office/drawing/2014/main" id="{84BF33BF-2EB1-D210-17DC-786A8B6A1324}"/>
              </a:ext>
            </a:extLst>
          </p:cNvPr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173" y="312511"/>
            <a:ext cx="11683798" cy="6436632"/>
          </a:xfrm>
        </p:spPr>
      </p:pic>
    </p:spTree>
    <p:extLst>
      <p:ext uri="{BB962C8B-B14F-4D97-AF65-F5344CB8AC3E}">
        <p14:creationId xmlns:p14="http://schemas.microsoft.com/office/powerpoint/2010/main" val="248608870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內容版面配置區 4">
            <a:extLst>
              <a:ext uri="{FF2B5EF4-FFF2-40B4-BE49-F238E27FC236}">
                <a16:creationId xmlns:a16="http://schemas.microsoft.com/office/drawing/2014/main" id="{5D2E6748-FFF2-0F69-5A20-FC621C23C1A4}"/>
              </a:ext>
            </a:extLst>
          </p:cNvPr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573" y="312511"/>
            <a:ext cx="11335456" cy="6218918"/>
          </a:xfrm>
        </p:spPr>
      </p:pic>
    </p:spTree>
    <p:extLst>
      <p:ext uri="{BB962C8B-B14F-4D97-AF65-F5344CB8AC3E}">
        <p14:creationId xmlns:p14="http://schemas.microsoft.com/office/powerpoint/2010/main" val="234412178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內容版面配置區 4">
            <a:extLst>
              <a:ext uri="{FF2B5EF4-FFF2-40B4-BE49-F238E27FC236}">
                <a16:creationId xmlns:a16="http://schemas.microsoft.com/office/drawing/2014/main" id="{564E1859-172F-0A8E-6BED-574EB34FCAF2}"/>
              </a:ext>
            </a:extLst>
          </p:cNvPr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9086" y="443140"/>
            <a:ext cx="11281027" cy="6044746"/>
          </a:xfrm>
        </p:spPr>
      </p:pic>
    </p:spTree>
    <p:extLst>
      <p:ext uri="{BB962C8B-B14F-4D97-AF65-F5344CB8AC3E}">
        <p14:creationId xmlns:p14="http://schemas.microsoft.com/office/powerpoint/2010/main" val="18557666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內容版面配置區 4">
            <a:extLst>
              <a:ext uri="{FF2B5EF4-FFF2-40B4-BE49-F238E27FC236}">
                <a16:creationId xmlns:a16="http://schemas.microsoft.com/office/drawing/2014/main" id="{3A6BB8B1-4976-E3FA-138B-23291BDAE4A6}"/>
              </a:ext>
            </a:extLst>
          </p:cNvPr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915" y="475796"/>
            <a:ext cx="11966828" cy="6066518"/>
          </a:xfrm>
        </p:spPr>
      </p:pic>
    </p:spTree>
    <p:extLst>
      <p:ext uri="{BB962C8B-B14F-4D97-AF65-F5344CB8AC3E}">
        <p14:creationId xmlns:p14="http://schemas.microsoft.com/office/powerpoint/2010/main" val="323948204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內容版面配置區 4">
            <a:extLst>
              <a:ext uri="{FF2B5EF4-FFF2-40B4-BE49-F238E27FC236}">
                <a16:creationId xmlns:a16="http://schemas.microsoft.com/office/drawing/2014/main" id="{FDF5895E-DF6E-6AEA-1B12-2780864DFB60}"/>
              </a:ext>
            </a:extLst>
          </p:cNvPr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343" y="366939"/>
            <a:ext cx="11585827" cy="6382204"/>
          </a:xfrm>
        </p:spPr>
      </p:pic>
    </p:spTree>
    <p:extLst>
      <p:ext uri="{BB962C8B-B14F-4D97-AF65-F5344CB8AC3E}">
        <p14:creationId xmlns:p14="http://schemas.microsoft.com/office/powerpoint/2010/main" val="266160296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內容版面配置區 4">
            <a:extLst>
              <a:ext uri="{FF2B5EF4-FFF2-40B4-BE49-F238E27FC236}">
                <a16:creationId xmlns:a16="http://schemas.microsoft.com/office/drawing/2014/main" id="{E411AC40-087D-3EB5-5394-75ECA55093D8}"/>
              </a:ext>
            </a:extLst>
          </p:cNvPr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514" y="181882"/>
            <a:ext cx="11770885" cy="6512831"/>
          </a:xfrm>
        </p:spPr>
      </p:pic>
    </p:spTree>
    <p:extLst>
      <p:ext uri="{BB962C8B-B14F-4D97-AF65-F5344CB8AC3E}">
        <p14:creationId xmlns:p14="http://schemas.microsoft.com/office/powerpoint/2010/main" val="104382345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內容版面配置區 4">
            <a:extLst>
              <a:ext uri="{FF2B5EF4-FFF2-40B4-BE49-F238E27FC236}">
                <a16:creationId xmlns:a16="http://schemas.microsoft.com/office/drawing/2014/main" id="{2BC9DE03-BA60-63D3-BF7E-A3C90B59F45D}"/>
              </a:ext>
            </a:extLst>
          </p:cNvPr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485" y="247197"/>
            <a:ext cx="11694685" cy="6425746"/>
          </a:xfrm>
        </p:spPr>
      </p:pic>
    </p:spTree>
    <p:extLst>
      <p:ext uri="{BB962C8B-B14F-4D97-AF65-F5344CB8AC3E}">
        <p14:creationId xmlns:p14="http://schemas.microsoft.com/office/powerpoint/2010/main" val="409051970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內容版面配置區 4">
            <a:extLst>
              <a:ext uri="{FF2B5EF4-FFF2-40B4-BE49-F238E27FC236}">
                <a16:creationId xmlns:a16="http://schemas.microsoft.com/office/drawing/2014/main" id="{95088DB0-DC09-A64C-7343-5B873B1080F7}"/>
              </a:ext>
            </a:extLst>
          </p:cNvPr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971" y="170997"/>
            <a:ext cx="11847085" cy="6480174"/>
          </a:xfrm>
        </p:spPr>
      </p:pic>
    </p:spTree>
    <p:extLst>
      <p:ext uri="{BB962C8B-B14F-4D97-AF65-F5344CB8AC3E}">
        <p14:creationId xmlns:p14="http://schemas.microsoft.com/office/powerpoint/2010/main" val="90569709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內容版面配置區 4">
            <a:extLst>
              <a:ext uri="{FF2B5EF4-FFF2-40B4-BE49-F238E27FC236}">
                <a16:creationId xmlns:a16="http://schemas.microsoft.com/office/drawing/2014/main" id="{C38078E8-E3B7-3DDE-9DAC-A7BC01A685B2}"/>
              </a:ext>
            </a:extLst>
          </p:cNvPr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2258" y="225425"/>
            <a:ext cx="11433427" cy="6425746"/>
          </a:xfrm>
        </p:spPr>
      </p:pic>
    </p:spTree>
    <p:extLst>
      <p:ext uri="{BB962C8B-B14F-4D97-AF65-F5344CB8AC3E}">
        <p14:creationId xmlns:p14="http://schemas.microsoft.com/office/powerpoint/2010/main" val="35804673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</TotalTime>
  <Words>0</Words>
  <Application>Microsoft Office PowerPoint</Application>
  <PresentationFormat>寬螢幕</PresentationFormat>
  <Paragraphs>0</Paragraphs>
  <Slides>18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3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18</vt:i4>
      </vt:variant>
    </vt:vector>
  </HeadingPairs>
  <TitlesOfParts>
    <vt:vector size="22" baseType="lpstr">
      <vt:lpstr>Arial</vt:lpstr>
      <vt:lpstr>Calibri</vt:lpstr>
      <vt:lpstr>Calibri Light</vt:lpstr>
      <vt:lpstr>Office 佈景主題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睿真 謝</dc:creator>
  <cp:lastModifiedBy>睿真 謝</cp:lastModifiedBy>
  <cp:revision>1</cp:revision>
  <dcterms:created xsi:type="dcterms:W3CDTF">2022-05-01T06:04:17Z</dcterms:created>
  <dcterms:modified xsi:type="dcterms:W3CDTF">2022-05-23T08:33:50Z</dcterms:modified>
</cp:coreProperties>
</file>