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0" r:id="rId3"/>
    <p:sldId id="276" r:id="rId4"/>
    <p:sldId id="266" r:id="rId5"/>
    <p:sldId id="271" r:id="rId6"/>
    <p:sldId id="268" r:id="rId7"/>
    <p:sldId id="274" r:id="rId8"/>
    <p:sldId id="275" r:id="rId9"/>
    <p:sldId id="272" r:id="rId10"/>
    <p:sldId id="258" r:id="rId11"/>
    <p:sldId id="259" r:id="rId12"/>
    <p:sldId id="261" r:id="rId13"/>
    <p:sldId id="262" r:id="rId14"/>
    <p:sldId id="263" r:id="rId15"/>
    <p:sldId id="264" r:id="rId16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8" autoAdjust="0"/>
    <p:restoredTop sz="87662" autoAdjust="0"/>
  </p:normalViewPr>
  <p:slideViewPr>
    <p:cSldViewPr>
      <p:cViewPr varScale="1">
        <p:scale>
          <a:sx n="58" d="100"/>
          <a:sy n="58" d="100"/>
        </p:scale>
        <p:origin x="1476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富岡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106</a:t>
            </a:r>
            <a:r>
              <a:rPr lang="zh-TW" altLang="en-US" dirty="0" smtClean="0"/>
              <a:t>待加強：國</a:t>
            </a:r>
            <a:endParaRPr lang="en-US" altLang="zh-TW" dirty="0" smtClean="0"/>
          </a:p>
          <a:p>
            <a:r>
              <a:rPr lang="en-US" altLang="zh-TW" dirty="0" smtClean="0"/>
              <a:t>107</a:t>
            </a:r>
            <a:r>
              <a:rPr lang="zh-TW" altLang="en-US" dirty="0" smtClean="0"/>
              <a:t>待加強：國、自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434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6717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22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七下 八下課程（第三次段考）。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strike="sngStrike" dirty="0" smtClean="0"/>
              <a:t>本校通過率介於</a:t>
            </a:r>
            <a:r>
              <a:rPr lang="en-US" altLang="zh-TW" strike="sngStrike" dirty="0" smtClean="0"/>
              <a:t>0.4-0.6</a:t>
            </a:r>
            <a:r>
              <a:rPr lang="zh-TW" altLang="en-US" strike="sngStrike" dirty="0" smtClean="0"/>
              <a:t>之間（中等難度）。</a:t>
            </a:r>
            <a:endParaRPr lang="en-US" altLang="zh-TW" strike="sngStrike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1237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31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082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026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5848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D3E9A-1068-4649-B151-9C7FABA6D1AF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50A4D-BC4D-4B2A-AD63-FDC45BA9EA23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472510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8879-F16A-41BF-81CB-75BD92A7ACA4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6F84-586D-4CF2-B3E8-EC4513E0BDDE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943-64DC-420E-8DC5-D0D6ECADEF19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956B-10C4-4AFB-866D-61FBCA329875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CA6B-2234-4192-BBBD-AA86EC062EDE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5A51-4009-4FFB-AE25-A75D79CC9D4F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FAA1-0F4C-4EC4-9904-473E3A4D7821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905F6-9D53-472F-84E1-33036AF02ABE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965C-170D-4BD9-9D31-28242E329AB1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27C8-6474-4E14-996D-CA38BC525C13}" type="datetime1">
              <a:rPr lang="zh-TW" altLang="en-US" smtClean="0"/>
              <a:t>2019/4/30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2224636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自然輔導團到校輔導</a:t>
            </a:r>
            <a:r>
              <a:rPr lang="en-US" altLang="zh-TW" sz="5400" dirty="0" smtClean="0"/>
              <a:t/>
            </a:r>
            <a:br>
              <a:rPr lang="en-US" altLang="zh-TW" sz="5400" dirty="0" smtClean="0"/>
            </a:br>
            <a:r>
              <a:rPr lang="zh-TW" altLang="en-US" sz="54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2019.05.03@</a:t>
            </a:r>
            <a:r>
              <a:rPr lang="zh-TW" altLang="en-US" sz="3200" dirty="0" smtClean="0">
                <a:solidFill>
                  <a:srgbClr val="FFFF00"/>
                </a:solidFill>
              </a:rPr>
              <a:t>富</a:t>
            </a:r>
            <a:r>
              <a:rPr lang="zh-TW" altLang="en-US" sz="3200" dirty="0">
                <a:solidFill>
                  <a:srgbClr val="FFFF00"/>
                </a:solidFill>
              </a:rPr>
              <a:t>岡</a:t>
            </a:r>
            <a:r>
              <a:rPr lang="zh-TW" altLang="en-US" sz="3200" dirty="0" smtClean="0">
                <a:solidFill>
                  <a:srgbClr val="FFFF00"/>
                </a:solidFill>
              </a:rPr>
              <a:t>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dirty="0" smtClean="0"/>
              <a:t>輔導團召集人 </a:t>
            </a:r>
            <a:r>
              <a:rPr lang="zh-TW" altLang="en-US" sz="2400" dirty="0"/>
              <a:t>大崙國中 梁忠三校長</a:t>
            </a:r>
            <a:endParaRPr lang="en-US" altLang="zh-TW" sz="2400" dirty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dirty="0" smtClean="0"/>
              <a:t>專任輔導員    東興國中 謝豐任老師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28" y="6056"/>
            <a:ext cx="8662847" cy="6840000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517517" y="930754"/>
            <a:ext cx="8485927" cy="28803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1696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45" y="12333"/>
            <a:ext cx="8796804" cy="6840000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732240" y="25671"/>
            <a:ext cx="1116000" cy="68119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67936" y="908720"/>
            <a:ext cx="3528000" cy="3240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7544" y="2420888"/>
            <a:ext cx="3528000" cy="3240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67544" y="3753072"/>
            <a:ext cx="3528000" cy="3240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467544" y="5049216"/>
            <a:ext cx="3528000" cy="3240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624731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061" y="1505189"/>
            <a:ext cx="7455345" cy="335226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416293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-1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7" name="內容版面配置區 4"/>
          <p:cNvSpPr>
            <a:spLocks noGrp="1"/>
          </p:cNvSpPr>
          <p:nvPr>
            <p:ph idx="1"/>
          </p:nvPr>
        </p:nvSpPr>
        <p:spPr>
          <a:xfrm>
            <a:off x="657061" y="5013176"/>
            <a:ext cx="8091403" cy="1102050"/>
          </a:xfrm>
        </p:spPr>
        <p:txBody>
          <a:bodyPr anchor="t"/>
          <a:lstStyle/>
          <a:p>
            <a:r>
              <a:rPr lang="zh-TW" altLang="en-US" sz="2400" dirty="0" smtClean="0"/>
              <a:t>通過</a:t>
            </a:r>
            <a:r>
              <a:rPr lang="zh-TW" altLang="en-US" sz="2400" dirty="0"/>
              <a:t>率</a:t>
            </a:r>
            <a:r>
              <a:rPr lang="zh-TW" altLang="en-US" sz="2400" dirty="0" smtClean="0"/>
              <a:t>：答對學生人數</a:t>
            </a:r>
            <a:r>
              <a:rPr lang="en-US" altLang="zh-TW" sz="2400" dirty="0" smtClean="0"/>
              <a:t>/</a:t>
            </a:r>
            <a:r>
              <a:rPr lang="zh-TW" altLang="en-US" sz="2400" dirty="0" smtClean="0"/>
              <a:t>參加測驗學生人數。</a:t>
            </a:r>
            <a:endParaRPr lang="en-US" altLang="zh-TW" sz="2400" dirty="0" smtClean="0"/>
          </a:p>
          <a:p>
            <a:r>
              <a:rPr lang="zh-TW" altLang="en-US" sz="2400" dirty="0" smtClean="0"/>
              <a:t>「通過率低於</a:t>
            </a:r>
            <a:r>
              <a:rPr lang="zh-TW" altLang="en-US" sz="2400" dirty="0"/>
              <a:t>全市</a:t>
            </a:r>
            <a:r>
              <a:rPr lang="zh-TW" altLang="en-US" sz="2400" dirty="0" smtClean="0"/>
              <a:t>平均」的</a:t>
            </a:r>
            <a:r>
              <a:rPr lang="zh-TW" altLang="en-US" sz="2400" dirty="0"/>
              <a:t>題</a:t>
            </a:r>
            <a:r>
              <a:rPr lang="zh-TW" altLang="en-US" sz="2400" dirty="0" smtClean="0"/>
              <a:t>數佔</a:t>
            </a:r>
            <a:r>
              <a:rPr lang="en-US" altLang="zh-TW" sz="2400" dirty="0" smtClean="0">
                <a:solidFill>
                  <a:srgbClr val="FF0000"/>
                </a:solidFill>
              </a:rPr>
              <a:t>93%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(50/54</a:t>
            </a:r>
            <a:r>
              <a:rPr lang="en-US" altLang="zh-TW" sz="2400" dirty="0"/>
              <a:t>)</a:t>
            </a:r>
            <a:r>
              <a:rPr lang="zh-TW" altLang="en-US" sz="2400" dirty="0" smtClean="0"/>
              <a:t>。</a:t>
            </a:r>
            <a:endParaRPr lang="en-US" altLang="zh-TW" sz="2400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8" name="圓角矩形 7"/>
          <p:cNvSpPr/>
          <p:nvPr/>
        </p:nvSpPr>
        <p:spPr>
          <a:xfrm>
            <a:off x="4035021" y="4068979"/>
            <a:ext cx="1152000" cy="7281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536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200269"/>
            <a:ext cx="7125113" cy="924475"/>
          </a:xfrm>
        </p:spPr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0956664"/>
              </p:ext>
            </p:extLst>
          </p:nvPr>
        </p:nvGraphicFramePr>
        <p:xfrm>
          <a:off x="258345" y="1268760"/>
          <a:ext cx="8418110" cy="511256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2304"/>
                <a:gridCol w="926764"/>
                <a:gridCol w="1081225"/>
                <a:gridCol w="1312916"/>
                <a:gridCol w="2703063"/>
                <a:gridCol w="1621838"/>
              </a:tblGrid>
              <a:tr h="116089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富岡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富岡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全市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106554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latin typeface="+mn-ea"/>
                          <a:ea typeface="+mn-ea"/>
                        </a:rPr>
                        <a:t>14</a:t>
                      </a:r>
                      <a:endParaRPr lang="zh-TW" altLang="en-US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-21%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/>
                        <a:t>能了解熱塑性聚合物的性質與結構示意圖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第四冊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0070C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98953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31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41%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能根據酸鹼中和反應的特性預測實驗結果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第四冊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3</a:t>
                      </a: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0070C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98953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42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  <a:endParaRPr lang="en-US" altLang="zh-TW" sz="2000" b="1" u="none" kern="1200" dirty="0" smtClean="0">
                        <a:solidFill>
                          <a:srgbClr val="0070C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跨</a:t>
                      </a:r>
                      <a:r>
                        <a:rPr lang="en-US" altLang="zh-TW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zh-TW" altLang="en-US" sz="2000" b="1" u="none" kern="1200" dirty="0" smtClean="0">
                        <a:solidFill>
                          <a:srgbClr val="0070C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35%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-15%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能根據反應速率加快的資訊，判斷四種實驗加入的物質是否為催化劑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第四冊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90706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50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7030A0"/>
                          </a:solidFill>
                          <a:latin typeface="+mj-ea"/>
                          <a:ea typeface="+mn-ea"/>
                          <a:cs typeface="+mn-cs"/>
                        </a:rPr>
                        <a:t>生物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-13%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3663" indent="0"/>
                      <a:r>
                        <a:rPr lang="zh-TW" altLang="en-US" b="1" dirty="0" smtClean="0"/>
                        <a:t>能根據生物的特性進行分類</a:t>
                      </a:r>
                      <a:endParaRPr lang="zh-TW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第二冊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4</a:t>
                      </a: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7030A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圓角矩形 4"/>
          <p:cNvSpPr/>
          <p:nvPr/>
        </p:nvSpPr>
        <p:spPr>
          <a:xfrm>
            <a:off x="7092280" y="2691997"/>
            <a:ext cx="1512168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7092280" y="4725144"/>
            <a:ext cx="1512168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515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理化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7" y="1988840"/>
            <a:ext cx="9011057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/>
              <a:t>理化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32" y="1107640"/>
            <a:ext cx="8496000" cy="562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4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/>
              <a:t>理化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5" y="1222192"/>
            <a:ext cx="9091048" cy="525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生物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9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1" y="1562138"/>
            <a:ext cx="9021029" cy="489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5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768752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擔任各組組長，輔導團員和校內教師平均分配至各組。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5/31</a:t>
            </a:r>
            <a:r>
              <a:rPr lang="zh-TW" altLang="en-US" sz="4000" dirty="0" smtClean="0"/>
              <a:t>觀</a:t>
            </a:r>
            <a:r>
              <a:rPr lang="zh-TW" altLang="en-US" sz="4000" dirty="0" smtClean="0"/>
              <a:t>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dirty="0" smtClean="0">
                <a:solidFill>
                  <a:srgbClr val="FF0000"/>
                </a:solidFill>
              </a:rPr>
              <a:t>5/24</a:t>
            </a:r>
            <a:r>
              <a:rPr lang="zh-TW" altLang="en-US" b="1" dirty="0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572658" y="5951810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285</TotalTime>
  <Words>376</Words>
  <Application>Microsoft Office PowerPoint</Application>
  <PresentationFormat>如螢幕大小 (4:3)</PresentationFormat>
  <Paragraphs>103</Paragraphs>
  <Slides>15</Slides>
  <Notes>15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5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PowerPoint 簡報</vt:lpstr>
      <vt:lpstr>PowerPoint 簡報</vt:lpstr>
      <vt:lpstr>107年教育會考作答分析-1</vt:lpstr>
      <vt:lpstr>教學演示單元</vt:lpstr>
      <vt:lpstr>107年會考題目—理化</vt:lpstr>
      <vt:lpstr>107年會考題目—理化</vt:lpstr>
      <vt:lpstr>107年會考題目—理化</vt:lpstr>
      <vt:lpstr>107年會考題目—生物</vt:lpstr>
      <vt:lpstr>共同備課</vt:lpstr>
      <vt:lpstr>四格教案（參考格式）</vt:lpstr>
      <vt:lpstr>四格教案（示範）</vt:lpstr>
      <vt:lpstr>5/31觀課所需資料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53</cp:revision>
  <cp:lastPrinted>2018-04-18T07:39:38Z</cp:lastPrinted>
  <dcterms:created xsi:type="dcterms:W3CDTF">2018-03-08T16:08:02Z</dcterms:created>
  <dcterms:modified xsi:type="dcterms:W3CDTF">2019-04-30T05:25:13Z</dcterms:modified>
</cp:coreProperties>
</file>