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1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7" d="100"/>
          <a:sy n="87" d="100"/>
        </p:scale>
        <p:origin x="528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dirty="0"/>
              <a:t>3/25/2024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3/25/2024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3/25/2024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3/25/2024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3/25/2024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3/25/2024</a:t>
            </a:fld>
            <a:endParaRPr lang="en-US" dirty="0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3/25/2024</a:t>
            </a:fld>
            <a:endParaRPr lang="en-US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3/25/2024</a:t>
            </a:fld>
            <a:endParaRPr lang="en-US" dirty="0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3/25/2024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全景圖片 (含標題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3/25/2024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標題與說明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3/25/2024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 (含標題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zh-TW" altLang="en-US" smtClean="0"/>
              <a:t>編輯母片文字樣式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3/25/2024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3/25/2024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3/25/2024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圖片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3/25/2024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3/25/2024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3/25/2024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4AAD347D-5ACD-4C99-B74B-A9C85AD731AF}" type="datetimeFigureOut">
              <a:rPr lang="en-US" dirty="0"/>
              <a:t>3/25/2024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8" r:id="rId9"/>
    <p:sldLayoutId id="2147483667" r:id="rId10"/>
    <p:sldLayoutId id="2147483661" r:id="rId11"/>
    <p:sldLayoutId id="2147483664" r:id="rId12"/>
    <p:sldLayoutId id="2147483662" r:id="rId13"/>
    <p:sldLayoutId id="2147483669" r:id="rId14"/>
    <p:sldLayoutId id="2147483670" r:id="rId15"/>
    <p:sldLayoutId id="2147483658" r:id="rId16"/>
    <p:sldLayoutId id="2147483659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3245650" y="140283"/>
            <a:ext cx="5724644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5400" b="1" dirty="0">
                <a:solidFill>
                  <a:srgbClr val="FFFF00"/>
                </a:solidFill>
                <a:latin typeface="教育部標準楷書" panose="02010604000101010101" pitchFamily="2" charset="-120"/>
                <a:ea typeface="教育部標準楷書" panose="02010604000101010101" pitchFamily="2" charset="-120"/>
              </a:rPr>
              <a:t>天呀！我</a:t>
            </a:r>
            <a:r>
              <a:rPr lang="zh-TW" altLang="en-US" sz="5400" b="1" dirty="0">
                <a:solidFill>
                  <a:srgbClr val="FF0000"/>
                </a:solidFill>
                <a:latin typeface="教育部標準楷書" panose="02010604000101010101" pitchFamily="2" charset="-120"/>
                <a:ea typeface="教育部標準楷書" panose="02010604000101010101" pitchFamily="2" charset="-120"/>
              </a:rPr>
              <a:t>蛀牙</a:t>
            </a:r>
            <a:r>
              <a:rPr lang="zh-TW" altLang="en-US" sz="5400" b="1" dirty="0">
                <a:solidFill>
                  <a:srgbClr val="FFFF00"/>
                </a:solidFill>
                <a:latin typeface="教育部標準楷書" panose="02010604000101010101" pitchFamily="2" charset="-120"/>
                <a:ea typeface="教育部標準楷書" panose="02010604000101010101" pitchFamily="2" charset="-120"/>
              </a:rPr>
              <a:t>了！</a:t>
            </a:r>
          </a:p>
        </p:txBody>
      </p:sp>
      <p:pic>
        <p:nvPicPr>
          <p:cNvPr id="6146" name="Picture 2" descr="牙醫點名「6種食物」吃了沒馬上漱口、刷牙超容易蛀牙！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4567" y="1204289"/>
            <a:ext cx="7748710" cy="51658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文字方塊 1"/>
          <p:cNvSpPr txBox="1"/>
          <p:nvPr/>
        </p:nvSpPr>
        <p:spPr>
          <a:xfrm>
            <a:off x="10559562" y="5715000"/>
            <a:ext cx="1529861" cy="1015663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zh-TW" altLang="en-US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圖片來源：</a:t>
            </a:r>
            <a:endParaRPr lang="en-US" altLang="zh-TW" sz="20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常</a:t>
            </a:r>
            <a:r>
              <a:rPr lang="zh-TW" altLang="en-US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春月刊</a:t>
            </a:r>
            <a:r>
              <a:rPr lang="en-US" altLang="zh-TW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2023.07.12</a:t>
            </a:r>
            <a:endParaRPr lang="zh-TW" altLang="en-US" sz="2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6510175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 txBox="1">
            <a:spLocks noGrp="1"/>
          </p:cNvSpPr>
          <p:nvPr>
            <p:ph type="title"/>
          </p:nvPr>
        </p:nvSpPr>
        <p:spPr>
          <a:xfrm>
            <a:off x="3837721" y="272562"/>
            <a:ext cx="411052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5400" b="1" dirty="0" smtClean="0">
                <a:solidFill>
                  <a:srgbClr val="FFFF00"/>
                </a:solidFill>
                <a:latin typeface="教育部標準楷書" panose="02010604000101010101" pitchFamily="2" charset="-120"/>
                <a:ea typeface="教育部標準楷書" panose="02010604000101010101" pitchFamily="2" charset="-120"/>
              </a:rPr>
              <a:t>可怕的</a:t>
            </a:r>
            <a:r>
              <a:rPr lang="zh-TW" altLang="en-US" sz="5400" b="1" dirty="0" smtClean="0">
                <a:solidFill>
                  <a:srgbClr val="FF0000"/>
                </a:solidFill>
                <a:latin typeface="教育部標準楷書" panose="02010604000101010101" pitchFamily="2" charset="-120"/>
                <a:ea typeface="教育部標準楷書" panose="02010604000101010101" pitchFamily="2" charset="-120"/>
              </a:rPr>
              <a:t>蛀牙</a:t>
            </a:r>
            <a:r>
              <a:rPr lang="zh-TW" altLang="en-US" sz="5400" b="1" dirty="0" smtClean="0">
                <a:solidFill>
                  <a:srgbClr val="FFFF00"/>
                </a:solidFill>
                <a:latin typeface="教育部標準楷書" panose="02010604000101010101" pitchFamily="2" charset="-120"/>
                <a:ea typeface="教育部標準楷書" panose="02010604000101010101" pitchFamily="2" charset="-120"/>
              </a:rPr>
              <a:t>！</a:t>
            </a:r>
            <a:endParaRPr lang="zh-TW" altLang="en-US" sz="5400" b="1" dirty="0">
              <a:solidFill>
                <a:srgbClr val="FFFF00"/>
              </a:solidFill>
              <a:latin typeface="教育部標準楷書" panose="02010604000101010101" pitchFamily="2" charset="-120"/>
              <a:ea typeface="教育部標準楷書" panose="02010604000101010101" pitchFamily="2" charset="-120"/>
            </a:endParaRPr>
          </a:p>
        </p:txBody>
      </p:sp>
      <p:sp>
        <p:nvSpPr>
          <p:cNvPr id="5" name="AutoShape 6" descr="https://tse3.mm.bing.net/th?id=OIP.lwuX2I74K-_nhBeBT2t0pwHaEk&amp;pid=Api&amp;P=0&amp;h=180"/>
          <p:cNvSpPr>
            <a:spLocks noChangeAspect="1" noChangeArrowheads="1"/>
          </p:cNvSpPr>
          <p:nvPr/>
        </p:nvSpPr>
        <p:spPr bwMode="auto">
          <a:xfrm>
            <a:off x="2705344" y="3099899"/>
            <a:ext cx="1690809" cy="16908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 altLang="en-US"/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4939" y="1332865"/>
            <a:ext cx="6811476" cy="499755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9976371" y="5899611"/>
            <a:ext cx="2108269" cy="707886"/>
          </a:xfrm>
          <a:prstGeom prst="rect">
            <a:avLst/>
          </a:prstGeom>
          <a:solidFill>
            <a:srgbClr val="FFC000"/>
          </a:solidFill>
        </p:spPr>
        <p:txBody>
          <a:bodyPr wrap="none">
            <a:spAutoFit/>
          </a:bodyPr>
          <a:lstStyle/>
          <a:p>
            <a:r>
              <a:rPr lang="zh-TW" altLang="en-US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圖</a:t>
            </a:r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／翻攝</a:t>
            </a:r>
            <a:r>
              <a:rPr lang="zh-TW" altLang="en-US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自</a:t>
            </a:r>
            <a:endParaRPr lang="en-US" altLang="zh-TW" sz="20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醫師</a:t>
            </a:r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好辣</a:t>
            </a:r>
            <a:r>
              <a:rPr lang="en-US" altLang="zh-TW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YouTube</a:t>
            </a:r>
            <a:endParaRPr lang="zh-TW" altLang="en-US" sz="2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596686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 txBox="1">
            <a:spLocks noGrp="1"/>
          </p:cNvSpPr>
          <p:nvPr>
            <p:ph type="title"/>
          </p:nvPr>
        </p:nvSpPr>
        <p:spPr>
          <a:xfrm>
            <a:off x="3837721" y="272562"/>
            <a:ext cx="411052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5400" b="1" dirty="0" smtClean="0">
                <a:solidFill>
                  <a:srgbClr val="FFFF00"/>
                </a:solidFill>
                <a:latin typeface="教育部標準楷書" panose="02010604000101010101" pitchFamily="2" charset="-120"/>
                <a:ea typeface="教育部標準楷書" panose="02010604000101010101" pitchFamily="2" charset="-120"/>
              </a:rPr>
              <a:t>可怕的</a:t>
            </a:r>
            <a:r>
              <a:rPr lang="zh-TW" altLang="en-US" sz="5400" b="1" dirty="0" smtClean="0">
                <a:solidFill>
                  <a:srgbClr val="FF0000"/>
                </a:solidFill>
                <a:latin typeface="教育部標準楷書" panose="02010604000101010101" pitchFamily="2" charset="-120"/>
                <a:ea typeface="教育部標準楷書" panose="02010604000101010101" pitchFamily="2" charset="-120"/>
              </a:rPr>
              <a:t>蛀牙</a:t>
            </a:r>
            <a:r>
              <a:rPr lang="zh-TW" altLang="en-US" sz="5400" b="1" dirty="0" smtClean="0">
                <a:solidFill>
                  <a:srgbClr val="FFFF00"/>
                </a:solidFill>
                <a:latin typeface="教育部標準楷書" panose="02010604000101010101" pitchFamily="2" charset="-120"/>
                <a:ea typeface="教育部標準楷書" panose="02010604000101010101" pitchFamily="2" charset="-120"/>
              </a:rPr>
              <a:t>！</a:t>
            </a:r>
            <a:endParaRPr lang="zh-TW" altLang="en-US" sz="5400" b="1" dirty="0">
              <a:solidFill>
                <a:srgbClr val="FFFF00"/>
              </a:solidFill>
              <a:latin typeface="教育部標準楷書" panose="02010604000101010101" pitchFamily="2" charset="-120"/>
              <a:ea typeface="教育部標準楷書" panose="02010604000101010101" pitchFamily="2" charset="-120"/>
            </a:endParaRPr>
          </a:p>
        </p:txBody>
      </p:sp>
      <p:sp>
        <p:nvSpPr>
          <p:cNvPr id="5" name="AutoShape 6" descr="https://tse3.mm.bing.net/th?id=OIP.lwuX2I74K-_nhBeBT2t0pwHaEk&amp;pid=Api&amp;P=0&amp;h=180"/>
          <p:cNvSpPr>
            <a:spLocks noChangeAspect="1" noChangeArrowheads="1"/>
          </p:cNvSpPr>
          <p:nvPr/>
        </p:nvSpPr>
        <p:spPr bwMode="auto">
          <a:xfrm>
            <a:off x="2705344" y="3099899"/>
            <a:ext cx="1690809" cy="16908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 altLang="en-US"/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0581" y="1262184"/>
            <a:ext cx="7517333" cy="5011555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9949962" y="5664396"/>
            <a:ext cx="2104292" cy="1015663"/>
          </a:xfrm>
          <a:prstGeom prst="rect">
            <a:avLst/>
          </a:prstGeom>
          <a:solidFill>
            <a:srgbClr val="FFC000"/>
          </a:solidFill>
        </p:spPr>
        <p:txBody>
          <a:bodyPr wrap="square">
            <a:spAutoFit/>
          </a:bodyPr>
          <a:lstStyle/>
          <a:p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圖</a:t>
            </a:r>
            <a:r>
              <a:rPr lang="zh-TW" altLang="en-US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／來源：</a:t>
            </a:r>
            <a:endParaRPr lang="en-US" altLang="zh-TW" sz="2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秀朗牙醫診所</a:t>
            </a:r>
            <a:r>
              <a:rPr lang="en-US" altLang="zh-TW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FB</a:t>
            </a:r>
          </a:p>
          <a:p>
            <a:r>
              <a:rPr lang="en-US" altLang="zh-TW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2020.01.08</a:t>
            </a:r>
            <a:endParaRPr lang="zh-TW" altLang="en-US" sz="2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726906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6" descr="https://tse3.mm.bing.net/th?id=OIP.lwuX2I74K-_nhBeBT2t0pwHaEk&amp;pid=Api&amp;P=0&amp;h=180"/>
          <p:cNvSpPr>
            <a:spLocks noChangeAspect="1" noChangeArrowheads="1"/>
          </p:cNvSpPr>
          <p:nvPr/>
        </p:nvSpPr>
        <p:spPr bwMode="auto">
          <a:xfrm>
            <a:off x="2705344" y="3099899"/>
            <a:ext cx="1690809" cy="16908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 altLang="en-US"/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520" y="1326085"/>
            <a:ext cx="6279204" cy="4863700"/>
          </a:xfrm>
          <a:prstGeom prst="rect">
            <a:avLst/>
          </a:prstGeom>
        </p:spPr>
      </p:pic>
      <p:sp>
        <p:nvSpPr>
          <p:cNvPr id="8" name="標題 3"/>
          <p:cNvSpPr txBox="1">
            <a:spLocks noGrp="1"/>
          </p:cNvSpPr>
          <p:nvPr>
            <p:ph type="title"/>
          </p:nvPr>
        </p:nvSpPr>
        <p:spPr>
          <a:xfrm>
            <a:off x="1028700" y="193431"/>
            <a:ext cx="903849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4800" b="1" dirty="0" smtClean="0">
                <a:solidFill>
                  <a:srgbClr val="FFFF00"/>
                </a:solidFill>
                <a:latin typeface="教育部標準楷書" panose="02010604000101010101" pitchFamily="2" charset="-120"/>
                <a:ea typeface="教育部標準楷書" panose="02010604000101010101" pitchFamily="2" charset="-120"/>
              </a:rPr>
              <a:t>從不</a:t>
            </a:r>
            <a:r>
              <a:rPr lang="zh-TW" altLang="en-US" sz="4800" b="1" dirty="0" smtClean="0">
                <a:solidFill>
                  <a:srgbClr val="FFFF00"/>
                </a:solidFill>
                <a:latin typeface="教育部標準楷書" panose="02010604000101010101" pitchFamily="2" charset="-120"/>
                <a:ea typeface="教育部標準楷書" panose="02010604000101010101" pitchFamily="2" charset="-120"/>
              </a:rPr>
              <a:t>刷牙</a:t>
            </a:r>
            <a:r>
              <a:rPr lang="en-US" altLang="zh-TW" sz="4800" b="1" dirty="0" smtClean="0">
                <a:solidFill>
                  <a:srgbClr val="FFFF00"/>
                </a:solidFill>
                <a:latin typeface="教育部標準楷書" panose="02010604000101010101" pitchFamily="2" charset="-120"/>
                <a:ea typeface="教育部標準楷書" panose="02010604000101010101" pitchFamily="2" charset="-120"/>
              </a:rPr>
              <a:t>3</a:t>
            </a:r>
            <a:r>
              <a:rPr lang="zh-TW" altLang="en-US" sz="4800" b="1" dirty="0" smtClean="0">
                <a:solidFill>
                  <a:srgbClr val="FFFF00"/>
                </a:solidFill>
                <a:latin typeface="教育部標準楷書" panose="02010604000101010101" pitchFamily="2" charset="-120"/>
                <a:ea typeface="教育部標準楷書" panose="02010604000101010101" pitchFamily="2" charset="-120"/>
              </a:rPr>
              <a:t>歲女童上排牙齒</a:t>
            </a:r>
            <a:r>
              <a:rPr lang="zh-TW" altLang="en-US" sz="4800" b="1" dirty="0" smtClean="0">
                <a:solidFill>
                  <a:srgbClr val="FF0000"/>
                </a:solidFill>
                <a:latin typeface="教育部標準楷書" panose="02010604000101010101" pitchFamily="2" charset="-120"/>
                <a:ea typeface="教育部標準楷書" panose="02010604000101010101" pitchFamily="2" charset="-120"/>
              </a:rPr>
              <a:t>全</a:t>
            </a:r>
            <a:r>
              <a:rPr lang="zh-TW" altLang="en-US" sz="4800" b="1" dirty="0" smtClean="0">
                <a:solidFill>
                  <a:srgbClr val="FF0000"/>
                </a:solidFill>
                <a:latin typeface="教育部標準楷書" panose="02010604000101010101" pitchFamily="2" charset="-120"/>
                <a:ea typeface="教育部標準楷書" panose="02010604000101010101" pitchFamily="2" charset="-120"/>
              </a:rPr>
              <a:t>蛀</a:t>
            </a:r>
            <a:r>
              <a:rPr lang="zh-TW" altLang="en-US" sz="4800" b="1" dirty="0" smtClean="0">
                <a:solidFill>
                  <a:srgbClr val="FFFF00"/>
                </a:solidFill>
                <a:latin typeface="教育部標準楷書" panose="02010604000101010101" pitchFamily="2" charset="-120"/>
                <a:ea typeface="教育部標準楷書" panose="02010604000101010101" pitchFamily="2" charset="-120"/>
              </a:rPr>
              <a:t>！</a:t>
            </a:r>
            <a:endParaRPr lang="zh-TW" altLang="en-US" sz="4800" b="1" dirty="0">
              <a:solidFill>
                <a:srgbClr val="FFFF00"/>
              </a:solidFill>
              <a:latin typeface="教育部標準楷書" panose="02010604000101010101" pitchFamily="2" charset="-120"/>
              <a:ea typeface="教育部標準楷書" panose="02010604000101010101" pitchFamily="2" charset="-12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9721362" y="5462173"/>
            <a:ext cx="2104292" cy="1015663"/>
          </a:xfrm>
          <a:prstGeom prst="rect">
            <a:avLst/>
          </a:prstGeom>
          <a:solidFill>
            <a:srgbClr val="FFC000"/>
          </a:solidFill>
        </p:spPr>
        <p:txBody>
          <a:bodyPr wrap="square">
            <a:spAutoFit/>
          </a:bodyPr>
          <a:lstStyle/>
          <a:p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圖</a:t>
            </a:r>
            <a:r>
              <a:rPr lang="zh-TW" altLang="en-US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／來源：</a:t>
            </a:r>
            <a:endParaRPr lang="en-US" altLang="zh-TW" sz="2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en-US" altLang="zh-TW" sz="2000" dirty="0" err="1" smtClean="0">
                <a:latin typeface="標楷體" panose="03000509000000000000" pitchFamily="65" charset="-120"/>
                <a:ea typeface="標楷體" panose="03000509000000000000" pitchFamily="65" charset="-120"/>
              </a:rPr>
              <a:t>TOPick</a:t>
            </a:r>
            <a:r>
              <a:rPr lang="en-US" altLang="zh-TW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-</a:t>
            </a:r>
            <a:r>
              <a:rPr lang="zh-TW" altLang="en-US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經濟日報</a:t>
            </a:r>
            <a:endParaRPr lang="en-US" altLang="zh-TW" sz="20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en-US" altLang="zh-TW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2018.07.12</a:t>
            </a:r>
            <a:endParaRPr lang="zh-TW" altLang="en-US" sz="2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7644390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 txBox="1">
            <a:spLocks noGrp="1"/>
          </p:cNvSpPr>
          <p:nvPr>
            <p:ph type="title"/>
          </p:nvPr>
        </p:nvSpPr>
        <p:spPr>
          <a:xfrm>
            <a:off x="3837721" y="272562"/>
            <a:ext cx="411052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5400" b="1" dirty="0" smtClean="0">
                <a:solidFill>
                  <a:srgbClr val="FFFF00"/>
                </a:solidFill>
                <a:latin typeface="教育部標準楷書" panose="02010604000101010101" pitchFamily="2" charset="-120"/>
                <a:ea typeface="教育部標準楷書" panose="02010604000101010101" pitchFamily="2" charset="-120"/>
              </a:rPr>
              <a:t>可怕的</a:t>
            </a:r>
            <a:r>
              <a:rPr lang="zh-TW" altLang="en-US" sz="5400" b="1" dirty="0" smtClean="0">
                <a:solidFill>
                  <a:srgbClr val="FF0000"/>
                </a:solidFill>
                <a:latin typeface="教育部標準楷書" panose="02010604000101010101" pitchFamily="2" charset="-120"/>
                <a:ea typeface="教育部標準楷書" panose="02010604000101010101" pitchFamily="2" charset="-120"/>
              </a:rPr>
              <a:t>蛀牙</a:t>
            </a:r>
            <a:r>
              <a:rPr lang="zh-TW" altLang="en-US" sz="5400" b="1" dirty="0" smtClean="0">
                <a:solidFill>
                  <a:srgbClr val="FFFF00"/>
                </a:solidFill>
                <a:latin typeface="教育部標準楷書" panose="02010604000101010101" pitchFamily="2" charset="-120"/>
                <a:ea typeface="教育部標準楷書" panose="02010604000101010101" pitchFamily="2" charset="-120"/>
              </a:rPr>
              <a:t>！</a:t>
            </a:r>
            <a:endParaRPr lang="zh-TW" altLang="en-US" sz="5400" b="1" dirty="0">
              <a:solidFill>
                <a:srgbClr val="FFFF00"/>
              </a:solidFill>
              <a:latin typeface="教育部標準楷書" panose="02010604000101010101" pitchFamily="2" charset="-120"/>
              <a:ea typeface="教育部標準楷書" panose="02010604000101010101" pitchFamily="2" charset="-120"/>
            </a:endParaRPr>
          </a:p>
        </p:txBody>
      </p:sp>
      <p:sp>
        <p:nvSpPr>
          <p:cNvPr id="5" name="AutoShape 6" descr="https://tse3.mm.bing.net/th?id=OIP.lwuX2I74K-_nhBeBT2t0pwHaEk&amp;pid=Api&amp;P=0&amp;h=180"/>
          <p:cNvSpPr>
            <a:spLocks noChangeAspect="1" noChangeArrowheads="1"/>
          </p:cNvSpPr>
          <p:nvPr/>
        </p:nvSpPr>
        <p:spPr bwMode="auto">
          <a:xfrm>
            <a:off x="2705344" y="3099899"/>
            <a:ext cx="1690809" cy="16908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 altLang="en-US"/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509" y="1752836"/>
            <a:ext cx="10007629" cy="3478587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9702088" y="5664395"/>
            <a:ext cx="2324099" cy="1015663"/>
          </a:xfrm>
          <a:prstGeom prst="rect">
            <a:avLst/>
          </a:prstGeom>
          <a:solidFill>
            <a:srgbClr val="FFC000"/>
          </a:solidFill>
        </p:spPr>
        <p:txBody>
          <a:bodyPr wrap="square">
            <a:spAutoFit/>
          </a:bodyPr>
          <a:lstStyle/>
          <a:p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圖</a:t>
            </a:r>
            <a:r>
              <a:rPr lang="zh-TW" altLang="en-US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／來源：</a:t>
            </a:r>
            <a:endParaRPr lang="en-US" altLang="zh-TW" sz="2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胡桃鉗兒童牙醫</a:t>
            </a:r>
            <a:r>
              <a:rPr lang="en-US" altLang="zh-TW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FB</a:t>
            </a:r>
            <a:endParaRPr lang="en-US" altLang="zh-TW" sz="20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en-US" altLang="zh-TW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2017.11.18</a:t>
            </a:r>
            <a:endParaRPr lang="zh-TW" altLang="en-US" sz="2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968280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蛀牙,牙菌斑,刷牙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0321" y="1337285"/>
            <a:ext cx="5172075" cy="5029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標題 3"/>
          <p:cNvSpPr txBox="1">
            <a:spLocks noGrp="1"/>
          </p:cNvSpPr>
          <p:nvPr>
            <p:ph type="title"/>
          </p:nvPr>
        </p:nvSpPr>
        <p:spPr>
          <a:xfrm>
            <a:off x="975946" y="307731"/>
            <a:ext cx="880989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5400" b="1" dirty="0" smtClean="0">
                <a:solidFill>
                  <a:srgbClr val="FFFF00"/>
                </a:solidFill>
                <a:latin typeface="教育部標準楷書" panose="02010604000101010101" pitchFamily="2" charset="-120"/>
                <a:ea typeface="教育部標準楷書" panose="02010604000101010101" pitchFamily="2" charset="-120"/>
              </a:rPr>
              <a:t>男童吃糖不刷牙，</a:t>
            </a:r>
            <a:r>
              <a:rPr lang="zh-TW" altLang="en-US" sz="5400" b="1" dirty="0" smtClean="0">
                <a:solidFill>
                  <a:srgbClr val="FF0000"/>
                </a:solidFill>
                <a:latin typeface="教育部標準楷書" panose="02010604000101010101" pitchFamily="2" charset="-120"/>
                <a:ea typeface="教育部標準楷書" panose="02010604000101010101" pitchFamily="2" charset="-120"/>
              </a:rPr>
              <a:t>牙齒蛀光</a:t>
            </a:r>
            <a:r>
              <a:rPr lang="zh-TW" altLang="en-US" sz="5400" b="1" dirty="0" smtClean="0">
                <a:solidFill>
                  <a:srgbClr val="FFFF00"/>
                </a:solidFill>
                <a:latin typeface="教育部標準楷書" panose="02010604000101010101" pitchFamily="2" charset="-120"/>
                <a:ea typeface="教育部標準楷書" panose="02010604000101010101" pitchFamily="2" charset="-120"/>
              </a:rPr>
              <a:t>！</a:t>
            </a:r>
            <a:endParaRPr lang="zh-TW" altLang="en-US" sz="5400" b="1" dirty="0">
              <a:solidFill>
                <a:srgbClr val="FFFF00"/>
              </a:solidFill>
              <a:latin typeface="教育部標準楷書" panose="02010604000101010101" pitchFamily="2" charset="-120"/>
              <a:ea typeface="教育部標準楷書" panose="02010604000101010101" pitchFamily="2" charset="-12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9082454" y="5369658"/>
            <a:ext cx="2945423" cy="1323439"/>
          </a:xfrm>
          <a:prstGeom prst="rect">
            <a:avLst/>
          </a:prstGeom>
          <a:solidFill>
            <a:srgbClr val="FFC000"/>
          </a:solidFill>
        </p:spPr>
        <p:txBody>
          <a:bodyPr wrap="square">
            <a:spAutoFit/>
          </a:bodyPr>
          <a:lstStyle/>
          <a:p>
            <a:r>
              <a:rPr lang="zh-TW" altLang="en-US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媽媽經學</a:t>
            </a:r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知識</a:t>
            </a:r>
            <a:r>
              <a:rPr lang="zh-TW" altLang="en-US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網站</a:t>
            </a:r>
            <a:endParaRPr lang="en-US" altLang="zh-TW" sz="20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圖</a:t>
            </a:r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／來源</a:t>
            </a:r>
            <a:r>
              <a:rPr lang="zh-TW" altLang="en-US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：</a:t>
            </a:r>
            <a:endParaRPr lang="en-US" altLang="zh-TW" sz="20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en-US" altLang="zh-TW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Arak </a:t>
            </a:r>
            <a:r>
              <a:rPr lang="en-US" altLang="zh-TW" sz="2000" dirty="0" err="1" smtClean="0">
                <a:latin typeface="標楷體" panose="03000509000000000000" pitchFamily="65" charset="-120"/>
                <a:ea typeface="標楷體" panose="03000509000000000000" pitchFamily="65" charset="-120"/>
              </a:rPr>
              <a:t>Wongworachat</a:t>
            </a:r>
            <a:r>
              <a:rPr lang="zh-TW" altLang="en-US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臉書</a:t>
            </a:r>
            <a:endParaRPr lang="en-US" altLang="zh-TW" sz="20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zh-TW" altLang="en-US" sz="2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0318011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標題 3"/>
          <p:cNvSpPr txBox="1">
            <a:spLocks noGrp="1"/>
          </p:cNvSpPr>
          <p:nvPr>
            <p:ph type="title"/>
          </p:nvPr>
        </p:nvSpPr>
        <p:spPr>
          <a:xfrm rot="19619799">
            <a:off x="-59358" y="1668330"/>
            <a:ext cx="475236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5400" b="1" dirty="0">
                <a:solidFill>
                  <a:srgbClr val="FFFF00"/>
                </a:solidFill>
                <a:latin typeface="教育部標準楷書" panose="02010604000101010101" pitchFamily="2" charset="-120"/>
                <a:ea typeface="教育部標準楷書" panose="02010604000101010101" pitchFamily="2" charset="-120"/>
              </a:rPr>
              <a:t>我不要</a:t>
            </a:r>
            <a:r>
              <a:rPr lang="zh-TW" altLang="en-US" sz="5400" b="1" dirty="0" smtClean="0">
                <a:solidFill>
                  <a:srgbClr val="FF0000"/>
                </a:solidFill>
                <a:latin typeface="教育部標準楷書" panose="02010604000101010101" pitchFamily="2" charset="-120"/>
                <a:ea typeface="教育部標準楷書" panose="02010604000101010101" pitchFamily="2" charset="-120"/>
              </a:rPr>
              <a:t>蛀牙啦</a:t>
            </a:r>
            <a:r>
              <a:rPr lang="zh-TW" altLang="en-US" sz="5400" b="1" dirty="0" smtClean="0">
                <a:solidFill>
                  <a:srgbClr val="FFFF00"/>
                </a:solidFill>
                <a:latin typeface="教育部標準楷書" panose="02010604000101010101" pitchFamily="2" charset="-120"/>
                <a:ea typeface="教育部標準楷書" panose="02010604000101010101" pitchFamily="2" charset="-120"/>
              </a:rPr>
              <a:t>！</a:t>
            </a:r>
            <a:endParaRPr lang="zh-TW" altLang="en-US" sz="5400" b="1" dirty="0">
              <a:solidFill>
                <a:srgbClr val="FFFF00"/>
              </a:solidFill>
              <a:latin typeface="教育部標準楷書" panose="02010604000101010101" pitchFamily="2" charset="-120"/>
              <a:ea typeface="教育部標準楷書" panose="02010604000101010101" pitchFamily="2" charset="-120"/>
            </a:endParaRP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0036" y="448547"/>
            <a:ext cx="4965464" cy="61870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90935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離子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142</TotalTime>
  <Words>100</Words>
  <Application>Microsoft Office PowerPoint</Application>
  <PresentationFormat>寬螢幕</PresentationFormat>
  <Paragraphs>23</Paragraphs>
  <Slides>7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6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7</vt:i4>
      </vt:variant>
    </vt:vector>
  </HeadingPairs>
  <TitlesOfParts>
    <vt:vector size="14" baseType="lpstr">
      <vt:lpstr>教育部標準楷書</vt:lpstr>
      <vt:lpstr>新細明體</vt:lpstr>
      <vt:lpstr>標楷體</vt:lpstr>
      <vt:lpstr>Arial</vt:lpstr>
      <vt:lpstr>Century Gothic</vt:lpstr>
      <vt:lpstr>Wingdings 3</vt:lpstr>
      <vt:lpstr>離子</vt:lpstr>
      <vt:lpstr>PowerPoint 簡報</vt:lpstr>
      <vt:lpstr>可怕的蛀牙！</vt:lpstr>
      <vt:lpstr>可怕的蛀牙！</vt:lpstr>
      <vt:lpstr>從不刷牙3歲女童上排牙齒全蛀！</vt:lpstr>
      <vt:lpstr>可怕的蛀牙！</vt:lpstr>
      <vt:lpstr>男童吃糖不刷牙，牙齒蛀光！</vt:lpstr>
      <vt:lpstr>我不要蛀牙啦！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User</dc:creator>
  <cp:lastModifiedBy>User</cp:lastModifiedBy>
  <cp:revision>24</cp:revision>
  <dcterms:created xsi:type="dcterms:W3CDTF">2024-03-25T07:55:25Z</dcterms:created>
  <dcterms:modified xsi:type="dcterms:W3CDTF">2024-03-25T10:35:07Z</dcterms:modified>
</cp:coreProperties>
</file>