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26"/>
  </p:notesMasterIdLst>
  <p:handoutMasterIdLst>
    <p:handoutMasterId r:id="rId27"/>
  </p:handoutMasterIdLst>
  <p:sldIdLst>
    <p:sldId id="266" r:id="rId3"/>
    <p:sldId id="299" r:id="rId4"/>
    <p:sldId id="300" r:id="rId5"/>
    <p:sldId id="319" r:id="rId6"/>
    <p:sldId id="269" r:id="rId7"/>
    <p:sldId id="285" r:id="rId8"/>
    <p:sldId id="286" r:id="rId9"/>
    <p:sldId id="320" r:id="rId10"/>
    <p:sldId id="292" r:id="rId11"/>
    <p:sldId id="316" r:id="rId12"/>
    <p:sldId id="302" r:id="rId13"/>
    <p:sldId id="317" r:id="rId14"/>
    <p:sldId id="309" r:id="rId15"/>
    <p:sldId id="310" r:id="rId16"/>
    <p:sldId id="311" r:id="rId17"/>
    <p:sldId id="313" r:id="rId18"/>
    <p:sldId id="314" r:id="rId19"/>
    <p:sldId id="312" r:id="rId20"/>
    <p:sldId id="321" r:id="rId21"/>
    <p:sldId id="323" r:id="rId22"/>
    <p:sldId id="322" r:id="rId23"/>
    <p:sldId id="289" r:id="rId24"/>
    <p:sldId id="295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CC0000"/>
    <a:srgbClr val="66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72" autoAdjust="0"/>
    <p:restoredTop sz="76197" autoAdjust="0"/>
  </p:normalViewPr>
  <p:slideViewPr>
    <p:cSldViewPr>
      <p:cViewPr varScale="1">
        <p:scale>
          <a:sx n="66" d="100"/>
          <a:sy n="66" d="100"/>
        </p:scale>
        <p:origin x="-1229" y="-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5" d="100"/>
          <a:sy n="95" d="100"/>
        </p:scale>
        <p:origin x="357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8441F7F0-D4C1-4AED-9298-3196B199C1A5}" type="datetimeFigureOut">
              <a:rPr lang="en-US" altLang="zh-TW" smtClean="0"/>
              <a:t>4/29/2019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525639AE-68CA-4D30-A1A0-938E9270D069}" type="slidenum">
              <a:rPr lang="zh-TW" smtClean="0"/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6830975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latinLnBrk="0">
              <a:defRPr lang="zh-TW" sz="1200"/>
            </a:lvl1pPr>
          </a:lstStyle>
          <a:p>
            <a:fld id="{E61001BF-1343-4B3D-9CB9-ED2AC4733D1C}" type="datetimeFigureOut">
              <a:t>2019/4/29</a:t>
            </a:fld>
            <a:endParaRPr 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latinLnBrk="0">
              <a:defRPr lang="zh-TW" sz="1200"/>
            </a:lvl1pPr>
          </a:lstStyle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latinLnBrk="0">
              <a:defRPr lang="zh-TW" sz="1200"/>
            </a:lvl1pPr>
          </a:lstStyle>
          <a:p>
            <a:fld id="{A1185F71-770B-4752-8E12-005825E685FF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986914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zh-TW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sz="1200" dirty="0" smtClean="0">
                <a:latin typeface="Arial" pitchFamily="34" charset="0"/>
                <a:cs typeface="Arial" pitchFamily="34" charset="0"/>
              </a:rPr>
              <a:t>將這些範例圖片取代為可愛的自訂圖片。做法相當簡單：選取範例圖片並加以刪除，接著按一下框架內</a:t>
            </a:r>
            <a:r>
              <a:rPr lang="zh-TW" altLang="en-US" sz="1200" dirty="0" smtClean="0">
                <a:latin typeface="Arial" pitchFamily="34" charset="0"/>
                <a:cs typeface="Arial" pitchFamily="34" charset="0"/>
              </a:rPr>
              <a:t>插入圖片的圖示</a:t>
            </a:r>
            <a:r>
              <a:rPr lang="zh-TW" sz="1200" dirty="0" smtClean="0">
                <a:latin typeface="Arial" pitchFamily="34" charset="0"/>
                <a:cs typeface="Arial" pitchFamily="34" charset="0"/>
              </a:rPr>
              <a:t>，</a:t>
            </a:r>
            <a:r>
              <a:rPr lang="zh-TW" sz="1200" baseline="0" dirty="0" smtClean="0">
                <a:latin typeface="Arial" pitchFamily="34" charset="0"/>
                <a:cs typeface="Arial" pitchFamily="34" charset="0"/>
              </a:rPr>
              <a:t>並找出所要顯示的圖片。</a:t>
            </a:r>
            <a:endParaRPr lang="zh-TW" sz="1200" i="1" dirty="0" smtClean="0">
              <a:latin typeface="Arial" pitchFamily="34" charset="0"/>
              <a:cs typeface="Arial" pitchFamily="34" charset="0"/>
            </a:endParaRPr>
          </a:p>
          <a:p>
            <a:endParaRPr lang="zh-TW" sz="1200" i="1" dirty="0" smtClean="0">
              <a:latin typeface="Arial" pitchFamily="34" charset="0"/>
              <a:cs typeface="Arial" pitchFamily="34" charset="0"/>
            </a:endParaRPr>
          </a:p>
          <a:p>
            <a:endParaRPr 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zh-TW" smtClean="0"/>
              <a:t>1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083074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en-US" altLang="zh-TW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04795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en-US" altLang="zh-TW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9937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i="0" dirty="0" smtClean="0">
                <a:latin typeface="Arial" pitchFamily="34" charset="0"/>
                <a:cs typeface="Arial" pitchFamily="34" charset="0"/>
              </a:rPr>
              <a:t>所以主任今天來是要教大家不要像氣球爆炸，自毀又毀人，如果現在你們可以透過一些方法，自己幫助自己，也影響別人，這樣天天來上學就開開心心</a:t>
            </a:r>
            <a:endParaRPr lang="zh-TW" sz="12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en-US" altLang="zh-TW" smtClean="0"/>
              <a:t>5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2184015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不好好了解情緒，就會發生很多的悲劇，就像剛剛的氣球跟影片一樣</a:t>
            </a:r>
            <a:endParaRPr lang="en-US" altLang="zh-TW" dirty="0" smtClean="0"/>
          </a:p>
          <a:p>
            <a:r>
              <a:rPr lang="zh-TW" altLang="en-US" dirty="0" smtClean="0"/>
              <a:t>今天主任要來教大家先認識情緒，分辨情緒、管理情緒、不管在哪，家裡、學校、任何場合都能當個情緒的好主人</a:t>
            </a:r>
            <a:endParaRPr lang="en-US" altLang="zh-TW" dirty="0" smtClean="0"/>
          </a:p>
          <a:p>
            <a:r>
              <a:rPr lang="zh-TW" altLang="en-US" dirty="0" smtClean="0"/>
              <a:t>情緒影響下造，成很多的遺憾事件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en-US" altLang="zh-TW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7401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en-US" altLang="zh-TW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0965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85F71-770B-4752-8E12-005825E685FF}" type="slidenum">
              <a:rPr lang="en-US" altLang="zh-TW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5109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microsoft.com/office/2007/relationships/hdphoto" Target="../media/hdphoto5.wdp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microsoft.com/office/2007/relationships/hdphoto" Target="../media/hdphoto8.wdp"/><Relationship Id="rId10" Type="http://schemas.openxmlformats.org/officeDocument/2006/relationships/image" Target="../media/image5.jpeg"/><Relationship Id="rId4" Type="http://schemas.openxmlformats.org/officeDocument/2006/relationships/image" Target="../media/image10.png"/><Relationship Id="rId9" Type="http://schemas.microsoft.com/office/2007/relationships/hdphoto" Target="../media/hdphoto10.wdp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/>
          <p:nvPr/>
        </p:nvSpPr>
        <p:spPr bwMode="white">
          <a:xfrm>
            <a:off x="3270441" y="4076531"/>
            <a:ext cx="2316539" cy="1570344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0" name="手繪多邊形 7"/>
          <p:cNvSpPr>
            <a:spLocks noEditPoints="1"/>
          </p:cNvSpPr>
          <p:nvPr/>
        </p:nvSpPr>
        <p:spPr bwMode="auto">
          <a:xfrm rot="20103791">
            <a:off x="2886699" y="1454682"/>
            <a:ext cx="1478993" cy="143462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1" name="手繪多邊形 7"/>
          <p:cNvSpPr>
            <a:spLocks noEditPoints="1"/>
          </p:cNvSpPr>
          <p:nvPr/>
        </p:nvSpPr>
        <p:spPr bwMode="auto">
          <a:xfrm rot="20103791">
            <a:off x="2886699" y="1454682"/>
            <a:ext cx="1478993" cy="143462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grpSp>
        <p:nvGrpSpPr>
          <p:cNvPr id="44" name="群組 43"/>
          <p:cNvGrpSpPr/>
          <p:nvPr/>
        </p:nvGrpSpPr>
        <p:grpSpPr bwMode="ltGray">
          <a:xfrm rot="20973962" flipH="1">
            <a:off x="3053234" y="2991752"/>
            <a:ext cx="1143824" cy="2258647"/>
            <a:chOff x="476031" y="3849940"/>
            <a:chExt cx="1102141" cy="2198698"/>
          </a:xfrm>
        </p:grpSpPr>
        <p:sp>
          <p:nvSpPr>
            <p:cNvPr id="48" name="心形 31"/>
            <p:cNvSpPr/>
            <p:nvPr/>
          </p:nvSpPr>
          <p:spPr bwMode="ltGray">
            <a:xfrm rot="20624671">
              <a:off x="476031" y="3849940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9" name="手繪多邊形 48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0" name="心形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1" name="心形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33" name="手繪多邊形 32"/>
          <p:cNvSpPr/>
          <p:nvPr/>
        </p:nvSpPr>
        <p:spPr bwMode="white">
          <a:xfrm rot="20947308">
            <a:off x="-277876" y="1845799"/>
            <a:ext cx="3091083" cy="3180739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5" name="手繪多邊形 22"/>
          <p:cNvSpPr>
            <a:spLocks/>
          </p:cNvSpPr>
          <p:nvPr/>
        </p:nvSpPr>
        <p:spPr bwMode="auto">
          <a:xfrm rot="20944497">
            <a:off x="1233070" y="4449645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5" name="手繪多邊形 44"/>
          <p:cNvSpPr/>
          <p:nvPr/>
        </p:nvSpPr>
        <p:spPr>
          <a:xfrm>
            <a:off x="10918694" y="5035814"/>
            <a:ext cx="145259" cy="64293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8" name="手繪多邊形 5"/>
          <p:cNvSpPr>
            <a:spLocks noEditPoints="1"/>
          </p:cNvSpPr>
          <p:nvPr/>
        </p:nvSpPr>
        <p:spPr bwMode="auto">
          <a:xfrm rot="631506">
            <a:off x="10702759" y="4358774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9" name="手繪多邊形 5"/>
          <p:cNvSpPr>
            <a:spLocks noEditPoints="1"/>
          </p:cNvSpPr>
          <p:nvPr/>
        </p:nvSpPr>
        <p:spPr bwMode="auto">
          <a:xfrm rot="631506">
            <a:off x="10702759" y="4358774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8" name="手繪多邊形 22"/>
          <p:cNvSpPr>
            <a:spLocks/>
          </p:cNvSpPr>
          <p:nvPr/>
        </p:nvSpPr>
        <p:spPr bwMode="auto">
          <a:xfrm rot="315225" flipH="1">
            <a:off x="10183548" y="4697317"/>
            <a:ext cx="192143" cy="1137832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7"/>
          <p:cNvSpPr/>
          <p:nvPr/>
        </p:nvSpPr>
        <p:spPr>
          <a:xfrm>
            <a:off x="1332626" y="5145208"/>
            <a:ext cx="6174786" cy="1059486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5" name="手繪多邊形 34"/>
          <p:cNvSpPr/>
          <p:nvPr/>
        </p:nvSpPr>
        <p:spPr>
          <a:xfrm>
            <a:off x="-10996" y="5318752"/>
            <a:ext cx="4799625" cy="1548981"/>
          </a:xfrm>
          <a:custGeom>
            <a:avLst/>
            <a:gdLst>
              <a:gd name="connsiteX0" fmla="*/ 238164 w 4799625"/>
              <a:gd name="connsiteY0" fmla="*/ 977 h 1548981"/>
              <a:gd name="connsiteX1" fmla="*/ 4799625 w 4799625"/>
              <a:gd name="connsiteY1" fmla="*/ 894321 h 1548981"/>
              <a:gd name="connsiteX2" fmla="*/ 2666651 w 4799625"/>
              <a:gd name="connsiteY2" fmla="*/ 1424464 h 1548981"/>
              <a:gd name="connsiteX3" fmla="*/ 2403068 w 4799625"/>
              <a:gd name="connsiteY3" fmla="*/ 1548981 h 1548981"/>
              <a:gd name="connsiteX4" fmla="*/ 0 w 4799625"/>
              <a:gd name="connsiteY4" fmla="*/ 1548981 h 1548981"/>
              <a:gd name="connsiteX5" fmla="*/ 0 w 4799625"/>
              <a:gd name="connsiteY5" fmla="*/ 10991 h 1548981"/>
              <a:gd name="connsiteX6" fmla="*/ 97462 w 4799625"/>
              <a:gd name="connsiteY6" fmla="*/ 5213 h 1548981"/>
              <a:gd name="connsiteX7" fmla="*/ 238164 w 4799625"/>
              <a:gd name="connsiteY7" fmla="*/ 977 h 1548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548981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629055" y="822137"/>
                  <a:pt x="3489081" y="1079087"/>
                  <a:pt x="2666651" y="1424464"/>
                </a:cubicBezTo>
                <a:lnTo>
                  <a:pt x="2403068" y="1548981"/>
                </a:lnTo>
                <a:lnTo>
                  <a:pt x="0" y="1548981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6" name="手繪多邊形 35"/>
          <p:cNvSpPr/>
          <p:nvPr/>
        </p:nvSpPr>
        <p:spPr>
          <a:xfrm>
            <a:off x="-10997" y="6002003"/>
            <a:ext cx="5219925" cy="865730"/>
          </a:xfrm>
          <a:custGeom>
            <a:avLst/>
            <a:gdLst>
              <a:gd name="connsiteX0" fmla="*/ 3789102 w 5219925"/>
              <a:gd name="connsiteY0" fmla="*/ 158 h 865730"/>
              <a:gd name="connsiteX1" fmla="*/ 5219925 w 5219925"/>
              <a:gd name="connsiteY1" fmla="*/ 86096 h 865730"/>
              <a:gd name="connsiteX2" fmla="*/ 2113082 w 5219925"/>
              <a:gd name="connsiteY2" fmla="*/ 854650 h 865730"/>
              <a:gd name="connsiteX3" fmla="*/ 2079317 w 5219925"/>
              <a:gd name="connsiteY3" fmla="*/ 865730 h 865730"/>
              <a:gd name="connsiteX4" fmla="*/ 0 w 5219925"/>
              <a:gd name="connsiteY4" fmla="*/ 865730 h 865730"/>
              <a:gd name="connsiteX5" fmla="*/ 0 w 5219925"/>
              <a:gd name="connsiteY5" fmla="*/ 419996 h 865730"/>
              <a:gd name="connsiteX6" fmla="*/ 102049 w 5219925"/>
              <a:gd name="connsiteY6" fmla="*/ 395590 h 865730"/>
              <a:gd name="connsiteX7" fmla="*/ 3789102 w 5219925"/>
              <a:gd name="connsiteY7" fmla="*/ 158 h 865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9925" h="865730">
                <a:moveTo>
                  <a:pt x="3789102" y="158"/>
                </a:moveTo>
                <a:cubicBezTo>
                  <a:pt x="4301489" y="-2262"/>
                  <a:pt x="4792852" y="22837"/>
                  <a:pt x="5219925" y="86096"/>
                </a:cubicBezTo>
                <a:cubicBezTo>
                  <a:pt x="4181461" y="186674"/>
                  <a:pt x="2698071" y="663036"/>
                  <a:pt x="2113082" y="854650"/>
                </a:cubicBezTo>
                <a:lnTo>
                  <a:pt x="2079317" y="865730"/>
                </a:lnTo>
                <a:lnTo>
                  <a:pt x="0" y="865730"/>
                </a:lnTo>
                <a:lnTo>
                  <a:pt x="0" y="419996"/>
                </a:lnTo>
                <a:lnTo>
                  <a:pt x="102049" y="395590"/>
                </a:lnTo>
                <a:cubicBezTo>
                  <a:pt x="954201" y="202479"/>
                  <a:pt x="2444085" y="6509"/>
                  <a:pt x="378910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8797690" y="5646875"/>
            <a:ext cx="3121584" cy="689492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7" name="手繪多邊形 36"/>
          <p:cNvSpPr/>
          <p:nvPr/>
        </p:nvSpPr>
        <p:spPr>
          <a:xfrm>
            <a:off x="2038303" y="5657789"/>
            <a:ext cx="10150522" cy="1209945"/>
          </a:xfrm>
          <a:custGeom>
            <a:avLst/>
            <a:gdLst>
              <a:gd name="connsiteX0" fmla="*/ 10150522 w 10150522"/>
              <a:gd name="connsiteY0" fmla="*/ 0 h 1209945"/>
              <a:gd name="connsiteX1" fmla="*/ 10147833 w 10150522"/>
              <a:gd name="connsiteY1" fmla="*/ 1064685 h 1209945"/>
              <a:gd name="connsiteX2" fmla="*/ 10147544 w 10150522"/>
              <a:gd name="connsiteY2" fmla="*/ 1209945 h 1209945"/>
              <a:gd name="connsiteX3" fmla="*/ 0 w 10150522"/>
              <a:gd name="connsiteY3" fmla="*/ 1209945 h 1209945"/>
              <a:gd name="connsiteX4" fmla="*/ 217545 w 10150522"/>
              <a:gd name="connsiteY4" fmla="*/ 1110460 h 1209945"/>
              <a:gd name="connsiteX5" fmla="*/ 8710955 w 10150522"/>
              <a:gd name="connsiteY5" fmla="*/ 385979 h 1209945"/>
              <a:gd name="connsiteX6" fmla="*/ 10150522 w 10150522"/>
              <a:gd name="connsiteY6" fmla="*/ 0 h 1209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50522" h="1209945">
                <a:moveTo>
                  <a:pt x="10150522" y="0"/>
                </a:moveTo>
                <a:cubicBezTo>
                  <a:pt x="10149764" y="423249"/>
                  <a:pt x="10148674" y="682449"/>
                  <a:pt x="10147833" y="1064685"/>
                </a:cubicBezTo>
                <a:lnTo>
                  <a:pt x="10147544" y="1209945"/>
                </a:lnTo>
                <a:lnTo>
                  <a:pt x="0" y="1209945"/>
                </a:lnTo>
                <a:lnTo>
                  <a:pt x="217545" y="1110460"/>
                </a:lnTo>
                <a:cubicBezTo>
                  <a:pt x="3456572" y="-301784"/>
                  <a:pt x="7514042" y="14183"/>
                  <a:pt x="8710955" y="385979"/>
                </a:cubicBezTo>
                <a:cubicBezTo>
                  <a:pt x="9373338" y="-40497"/>
                  <a:pt x="9892327" y="8628"/>
                  <a:pt x="10150522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手繪多邊形 13"/>
          <p:cNvSpPr/>
          <p:nvPr/>
        </p:nvSpPr>
        <p:spPr bwMode="ltGray">
          <a:xfrm>
            <a:off x="1680253" y="4241456"/>
            <a:ext cx="120289" cy="1063707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953000" y="990600"/>
            <a:ext cx="6400800" cy="2425716"/>
          </a:xfrm>
        </p:spPr>
        <p:txBody>
          <a:bodyPr anchor="b"/>
          <a:lstStyle>
            <a:lvl1pPr algn="l" latinLnBrk="0">
              <a:lnSpc>
                <a:spcPct val="80000"/>
              </a:lnSpc>
              <a:defRPr lang="zh-TW"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4953000" y="3601750"/>
            <a:ext cx="6400800" cy="750123"/>
          </a:xfrm>
        </p:spPr>
        <p:txBody>
          <a:bodyPr/>
          <a:lstStyle>
            <a:lvl1pPr marL="0" indent="0" algn="l" latinLnBrk="0">
              <a:spcBef>
                <a:spcPts val="600"/>
              </a:spcBef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41" name="手繪多邊形 40"/>
          <p:cNvSpPr/>
          <p:nvPr/>
        </p:nvSpPr>
        <p:spPr bwMode="ltGray">
          <a:xfrm rot="349720" flipH="1">
            <a:off x="9792048" y="5497087"/>
            <a:ext cx="12304" cy="207512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3" name="心形 31"/>
          <p:cNvSpPr/>
          <p:nvPr/>
        </p:nvSpPr>
        <p:spPr>
          <a:xfrm rot="558292" flipH="1">
            <a:off x="9583657" y="5257792"/>
            <a:ext cx="477919" cy="268028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30" name="手繪多邊形 5"/>
          <p:cNvSpPr>
            <a:spLocks noEditPoints="1"/>
          </p:cNvSpPr>
          <p:nvPr/>
        </p:nvSpPr>
        <p:spPr bwMode="auto">
          <a:xfrm>
            <a:off x="1158887" y="3347853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1" name="手繪多邊形 5"/>
          <p:cNvSpPr>
            <a:spLocks noEditPoints="1"/>
          </p:cNvSpPr>
          <p:nvPr/>
        </p:nvSpPr>
        <p:spPr bwMode="auto">
          <a:xfrm>
            <a:off x="1158887" y="3347853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" name="心形 4"/>
          <p:cNvSpPr/>
          <p:nvPr/>
        </p:nvSpPr>
        <p:spPr>
          <a:xfrm rot="15055303">
            <a:off x="11059072" y="5358577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39" name="心形 4"/>
          <p:cNvSpPr/>
          <p:nvPr/>
        </p:nvSpPr>
        <p:spPr>
          <a:xfrm rot="7354892" flipH="1">
            <a:off x="10783528" y="5368360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7" name="手繪多邊形 6"/>
          <p:cNvSpPr/>
          <p:nvPr/>
        </p:nvSpPr>
        <p:spPr>
          <a:xfrm>
            <a:off x="10906780" y="5486558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2" name="手繪多邊形 41"/>
          <p:cNvSpPr/>
          <p:nvPr/>
        </p:nvSpPr>
        <p:spPr>
          <a:xfrm rot="944818" flipH="1">
            <a:off x="10980598" y="5469889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0070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圖片的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手繪多邊形 31"/>
          <p:cNvSpPr/>
          <p:nvPr/>
        </p:nvSpPr>
        <p:spPr bwMode="white">
          <a:xfrm rot="20947308">
            <a:off x="-277876" y="2077541"/>
            <a:ext cx="3091083" cy="3180739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40" name="手繪多邊形 22"/>
          <p:cNvSpPr>
            <a:spLocks/>
          </p:cNvSpPr>
          <p:nvPr/>
        </p:nvSpPr>
        <p:spPr bwMode="auto">
          <a:xfrm rot="20944497">
            <a:off x="490120" y="5011411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9" name="手繪多邊形 58"/>
          <p:cNvSpPr/>
          <p:nvPr/>
        </p:nvSpPr>
        <p:spPr bwMode="ltGray">
          <a:xfrm>
            <a:off x="937303" y="4783980"/>
            <a:ext cx="120289" cy="1063707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2" name="手繪多邊形 5"/>
          <p:cNvSpPr>
            <a:spLocks noEditPoints="1"/>
          </p:cNvSpPr>
          <p:nvPr/>
        </p:nvSpPr>
        <p:spPr bwMode="auto">
          <a:xfrm>
            <a:off x="415937" y="3909619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3" name="手繪多邊形 5"/>
          <p:cNvSpPr>
            <a:spLocks noEditPoints="1"/>
          </p:cNvSpPr>
          <p:nvPr/>
        </p:nvSpPr>
        <p:spPr bwMode="auto">
          <a:xfrm>
            <a:off x="415937" y="3909619"/>
            <a:ext cx="1157410" cy="94718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4" name="手繪多邊形 33"/>
          <p:cNvSpPr/>
          <p:nvPr/>
        </p:nvSpPr>
        <p:spPr bwMode="white">
          <a:xfrm>
            <a:off x="4480530" y="4750197"/>
            <a:ext cx="2316539" cy="1570344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6" name="手繪多邊形 45"/>
          <p:cNvSpPr/>
          <p:nvPr/>
        </p:nvSpPr>
        <p:spPr>
          <a:xfrm>
            <a:off x="10918694" y="5521380"/>
            <a:ext cx="145259" cy="64293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47" name="手繪多邊形 5"/>
          <p:cNvSpPr>
            <a:spLocks noEditPoints="1"/>
          </p:cNvSpPr>
          <p:nvPr/>
        </p:nvSpPr>
        <p:spPr bwMode="auto">
          <a:xfrm rot="631506">
            <a:off x="10702759" y="4844340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2" name="手繪多邊形 5"/>
          <p:cNvSpPr>
            <a:spLocks noEditPoints="1"/>
          </p:cNvSpPr>
          <p:nvPr/>
        </p:nvSpPr>
        <p:spPr bwMode="auto">
          <a:xfrm rot="631506">
            <a:off x="10702759" y="4844340"/>
            <a:ext cx="865413" cy="70822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3" name="手繪多邊形 22"/>
          <p:cNvSpPr>
            <a:spLocks/>
          </p:cNvSpPr>
          <p:nvPr/>
        </p:nvSpPr>
        <p:spPr bwMode="auto">
          <a:xfrm rot="315225" flipH="1">
            <a:off x="10183548" y="5182883"/>
            <a:ext cx="192143" cy="1137832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4" name="手繪多邊形 53"/>
          <p:cNvSpPr/>
          <p:nvPr/>
        </p:nvSpPr>
        <p:spPr>
          <a:xfrm>
            <a:off x="1332626" y="5783174"/>
            <a:ext cx="6174786" cy="1059486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7" name="手繪多邊形 76"/>
          <p:cNvSpPr/>
          <p:nvPr/>
        </p:nvSpPr>
        <p:spPr>
          <a:xfrm>
            <a:off x="-10996" y="5804318"/>
            <a:ext cx="4799625" cy="1053682"/>
          </a:xfrm>
          <a:custGeom>
            <a:avLst/>
            <a:gdLst>
              <a:gd name="connsiteX0" fmla="*/ 238164 w 4799625"/>
              <a:gd name="connsiteY0" fmla="*/ 977 h 1053682"/>
              <a:gd name="connsiteX1" fmla="*/ 4799625 w 4799625"/>
              <a:gd name="connsiteY1" fmla="*/ 894321 h 1053682"/>
              <a:gd name="connsiteX2" fmla="*/ 3977586 w 4799625"/>
              <a:gd name="connsiteY2" fmla="*/ 1002807 h 1053682"/>
              <a:gd name="connsiteX3" fmla="*/ 3781936 w 4799625"/>
              <a:gd name="connsiteY3" fmla="*/ 1053682 h 1053682"/>
              <a:gd name="connsiteX4" fmla="*/ 0 w 4799625"/>
              <a:gd name="connsiteY4" fmla="*/ 1053682 h 1053682"/>
              <a:gd name="connsiteX5" fmla="*/ 0 w 4799625"/>
              <a:gd name="connsiteY5" fmla="*/ 10991 h 1053682"/>
              <a:gd name="connsiteX6" fmla="*/ 97462 w 4799625"/>
              <a:gd name="connsiteY6" fmla="*/ 5213 h 1053682"/>
              <a:gd name="connsiteX7" fmla="*/ 238164 w 4799625"/>
              <a:gd name="connsiteY7" fmla="*/ 977 h 105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053682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714340" y="858229"/>
                  <a:pt x="4386704" y="904421"/>
                  <a:pt x="3977586" y="1002807"/>
                </a:cubicBezTo>
                <a:lnTo>
                  <a:pt x="3781936" y="1053682"/>
                </a:lnTo>
                <a:lnTo>
                  <a:pt x="0" y="1053682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8" name="手繪多邊形 77"/>
          <p:cNvSpPr/>
          <p:nvPr/>
        </p:nvSpPr>
        <p:spPr>
          <a:xfrm>
            <a:off x="212333" y="6487570"/>
            <a:ext cx="4996595" cy="370431"/>
          </a:xfrm>
          <a:custGeom>
            <a:avLst/>
            <a:gdLst>
              <a:gd name="connsiteX0" fmla="*/ 3565772 w 4996595"/>
              <a:gd name="connsiteY0" fmla="*/ 158 h 370431"/>
              <a:gd name="connsiteX1" fmla="*/ 4996595 w 4996595"/>
              <a:gd name="connsiteY1" fmla="*/ 86096 h 370431"/>
              <a:gd name="connsiteX2" fmla="*/ 3711460 w 4996595"/>
              <a:gd name="connsiteY2" fmla="*/ 322948 h 370431"/>
              <a:gd name="connsiteX3" fmla="*/ 3527732 w 4996595"/>
              <a:gd name="connsiteY3" fmla="*/ 370431 h 370431"/>
              <a:gd name="connsiteX4" fmla="*/ 0 w 4996595"/>
              <a:gd name="connsiteY4" fmla="*/ 370431 h 370431"/>
              <a:gd name="connsiteX5" fmla="*/ 226641 w 4996595"/>
              <a:gd name="connsiteY5" fmla="*/ 323416 h 370431"/>
              <a:gd name="connsiteX6" fmla="*/ 3565772 w 4996595"/>
              <a:gd name="connsiteY6" fmla="*/ 158 h 37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96595" h="370431">
                <a:moveTo>
                  <a:pt x="3565772" y="158"/>
                </a:moveTo>
                <a:cubicBezTo>
                  <a:pt x="4078159" y="-2262"/>
                  <a:pt x="4569522" y="22837"/>
                  <a:pt x="4996595" y="86096"/>
                </a:cubicBezTo>
                <a:cubicBezTo>
                  <a:pt x="4607171" y="123813"/>
                  <a:pt x="4155180" y="214374"/>
                  <a:pt x="3711460" y="322948"/>
                </a:cubicBezTo>
                <a:lnTo>
                  <a:pt x="3527732" y="370431"/>
                </a:lnTo>
                <a:lnTo>
                  <a:pt x="0" y="370431"/>
                </a:lnTo>
                <a:lnTo>
                  <a:pt x="226641" y="323416"/>
                </a:lnTo>
                <a:cubicBezTo>
                  <a:pt x="1101079" y="156450"/>
                  <a:pt x="2388882" y="5715"/>
                  <a:pt x="356577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57" name="手繪多邊形 56"/>
          <p:cNvSpPr/>
          <p:nvPr/>
        </p:nvSpPr>
        <p:spPr>
          <a:xfrm>
            <a:off x="8797690" y="6132441"/>
            <a:ext cx="3121584" cy="689492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9" name="手繪多邊形 78"/>
          <p:cNvSpPr/>
          <p:nvPr/>
        </p:nvSpPr>
        <p:spPr>
          <a:xfrm>
            <a:off x="3322365" y="6143355"/>
            <a:ext cx="8866461" cy="714645"/>
          </a:xfrm>
          <a:custGeom>
            <a:avLst/>
            <a:gdLst>
              <a:gd name="connsiteX0" fmla="*/ 8866461 w 8866461"/>
              <a:gd name="connsiteY0" fmla="*/ 0 h 714645"/>
              <a:gd name="connsiteX1" fmla="*/ 8865148 w 8866461"/>
              <a:gd name="connsiteY1" fmla="*/ 547723 h 714645"/>
              <a:gd name="connsiteX2" fmla="*/ 8864673 w 8866461"/>
              <a:gd name="connsiteY2" fmla="*/ 714645 h 714645"/>
              <a:gd name="connsiteX3" fmla="*/ 0 w 8866461"/>
              <a:gd name="connsiteY3" fmla="*/ 714645 h 714645"/>
              <a:gd name="connsiteX4" fmla="*/ 179298 w 8866461"/>
              <a:gd name="connsiteY4" fmla="*/ 658612 h 714645"/>
              <a:gd name="connsiteX5" fmla="*/ 7426894 w 8866461"/>
              <a:gd name="connsiteY5" fmla="*/ 385979 h 714645"/>
              <a:gd name="connsiteX6" fmla="*/ 8866461 w 8866461"/>
              <a:gd name="connsiteY6" fmla="*/ 0 h 7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66461" h="714645">
                <a:moveTo>
                  <a:pt x="8866461" y="0"/>
                </a:moveTo>
                <a:cubicBezTo>
                  <a:pt x="8866082" y="211625"/>
                  <a:pt x="8865620" y="382237"/>
                  <a:pt x="8865148" y="547723"/>
                </a:cubicBezTo>
                <a:lnTo>
                  <a:pt x="8864673" y="714645"/>
                </a:lnTo>
                <a:lnTo>
                  <a:pt x="0" y="714645"/>
                </a:lnTo>
                <a:lnTo>
                  <a:pt x="179298" y="658612"/>
                </a:lnTo>
                <a:cubicBezTo>
                  <a:pt x="3142183" y="-221920"/>
                  <a:pt x="6379595" y="60658"/>
                  <a:pt x="7426894" y="385979"/>
                </a:cubicBezTo>
                <a:cubicBezTo>
                  <a:pt x="8089277" y="-40497"/>
                  <a:pt x="8608266" y="8628"/>
                  <a:pt x="8866461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60" name="手繪多邊形 59"/>
          <p:cNvSpPr/>
          <p:nvPr/>
        </p:nvSpPr>
        <p:spPr bwMode="ltGray">
          <a:xfrm rot="349720" flipH="1">
            <a:off x="9792048" y="5982653"/>
            <a:ext cx="12304" cy="207512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1" name="心形 31"/>
          <p:cNvSpPr/>
          <p:nvPr/>
        </p:nvSpPr>
        <p:spPr>
          <a:xfrm rot="558292" flipH="1">
            <a:off x="9583657" y="5743358"/>
            <a:ext cx="477919" cy="268028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4" name="心形 4"/>
          <p:cNvSpPr/>
          <p:nvPr/>
        </p:nvSpPr>
        <p:spPr>
          <a:xfrm rot="15055303">
            <a:off x="11059072" y="5844143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5" name="心形 4"/>
          <p:cNvSpPr/>
          <p:nvPr/>
        </p:nvSpPr>
        <p:spPr>
          <a:xfrm rot="7354892" flipH="1">
            <a:off x="10783528" y="5853926"/>
            <a:ext cx="126605" cy="203373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6" name="手繪多邊形 65"/>
          <p:cNvSpPr/>
          <p:nvPr/>
        </p:nvSpPr>
        <p:spPr>
          <a:xfrm>
            <a:off x="10906780" y="5972124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7" name="手繪多邊形 66"/>
          <p:cNvSpPr/>
          <p:nvPr/>
        </p:nvSpPr>
        <p:spPr>
          <a:xfrm rot="944818" flipH="1">
            <a:off x="10980598" y="5955455"/>
            <a:ext cx="59823" cy="74229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8" name="手繪多邊形 18"/>
          <p:cNvSpPr>
            <a:spLocks/>
          </p:cNvSpPr>
          <p:nvPr/>
        </p:nvSpPr>
        <p:spPr bwMode="auto">
          <a:xfrm>
            <a:off x="1569214" y="228600"/>
            <a:ext cx="4698236" cy="5419884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400800" y="506167"/>
            <a:ext cx="4953000" cy="2694234"/>
          </a:xfrm>
        </p:spPr>
        <p:txBody>
          <a:bodyPr anchor="b"/>
          <a:lstStyle>
            <a:lvl1pPr algn="l" latinLnBrk="0">
              <a:lnSpc>
                <a:spcPct val="80000"/>
              </a:lnSpc>
              <a:defRPr lang="zh-TW" sz="6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400800" y="3429000"/>
            <a:ext cx="4953000" cy="750123"/>
          </a:xfrm>
        </p:spPr>
        <p:txBody>
          <a:bodyPr/>
          <a:lstStyle>
            <a:lvl1pPr marL="0" indent="0" algn="l" latinLnBrk="0">
              <a:spcBef>
                <a:spcPts val="600"/>
              </a:spcBef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72" name="圖片版面配置區 71"/>
          <p:cNvSpPr>
            <a:spLocks noGrp="1"/>
          </p:cNvSpPr>
          <p:nvPr>
            <p:ph type="pic" sz="quarter" idx="11"/>
          </p:nvPr>
        </p:nvSpPr>
        <p:spPr>
          <a:xfrm>
            <a:off x="1963329" y="560500"/>
            <a:ext cx="3910007" cy="4756085"/>
          </a:xfrm>
          <a:custGeom>
            <a:avLst/>
            <a:gdLst>
              <a:gd name="connsiteX0" fmla="*/ 1089689 w 3910007"/>
              <a:gd name="connsiteY0" fmla="*/ 464 h 4756085"/>
              <a:gd name="connsiteX1" fmla="*/ 1243617 w 3910007"/>
              <a:gd name="connsiteY1" fmla="*/ 1918 h 4756085"/>
              <a:gd name="connsiteX2" fmla="*/ 1973471 w 3910007"/>
              <a:gd name="connsiteY2" fmla="*/ 156757 h 4756085"/>
              <a:gd name="connsiteX3" fmla="*/ 2007042 w 3910007"/>
              <a:gd name="connsiteY3" fmla="*/ 143853 h 4756085"/>
              <a:gd name="connsiteX4" fmla="*/ 3711847 w 3910007"/>
              <a:gd name="connsiteY4" fmla="*/ 148540 h 4756085"/>
              <a:gd name="connsiteX5" fmla="*/ 3721902 w 3910007"/>
              <a:gd name="connsiteY5" fmla="*/ 2382467 h 4756085"/>
              <a:gd name="connsiteX6" fmla="*/ 3704524 w 3910007"/>
              <a:gd name="connsiteY6" fmla="*/ 4594020 h 4756085"/>
              <a:gd name="connsiteX7" fmla="*/ 2007077 w 3910007"/>
              <a:gd name="connsiteY7" fmla="*/ 4621916 h 4756085"/>
              <a:gd name="connsiteX8" fmla="*/ 1955004 w 3910007"/>
              <a:gd name="connsiteY8" fmla="*/ 4609227 h 4756085"/>
              <a:gd name="connsiteX9" fmla="*/ 205484 w 3910007"/>
              <a:gd name="connsiteY9" fmla="*/ 4594020 h 4756085"/>
              <a:gd name="connsiteX10" fmla="*/ 188106 w 3910007"/>
              <a:gd name="connsiteY10" fmla="*/ 2382467 h 4756085"/>
              <a:gd name="connsiteX11" fmla="*/ 198161 w 3910007"/>
              <a:gd name="connsiteY11" fmla="*/ 148540 h 4756085"/>
              <a:gd name="connsiteX12" fmla="*/ 1089689 w 3910007"/>
              <a:gd name="connsiteY12" fmla="*/ 464 h 475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910007" h="4756085">
                <a:moveTo>
                  <a:pt x="1089689" y="464"/>
                </a:moveTo>
                <a:cubicBezTo>
                  <a:pt x="1140542" y="-452"/>
                  <a:pt x="1191944" y="-32"/>
                  <a:pt x="1243617" y="1918"/>
                </a:cubicBezTo>
                <a:cubicBezTo>
                  <a:pt x="1490944" y="11251"/>
                  <a:pt x="1744445" y="55661"/>
                  <a:pt x="1973471" y="156757"/>
                </a:cubicBezTo>
                <a:lnTo>
                  <a:pt x="2007042" y="143853"/>
                </a:lnTo>
                <a:cubicBezTo>
                  <a:pt x="2609517" y="-99651"/>
                  <a:pt x="3344890" y="24376"/>
                  <a:pt x="3711847" y="148540"/>
                </a:cubicBezTo>
                <a:cubicBezTo>
                  <a:pt x="4055478" y="941536"/>
                  <a:pt x="3880443" y="1659193"/>
                  <a:pt x="3721902" y="2382467"/>
                </a:cubicBezTo>
                <a:cubicBezTo>
                  <a:pt x="3914620" y="3065825"/>
                  <a:pt x="4018252" y="3691059"/>
                  <a:pt x="3704524" y="4594020"/>
                </a:cubicBezTo>
                <a:cubicBezTo>
                  <a:pt x="3270564" y="4790183"/>
                  <a:pt x="2751602" y="4818276"/>
                  <a:pt x="2007077" y="4621916"/>
                </a:cubicBezTo>
                <a:lnTo>
                  <a:pt x="1955004" y="4609227"/>
                </a:lnTo>
                <a:cubicBezTo>
                  <a:pt x="1182330" y="4819480"/>
                  <a:pt x="649428" y="4794696"/>
                  <a:pt x="205484" y="4594020"/>
                </a:cubicBezTo>
                <a:cubicBezTo>
                  <a:pt x="-108243" y="3691059"/>
                  <a:pt x="-4612" y="3065825"/>
                  <a:pt x="188106" y="2382467"/>
                </a:cubicBezTo>
                <a:cubicBezTo>
                  <a:pt x="29565" y="1659193"/>
                  <a:pt x="-145470" y="941536"/>
                  <a:pt x="198161" y="148540"/>
                </a:cubicBezTo>
                <a:cubicBezTo>
                  <a:pt x="404617" y="78683"/>
                  <a:pt x="733711" y="6874"/>
                  <a:pt x="1089689" y="464"/>
                </a:cubicBezTo>
                <a:close/>
              </a:path>
            </a:pathLst>
          </a:custGeom>
        </p:spPr>
        <p:txBody>
          <a:bodyPr wrap="square" tIns="365760">
            <a:noAutofit/>
          </a:bodyPr>
          <a:lstStyle>
            <a:lvl1pPr marL="45720" indent="0" algn="ctr" latinLnBrk="0">
              <a:buNone/>
              <a:defRPr lang="zh-TW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5586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19199" y="1524000"/>
            <a:ext cx="3724275" cy="1828800"/>
          </a:xfrm>
        </p:spPr>
        <p:txBody>
          <a:bodyPr anchor="b">
            <a:normAutofit/>
          </a:bodyPr>
          <a:lstStyle>
            <a:lvl1pPr latinLnBrk="0">
              <a:defRPr lang="zh-TW" sz="3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219199" y="3429000"/>
            <a:ext cx="3724275" cy="1828800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5486400" y="861220"/>
            <a:ext cx="5705475" cy="4674464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5633232" y="997548"/>
            <a:ext cx="5411811" cy="4401809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03443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14411" y="4572001"/>
            <a:ext cx="3886200" cy="1304924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1221355" y="457200"/>
            <a:ext cx="4672314" cy="3810000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1341598" y="564132"/>
            <a:ext cx="4431828" cy="3596137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6286500" y="457200"/>
            <a:ext cx="4672584" cy="3813048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圖片版面配置區 9"/>
          <p:cNvSpPr>
            <a:spLocks noGrp="1"/>
          </p:cNvSpPr>
          <p:nvPr>
            <p:ph type="pic" idx="13"/>
          </p:nvPr>
        </p:nvSpPr>
        <p:spPr>
          <a:xfrm>
            <a:off x="6405372" y="566928"/>
            <a:ext cx="4434840" cy="3593592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6679692" y="4572001"/>
            <a:ext cx="3886200" cy="1304924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398847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8"/>
          <p:cNvSpPr>
            <a:spLocks/>
          </p:cNvSpPr>
          <p:nvPr/>
        </p:nvSpPr>
        <p:spPr bwMode="gray">
          <a:xfrm>
            <a:off x="981075" y="227614"/>
            <a:ext cx="4963986" cy="5868386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6" name="圖片版面配置區 15"/>
          <p:cNvSpPr>
            <a:spLocks noGrp="1"/>
          </p:cNvSpPr>
          <p:nvPr>
            <p:ph type="pic" idx="1"/>
          </p:nvPr>
        </p:nvSpPr>
        <p:spPr>
          <a:xfrm>
            <a:off x="1388298" y="583112"/>
            <a:ext cx="4149540" cy="5157390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6400102" y="4724400"/>
            <a:ext cx="4561536" cy="1152525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8" name="手繪多邊形 18"/>
          <p:cNvSpPr>
            <a:spLocks/>
          </p:cNvSpPr>
          <p:nvPr/>
        </p:nvSpPr>
        <p:spPr bwMode="gray">
          <a:xfrm>
            <a:off x="5838825" y="341752"/>
            <a:ext cx="2762253" cy="3201548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9" name="圖片版面配置區 18"/>
          <p:cNvSpPr>
            <a:spLocks noGrp="1"/>
          </p:cNvSpPr>
          <p:nvPr>
            <p:ph type="pic" idx="15"/>
          </p:nvPr>
        </p:nvSpPr>
        <p:spPr>
          <a:xfrm>
            <a:off x="6093985" y="552920"/>
            <a:ext cx="2251932" cy="2779213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20" name="手繪多邊形 18"/>
          <p:cNvSpPr>
            <a:spLocks/>
          </p:cNvSpPr>
          <p:nvPr/>
        </p:nvSpPr>
        <p:spPr bwMode="gray">
          <a:xfrm>
            <a:off x="8543923" y="341752"/>
            <a:ext cx="2762253" cy="3201548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1" name="圖片版面配置區 20"/>
          <p:cNvSpPr>
            <a:spLocks noGrp="1"/>
          </p:cNvSpPr>
          <p:nvPr>
            <p:ph type="pic" idx="16"/>
          </p:nvPr>
        </p:nvSpPr>
        <p:spPr>
          <a:xfrm>
            <a:off x="8799083" y="552920"/>
            <a:ext cx="2251932" cy="2779213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400800" y="3657600"/>
            <a:ext cx="4572000" cy="990600"/>
          </a:xfrm>
        </p:spPr>
        <p:txBody>
          <a:bodyPr>
            <a:normAutofit/>
          </a:bodyPr>
          <a:lstStyle>
            <a:lvl1pPr latinLnBrk="0">
              <a:defRPr lang="zh-TW" sz="32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72551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四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295400" y="3962400"/>
            <a:ext cx="2743200" cy="1295400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1221356" y="457200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1304421" y="531070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4726556" y="457200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圖片版面配置區 9"/>
          <p:cNvSpPr>
            <a:spLocks noGrp="1"/>
          </p:cNvSpPr>
          <p:nvPr>
            <p:ph type="pic" idx="13"/>
          </p:nvPr>
        </p:nvSpPr>
        <p:spPr>
          <a:xfrm>
            <a:off x="4809621" y="531070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8211412" y="1125494"/>
            <a:ext cx="2743200" cy="1295400"/>
          </a:xfrm>
        </p:spPr>
        <p:txBody>
          <a:bodyPr/>
          <a:lstStyle>
            <a:lvl1pPr marL="0" indent="0" latinLnBrk="0"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手繪多邊形 6"/>
          <p:cNvSpPr>
            <a:spLocks/>
          </p:cNvSpPr>
          <p:nvPr/>
        </p:nvSpPr>
        <p:spPr bwMode="auto">
          <a:xfrm>
            <a:off x="4231256" y="3248025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4" name="圖片版面配置區 13"/>
          <p:cNvSpPr>
            <a:spLocks noGrp="1"/>
          </p:cNvSpPr>
          <p:nvPr>
            <p:ph type="pic" idx="15"/>
          </p:nvPr>
        </p:nvSpPr>
        <p:spPr>
          <a:xfrm>
            <a:off x="4314321" y="3321895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5" name="手繪多邊形 6"/>
          <p:cNvSpPr>
            <a:spLocks/>
          </p:cNvSpPr>
          <p:nvPr/>
        </p:nvSpPr>
        <p:spPr bwMode="auto">
          <a:xfrm>
            <a:off x="7726930" y="3248025"/>
            <a:ext cx="3227682" cy="2631987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6" name="圖片版面配置區 15"/>
          <p:cNvSpPr>
            <a:spLocks noGrp="1"/>
          </p:cNvSpPr>
          <p:nvPr>
            <p:ph type="pic" idx="16"/>
          </p:nvPr>
        </p:nvSpPr>
        <p:spPr>
          <a:xfrm>
            <a:off x="7809996" y="3321895"/>
            <a:ext cx="3061553" cy="2484250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2400">
                <a:solidFill>
                  <a:schemeClr val="bg1"/>
                </a:solidFill>
              </a:defRPr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30196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84520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手繪多邊形 47"/>
          <p:cNvSpPr/>
          <p:nvPr/>
        </p:nvSpPr>
        <p:spPr bwMode="white">
          <a:xfrm>
            <a:off x="8078412" y="4780535"/>
            <a:ext cx="3187624" cy="2097342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3" name="手繪多邊形 62"/>
          <p:cNvSpPr/>
          <p:nvPr/>
        </p:nvSpPr>
        <p:spPr>
          <a:xfrm>
            <a:off x="9246860" y="5484210"/>
            <a:ext cx="176970" cy="811674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  <a:gd name="connsiteX0" fmla="*/ 0 w 91245"/>
              <a:gd name="connsiteY0" fmla="*/ 25963 h 1017853"/>
              <a:gd name="connsiteX1" fmla="*/ 58075 w 91245"/>
              <a:gd name="connsiteY1" fmla="*/ 1017853 h 1017853"/>
              <a:gd name="connsiteX2" fmla="*/ 91245 w 91245"/>
              <a:gd name="connsiteY2" fmla="*/ 1014267 h 1017853"/>
              <a:gd name="connsiteX3" fmla="*/ 49443 w 91245"/>
              <a:gd name="connsiteY3" fmla="*/ 1094 h 1017853"/>
              <a:gd name="connsiteX4" fmla="*/ 0 w 91245"/>
              <a:gd name="connsiteY4" fmla="*/ 25963 h 1017853"/>
              <a:gd name="connsiteX0" fmla="*/ 0 w 81720"/>
              <a:gd name="connsiteY0" fmla="*/ 23421 h 1019274"/>
              <a:gd name="connsiteX1" fmla="*/ 48550 w 81720"/>
              <a:gd name="connsiteY1" fmla="*/ 1019274 h 1019274"/>
              <a:gd name="connsiteX2" fmla="*/ 81720 w 81720"/>
              <a:gd name="connsiteY2" fmla="*/ 1015688 h 1019274"/>
              <a:gd name="connsiteX3" fmla="*/ 39918 w 81720"/>
              <a:gd name="connsiteY3" fmla="*/ 2515 h 1019274"/>
              <a:gd name="connsiteX4" fmla="*/ 0 w 81720"/>
              <a:gd name="connsiteY4" fmla="*/ 23421 h 1019274"/>
              <a:gd name="connsiteX0" fmla="*/ 0 w 81720"/>
              <a:gd name="connsiteY0" fmla="*/ 23421 h 1031164"/>
              <a:gd name="connsiteX1" fmla="*/ 4100 w 81720"/>
              <a:gd name="connsiteY1" fmla="*/ 1031164 h 1031164"/>
              <a:gd name="connsiteX2" fmla="*/ 81720 w 81720"/>
              <a:gd name="connsiteY2" fmla="*/ 1015688 h 1031164"/>
              <a:gd name="connsiteX3" fmla="*/ 39918 w 81720"/>
              <a:gd name="connsiteY3" fmla="*/ 2515 h 1031164"/>
              <a:gd name="connsiteX4" fmla="*/ 0 w 81720"/>
              <a:gd name="connsiteY4" fmla="*/ 23421 h 1031164"/>
              <a:gd name="connsiteX0" fmla="*/ 0 w 39918"/>
              <a:gd name="connsiteY0" fmla="*/ 23421 h 1035504"/>
              <a:gd name="connsiteX1" fmla="*/ 4100 w 39918"/>
              <a:gd name="connsiteY1" fmla="*/ 1031164 h 1035504"/>
              <a:gd name="connsiteX2" fmla="*/ 37270 w 39918"/>
              <a:gd name="connsiteY2" fmla="*/ 1035504 h 1035504"/>
              <a:gd name="connsiteX3" fmla="*/ 39918 w 39918"/>
              <a:gd name="connsiteY3" fmla="*/ 2515 h 1035504"/>
              <a:gd name="connsiteX4" fmla="*/ 0 w 39918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4400"/>
              <a:gd name="connsiteY0" fmla="*/ 23421 h 1035504"/>
              <a:gd name="connsiteX1" fmla="*/ 4100 w 54400"/>
              <a:gd name="connsiteY1" fmla="*/ 1031164 h 1035504"/>
              <a:gd name="connsiteX2" fmla="*/ 37270 w 54400"/>
              <a:gd name="connsiteY2" fmla="*/ 1035504 h 1035504"/>
              <a:gd name="connsiteX3" fmla="*/ 39918 w 54400"/>
              <a:gd name="connsiteY3" fmla="*/ 2515 h 1035504"/>
              <a:gd name="connsiteX4" fmla="*/ 0 w 54400"/>
              <a:gd name="connsiteY4" fmla="*/ 23421 h 1035504"/>
              <a:gd name="connsiteX0" fmla="*/ 0 w 199377"/>
              <a:gd name="connsiteY0" fmla="*/ 23421 h 1031164"/>
              <a:gd name="connsiteX1" fmla="*/ 4100 w 199377"/>
              <a:gd name="connsiteY1" fmla="*/ 1031164 h 1031164"/>
              <a:gd name="connsiteX2" fmla="*/ 196020 w 199377"/>
              <a:gd name="connsiteY2" fmla="*/ 1023614 h 1031164"/>
              <a:gd name="connsiteX3" fmla="*/ 39918 w 199377"/>
              <a:gd name="connsiteY3" fmla="*/ 2515 h 1031164"/>
              <a:gd name="connsiteX4" fmla="*/ 0 w 199377"/>
              <a:gd name="connsiteY4" fmla="*/ 23421 h 103116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6020"/>
              <a:gd name="connsiteY0" fmla="*/ 23421 h 1023614"/>
              <a:gd name="connsiteX1" fmla="*/ 143800 w 196020"/>
              <a:gd name="connsiteY1" fmla="*/ 1015311 h 1023614"/>
              <a:gd name="connsiteX2" fmla="*/ 196020 w 196020"/>
              <a:gd name="connsiteY2" fmla="*/ 1023614 h 1023614"/>
              <a:gd name="connsiteX3" fmla="*/ 39918 w 196020"/>
              <a:gd name="connsiteY3" fmla="*/ 2515 h 1023614"/>
              <a:gd name="connsiteX4" fmla="*/ 0 w 196020"/>
              <a:gd name="connsiteY4" fmla="*/ 23421 h 1023614"/>
              <a:gd name="connsiteX0" fmla="*/ 0 w 176970"/>
              <a:gd name="connsiteY0" fmla="*/ 23421 h 1015310"/>
              <a:gd name="connsiteX1" fmla="*/ 143800 w 176970"/>
              <a:gd name="connsiteY1" fmla="*/ 1015311 h 1015310"/>
              <a:gd name="connsiteX2" fmla="*/ 176970 w 176970"/>
              <a:gd name="connsiteY2" fmla="*/ 1007761 h 1015310"/>
              <a:gd name="connsiteX3" fmla="*/ 39918 w 176970"/>
              <a:gd name="connsiteY3" fmla="*/ 2515 h 1015310"/>
              <a:gd name="connsiteX4" fmla="*/ 0 w 176970"/>
              <a:gd name="connsiteY4" fmla="*/ 23421 h 1015310"/>
              <a:gd name="connsiteX0" fmla="*/ 0 w 176970"/>
              <a:gd name="connsiteY0" fmla="*/ 21304 h 1013194"/>
              <a:gd name="connsiteX1" fmla="*/ 143800 w 176970"/>
              <a:gd name="connsiteY1" fmla="*/ 1013194 h 1013194"/>
              <a:gd name="connsiteX2" fmla="*/ 176970 w 176970"/>
              <a:gd name="connsiteY2" fmla="*/ 1005644 h 1013194"/>
              <a:gd name="connsiteX3" fmla="*/ 30393 w 176970"/>
              <a:gd name="connsiteY3" fmla="*/ 4362 h 1013194"/>
              <a:gd name="connsiteX4" fmla="*/ 0 w 176970"/>
              <a:gd name="connsiteY4" fmla="*/ 21304 h 1013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970" h="1013194">
                <a:moveTo>
                  <a:pt x="0" y="21304"/>
                </a:moveTo>
                <a:cubicBezTo>
                  <a:pt x="1367" y="357218"/>
                  <a:pt x="75758" y="653500"/>
                  <a:pt x="143800" y="1013194"/>
                </a:cubicBezTo>
                <a:lnTo>
                  <a:pt x="176970" y="1005644"/>
                </a:lnTo>
                <a:cubicBezTo>
                  <a:pt x="85778" y="589975"/>
                  <a:pt x="42210" y="320949"/>
                  <a:pt x="30393" y="4362"/>
                </a:cubicBezTo>
                <a:cubicBezTo>
                  <a:pt x="20262" y="4725"/>
                  <a:pt x="2894" y="-13271"/>
                  <a:pt x="0" y="21304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64" name="群組 63"/>
          <p:cNvGrpSpPr/>
          <p:nvPr/>
        </p:nvGrpSpPr>
        <p:grpSpPr>
          <a:xfrm rot="20309037">
            <a:off x="9052849" y="5923017"/>
            <a:ext cx="577852" cy="197668"/>
            <a:chOff x="11572034" y="6157344"/>
            <a:chExt cx="478917" cy="163826"/>
          </a:xfrm>
        </p:grpSpPr>
        <p:sp>
          <p:nvSpPr>
            <p:cNvPr id="65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6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7" name="手繪多邊形 66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8" name="手繪多邊形 67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62" name="手繪多邊形 22"/>
          <p:cNvSpPr>
            <a:spLocks/>
          </p:cNvSpPr>
          <p:nvPr/>
        </p:nvSpPr>
        <p:spPr bwMode="auto">
          <a:xfrm rot="400626" flipH="1">
            <a:off x="9983433" y="5613298"/>
            <a:ext cx="203350" cy="938887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9" name="手繪多邊形 48"/>
          <p:cNvSpPr/>
          <p:nvPr/>
        </p:nvSpPr>
        <p:spPr bwMode="white">
          <a:xfrm flipH="1">
            <a:off x="0" y="2152832"/>
            <a:ext cx="4062160" cy="2926297"/>
          </a:xfrm>
          <a:custGeom>
            <a:avLst/>
            <a:gdLst>
              <a:gd name="connsiteX0" fmla="*/ 1285609 w 4062160"/>
              <a:gd name="connsiteY0" fmla="*/ 356 h 2926297"/>
              <a:gd name="connsiteX1" fmla="*/ 477958 w 4062160"/>
              <a:gd name="connsiteY1" fmla="*/ 1133496 h 2926297"/>
              <a:gd name="connsiteX2" fmla="*/ 1549662 w 4062160"/>
              <a:gd name="connsiteY2" fmla="*/ 2458514 h 2926297"/>
              <a:gd name="connsiteX3" fmla="*/ 3069534 w 4062160"/>
              <a:gd name="connsiteY3" fmla="*/ 2575427 h 2926297"/>
              <a:gd name="connsiteX4" fmla="*/ 4019228 w 4062160"/>
              <a:gd name="connsiteY4" fmla="*/ 2446007 h 2926297"/>
              <a:gd name="connsiteX5" fmla="*/ 4062160 w 4062160"/>
              <a:gd name="connsiteY5" fmla="*/ 2395425 h 2926297"/>
              <a:gd name="connsiteX6" fmla="*/ 4062160 w 4062160"/>
              <a:gd name="connsiteY6" fmla="*/ 1106717 h 2926297"/>
              <a:gd name="connsiteX7" fmla="*/ 4006875 w 4062160"/>
              <a:gd name="connsiteY7" fmla="*/ 1065182 h 2926297"/>
              <a:gd name="connsiteX8" fmla="*/ 3654100 w 4062160"/>
              <a:gd name="connsiteY8" fmla="*/ 958126 h 2926297"/>
              <a:gd name="connsiteX9" fmla="*/ 1919888 w 4062160"/>
              <a:gd name="connsiteY9" fmla="*/ 373559 h 2926297"/>
              <a:gd name="connsiteX10" fmla="*/ 1285609 w 4062160"/>
              <a:gd name="connsiteY10" fmla="*/ 356 h 2926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62160" h="2926297">
                <a:moveTo>
                  <a:pt x="1285609" y="356"/>
                </a:moveTo>
                <a:cubicBezTo>
                  <a:pt x="691741" y="16578"/>
                  <a:pt x="4622" y="584247"/>
                  <a:pt x="477958" y="1133496"/>
                </a:cubicBezTo>
                <a:cubicBezTo>
                  <a:pt x="-684679" y="1789510"/>
                  <a:pt x="510434" y="3244431"/>
                  <a:pt x="1549662" y="2458514"/>
                </a:cubicBezTo>
                <a:cubicBezTo>
                  <a:pt x="1861431" y="3140508"/>
                  <a:pt x="2796736" y="2984624"/>
                  <a:pt x="3069534" y="2575427"/>
                </a:cubicBezTo>
                <a:cubicBezTo>
                  <a:pt x="3483601" y="2740852"/>
                  <a:pt x="3806013" y="2650338"/>
                  <a:pt x="4019228" y="2446007"/>
                </a:cubicBezTo>
                <a:lnTo>
                  <a:pt x="4062160" y="2395425"/>
                </a:lnTo>
                <a:lnTo>
                  <a:pt x="4062160" y="1106717"/>
                </a:lnTo>
                <a:lnTo>
                  <a:pt x="4006875" y="1065182"/>
                </a:lnTo>
                <a:cubicBezTo>
                  <a:pt x="3912181" y="1003745"/>
                  <a:pt x="3794964" y="965027"/>
                  <a:pt x="3654100" y="958126"/>
                </a:cubicBezTo>
                <a:cubicBezTo>
                  <a:pt x="3735289" y="331340"/>
                  <a:pt x="2838955" y="-220751"/>
                  <a:pt x="1919888" y="373559"/>
                </a:cubicBezTo>
                <a:cubicBezTo>
                  <a:pt x="1806222" y="99544"/>
                  <a:pt x="1555549" y="-7018"/>
                  <a:pt x="1285609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grpSp>
        <p:nvGrpSpPr>
          <p:cNvPr id="37" name="群組 36"/>
          <p:cNvGrpSpPr/>
          <p:nvPr/>
        </p:nvGrpSpPr>
        <p:grpSpPr bwMode="ltGray">
          <a:xfrm rot="1052519">
            <a:off x="4157779" y="5000681"/>
            <a:ext cx="526320" cy="1068532"/>
            <a:chOff x="4654532" y="4913149"/>
            <a:chExt cx="538090" cy="1092429"/>
          </a:xfrm>
          <a:solidFill>
            <a:schemeClr val="accent2"/>
          </a:solidFill>
        </p:grpSpPr>
        <p:sp>
          <p:nvSpPr>
            <p:cNvPr id="25" name="心形 31"/>
            <p:cNvSpPr/>
            <p:nvPr/>
          </p:nvSpPr>
          <p:spPr bwMode="ltGray">
            <a:xfrm rot="20672383">
              <a:off x="4654532" y="4913149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6" name="手繪多邊形 25"/>
            <p:cNvSpPr/>
            <p:nvPr/>
          </p:nvSpPr>
          <p:spPr bwMode="ltGray">
            <a:xfrm rot="20672383">
              <a:off x="4946077" y="5068866"/>
              <a:ext cx="70793" cy="936712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102151 w 102152"/>
                <a:gd name="connsiteY0" fmla="*/ 0 h 2030530"/>
                <a:gd name="connsiteX1" fmla="*/ 25793 w 102152"/>
                <a:gd name="connsiteY1" fmla="*/ 2030530 h 2030530"/>
                <a:gd name="connsiteX0" fmla="*/ 191840 w 191841"/>
                <a:gd name="connsiteY0" fmla="*/ 0 h 2538412"/>
                <a:gd name="connsiteX1" fmla="*/ 15185 w 191841"/>
                <a:gd name="connsiteY1" fmla="*/ 2538411 h 2538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1841" h="2538412">
                  <a:moveTo>
                    <a:pt x="191840" y="0"/>
                  </a:moveTo>
                  <a:cubicBezTo>
                    <a:pt x="130964" y="154041"/>
                    <a:pt x="-53764" y="2103026"/>
                    <a:pt x="15185" y="2538411"/>
                  </a:cubicBezTo>
                </a:path>
              </a:pathLst>
            </a:custGeom>
            <a:grp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7" name="心形 31"/>
            <p:cNvSpPr/>
            <p:nvPr/>
          </p:nvSpPr>
          <p:spPr bwMode="ltGray">
            <a:xfrm rot="20440257">
              <a:off x="4717036" y="5175161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8" name="心形 31"/>
            <p:cNvSpPr/>
            <p:nvPr/>
          </p:nvSpPr>
          <p:spPr bwMode="ltGray">
            <a:xfrm rot="20463811">
              <a:off x="4770307" y="5422232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29" name="手繪多邊形 28"/>
          <p:cNvSpPr/>
          <p:nvPr/>
        </p:nvSpPr>
        <p:spPr>
          <a:xfrm rot="21350723">
            <a:off x="3848839" y="4146662"/>
            <a:ext cx="205358" cy="1785122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95529 w 321161"/>
              <a:gd name="connsiteY9" fmla="*/ 794516 h 2425402"/>
              <a:gd name="connsiteX10" fmla="*/ 127075 w 321161"/>
              <a:gd name="connsiteY10" fmla="*/ 0 h 2425402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25463 w 321161"/>
              <a:gd name="connsiteY5" fmla="*/ 1637810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09150 w 321161"/>
              <a:gd name="connsiteY5" fmla="*/ 1404737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6795 w 185025"/>
              <a:gd name="connsiteY0" fmla="*/ 0 h 1404737"/>
              <a:gd name="connsiteX1" fmla="*/ 11110 w 185025"/>
              <a:gd name="connsiteY1" fmla="*/ 855863 h 1404737"/>
              <a:gd name="connsiteX2" fmla="*/ 1921 w 185025"/>
              <a:gd name="connsiteY2" fmla="*/ 915927 h 1404737"/>
              <a:gd name="connsiteX3" fmla="*/ 38244 w 185025"/>
              <a:gd name="connsiteY3" fmla="*/ 1396895 h 1404737"/>
              <a:gd name="connsiteX4" fmla="*/ 73014 w 185025"/>
              <a:gd name="connsiteY4" fmla="*/ 1404737 h 1404737"/>
              <a:gd name="connsiteX5" fmla="*/ 48761 w 185025"/>
              <a:gd name="connsiteY5" fmla="*/ 927805 h 1404737"/>
              <a:gd name="connsiteX6" fmla="*/ 185025 w 185025"/>
              <a:gd name="connsiteY6" fmla="*/ 831210 h 1404737"/>
              <a:gd name="connsiteX7" fmla="*/ 46968 w 185025"/>
              <a:gd name="connsiteY7" fmla="*/ 883206 h 1404737"/>
              <a:gd name="connsiteX8" fmla="*/ 59393 w 185025"/>
              <a:gd name="connsiteY8" fmla="*/ 10510 h 1404737"/>
              <a:gd name="connsiteX9" fmla="*/ 16795 w 185025"/>
              <a:gd name="connsiteY9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46968 w 73014"/>
              <a:gd name="connsiteY6" fmla="*/ 883206 h 1404737"/>
              <a:gd name="connsiteX7" fmla="*/ 59393 w 73014"/>
              <a:gd name="connsiteY7" fmla="*/ 10510 h 1404737"/>
              <a:gd name="connsiteX8" fmla="*/ 16795 w 73014"/>
              <a:gd name="connsiteY8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59393 w 73014"/>
              <a:gd name="connsiteY6" fmla="*/ 10510 h 1404737"/>
              <a:gd name="connsiteX7" fmla="*/ 16795 w 73014"/>
              <a:gd name="connsiteY7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59393 w 73014"/>
              <a:gd name="connsiteY5" fmla="*/ 10510 h 1404737"/>
              <a:gd name="connsiteX6" fmla="*/ 16795 w 73014"/>
              <a:gd name="connsiteY6" fmla="*/ 0 h 1404737"/>
              <a:gd name="connsiteX0" fmla="*/ 15684 w 71903"/>
              <a:gd name="connsiteY0" fmla="*/ 0 h 1404737"/>
              <a:gd name="connsiteX1" fmla="*/ 810 w 71903"/>
              <a:gd name="connsiteY1" fmla="*/ 915927 h 1404737"/>
              <a:gd name="connsiteX2" fmla="*/ 37133 w 71903"/>
              <a:gd name="connsiteY2" fmla="*/ 1396895 h 1404737"/>
              <a:gd name="connsiteX3" fmla="*/ 71903 w 71903"/>
              <a:gd name="connsiteY3" fmla="*/ 1404737 h 1404737"/>
              <a:gd name="connsiteX4" fmla="*/ 58282 w 71903"/>
              <a:gd name="connsiteY4" fmla="*/ 10510 h 1404737"/>
              <a:gd name="connsiteX5" fmla="*/ 15684 w 71903"/>
              <a:gd name="connsiteY5" fmla="*/ 0 h 1404737"/>
              <a:gd name="connsiteX0" fmla="*/ 510 w 56729"/>
              <a:gd name="connsiteY0" fmla="*/ 0 h 1404737"/>
              <a:gd name="connsiteX1" fmla="*/ 21959 w 56729"/>
              <a:gd name="connsiteY1" fmla="*/ 1396895 h 1404737"/>
              <a:gd name="connsiteX2" fmla="*/ 56729 w 56729"/>
              <a:gd name="connsiteY2" fmla="*/ 1404737 h 1404737"/>
              <a:gd name="connsiteX3" fmla="*/ 43108 w 56729"/>
              <a:gd name="connsiteY3" fmla="*/ 10510 h 1404737"/>
              <a:gd name="connsiteX4" fmla="*/ 510 w 56729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91442 w 147661"/>
              <a:gd name="connsiteY0" fmla="*/ 0 h 1404737"/>
              <a:gd name="connsiteX1" fmla="*/ 8865 w 147661"/>
              <a:gd name="connsiteY1" fmla="*/ 1371281 h 1404737"/>
              <a:gd name="connsiteX2" fmla="*/ 147661 w 147661"/>
              <a:gd name="connsiteY2" fmla="*/ 1404737 h 1404737"/>
              <a:gd name="connsiteX3" fmla="*/ 134040 w 147661"/>
              <a:gd name="connsiteY3" fmla="*/ 10510 h 1404737"/>
              <a:gd name="connsiteX4" fmla="*/ 91442 w 147661"/>
              <a:gd name="connsiteY4" fmla="*/ 0 h 140473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040"/>
              <a:gd name="connsiteY0" fmla="*/ 0 h 1381407"/>
              <a:gd name="connsiteX1" fmla="*/ 8865 w 134040"/>
              <a:gd name="connsiteY1" fmla="*/ 1371281 h 1381407"/>
              <a:gd name="connsiteX2" fmla="*/ 56008 w 134040"/>
              <a:gd name="connsiteY2" fmla="*/ 1381407 h 1381407"/>
              <a:gd name="connsiteX3" fmla="*/ 134040 w 134040"/>
              <a:gd name="connsiteY3" fmla="*/ 10510 h 1381407"/>
              <a:gd name="connsiteX4" fmla="*/ 91442 w 134040"/>
              <a:gd name="connsiteY4" fmla="*/ 0 h 1381407"/>
              <a:gd name="connsiteX0" fmla="*/ 94186 w 136784"/>
              <a:gd name="connsiteY0" fmla="*/ 0 h 1381407"/>
              <a:gd name="connsiteX1" fmla="*/ 11609 w 136784"/>
              <a:gd name="connsiteY1" fmla="*/ 1371281 h 1381407"/>
              <a:gd name="connsiteX2" fmla="*/ 58752 w 136784"/>
              <a:gd name="connsiteY2" fmla="*/ 1381407 h 1381407"/>
              <a:gd name="connsiteX3" fmla="*/ 136784 w 136784"/>
              <a:gd name="connsiteY3" fmla="*/ 10510 h 1381407"/>
              <a:gd name="connsiteX4" fmla="*/ 94186 w 136784"/>
              <a:gd name="connsiteY4" fmla="*/ 0 h 1381407"/>
              <a:gd name="connsiteX0" fmla="*/ 146759 w 189357"/>
              <a:gd name="connsiteY0" fmla="*/ 0 h 1381407"/>
              <a:gd name="connsiteX1" fmla="*/ 7838 w 189357"/>
              <a:gd name="connsiteY1" fmla="*/ 1368294 h 1381407"/>
              <a:gd name="connsiteX2" fmla="*/ 111325 w 189357"/>
              <a:gd name="connsiteY2" fmla="*/ 1381407 h 1381407"/>
              <a:gd name="connsiteX3" fmla="*/ 189357 w 189357"/>
              <a:gd name="connsiteY3" fmla="*/ 10510 h 1381407"/>
              <a:gd name="connsiteX4" fmla="*/ 146759 w 189357"/>
              <a:gd name="connsiteY4" fmla="*/ 0 h 1381407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9043 w 189250"/>
              <a:gd name="connsiteY0" fmla="*/ 0 h 1367853"/>
              <a:gd name="connsiteX1" fmla="*/ 7731 w 189250"/>
              <a:gd name="connsiteY1" fmla="*/ 1367853 h 1367853"/>
              <a:gd name="connsiteX2" fmla="*/ 39458 w 189250"/>
              <a:gd name="connsiteY2" fmla="*/ 1367709 h 1367853"/>
              <a:gd name="connsiteX3" fmla="*/ 189250 w 189250"/>
              <a:gd name="connsiteY3" fmla="*/ 10069 h 1367853"/>
              <a:gd name="connsiteX4" fmla="*/ 149043 w 189250"/>
              <a:gd name="connsiteY4" fmla="*/ 0 h 1367853"/>
              <a:gd name="connsiteX0" fmla="*/ 149192 w 189399"/>
              <a:gd name="connsiteY0" fmla="*/ 0 h 1367853"/>
              <a:gd name="connsiteX1" fmla="*/ 7880 w 189399"/>
              <a:gd name="connsiteY1" fmla="*/ 1367853 h 1367853"/>
              <a:gd name="connsiteX2" fmla="*/ 39607 w 189399"/>
              <a:gd name="connsiteY2" fmla="*/ 1367709 h 1367853"/>
              <a:gd name="connsiteX3" fmla="*/ 189399 w 189399"/>
              <a:gd name="connsiteY3" fmla="*/ 10069 h 1367853"/>
              <a:gd name="connsiteX4" fmla="*/ 149192 w 189399"/>
              <a:gd name="connsiteY4" fmla="*/ 0 h 1367853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703" h="1367709">
                <a:moveTo>
                  <a:pt x="157496" y="0"/>
                </a:moveTo>
                <a:cubicBezTo>
                  <a:pt x="112024" y="225875"/>
                  <a:pt x="-34570" y="750075"/>
                  <a:pt x="7500" y="1361301"/>
                </a:cubicBezTo>
                <a:lnTo>
                  <a:pt x="47911" y="1367709"/>
                </a:lnTo>
                <a:cubicBezTo>
                  <a:pt x="13523" y="1097315"/>
                  <a:pt x="68448" y="539236"/>
                  <a:pt x="197703" y="10069"/>
                </a:cubicBezTo>
                <a:cubicBezTo>
                  <a:pt x="186871" y="8425"/>
                  <a:pt x="168328" y="1644"/>
                  <a:pt x="157496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54" name="群組 53"/>
          <p:cNvGrpSpPr/>
          <p:nvPr/>
        </p:nvGrpSpPr>
        <p:grpSpPr bwMode="ltGray">
          <a:xfrm rot="266621">
            <a:off x="1480776" y="3619122"/>
            <a:ext cx="1050760" cy="2334666"/>
            <a:chOff x="438214" y="3736038"/>
            <a:chExt cx="1102141" cy="2312600"/>
          </a:xfrm>
        </p:grpSpPr>
        <p:sp>
          <p:nvSpPr>
            <p:cNvPr id="32" name="心形 31"/>
            <p:cNvSpPr/>
            <p:nvPr/>
          </p:nvSpPr>
          <p:spPr bwMode="ltGray">
            <a:xfrm rot="20624671">
              <a:off x="438214" y="37360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3" name="手繪多邊形 32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4" name="心形 31"/>
            <p:cNvSpPr/>
            <p:nvPr/>
          </p:nvSpPr>
          <p:spPr bwMode="ltGray">
            <a:xfrm rot="20392545">
              <a:off x="561667" y="4255236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5" name="心形 31"/>
            <p:cNvSpPr/>
            <p:nvPr/>
          </p:nvSpPr>
          <p:spPr bwMode="ltGray">
            <a:xfrm rot="20416099">
              <a:off x="701648" y="473531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36" name="手繪多邊形 22"/>
          <p:cNvSpPr>
            <a:spLocks/>
          </p:cNvSpPr>
          <p:nvPr/>
        </p:nvSpPr>
        <p:spPr bwMode="auto">
          <a:xfrm rot="20849931">
            <a:off x="936781" y="4464952"/>
            <a:ext cx="360401" cy="1664005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3" name="手繪多邊形 7"/>
          <p:cNvSpPr>
            <a:spLocks noEditPoints="1"/>
          </p:cNvSpPr>
          <p:nvPr/>
        </p:nvSpPr>
        <p:spPr bwMode="auto">
          <a:xfrm rot="664601" flipH="1">
            <a:off x="1091117" y="2243829"/>
            <a:ext cx="1315727" cy="12762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4" name="手繪多邊形 7"/>
          <p:cNvSpPr>
            <a:spLocks noEditPoints="1"/>
          </p:cNvSpPr>
          <p:nvPr/>
        </p:nvSpPr>
        <p:spPr bwMode="auto">
          <a:xfrm rot="664601" flipH="1">
            <a:off x="1091117" y="2243829"/>
            <a:ext cx="1315727" cy="12762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5" name="手繪多邊形 7"/>
          <p:cNvSpPr>
            <a:spLocks noEditPoints="1"/>
          </p:cNvSpPr>
          <p:nvPr/>
        </p:nvSpPr>
        <p:spPr bwMode="auto">
          <a:xfrm rot="1632987" flipH="1">
            <a:off x="3451287" y="3058611"/>
            <a:ext cx="1122966" cy="1089276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6" name="手繪多邊形 7"/>
          <p:cNvSpPr>
            <a:spLocks noEditPoints="1"/>
          </p:cNvSpPr>
          <p:nvPr/>
        </p:nvSpPr>
        <p:spPr bwMode="auto">
          <a:xfrm rot="1632987" flipH="1">
            <a:off x="3451287" y="3058611"/>
            <a:ext cx="1122966" cy="1089276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0" name="手繪多邊形 7"/>
          <p:cNvSpPr>
            <a:spLocks noEditPoints="1"/>
          </p:cNvSpPr>
          <p:nvPr/>
        </p:nvSpPr>
        <p:spPr bwMode="auto">
          <a:xfrm rot="966423" flipH="1">
            <a:off x="8798292" y="4681664"/>
            <a:ext cx="835554" cy="81048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1" name="手繪多邊形 7"/>
          <p:cNvSpPr>
            <a:spLocks noEditPoints="1"/>
          </p:cNvSpPr>
          <p:nvPr/>
        </p:nvSpPr>
        <p:spPr bwMode="auto">
          <a:xfrm rot="966423" flipH="1">
            <a:off x="8798292" y="4681664"/>
            <a:ext cx="835554" cy="81048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3" name="手繪多邊形 22"/>
          <p:cNvSpPr>
            <a:spLocks/>
          </p:cNvSpPr>
          <p:nvPr/>
        </p:nvSpPr>
        <p:spPr bwMode="auto">
          <a:xfrm>
            <a:off x="9668495" y="5333881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grpSp>
        <p:nvGrpSpPr>
          <p:cNvPr id="55" name="群組 54"/>
          <p:cNvGrpSpPr/>
          <p:nvPr/>
        </p:nvGrpSpPr>
        <p:grpSpPr bwMode="ltGray">
          <a:xfrm rot="20939549" flipH="1">
            <a:off x="11256104" y="5792903"/>
            <a:ext cx="453443" cy="897908"/>
            <a:chOff x="468143" y="3850559"/>
            <a:chExt cx="1110029" cy="2198079"/>
          </a:xfrm>
        </p:grpSpPr>
        <p:sp>
          <p:nvSpPr>
            <p:cNvPr id="56" name="心形 31"/>
            <p:cNvSpPr/>
            <p:nvPr/>
          </p:nvSpPr>
          <p:spPr bwMode="ltGray">
            <a:xfrm rot="20624671">
              <a:off x="468143" y="385055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7" name="手繪多邊形 56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8" name="心形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9" name="心形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60" name="手繪多邊形 7"/>
          <p:cNvSpPr>
            <a:spLocks noEditPoints="1"/>
          </p:cNvSpPr>
          <p:nvPr/>
        </p:nvSpPr>
        <p:spPr bwMode="auto">
          <a:xfrm rot="20039175">
            <a:off x="11085291" y="5000888"/>
            <a:ext cx="740675" cy="7184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61" name="手繪多邊形 7"/>
          <p:cNvSpPr>
            <a:spLocks noEditPoints="1"/>
          </p:cNvSpPr>
          <p:nvPr/>
        </p:nvSpPr>
        <p:spPr bwMode="auto">
          <a:xfrm rot="20039175">
            <a:off x="11085291" y="5000888"/>
            <a:ext cx="740675" cy="718455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3" name="手繪多邊形 22"/>
          <p:cNvSpPr/>
          <p:nvPr/>
        </p:nvSpPr>
        <p:spPr>
          <a:xfrm flipH="1">
            <a:off x="7828749" y="6271978"/>
            <a:ext cx="4363251" cy="586022"/>
          </a:xfrm>
          <a:custGeom>
            <a:avLst/>
            <a:gdLst>
              <a:gd name="connsiteX0" fmla="*/ 2609398 w 4292945"/>
              <a:gd name="connsiteY0" fmla="*/ 1127 h 586022"/>
              <a:gd name="connsiteX1" fmla="*/ 54085 w 4292945"/>
              <a:gd name="connsiteY1" fmla="*/ 496906 h 586022"/>
              <a:gd name="connsiteX2" fmla="*/ 0 w 4292945"/>
              <a:gd name="connsiteY2" fmla="*/ 522127 h 586022"/>
              <a:gd name="connsiteX3" fmla="*/ 0 w 4292945"/>
              <a:gd name="connsiteY3" fmla="*/ 586022 h 586022"/>
              <a:gd name="connsiteX4" fmla="*/ 4248386 w 4292945"/>
              <a:gd name="connsiteY4" fmla="*/ 586022 h 586022"/>
              <a:gd name="connsiteX5" fmla="*/ 4285437 w 4292945"/>
              <a:gd name="connsiteY5" fmla="*/ 503727 h 586022"/>
              <a:gd name="connsiteX6" fmla="*/ 4180500 w 4292945"/>
              <a:gd name="connsiteY6" fmla="*/ 265976 h 586022"/>
              <a:gd name="connsiteX7" fmla="*/ 2609398 w 4292945"/>
              <a:gd name="connsiteY7" fmla="*/ 1127 h 586022"/>
              <a:gd name="connsiteX0" fmla="*/ 2609398 w 4363251"/>
              <a:gd name="connsiteY0" fmla="*/ 1127 h 586022"/>
              <a:gd name="connsiteX1" fmla="*/ 54085 w 4363251"/>
              <a:gd name="connsiteY1" fmla="*/ 496906 h 586022"/>
              <a:gd name="connsiteX2" fmla="*/ 0 w 4363251"/>
              <a:gd name="connsiteY2" fmla="*/ 522127 h 586022"/>
              <a:gd name="connsiteX3" fmla="*/ 0 w 4363251"/>
              <a:gd name="connsiteY3" fmla="*/ 586022 h 586022"/>
              <a:gd name="connsiteX4" fmla="*/ 4248386 w 4363251"/>
              <a:gd name="connsiteY4" fmla="*/ 586022 h 586022"/>
              <a:gd name="connsiteX5" fmla="*/ 4285437 w 4363251"/>
              <a:gd name="connsiteY5" fmla="*/ 503727 h 586022"/>
              <a:gd name="connsiteX6" fmla="*/ 4323375 w 4363251"/>
              <a:gd name="connsiteY6" fmla="*/ 265976 h 586022"/>
              <a:gd name="connsiteX7" fmla="*/ 2609398 w 4363251"/>
              <a:gd name="connsiteY7" fmla="*/ 1127 h 58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63251" h="586022">
                <a:moveTo>
                  <a:pt x="2609398" y="1127"/>
                </a:moveTo>
                <a:cubicBezTo>
                  <a:pt x="1792221" y="15641"/>
                  <a:pt x="825621" y="170846"/>
                  <a:pt x="54085" y="496906"/>
                </a:cubicBezTo>
                <a:lnTo>
                  <a:pt x="0" y="522127"/>
                </a:lnTo>
                <a:lnTo>
                  <a:pt x="0" y="586022"/>
                </a:lnTo>
                <a:lnTo>
                  <a:pt x="4248386" y="586022"/>
                </a:lnTo>
                <a:lnTo>
                  <a:pt x="4285437" y="503727"/>
                </a:lnTo>
                <a:cubicBezTo>
                  <a:pt x="4308559" y="404400"/>
                  <a:pt x="4422445" y="320534"/>
                  <a:pt x="4323375" y="265976"/>
                </a:cubicBezTo>
                <a:cubicBezTo>
                  <a:pt x="4067930" y="83447"/>
                  <a:pt x="3324427" y="-11572"/>
                  <a:pt x="2609398" y="1127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8" name="手繪多邊形 17"/>
          <p:cNvSpPr/>
          <p:nvPr/>
        </p:nvSpPr>
        <p:spPr>
          <a:xfrm flipH="1">
            <a:off x="7857903" y="6454042"/>
            <a:ext cx="2813674" cy="403958"/>
          </a:xfrm>
          <a:custGeom>
            <a:avLst/>
            <a:gdLst>
              <a:gd name="connsiteX0" fmla="*/ 2665553 w 2813674"/>
              <a:gd name="connsiteY0" fmla="*/ 0 h 403958"/>
              <a:gd name="connsiteX1" fmla="*/ 237152 w 2813674"/>
              <a:gd name="connsiteY1" fmla="*/ 349931 h 403958"/>
              <a:gd name="connsiteX2" fmla="*/ 0 w 2813674"/>
              <a:gd name="connsiteY2" fmla="*/ 403958 h 403958"/>
              <a:gd name="connsiteX3" fmla="*/ 2788588 w 2813674"/>
              <a:gd name="connsiteY3" fmla="*/ 403958 h 403958"/>
              <a:gd name="connsiteX4" fmla="*/ 2790509 w 2813674"/>
              <a:gd name="connsiteY4" fmla="*/ 398595 h 403958"/>
              <a:gd name="connsiteX5" fmla="*/ 2665553 w 2813674"/>
              <a:gd name="connsiteY5" fmla="*/ 0 h 4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3674" h="403958">
                <a:moveTo>
                  <a:pt x="2665553" y="0"/>
                </a:moveTo>
                <a:cubicBezTo>
                  <a:pt x="1993044" y="3176"/>
                  <a:pt x="1084294" y="164881"/>
                  <a:pt x="237152" y="349931"/>
                </a:cubicBezTo>
                <a:lnTo>
                  <a:pt x="0" y="403958"/>
                </a:lnTo>
                <a:lnTo>
                  <a:pt x="2788588" y="403958"/>
                </a:lnTo>
                <a:lnTo>
                  <a:pt x="2790509" y="398595"/>
                </a:lnTo>
                <a:cubicBezTo>
                  <a:pt x="2839475" y="209361"/>
                  <a:pt x="2816643" y="53298"/>
                  <a:pt x="2665553" y="0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67400" y="381000"/>
            <a:ext cx="5480050" cy="3048000"/>
          </a:xfrm>
        </p:spPr>
        <p:txBody>
          <a:bodyPr anchor="b">
            <a:normAutofit/>
          </a:bodyPr>
          <a:lstStyle>
            <a:lvl1pPr latinLnBrk="0">
              <a:defRPr lang="zh-TW" sz="52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867400" y="3581401"/>
            <a:ext cx="5480050" cy="762000"/>
          </a:xfrm>
        </p:spPr>
        <p:txBody>
          <a:bodyPr/>
          <a:lstStyle>
            <a:lvl1pPr marL="0" indent="0" latinLnBrk="0">
              <a:buNone/>
              <a:defRPr lang="zh-TW"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手繪多邊形 21"/>
          <p:cNvSpPr/>
          <p:nvPr/>
        </p:nvSpPr>
        <p:spPr>
          <a:xfrm flipH="1">
            <a:off x="0" y="5903853"/>
            <a:ext cx="9168122" cy="954147"/>
          </a:xfrm>
          <a:custGeom>
            <a:avLst/>
            <a:gdLst>
              <a:gd name="connsiteX0" fmla="*/ 6200016 w 9168122"/>
              <a:gd name="connsiteY0" fmla="*/ 742 h 954147"/>
              <a:gd name="connsiteX1" fmla="*/ 69331 w 9168122"/>
              <a:gd name="connsiteY1" fmla="*/ 915697 h 954147"/>
              <a:gd name="connsiteX2" fmla="*/ 0 w 9168122"/>
              <a:gd name="connsiteY2" fmla="*/ 954147 h 954147"/>
              <a:gd name="connsiteX3" fmla="*/ 9168122 w 9168122"/>
              <a:gd name="connsiteY3" fmla="*/ 954147 h 954147"/>
              <a:gd name="connsiteX4" fmla="*/ 9168122 w 9168122"/>
              <a:gd name="connsiteY4" fmla="*/ 445610 h 954147"/>
              <a:gd name="connsiteX5" fmla="*/ 9098829 w 9168122"/>
              <a:gd name="connsiteY5" fmla="*/ 412514 h 954147"/>
              <a:gd name="connsiteX6" fmla="*/ 6200016 w 9168122"/>
              <a:gd name="connsiteY6" fmla="*/ 742 h 954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68122" h="954147">
                <a:moveTo>
                  <a:pt x="6200016" y="742"/>
                </a:moveTo>
                <a:cubicBezTo>
                  <a:pt x="3908340" y="-19993"/>
                  <a:pt x="1196643" y="396644"/>
                  <a:pt x="69331" y="915697"/>
                </a:cubicBezTo>
                <a:lnTo>
                  <a:pt x="0" y="954147"/>
                </a:lnTo>
                <a:lnTo>
                  <a:pt x="9168122" y="954147"/>
                </a:lnTo>
                <a:lnTo>
                  <a:pt x="9168122" y="445610"/>
                </a:lnTo>
                <a:lnTo>
                  <a:pt x="9098829" y="412514"/>
                </a:lnTo>
                <a:cubicBezTo>
                  <a:pt x="8414059" y="133988"/>
                  <a:pt x="7360931" y="11246"/>
                  <a:pt x="6200016" y="742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39" name="群組 38"/>
          <p:cNvGrpSpPr/>
          <p:nvPr/>
        </p:nvGrpSpPr>
        <p:grpSpPr>
          <a:xfrm rot="359119" flipH="1">
            <a:off x="3532830" y="4466854"/>
            <a:ext cx="748822" cy="256154"/>
            <a:chOff x="11572034" y="6157344"/>
            <a:chExt cx="478917" cy="163826"/>
          </a:xfrm>
        </p:grpSpPr>
        <p:sp>
          <p:nvSpPr>
            <p:cNvPr id="40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1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2" name="手繪多邊形 41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2" name="手繪多邊形 51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392213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219200" y="1904999"/>
            <a:ext cx="4572000" cy="40386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400800" y="1904999"/>
            <a:ext cx="4572000" cy="40386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14454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19200" y="1905000"/>
            <a:ext cx="4572000" cy="685800"/>
          </a:xfrm>
        </p:spPr>
        <p:txBody>
          <a:bodyPr anchor="ctr"/>
          <a:lstStyle>
            <a:lvl1pPr marL="0" indent="0" latinLnBrk="0">
              <a:buNone/>
              <a:defRPr lang="zh-TW" sz="24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219200" y="2666999"/>
            <a:ext cx="4572000" cy="32766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400800" y="1905000"/>
            <a:ext cx="4572000" cy="685800"/>
          </a:xfrm>
        </p:spPr>
        <p:txBody>
          <a:bodyPr anchor="ctr"/>
          <a:lstStyle>
            <a:lvl1pPr marL="0" indent="0" latinLnBrk="0">
              <a:buNone/>
              <a:defRPr lang="zh-TW" sz="2400" b="0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400800" y="2666999"/>
            <a:ext cx="4572000" cy="32766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442303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30372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8075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/>
          <p:nvPr/>
        </p:nvSpPr>
        <p:spPr>
          <a:xfrm>
            <a:off x="10481598" y="4432569"/>
            <a:ext cx="1710402" cy="1967208"/>
          </a:xfrm>
          <a:custGeom>
            <a:avLst/>
            <a:gdLst>
              <a:gd name="connsiteX0" fmla="*/ 864254 w 1710402"/>
              <a:gd name="connsiteY0" fmla="*/ 239 h 1967208"/>
              <a:gd name="connsiteX1" fmla="*/ 1290650 w 1710402"/>
              <a:gd name="connsiteY1" fmla="*/ 251125 h 1967208"/>
              <a:gd name="connsiteX2" fmla="*/ 1632345 w 1710402"/>
              <a:gd name="connsiteY2" fmla="*/ 102925 h 1967208"/>
              <a:gd name="connsiteX3" fmla="*/ 1710402 w 1710402"/>
              <a:gd name="connsiteY3" fmla="*/ 89867 h 1967208"/>
              <a:gd name="connsiteX4" fmla="*/ 1710402 w 1710402"/>
              <a:gd name="connsiteY4" fmla="*/ 1949040 h 1967208"/>
              <a:gd name="connsiteX5" fmla="*/ 1639461 w 1710402"/>
              <a:gd name="connsiteY5" fmla="*/ 1961691 h 1967208"/>
              <a:gd name="connsiteX6" fmla="*/ 1041765 w 1710402"/>
              <a:gd name="connsiteY6" fmla="*/ 1652740 h 1967208"/>
              <a:gd name="connsiteX7" fmla="*/ 321309 w 1710402"/>
              <a:gd name="connsiteY7" fmla="*/ 761994 h 1967208"/>
              <a:gd name="connsiteX8" fmla="*/ 864254 w 1710402"/>
              <a:gd name="connsiteY8" fmla="*/ 239 h 1967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10402" h="1967208">
                <a:moveTo>
                  <a:pt x="864254" y="239"/>
                </a:moveTo>
                <a:cubicBezTo>
                  <a:pt x="1045722" y="-4719"/>
                  <a:pt x="1214238" y="66918"/>
                  <a:pt x="1290650" y="251125"/>
                </a:cubicBezTo>
                <a:cubicBezTo>
                  <a:pt x="1406496" y="176214"/>
                  <a:pt x="1521805" y="128397"/>
                  <a:pt x="1632345" y="102925"/>
                </a:cubicBezTo>
                <a:lnTo>
                  <a:pt x="1710402" y="89867"/>
                </a:lnTo>
                <a:lnTo>
                  <a:pt x="1710402" y="1949040"/>
                </a:lnTo>
                <a:lnTo>
                  <a:pt x="1639461" y="1961691"/>
                </a:lnTo>
                <a:cubicBezTo>
                  <a:pt x="1410180" y="1990301"/>
                  <a:pt x="1159658" y="1910631"/>
                  <a:pt x="1041765" y="1652740"/>
                </a:cubicBezTo>
                <a:cubicBezTo>
                  <a:pt x="343141" y="2181075"/>
                  <a:pt x="-460277" y="1203001"/>
                  <a:pt x="321309" y="761994"/>
                </a:cubicBezTo>
                <a:cubicBezTo>
                  <a:pt x="3107" y="392760"/>
                  <a:pt x="465025" y="11144"/>
                  <a:pt x="864254" y="2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3" name="手繪多邊形 12"/>
          <p:cNvSpPr/>
          <p:nvPr/>
        </p:nvSpPr>
        <p:spPr>
          <a:xfrm>
            <a:off x="8519419" y="5821533"/>
            <a:ext cx="1762631" cy="1036469"/>
          </a:xfrm>
          <a:custGeom>
            <a:avLst/>
            <a:gdLst>
              <a:gd name="connsiteX0" fmla="*/ 524938 w 1762631"/>
              <a:gd name="connsiteY0" fmla="*/ 145 h 1036469"/>
              <a:gd name="connsiteX1" fmla="*/ 783926 w 1762631"/>
              <a:gd name="connsiteY1" fmla="*/ 152531 h 1036469"/>
              <a:gd name="connsiteX2" fmla="*/ 1492037 w 1762631"/>
              <a:gd name="connsiteY2" fmla="*/ 391220 h 1036469"/>
              <a:gd name="connsiteX3" fmla="*/ 1641126 w 1762631"/>
              <a:gd name="connsiteY3" fmla="*/ 998749 h 1036469"/>
              <a:gd name="connsiteX4" fmla="*/ 1591828 w 1762631"/>
              <a:gd name="connsiteY4" fmla="*/ 1036469 h 1036469"/>
              <a:gd name="connsiteX5" fmla="*/ 654282 w 1762631"/>
              <a:gd name="connsiteY5" fmla="*/ 1036469 h 1036469"/>
              <a:gd name="connsiteX6" fmla="*/ 632756 w 1762631"/>
              <a:gd name="connsiteY6" fmla="*/ 1003856 h 1036469"/>
              <a:gd name="connsiteX7" fmla="*/ 580274 w 1762631"/>
              <a:gd name="connsiteY7" fmla="*/ 1036469 h 1036469"/>
              <a:gd name="connsiteX8" fmla="*/ 171579 w 1762631"/>
              <a:gd name="connsiteY8" fmla="*/ 1036469 h 1036469"/>
              <a:gd name="connsiteX9" fmla="*/ 125213 w 1762631"/>
              <a:gd name="connsiteY9" fmla="*/ 1003584 h 1036469"/>
              <a:gd name="connsiteX10" fmla="*/ 195159 w 1762631"/>
              <a:gd name="connsiteY10" fmla="*/ 462827 h 1036469"/>
              <a:gd name="connsiteX11" fmla="*/ 524938 w 1762631"/>
              <a:gd name="connsiteY11" fmla="*/ 145 h 103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62631" h="1036469">
                <a:moveTo>
                  <a:pt x="524938" y="145"/>
                </a:moveTo>
                <a:cubicBezTo>
                  <a:pt x="635160" y="-2866"/>
                  <a:pt x="737514" y="40645"/>
                  <a:pt x="783926" y="152531"/>
                </a:cubicBezTo>
                <a:cubicBezTo>
                  <a:pt x="1159198" y="-90137"/>
                  <a:pt x="1525189" y="135292"/>
                  <a:pt x="1492037" y="391220"/>
                </a:cubicBezTo>
                <a:cubicBezTo>
                  <a:pt x="1808383" y="406718"/>
                  <a:pt x="1832656" y="815199"/>
                  <a:pt x="1641126" y="998749"/>
                </a:cubicBezTo>
                <a:lnTo>
                  <a:pt x="1591828" y="1036469"/>
                </a:lnTo>
                <a:lnTo>
                  <a:pt x="654282" y="1036469"/>
                </a:lnTo>
                <a:lnTo>
                  <a:pt x="632756" y="1003856"/>
                </a:lnTo>
                <a:lnTo>
                  <a:pt x="580274" y="1036469"/>
                </a:lnTo>
                <a:lnTo>
                  <a:pt x="171579" y="1036469"/>
                </a:lnTo>
                <a:lnTo>
                  <a:pt x="125213" y="1003584"/>
                </a:lnTo>
                <a:cubicBezTo>
                  <a:pt x="-34299" y="867387"/>
                  <a:pt x="-71874" y="613499"/>
                  <a:pt x="195159" y="462827"/>
                </a:cubicBezTo>
                <a:cubicBezTo>
                  <a:pt x="1887" y="238558"/>
                  <a:pt x="282450" y="6769"/>
                  <a:pt x="524938" y="1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696202" y="1524000"/>
            <a:ext cx="3657600" cy="1828800"/>
          </a:xfrm>
        </p:spPr>
        <p:txBody>
          <a:bodyPr anchor="b">
            <a:normAutofit/>
          </a:bodyPr>
          <a:lstStyle>
            <a:lvl1pPr latinLnBrk="0">
              <a:defRPr lang="zh-TW" sz="3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8200" y="685800"/>
            <a:ext cx="6324600" cy="5191125"/>
          </a:xfrm>
        </p:spPr>
        <p:txBody>
          <a:bodyPr>
            <a:normAutofit/>
          </a:bodyPr>
          <a:lstStyle>
            <a:lvl1pPr latinLnBrk="0">
              <a:defRPr lang="zh-TW" sz="2000"/>
            </a:lvl1pPr>
            <a:lvl2pPr latinLnBrk="0">
              <a:defRPr lang="zh-TW" sz="1800"/>
            </a:lvl2pPr>
            <a:lvl3pPr latinLnBrk="0">
              <a:defRPr lang="zh-TW" sz="1600"/>
            </a:lvl3pPr>
            <a:lvl4pPr latinLnBrk="0">
              <a:defRPr lang="zh-TW" sz="1400"/>
            </a:lvl4pPr>
            <a:lvl5pPr latinLnBrk="0">
              <a:defRPr lang="zh-TW" sz="1400"/>
            </a:lvl5pPr>
            <a:lvl6pPr latinLnBrk="0">
              <a:defRPr lang="zh-TW" sz="2000"/>
            </a:lvl6pPr>
            <a:lvl7pPr latinLnBrk="0">
              <a:defRPr lang="zh-TW" sz="2000"/>
            </a:lvl7pPr>
            <a:lvl8pPr latinLnBrk="0">
              <a:defRPr lang="zh-TW" sz="2000"/>
            </a:lvl8pPr>
            <a:lvl9pPr latinLnBrk="0">
              <a:defRPr lang="zh-TW"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696305" y="3429001"/>
            <a:ext cx="3655908" cy="1828800"/>
          </a:xfrm>
        </p:spPr>
        <p:txBody>
          <a:bodyPr/>
          <a:lstStyle>
            <a:lvl1pPr marL="0" indent="0" latinLnBrk="0">
              <a:spcBef>
                <a:spcPts val="1200"/>
              </a:spcBef>
              <a:buNone/>
              <a:defRPr lang="zh-TW"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手繪多邊形 13"/>
          <p:cNvSpPr/>
          <p:nvPr/>
        </p:nvSpPr>
        <p:spPr>
          <a:xfrm>
            <a:off x="1524" y="6194218"/>
            <a:ext cx="12188952" cy="663782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2854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5586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9372600" y="381000"/>
            <a:ext cx="1600200" cy="5562600"/>
          </a:xfrm>
        </p:spPr>
        <p:txBody>
          <a:bodyPr vert="eaVert"/>
          <a:lstStyle>
            <a:lvl1pPr latinLnBrk="0">
              <a:defRPr lang="zh-TW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1219200" y="381000"/>
            <a:ext cx="7848600" cy="55626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C4B3D8-5ADB-4A32-BF23-A92F8A52B91A}" type="datetimeFigureOut">
              <a:t>2019/4/29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E26C7-C0F2-47B8-A1D5-ED66318EE92E}" type="slidenum">
              <a:t>‹#›</a:t>
            </a:fld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412546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6E05-2B07-44E7-A597-01CD8C866615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2019/4/29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5B36C-0053-4359-8B50-EB24AC5A2298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97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5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microsoft.com/office/2007/relationships/hdphoto" Target="../media/hdphoto3.wdp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microsoft.com/office/2007/relationships/hdphoto" Target="../media/hdphoto2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手繪多邊形 26"/>
          <p:cNvSpPr/>
          <p:nvPr userDrawn="1"/>
        </p:nvSpPr>
        <p:spPr bwMode="white">
          <a:xfrm rot="5188121">
            <a:off x="10267612" y="4847770"/>
            <a:ext cx="2155040" cy="1809820"/>
          </a:xfrm>
          <a:custGeom>
            <a:avLst/>
            <a:gdLst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55040 w 2155040"/>
              <a:gd name="connsiteY5" fmla="*/ 1389474 h 1799604"/>
              <a:gd name="connsiteX6" fmla="*/ 2154712 w 2155040"/>
              <a:gd name="connsiteY6" fmla="*/ 1394798 h 1799604"/>
              <a:gd name="connsiteX7" fmla="*/ 2126657 w 2155040"/>
              <a:gd name="connsiteY7" fmla="*/ 1493853 h 1799604"/>
              <a:gd name="connsiteX8" fmla="*/ 1093797 w 2155040"/>
              <a:gd name="connsiteY8" fmla="*/ 1200294 h 1799604"/>
              <a:gd name="connsiteX9" fmla="*/ 2980 w 2155040"/>
              <a:gd name="connsiteY9" fmla="*/ 591891 h 1799604"/>
              <a:gd name="connsiteX0" fmla="*/ 2980 w 2212139"/>
              <a:gd name="connsiteY0" fmla="*/ 591891 h 1799604"/>
              <a:gd name="connsiteX1" fmla="*/ 264327 w 2212139"/>
              <a:gd name="connsiteY1" fmla="*/ 174767 h 1799604"/>
              <a:gd name="connsiteX2" fmla="*/ 167153 w 2212139"/>
              <a:gd name="connsiteY2" fmla="*/ 15546 h 1799604"/>
              <a:gd name="connsiteX3" fmla="*/ 163079 w 2212139"/>
              <a:gd name="connsiteY3" fmla="*/ 0 h 1799604"/>
              <a:gd name="connsiteX4" fmla="*/ 2155040 w 2212139"/>
              <a:gd name="connsiteY4" fmla="*/ 122926 h 1799604"/>
              <a:gd name="connsiteX5" fmla="*/ 2155040 w 2212139"/>
              <a:gd name="connsiteY5" fmla="*/ 1389474 h 1799604"/>
              <a:gd name="connsiteX6" fmla="*/ 2126657 w 2212139"/>
              <a:gd name="connsiteY6" fmla="*/ 1493853 h 1799604"/>
              <a:gd name="connsiteX7" fmla="*/ 1093797 w 2212139"/>
              <a:gd name="connsiteY7" fmla="*/ 1200294 h 1799604"/>
              <a:gd name="connsiteX8" fmla="*/ 2980 w 2212139"/>
              <a:gd name="connsiteY8" fmla="*/ 591891 h 1799604"/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26657 w 2155040"/>
              <a:gd name="connsiteY5" fmla="*/ 1493853 h 1799604"/>
              <a:gd name="connsiteX6" fmla="*/ 1093797 w 2155040"/>
              <a:gd name="connsiteY6" fmla="*/ 1200294 h 1799604"/>
              <a:gd name="connsiteX7" fmla="*/ 2980 w 2155040"/>
              <a:gd name="connsiteY7" fmla="*/ 591891 h 1799604"/>
              <a:gd name="connsiteX0" fmla="*/ 2980 w 2155040"/>
              <a:gd name="connsiteY0" fmla="*/ 591891 h 1809820"/>
              <a:gd name="connsiteX1" fmla="*/ 264327 w 2155040"/>
              <a:gd name="connsiteY1" fmla="*/ 174767 h 1809820"/>
              <a:gd name="connsiteX2" fmla="*/ 167153 w 2155040"/>
              <a:gd name="connsiteY2" fmla="*/ 15546 h 1809820"/>
              <a:gd name="connsiteX3" fmla="*/ 163079 w 2155040"/>
              <a:gd name="connsiteY3" fmla="*/ 0 h 1809820"/>
              <a:gd name="connsiteX4" fmla="*/ 2155040 w 2155040"/>
              <a:gd name="connsiteY4" fmla="*/ 122926 h 1809820"/>
              <a:gd name="connsiteX5" fmla="*/ 2087456 w 2155040"/>
              <a:gd name="connsiteY5" fmla="*/ 1510520 h 1809820"/>
              <a:gd name="connsiteX6" fmla="*/ 1093797 w 2155040"/>
              <a:gd name="connsiteY6" fmla="*/ 1200294 h 1809820"/>
              <a:gd name="connsiteX7" fmla="*/ 2980 w 2155040"/>
              <a:gd name="connsiteY7" fmla="*/ 591891 h 1809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55040" h="1809820">
                <a:moveTo>
                  <a:pt x="2980" y="591891"/>
                </a:moveTo>
                <a:cubicBezTo>
                  <a:pt x="18927" y="429188"/>
                  <a:pt x="99680" y="276305"/>
                  <a:pt x="264327" y="174767"/>
                </a:cubicBezTo>
                <a:cubicBezTo>
                  <a:pt x="218534" y="121629"/>
                  <a:pt x="186774" y="68269"/>
                  <a:pt x="167153" y="15546"/>
                </a:cubicBezTo>
                <a:lnTo>
                  <a:pt x="163079" y="0"/>
                </a:lnTo>
                <a:lnTo>
                  <a:pt x="2155040" y="122926"/>
                </a:lnTo>
                <a:lnTo>
                  <a:pt x="2087456" y="1510520"/>
                </a:lnTo>
                <a:cubicBezTo>
                  <a:pt x="1888251" y="1977649"/>
                  <a:pt x="913558" y="1915442"/>
                  <a:pt x="1093797" y="1200294"/>
                </a:cubicBezTo>
                <a:cubicBezTo>
                  <a:pt x="490546" y="1656501"/>
                  <a:pt x="-44862" y="1080001"/>
                  <a:pt x="2980" y="5918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7" name="手繪多邊形 16"/>
          <p:cNvSpPr>
            <a:spLocks/>
          </p:cNvSpPr>
          <p:nvPr userDrawn="1"/>
        </p:nvSpPr>
        <p:spPr bwMode="auto">
          <a:xfrm>
            <a:off x="11836087" y="5539858"/>
            <a:ext cx="224104" cy="1105063"/>
          </a:xfrm>
          <a:custGeom>
            <a:avLst/>
            <a:gdLst>
              <a:gd name="T0" fmla="*/ 37 w 72"/>
              <a:gd name="T1" fmla="*/ 128 h 353"/>
              <a:gd name="T2" fmla="*/ 36 w 72"/>
              <a:gd name="T3" fmla="*/ 128 h 353"/>
              <a:gd name="T4" fmla="*/ 37 w 72"/>
              <a:gd name="T5" fmla="*/ 101 h 353"/>
              <a:gd name="T6" fmla="*/ 62 w 72"/>
              <a:gd name="T7" fmla="*/ 81 h 353"/>
              <a:gd name="T8" fmla="*/ 35 w 72"/>
              <a:gd name="T9" fmla="*/ 63 h 353"/>
              <a:gd name="T10" fmla="*/ 33 w 72"/>
              <a:gd name="T11" fmla="*/ 36 h 353"/>
              <a:gd name="T12" fmla="*/ 47 w 72"/>
              <a:gd name="T13" fmla="*/ 16 h 353"/>
              <a:gd name="T14" fmla="*/ 24 w 72"/>
              <a:gd name="T15" fmla="*/ 2 h 353"/>
              <a:gd name="T16" fmla="*/ 5 w 72"/>
              <a:gd name="T17" fmla="*/ 22 h 353"/>
              <a:gd name="T18" fmla="*/ 26 w 72"/>
              <a:gd name="T19" fmla="*/ 37 h 353"/>
              <a:gd name="T20" fmla="*/ 28 w 72"/>
              <a:gd name="T21" fmla="*/ 63 h 353"/>
              <a:gd name="T22" fmla="*/ 6 w 72"/>
              <a:gd name="T23" fmla="*/ 82 h 353"/>
              <a:gd name="T24" fmla="*/ 30 w 72"/>
              <a:gd name="T25" fmla="*/ 101 h 353"/>
              <a:gd name="T26" fmla="*/ 29 w 72"/>
              <a:gd name="T27" fmla="*/ 128 h 353"/>
              <a:gd name="T28" fmla="*/ 0 w 72"/>
              <a:gd name="T29" fmla="*/ 148 h 353"/>
              <a:gd name="T30" fmla="*/ 27 w 72"/>
              <a:gd name="T31" fmla="*/ 170 h 353"/>
              <a:gd name="T32" fmla="*/ 6 w 72"/>
              <a:gd name="T33" fmla="*/ 352 h 353"/>
              <a:gd name="T34" fmla="*/ 13 w 72"/>
              <a:gd name="T35" fmla="*/ 353 h 353"/>
              <a:gd name="T36" fmla="*/ 34 w 72"/>
              <a:gd name="T37" fmla="*/ 171 h 353"/>
              <a:gd name="T38" fmla="*/ 35 w 72"/>
              <a:gd name="T39" fmla="*/ 171 h 353"/>
              <a:gd name="T40" fmla="*/ 71 w 72"/>
              <a:gd name="T41" fmla="*/ 152 h 353"/>
              <a:gd name="T42" fmla="*/ 37 w 72"/>
              <a:gd name="T43" fmla="*/ 1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2" h="353">
                <a:moveTo>
                  <a:pt x="37" y="128"/>
                </a:moveTo>
                <a:cubicBezTo>
                  <a:pt x="37" y="128"/>
                  <a:pt x="36" y="128"/>
                  <a:pt x="36" y="128"/>
                </a:cubicBezTo>
                <a:cubicBezTo>
                  <a:pt x="36" y="119"/>
                  <a:pt x="37" y="110"/>
                  <a:pt x="37" y="101"/>
                </a:cubicBezTo>
                <a:cubicBezTo>
                  <a:pt x="51" y="100"/>
                  <a:pt x="62" y="91"/>
                  <a:pt x="62" y="81"/>
                </a:cubicBezTo>
                <a:cubicBezTo>
                  <a:pt x="61" y="71"/>
                  <a:pt x="50" y="63"/>
                  <a:pt x="35" y="63"/>
                </a:cubicBezTo>
                <a:cubicBezTo>
                  <a:pt x="35" y="54"/>
                  <a:pt x="34" y="45"/>
                  <a:pt x="33" y="36"/>
                </a:cubicBezTo>
                <a:cubicBezTo>
                  <a:pt x="42" y="33"/>
                  <a:pt x="48" y="25"/>
                  <a:pt x="47" y="16"/>
                </a:cubicBezTo>
                <a:cubicBezTo>
                  <a:pt x="46" y="7"/>
                  <a:pt x="35" y="0"/>
                  <a:pt x="24" y="2"/>
                </a:cubicBezTo>
                <a:cubicBezTo>
                  <a:pt x="12" y="3"/>
                  <a:pt x="4" y="12"/>
                  <a:pt x="5" y="22"/>
                </a:cubicBezTo>
                <a:cubicBezTo>
                  <a:pt x="6" y="31"/>
                  <a:pt x="15" y="38"/>
                  <a:pt x="26" y="37"/>
                </a:cubicBezTo>
                <a:cubicBezTo>
                  <a:pt x="27" y="46"/>
                  <a:pt x="28" y="55"/>
                  <a:pt x="28" y="63"/>
                </a:cubicBezTo>
                <a:cubicBezTo>
                  <a:pt x="15" y="65"/>
                  <a:pt x="5" y="73"/>
                  <a:pt x="6" y="82"/>
                </a:cubicBezTo>
                <a:cubicBezTo>
                  <a:pt x="6" y="92"/>
                  <a:pt x="16" y="100"/>
                  <a:pt x="30" y="101"/>
                </a:cubicBezTo>
                <a:cubicBezTo>
                  <a:pt x="30" y="110"/>
                  <a:pt x="30" y="119"/>
                  <a:pt x="29" y="128"/>
                </a:cubicBezTo>
                <a:cubicBezTo>
                  <a:pt x="13" y="130"/>
                  <a:pt x="1" y="137"/>
                  <a:pt x="0" y="148"/>
                </a:cubicBezTo>
                <a:cubicBezTo>
                  <a:pt x="0" y="158"/>
                  <a:pt x="11" y="167"/>
                  <a:pt x="27" y="170"/>
                </a:cubicBezTo>
                <a:cubicBezTo>
                  <a:pt x="22" y="230"/>
                  <a:pt x="12" y="291"/>
                  <a:pt x="6" y="352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8" y="292"/>
                  <a:pt x="29" y="231"/>
                  <a:pt x="34" y="171"/>
                </a:cubicBezTo>
                <a:cubicBezTo>
                  <a:pt x="34" y="171"/>
                  <a:pt x="34" y="171"/>
                  <a:pt x="35" y="171"/>
                </a:cubicBezTo>
                <a:cubicBezTo>
                  <a:pt x="54" y="172"/>
                  <a:pt x="71" y="163"/>
                  <a:pt x="71" y="152"/>
                </a:cubicBezTo>
                <a:cubicBezTo>
                  <a:pt x="72" y="140"/>
                  <a:pt x="57" y="130"/>
                  <a:pt x="37" y="1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8" name="手繪多邊形 17"/>
          <p:cNvSpPr/>
          <p:nvPr userDrawn="1"/>
        </p:nvSpPr>
        <p:spPr>
          <a:xfrm>
            <a:off x="11575971" y="5545738"/>
            <a:ext cx="91245" cy="1007461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5" h="1007461">
                <a:moveTo>
                  <a:pt x="0" y="15571"/>
                </a:moveTo>
                <a:lnTo>
                  <a:pt x="58075" y="1007461"/>
                </a:lnTo>
                <a:lnTo>
                  <a:pt x="91245" y="1003875"/>
                </a:lnTo>
                <a:lnTo>
                  <a:pt x="30393" y="14481"/>
                </a:lnTo>
                <a:cubicBezTo>
                  <a:pt x="20262" y="14844"/>
                  <a:pt x="2894" y="-19004"/>
                  <a:pt x="0" y="1557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9" name="手繪多邊形 5"/>
          <p:cNvSpPr>
            <a:spLocks noEditPoints="1"/>
          </p:cNvSpPr>
          <p:nvPr userDrawn="1"/>
        </p:nvSpPr>
        <p:spPr bwMode="auto">
          <a:xfrm flipH="1">
            <a:off x="11305028" y="5124451"/>
            <a:ext cx="551852" cy="45161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19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0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0" name="手繪多邊形 5"/>
          <p:cNvSpPr>
            <a:spLocks noEditPoints="1"/>
          </p:cNvSpPr>
          <p:nvPr userDrawn="1"/>
        </p:nvSpPr>
        <p:spPr bwMode="auto">
          <a:xfrm flipH="1">
            <a:off x="11305028" y="5124451"/>
            <a:ext cx="551852" cy="45161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4" name="手繪多邊形 23"/>
          <p:cNvSpPr/>
          <p:nvPr userDrawn="1"/>
        </p:nvSpPr>
        <p:spPr bwMode="white">
          <a:xfrm>
            <a:off x="1" y="3816253"/>
            <a:ext cx="1639369" cy="1750780"/>
          </a:xfrm>
          <a:custGeom>
            <a:avLst/>
            <a:gdLst>
              <a:gd name="connsiteX0" fmla="*/ 0 w 1639369"/>
              <a:gd name="connsiteY0" fmla="*/ 0 h 1750780"/>
              <a:gd name="connsiteX1" fmla="*/ 43408 w 1639369"/>
              <a:gd name="connsiteY1" fmla="*/ 23610 h 1750780"/>
              <a:gd name="connsiteX2" fmla="*/ 163266 w 1639369"/>
              <a:gd name="connsiteY2" fmla="*/ 178718 h 1750780"/>
              <a:gd name="connsiteX3" fmla="*/ 1231254 w 1639369"/>
              <a:gd name="connsiteY3" fmla="*/ 538714 h 1750780"/>
              <a:gd name="connsiteX4" fmla="*/ 871258 w 1639369"/>
              <a:gd name="connsiteY4" fmla="*/ 1534703 h 1750780"/>
              <a:gd name="connsiteX5" fmla="*/ 23721 w 1639369"/>
              <a:gd name="connsiteY5" fmla="*/ 1596718 h 1750780"/>
              <a:gd name="connsiteX6" fmla="*/ 0 w 1639369"/>
              <a:gd name="connsiteY6" fmla="*/ 1566554 h 1750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9369" h="1750780">
                <a:moveTo>
                  <a:pt x="0" y="0"/>
                </a:moveTo>
                <a:lnTo>
                  <a:pt x="43408" y="23610"/>
                </a:lnTo>
                <a:cubicBezTo>
                  <a:pt x="93767" y="60219"/>
                  <a:pt x="135266" y="111219"/>
                  <a:pt x="163266" y="178718"/>
                </a:cubicBezTo>
                <a:cubicBezTo>
                  <a:pt x="729260" y="-187278"/>
                  <a:pt x="1281254" y="152718"/>
                  <a:pt x="1231254" y="538714"/>
                </a:cubicBezTo>
                <a:cubicBezTo>
                  <a:pt x="1925246" y="572714"/>
                  <a:pt x="1687249" y="1860699"/>
                  <a:pt x="871258" y="1534703"/>
                </a:cubicBezTo>
                <a:cubicBezTo>
                  <a:pt x="724260" y="1755201"/>
                  <a:pt x="264890" y="1856262"/>
                  <a:pt x="23721" y="1596718"/>
                </a:cubicBezTo>
                <a:lnTo>
                  <a:pt x="0" y="15665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0" name="手繪多邊形 22"/>
          <p:cNvSpPr>
            <a:spLocks/>
          </p:cNvSpPr>
          <p:nvPr userDrawn="1"/>
        </p:nvSpPr>
        <p:spPr bwMode="auto">
          <a:xfrm rot="384198">
            <a:off x="781337" y="5136151"/>
            <a:ext cx="173375" cy="1246007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  <a:gd name="connsiteX0" fmla="*/ 5882 w 10000"/>
              <a:gd name="connsiteY0" fmla="*/ 3788 h 9964"/>
              <a:gd name="connsiteX1" fmla="*/ 5882 w 10000"/>
              <a:gd name="connsiteY1" fmla="*/ 2989 h 9964"/>
              <a:gd name="connsiteX2" fmla="*/ 9216 w 10000"/>
              <a:gd name="connsiteY2" fmla="*/ 2443 h 9964"/>
              <a:gd name="connsiteX3" fmla="*/ 6078 w 10000"/>
              <a:gd name="connsiteY3" fmla="*/ 1855 h 9964"/>
              <a:gd name="connsiteX4" fmla="*/ 6275 w 10000"/>
              <a:gd name="connsiteY4" fmla="*/ 1098 h 9964"/>
              <a:gd name="connsiteX5" fmla="*/ 9216 w 10000"/>
              <a:gd name="connsiteY5" fmla="*/ 636 h 9964"/>
              <a:gd name="connsiteX6" fmla="*/ 6667 w 10000"/>
              <a:gd name="connsiteY6" fmla="*/ 6 h 9964"/>
              <a:gd name="connsiteX7" fmla="*/ 3333 w 10000"/>
              <a:gd name="connsiteY7" fmla="*/ 468 h 9964"/>
              <a:gd name="connsiteX8" fmla="*/ 5490 w 10000"/>
              <a:gd name="connsiteY8" fmla="*/ 1056 h 9964"/>
              <a:gd name="connsiteX9" fmla="*/ 5098 w 10000"/>
              <a:gd name="connsiteY9" fmla="*/ 1855 h 9964"/>
              <a:gd name="connsiteX10" fmla="*/ 1373 w 10000"/>
              <a:gd name="connsiteY10" fmla="*/ 2401 h 9964"/>
              <a:gd name="connsiteX11" fmla="*/ 4902 w 10000"/>
              <a:gd name="connsiteY11" fmla="*/ 2989 h 9964"/>
              <a:gd name="connsiteX12" fmla="*/ 4902 w 10000"/>
              <a:gd name="connsiteY12" fmla="*/ 3788 h 9964"/>
              <a:gd name="connsiteX13" fmla="*/ 4614 w 10000"/>
              <a:gd name="connsiteY13" fmla="*/ 4470 h 9964"/>
              <a:gd name="connsiteX14" fmla="*/ 0 w 10000"/>
              <a:gd name="connsiteY14" fmla="*/ 4502 h 9964"/>
              <a:gd name="connsiteX15" fmla="*/ 5098 w 10000"/>
              <a:gd name="connsiteY15" fmla="*/ 5048 h 9964"/>
              <a:gd name="connsiteX16" fmla="*/ 5294 w 10000"/>
              <a:gd name="connsiteY16" fmla="*/ 5048 h 9964"/>
              <a:gd name="connsiteX17" fmla="*/ 7843 w 10000"/>
              <a:gd name="connsiteY17" fmla="*/ 9964 h 9964"/>
              <a:gd name="connsiteX18" fmla="*/ 8824 w 10000"/>
              <a:gd name="connsiteY18" fmla="*/ 9922 h 9964"/>
              <a:gd name="connsiteX19" fmla="*/ 6275 w 10000"/>
              <a:gd name="connsiteY19" fmla="*/ 5048 h 9964"/>
              <a:gd name="connsiteX20" fmla="*/ 10000 w 10000"/>
              <a:gd name="connsiteY20" fmla="*/ 4376 h 9964"/>
              <a:gd name="connsiteX21" fmla="*/ 5882 w 10000"/>
              <a:gd name="connsiteY21" fmla="*/ 3788 h 9964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143"/>
              <a:gd name="connsiteY0" fmla="*/ 4545 h 10000"/>
              <a:gd name="connsiteX1" fmla="*/ 5882 w 10143"/>
              <a:gd name="connsiteY1" fmla="*/ 3000 h 10000"/>
              <a:gd name="connsiteX2" fmla="*/ 9216 w 10143"/>
              <a:gd name="connsiteY2" fmla="*/ 2452 h 10000"/>
              <a:gd name="connsiteX3" fmla="*/ 6078 w 10143"/>
              <a:gd name="connsiteY3" fmla="*/ 1862 h 10000"/>
              <a:gd name="connsiteX4" fmla="*/ 6275 w 10143"/>
              <a:gd name="connsiteY4" fmla="*/ 1102 h 10000"/>
              <a:gd name="connsiteX5" fmla="*/ 9216 w 10143"/>
              <a:gd name="connsiteY5" fmla="*/ 638 h 10000"/>
              <a:gd name="connsiteX6" fmla="*/ 6667 w 10143"/>
              <a:gd name="connsiteY6" fmla="*/ 6 h 10000"/>
              <a:gd name="connsiteX7" fmla="*/ 3333 w 10143"/>
              <a:gd name="connsiteY7" fmla="*/ 470 h 10000"/>
              <a:gd name="connsiteX8" fmla="*/ 5490 w 10143"/>
              <a:gd name="connsiteY8" fmla="*/ 1060 h 10000"/>
              <a:gd name="connsiteX9" fmla="*/ 5098 w 10143"/>
              <a:gd name="connsiteY9" fmla="*/ 1862 h 10000"/>
              <a:gd name="connsiteX10" fmla="*/ 1373 w 10143"/>
              <a:gd name="connsiteY10" fmla="*/ 2410 h 10000"/>
              <a:gd name="connsiteX11" fmla="*/ 4902 w 10143"/>
              <a:gd name="connsiteY11" fmla="*/ 3000 h 10000"/>
              <a:gd name="connsiteX12" fmla="*/ 4902 w 10143"/>
              <a:gd name="connsiteY12" fmla="*/ 3802 h 10000"/>
              <a:gd name="connsiteX13" fmla="*/ 4614 w 10143"/>
              <a:gd name="connsiteY13" fmla="*/ 4486 h 10000"/>
              <a:gd name="connsiteX14" fmla="*/ 0 w 10143"/>
              <a:gd name="connsiteY14" fmla="*/ 4518 h 10000"/>
              <a:gd name="connsiteX15" fmla="*/ 5098 w 10143"/>
              <a:gd name="connsiteY15" fmla="*/ 5066 h 10000"/>
              <a:gd name="connsiteX16" fmla="*/ 5294 w 10143"/>
              <a:gd name="connsiteY16" fmla="*/ 5066 h 10000"/>
              <a:gd name="connsiteX17" fmla="*/ 7843 w 10143"/>
              <a:gd name="connsiteY17" fmla="*/ 10000 h 10000"/>
              <a:gd name="connsiteX18" fmla="*/ 8824 w 10143"/>
              <a:gd name="connsiteY18" fmla="*/ 9958 h 10000"/>
              <a:gd name="connsiteX19" fmla="*/ 6275 w 10143"/>
              <a:gd name="connsiteY19" fmla="*/ 5066 h 10000"/>
              <a:gd name="connsiteX20" fmla="*/ 10000 w 10143"/>
              <a:gd name="connsiteY20" fmla="*/ 4392 h 10000"/>
              <a:gd name="connsiteX21" fmla="*/ 5882 w 10143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467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467 h 10000"/>
              <a:gd name="connsiteX0" fmla="*/ 5330 w 9448"/>
              <a:gd name="connsiteY0" fmla="*/ 4467 h 10000"/>
              <a:gd name="connsiteX1" fmla="*/ 5330 w 9448"/>
              <a:gd name="connsiteY1" fmla="*/ 3000 h 10000"/>
              <a:gd name="connsiteX2" fmla="*/ 8664 w 9448"/>
              <a:gd name="connsiteY2" fmla="*/ 2452 h 10000"/>
              <a:gd name="connsiteX3" fmla="*/ 5526 w 9448"/>
              <a:gd name="connsiteY3" fmla="*/ 1862 h 10000"/>
              <a:gd name="connsiteX4" fmla="*/ 5723 w 9448"/>
              <a:gd name="connsiteY4" fmla="*/ 1102 h 10000"/>
              <a:gd name="connsiteX5" fmla="*/ 8664 w 9448"/>
              <a:gd name="connsiteY5" fmla="*/ 638 h 10000"/>
              <a:gd name="connsiteX6" fmla="*/ 6115 w 9448"/>
              <a:gd name="connsiteY6" fmla="*/ 6 h 10000"/>
              <a:gd name="connsiteX7" fmla="*/ 2781 w 9448"/>
              <a:gd name="connsiteY7" fmla="*/ 470 h 10000"/>
              <a:gd name="connsiteX8" fmla="*/ 4938 w 9448"/>
              <a:gd name="connsiteY8" fmla="*/ 1060 h 10000"/>
              <a:gd name="connsiteX9" fmla="*/ 4546 w 9448"/>
              <a:gd name="connsiteY9" fmla="*/ 1862 h 10000"/>
              <a:gd name="connsiteX10" fmla="*/ 821 w 9448"/>
              <a:gd name="connsiteY10" fmla="*/ 2410 h 10000"/>
              <a:gd name="connsiteX11" fmla="*/ 4350 w 9448"/>
              <a:gd name="connsiteY11" fmla="*/ 3000 h 10000"/>
              <a:gd name="connsiteX12" fmla="*/ 4350 w 9448"/>
              <a:gd name="connsiteY12" fmla="*/ 3802 h 10000"/>
              <a:gd name="connsiteX13" fmla="*/ 4522 w 9448"/>
              <a:gd name="connsiteY13" fmla="*/ 4505 h 10000"/>
              <a:gd name="connsiteX14" fmla="*/ 0 w 9448"/>
              <a:gd name="connsiteY14" fmla="*/ 4538 h 10000"/>
              <a:gd name="connsiteX15" fmla="*/ 4546 w 9448"/>
              <a:gd name="connsiteY15" fmla="*/ 5066 h 10000"/>
              <a:gd name="connsiteX16" fmla="*/ 4742 w 9448"/>
              <a:gd name="connsiteY16" fmla="*/ 5066 h 10000"/>
              <a:gd name="connsiteX17" fmla="*/ 7291 w 9448"/>
              <a:gd name="connsiteY17" fmla="*/ 10000 h 10000"/>
              <a:gd name="connsiteX18" fmla="*/ 8272 w 9448"/>
              <a:gd name="connsiteY18" fmla="*/ 9958 h 10000"/>
              <a:gd name="connsiteX19" fmla="*/ 5723 w 9448"/>
              <a:gd name="connsiteY19" fmla="*/ 5066 h 10000"/>
              <a:gd name="connsiteX20" fmla="*/ 9448 w 9448"/>
              <a:gd name="connsiteY20" fmla="*/ 4392 h 10000"/>
              <a:gd name="connsiteX21" fmla="*/ 5330 w 9448"/>
              <a:gd name="connsiteY21" fmla="*/ 4467 h 10000"/>
              <a:gd name="connsiteX0" fmla="*/ 5641 w 9192"/>
              <a:gd name="connsiteY0" fmla="*/ 4467 h 10000"/>
              <a:gd name="connsiteX1" fmla="*/ 5641 w 9192"/>
              <a:gd name="connsiteY1" fmla="*/ 3000 h 10000"/>
              <a:gd name="connsiteX2" fmla="*/ 9170 w 9192"/>
              <a:gd name="connsiteY2" fmla="*/ 2452 h 10000"/>
              <a:gd name="connsiteX3" fmla="*/ 5849 w 9192"/>
              <a:gd name="connsiteY3" fmla="*/ 1862 h 10000"/>
              <a:gd name="connsiteX4" fmla="*/ 6057 w 9192"/>
              <a:gd name="connsiteY4" fmla="*/ 1102 h 10000"/>
              <a:gd name="connsiteX5" fmla="*/ 9170 w 9192"/>
              <a:gd name="connsiteY5" fmla="*/ 638 h 10000"/>
              <a:gd name="connsiteX6" fmla="*/ 6472 w 9192"/>
              <a:gd name="connsiteY6" fmla="*/ 6 h 10000"/>
              <a:gd name="connsiteX7" fmla="*/ 2943 w 9192"/>
              <a:gd name="connsiteY7" fmla="*/ 470 h 10000"/>
              <a:gd name="connsiteX8" fmla="*/ 5227 w 9192"/>
              <a:gd name="connsiteY8" fmla="*/ 1060 h 10000"/>
              <a:gd name="connsiteX9" fmla="*/ 4812 w 9192"/>
              <a:gd name="connsiteY9" fmla="*/ 1862 h 10000"/>
              <a:gd name="connsiteX10" fmla="*/ 869 w 9192"/>
              <a:gd name="connsiteY10" fmla="*/ 2410 h 10000"/>
              <a:gd name="connsiteX11" fmla="*/ 4604 w 9192"/>
              <a:gd name="connsiteY11" fmla="*/ 3000 h 10000"/>
              <a:gd name="connsiteX12" fmla="*/ 4604 w 9192"/>
              <a:gd name="connsiteY12" fmla="*/ 3802 h 10000"/>
              <a:gd name="connsiteX13" fmla="*/ 4786 w 9192"/>
              <a:gd name="connsiteY13" fmla="*/ 4505 h 10000"/>
              <a:gd name="connsiteX14" fmla="*/ 0 w 9192"/>
              <a:gd name="connsiteY14" fmla="*/ 4538 h 10000"/>
              <a:gd name="connsiteX15" fmla="*/ 4812 w 9192"/>
              <a:gd name="connsiteY15" fmla="*/ 5066 h 10000"/>
              <a:gd name="connsiteX16" fmla="*/ 5019 w 9192"/>
              <a:gd name="connsiteY16" fmla="*/ 5066 h 10000"/>
              <a:gd name="connsiteX17" fmla="*/ 7717 w 9192"/>
              <a:gd name="connsiteY17" fmla="*/ 10000 h 10000"/>
              <a:gd name="connsiteX18" fmla="*/ 8755 w 9192"/>
              <a:gd name="connsiteY18" fmla="*/ 9958 h 10000"/>
              <a:gd name="connsiteX19" fmla="*/ 6057 w 9192"/>
              <a:gd name="connsiteY19" fmla="*/ 5066 h 10000"/>
              <a:gd name="connsiteX20" fmla="*/ 9123 w 9192"/>
              <a:gd name="connsiteY20" fmla="*/ 4587 h 10000"/>
              <a:gd name="connsiteX21" fmla="*/ 5641 w 9192"/>
              <a:gd name="connsiteY21" fmla="*/ 4467 h 10000"/>
              <a:gd name="connsiteX0" fmla="*/ 6137 w 10000"/>
              <a:gd name="connsiteY0" fmla="*/ 4467 h 10000"/>
              <a:gd name="connsiteX1" fmla="*/ 6137 w 10000"/>
              <a:gd name="connsiteY1" fmla="*/ 3000 h 10000"/>
              <a:gd name="connsiteX2" fmla="*/ 9976 w 10000"/>
              <a:gd name="connsiteY2" fmla="*/ 2452 h 10000"/>
              <a:gd name="connsiteX3" fmla="*/ 6363 w 10000"/>
              <a:gd name="connsiteY3" fmla="*/ 1862 h 10000"/>
              <a:gd name="connsiteX4" fmla="*/ 6589 w 10000"/>
              <a:gd name="connsiteY4" fmla="*/ 1102 h 10000"/>
              <a:gd name="connsiteX5" fmla="*/ 9976 w 10000"/>
              <a:gd name="connsiteY5" fmla="*/ 638 h 10000"/>
              <a:gd name="connsiteX6" fmla="*/ 7041 w 10000"/>
              <a:gd name="connsiteY6" fmla="*/ 6 h 10000"/>
              <a:gd name="connsiteX7" fmla="*/ 3202 w 10000"/>
              <a:gd name="connsiteY7" fmla="*/ 470 h 10000"/>
              <a:gd name="connsiteX8" fmla="*/ 5686 w 10000"/>
              <a:gd name="connsiteY8" fmla="*/ 1060 h 10000"/>
              <a:gd name="connsiteX9" fmla="*/ 5235 w 10000"/>
              <a:gd name="connsiteY9" fmla="*/ 1862 h 10000"/>
              <a:gd name="connsiteX10" fmla="*/ 945 w 10000"/>
              <a:gd name="connsiteY10" fmla="*/ 2410 h 10000"/>
              <a:gd name="connsiteX11" fmla="*/ 5009 w 10000"/>
              <a:gd name="connsiteY11" fmla="*/ 3000 h 10000"/>
              <a:gd name="connsiteX12" fmla="*/ 5009 w 10000"/>
              <a:gd name="connsiteY12" fmla="*/ 3802 h 10000"/>
              <a:gd name="connsiteX13" fmla="*/ 5207 w 10000"/>
              <a:gd name="connsiteY13" fmla="*/ 4505 h 10000"/>
              <a:gd name="connsiteX14" fmla="*/ 0 w 10000"/>
              <a:gd name="connsiteY14" fmla="*/ 4538 h 10000"/>
              <a:gd name="connsiteX15" fmla="*/ 5235 w 10000"/>
              <a:gd name="connsiteY15" fmla="*/ 5066 h 10000"/>
              <a:gd name="connsiteX16" fmla="*/ 5460 w 10000"/>
              <a:gd name="connsiteY16" fmla="*/ 5066 h 10000"/>
              <a:gd name="connsiteX17" fmla="*/ 8395 w 10000"/>
              <a:gd name="connsiteY17" fmla="*/ 10000 h 10000"/>
              <a:gd name="connsiteX18" fmla="*/ 9525 w 10000"/>
              <a:gd name="connsiteY18" fmla="*/ 9958 h 10000"/>
              <a:gd name="connsiteX19" fmla="*/ 6589 w 10000"/>
              <a:gd name="connsiteY19" fmla="*/ 5066 h 10000"/>
              <a:gd name="connsiteX20" fmla="*/ 9925 w 10000"/>
              <a:gd name="connsiteY20" fmla="*/ 4587 h 10000"/>
              <a:gd name="connsiteX21" fmla="*/ 6137 w 10000"/>
              <a:gd name="connsiteY21" fmla="*/ 4467 h 10000"/>
              <a:gd name="connsiteX0" fmla="*/ 5192 w 9055"/>
              <a:gd name="connsiteY0" fmla="*/ 4467 h 10000"/>
              <a:gd name="connsiteX1" fmla="*/ 5192 w 9055"/>
              <a:gd name="connsiteY1" fmla="*/ 3000 h 10000"/>
              <a:gd name="connsiteX2" fmla="*/ 9031 w 9055"/>
              <a:gd name="connsiteY2" fmla="*/ 2452 h 10000"/>
              <a:gd name="connsiteX3" fmla="*/ 5418 w 9055"/>
              <a:gd name="connsiteY3" fmla="*/ 1862 h 10000"/>
              <a:gd name="connsiteX4" fmla="*/ 5644 w 9055"/>
              <a:gd name="connsiteY4" fmla="*/ 1102 h 10000"/>
              <a:gd name="connsiteX5" fmla="*/ 9031 w 9055"/>
              <a:gd name="connsiteY5" fmla="*/ 638 h 10000"/>
              <a:gd name="connsiteX6" fmla="*/ 6096 w 9055"/>
              <a:gd name="connsiteY6" fmla="*/ 6 h 10000"/>
              <a:gd name="connsiteX7" fmla="*/ 2257 w 9055"/>
              <a:gd name="connsiteY7" fmla="*/ 470 h 10000"/>
              <a:gd name="connsiteX8" fmla="*/ 4741 w 9055"/>
              <a:gd name="connsiteY8" fmla="*/ 1060 h 10000"/>
              <a:gd name="connsiteX9" fmla="*/ 4290 w 9055"/>
              <a:gd name="connsiteY9" fmla="*/ 1862 h 10000"/>
              <a:gd name="connsiteX10" fmla="*/ 0 w 9055"/>
              <a:gd name="connsiteY10" fmla="*/ 2410 h 10000"/>
              <a:gd name="connsiteX11" fmla="*/ 4064 w 9055"/>
              <a:gd name="connsiteY11" fmla="*/ 3000 h 10000"/>
              <a:gd name="connsiteX12" fmla="*/ 4064 w 9055"/>
              <a:gd name="connsiteY12" fmla="*/ 3802 h 10000"/>
              <a:gd name="connsiteX13" fmla="*/ 4262 w 9055"/>
              <a:gd name="connsiteY13" fmla="*/ 4505 h 10000"/>
              <a:gd name="connsiteX14" fmla="*/ 327 w 9055"/>
              <a:gd name="connsiteY14" fmla="*/ 4558 h 10000"/>
              <a:gd name="connsiteX15" fmla="*/ 4290 w 9055"/>
              <a:gd name="connsiteY15" fmla="*/ 5066 h 10000"/>
              <a:gd name="connsiteX16" fmla="*/ 4515 w 9055"/>
              <a:gd name="connsiteY16" fmla="*/ 5066 h 10000"/>
              <a:gd name="connsiteX17" fmla="*/ 7450 w 9055"/>
              <a:gd name="connsiteY17" fmla="*/ 10000 h 10000"/>
              <a:gd name="connsiteX18" fmla="*/ 8580 w 9055"/>
              <a:gd name="connsiteY18" fmla="*/ 9958 h 10000"/>
              <a:gd name="connsiteX19" fmla="*/ 5644 w 9055"/>
              <a:gd name="connsiteY19" fmla="*/ 5066 h 10000"/>
              <a:gd name="connsiteX20" fmla="*/ 8980 w 9055"/>
              <a:gd name="connsiteY20" fmla="*/ 4587 h 10000"/>
              <a:gd name="connsiteX21" fmla="*/ 5192 w 9055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3933 w 10000"/>
              <a:gd name="connsiteY15" fmla="*/ 5359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7017 w 11283"/>
              <a:gd name="connsiteY0" fmla="*/ 4467 h 10000"/>
              <a:gd name="connsiteX1" fmla="*/ 7017 w 11283"/>
              <a:gd name="connsiteY1" fmla="*/ 3000 h 10000"/>
              <a:gd name="connsiteX2" fmla="*/ 11256 w 11283"/>
              <a:gd name="connsiteY2" fmla="*/ 2452 h 10000"/>
              <a:gd name="connsiteX3" fmla="*/ 7266 w 11283"/>
              <a:gd name="connsiteY3" fmla="*/ 1862 h 10000"/>
              <a:gd name="connsiteX4" fmla="*/ 7516 w 11283"/>
              <a:gd name="connsiteY4" fmla="*/ 1102 h 10000"/>
              <a:gd name="connsiteX5" fmla="*/ 11256 w 11283"/>
              <a:gd name="connsiteY5" fmla="*/ 638 h 10000"/>
              <a:gd name="connsiteX6" fmla="*/ 8015 w 11283"/>
              <a:gd name="connsiteY6" fmla="*/ 6 h 10000"/>
              <a:gd name="connsiteX7" fmla="*/ 3776 w 11283"/>
              <a:gd name="connsiteY7" fmla="*/ 470 h 10000"/>
              <a:gd name="connsiteX8" fmla="*/ 6519 w 11283"/>
              <a:gd name="connsiteY8" fmla="*/ 1060 h 10000"/>
              <a:gd name="connsiteX9" fmla="*/ 6021 w 11283"/>
              <a:gd name="connsiteY9" fmla="*/ 1862 h 10000"/>
              <a:gd name="connsiteX10" fmla="*/ 1283 w 11283"/>
              <a:gd name="connsiteY10" fmla="*/ 2410 h 10000"/>
              <a:gd name="connsiteX11" fmla="*/ 5771 w 11283"/>
              <a:gd name="connsiteY11" fmla="*/ 3000 h 10000"/>
              <a:gd name="connsiteX12" fmla="*/ 5990 w 11283"/>
              <a:gd name="connsiteY12" fmla="*/ 4505 h 10000"/>
              <a:gd name="connsiteX13" fmla="*/ 1644 w 11283"/>
              <a:gd name="connsiteY13" fmla="*/ 4558 h 10000"/>
              <a:gd name="connsiteX14" fmla="*/ 168 w 11283"/>
              <a:gd name="connsiteY14" fmla="*/ 5105 h 10000"/>
              <a:gd name="connsiteX15" fmla="*/ 5216 w 11283"/>
              <a:gd name="connsiteY15" fmla="*/ 5359 h 10000"/>
              <a:gd name="connsiteX16" fmla="*/ 9510 w 11283"/>
              <a:gd name="connsiteY16" fmla="*/ 10000 h 10000"/>
              <a:gd name="connsiteX17" fmla="*/ 10758 w 11283"/>
              <a:gd name="connsiteY17" fmla="*/ 9958 h 10000"/>
              <a:gd name="connsiteX18" fmla="*/ 7516 w 11283"/>
              <a:gd name="connsiteY18" fmla="*/ 5066 h 10000"/>
              <a:gd name="connsiteX19" fmla="*/ 11200 w 11283"/>
              <a:gd name="connsiteY19" fmla="*/ 4587 h 10000"/>
              <a:gd name="connsiteX20" fmla="*/ 7017 w 11283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3933 w 10000"/>
              <a:gd name="connsiteY14" fmla="*/ 5359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481 w 9747"/>
              <a:gd name="connsiteY0" fmla="*/ 4565 h 10000"/>
              <a:gd name="connsiteX1" fmla="*/ 5481 w 9747"/>
              <a:gd name="connsiteY1" fmla="*/ 3000 h 10000"/>
              <a:gd name="connsiteX2" fmla="*/ 9720 w 9747"/>
              <a:gd name="connsiteY2" fmla="*/ 2452 h 10000"/>
              <a:gd name="connsiteX3" fmla="*/ 5730 w 9747"/>
              <a:gd name="connsiteY3" fmla="*/ 1862 h 10000"/>
              <a:gd name="connsiteX4" fmla="*/ 5980 w 9747"/>
              <a:gd name="connsiteY4" fmla="*/ 1102 h 10000"/>
              <a:gd name="connsiteX5" fmla="*/ 9720 w 9747"/>
              <a:gd name="connsiteY5" fmla="*/ 638 h 10000"/>
              <a:gd name="connsiteX6" fmla="*/ 6479 w 9747"/>
              <a:gd name="connsiteY6" fmla="*/ 6 h 10000"/>
              <a:gd name="connsiteX7" fmla="*/ 2240 w 9747"/>
              <a:gd name="connsiteY7" fmla="*/ 470 h 10000"/>
              <a:gd name="connsiteX8" fmla="*/ 4983 w 9747"/>
              <a:gd name="connsiteY8" fmla="*/ 1060 h 10000"/>
              <a:gd name="connsiteX9" fmla="*/ 4485 w 9747"/>
              <a:gd name="connsiteY9" fmla="*/ 1862 h 10000"/>
              <a:gd name="connsiteX10" fmla="*/ 4235 w 9747"/>
              <a:gd name="connsiteY10" fmla="*/ 3000 h 10000"/>
              <a:gd name="connsiteX11" fmla="*/ 4571 w 9747"/>
              <a:gd name="connsiteY11" fmla="*/ 4642 h 10000"/>
              <a:gd name="connsiteX12" fmla="*/ 108 w 9747"/>
              <a:gd name="connsiteY12" fmla="*/ 4558 h 10000"/>
              <a:gd name="connsiteX13" fmla="*/ 3914 w 9747"/>
              <a:gd name="connsiteY13" fmla="*/ 5105 h 10000"/>
              <a:gd name="connsiteX14" fmla="*/ 7974 w 9747"/>
              <a:gd name="connsiteY14" fmla="*/ 10000 h 10000"/>
              <a:gd name="connsiteX15" fmla="*/ 9222 w 9747"/>
              <a:gd name="connsiteY15" fmla="*/ 9958 h 10000"/>
              <a:gd name="connsiteX16" fmla="*/ 5980 w 9747"/>
              <a:gd name="connsiteY16" fmla="*/ 5066 h 10000"/>
              <a:gd name="connsiteX17" fmla="*/ 9664 w 9747"/>
              <a:gd name="connsiteY17" fmla="*/ 4587 h 10000"/>
              <a:gd name="connsiteX18" fmla="*/ 5481 w 9747"/>
              <a:gd name="connsiteY18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345 w 10000"/>
              <a:gd name="connsiteY9" fmla="*/ 3000 h 10000"/>
              <a:gd name="connsiteX10" fmla="*/ 4690 w 10000"/>
              <a:gd name="connsiteY10" fmla="*/ 4642 h 10000"/>
              <a:gd name="connsiteX11" fmla="*/ 111 w 10000"/>
              <a:gd name="connsiteY11" fmla="*/ 4558 h 10000"/>
              <a:gd name="connsiteX12" fmla="*/ 4016 w 10000"/>
              <a:gd name="connsiteY12" fmla="*/ 5105 h 10000"/>
              <a:gd name="connsiteX13" fmla="*/ 8181 w 10000"/>
              <a:gd name="connsiteY13" fmla="*/ 10000 h 10000"/>
              <a:gd name="connsiteX14" fmla="*/ 9461 w 10000"/>
              <a:gd name="connsiteY14" fmla="*/ 9958 h 10000"/>
              <a:gd name="connsiteX15" fmla="*/ 6135 w 10000"/>
              <a:gd name="connsiteY15" fmla="*/ 5066 h 10000"/>
              <a:gd name="connsiteX16" fmla="*/ 9915 w 10000"/>
              <a:gd name="connsiteY16" fmla="*/ 4587 h 10000"/>
              <a:gd name="connsiteX17" fmla="*/ 5623 w 10000"/>
              <a:gd name="connsiteY17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690 w 10000"/>
              <a:gd name="connsiteY9" fmla="*/ 4642 h 10000"/>
              <a:gd name="connsiteX10" fmla="*/ 111 w 10000"/>
              <a:gd name="connsiteY10" fmla="*/ 4558 h 10000"/>
              <a:gd name="connsiteX11" fmla="*/ 4016 w 10000"/>
              <a:gd name="connsiteY11" fmla="*/ 5105 h 10000"/>
              <a:gd name="connsiteX12" fmla="*/ 8181 w 10000"/>
              <a:gd name="connsiteY12" fmla="*/ 10000 h 10000"/>
              <a:gd name="connsiteX13" fmla="*/ 9461 w 10000"/>
              <a:gd name="connsiteY13" fmla="*/ 9958 h 10000"/>
              <a:gd name="connsiteX14" fmla="*/ 6135 w 10000"/>
              <a:gd name="connsiteY14" fmla="*/ 5066 h 10000"/>
              <a:gd name="connsiteX15" fmla="*/ 9915 w 10000"/>
              <a:gd name="connsiteY15" fmla="*/ 4587 h 10000"/>
              <a:gd name="connsiteX16" fmla="*/ 5623 w 10000"/>
              <a:gd name="connsiteY16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5112 w 10000"/>
              <a:gd name="connsiteY6" fmla="*/ 1060 h 10000"/>
              <a:gd name="connsiteX7" fmla="*/ 4601 w 10000"/>
              <a:gd name="connsiteY7" fmla="*/ 1862 h 10000"/>
              <a:gd name="connsiteX8" fmla="*/ 4690 w 10000"/>
              <a:gd name="connsiteY8" fmla="*/ 4642 h 10000"/>
              <a:gd name="connsiteX9" fmla="*/ 111 w 10000"/>
              <a:gd name="connsiteY9" fmla="*/ 4558 h 10000"/>
              <a:gd name="connsiteX10" fmla="*/ 4016 w 10000"/>
              <a:gd name="connsiteY10" fmla="*/ 5105 h 10000"/>
              <a:gd name="connsiteX11" fmla="*/ 8181 w 10000"/>
              <a:gd name="connsiteY11" fmla="*/ 10000 h 10000"/>
              <a:gd name="connsiteX12" fmla="*/ 9461 w 10000"/>
              <a:gd name="connsiteY12" fmla="*/ 9958 h 10000"/>
              <a:gd name="connsiteX13" fmla="*/ 6135 w 10000"/>
              <a:gd name="connsiteY13" fmla="*/ 5066 h 10000"/>
              <a:gd name="connsiteX14" fmla="*/ 9915 w 10000"/>
              <a:gd name="connsiteY14" fmla="*/ 4587 h 10000"/>
              <a:gd name="connsiteX15" fmla="*/ 5623 w 10000"/>
              <a:gd name="connsiteY15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4601 w 10000"/>
              <a:gd name="connsiteY6" fmla="*/ 1862 h 10000"/>
              <a:gd name="connsiteX7" fmla="*/ 4690 w 10000"/>
              <a:gd name="connsiteY7" fmla="*/ 4642 h 10000"/>
              <a:gd name="connsiteX8" fmla="*/ 111 w 10000"/>
              <a:gd name="connsiteY8" fmla="*/ 4558 h 10000"/>
              <a:gd name="connsiteX9" fmla="*/ 4016 w 10000"/>
              <a:gd name="connsiteY9" fmla="*/ 5105 h 10000"/>
              <a:gd name="connsiteX10" fmla="*/ 8181 w 10000"/>
              <a:gd name="connsiteY10" fmla="*/ 10000 h 10000"/>
              <a:gd name="connsiteX11" fmla="*/ 9461 w 10000"/>
              <a:gd name="connsiteY11" fmla="*/ 9958 h 10000"/>
              <a:gd name="connsiteX12" fmla="*/ 6135 w 10000"/>
              <a:gd name="connsiteY12" fmla="*/ 5066 h 10000"/>
              <a:gd name="connsiteX13" fmla="*/ 9915 w 10000"/>
              <a:gd name="connsiteY13" fmla="*/ 4587 h 10000"/>
              <a:gd name="connsiteX14" fmla="*/ 5623 w 10000"/>
              <a:gd name="connsiteY14" fmla="*/ 4565 h 10000"/>
              <a:gd name="connsiteX0" fmla="*/ 5623 w 9989"/>
              <a:gd name="connsiteY0" fmla="*/ 4603 h 10038"/>
              <a:gd name="connsiteX1" fmla="*/ 5879 w 9989"/>
              <a:gd name="connsiteY1" fmla="*/ 1900 h 10038"/>
              <a:gd name="connsiteX2" fmla="*/ 6135 w 9989"/>
              <a:gd name="connsiteY2" fmla="*/ 1140 h 10038"/>
              <a:gd name="connsiteX3" fmla="*/ 9972 w 9989"/>
              <a:gd name="connsiteY3" fmla="*/ 676 h 10038"/>
              <a:gd name="connsiteX4" fmla="*/ 6647 w 9989"/>
              <a:gd name="connsiteY4" fmla="*/ 44 h 10038"/>
              <a:gd name="connsiteX5" fmla="*/ 4601 w 9989"/>
              <a:gd name="connsiteY5" fmla="*/ 1900 h 10038"/>
              <a:gd name="connsiteX6" fmla="*/ 4690 w 9989"/>
              <a:gd name="connsiteY6" fmla="*/ 4680 h 10038"/>
              <a:gd name="connsiteX7" fmla="*/ 111 w 9989"/>
              <a:gd name="connsiteY7" fmla="*/ 4596 h 10038"/>
              <a:gd name="connsiteX8" fmla="*/ 4016 w 9989"/>
              <a:gd name="connsiteY8" fmla="*/ 5143 h 10038"/>
              <a:gd name="connsiteX9" fmla="*/ 8181 w 9989"/>
              <a:gd name="connsiteY9" fmla="*/ 10038 h 10038"/>
              <a:gd name="connsiteX10" fmla="*/ 9461 w 9989"/>
              <a:gd name="connsiteY10" fmla="*/ 9996 h 10038"/>
              <a:gd name="connsiteX11" fmla="*/ 6135 w 9989"/>
              <a:gd name="connsiteY11" fmla="*/ 5104 h 10038"/>
              <a:gd name="connsiteX12" fmla="*/ 9915 w 9989"/>
              <a:gd name="connsiteY12" fmla="*/ 4625 h 10038"/>
              <a:gd name="connsiteX13" fmla="*/ 5623 w 9989"/>
              <a:gd name="connsiteY13" fmla="*/ 4603 h 10038"/>
              <a:gd name="connsiteX0" fmla="*/ 5629 w 9974"/>
              <a:gd name="connsiteY0" fmla="*/ 4554 h 9968"/>
              <a:gd name="connsiteX1" fmla="*/ 5885 w 9974"/>
              <a:gd name="connsiteY1" fmla="*/ 1861 h 9968"/>
              <a:gd name="connsiteX2" fmla="*/ 6142 w 9974"/>
              <a:gd name="connsiteY2" fmla="*/ 1104 h 9968"/>
              <a:gd name="connsiteX3" fmla="*/ 6654 w 9974"/>
              <a:gd name="connsiteY3" fmla="*/ 12 h 9968"/>
              <a:gd name="connsiteX4" fmla="*/ 4606 w 9974"/>
              <a:gd name="connsiteY4" fmla="*/ 1861 h 9968"/>
              <a:gd name="connsiteX5" fmla="*/ 4695 w 9974"/>
              <a:gd name="connsiteY5" fmla="*/ 4630 h 9968"/>
              <a:gd name="connsiteX6" fmla="*/ 111 w 9974"/>
              <a:gd name="connsiteY6" fmla="*/ 4547 h 9968"/>
              <a:gd name="connsiteX7" fmla="*/ 4020 w 9974"/>
              <a:gd name="connsiteY7" fmla="*/ 5092 h 9968"/>
              <a:gd name="connsiteX8" fmla="*/ 8190 w 9974"/>
              <a:gd name="connsiteY8" fmla="*/ 9968 h 9968"/>
              <a:gd name="connsiteX9" fmla="*/ 9471 w 9974"/>
              <a:gd name="connsiteY9" fmla="*/ 9926 h 9968"/>
              <a:gd name="connsiteX10" fmla="*/ 6142 w 9974"/>
              <a:gd name="connsiteY10" fmla="*/ 5053 h 9968"/>
              <a:gd name="connsiteX11" fmla="*/ 9926 w 9974"/>
              <a:gd name="connsiteY11" fmla="*/ 4575 h 9968"/>
              <a:gd name="connsiteX12" fmla="*/ 5629 w 9974"/>
              <a:gd name="connsiteY12" fmla="*/ 4554 h 9968"/>
              <a:gd name="connsiteX0" fmla="*/ 5644 w 10000"/>
              <a:gd name="connsiteY0" fmla="*/ 3461 h 8892"/>
              <a:gd name="connsiteX1" fmla="*/ 5900 w 10000"/>
              <a:gd name="connsiteY1" fmla="*/ 759 h 8892"/>
              <a:gd name="connsiteX2" fmla="*/ 6158 w 10000"/>
              <a:gd name="connsiteY2" fmla="*/ 0 h 8892"/>
              <a:gd name="connsiteX3" fmla="*/ 4618 w 10000"/>
              <a:gd name="connsiteY3" fmla="*/ 759 h 8892"/>
              <a:gd name="connsiteX4" fmla="*/ 4707 w 10000"/>
              <a:gd name="connsiteY4" fmla="*/ 3537 h 8892"/>
              <a:gd name="connsiteX5" fmla="*/ 111 w 10000"/>
              <a:gd name="connsiteY5" fmla="*/ 3454 h 8892"/>
              <a:gd name="connsiteX6" fmla="*/ 4030 w 10000"/>
              <a:gd name="connsiteY6" fmla="*/ 4000 h 8892"/>
              <a:gd name="connsiteX7" fmla="*/ 8211 w 10000"/>
              <a:gd name="connsiteY7" fmla="*/ 8892 h 8892"/>
              <a:gd name="connsiteX8" fmla="*/ 9496 w 10000"/>
              <a:gd name="connsiteY8" fmla="*/ 8850 h 8892"/>
              <a:gd name="connsiteX9" fmla="*/ 6158 w 10000"/>
              <a:gd name="connsiteY9" fmla="*/ 3961 h 8892"/>
              <a:gd name="connsiteX10" fmla="*/ 9952 w 10000"/>
              <a:gd name="connsiteY10" fmla="*/ 3482 h 8892"/>
              <a:gd name="connsiteX11" fmla="*/ 5644 w 10000"/>
              <a:gd name="connsiteY11" fmla="*/ 3461 h 8892"/>
              <a:gd name="connsiteX0" fmla="*/ 5644 w 10000"/>
              <a:gd name="connsiteY0" fmla="*/ 3424 h 9532"/>
              <a:gd name="connsiteX1" fmla="*/ 5900 w 10000"/>
              <a:gd name="connsiteY1" fmla="*/ 386 h 9532"/>
              <a:gd name="connsiteX2" fmla="*/ 4618 w 10000"/>
              <a:gd name="connsiteY2" fmla="*/ 386 h 9532"/>
              <a:gd name="connsiteX3" fmla="*/ 4707 w 10000"/>
              <a:gd name="connsiteY3" fmla="*/ 3510 h 9532"/>
              <a:gd name="connsiteX4" fmla="*/ 111 w 10000"/>
              <a:gd name="connsiteY4" fmla="*/ 3416 h 9532"/>
              <a:gd name="connsiteX5" fmla="*/ 4030 w 10000"/>
              <a:gd name="connsiteY5" fmla="*/ 4030 h 9532"/>
              <a:gd name="connsiteX6" fmla="*/ 8211 w 10000"/>
              <a:gd name="connsiteY6" fmla="*/ 9532 h 9532"/>
              <a:gd name="connsiteX7" fmla="*/ 9496 w 10000"/>
              <a:gd name="connsiteY7" fmla="*/ 9485 h 9532"/>
              <a:gd name="connsiteX8" fmla="*/ 6158 w 10000"/>
              <a:gd name="connsiteY8" fmla="*/ 3987 h 9532"/>
              <a:gd name="connsiteX9" fmla="*/ 9952 w 10000"/>
              <a:gd name="connsiteY9" fmla="*/ 3448 h 9532"/>
              <a:gd name="connsiteX10" fmla="*/ 5644 w 10000"/>
              <a:gd name="connsiteY10" fmla="*/ 3424 h 9532"/>
              <a:gd name="connsiteX0" fmla="*/ 9952 w 9952"/>
              <a:gd name="connsiteY0" fmla="*/ 3617 h 10000"/>
              <a:gd name="connsiteX1" fmla="*/ 5900 w 9952"/>
              <a:gd name="connsiteY1" fmla="*/ 405 h 10000"/>
              <a:gd name="connsiteX2" fmla="*/ 4618 w 9952"/>
              <a:gd name="connsiteY2" fmla="*/ 405 h 10000"/>
              <a:gd name="connsiteX3" fmla="*/ 4707 w 9952"/>
              <a:gd name="connsiteY3" fmla="*/ 3682 h 10000"/>
              <a:gd name="connsiteX4" fmla="*/ 111 w 9952"/>
              <a:gd name="connsiteY4" fmla="*/ 3584 h 10000"/>
              <a:gd name="connsiteX5" fmla="*/ 4030 w 9952"/>
              <a:gd name="connsiteY5" fmla="*/ 4228 h 10000"/>
              <a:gd name="connsiteX6" fmla="*/ 8211 w 9952"/>
              <a:gd name="connsiteY6" fmla="*/ 10000 h 10000"/>
              <a:gd name="connsiteX7" fmla="*/ 9496 w 9952"/>
              <a:gd name="connsiteY7" fmla="*/ 9951 h 10000"/>
              <a:gd name="connsiteX8" fmla="*/ 6158 w 9952"/>
              <a:gd name="connsiteY8" fmla="*/ 4183 h 10000"/>
              <a:gd name="connsiteX9" fmla="*/ 9952 w 9952"/>
              <a:gd name="connsiteY9" fmla="*/ 3617 h 10000"/>
              <a:gd name="connsiteX0" fmla="*/ 10000 w 10000"/>
              <a:gd name="connsiteY0" fmla="*/ 3612 h 9995"/>
              <a:gd name="connsiteX1" fmla="*/ 5928 w 10000"/>
              <a:gd name="connsiteY1" fmla="*/ 400 h 9995"/>
              <a:gd name="connsiteX2" fmla="*/ 4640 w 10000"/>
              <a:gd name="connsiteY2" fmla="*/ 400 h 9995"/>
              <a:gd name="connsiteX3" fmla="*/ 112 w 10000"/>
              <a:gd name="connsiteY3" fmla="*/ 3579 h 9995"/>
              <a:gd name="connsiteX4" fmla="*/ 4049 w 10000"/>
              <a:gd name="connsiteY4" fmla="*/ 4223 h 9995"/>
              <a:gd name="connsiteX5" fmla="*/ 8251 w 10000"/>
              <a:gd name="connsiteY5" fmla="*/ 9995 h 9995"/>
              <a:gd name="connsiteX6" fmla="*/ 9542 w 10000"/>
              <a:gd name="connsiteY6" fmla="*/ 9946 h 9995"/>
              <a:gd name="connsiteX7" fmla="*/ 6188 w 10000"/>
              <a:gd name="connsiteY7" fmla="*/ 4178 h 9995"/>
              <a:gd name="connsiteX8" fmla="*/ 10000 w 10000"/>
              <a:gd name="connsiteY8" fmla="*/ 3612 h 9995"/>
              <a:gd name="connsiteX0" fmla="*/ 10000 w 10224"/>
              <a:gd name="connsiteY0" fmla="*/ 3614 h 10433"/>
              <a:gd name="connsiteX1" fmla="*/ 5928 w 10224"/>
              <a:gd name="connsiteY1" fmla="*/ 400 h 10433"/>
              <a:gd name="connsiteX2" fmla="*/ 4640 w 10224"/>
              <a:gd name="connsiteY2" fmla="*/ 400 h 10433"/>
              <a:gd name="connsiteX3" fmla="*/ 112 w 10224"/>
              <a:gd name="connsiteY3" fmla="*/ 3581 h 10433"/>
              <a:gd name="connsiteX4" fmla="*/ 4049 w 10224"/>
              <a:gd name="connsiteY4" fmla="*/ 4225 h 10433"/>
              <a:gd name="connsiteX5" fmla="*/ 8251 w 10224"/>
              <a:gd name="connsiteY5" fmla="*/ 10000 h 10433"/>
              <a:gd name="connsiteX6" fmla="*/ 9542 w 10224"/>
              <a:gd name="connsiteY6" fmla="*/ 9951 h 10433"/>
              <a:gd name="connsiteX7" fmla="*/ 10000 w 10224"/>
              <a:gd name="connsiteY7" fmla="*/ 3614 h 10433"/>
              <a:gd name="connsiteX0" fmla="*/ 9888 w 10112"/>
              <a:gd name="connsiteY0" fmla="*/ 3614 h 10773"/>
              <a:gd name="connsiteX1" fmla="*/ 5816 w 10112"/>
              <a:gd name="connsiteY1" fmla="*/ 400 h 10773"/>
              <a:gd name="connsiteX2" fmla="*/ 4528 w 10112"/>
              <a:gd name="connsiteY2" fmla="*/ 400 h 10773"/>
              <a:gd name="connsiteX3" fmla="*/ 0 w 10112"/>
              <a:gd name="connsiteY3" fmla="*/ 3581 h 10773"/>
              <a:gd name="connsiteX4" fmla="*/ 8139 w 10112"/>
              <a:gd name="connsiteY4" fmla="*/ 10000 h 10773"/>
              <a:gd name="connsiteX5" fmla="*/ 9430 w 10112"/>
              <a:gd name="connsiteY5" fmla="*/ 9951 h 10773"/>
              <a:gd name="connsiteX6" fmla="*/ 9888 w 10112"/>
              <a:gd name="connsiteY6" fmla="*/ 3614 h 10773"/>
              <a:gd name="connsiteX0" fmla="*/ 10124 w 10348"/>
              <a:gd name="connsiteY0" fmla="*/ 5492 h 12651"/>
              <a:gd name="connsiteX1" fmla="*/ 6052 w 10348"/>
              <a:gd name="connsiteY1" fmla="*/ 2278 h 12651"/>
              <a:gd name="connsiteX2" fmla="*/ 2521 w 10348"/>
              <a:gd name="connsiteY2" fmla="*/ 82 h 12651"/>
              <a:gd name="connsiteX3" fmla="*/ 236 w 10348"/>
              <a:gd name="connsiteY3" fmla="*/ 5459 h 12651"/>
              <a:gd name="connsiteX4" fmla="*/ 8375 w 10348"/>
              <a:gd name="connsiteY4" fmla="*/ 11878 h 12651"/>
              <a:gd name="connsiteX5" fmla="*/ 9666 w 10348"/>
              <a:gd name="connsiteY5" fmla="*/ 11829 h 12651"/>
              <a:gd name="connsiteX6" fmla="*/ 10124 w 10348"/>
              <a:gd name="connsiteY6" fmla="*/ 5492 h 12651"/>
              <a:gd name="connsiteX0" fmla="*/ 10124 w 10371"/>
              <a:gd name="connsiteY0" fmla="*/ 5707 h 12866"/>
              <a:gd name="connsiteX1" fmla="*/ 5732 w 10371"/>
              <a:gd name="connsiteY1" fmla="*/ 541 h 12866"/>
              <a:gd name="connsiteX2" fmla="*/ 2521 w 10371"/>
              <a:gd name="connsiteY2" fmla="*/ 297 h 12866"/>
              <a:gd name="connsiteX3" fmla="*/ 236 w 10371"/>
              <a:gd name="connsiteY3" fmla="*/ 5674 h 12866"/>
              <a:gd name="connsiteX4" fmla="*/ 8375 w 10371"/>
              <a:gd name="connsiteY4" fmla="*/ 12093 h 12866"/>
              <a:gd name="connsiteX5" fmla="*/ 9666 w 10371"/>
              <a:gd name="connsiteY5" fmla="*/ 12044 h 12866"/>
              <a:gd name="connsiteX6" fmla="*/ 10124 w 10371"/>
              <a:gd name="connsiteY6" fmla="*/ 5707 h 12866"/>
              <a:gd name="connsiteX0" fmla="*/ 10124 w 10371"/>
              <a:gd name="connsiteY0" fmla="*/ 5410 h 12569"/>
              <a:gd name="connsiteX1" fmla="*/ 5732 w 10371"/>
              <a:gd name="connsiteY1" fmla="*/ 244 h 12569"/>
              <a:gd name="connsiteX2" fmla="*/ 2521 w 10371"/>
              <a:gd name="connsiteY2" fmla="*/ 0 h 12569"/>
              <a:gd name="connsiteX3" fmla="*/ 236 w 10371"/>
              <a:gd name="connsiteY3" fmla="*/ 5377 h 12569"/>
              <a:gd name="connsiteX4" fmla="*/ 8375 w 10371"/>
              <a:gd name="connsiteY4" fmla="*/ 11796 h 12569"/>
              <a:gd name="connsiteX5" fmla="*/ 9666 w 10371"/>
              <a:gd name="connsiteY5" fmla="*/ 11747 h 12569"/>
              <a:gd name="connsiteX6" fmla="*/ 10124 w 10371"/>
              <a:gd name="connsiteY6" fmla="*/ 5410 h 12569"/>
              <a:gd name="connsiteX0" fmla="*/ 7822 w 8069"/>
              <a:gd name="connsiteY0" fmla="*/ 5410 h 12569"/>
              <a:gd name="connsiteX1" fmla="*/ 3430 w 8069"/>
              <a:gd name="connsiteY1" fmla="*/ 244 h 12569"/>
              <a:gd name="connsiteX2" fmla="*/ 219 w 8069"/>
              <a:gd name="connsiteY2" fmla="*/ 0 h 12569"/>
              <a:gd name="connsiteX3" fmla="*/ 2740 w 8069"/>
              <a:gd name="connsiteY3" fmla="*/ 5560 h 12569"/>
              <a:gd name="connsiteX4" fmla="*/ 6073 w 8069"/>
              <a:gd name="connsiteY4" fmla="*/ 11796 h 12569"/>
              <a:gd name="connsiteX5" fmla="*/ 7364 w 8069"/>
              <a:gd name="connsiteY5" fmla="*/ 11747 h 12569"/>
              <a:gd name="connsiteX6" fmla="*/ 7822 w 8069"/>
              <a:gd name="connsiteY6" fmla="*/ 5410 h 12569"/>
              <a:gd name="connsiteX0" fmla="*/ 9694 w 15896"/>
              <a:gd name="connsiteY0" fmla="*/ 4304 h 10024"/>
              <a:gd name="connsiteX1" fmla="*/ 4251 w 15896"/>
              <a:gd name="connsiteY1" fmla="*/ 194 h 10024"/>
              <a:gd name="connsiteX2" fmla="*/ 271 w 15896"/>
              <a:gd name="connsiteY2" fmla="*/ 0 h 10024"/>
              <a:gd name="connsiteX3" fmla="*/ 3396 w 15896"/>
              <a:gd name="connsiteY3" fmla="*/ 4424 h 10024"/>
              <a:gd name="connsiteX4" fmla="*/ 7526 w 15896"/>
              <a:gd name="connsiteY4" fmla="*/ 9385 h 10024"/>
              <a:gd name="connsiteX5" fmla="*/ 15876 w 15896"/>
              <a:gd name="connsiteY5" fmla="*/ 9395 h 10024"/>
              <a:gd name="connsiteX6" fmla="*/ 9694 w 15896"/>
              <a:gd name="connsiteY6" fmla="*/ 4304 h 10024"/>
              <a:gd name="connsiteX0" fmla="*/ 9694 w 15896"/>
              <a:gd name="connsiteY0" fmla="*/ 4304 h 9395"/>
              <a:gd name="connsiteX1" fmla="*/ 4251 w 15896"/>
              <a:gd name="connsiteY1" fmla="*/ 194 h 9395"/>
              <a:gd name="connsiteX2" fmla="*/ 271 w 15896"/>
              <a:gd name="connsiteY2" fmla="*/ 0 h 9395"/>
              <a:gd name="connsiteX3" fmla="*/ 3396 w 15896"/>
              <a:gd name="connsiteY3" fmla="*/ 4424 h 9395"/>
              <a:gd name="connsiteX4" fmla="*/ 7526 w 15896"/>
              <a:gd name="connsiteY4" fmla="*/ 9385 h 9395"/>
              <a:gd name="connsiteX5" fmla="*/ 15876 w 15896"/>
              <a:gd name="connsiteY5" fmla="*/ 9395 h 9395"/>
              <a:gd name="connsiteX6" fmla="*/ 9694 w 15896"/>
              <a:gd name="connsiteY6" fmla="*/ 4304 h 9395"/>
              <a:gd name="connsiteX0" fmla="*/ 6098 w 7287"/>
              <a:gd name="connsiteY0" fmla="*/ 4581 h 10000"/>
              <a:gd name="connsiteX1" fmla="*/ 2674 w 7287"/>
              <a:gd name="connsiteY1" fmla="*/ 206 h 10000"/>
              <a:gd name="connsiteX2" fmla="*/ 170 w 7287"/>
              <a:gd name="connsiteY2" fmla="*/ 0 h 10000"/>
              <a:gd name="connsiteX3" fmla="*/ 2136 w 7287"/>
              <a:gd name="connsiteY3" fmla="*/ 4709 h 10000"/>
              <a:gd name="connsiteX4" fmla="*/ 4735 w 7287"/>
              <a:gd name="connsiteY4" fmla="*/ 9989 h 10000"/>
              <a:gd name="connsiteX5" fmla="*/ 7239 w 7287"/>
              <a:gd name="connsiteY5" fmla="*/ 10000 h 10000"/>
              <a:gd name="connsiteX6" fmla="*/ 6098 w 7287"/>
              <a:gd name="connsiteY6" fmla="*/ 4581 h 10000"/>
              <a:gd name="connsiteX0" fmla="*/ 9934 w 9987"/>
              <a:gd name="connsiteY0" fmla="*/ 10000 h 10722"/>
              <a:gd name="connsiteX1" fmla="*/ 3670 w 9987"/>
              <a:gd name="connsiteY1" fmla="*/ 206 h 10722"/>
              <a:gd name="connsiteX2" fmla="*/ 233 w 9987"/>
              <a:gd name="connsiteY2" fmla="*/ 0 h 10722"/>
              <a:gd name="connsiteX3" fmla="*/ 2931 w 9987"/>
              <a:gd name="connsiteY3" fmla="*/ 4709 h 10722"/>
              <a:gd name="connsiteX4" fmla="*/ 6498 w 9987"/>
              <a:gd name="connsiteY4" fmla="*/ 9989 h 10722"/>
              <a:gd name="connsiteX5" fmla="*/ 9934 w 9987"/>
              <a:gd name="connsiteY5" fmla="*/ 10000 h 10722"/>
              <a:gd name="connsiteX0" fmla="*/ 9714 w 9776"/>
              <a:gd name="connsiteY0" fmla="*/ 9327 h 10474"/>
              <a:gd name="connsiteX1" fmla="*/ 3442 w 9776"/>
              <a:gd name="connsiteY1" fmla="*/ 192 h 10474"/>
              <a:gd name="connsiteX2" fmla="*/ 0 w 9776"/>
              <a:gd name="connsiteY2" fmla="*/ 0 h 10474"/>
              <a:gd name="connsiteX3" fmla="*/ 6273 w 9776"/>
              <a:gd name="connsiteY3" fmla="*/ 9316 h 10474"/>
              <a:gd name="connsiteX4" fmla="*/ 9714 w 9776"/>
              <a:gd name="connsiteY4" fmla="*/ 9327 h 10474"/>
              <a:gd name="connsiteX0" fmla="*/ 9937 w 9937"/>
              <a:gd name="connsiteY0" fmla="*/ 8905 h 8905"/>
              <a:gd name="connsiteX1" fmla="*/ 3521 w 9937"/>
              <a:gd name="connsiteY1" fmla="*/ 183 h 8905"/>
              <a:gd name="connsiteX2" fmla="*/ 0 w 9937"/>
              <a:gd name="connsiteY2" fmla="*/ 0 h 8905"/>
              <a:gd name="connsiteX3" fmla="*/ 6417 w 9937"/>
              <a:gd name="connsiteY3" fmla="*/ 8894 h 8905"/>
              <a:gd name="connsiteX4" fmla="*/ 9937 w 9937"/>
              <a:gd name="connsiteY4" fmla="*/ 8905 h 8905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2571 w 10000"/>
              <a:gd name="connsiteY1" fmla="*/ 320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9417 w 9417"/>
              <a:gd name="connsiteY0" fmla="*/ 9787 h 9787"/>
              <a:gd name="connsiteX1" fmla="*/ 1988 w 9417"/>
              <a:gd name="connsiteY1" fmla="*/ 107 h 9787"/>
              <a:gd name="connsiteX2" fmla="*/ 0 w 9417"/>
              <a:gd name="connsiteY2" fmla="*/ 0 h 9787"/>
              <a:gd name="connsiteX3" fmla="*/ 5875 w 9417"/>
              <a:gd name="connsiteY3" fmla="*/ 9775 h 9787"/>
              <a:gd name="connsiteX4" fmla="*/ 9417 w 9417"/>
              <a:gd name="connsiteY4" fmla="*/ 9787 h 9787"/>
              <a:gd name="connsiteX0" fmla="*/ 10000 w 10000"/>
              <a:gd name="connsiteY0" fmla="*/ 10000 h 10000"/>
              <a:gd name="connsiteX1" fmla="*/ 1880 w 10000"/>
              <a:gd name="connsiteY1" fmla="*/ 68 h 10000"/>
              <a:gd name="connsiteX2" fmla="*/ 0 w 10000"/>
              <a:gd name="connsiteY2" fmla="*/ 0 h 10000"/>
              <a:gd name="connsiteX3" fmla="*/ 6239 w 10000"/>
              <a:gd name="connsiteY3" fmla="*/ 9988 h 10000"/>
              <a:gd name="connsiteX4" fmla="*/ 10000 w 10000"/>
              <a:gd name="connsiteY4" fmla="*/ 10000 h 10000"/>
              <a:gd name="connsiteX0" fmla="*/ 8107 w 8107"/>
              <a:gd name="connsiteY0" fmla="*/ 9949 h 9988"/>
              <a:gd name="connsiteX1" fmla="*/ 1880 w 8107"/>
              <a:gd name="connsiteY1" fmla="*/ 68 h 9988"/>
              <a:gd name="connsiteX2" fmla="*/ 0 w 8107"/>
              <a:gd name="connsiteY2" fmla="*/ 0 h 9988"/>
              <a:gd name="connsiteX3" fmla="*/ 6239 w 8107"/>
              <a:gd name="connsiteY3" fmla="*/ 9988 h 9988"/>
              <a:gd name="connsiteX4" fmla="*/ 8107 w 8107"/>
              <a:gd name="connsiteY4" fmla="*/ 9949 h 9988"/>
              <a:gd name="connsiteX0" fmla="*/ 10000 w 10000"/>
              <a:gd name="connsiteY0" fmla="*/ 9961 h 10000"/>
              <a:gd name="connsiteX1" fmla="*/ 2319 w 10000"/>
              <a:gd name="connsiteY1" fmla="*/ 68 h 10000"/>
              <a:gd name="connsiteX2" fmla="*/ 0 w 10000"/>
              <a:gd name="connsiteY2" fmla="*/ 0 h 10000"/>
              <a:gd name="connsiteX3" fmla="*/ 7696 w 10000"/>
              <a:gd name="connsiteY3" fmla="*/ 10000 h 10000"/>
              <a:gd name="connsiteX4" fmla="*/ 10000 w 10000"/>
              <a:gd name="connsiteY4" fmla="*/ 9961 h 10000"/>
              <a:gd name="connsiteX0" fmla="*/ 10000 w 10000"/>
              <a:gd name="connsiteY0" fmla="*/ 9961 h 9961"/>
              <a:gd name="connsiteX1" fmla="*/ 2319 w 10000"/>
              <a:gd name="connsiteY1" fmla="*/ 68 h 9961"/>
              <a:gd name="connsiteX2" fmla="*/ 0 w 10000"/>
              <a:gd name="connsiteY2" fmla="*/ 0 h 9961"/>
              <a:gd name="connsiteX3" fmla="*/ 7512 w 10000"/>
              <a:gd name="connsiteY3" fmla="*/ 8164 h 9961"/>
              <a:gd name="connsiteX4" fmla="*/ 10000 w 10000"/>
              <a:gd name="connsiteY4" fmla="*/ 9961 h 9961"/>
              <a:gd name="connsiteX0" fmla="*/ 9266 w 9266"/>
              <a:gd name="connsiteY0" fmla="*/ 8279 h 8279"/>
              <a:gd name="connsiteX1" fmla="*/ 2319 w 9266"/>
              <a:gd name="connsiteY1" fmla="*/ 68 h 8279"/>
              <a:gd name="connsiteX2" fmla="*/ 0 w 9266"/>
              <a:gd name="connsiteY2" fmla="*/ 0 h 8279"/>
              <a:gd name="connsiteX3" fmla="*/ 7512 w 9266"/>
              <a:gd name="connsiteY3" fmla="*/ 8196 h 8279"/>
              <a:gd name="connsiteX4" fmla="*/ 9266 w 9266"/>
              <a:gd name="connsiteY4" fmla="*/ 8279 h 8279"/>
              <a:gd name="connsiteX0" fmla="*/ 10000 w 10000"/>
              <a:gd name="connsiteY0" fmla="*/ 10000 h 10000"/>
              <a:gd name="connsiteX1" fmla="*/ 2503 w 10000"/>
              <a:gd name="connsiteY1" fmla="*/ 82 h 10000"/>
              <a:gd name="connsiteX2" fmla="*/ 0 w 10000"/>
              <a:gd name="connsiteY2" fmla="*/ 0 h 10000"/>
              <a:gd name="connsiteX3" fmla="*/ 8107 w 10000"/>
              <a:gd name="connsiteY3" fmla="*/ 9900 h 10000"/>
              <a:gd name="connsiteX4" fmla="*/ 1000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10000"/>
                </a:moveTo>
                <a:cubicBezTo>
                  <a:pt x="9822" y="5991"/>
                  <a:pt x="4859" y="2151"/>
                  <a:pt x="2503" y="82"/>
                </a:cubicBezTo>
                <a:cubicBezTo>
                  <a:pt x="1566" y="39"/>
                  <a:pt x="937" y="43"/>
                  <a:pt x="0" y="0"/>
                </a:cubicBezTo>
                <a:cubicBezTo>
                  <a:pt x="5182" y="2471"/>
                  <a:pt x="7310" y="6845"/>
                  <a:pt x="8107" y="9900"/>
                </a:cubicBezTo>
                <a:lnTo>
                  <a:pt x="10000" y="1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1" name="手繪多邊形 7"/>
          <p:cNvSpPr>
            <a:spLocks noEditPoints="1"/>
          </p:cNvSpPr>
          <p:nvPr userDrawn="1"/>
        </p:nvSpPr>
        <p:spPr bwMode="auto">
          <a:xfrm rot="21094680">
            <a:off x="677932" y="4666264"/>
            <a:ext cx="516362" cy="50087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1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2" name="手繪多邊形 7"/>
          <p:cNvSpPr>
            <a:spLocks noEditPoints="1"/>
          </p:cNvSpPr>
          <p:nvPr userDrawn="1"/>
        </p:nvSpPr>
        <p:spPr bwMode="auto">
          <a:xfrm rot="21094680">
            <a:off x="677932" y="4666264"/>
            <a:ext cx="516362" cy="50087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3" name="手繪多邊形 12"/>
          <p:cNvSpPr/>
          <p:nvPr userDrawn="1"/>
        </p:nvSpPr>
        <p:spPr>
          <a:xfrm>
            <a:off x="566134" y="4084423"/>
            <a:ext cx="98388" cy="2239496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15796 w 198900"/>
              <a:gd name="connsiteY2" fmla="*/ 1699933 h 2425402"/>
              <a:gd name="connsiteX3" fmla="*/ 70032 w 198900"/>
              <a:gd name="connsiteY3" fmla="*/ 2425402 h 2425402"/>
              <a:gd name="connsiteX4" fmla="*/ 103202 w 198900"/>
              <a:gd name="connsiteY4" fmla="*/ 2421816 h 2425402"/>
              <a:gd name="connsiteX5" fmla="*/ 62636 w 198900"/>
              <a:gd name="connsiteY5" fmla="*/ 1711811 h 2425402"/>
              <a:gd name="connsiteX6" fmla="*/ 198900 w 198900"/>
              <a:gd name="connsiteY6" fmla="*/ 1615216 h 2425402"/>
              <a:gd name="connsiteX7" fmla="*/ 60843 w 198900"/>
              <a:gd name="connsiteY7" fmla="*/ 1667212 h 2425402"/>
              <a:gd name="connsiteX8" fmla="*/ 37311 w 198900"/>
              <a:gd name="connsiteY8" fmla="*/ 4931 h 2425402"/>
              <a:gd name="connsiteX9" fmla="*/ 4814 w 198900"/>
              <a:gd name="connsiteY9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70032 w 198900"/>
              <a:gd name="connsiteY2" fmla="*/ 2425402 h 2425402"/>
              <a:gd name="connsiteX3" fmla="*/ 103202 w 198900"/>
              <a:gd name="connsiteY3" fmla="*/ 2421816 h 2425402"/>
              <a:gd name="connsiteX4" fmla="*/ 62636 w 198900"/>
              <a:gd name="connsiteY4" fmla="*/ 1711811 h 2425402"/>
              <a:gd name="connsiteX5" fmla="*/ 198900 w 198900"/>
              <a:gd name="connsiteY5" fmla="*/ 1615216 h 2425402"/>
              <a:gd name="connsiteX6" fmla="*/ 60843 w 198900"/>
              <a:gd name="connsiteY6" fmla="*/ 1667212 h 2425402"/>
              <a:gd name="connsiteX7" fmla="*/ 37311 w 198900"/>
              <a:gd name="connsiteY7" fmla="*/ 4931 h 2425402"/>
              <a:gd name="connsiteX8" fmla="*/ 4814 w 198900"/>
              <a:gd name="connsiteY8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56029 w 194086"/>
              <a:gd name="connsiteY5" fmla="*/ 1667212 h 2425402"/>
              <a:gd name="connsiteX6" fmla="*/ 32497 w 194086"/>
              <a:gd name="connsiteY6" fmla="*/ 4931 h 2425402"/>
              <a:gd name="connsiteX7" fmla="*/ 0 w 194086"/>
              <a:gd name="connsiteY7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32497 w 194086"/>
              <a:gd name="connsiteY5" fmla="*/ 4931 h 2425402"/>
              <a:gd name="connsiteX6" fmla="*/ 0 w 194086"/>
              <a:gd name="connsiteY6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57822 w 98388"/>
              <a:gd name="connsiteY3" fmla="*/ 1711811 h 2425402"/>
              <a:gd name="connsiteX4" fmla="*/ 32497 w 98388"/>
              <a:gd name="connsiteY4" fmla="*/ 4931 h 2425402"/>
              <a:gd name="connsiteX5" fmla="*/ 0 w 98388"/>
              <a:gd name="connsiteY5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32497 w 98388"/>
              <a:gd name="connsiteY3" fmla="*/ 4931 h 2425402"/>
              <a:gd name="connsiteX4" fmla="*/ 0 w 98388"/>
              <a:gd name="connsiteY4" fmla="*/ 0 h 2425402"/>
              <a:gd name="connsiteX0" fmla="*/ 0 w 98388"/>
              <a:gd name="connsiteY0" fmla="*/ 18882 h 2420471"/>
              <a:gd name="connsiteX1" fmla="*/ 65218 w 98388"/>
              <a:gd name="connsiteY1" fmla="*/ 2420471 h 2420471"/>
              <a:gd name="connsiteX2" fmla="*/ 98388 w 98388"/>
              <a:gd name="connsiteY2" fmla="*/ 2416885 h 2420471"/>
              <a:gd name="connsiteX3" fmla="*/ 32497 w 98388"/>
              <a:gd name="connsiteY3" fmla="*/ 0 h 2420471"/>
              <a:gd name="connsiteX4" fmla="*/ 0 w 98388"/>
              <a:gd name="connsiteY4" fmla="*/ 18882 h 2420471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7260 w 98388"/>
              <a:gd name="connsiteY3" fmla="*/ 14455 h 2401589"/>
              <a:gd name="connsiteX4" fmla="*/ 0 w 98388"/>
              <a:gd name="connsiteY4" fmla="*/ 0 h 2401589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2498 w 98388"/>
              <a:gd name="connsiteY3" fmla="*/ 168 h 2401589"/>
              <a:gd name="connsiteX4" fmla="*/ 0 w 98388"/>
              <a:gd name="connsiteY4" fmla="*/ 0 h 2401589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397835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216860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88" h="2239496">
                <a:moveTo>
                  <a:pt x="0" y="9357"/>
                </a:moveTo>
                <a:cubicBezTo>
                  <a:pt x="5453" y="412769"/>
                  <a:pt x="-8330" y="1126248"/>
                  <a:pt x="65218" y="2239496"/>
                </a:cubicBezTo>
                <a:lnTo>
                  <a:pt x="98388" y="2216860"/>
                </a:lnTo>
                <a:cubicBezTo>
                  <a:pt x="38324" y="1244545"/>
                  <a:pt x="21124" y="872303"/>
                  <a:pt x="32498" y="0"/>
                </a:cubicBezTo>
                <a:lnTo>
                  <a:pt x="0" y="935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手繪多邊形 5"/>
          <p:cNvSpPr>
            <a:spLocks noEditPoints="1"/>
          </p:cNvSpPr>
          <p:nvPr userDrawn="1"/>
        </p:nvSpPr>
        <p:spPr bwMode="auto">
          <a:xfrm>
            <a:off x="208367" y="3480760"/>
            <a:ext cx="777875" cy="63658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5" name="手繪多邊形 5"/>
          <p:cNvSpPr>
            <a:spLocks noEditPoints="1"/>
          </p:cNvSpPr>
          <p:nvPr userDrawn="1"/>
        </p:nvSpPr>
        <p:spPr bwMode="auto">
          <a:xfrm>
            <a:off x="208367" y="3480760"/>
            <a:ext cx="777875" cy="636588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6" name="手繪多邊形 22"/>
          <p:cNvSpPr>
            <a:spLocks/>
          </p:cNvSpPr>
          <p:nvPr userDrawn="1"/>
        </p:nvSpPr>
        <p:spPr bwMode="auto">
          <a:xfrm rot="21262715">
            <a:off x="133288" y="5429368"/>
            <a:ext cx="204249" cy="965176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7" name="手繪多邊形 6"/>
          <p:cNvSpPr/>
          <p:nvPr userDrawn="1"/>
        </p:nvSpPr>
        <p:spPr>
          <a:xfrm>
            <a:off x="1524" y="6194218"/>
            <a:ext cx="12188952" cy="663782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1219200" y="381000"/>
            <a:ext cx="975360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219200" y="1905000"/>
            <a:ext cx="9753600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839199" y="6508752"/>
            <a:ext cx="1012583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>
                <a:solidFill>
                  <a:schemeClr val="tx1"/>
                </a:solidFill>
              </a:defRPr>
            </a:lvl1pPr>
          </a:lstStyle>
          <a:p>
            <a:fld id="{0AC4B3D8-5ADB-4A32-BF23-A92F8A52B91A}" type="datetimeFigureOut">
              <a:pPr/>
              <a:t>2019/4/29</a:t>
            </a:fld>
            <a:endParaRPr 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219200" y="6508752"/>
            <a:ext cx="5791200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800">
                <a:solidFill>
                  <a:schemeClr val="tx1"/>
                </a:solidFill>
              </a:defRPr>
            </a:lvl1pPr>
          </a:lstStyle>
          <a:p>
            <a:endParaRPr 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10210800" y="6508752"/>
            <a:ext cx="762000" cy="2730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800">
                <a:solidFill>
                  <a:schemeClr val="tx1"/>
                </a:solidFill>
              </a:defRPr>
            </a:lvl1pPr>
          </a:lstStyle>
          <a:p>
            <a:fld id="{AAEE26C7-C0F2-47B8-A1D5-ED66318EE92E}" type="slidenum">
              <a:pPr/>
              <a:t>‹#›</a:t>
            </a:fld>
            <a:endParaRPr lang="zh-TW"/>
          </a:p>
        </p:txBody>
      </p:sp>
      <p:grpSp>
        <p:nvGrpSpPr>
          <p:cNvPr id="8" name="群組 7"/>
          <p:cNvGrpSpPr/>
          <p:nvPr userDrawn="1"/>
        </p:nvGrpSpPr>
        <p:grpSpPr>
          <a:xfrm rot="359119" flipH="1">
            <a:off x="11435433" y="6163490"/>
            <a:ext cx="391366" cy="133877"/>
            <a:chOff x="11572034" y="6157344"/>
            <a:chExt cx="478917" cy="163826"/>
          </a:xfrm>
        </p:grpSpPr>
        <p:sp>
          <p:nvSpPr>
            <p:cNvPr id="22" name="心形 4"/>
            <p:cNvSpPr/>
            <p:nvPr userDrawn="1"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3" name="心形 4"/>
            <p:cNvSpPr/>
            <p:nvPr userDrawn="1"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5" name="手繪多邊形 24"/>
            <p:cNvSpPr/>
            <p:nvPr userDrawn="1"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6" name="手繪多邊形 25"/>
            <p:cNvSpPr/>
            <p:nvPr userDrawn="1"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grpSp>
        <p:nvGrpSpPr>
          <p:cNvPr id="28" name="群組 27"/>
          <p:cNvGrpSpPr/>
          <p:nvPr userDrawn="1"/>
        </p:nvGrpSpPr>
        <p:grpSpPr>
          <a:xfrm rot="21240881">
            <a:off x="372469" y="5615032"/>
            <a:ext cx="505353" cy="172869"/>
            <a:chOff x="11572034" y="6157344"/>
            <a:chExt cx="478917" cy="163826"/>
          </a:xfrm>
        </p:grpSpPr>
        <p:sp>
          <p:nvSpPr>
            <p:cNvPr id="29" name="心形 4"/>
            <p:cNvSpPr/>
            <p:nvPr userDrawn="1"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0" name="心形 4"/>
            <p:cNvSpPr/>
            <p:nvPr userDrawn="1"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1" name="手繪多邊形 30"/>
            <p:cNvSpPr/>
            <p:nvPr userDrawn="1"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2" name="手繪多邊形 31"/>
            <p:cNvSpPr/>
            <p:nvPr userDrawn="1"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294744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7" r:id="rId3"/>
    <p:sldLayoutId id="2147483661" r:id="rId4"/>
    <p:sldLayoutId id="2147483662" r:id="rId5"/>
    <p:sldLayoutId id="2147483663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8" r:id="rId14"/>
    <p:sldLayoutId id="2147483659" r:id="rId15"/>
    <p:sldLayoutId id="2147483664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lang="zh-TW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1.wdp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13" Type="http://schemas.microsoft.com/office/2007/relationships/hdphoto" Target="../media/hdphoto13.wdp"/><Relationship Id="rId3" Type="http://schemas.openxmlformats.org/officeDocument/2006/relationships/image" Target="../media/image16.png"/><Relationship Id="rId7" Type="http://schemas.openxmlformats.org/officeDocument/2006/relationships/hyperlink" Target="&#24433;&#29255;/&#37165;&#25463;1.mp4" TargetMode="External"/><Relationship Id="rId12" Type="http://schemas.openxmlformats.org/officeDocument/2006/relationships/image" Target="../media/image19.png"/><Relationship Id="rId17" Type="http://schemas.microsoft.com/office/2007/relationships/hdphoto" Target="../media/hdphoto15.wdp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hyperlink" Target="&#24433;&#29255;/&#32905;&#22291;1.mp4" TargetMode="External"/><Relationship Id="rId11" Type="http://schemas.microsoft.com/office/2007/relationships/hdphoto" Target="../media/hdphoto12.wdp"/><Relationship Id="rId5" Type="http://schemas.openxmlformats.org/officeDocument/2006/relationships/hyperlink" Target="&#24433;&#29255;/&#23416;&#29983;&#22833;&#25511;&#21098;&#29255;.mp4" TargetMode="External"/><Relationship Id="rId15" Type="http://schemas.microsoft.com/office/2007/relationships/hdphoto" Target="../media/hdphoto14.wdp"/><Relationship Id="rId10" Type="http://schemas.openxmlformats.org/officeDocument/2006/relationships/image" Target="../media/image18.png"/><Relationship Id="rId4" Type="http://schemas.microsoft.com/office/2007/relationships/hdphoto" Target="../media/hdphoto11.wdp"/><Relationship Id="rId9" Type="http://schemas.openxmlformats.org/officeDocument/2006/relationships/hyperlink" Target="&#33126;&#31563;&#21098;&#22909;&#29255;.mp4" TargetMode="External"/><Relationship Id="rId1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24433;&#29255;/&#23478;&#24237;&#21507;&#39151;.mp4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hyperlink" Target="&#24433;&#29255;/&#20687;&#20491;&#30007;&#29983;&#31505;.mp4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&#24433;&#29255;/&#24180;&#40801;&#19979;&#20462;&#24433;&#29255;.mp4" TargetMode="External"/><Relationship Id="rId5" Type="http://schemas.openxmlformats.org/officeDocument/2006/relationships/image" Target="../media/image35.png"/><Relationship Id="rId4" Type="http://schemas.openxmlformats.org/officeDocument/2006/relationships/hyperlink" Target="&#24433;&#29255;/&#20687;&#20491;&#22899;&#29983;&#31505;.mp4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hyperlink" Target="&#24433;&#29255;/&#30007;&#20818;&#26377;&#28122;&#19981;&#36629;&#24392;&#22739;&#25233;&#24773;&#32210;&#24656;&#36896;&#25104;&#30701;&#21629;.mp4" TargetMode="Externa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microsoft.com/office/2007/relationships/hdphoto" Target="../media/hdphoto16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343800" y="131761"/>
            <a:ext cx="3960440" cy="1211561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solidFill>
                  <a:srgbClr val="002060"/>
                </a:solidFill>
                <a:latin typeface="華康標楷體" panose="03000509000000000000" pitchFamily="65" charset="-120"/>
                <a:ea typeface="華康標楷體" panose="03000509000000000000" pitchFamily="65" charset="-120"/>
              </a:rPr>
              <a:t>              </a:t>
            </a:r>
            <a:r>
              <a:rPr lang="zh-TW" altLang="en-US" sz="3200" b="0" dirty="0" smtClean="0">
                <a:solidFill>
                  <a:srgbClr val="00206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桃園市</a:t>
            </a:r>
            <a:r>
              <a:rPr lang="en-US" altLang="zh-TW" sz="3200" b="0" dirty="0" smtClean="0">
                <a:solidFill>
                  <a:srgbClr val="00206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/>
            </a:r>
            <a:br>
              <a:rPr lang="en-US" altLang="zh-TW" sz="3200" b="0" dirty="0" smtClean="0">
                <a:solidFill>
                  <a:srgbClr val="00206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</a:br>
            <a:r>
              <a:rPr lang="zh-TW" altLang="en-US" sz="3200" b="0" dirty="0" smtClean="0">
                <a:solidFill>
                  <a:srgbClr val="002060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性別平等教育輔導團</a:t>
            </a:r>
            <a:endParaRPr lang="zh-TW" sz="3200" b="0" dirty="0">
              <a:solidFill>
                <a:srgbClr val="002060"/>
              </a:solidFill>
              <a:latin typeface="Adobe 繁黑體 Std B" panose="020B0700000000000000" pitchFamily="34" charset="-120"/>
              <a:ea typeface="Adobe 繁黑體 Std B" panose="020B0700000000000000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7248128" y="4565318"/>
            <a:ext cx="3927233" cy="92162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教學分享者</a:t>
            </a:r>
            <a:endParaRPr lang="en-US" altLang="zh-TW" b="1" dirty="0">
              <a:solidFill>
                <a:schemeClr val="accent5">
                  <a:lumMod val="50000"/>
                </a:schemeClr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  <a:p>
            <a:r>
              <a:rPr lang="zh-TW" altLang="en-US" b="1" dirty="0" smtClean="0">
                <a:solidFill>
                  <a:schemeClr val="accent5">
                    <a:lumMod val="50000"/>
                  </a:schemeClr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東安國小 彭紫絹主任</a:t>
            </a:r>
            <a:endParaRPr lang="zh-TW" b="1" dirty="0">
              <a:solidFill>
                <a:schemeClr val="accent5">
                  <a:lumMod val="50000"/>
                </a:schemeClr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</p:txBody>
      </p:sp>
      <p:pic>
        <p:nvPicPr>
          <p:cNvPr id="8" name="圖片版面配置區 7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201" y="617531"/>
            <a:ext cx="3910007" cy="4723091"/>
          </a:xfr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7635767" y="2558273"/>
            <a:ext cx="5545513" cy="12115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zh-TW"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4400" dirty="0">
              <a:solidFill>
                <a:schemeClr val="accent4">
                  <a:lumMod val="50000"/>
                </a:schemeClr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15451" y="2564770"/>
            <a:ext cx="5046155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 smtClean="0">
                <a:solidFill>
                  <a:srgbClr val="008080"/>
                </a:solidFill>
                <a:latin typeface="helvetica" panose="020B0604020202020204" pitchFamily="34" charset="0"/>
              </a:rPr>
              <a:t>情緒的主人</a:t>
            </a:r>
            <a:r>
              <a:rPr lang="en-US" altLang="zh-TW" sz="3200" b="1" dirty="0" smtClean="0">
                <a:solidFill>
                  <a:srgbClr val="008080"/>
                </a:solidFill>
                <a:latin typeface="helvetica" panose="020B0604020202020204" pitchFamily="34" charset="0"/>
              </a:rPr>
              <a:t>~</a:t>
            </a:r>
          </a:p>
          <a:p>
            <a:r>
              <a:rPr lang="zh-TW" altLang="en-US" sz="3200" b="1" dirty="0" smtClean="0">
                <a:solidFill>
                  <a:srgbClr val="008080"/>
                </a:solidFill>
                <a:latin typeface="helvetica" panose="020B0604020202020204" pitchFamily="34" charset="0"/>
              </a:rPr>
              <a:t>                我們是好麻</a:t>
            </a:r>
            <a:r>
              <a:rPr lang="zh-TW" altLang="en-US" sz="3200" b="1" dirty="0">
                <a:solidFill>
                  <a:srgbClr val="008080"/>
                </a:solidFill>
                <a:latin typeface="helvetica" panose="020B0604020202020204" pitchFamily="34" charset="0"/>
              </a:rPr>
              <a:t>吉</a:t>
            </a:r>
            <a:endParaRPr lang="en-US" altLang="zh-TW" sz="3200" b="1" dirty="0" smtClean="0">
              <a:solidFill>
                <a:srgbClr val="008080"/>
              </a:solidFill>
              <a:latin typeface="helvetica" panose="020B0604020202020204" pitchFamily="34" charset="0"/>
            </a:endParaRPr>
          </a:p>
          <a:p>
            <a:endParaRPr lang="en-US" altLang="zh-TW" sz="3200" b="1" dirty="0">
              <a:solidFill>
                <a:schemeClr val="accent4">
                  <a:lumMod val="50000"/>
                </a:schemeClr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  <a:p>
            <a:endParaRPr lang="zh-TW" altLang="en-US" sz="2800" b="0" i="0" dirty="0">
              <a:solidFill>
                <a:srgbClr val="EA7888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6528048" y="1306190"/>
            <a:ext cx="5735960" cy="121156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zh-TW"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dirty="0" smtClean="0">
                <a:solidFill>
                  <a:schemeClr val="accent4">
                    <a:lumMod val="50000"/>
                  </a:schemeClr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 情緒溫度計</a:t>
            </a:r>
            <a:endParaRPr lang="zh-TW" altLang="en-US" dirty="0">
              <a:solidFill>
                <a:schemeClr val="accent4">
                  <a:lumMod val="50000"/>
                </a:schemeClr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59344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1198103" y="1832010"/>
            <a:ext cx="8019640" cy="332288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3200" dirty="0"/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1657982" y="2715127"/>
            <a:ext cx="7559761" cy="62239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6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為什麼氣球會爆炸</a:t>
            </a:r>
            <a:r>
              <a:rPr lang="en-US" altLang="zh-TW" sz="6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en-US" altLang="zh-TW" sz="6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0" y="481765"/>
            <a:ext cx="1685925" cy="1012942"/>
          </a:xfrm>
          <a:prstGeom prst="rect">
            <a:avLst/>
          </a:prstGeom>
        </p:spPr>
      </p:pic>
      <p:sp>
        <p:nvSpPr>
          <p:cNvPr id="7" name="爆炸 1 6"/>
          <p:cNvSpPr/>
          <p:nvPr/>
        </p:nvSpPr>
        <p:spPr>
          <a:xfrm>
            <a:off x="9808149" y="461914"/>
            <a:ext cx="1857044" cy="156069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/>
              <a:t>碰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77" b="100000" l="2443" r="93893">
                        <a14:backgroundMark x1="50992" y1="71468" x2="62443" y2="55402"/>
                        <a14:backgroundMark x1="65038" y1="51247" x2="70076" y2="46537"/>
                        <a14:backgroundMark x1="57099" y1="18006" x2="75725" y2="10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6280" y="464126"/>
            <a:ext cx="2367222" cy="159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19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animBg="1"/>
      <p:bldP spid="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1198103" y="1832010"/>
            <a:ext cx="8019640" cy="332288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3200" dirty="0">
              <a:solidFill>
                <a:srgbClr val="0070C0"/>
              </a:solidFill>
            </a:endParaRPr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2063552" y="2492896"/>
            <a:ext cx="7559761" cy="62239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7200" b="1" dirty="0"/>
              <a:t>人會不會爆炸</a:t>
            </a:r>
            <a:r>
              <a:rPr lang="en-US" altLang="zh-TW" sz="7200" b="1" dirty="0" smtClean="0"/>
              <a:t>?</a:t>
            </a:r>
            <a:endParaRPr lang="en-US" altLang="zh-TW" sz="7200" b="1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52782" t="44727" r="20535" b="26757"/>
          <a:stretch/>
        </p:blipFill>
        <p:spPr>
          <a:xfrm>
            <a:off x="0" y="481765"/>
            <a:ext cx="1685925" cy="101294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" b="100000" l="2443" r="93893">
                        <a14:backgroundMark x1="50992" y1="71468" x2="62443" y2="55402"/>
                        <a14:backgroundMark x1="65038" y1="51247" x2="70076" y2="46537"/>
                        <a14:backgroundMark x1="57099" y1="18006" x2="75725" y2="10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6280" y="464126"/>
            <a:ext cx="2367222" cy="1595970"/>
          </a:xfrm>
          <a:prstGeom prst="rect">
            <a:avLst/>
          </a:prstGeom>
        </p:spPr>
      </p:pic>
      <p:sp>
        <p:nvSpPr>
          <p:cNvPr id="9" name="爆炸 1 8"/>
          <p:cNvSpPr/>
          <p:nvPr/>
        </p:nvSpPr>
        <p:spPr>
          <a:xfrm>
            <a:off x="9808149" y="461914"/>
            <a:ext cx="1857044" cy="156069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/>
              <a:t>碰</a:t>
            </a:r>
          </a:p>
        </p:txBody>
      </p:sp>
    </p:spTree>
    <p:extLst>
      <p:ext uri="{BB962C8B-B14F-4D97-AF65-F5344CB8AC3E}">
        <p14:creationId xmlns:p14="http://schemas.microsoft.com/office/powerpoint/2010/main" val="78967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形圖說文字 4"/>
          <p:cNvSpPr/>
          <p:nvPr/>
        </p:nvSpPr>
        <p:spPr>
          <a:xfrm>
            <a:off x="1198103" y="1832010"/>
            <a:ext cx="8019640" cy="332288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3200" dirty="0">
              <a:solidFill>
                <a:srgbClr val="0070C0"/>
              </a:solidFill>
            </a:endParaRPr>
          </a:p>
        </p:txBody>
      </p:sp>
      <p:sp>
        <p:nvSpPr>
          <p:cNvPr id="4" name="標題 1"/>
          <p:cNvSpPr>
            <a:spLocks noGrp="1"/>
          </p:cNvSpPr>
          <p:nvPr>
            <p:ph idx="1"/>
          </p:nvPr>
        </p:nvSpPr>
        <p:spPr>
          <a:xfrm>
            <a:off x="1656760" y="2805588"/>
            <a:ext cx="7559761" cy="62239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4800" b="1" dirty="0" smtClean="0"/>
              <a:t>如果人爆炸了，又會怎樣</a:t>
            </a:r>
            <a:r>
              <a:rPr lang="en-US" altLang="zh-TW" sz="4800" b="1" dirty="0" smtClean="0"/>
              <a:t>?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TW" sz="7200" b="1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7743" y="2715127"/>
            <a:ext cx="2618721" cy="4341921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/>
          <a:srcRect l="52782" t="44727" r="20535" b="26757"/>
          <a:stretch/>
        </p:blipFill>
        <p:spPr>
          <a:xfrm>
            <a:off x="0" y="481765"/>
            <a:ext cx="1685925" cy="1012942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77" b="100000" l="2443" r="93893">
                        <a14:backgroundMark x1="50992" y1="71468" x2="62443" y2="55402"/>
                        <a14:backgroundMark x1="65038" y1="51247" x2="70076" y2="46537"/>
                        <a14:backgroundMark x1="57099" y1="18006" x2="75725" y2="10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16280" y="464126"/>
            <a:ext cx="2367222" cy="1595970"/>
          </a:xfrm>
          <a:prstGeom prst="rect">
            <a:avLst/>
          </a:prstGeom>
        </p:spPr>
      </p:pic>
      <p:sp>
        <p:nvSpPr>
          <p:cNvPr id="9" name="爆炸 1 8"/>
          <p:cNvSpPr/>
          <p:nvPr/>
        </p:nvSpPr>
        <p:spPr>
          <a:xfrm>
            <a:off x="9808149" y="461914"/>
            <a:ext cx="1857044" cy="156069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/>
              <a:t>碰</a:t>
            </a:r>
          </a:p>
        </p:txBody>
      </p:sp>
    </p:spTree>
    <p:extLst>
      <p:ext uri="{BB962C8B-B14F-4D97-AF65-F5344CB8AC3E}">
        <p14:creationId xmlns:p14="http://schemas.microsoft.com/office/powerpoint/2010/main" val="336852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77" b="100000" l="2443" r="93893">
                        <a14:backgroundMark x1="50992" y1="71468" x2="62443" y2="55402"/>
                        <a14:backgroundMark x1="65038" y1="51247" x2="70076" y2="46537"/>
                        <a14:backgroundMark x1="57099" y1="18006" x2="75725" y2="102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52246" y="224975"/>
            <a:ext cx="2367222" cy="159597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21022681">
            <a:off x="674554" y="854742"/>
            <a:ext cx="4752529" cy="720080"/>
          </a:xfrm>
        </p:spPr>
        <p:txBody>
          <a:bodyPr>
            <a:normAutofit fontScale="90000"/>
          </a:bodyPr>
          <a:lstStyle/>
          <a:p>
            <a:r>
              <a:rPr lang="zh-TW" altLang="en-US" sz="4400" dirty="0" smtClean="0">
                <a:solidFill>
                  <a:schemeClr val="accent2">
                    <a:lumMod val="50000"/>
                  </a:schemeClr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如果我們像氣球</a:t>
            </a:r>
            <a:r>
              <a:rPr lang="en-US" altLang="zh-TW" sz="4400" dirty="0" smtClean="0">
                <a:solidFill>
                  <a:schemeClr val="accent2">
                    <a:lumMod val="50000"/>
                  </a:schemeClr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~</a:t>
            </a:r>
            <a:br>
              <a:rPr lang="en-US" altLang="zh-TW" sz="4400" dirty="0" smtClean="0">
                <a:solidFill>
                  <a:schemeClr val="accent2">
                    <a:lumMod val="50000"/>
                  </a:schemeClr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</a:br>
            <a:endParaRPr lang="zh-TW" sz="4400" dirty="0">
              <a:solidFill>
                <a:schemeClr val="accent2">
                  <a:lumMod val="50000"/>
                </a:schemeClr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2"/>
          </p:nvPr>
        </p:nvSpPr>
        <p:spPr>
          <a:xfrm>
            <a:off x="1880873" y="2338011"/>
            <a:ext cx="6120680" cy="3738480"/>
          </a:xfrm>
        </p:spPr>
        <p:txBody>
          <a:bodyPr>
            <a:normAutofit/>
          </a:bodyPr>
          <a:lstStyle/>
          <a:p>
            <a:r>
              <a:rPr lang="en-US" altLang="zh-TW" sz="4000" b="1" dirty="0" smtClean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1.</a:t>
            </a:r>
            <a:r>
              <a:rPr lang="zh-TW" altLang="en-US" sz="4000" b="1" dirty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  <a:hlinkClick r:id="rId5" action="ppaction://hlinkfile"/>
              </a:rPr>
              <a:t>學校變調</a:t>
            </a:r>
            <a:endParaRPr lang="en-US" altLang="zh-TW" sz="4000" b="1" dirty="0">
              <a:solidFill>
                <a:srgbClr val="7030A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en-US" altLang="zh-TW" sz="4000" b="1" dirty="0" smtClean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2.</a:t>
            </a:r>
            <a:r>
              <a:rPr lang="zh-TW" altLang="en-US" sz="4000" b="1" dirty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  <a:hlinkClick r:id="rId6" action="ppaction://hlinkfile"/>
              </a:rPr>
              <a:t>家庭悲劇</a:t>
            </a:r>
            <a:endParaRPr lang="en-US" altLang="zh-TW" sz="4000" b="1" dirty="0">
              <a:solidFill>
                <a:srgbClr val="7030A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en-US" altLang="zh-TW" sz="4000" b="1" dirty="0" smtClean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3.</a:t>
            </a:r>
            <a:r>
              <a:rPr lang="zh-TW" altLang="en-US" sz="4000" b="1" dirty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  <a:hlinkClick r:id="rId7" action="ppaction://hlinkfile"/>
              </a:rPr>
              <a:t>社會失</a:t>
            </a:r>
            <a:r>
              <a:rPr lang="zh-TW" altLang="en-US" sz="4000" b="1" dirty="0" smtClean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  <a:hlinkClick r:id="rId7" action="ppaction://hlinkfile"/>
              </a:rPr>
              <a:t>序</a:t>
            </a:r>
            <a:endParaRPr lang="en-US" altLang="zh-TW" sz="4000" b="1" dirty="0" smtClean="0">
              <a:solidFill>
                <a:srgbClr val="7030A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r>
              <a:rPr lang="en-US" altLang="zh-TW" sz="4000" b="1" dirty="0" smtClean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4.</a:t>
            </a:r>
            <a:r>
              <a:rPr lang="zh-TW" altLang="en-US" sz="4000" b="1" dirty="0" smtClean="0">
                <a:solidFill>
                  <a:srgbClr val="7030A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自我毀滅</a:t>
            </a:r>
            <a:endParaRPr lang="en-US" altLang="zh-TW" sz="4000" b="1" dirty="0" smtClean="0">
              <a:solidFill>
                <a:srgbClr val="7030A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endParaRPr lang="en-US" altLang="zh-TW" b="1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pic>
        <p:nvPicPr>
          <p:cNvPr id="7" name="圖片版面配置區 6"/>
          <p:cNvPicPr>
            <a:picLocks noGrp="1" noChangeAspect="1"/>
          </p:cNvPicPr>
          <p:nvPr>
            <p:ph type="pic"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0" b="9340"/>
          <a:stretch>
            <a:fillRect/>
          </a:stretch>
        </p:blipFill>
        <p:spPr>
          <a:xfrm>
            <a:off x="6115611" y="1208541"/>
            <a:ext cx="4697015" cy="3820414"/>
          </a:xfrm>
        </p:spPr>
      </p:pic>
      <p:sp>
        <p:nvSpPr>
          <p:cNvPr id="6" name="文字版面配置區 2"/>
          <p:cNvSpPr txBox="1">
            <a:spLocks/>
          </p:cNvSpPr>
          <p:nvPr/>
        </p:nvSpPr>
        <p:spPr>
          <a:xfrm>
            <a:off x="962588" y="1489047"/>
            <a:ext cx="4176463" cy="6384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None/>
              <a:defRPr lang="zh-TW"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None/>
              <a:defRPr lang="zh-TW"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500" b="1" dirty="0" smtClean="0">
                <a:solidFill>
                  <a:srgbClr val="00B0F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情緒失控的後果</a:t>
            </a:r>
            <a:r>
              <a:rPr lang="en-US" altLang="zh-TW" sz="3500" b="1" dirty="0" smtClean="0">
                <a:solidFill>
                  <a:srgbClr val="00B0F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…</a:t>
            </a:r>
            <a:endParaRPr lang="zh-TW" altLang="en-US" sz="3500" b="1" dirty="0" smtClean="0">
              <a:solidFill>
                <a:srgbClr val="00B0F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endParaRPr lang="zh-TW" altLang="en-US" b="1" dirty="0" smtClean="0"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</p:txBody>
      </p:sp>
      <p:sp>
        <p:nvSpPr>
          <p:cNvPr id="8" name="橢圓形圖說文字 7"/>
          <p:cNvSpPr/>
          <p:nvPr/>
        </p:nvSpPr>
        <p:spPr>
          <a:xfrm rot="366308">
            <a:off x="6032947" y="5032560"/>
            <a:ext cx="3801733" cy="1664723"/>
          </a:xfrm>
          <a:prstGeom prst="wedgeEllipseCallout">
            <a:avLst>
              <a:gd name="adj1" fmla="val 5722"/>
              <a:gd name="adj2" fmla="val -77118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 smtClean="0">
                <a:solidFill>
                  <a:srgbClr val="002060"/>
                </a:solidFill>
                <a:hlinkClick r:id="rId9" action="ppaction://hlinkfile"/>
              </a:rPr>
              <a:t>情緒教育從小教</a:t>
            </a:r>
            <a:endParaRPr lang="zh-TW" altLang="en-US" sz="4800" b="1" dirty="0">
              <a:solidFill>
                <a:srgbClr val="002060"/>
              </a:solidFill>
            </a:endParaRPr>
          </a:p>
        </p:txBody>
      </p:sp>
      <p:sp>
        <p:nvSpPr>
          <p:cNvPr id="4" name="AutoShape 4" descr="âçæ°£å¡éâçå¾çæç´¢ç»æ"/>
          <p:cNvSpPr>
            <a:spLocks noChangeAspect="1" noChangeArrowheads="1"/>
          </p:cNvSpPr>
          <p:nvPr/>
        </p:nvSpPr>
        <p:spPr bwMode="auto">
          <a:xfrm>
            <a:off x="454031" y="17409"/>
            <a:ext cx="1187897" cy="118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4" name="AutoShape 10" descr="âçæ°£å¡éâçå¾çæç´¢ç»æ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5" name="AutoShape 12" descr="âçæ°£å¡éâçå¾çæç´¢ç»æ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6" name="AutoShape 14" descr="âçæ°£å¡éâçå¾çæç´¢ç»æ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5" name="爆炸 1 4"/>
          <p:cNvSpPr/>
          <p:nvPr/>
        </p:nvSpPr>
        <p:spPr>
          <a:xfrm>
            <a:off x="4403064" y="404482"/>
            <a:ext cx="1857044" cy="156069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/>
              <a:t>碰</a:t>
            </a:r>
          </a:p>
        </p:txBody>
      </p:sp>
      <p:pic>
        <p:nvPicPr>
          <p:cNvPr id="1026" name="Picture 2" descr="ãkhuon mat tuc gianãçåçæå°çµæ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423" l="10000" r="90000">
                        <a14:foregroundMark x1="53778" y1="8462" x2="74889" y2="49615"/>
                        <a14:foregroundMark x1="55889" y1="10385" x2="62778" y2="14038"/>
                        <a14:foregroundMark x1="67333" y1="20385" x2="67333" y2="20385"/>
                        <a14:foregroundMark x1="63667" y1="15577" x2="74333" y2="42885"/>
                        <a14:foregroundMark x1="68444" y1="23269" x2="73000" y2="351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10" y="3156521"/>
            <a:ext cx="1018363" cy="58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4" descr="ãkhuon mat tuc gianãçåçæå°çµæ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778" b="89778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435002">
            <a:off x="1007174" y="3920761"/>
            <a:ext cx="687471" cy="687471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642" b="98868" l="2273" r="98485">
                        <a14:foregroundMark x1="26515" y1="35849" x2="26515" y2="35849"/>
                        <a14:foregroundMark x1="26136" y1="29811" x2="32576" y2="38113"/>
                        <a14:foregroundMark x1="67803" y1="31698" x2="75379" y2="384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34922" y="4763287"/>
            <a:ext cx="675819" cy="678379"/>
          </a:xfrm>
          <a:prstGeom prst="rect">
            <a:avLst/>
          </a:prstGeom>
        </p:spPr>
      </p:pic>
      <p:pic>
        <p:nvPicPr>
          <p:cNvPr id="13" name="圖片 12"/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>
                        <a14:foregroundMark x1="36000" y1="39556" x2="37778" y2="43556"/>
                        <a14:foregroundMark x1="36889" y1="43111" x2="36889" y2="43111"/>
                        <a14:foregroundMark x1="66222" y1="40889" x2="69778" y2="45778"/>
                        <a14:foregroundMark x1="66222" y1="41333" x2="72889" y2="47556"/>
                        <a14:foregroundMark x1="33778" y1="39556" x2="42667" y2="4488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65691" y="2241094"/>
            <a:ext cx="972440" cy="972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6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8" grpId="0" animBg="1"/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23992" y="143297"/>
            <a:ext cx="8817496" cy="656364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zh-TW" altLang="en-US" sz="4800" dirty="0" smtClean="0">
                <a:solidFill>
                  <a:srgbClr val="008080"/>
                </a:solidFill>
                <a:latin typeface="helvetica" panose="020B0604020202020204" pitchFamily="34" charset="0"/>
              </a:rPr>
              <a:t>數字</a:t>
            </a:r>
            <a:r>
              <a:rPr lang="zh-TW" altLang="en-US" sz="4800" dirty="0">
                <a:solidFill>
                  <a:srgbClr val="008080"/>
                </a:solidFill>
                <a:latin typeface="helvetica" panose="020B0604020202020204" pitchFamily="34" charset="0"/>
              </a:rPr>
              <a:t>會</a:t>
            </a:r>
            <a:r>
              <a:rPr lang="zh-TW" altLang="en-US" sz="4800" dirty="0" smtClean="0">
                <a:solidFill>
                  <a:srgbClr val="008080"/>
                </a:solidFill>
                <a:latin typeface="helvetica" panose="020B0604020202020204" pitchFamily="34" charset="0"/>
              </a:rPr>
              <a:t>說</a:t>
            </a:r>
            <a:r>
              <a:rPr lang="zh-TW" altLang="en-US" sz="4800" dirty="0">
                <a:solidFill>
                  <a:srgbClr val="008080"/>
                </a:solidFill>
                <a:latin typeface="helvetica" panose="020B0604020202020204" pitchFamily="34" charset="0"/>
              </a:rPr>
              <a:t>話</a:t>
            </a:r>
            <a:endParaRPr lang="en-US" sz="4800" dirty="0">
              <a:solidFill>
                <a:srgbClr val="7030A0"/>
              </a:solidFill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440" y="781046"/>
            <a:ext cx="7959857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5231904" y="1558887"/>
            <a:ext cx="4896544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dirty="0"/>
          </a:p>
        </p:txBody>
      </p:sp>
      <p:sp>
        <p:nvSpPr>
          <p:cNvPr id="3" name="流程圖: 循序存取儲存裝置 2"/>
          <p:cNvSpPr/>
          <p:nvPr/>
        </p:nvSpPr>
        <p:spPr>
          <a:xfrm>
            <a:off x="271796" y="1196752"/>
            <a:ext cx="4096012" cy="3384376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b="1" dirty="0" smtClean="0">
                <a:solidFill>
                  <a:srgbClr val="002060"/>
                </a:solidFill>
              </a:rPr>
              <a:t>經營良善的人際關係，要有好的情緒管</a:t>
            </a:r>
            <a:r>
              <a:rPr lang="zh-TW" altLang="en-US" sz="4000" b="1" dirty="0">
                <a:solidFill>
                  <a:srgbClr val="002060"/>
                </a:solidFill>
              </a:rPr>
              <a:t>理</a:t>
            </a:r>
          </a:p>
        </p:txBody>
      </p:sp>
    </p:spTree>
    <p:extLst>
      <p:ext uri="{BB962C8B-B14F-4D97-AF65-F5344CB8AC3E}">
        <p14:creationId xmlns:p14="http://schemas.microsoft.com/office/powerpoint/2010/main" val="70604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5231904" y="1558887"/>
            <a:ext cx="4896544" cy="24768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5135" y="908720"/>
            <a:ext cx="7654992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圓角矩形 6"/>
          <p:cNvSpPr/>
          <p:nvPr/>
        </p:nvSpPr>
        <p:spPr>
          <a:xfrm>
            <a:off x="3143672" y="116632"/>
            <a:ext cx="5400600" cy="6713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/>
              <a:t>每個人都需要的情感教育</a:t>
            </a:r>
          </a:p>
        </p:txBody>
      </p:sp>
      <p:sp>
        <p:nvSpPr>
          <p:cNvPr id="2" name="向右箭號 1"/>
          <p:cNvSpPr/>
          <p:nvPr/>
        </p:nvSpPr>
        <p:spPr>
          <a:xfrm>
            <a:off x="911424" y="1558887"/>
            <a:ext cx="2160240" cy="7899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</a:rPr>
              <a:t>加害人全為男</a:t>
            </a:r>
            <a:r>
              <a:rPr lang="zh-TW" altLang="en-US" dirty="0">
                <a:solidFill>
                  <a:srgbClr val="002060"/>
                </a:solidFill>
              </a:rPr>
              <a:t>性</a:t>
            </a:r>
          </a:p>
        </p:txBody>
      </p:sp>
      <p:sp>
        <p:nvSpPr>
          <p:cNvPr id="3" name="向右箭號 2"/>
          <p:cNvSpPr/>
          <p:nvPr/>
        </p:nvSpPr>
        <p:spPr>
          <a:xfrm>
            <a:off x="1991544" y="3495699"/>
            <a:ext cx="214494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solidFill>
                  <a:srgbClr val="002060"/>
                </a:solidFill>
              </a:rPr>
              <a:t>沒有年齡差異</a:t>
            </a:r>
            <a:endParaRPr lang="en-US" altLang="zh-TW" dirty="0" smtClean="0">
              <a:solidFill>
                <a:srgbClr val="002060"/>
              </a:solidFill>
            </a:endParaRPr>
          </a:p>
          <a:p>
            <a:pPr algn="ctr"/>
            <a:r>
              <a:rPr lang="zh-TW" altLang="en-US" dirty="0" smtClean="0">
                <a:solidFill>
                  <a:srgbClr val="002060"/>
                </a:solidFill>
              </a:rPr>
              <a:t>無職業差別</a:t>
            </a:r>
            <a:endParaRPr lang="zh-TW" altLang="en-US" dirty="0">
              <a:solidFill>
                <a:srgbClr val="002060"/>
              </a:solidFill>
            </a:endParaRPr>
          </a:p>
        </p:txBody>
      </p:sp>
      <p:sp>
        <p:nvSpPr>
          <p:cNvPr id="10" name="向左箭號 9"/>
          <p:cNvSpPr/>
          <p:nvPr/>
        </p:nvSpPr>
        <p:spPr>
          <a:xfrm>
            <a:off x="9408368" y="4221088"/>
            <a:ext cx="2376264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solidFill>
                  <a:srgbClr val="002060"/>
                </a:solidFill>
              </a:rPr>
              <a:t>被害人以女性居多</a:t>
            </a:r>
          </a:p>
        </p:txBody>
      </p:sp>
      <p:sp>
        <p:nvSpPr>
          <p:cNvPr id="12" name="向左箭號 11"/>
          <p:cNvSpPr/>
          <p:nvPr/>
        </p:nvSpPr>
        <p:spPr>
          <a:xfrm>
            <a:off x="6672064" y="5501885"/>
            <a:ext cx="2016224" cy="6480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>
                <a:solidFill>
                  <a:srgbClr val="002060"/>
                </a:solidFill>
              </a:rPr>
              <a:t>皆為親密夥伴</a:t>
            </a:r>
            <a:endParaRPr lang="zh-TW" altLang="en-US" dirty="0">
              <a:solidFill>
                <a:srgbClr val="002060"/>
              </a:solidFill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2899003" y="1685460"/>
            <a:ext cx="1152128" cy="4263819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>
            <a:off x="3718764" y="1657130"/>
            <a:ext cx="1152128" cy="4263819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5800019" y="1685459"/>
            <a:ext cx="1152128" cy="4263819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/>
          <p:cNvSpPr/>
          <p:nvPr/>
        </p:nvSpPr>
        <p:spPr>
          <a:xfrm>
            <a:off x="8536323" y="1685459"/>
            <a:ext cx="1152128" cy="4263819"/>
          </a:xfrm>
          <a:prstGeom prst="ellipse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7314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3" grpId="0" animBg="1"/>
      <p:bldP spid="10" grpId="0" animBg="1"/>
      <p:bldP spid="12" grpId="0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000" dirty="0" smtClean="0"/>
              <a:t>那該怎麼做呢</a:t>
            </a:r>
            <a:r>
              <a:rPr lang="en-US" altLang="zh-TW" sz="6000" dirty="0" smtClean="0"/>
              <a:t>?</a:t>
            </a:r>
            <a:endParaRPr lang="zh-TW" altLang="en-US" sz="6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4400" dirty="0" smtClean="0"/>
              <a:t>讓我們繼續看下去</a:t>
            </a:r>
            <a:r>
              <a:rPr lang="en-US" altLang="zh-TW" sz="4400" dirty="0" smtClean="0"/>
              <a:t>&gt;&gt;&gt;&gt;&gt;&gt;</a:t>
            </a:r>
            <a:endParaRPr lang="zh-TW" altLang="en-US" sz="44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042" y="2614857"/>
            <a:ext cx="3460518" cy="3633543"/>
          </a:xfrm>
          <a:prstGeom prst="rect">
            <a:avLst/>
          </a:prstGeom>
        </p:spPr>
      </p:pic>
      <p:pic>
        <p:nvPicPr>
          <p:cNvPr id="5" name="內容版面配置區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76200"/>
            <a:ext cx="1442329" cy="11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30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72200" y="3824"/>
            <a:ext cx="6383295" cy="1659445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7030A0"/>
                </a:solidFill>
              </a:rPr>
              <a:t>如果你的腦袋住</a:t>
            </a:r>
            <a:r>
              <a:rPr lang="zh-TW" altLang="en-US" dirty="0" smtClean="0">
                <a:solidFill>
                  <a:srgbClr val="7030A0"/>
                </a:solidFill>
              </a:rPr>
              <a:t>著</a:t>
            </a:r>
            <a:r>
              <a:rPr lang="en-US" altLang="zh-TW" dirty="0">
                <a:solidFill>
                  <a:srgbClr val="7030A0"/>
                </a:solidFill>
              </a:rPr>
              <a:t/>
            </a:r>
            <a:br>
              <a:rPr lang="en-US" altLang="zh-TW" dirty="0">
                <a:solidFill>
                  <a:srgbClr val="7030A0"/>
                </a:solidFill>
              </a:rPr>
            </a:br>
            <a:endParaRPr lang="zh-TW" altLang="en-US" dirty="0">
              <a:solidFill>
                <a:srgbClr val="7030A0"/>
              </a:solidFill>
            </a:endParaRPr>
          </a:p>
        </p:txBody>
      </p:sp>
      <p:sp>
        <p:nvSpPr>
          <p:cNvPr id="8" name="文字版面配置區 2"/>
          <p:cNvSpPr txBox="1">
            <a:spLocks/>
          </p:cNvSpPr>
          <p:nvPr/>
        </p:nvSpPr>
        <p:spPr>
          <a:xfrm>
            <a:off x="6456040" y="1772816"/>
            <a:ext cx="3888432" cy="295232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en-US" dirty="0"/>
          </a:p>
        </p:txBody>
      </p:sp>
      <p:pic>
        <p:nvPicPr>
          <p:cNvPr id="10" name="圖片 9">
            <a:hlinkClick r:id="rId3" action="ppaction://hlinkfile"/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44" r="18921"/>
          <a:stretch/>
        </p:blipFill>
        <p:spPr>
          <a:xfrm>
            <a:off x="8068958" y="1556792"/>
            <a:ext cx="2952328" cy="38990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60" y="1052736"/>
            <a:ext cx="6604906" cy="4394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字方塊 4"/>
          <p:cNvSpPr txBox="1"/>
          <p:nvPr/>
        </p:nvSpPr>
        <p:spPr>
          <a:xfrm>
            <a:off x="2587924" y="1952124"/>
            <a:ext cx="9361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92D050"/>
                </a:solidFill>
              </a:rPr>
              <a:t>厭厭</a:t>
            </a:r>
            <a:endParaRPr lang="zh-TW" altLang="en-US" sz="2400" b="1" dirty="0">
              <a:solidFill>
                <a:srgbClr val="92D05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863752" y="3573016"/>
            <a:ext cx="9361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0070C0"/>
                </a:solidFill>
              </a:rPr>
              <a:t>憂憂</a:t>
            </a:r>
            <a:endParaRPr lang="zh-TW" altLang="en-US" sz="2400" b="1" dirty="0">
              <a:solidFill>
                <a:srgbClr val="0070C0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767408" y="1379198"/>
            <a:ext cx="93610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7030A0"/>
                </a:solidFill>
              </a:rPr>
              <a:t>驚驚</a:t>
            </a:r>
            <a:endParaRPr lang="zh-TW" altLang="en-US" sz="2400" b="1" dirty="0">
              <a:solidFill>
                <a:srgbClr val="7030A0"/>
              </a:solidFill>
            </a:endParaRPr>
          </a:p>
        </p:txBody>
      </p:sp>
      <p:sp>
        <p:nvSpPr>
          <p:cNvPr id="13" name="文字方塊 12"/>
          <p:cNvSpPr txBox="1"/>
          <p:nvPr/>
        </p:nvSpPr>
        <p:spPr>
          <a:xfrm>
            <a:off x="4525543" y="1556792"/>
            <a:ext cx="99898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FF00"/>
                </a:solidFill>
              </a:rPr>
              <a:t>樂樂</a:t>
            </a:r>
            <a:endParaRPr lang="zh-TW" altLang="en-US" sz="2400" b="1" dirty="0">
              <a:solidFill>
                <a:srgbClr val="FFFF00"/>
              </a:solidFill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067168" y="2483708"/>
            <a:ext cx="888327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0000"/>
                </a:solidFill>
              </a:rPr>
              <a:t>怒怒</a:t>
            </a:r>
            <a:endParaRPr lang="zh-TW" altLang="en-US" sz="2400" b="1" dirty="0">
              <a:solidFill>
                <a:srgbClr val="FF0000"/>
              </a:solidFill>
            </a:endParaRPr>
          </a:p>
        </p:txBody>
      </p:sp>
      <p:sp>
        <p:nvSpPr>
          <p:cNvPr id="15" name="標題 1"/>
          <p:cNvSpPr txBox="1">
            <a:spLocks/>
          </p:cNvSpPr>
          <p:nvPr/>
        </p:nvSpPr>
        <p:spPr>
          <a:xfrm>
            <a:off x="7039991" y="58597"/>
            <a:ext cx="4613026" cy="16594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zh-TW"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>
                <a:solidFill>
                  <a:srgbClr val="7030A0"/>
                </a:solidFill>
              </a:rPr>
              <a:t>~</a:t>
            </a:r>
            <a:r>
              <a:rPr lang="zh-TW" altLang="en-US" dirty="0" smtClean="0">
                <a:solidFill>
                  <a:srgbClr val="7030A0"/>
                </a:solidFill>
              </a:rPr>
              <a:t>腦筋急轉彎</a:t>
            </a:r>
            <a:br>
              <a:rPr lang="zh-TW" altLang="en-US" dirty="0" smtClean="0">
                <a:solidFill>
                  <a:srgbClr val="7030A0"/>
                </a:solidFill>
              </a:rPr>
            </a:br>
            <a:endParaRPr lang="zh-TW" altLang="en-US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80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9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92"/>
            <a:ext cx="5589896" cy="18283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-1032792" y="3150467"/>
            <a:ext cx="10534934" cy="1349494"/>
          </a:xfrm>
        </p:spPr>
        <p:txBody>
          <a:bodyPr>
            <a:normAutofit/>
          </a:bodyPr>
          <a:lstStyle/>
          <a:p>
            <a:pPr algn="ctr"/>
            <a:r>
              <a:rPr lang="zh-TW" altLang="en-US" sz="8000" dirty="0">
                <a:solidFill>
                  <a:srgbClr val="7030A0"/>
                </a:solidFill>
              </a:rPr>
              <a:t>情緒大搜查</a:t>
            </a:r>
            <a:endParaRPr lang="zh-TW" altLang="en-US" sz="80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453244" y="2111122"/>
            <a:ext cx="9753600" cy="4038600"/>
          </a:xfrm>
        </p:spPr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7752184" y="4293096"/>
            <a:ext cx="3096344" cy="1368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621" y="196391"/>
            <a:ext cx="4311144" cy="608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55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92"/>
            <a:ext cx="5589896" cy="18283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8866" y="341195"/>
            <a:ext cx="10534934" cy="134949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5" y="1859421"/>
            <a:ext cx="2828810" cy="4690255"/>
          </a:xfrm>
          <a:prstGeom prst="rect">
            <a:avLst/>
          </a:prstGeom>
        </p:spPr>
      </p:pic>
      <p:sp>
        <p:nvSpPr>
          <p:cNvPr id="7" name="橢圓形圖說文字 6"/>
          <p:cNvSpPr/>
          <p:nvPr/>
        </p:nvSpPr>
        <p:spPr>
          <a:xfrm>
            <a:off x="867431" y="2201790"/>
            <a:ext cx="8262257" cy="4356157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5400" dirty="0" smtClean="0">
                <a:solidFill>
                  <a:srgbClr val="0070C0"/>
                </a:solidFill>
              </a:rPr>
              <a:t>影片中，爸爸、媽媽、來莉都受誰的影響</a:t>
            </a:r>
            <a:r>
              <a:rPr lang="en-US" altLang="zh-TW" sz="5400" dirty="0" smtClean="0">
                <a:solidFill>
                  <a:srgbClr val="0070C0"/>
                </a:solidFill>
              </a:rPr>
              <a:t>? </a:t>
            </a: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35" y="168132"/>
            <a:ext cx="1442329" cy="11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59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92"/>
            <a:ext cx="5589896" cy="18283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8866" y="341195"/>
            <a:ext cx="10534934" cy="134949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5" y="1859421"/>
            <a:ext cx="2828810" cy="4690255"/>
          </a:xfrm>
          <a:prstGeom prst="rect">
            <a:avLst/>
          </a:prstGeom>
        </p:spPr>
      </p:pic>
      <p:sp>
        <p:nvSpPr>
          <p:cNvPr id="7" name="橢圓形圖說文字 6"/>
          <p:cNvSpPr/>
          <p:nvPr/>
        </p:nvSpPr>
        <p:spPr>
          <a:xfrm>
            <a:off x="867431" y="2201790"/>
            <a:ext cx="8262257" cy="4356157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zh-TW" sz="5400" dirty="0" smtClean="0">
                <a:solidFill>
                  <a:srgbClr val="0070C0"/>
                </a:solidFill>
              </a:rPr>
              <a:t>請問</a:t>
            </a:r>
            <a:r>
              <a:rPr lang="zh-TW" altLang="en-US" sz="5400" dirty="0" smtClean="0">
                <a:solidFill>
                  <a:srgbClr val="0070C0"/>
                </a:solidFill>
              </a:rPr>
              <a:t>你</a:t>
            </a:r>
            <a:r>
              <a:rPr lang="zh-TW" altLang="zh-TW" sz="5400" dirty="0" smtClean="0">
                <a:solidFill>
                  <a:srgbClr val="0070C0"/>
                </a:solidFill>
              </a:rPr>
              <a:t>最</a:t>
            </a:r>
            <a:r>
              <a:rPr lang="zh-TW" altLang="zh-TW" sz="5400" dirty="0">
                <a:solidFill>
                  <a:srgbClr val="0070C0"/>
                </a:solidFill>
              </a:rPr>
              <a:t>喜歡哪種情緒</a:t>
            </a:r>
            <a:r>
              <a:rPr lang="en-US" altLang="zh-TW" sz="5400" dirty="0">
                <a:solidFill>
                  <a:srgbClr val="0070C0"/>
                </a:solidFill>
              </a:rPr>
              <a:t>?</a:t>
            </a:r>
            <a:r>
              <a:rPr lang="zh-TW" altLang="zh-TW" sz="5400" dirty="0">
                <a:solidFill>
                  <a:srgbClr val="0070C0"/>
                </a:solidFill>
              </a:rPr>
              <a:t>為什麼</a:t>
            </a:r>
            <a:r>
              <a:rPr lang="en-US" altLang="zh-TW" sz="5400" dirty="0">
                <a:solidFill>
                  <a:srgbClr val="0070C0"/>
                </a:solidFill>
              </a:rPr>
              <a:t>? </a:t>
            </a:r>
            <a:endParaRPr lang="en-US" altLang="zh-TW" sz="5400" dirty="0" smtClean="0">
              <a:solidFill>
                <a:srgbClr val="0070C0"/>
              </a:solidFill>
            </a:endParaRP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35" y="168132"/>
            <a:ext cx="1442329" cy="11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24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92"/>
            <a:ext cx="5589896" cy="18283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8866" y="341195"/>
            <a:ext cx="10534934" cy="134949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5" y="1859421"/>
            <a:ext cx="2828810" cy="4690255"/>
          </a:xfrm>
          <a:prstGeom prst="rect">
            <a:avLst/>
          </a:prstGeom>
        </p:spPr>
      </p:pic>
      <p:sp>
        <p:nvSpPr>
          <p:cNvPr id="7" name="橢圓形圖說文字 6"/>
          <p:cNvSpPr/>
          <p:nvPr/>
        </p:nvSpPr>
        <p:spPr>
          <a:xfrm>
            <a:off x="838199" y="2193519"/>
            <a:ext cx="8262257" cy="4356157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zh-TW" sz="4400" b="1" dirty="0" smtClean="0">
                <a:solidFill>
                  <a:srgbClr val="7030A0"/>
                </a:solidFill>
              </a:rPr>
              <a:t>哪</a:t>
            </a:r>
            <a:r>
              <a:rPr lang="zh-TW" altLang="zh-TW" sz="4400" b="1" dirty="0">
                <a:solidFill>
                  <a:srgbClr val="7030A0"/>
                </a:solidFill>
              </a:rPr>
              <a:t>一種情緒會造成自己及他人</a:t>
            </a:r>
            <a:r>
              <a:rPr lang="zh-TW" altLang="zh-TW" sz="4400" b="1" dirty="0">
                <a:solidFill>
                  <a:srgbClr val="FF0000"/>
                </a:solidFill>
              </a:rPr>
              <a:t>不開心</a:t>
            </a:r>
            <a:r>
              <a:rPr lang="zh-TW" altLang="zh-TW" sz="4400" b="1" dirty="0">
                <a:solidFill>
                  <a:srgbClr val="7030A0"/>
                </a:solidFill>
              </a:rPr>
              <a:t>，甚至有時會</a:t>
            </a:r>
            <a:r>
              <a:rPr lang="zh-TW" altLang="zh-TW" sz="4400" b="1" dirty="0">
                <a:solidFill>
                  <a:srgbClr val="FF0000"/>
                </a:solidFill>
              </a:rPr>
              <a:t>受傷</a:t>
            </a:r>
            <a:r>
              <a:rPr lang="en-US" altLang="zh-TW" sz="4400" b="1" dirty="0" smtClean="0">
                <a:solidFill>
                  <a:srgbClr val="7030A0"/>
                </a:solidFill>
              </a:rPr>
              <a:t>?</a:t>
            </a: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35" y="168132"/>
            <a:ext cx="1442329" cy="11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43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92"/>
            <a:ext cx="5589896" cy="18283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8866" y="341195"/>
            <a:ext cx="10534934" cy="134949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5" y="1859421"/>
            <a:ext cx="2828810" cy="4690255"/>
          </a:xfrm>
          <a:prstGeom prst="rect">
            <a:avLst/>
          </a:prstGeom>
        </p:spPr>
      </p:pic>
      <p:sp>
        <p:nvSpPr>
          <p:cNvPr id="7" name="橢圓形圖說文字 6"/>
          <p:cNvSpPr/>
          <p:nvPr/>
        </p:nvSpPr>
        <p:spPr>
          <a:xfrm>
            <a:off x="838199" y="2193519"/>
            <a:ext cx="8262257" cy="4356157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5400" b="1" dirty="0" smtClean="0">
                <a:solidFill>
                  <a:srgbClr val="0070C0"/>
                </a:solidFill>
              </a:rPr>
              <a:t>想想看，</a:t>
            </a:r>
            <a:r>
              <a:rPr lang="zh-TW" altLang="zh-TW" sz="5400" b="1" dirty="0" smtClean="0">
                <a:solidFill>
                  <a:srgbClr val="FFFF00"/>
                </a:solidFill>
              </a:rPr>
              <a:t>喜</a:t>
            </a:r>
            <a:r>
              <a:rPr lang="zh-TW" altLang="zh-TW" sz="5400" b="1" dirty="0">
                <a:solidFill>
                  <a:srgbClr val="0070C0"/>
                </a:solidFill>
              </a:rPr>
              <a:t>與</a:t>
            </a:r>
            <a:r>
              <a:rPr lang="zh-TW" altLang="zh-TW" sz="5400" b="1" dirty="0" smtClean="0">
                <a:solidFill>
                  <a:srgbClr val="FF0000"/>
                </a:solidFill>
              </a:rPr>
              <a:t>怒</a:t>
            </a:r>
            <a:r>
              <a:rPr lang="zh-TW" altLang="en-US" sz="5400" b="1" dirty="0" smtClean="0">
                <a:solidFill>
                  <a:srgbClr val="0070C0"/>
                </a:solidFill>
              </a:rPr>
              <a:t>，在</a:t>
            </a:r>
            <a:r>
              <a:rPr lang="zh-TW" altLang="zh-TW" sz="5400" b="1" dirty="0" smtClean="0">
                <a:solidFill>
                  <a:srgbClr val="0070C0"/>
                </a:solidFill>
              </a:rPr>
              <a:t>什麼</a:t>
            </a:r>
            <a:r>
              <a:rPr lang="zh-TW" altLang="zh-TW" sz="5400" b="1" dirty="0">
                <a:solidFill>
                  <a:srgbClr val="0070C0"/>
                </a:solidFill>
              </a:rPr>
              <a:t>樣</a:t>
            </a:r>
            <a:r>
              <a:rPr lang="zh-TW" altLang="zh-TW" sz="5400" b="1" dirty="0" smtClean="0">
                <a:solidFill>
                  <a:srgbClr val="0070C0"/>
                </a:solidFill>
              </a:rPr>
              <a:t>的</a:t>
            </a:r>
            <a:r>
              <a:rPr lang="zh-TW" altLang="en-US" sz="5400" b="1" dirty="0" smtClean="0">
                <a:solidFill>
                  <a:srgbClr val="0070C0"/>
                </a:solidFill>
              </a:rPr>
              <a:t>情況</a:t>
            </a:r>
            <a:r>
              <a:rPr lang="zh-TW" altLang="zh-TW" sz="5400" b="1" dirty="0" smtClean="0">
                <a:solidFill>
                  <a:srgbClr val="0070C0"/>
                </a:solidFill>
              </a:rPr>
              <a:t>中</a:t>
            </a:r>
            <a:r>
              <a:rPr lang="zh-TW" altLang="zh-TW" sz="5400" b="1" dirty="0">
                <a:solidFill>
                  <a:srgbClr val="0070C0"/>
                </a:solidFill>
              </a:rPr>
              <a:t>會</a:t>
            </a:r>
            <a:r>
              <a:rPr lang="zh-TW" altLang="zh-TW" sz="5400" b="1" dirty="0" smtClean="0">
                <a:solidFill>
                  <a:srgbClr val="0070C0"/>
                </a:solidFill>
              </a:rPr>
              <a:t>產生</a:t>
            </a:r>
            <a:r>
              <a:rPr lang="zh-TW" altLang="en-US" sz="5400" b="1" dirty="0" smtClean="0">
                <a:solidFill>
                  <a:srgbClr val="0070C0"/>
                </a:solidFill>
              </a:rPr>
              <a:t>呢</a:t>
            </a:r>
            <a:r>
              <a:rPr lang="en-US" altLang="zh-TW" sz="5400" b="1" dirty="0" smtClean="0">
                <a:solidFill>
                  <a:srgbClr val="0070C0"/>
                </a:solidFill>
              </a:rPr>
              <a:t>?</a:t>
            </a: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35" y="168132"/>
            <a:ext cx="1442329" cy="11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30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392"/>
            <a:ext cx="5589896" cy="1828395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8866" y="341195"/>
            <a:ext cx="10534934" cy="1349494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5" y="1859421"/>
            <a:ext cx="2828810" cy="4690255"/>
          </a:xfrm>
          <a:prstGeom prst="rect">
            <a:avLst/>
          </a:prstGeom>
        </p:spPr>
      </p:pic>
      <p:sp>
        <p:nvSpPr>
          <p:cNvPr id="7" name="橢圓形圖說文字 6"/>
          <p:cNvSpPr/>
          <p:nvPr/>
        </p:nvSpPr>
        <p:spPr>
          <a:xfrm>
            <a:off x="838199" y="2193519"/>
            <a:ext cx="8262257" cy="4356157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6600" b="1" dirty="0" smtClean="0">
                <a:solidFill>
                  <a:srgbClr val="00B050"/>
                </a:solidFill>
              </a:rPr>
              <a:t>演一演，</a:t>
            </a:r>
            <a:r>
              <a:rPr lang="zh-TW" altLang="zh-TW" sz="6600" b="1" dirty="0" smtClean="0">
                <a:solidFill>
                  <a:srgbClr val="FFFF00"/>
                </a:solidFill>
              </a:rPr>
              <a:t>喜</a:t>
            </a:r>
            <a:r>
              <a:rPr lang="zh-TW" altLang="zh-TW" sz="6600" b="1" dirty="0">
                <a:solidFill>
                  <a:srgbClr val="00B050"/>
                </a:solidFill>
              </a:rPr>
              <a:t>與</a:t>
            </a:r>
            <a:r>
              <a:rPr lang="zh-TW" altLang="zh-TW" sz="6600" b="1" dirty="0">
                <a:solidFill>
                  <a:srgbClr val="FF0000"/>
                </a:solidFill>
              </a:rPr>
              <a:t>怒</a:t>
            </a:r>
            <a:r>
              <a:rPr lang="zh-TW" altLang="zh-TW" sz="6600" b="1" dirty="0">
                <a:solidFill>
                  <a:srgbClr val="00B050"/>
                </a:solidFill>
              </a:rPr>
              <a:t>兩種情緒。</a:t>
            </a:r>
            <a:endParaRPr lang="zh-TW" altLang="en-US" sz="6600" b="1" dirty="0">
              <a:solidFill>
                <a:srgbClr val="00B050"/>
              </a:solidFill>
            </a:endParaRPr>
          </a:p>
        </p:txBody>
      </p:sp>
      <p:pic>
        <p:nvPicPr>
          <p:cNvPr id="8" name="內容版面配置區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635" y="168132"/>
            <a:ext cx="1442329" cy="115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6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zh-TW" sz="4000" dirty="0" smtClean="0"/>
          </a:p>
          <a:p>
            <a:endParaRPr lang="zh-TW" altLang="en-US" dirty="0"/>
          </a:p>
        </p:txBody>
      </p:sp>
      <p:sp>
        <p:nvSpPr>
          <p:cNvPr id="7" name="橢圓形圖說文字 6"/>
          <p:cNvSpPr/>
          <p:nvPr/>
        </p:nvSpPr>
        <p:spPr>
          <a:xfrm>
            <a:off x="263352" y="548680"/>
            <a:ext cx="8064896" cy="4608512"/>
          </a:xfrm>
          <a:prstGeom prst="wedgeEllipseCallout">
            <a:avLst>
              <a:gd name="adj1" fmla="val 54294"/>
              <a:gd name="adj2" fmla="val 29880"/>
            </a:avLst>
          </a:prstGeom>
          <a:solidFill>
            <a:schemeClr val="accent4">
              <a:lumMod val="40000"/>
              <a:lumOff val="60000"/>
            </a:schemeClr>
          </a:solidFill>
          <a:effectLst>
            <a:glow rad="304800">
              <a:schemeClr val="accent3">
                <a:satMod val="175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400" b="1" u="sng" dirty="0" smtClean="0">
                <a:solidFill>
                  <a:srgbClr val="7030A0"/>
                </a:solidFill>
              </a:rPr>
              <a:t>情緒沒有好壞</a:t>
            </a:r>
            <a:r>
              <a:rPr lang="zh-TW" altLang="en-US" sz="4400" b="1" dirty="0" smtClean="0">
                <a:solidFill>
                  <a:srgbClr val="7030A0"/>
                </a:solidFill>
              </a:rPr>
              <a:t>，但是我們要</a:t>
            </a:r>
            <a:r>
              <a:rPr lang="zh-TW" altLang="en-US" sz="4400" b="1" dirty="0" smtClean="0">
                <a:solidFill>
                  <a:srgbClr val="FF0000"/>
                </a:solidFill>
              </a:rPr>
              <a:t>察覺</a:t>
            </a:r>
            <a:r>
              <a:rPr lang="zh-TW" altLang="en-US" sz="4400" b="1" dirty="0" smtClean="0">
                <a:solidFill>
                  <a:srgbClr val="7030A0"/>
                </a:solidFill>
              </a:rPr>
              <a:t>自己的情緒，也要</a:t>
            </a:r>
            <a:r>
              <a:rPr lang="zh-TW" altLang="en-US" sz="4400" b="1" dirty="0" smtClean="0">
                <a:solidFill>
                  <a:schemeClr val="tx1"/>
                </a:solidFill>
              </a:rPr>
              <a:t>辨識</a:t>
            </a:r>
            <a:r>
              <a:rPr lang="zh-TW" altLang="en-US" sz="4400" b="1" dirty="0" smtClean="0">
                <a:solidFill>
                  <a:srgbClr val="7030A0"/>
                </a:solidFill>
              </a:rPr>
              <a:t>到別人的情緒，</a:t>
            </a:r>
            <a:r>
              <a:rPr lang="zh-TW" altLang="en-US" sz="4400" b="1" dirty="0" smtClean="0">
                <a:solidFill>
                  <a:srgbClr val="00B050"/>
                </a:solidFill>
              </a:rPr>
              <a:t>尊重</a:t>
            </a:r>
            <a:r>
              <a:rPr lang="zh-TW" altLang="en-US" sz="4400" b="1" dirty="0" smtClean="0">
                <a:solidFill>
                  <a:srgbClr val="7030A0"/>
                </a:solidFill>
              </a:rPr>
              <a:t>別人有不同方式的情緒表達</a:t>
            </a:r>
            <a:endParaRPr lang="zh-TW" altLang="en-US" sz="4400" b="1" dirty="0">
              <a:solidFill>
                <a:srgbClr val="FF0000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198" y="260648"/>
            <a:ext cx="3273808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0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647728" y="892170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當情緒遇</a:t>
            </a:r>
            <a:r>
              <a:rPr lang="zh-TW" altLang="en-US" sz="6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微軟正黑體" pitchFamily="34" charset="-120"/>
                <a:ea typeface="微軟正黑體" pitchFamily="34" charset="-120"/>
              </a:rPr>
              <a:t>上性別</a:t>
            </a:r>
            <a:endParaRPr lang="zh-TW" altLang="en-US" sz="6000" b="1" dirty="0">
              <a:solidFill>
                <a:prstClr val="black"/>
              </a:solidFill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529"/>
          <a:stretch/>
        </p:blipFill>
        <p:spPr>
          <a:xfrm>
            <a:off x="2065900" y="124183"/>
            <a:ext cx="1575322" cy="208823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2060848"/>
            <a:ext cx="5810250" cy="409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25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92912" y="299332"/>
            <a:ext cx="8751832" cy="874527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7030A0"/>
                </a:solidFill>
              </a:rPr>
              <a:t>情緒表達有性別的差異嗎</a:t>
            </a:r>
            <a:r>
              <a:rPr lang="en-US" altLang="zh-TW" dirty="0">
                <a:solidFill>
                  <a:srgbClr val="7030A0"/>
                </a:solidFill>
              </a:rPr>
              <a:t>?</a:t>
            </a:r>
            <a:endParaRPr lang="zh-TW" altLang="en-US" dirty="0">
              <a:solidFill>
                <a:srgbClr val="7030A0"/>
              </a:solidFill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5855571" y="2541705"/>
            <a:ext cx="1068521" cy="490825"/>
          </a:xfrm>
        </p:spPr>
        <p:txBody>
          <a:bodyPr>
            <a:noAutofit/>
          </a:bodyPr>
          <a:lstStyle/>
          <a:p>
            <a:r>
              <a:rPr lang="en-US" altLang="zh-TW" sz="4000" b="1" dirty="0" smtClean="0">
                <a:solidFill>
                  <a:srgbClr val="0070C0"/>
                </a:solidFill>
              </a:rPr>
              <a:t>V.S</a:t>
            </a:r>
            <a:endParaRPr lang="zh-TW" altLang="en-US" sz="4000" b="1" dirty="0">
              <a:solidFill>
                <a:srgbClr val="0070C0"/>
              </a:solidFill>
            </a:endParaRPr>
          </a:p>
        </p:txBody>
      </p:sp>
      <p:pic>
        <p:nvPicPr>
          <p:cNvPr id="5" name="圖片 4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803" y="1826749"/>
            <a:ext cx="3586988" cy="1920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圖片 5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311" y="1826749"/>
            <a:ext cx="3734311" cy="1920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文字版面配置區 2"/>
          <p:cNvSpPr txBox="1">
            <a:spLocks/>
          </p:cNvSpPr>
          <p:nvPr/>
        </p:nvSpPr>
        <p:spPr>
          <a:xfrm>
            <a:off x="6456040" y="1772816"/>
            <a:ext cx="3888432" cy="2952328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altLang="zh-TW" kern="100" dirty="0" smtClean="0">
                <a:latin typeface="標楷體" panose="03000509000000000000" pitchFamily="65" charset="-120"/>
                <a:ea typeface="新細明體" panose="02020500000000000000" pitchFamily="18" charset="-120"/>
              </a:rPr>
              <a:t> 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" indent="0">
              <a:buNone/>
            </a:pPr>
            <a:r>
              <a:rPr lang="en-US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en-US" dirty="0"/>
          </a:p>
        </p:txBody>
      </p:sp>
      <p:pic>
        <p:nvPicPr>
          <p:cNvPr id="4" name="圖片 3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4132679"/>
            <a:ext cx="4986217" cy="23238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444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60648"/>
            <a:ext cx="7872875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1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542732" y="599263"/>
            <a:ext cx="36724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 smtClean="0">
                <a:solidFill>
                  <a:srgbClr val="0070C0"/>
                </a:solidFill>
              </a:rPr>
              <a:t>你怎麼看</a:t>
            </a:r>
            <a:r>
              <a:rPr lang="en-US" altLang="zh-TW" sz="6000" b="1" dirty="0">
                <a:solidFill>
                  <a:srgbClr val="0070C0"/>
                </a:solidFill>
              </a:rPr>
              <a:t>?</a:t>
            </a:r>
            <a:endParaRPr lang="zh-TW" altLang="en-US" sz="6000" b="1" dirty="0">
              <a:solidFill>
                <a:srgbClr val="0070C0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400918" y="650381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solidFill>
                  <a:srgbClr val="0070C0"/>
                </a:solidFill>
              </a:rPr>
              <a:t>親愛的會稽孩子們</a:t>
            </a:r>
            <a:r>
              <a:rPr lang="en-US" altLang="zh-TW" sz="4800" b="1" dirty="0" smtClean="0">
                <a:solidFill>
                  <a:srgbClr val="0070C0"/>
                </a:solidFill>
              </a:rPr>
              <a:t>!</a:t>
            </a:r>
            <a:endParaRPr lang="zh-TW" altLang="en-US" sz="4800" b="1" dirty="0">
              <a:solidFill>
                <a:srgbClr val="0070C0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516703" y="1826725"/>
            <a:ext cx="4126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CC0099"/>
                </a:solidFill>
              </a:rPr>
              <a:t>不要再有葉永鋕了</a:t>
            </a:r>
            <a:endParaRPr lang="zh-TW" altLang="en-US" sz="3200" dirty="0">
              <a:solidFill>
                <a:srgbClr val="CC0099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540841" y="2756275"/>
            <a:ext cx="55405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00B050"/>
                </a:solidFill>
              </a:rPr>
              <a:t>不要再叫人娘砲，娘娘腔</a:t>
            </a:r>
            <a:endParaRPr lang="zh-TW" altLang="en-US" sz="3200" dirty="0">
              <a:solidFill>
                <a:srgbClr val="00B05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643637" y="1896401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C000"/>
                </a:solidFill>
              </a:rPr>
              <a:t>也不要再隨便說人家是男人婆</a:t>
            </a:r>
            <a:endParaRPr lang="zh-TW" altLang="en-US" sz="3200" dirty="0">
              <a:solidFill>
                <a:srgbClr val="FFC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343472" y="4128241"/>
            <a:ext cx="74888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0000"/>
                </a:solidFill>
              </a:rPr>
              <a:t>只要是不傷己不傷人的情緒宣洩方式，都是適當，合宜的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250096" y="3428586"/>
            <a:ext cx="772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chemeClr val="accent6">
                    <a:lumMod val="75000"/>
                  </a:schemeClr>
                </a:solidFill>
              </a:rPr>
              <a:t>不管男生女生，你想笑就笑</a:t>
            </a:r>
            <a:r>
              <a:rPr lang="zh-TW" altLang="en-US" sz="3200" dirty="0">
                <a:solidFill>
                  <a:schemeClr val="accent6">
                    <a:lumMod val="75000"/>
                  </a:schemeClr>
                </a:solidFill>
              </a:rPr>
              <a:t>，</a:t>
            </a:r>
            <a:r>
              <a:rPr lang="zh-TW" altLang="en-US" sz="3200" dirty="0" smtClean="0">
                <a:solidFill>
                  <a:schemeClr val="accent6">
                    <a:lumMod val="75000"/>
                  </a:schemeClr>
                </a:solidFill>
              </a:rPr>
              <a:t>想哭就哭吧</a:t>
            </a:r>
            <a:r>
              <a:rPr lang="en-US" altLang="zh-TW" sz="3200" dirty="0" smtClean="0">
                <a:solidFill>
                  <a:schemeClr val="accent6">
                    <a:lumMod val="75000"/>
                  </a:schemeClr>
                </a:solidFill>
              </a:rPr>
              <a:t>!</a:t>
            </a:r>
            <a:endParaRPr lang="zh-TW" alt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280" y="4013361"/>
            <a:ext cx="3358072" cy="251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78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27448" y="404664"/>
            <a:ext cx="65527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 smtClean="0">
                <a:solidFill>
                  <a:srgbClr val="0070C0"/>
                </a:solidFill>
              </a:rPr>
              <a:t>情緒捕手</a:t>
            </a:r>
            <a:endParaRPr lang="zh-TW" altLang="en-US" sz="8000" b="1" dirty="0">
              <a:solidFill>
                <a:srgbClr val="0070C0"/>
              </a:solidFill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5375920" y="681662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" indent="0">
              <a:buNone/>
            </a:pPr>
            <a:r>
              <a:rPr lang="zh-TW" altLang="zh-TW" sz="4400" dirty="0" smtClean="0">
                <a:solidFill>
                  <a:srgbClr val="CC0099"/>
                </a:solidFill>
              </a:rPr>
              <a:t>他人</a:t>
            </a:r>
            <a:r>
              <a:rPr lang="zh-TW" altLang="zh-TW" sz="4400" dirty="0">
                <a:solidFill>
                  <a:srgbClr val="CC0099"/>
                </a:solidFill>
              </a:rPr>
              <a:t>情緒接收與處理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336" y="1729396"/>
            <a:ext cx="2289584" cy="423816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916" y="1636145"/>
            <a:ext cx="2573784" cy="4424665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67408" y="3212976"/>
            <a:ext cx="11089232" cy="92333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5400" dirty="0" smtClean="0"/>
              <a:t>說說看，你比較喜歡哪種呢</a:t>
            </a:r>
            <a:r>
              <a:rPr lang="en-US" altLang="zh-TW" sz="5400" dirty="0" smtClean="0"/>
              <a:t>?</a:t>
            </a:r>
            <a:r>
              <a:rPr lang="zh-TW" altLang="en-US" sz="5400" dirty="0" smtClean="0"/>
              <a:t>為什麼</a:t>
            </a:r>
            <a:r>
              <a:rPr lang="en-US" altLang="zh-TW" sz="5400" dirty="0" smtClean="0"/>
              <a:t>?</a:t>
            </a:r>
            <a:endParaRPr lang="zh-TW" altLang="en-US" sz="5400" dirty="0"/>
          </a:p>
        </p:txBody>
      </p:sp>
    </p:spTree>
    <p:extLst>
      <p:ext uri="{BB962C8B-B14F-4D97-AF65-F5344CB8AC3E}">
        <p14:creationId xmlns:p14="http://schemas.microsoft.com/office/powerpoint/2010/main" val="353331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plit orient="vert"/>
      </p:transition>
    </mc:Choice>
    <mc:Fallback xmlns="">
      <p:transition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雲朵形圖說文字 3"/>
          <p:cNvSpPr/>
          <p:nvPr/>
        </p:nvSpPr>
        <p:spPr>
          <a:xfrm>
            <a:off x="961682" y="0"/>
            <a:ext cx="2470022" cy="1700599"/>
          </a:xfrm>
          <a:prstGeom prst="cloudCallout">
            <a:avLst>
              <a:gd name="adj1" fmla="val -13055"/>
              <a:gd name="adj2" fmla="val 79938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249350" y="213141"/>
            <a:ext cx="6735607" cy="875236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7030A0"/>
                </a:solidFill>
              </a:rPr>
              <a:t>我是情緒</a:t>
            </a:r>
            <a:r>
              <a:rPr lang="en-US" altLang="zh-TW" dirty="0" smtClean="0">
                <a:solidFill>
                  <a:srgbClr val="7030A0"/>
                </a:solidFill>
              </a:rPr>
              <a:t>~</a:t>
            </a:r>
            <a:r>
              <a:rPr lang="zh-TW" altLang="en-US" dirty="0" smtClean="0">
                <a:solidFill>
                  <a:srgbClr val="7030A0"/>
                </a:solidFill>
              </a:rPr>
              <a:t>好主人</a:t>
            </a:r>
            <a:endParaRPr lang="zh-TW" altLang="en-US" dirty="0">
              <a:solidFill>
                <a:srgbClr val="7030A0"/>
              </a:solidFill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0" y="5124972"/>
            <a:ext cx="12168335" cy="169373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lang="zh-TW" sz="6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500" b="0" dirty="0" smtClean="0">
                <a:solidFill>
                  <a:srgbClr val="7030A0"/>
                </a:solidFill>
              </a:rPr>
              <a:t>每個人要當情緒好主人</a:t>
            </a:r>
            <a:r>
              <a:rPr lang="zh-TW" altLang="en-US" sz="4500" b="0" dirty="0">
                <a:solidFill>
                  <a:srgbClr val="7030A0"/>
                </a:solidFill>
              </a:rPr>
              <a:t>，情緒抒發不分男女性別，</a:t>
            </a:r>
            <a:endParaRPr lang="en-US" altLang="zh-TW" sz="4500" b="0" dirty="0">
              <a:solidFill>
                <a:srgbClr val="7030A0"/>
              </a:solidFill>
            </a:endParaRPr>
          </a:p>
          <a:p>
            <a:endParaRPr lang="en-US" altLang="zh-TW" sz="4500" b="0" dirty="0" smtClean="0">
              <a:solidFill>
                <a:srgbClr val="7030A0"/>
              </a:solidFill>
            </a:endParaRPr>
          </a:p>
          <a:p>
            <a:r>
              <a:rPr lang="zh-TW" altLang="en-US" sz="4500" b="0" dirty="0" smtClean="0">
                <a:solidFill>
                  <a:srgbClr val="7030A0"/>
                </a:solidFill>
              </a:rPr>
              <a:t>要適時適當合宜的表達</a:t>
            </a:r>
            <a:r>
              <a:rPr lang="zh-TW" altLang="en-US" sz="4000" b="0" dirty="0">
                <a:solidFill>
                  <a:srgbClr val="7030A0"/>
                </a:solidFill>
              </a:rPr>
              <a:t>。</a:t>
            </a:r>
          </a:p>
        </p:txBody>
      </p:sp>
      <p:sp>
        <p:nvSpPr>
          <p:cNvPr id="9" name="橢圓 8"/>
          <p:cNvSpPr/>
          <p:nvPr/>
        </p:nvSpPr>
        <p:spPr>
          <a:xfrm>
            <a:off x="5244528" y="1556792"/>
            <a:ext cx="2376264" cy="10801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prstClr val="black">
                    <a:lumMod val="65000"/>
                    <a:lumOff val="3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察覺</a:t>
            </a:r>
            <a:endParaRPr lang="zh-TW" altLang="en-US" sz="4800" b="1" dirty="0">
              <a:solidFill>
                <a:prstClr val="white"/>
              </a:solidFill>
            </a:endParaRPr>
          </a:p>
        </p:txBody>
      </p:sp>
      <p:sp>
        <p:nvSpPr>
          <p:cNvPr id="10" name="向右箭號 9"/>
          <p:cNvSpPr/>
          <p:nvPr/>
        </p:nvSpPr>
        <p:spPr>
          <a:xfrm>
            <a:off x="7722821" y="1913740"/>
            <a:ext cx="1152127" cy="510714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8904312" y="1456049"/>
            <a:ext cx="2376264" cy="1080120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spcBef>
                <a:spcPts val="1800"/>
              </a:spcBef>
            </a:pPr>
            <a:r>
              <a:rPr lang="zh-TW" altLang="en-US" sz="4800" b="1" dirty="0">
                <a:solidFill>
                  <a:prstClr val="black">
                    <a:lumMod val="65000"/>
                    <a:lumOff val="3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辨識</a:t>
            </a:r>
            <a:endParaRPr lang="en-US" altLang="zh-TW" sz="4800" b="1" dirty="0">
              <a:solidFill>
                <a:prstClr val="black">
                  <a:lumMod val="65000"/>
                  <a:lumOff val="3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向下箭號 12"/>
          <p:cNvSpPr/>
          <p:nvPr/>
        </p:nvSpPr>
        <p:spPr>
          <a:xfrm>
            <a:off x="9984432" y="2686360"/>
            <a:ext cx="432048" cy="873631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8904312" y="3648736"/>
            <a:ext cx="2376264" cy="108012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spcBef>
                <a:spcPts val="1800"/>
              </a:spcBef>
            </a:pPr>
            <a:r>
              <a:rPr lang="zh-TW" altLang="en-US" sz="4800" b="1" dirty="0">
                <a:solidFill>
                  <a:prstClr val="black">
                    <a:lumMod val="65000"/>
                    <a:lumOff val="3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反應</a:t>
            </a:r>
          </a:p>
        </p:txBody>
      </p:sp>
      <p:sp>
        <p:nvSpPr>
          <p:cNvPr id="15" name="向右箭號 14"/>
          <p:cNvSpPr/>
          <p:nvPr/>
        </p:nvSpPr>
        <p:spPr>
          <a:xfrm rot="10800000">
            <a:off x="7620789" y="4092027"/>
            <a:ext cx="1254158" cy="489099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5136892" y="3609444"/>
            <a:ext cx="2408444" cy="1158704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prstClr val="black">
                    <a:lumMod val="65000"/>
                    <a:lumOff val="3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行動</a:t>
            </a:r>
          </a:p>
        </p:txBody>
      </p:sp>
      <p:sp>
        <p:nvSpPr>
          <p:cNvPr id="17" name="向下箭號 16"/>
          <p:cNvSpPr/>
          <p:nvPr/>
        </p:nvSpPr>
        <p:spPr>
          <a:xfrm rot="10800000">
            <a:off x="6168007" y="2735810"/>
            <a:ext cx="508497" cy="774733"/>
          </a:xfrm>
          <a:prstGeom prst="down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9" b="99611" l="1007" r="99329">
                        <a14:foregroundMark x1="19128" y1="14397" x2="58725" y2="45525"/>
                        <a14:foregroundMark x1="33221" y1="36187" x2="58389" y2="53696"/>
                        <a14:foregroundMark x1="74832" y1="10117" x2="84899" y2="22179"/>
                        <a14:foregroundMark x1="16443" y1="33074" x2="25168" y2="34630"/>
                        <a14:foregroundMark x1="10067" y1="48249" x2="13423" y2="63035"/>
                        <a14:foregroundMark x1="83557" y1="55642" x2="85906" y2="72763"/>
                        <a14:backgroundMark x1="67114" y1="57588" x2="67450" y2="71595"/>
                        <a14:backgroundMark x1="75168" y1="47860" x2="68792" y2="5525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9729" y="1799314"/>
            <a:ext cx="2838450" cy="2895731"/>
          </a:xfrm>
          <a:prstGeom prst="rect">
            <a:avLst/>
          </a:prstGeom>
        </p:spPr>
      </p:pic>
      <p:pic>
        <p:nvPicPr>
          <p:cNvPr id="18" name="圖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50" y="98715"/>
            <a:ext cx="2037286" cy="14580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6587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12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 rot="293751">
            <a:off x="5133699" y="1949944"/>
            <a:ext cx="5895014" cy="1325563"/>
          </a:xfrm>
        </p:spPr>
        <p:txBody>
          <a:bodyPr>
            <a:noAutofit/>
          </a:bodyPr>
          <a:lstStyle/>
          <a:p>
            <a:r>
              <a:rPr lang="zh-TW" altLang="en-US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感謝您的聆聽與認真參與</a:t>
            </a:r>
            <a:r>
              <a:rPr lang="en-US" altLang="zh-TW" sz="3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~</a:t>
            </a:r>
            <a:endParaRPr lang="zh-TW" altLang="en-US" sz="3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/>
          <a:srcRect l="52782" t="44727" r="20535" b="26757"/>
          <a:stretch/>
        </p:blipFill>
        <p:spPr>
          <a:xfrm>
            <a:off x="9552384" y="30543"/>
            <a:ext cx="2423592" cy="14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78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HEARTSOFT 16X9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HeartSoft_16x9_TP103417342" id="{4E037761-6A98-4382-9A6C-43E90354F07D}" vid="{E9D75320-D236-4882-9A4C-1F0A1E5395CE}"/>
    </a:ext>
  </a:extLst>
</a:theme>
</file>

<file path=ppt/theme/theme2.xml><?xml version="1.0" encoding="utf-8"?>
<a:theme xmlns:a="http://schemas.openxmlformats.org/drawingml/2006/main" name="Office Theme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Cambria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BD955AE3-A825-499B-9453-1B7FEC99E1C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相簿，心花朵朵開設計 (寬螢幕)</Template>
  <TotalTime>0</TotalTime>
  <Words>547</Words>
  <Application>Microsoft Office PowerPoint</Application>
  <PresentationFormat>自訂</PresentationFormat>
  <Paragraphs>81</Paragraphs>
  <Slides>23</Slides>
  <Notes>7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23</vt:i4>
      </vt:variant>
    </vt:vector>
  </HeadingPairs>
  <TitlesOfParts>
    <vt:vector size="24" baseType="lpstr">
      <vt:lpstr>HEARTSOFT 16X9</vt:lpstr>
      <vt:lpstr>              桃園市 性別平等教育輔導團</vt:lpstr>
      <vt:lpstr>PowerPoint 簡報</vt:lpstr>
      <vt:lpstr>PowerPoint 簡報</vt:lpstr>
      <vt:lpstr>PowerPoint 簡報</vt:lpstr>
      <vt:lpstr>如果我們像氣球~ </vt:lpstr>
      <vt:lpstr>數字會說話</vt:lpstr>
      <vt:lpstr>PowerPoint 簡報</vt:lpstr>
      <vt:lpstr>那該怎麼做呢?</vt:lpstr>
      <vt:lpstr>如果你的腦袋住著 </vt:lpstr>
      <vt:lpstr>情緒大搜查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情緒表達有性別的差異嗎?</vt:lpstr>
      <vt:lpstr>PowerPoint 簡報</vt:lpstr>
      <vt:lpstr>PowerPoint 簡報</vt:lpstr>
      <vt:lpstr>PowerPoint 簡報</vt:lpstr>
      <vt:lpstr>我是情緒~好主人</vt:lpstr>
      <vt:lpstr>感謝您的聆聽與認真參與~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2019-01-01T23:58:23Z</dcterms:created>
  <dcterms:modified xsi:type="dcterms:W3CDTF">2019-04-29T00:57:18Z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TC034173459991</vt:lpwstr>
  </property>
</Properties>
</file>