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CC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5C7C-664F-46FA-953A-F88BFF25AEB0}" type="datetimeFigureOut">
              <a:rPr lang="zh-TW" altLang="en-US" smtClean="0"/>
              <a:t>2017/11/19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311E-524F-4781-B529-D1056A464B6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5C7C-664F-46FA-953A-F88BFF25AEB0}" type="datetimeFigureOut">
              <a:rPr lang="zh-TW" altLang="en-US" smtClean="0"/>
              <a:t>2017/11/19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311E-524F-4781-B529-D1056A464B6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5C7C-664F-46FA-953A-F88BFF25AEB0}" type="datetimeFigureOut">
              <a:rPr lang="zh-TW" altLang="en-US" smtClean="0"/>
              <a:t>2017/11/19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311E-524F-4781-B529-D1056A464B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5C7C-664F-46FA-953A-F88BFF25AEB0}" type="datetimeFigureOut">
              <a:rPr lang="zh-TW" altLang="en-US" smtClean="0"/>
              <a:t>2017/11/19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311E-524F-4781-B529-D1056A464B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5C7C-664F-46FA-953A-F88BFF25AEB0}" type="datetimeFigureOut">
              <a:rPr lang="zh-TW" altLang="en-US" smtClean="0"/>
              <a:t>2017/11/19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311E-524F-4781-B529-D1056A464B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5C7C-664F-46FA-953A-F88BFF25AEB0}" type="datetimeFigureOut">
              <a:rPr lang="zh-TW" altLang="en-US" smtClean="0"/>
              <a:t>2017/11/19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311E-524F-4781-B529-D1056A464B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5C7C-664F-46FA-953A-F88BFF25AEB0}" type="datetimeFigureOut">
              <a:rPr lang="zh-TW" altLang="en-US" smtClean="0"/>
              <a:t>2017/11/19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311E-524F-4781-B529-D1056A464B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5C7C-664F-46FA-953A-F88BFF25AEB0}" type="datetimeFigureOut">
              <a:rPr lang="zh-TW" altLang="en-US" smtClean="0"/>
              <a:t>2017/11/19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311E-524F-4781-B529-D1056A464B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5C7C-664F-46FA-953A-F88BFF25AEB0}" type="datetimeFigureOut">
              <a:rPr lang="zh-TW" altLang="en-US" smtClean="0"/>
              <a:t>2017/11/19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311E-524F-4781-B529-D1056A464B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5C7C-664F-46FA-953A-F88BFF25AEB0}" type="datetimeFigureOut">
              <a:rPr lang="zh-TW" altLang="en-US" smtClean="0"/>
              <a:t>2017/11/19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311E-524F-4781-B529-D1056A464B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95C7C-664F-46FA-953A-F88BFF25AEB0}" type="datetimeFigureOut">
              <a:rPr lang="zh-TW" altLang="en-US" smtClean="0"/>
              <a:t>2017/11/19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311E-524F-4781-B529-D1056A464B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CDD95C7C-664F-46FA-953A-F88BFF25AEB0}" type="datetimeFigureOut">
              <a:rPr lang="zh-TW" altLang="en-US" smtClean="0"/>
              <a:t>2017/11/19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41F1311E-524F-4781-B529-D1056A464B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ownloads\23757708_1517016261667936_653814026_o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4" t="1378" r="9465" b="1463"/>
          <a:stretch/>
        </p:blipFill>
        <p:spPr bwMode="auto">
          <a:xfrm>
            <a:off x="2987824" y="1121363"/>
            <a:ext cx="2919582" cy="4695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066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25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050" name="Picture 2" descr="C:\Users\Administrator\Downloads\23769927_1517049464997949_1668412282_o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11" b="95573" l="7617" r="94043">
                        <a14:foregroundMark x1="76807" y1="16992" x2="76807" y2="16992"/>
                        <a14:foregroundMark x1="75488" y1="15690" x2="75488" y2="156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1266"/>
            <a:ext cx="8675645" cy="6506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663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3861048"/>
            <a:ext cx="6400800" cy="1752600"/>
          </a:xfrm>
        </p:spPr>
        <p:txBody>
          <a:bodyPr>
            <a:normAutofit/>
          </a:bodyPr>
          <a:lstStyle/>
          <a:p>
            <a:r>
              <a:rPr lang="zh-TW" altLang="en-US" sz="3600" dirty="0" smtClean="0"/>
              <a:t>每位同學用手觸摸後看錦囊內裝的是什麼東西</a:t>
            </a:r>
            <a:r>
              <a:rPr lang="en-US" altLang="zh-TW" sz="2000" dirty="0" smtClean="0"/>
              <a:t>?</a:t>
            </a:r>
            <a:endParaRPr lang="zh-TW" altLang="en-US" sz="2000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60040" y="2007888"/>
            <a:ext cx="7772400" cy="1470025"/>
          </a:xfrm>
        </p:spPr>
        <p:txBody>
          <a:bodyPr/>
          <a:lstStyle/>
          <a:p>
            <a:r>
              <a:rPr lang="zh-TW" altLang="en-US" sz="6000" dirty="0" smtClean="0"/>
              <a:t>解開錦囊內的秘密</a:t>
            </a:r>
            <a:endParaRPr lang="zh-TW" altLang="en-US" sz="6000" dirty="0"/>
          </a:p>
        </p:txBody>
      </p:sp>
      <p:pic>
        <p:nvPicPr>
          <p:cNvPr id="4" name="Picture 2" descr="C:\Users\Administrator\Downloads\23769927_1517049464997949_1668412282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11" b="95573" l="7617" r="94043">
                        <a14:foregroundMark x1="76807" y1="16992" x2="76807" y2="16992"/>
                        <a14:foregroundMark x1="75488" y1="15690" x2="75488" y2="156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4322" y="620688"/>
            <a:ext cx="2376264" cy="1782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95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691680" y="3933056"/>
            <a:ext cx="6400800" cy="1752600"/>
          </a:xfrm>
        </p:spPr>
        <p:txBody>
          <a:bodyPr>
            <a:noAutofit/>
          </a:bodyPr>
          <a:lstStyle/>
          <a:p>
            <a:pPr algn="l"/>
            <a:r>
              <a:rPr lang="en-US" altLang="zh-TW" sz="2800" dirty="0" smtClean="0"/>
              <a:t>1.</a:t>
            </a:r>
            <a:r>
              <a:rPr lang="zh-TW" altLang="en-US" sz="2800" dirty="0" smtClean="0"/>
              <a:t>先將錦囊中岩石分類並仔細觀察</a:t>
            </a:r>
            <a:endParaRPr lang="en-US" altLang="zh-TW" sz="2800" dirty="0"/>
          </a:p>
          <a:p>
            <a:pPr algn="l"/>
            <a:r>
              <a:rPr lang="en-US" altLang="zh-TW" sz="2800" dirty="0" smtClean="0"/>
              <a:t>2.</a:t>
            </a:r>
            <a:r>
              <a:rPr lang="zh-TW" altLang="en-US" sz="2800" dirty="0" smtClean="0"/>
              <a:t>將觀察紀錄寫在學習單上</a:t>
            </a:r>
            <a:endParaRPr lang="en-US" altLang="zh-TW" sz="2800" dirty="0" smtClean="0"/>
          </a:p>
          <a:p>
            <a:pPr algn="l"/>
            <a:r>
              <a:rPr lang="en-US" altLang="zh-TW" sz="2800" dirty="0" smtClean="0"/>
              <a:t>3.</a:t>
            </a:r>
            <a:r>
              <a:rPr lang="zh-TW" altLang="en-US" sz="2800" dirty="0" smtClean="0"/>
              <a:t>將稀鹽酸分別滴入岩石</a:t>
            </a:r>
            <a:r>
              <a:rPr lang="en-US" altLang="zh-TW" sz="2800" dirty="0" smtClean="0"/>
              <a:t>1</a:t>
            </a:r>
            <a:r>
              <a:rPr lang="zh-TW" altLang="en-US" sz="2800" dirty="0" smtClean="0"/>
              <a:t>和岩石</a:t>
            </a:r>
            <a:r>
              <a:rPr lang="en-US" altLang="zh-TW" sz="2800" dirty="0" smtClean="0"/>
              <a:t>2</a:t>
            </a:r>
            <a:r>
              <a:rPr lang="zh-TW" altLang="en-US" sz="2800" dirty="0" smtClean="0"/>
              <a:t>上</a:t>
            </a:r>
            <a:endParaRPr lang="en-US" altLang="zh-TW" sz="2800" dirty="0" smtClean="0"/>
          </a:p>
          <a:p>
            <a:pPr algn="l"/>
            <a:r>
              <a:rPr lang="zh-TW" altLang="en-US" sz="2800" dirty="0" smtClean="0"/>
              <a:t>    並紀錄實驗結果</a:t>
            </a:r>
            <a:endParaRPr lang="en-US" altLang="zh-TW" sz="2800" dirty="0" smtClean="0"/>
          </a:p>
          <a:p>
            <a:pPr algn="l"/>
            <a:endParaRPr lang="zh-TW" altLang="en-US" sz="2000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95536" y="1700808"/>
            <a:ext cx="8568952" cy="1470025"/>
          </a:xfrm>
        </p:spPr>
        <p:txBody>
          <a:bodyPr/>
          <a:lstStyle/>
          <a:p>
            <a:r>
              <a:rPr lang="zh-TW" altLang="en-US" sz="4800" dirty="0" smtClean="0"/>
              <a:t>聖旨到</a:t>
            </a:r>
            <a:r>
              <a:rPr lang="en-US" altLang="zh-TW" sz="4800" dirty="0" smtClean="0"/>
              <a:t>~~</a:t>
            </a:r>
            <a:r>
              <a:rPr lang="zh-TW" altLang="en-US" sz="4800" dirty="0" smtClean="0"/>
              <a:t>完成超級任務學習單</a:t>
            </a:r>
            <a:endParaRPr lang="zh-TW" altLang="en-US" sz="4800" dirty="0"/>
          </a:p>
        </p:txBody>
      </p:sp>
      <p:pic>
        <p:nvPicPr>
          <p:cNvPr id="4" name="Picture 2" descr="C:\Users\Administrator\Downloads\23757708_1517016261667936_653814026_o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4" t="1378" r="9465" b="1463"/>
          <a:stretch/>
        </p:blipFill>
        <p:spPr bwMode="auto">
          <a:xfrm>
            <a:off x="3995936" y="260648"/>
            <a:ext cx="1208925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41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dministrator\AppData\Local\Microsoft\Windows\Temporary Internet Files\Content.IE5\G5469I33\8-Inch-Tablet-PC-Netbook-Epad-Tablet-PC-M80003-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77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-171400"/>
            <a:ext cx="8064896" cy="7247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Administrator\Downloads\23757708_1517016261667936_653814026_o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4" t="1378" r="9465" b="1463"/>
          <a:stretch/>
        </p:blipFill>
        <p:spPr bwMode="auto">
          <a:xfrm>
            <a:off x="2627784" y="476672"/>
            <a:ext cx="3564396" cy="573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8479">
            <a:off x="3287914" y="2000300"/>
            <a:ext cx="2442536" cy="2450706"/>
          </a:xfrm>
          <a:prstGeom prst="rect">
            <a:avLst/>
          </a:prstGeom>
          <a:effectLst>
            <a:glow rad="101600">
              <a:schemeClr val="bg1">
                <a:lumMod val="65000"/>
                <a:lumOff val="35000"/>
                <a:alpha val="6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003342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378 0.0412 C -0.13732 0.04583 -0.14826 0.06181 -0.16198 0.06667 C -0.18038 0.07338 -0.19896 0.07546 -0.21788 0.07778 C -0.24479 0.08102 -0.27048 0.08565 -0.29757 0.08727 C -0.30712 0.08634 -0.31666 0.08611 -0.32621 0.08426 C -0.33576 0.08241 -0.3625 0.06528 -0.36545 0.06343 C -0.37413 0.05764 -0.38264 0.05069 -0.39166 0.04606 C -0.39566 0.04398 -0.39982 0.04236 -0.40364 0.03981 C -0.41996 0.02917 -0.43489 0.01528 -0.45121 0.00486 C -0.4566 -0.00602 -0.45382 -0.01898 -0.45 -0.03009 C -0.44496 -0.04491 -0.43698 -0.05694 -0.42986 -0.06991 C -0.42778 -0.07361 -0.42673 -0.07847 -0.42378 -0.08102 C -0.4191 -0.08519 -0.41406 -0.08889 -0.40955 -0.09352 C -0.39462 -0.10857 -0.38003 -0.12407 -0.36545 -0.13958 C -0.36285 -0.14236 -0.36111 -0.14676 -0.35833 -0.14907 C -0.33455 -0.16875 -0.34809 -0.15463 -0.33333 -0.16343 C -0.33021 -0.16528 -0.31701 -0.17431 -0.31198 -0.17778 C -0.28732 -0.19468 -0.25312 -0.19954 -0.22621 -0.20162 C -0.21875 -0.20324 -0.21111 -0.20486 -0.20364 -0.20625 C -0.18385 -0.20972 -0.1441 -0.21574 -0.1441 -0.21574 C -0.12864 -0.22153 -0.1125 -0.225 -0.09757 -0.23333 C -0.07795 -0.24421 -0.06215 -0.25162 -0.0441 -0.26667 C -0.02482 -0.28287 -0.01423 -0.32685 -0.00712 -0.35394 C -0.00243 -0.37153 -0.00208 -0.38681 0.00469 -0.40324 C 0.00868 -0.44468 0.0059 -0.48912 -0.00833 -0.52685 C -0.01128 -0.54398 -0.01632 -0.56782 -0.0309 -0.57292 C -0.06285 -0.59838 -0.13889 -0.5838 -0.15486 -0.58403 C -0.17708 -0.58333 -0.19982 -0.5875 -0.22153 -0.58102 C -0.22969 -0.57847 -0.23732 -0.57361 -0.24531 -0.56991 C -0.25503 -0.56528 -0.26024 -0.5537 -0.26545 -0.54282 C -0.26701 -0.53958 -0.26875 -0.53657 -0.27031 -0.53333 C -0.27153 -0.53125 -0.27378 -0.52685 -0.27378 -0.52685 C -0.27535 -0.5169 -0.27916 -0.50857 -0.2809 -0.49838 C -0.28194 -0.49213 -0.28333 -0.4794 -0.28333 -0.4794 C -0.28298 -0.47037 -0.2835 -0.46111 -0.28212 -0.45232 C -0.28038 -0.44236 -0.27291 -0.42732 -0.2691 -0.41898 C -0.23854 -0.35185 -0.1776 -0.31713 -0.12153 -0.30162 C -0.1066 -0.29745 -0.09149 -0.29421 -0.07621 -0.29213 C -0.06389 -0.29051 -0.05156 -0.29097 -0.03923 -0.29051 C 0.02518 -0.29352 0.03525 -0.28727 0.07847 -0.3 C 0.11268 -0.31019 0.14497 -0.33171 0.17622 -0.35232 C 0.19045 -0.36181 0.2059 -0.36551 0.22014 -0.37454 C 0.23073 -0.38125 0.23993 -0.38958 0.25122 -0.39514 C 0.25556 -0.4 0.27153 -0.40972 0.27379 -0.41574 C 0.27448 -0.41782 0.27066 -0.41366 0.2691 -0.41273 C 0.26059 -0.41366 0.25504 -0.41296 0.24757 -0.41736 C 0.23872 -0.42269 0.23056 -0.43079 0.22136 -0.43495 C 0.21979 -0.43657 0.2184 -0.43843 0.21667 -0.43958 C 0.21563 -0.44051 0.21406 -0.44005 0.21302 -0.4412 C 0.19861 -0.45741 0.2184 -0.44028 0.2059 -0.45069 C 0.20469 -0.45347 0.20382 -0.45625 0.20243 -0.4588 C 0.20139 -0.46065 0.19965 -0.46157 0.19879 -0.46343 C 0.19757 -0.46574 0.1974 -0.46875 0.19636 -0.4713 C 0.19427 -0.47593 0.1915 -0.47963 0.18924 -0.48403 C 0.18281 -0.48194 0.18143 -0.48079 0.17847 -0.47292 C 0.17674 -0.44745 0.17292 -0.42222 0.16667 -0.39838 C 0.16424 -0.38912 0.16476 -0.37662 0.16077 -0.36829 C 0.15851 -0.36343 0.15521 -0.35972 0.15243 -0.35556 C 0.15018 -0.33102 0.1415 -0.30718 0.13455 -0.28403 C 0.13351 -0.28032 0.13229 -0.27662 0.1309 -0.27292 C 0.12778 -0.26435 0.12136 -0.24769 0.12136 -0.24769 C 0.11823 -0.23032 0.11302 -0.18982 0.10469 -0.1713 C 0.0974 -0.15509 0.08785 -0.14074 0.07969 -0.12546 C 0.07031 -0.10764 0.0632 -0.0875 0.05243 -0.0713 C 0.03698 -0.04792 0.04931 -0.06898 0.0309 -0.04769 C 0.02396 -0.03958 0.0184 -0.0294 0.01181 -0.0206 C 0.00938 -0.01736 0.00573 -0.01597 0.00347 -0.01273 C 0.00278 -0.01157 0.00191 -0.01065 0.00122 -0.00949 L -1.66667E-6 2.22222E-6 " pathEditMode="relative" ptsTypes="fffffffffffffffffffffffffffffffffffffffffffffffffffffffffffffffffffAA">
                                      <p:cBhvr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26018" y="4005064"/>
            <a:ext cx="5832648" cy="1752600"/>
          </a:xfrm>
        </p:spPr>
        <p:txBody>
          <a:bodyPr>
            <a:normAutofit lnSpcReduction="10000"/>
          </a:bodyPr>
          <a:lstStyle/>
          <a:p>
            <a:pPr algn="l"/>
            <a:r>
              <a:rPr lang="zh-TW" altLang="zh-TW" sz="2800" dirty="0"/>
              <a:t>請同學就學習單上所觀察到的紀錄，利用平板電腦查出岩石</a:t>
            </a:r>
            <a:r>
              <a:rPr lang="en-US" altLang="zh-TW" sz="2800" dirty="0"/>
              <a:t>1</a:t>
            </a:r>
            <a:r>
              <a:rPr lang="zh-TW" altLang="zh-TW" sz="2800" dirty="0"/>
              <a:t>和岩石</a:t>
            </a:r>
            <a:r>
              <a:rPr lang="en-US" altLang="zh-TW" sz="2800" dirty="0"/>
              <a:t>2</a:t>
            </a:r>
            <a:r>
              <a:rPr lang="zh-TW" altLang="zh-TW" sz="2800" dirty="0"/>
              <a:t>個屬於哪一種</a:t>
            </a:r>
            <a:r>
              <a:rPr lang="zh-TW" altLang="zh-TW" sz="2800" dirty="0" smtClean="0"/>
              <a:t>岩石</a:t>
            </a:r>
            <a:r>
              <a:rPr lang="zh-TW" altLang="en-US" sz="2800" dirty="0" smtClean="0"/>
              <a:t>並依序利用平板回答問題</a:t>
            </a:r>
            <a:endParaRPr lang="zh-TW" altLang="zh-TW" sz="2800" dirty="0"/>
          </a:p>
          <a:p>
            <a:pPr algn="l"/>
            <a:endParaRPr lang="zh-TW" altLang="en-US" sz="2000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-111716" y="1700808"/>
            <a:ext cx="7772400" cy="1470025"/>
          </a:xfrm>
        </p:spPr>
        <p:txBody>
          <a:bodyPr/>
          <a:lstStyle/>
          <a:p>
            <a:r>
              <a:rPr lang="zh-TW" altLang="en-US" sz="5400" dirty="0" smtClean="0"/>
              <a:t>穿越</a:t>
            </a:r>
            <a:r>
              <a:rPr lang="en-US" altLang="zh-TW" sz="5400" dirty="0" smtClean="0"/>
              <a:t>2017~~~</a:t>
            </a:r>
            <a:r>
              <a:rPr lang="zh-TW" altLang="en-US" sz="5400" dirty="0" smtClean="0"/>
              <a:t>平板到</a:t>
            </a:r>
            <a:r>
              <a:rPr lang="en-US" altLang="zh-TW" sz="5400" dirty="0" smtClean="0"/>
              <a:t/>
            </a:r>
            <a:br>
              <a:rPr lang="en-US" altLang="zh-TW" sz="5400" dirty="0" smtClean="0"/>
            </a:br>
            <a:r>
              <a:rPr lang="zh-TW" altLang="en-US" sz="5400" dirty="0"/>
              <a:t>揭開兩顆岩石的身分</a:t>
            </a:r>
          </a:p>
        </p:txBody>
      </p:sp>
      <p:pic>
        <p:nvPicPr>
          <p:cNvPr id="3074" name="Picture 2" descr="C:\Users\Administrator\AppData\Local\Microsoft\Windows\Temporary Internet Files\Content.IE5\G5469I33\8-Inch-Tablet-PC-Netbook-Epad-Tablet-PC-M80003-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89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025889"/>
            <a:ext cx="2778534" cy="249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0721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地平線">
  <a:themeElements>
    <a:clrScheme name="地平線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地平線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地平線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332</TotalTime>
  <Words>105</Words>
  <Application>Microsoft Office PowerPoint</Application>
  <PresentationFormat>如螢幕大小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地平線</vt:lpstr>
      <vt:lpstr>PowerPoint 簡報</vt:lpstr>
      <vt:lpstr>PowerPoint 簡報</vt:lpstr>
      <vt:lpstr>解開錦囊內的秘密</vt:lpstr>
      <vt:lpstr>聖旨到~~完成超級任務學習單</vt:lpstr>
      <vt:lpstr>PowerPoint 簡報</vt:lpstr>
      <vt:lpstr>穿越2017~~~平板到 揭開兩顆岩石的身分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13</cp:revision>
  <dcterms:created xsi:type="dcterms:W3CDTF">2017-11-19T09:33:08Z</dcterms:created>
  <dcterms:modified xsi:type="dcterms:W3CDTF">2017-11-19T15:05:41Z</dcterms:modified>
</cp:coreProperties>
</file>