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4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5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6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38" r:id="rId1"/>
    <p:sldMasterId id="2147483972" r:id="rId2"/>
  </p:sldMasterIdLst>
  <p:notesMasterIdLst>
    <p:notesMasterId r:id="rId35"/>
  </p:notesMasterIdLst>
  <p:sldIdLst>
    <p:sldId id="256" r:id="rId3"/>
    <p:sldId id="469" r:id="rId4"/>
    <p:sldId id="450" r:id="rId5"/>
    <p:sldId id="262" r:id="rId6"/>
    <p:sldId id="457" r:id="rId7"/>
    <p:sldId id="456" r:id="rId8"/>
    <p:sldId id="470" r:id="rId9"/>
    <p:sldId id="452" r:id="rId10"/>
    <p:sldId id="308" r:id="rId11"/>
    <p:sldId id="458" r:id="rId12"/>
    <p:sldId id="459" r:id="rId13"/>
    <p:sldId id="471" r:id="rId14"/>
    <p:sldId id="448" r:id="rId15"/>
    <p:sldId id="346" r:id="rId16"/>
    <p:sldId id="460" r:id="rId17"/>
    <p:sldId id="461" r:id="rId18"/>
    <p:sldId id="472" r:id="rId19"/>
    <p:sldId id="449" r:id="rId20"/>
    <p:sldId id="375" r:id="rId21"/>
    <p:sldId id="463" r:id="rId22"/>
    <p:sldId id="462" r:id="rId23"/>
    <p:sldId id="473" r:id="rId24"/>
    <p:sldId id="453" r:id="rId25"/>
    <p:sldId id="401" r:id="rId26"/>
    <p:sldId id="464" r:id="rId27"/>
    <p:sldId id="465" r:id="rId28"/>
    <p:sldId id="474" r:id="rId29"/>
    <p:sldId id="455" r:id="rId30"/>
    <p:sldId id="466" r:id="rId31"/>
    <p:sldId id="467" r:id="rId32"/>
    <p:sldId id="468" r:id="rId33"/>
    <p:sldId id="475" r:id="rId34"/>
  </p:sldIdLst>
  <p:sldSz cx="12192000" cy="6858000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71" autoAdjust="0"/>
    <p:restoredTop sz="94614" autoAdjust="0"/>
  </p:normalViewPr>
  <p:slideViewPr>
    <p:cSldViewPr snapToGrid="0">
      <p:cViewPr varScale="1">
        <p:scale>
          <a:sx n="108" d="100"/>
          <a:sy n="108" d="100"/>
        </p:scale>
        <p:origin x="6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h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6ABD8B1F-2D87-40E6-9A0F-266B4FF3E61B}">
      <dgm:prSet custT="1"/>
      <dgm:spPr/>
      <dgm:t>
        <a:bodyPr/>
        <a:lstStyle/>
        <a:p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一、嗨！臺灣你好</a:t>
          </a:r>
        </a:p>
      </dgm:t>
    </dgm:pt>
    <dgm:pt modelId="{E0AB04AF-7254-4010-8530-FDE2207537E2}" type="parTrans" cxnId="{3CA5D0E4-134F-4FFE-95AB-57C69426F59D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D98FFDB-DB09-4B7B-9EB2-560E88B24D07}" type="sibTrans" cxnId="{3CA5D0E4-134F-4FFE-95AB-57C69426F59D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A3FD1BB-A18C-4EEF-8307-D5CA7D085459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海洋中的家園</a:t>
          </a:r>
        </a:p>
      </dgm:t>
    </dgm:pt>
    <dgm:pt modelId="{DAB22D9D-4382-4FDA-B372-2A07FE2C9EF4}" type="parTrans" cxnId="{BE5A53CF-B4AD-4E25-8BE9-2250B97D60AC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227AA14-C57D-4E8D-9D77-36363348FE74}" type="sibTrans" cxnId="{BE5A53CF-B4AD-4E25-8BE9-2250B97D60AC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D1C9A6B-86F4-4743-BFE8-C4A2812FDA39}">
      <dgm:prSet custT="1"/>
      <dgm:spPr/>
      <dgm:t>
        <a:bodyPr/>
        <a:lstStyle/>
        <a:p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三、臺灣遠古的故事</a:t>
          </a:r>
        </a:p>
      </dgm:t>
    </dgm:pt>
    <dgm:pt modelId="{D9E4F1D5-80D8-47AB-A2E3-A0D17FD7942C}" type="parTrans" cxnId="{D87733FD-84DB-4EF3-B3E0-4EEBB69DA351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A8BBEE6-2779-402A-8BF9-40C9B5C61B38}" type="sibTrans" cxnId="{D87733FD-84DB-4EF3-B3E0-4EEBB69DA351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F138E3F-2F64-437A-91F6-32E6D2D52BDB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追尋臺灣遠古行</a:t>
          </a:r>
        </a:p>
      </dgm:t>
    </dgm:pt>
    <dgm:pt modelId="{92BE9B81-5871-41CB-AEE0-3DC9A37ADEAA}" type="parTrans" cxnId="{E9F3F83D-1E3F-41EF-9FDE-2577F4BF65C5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94BE0F8-8EF8-44BF-BED2-ECEA95FF1213}" type="sibTrans" cxnId="{E9F3F83D-1E3F-41EF-9FDE-2577F4BF65C5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21B21B0-4919-4350-A589-6F00582B5F11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悠遊臺灣史前行</a:t>
          </a:r>
        </a:p>
      </dgm:t>
    </dgm:pt>
    <dgm:pt modelId="{531FCDD5-F318-43C5-9A97-38C916575DE6}" type="parTrans" cxnId="{23BC4570-EC14-4BEA-B8DD-E2ABE5857ED9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B6B10E9-F553-49D3-BE85-C8450EC413A9}" type="sibTrans" cxnId="{23BC4570-EC14-4BEA-B8DD-E2ABE5857ED9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FD20EFA-6E43-43E2-B83D-CF8D5BFE9A89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3.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探訪臺灣原住民族</a:t>
          </a:r>
        </a:p>
      </dgm:t>
    </dgm:pt>
    <dgm:pt modelId="{1729AE06-B04D-410E-9F00-415DE58ACB7B}" type="parTrans" cxnId="{E826BE6B-2241-4FDC-B535-B3FBA252258C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0AA2F13-D486-4A53-8B7E-B2506060E99F}" type="sibTrans" cxnId="{E826BE6B-2241-4FDC-B535-B3FBA252258C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F17D653-9D0C-40BD-A3FA-E2ACA379F17D}">
      <dgm:prSet custT="1"/>
      <dgm:spPr/>
      <dgm:t>
        <a:bodyPr/>
        <a:lstStyle/>
        <a:p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二、臺灣的自然環境</a:t>
          </a:r>
        </a:p>
      </dgm:t>
    </dgm:pt>
    <dgm:pt modelId="{9F64BD1D-3635-4B66-A9EE-B384C2BAEB68}" type="parTrans" cxnId="{0522500E-94F0-4E3C-8204-96BD3E074373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181708D-808A-4C9F-850B-771F6A61E8AB}" type="sibTrans" cxnId="{0522500E-94F0-4E3C-8204-96BD3E074373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E99529E-54B8-442B-8674-13235DF1428C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山海之歌</a:t>
          </a:r>
        </a:p>
      </dgm:t>
    </dgm:pt>
    <dgm:pt modelId="{7D1A9DB8-750D-4189-8EF3-0A8681419758}" type="parTrans" cxnId="{7FA173DA-4683-42EC-BBB5-95DACD2B91AF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6700CBF-D018-4ADF-96F4-81FEABD08914}" type="sibTrans" cxnId="{7FA173DA-4683-42EC-BBB5-95DACD2B91AF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10360CC-BF6A-4006-B2BD-B9DAC3661E1D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氣候變奏曲</a:t>
          </a:r>
        </a:p>
      </dgm:t>
    </dgm:pt>
    <dgm:pt modelId="{6A1BC287-238D-4ABF-BE50-9963DEB41A8C}" type="parTrans" cxnId="{C379C1CE-8E14-49C5-9AA0-D01A8B99CF24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8372A0D-E4F0-4ABA-9547-332EB98ED047}" type="sibTrans" cxnId="{C379C1CE-8E14-49C5-9AA0-D01A8B99CF24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FEBEC99-5455-4400-B4D7-64CF0406E48D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3.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生活的泉源</a:t>
          </a:r>
        </a:p>
      </dgm:t>
    </dgm:pt>
    <dgm:pt modelId="{D78AE7D8-C4B1-4205-BC16-9648C0504E3D}" type="parTrans" cxnId="{27E78973-8A62-4EF4-9D10-918C3611D5BB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AF319B6-6215-427B-B56B-8B2195F9579C}" type="sibTrans" cxnId="{27E78973-8A62-4EF4-9D10-918C3611D5BB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DAB3E07-F358-48F7-A290-51F3B2449A0C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認識我們的家園</a:t>
          </a:r>
          <a:endParaRPr lang="zh-TW" sz="24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52EF61F-3126-41B2-9AA4-9D75FDFB02D7}" type="parTrans" cxnId="{57F1EB14-38DF-4E88-A00C-05DF7C95ECA0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F53898E-E1FA-4F0A-9B66-2EF23E76E81E}" type="sibTrans" cxnId="{57F1EB14-38DF-4E88-A00C-05DF7C95ECA0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09DEBC4-FA8C-4F89-B041-3D3384A03564}" type="pres">
      <dgm:prSet presAssocID="{53DB6155-DCF2-4CDF-BC3D-6CAB41A08338}" presName="Name0" presStyleCnt="0">
        <dgm:presLayoutVars>
          <dgm:dir/>
          <dgm:animLvl val="lvl"/>
          <dgm:resizeHandles val="exact"/>
        </dgm:presLayoutVars>
      </dgm:prSet>
      <dgm:spPr/>
    </dgm:pt>
    <dgm:pt modelId="{D5F32DAD-2919-4A2C-A7AC-169B27D5D92C}" type="pres">
      <dgm:prSet presAssocID="{6ABD8B1F-2D87-40E6-9A0F-266B4FF3E61B}" presName="composite" presStyleCnt="0"/>
      <dgm:spPr/>
    </dgm:pt>
    <dgm:pt modelId="{E91CCA89-7C6A-4CC7-A144-75915B94BC98}" type="pres">
      <dgm:prSet presAssocID="{6ABD8B1F-2D87-40E6-9A0F-266B4FF3E61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126AC07C-A300-4FF2-8A7F-9744A05E5C57}" type="pres">
      <dgm:prSet presAssocID="{6ABD8B1F-2D87-40E6-9A0F-266B4FF3E61B}" presName="desTx" presStyleLbl="alignAccFollowNode1" presStyleIdx="0" presStyleCnt="3">
        <dgm:presLayoutVars>
          <dgm:bulletEnabled val="1"/>
        </dgm:presLayoutVars>
      </dgm:prSet>
      <dgm:spPr/>
    </dgm:pt>
    <dgm:pt modelId="{5EACB911-687A-4FF9-8A53-2F9F83207305}" type="pres">
      <dgm:prSet presAssocID="{6D98FFDB-DB09-4B7B-9EB2-560E88B24D07}" presName="space" presStyleCnt="0"/>
      <dgm:spPr/>
    </dgm:pt>
    <dgm:pt modelId="{A7C07EEA-335B-4BB6-9257-25FD7D67BFEE}" type="pres">
      <dgm:prSet presAssocID="{AF17D653-9D0C-40BD-A3FA-E2ACA379F17D}" presName="composite" presStyleCnt="0"/>
      <dgm:spPr/>
    </dgm:pt>
    <dgm:pt modelId="{AEE2EB14-3C2B-49E8-A318-0C8EF21FE20D}" type="pres">
      <dgm:prSet presAssocID="{AF17D653-9D0C-40BD-A3FA-E2ACA379F17D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82DA9244-505C-4CB8-B97A-B50E0960C8F9}" type="pres">
      <dgm:prSet presAssocID="{AF17D653-9D0C-40BD-A3FA-E2ACA379F17D}" presName="desTx" presStyleLbl="alignAccFollowNode1" presStyleIdx="1" presStyleCnt="3">
        <dgm:presLayoutVars>
          <dgm:bulletEnabled val="1"/>
        </dgm:presLayoutVars>
      </dgm:prSet>
      <dgm:spPr/>
    </dgm:pt>
    <dgm:pt modelId="{E1C3D1B7-D54A-4FE3-A0C0-31ECC792246C}" type="pres">
      <dgm:prSet presAssocID="{E181708D-808A-4C9F-850B-771F6A61E8AB}" presName="space" presStyleCnt="0"/>
      <dgm:spPr/>
    </dgm:pt>
    <dgm:pt modelId="{0BB4B90D-7B04-4C0E-BB64-4F95AF125D7A}" type="pres">
      <dgm:prSet presAssocID="{4D1C9A6B-86F4-4743-BFE8-C4A2812FDA39}" presName="composite" presStyleCnt="0"/>
      <dgm:spPr/>
    </dgm:pt>
    <dgm:pt modelId="{05769929-F85E-4802-AF50-FE41F5EB3FBB}" type="pres">
      <dgm:prSet presAssocID="{4D1C9A6B-86F4-4743-BFE8-C4A2812FDA39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711FD9D6-67DF-4477-B64B-2E6791FA9C9A}" type="pres">
      <dgm:prSet presAssocID="{4D1C9A6B-86F4-4743-BFE8-C4A2812FDA39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0522500E-94F0-4E3C-8204-96BD3E074373}" srcId="{53DB6155-DCF2-4CDF-BC3D-6CAB41A08338}" destId="{AF17D653-9D0C-40BD-A3FA-E2ACA379F17D}" srcOrd="1" destOrd="0" parTransId="{9F64BD1D-3635-4B66-A9EE-B384C2BAEB68}" sibTransId="{E181708D-808A-4C9F-850B-771F6A61E8AB}"/>
    <dgm:cxn modelId="{1E3C5113-F5F7-4704-B85A-AF7C48FA3944}" type="presOf" srcId="{AF17D653-9D0C-40BD-A3FA-E2ACA379F17D}" destId="{AEE2EB14-3C2B-49E8-A318-0C8EF21FE20D}" srcOrd="0" destOrd="0" presId="urn:microsoft.com/office/officeart/2005/8/layout/hList1"/>
    <dgm:cxn modelId="{57F1EB14-38DF-4E88-A00C-05DF7C95ECA0}" srcId="{6ABD8B1F-2D87-40E6-9A0F-266B4FF3E61B}" destId="{0DAB3E07-F358-48F7-A290-51F3B2449A0C}" srcOrd="0" destOrd="0" parTransId="{E52EF61F-3126-41B2-9AA4-9D75FDFB02D7}" sibTransId="{2F53898E-E1FA-4F0A-9B66-2EF23E76E81E}"/>
    <dgm:cxn modelId="{E9F3F83D-1E3F-41EF-9FDE-2577F4BF65C5}" srcId="{4D1C9A6B-86F4-4743-BFE8-C4A2812FDA39}" destId="{5F138E3F-2F64-437A-91F6-32E6D2D52BDB}" srcOrd="0" destOrd="0" parTransId="{92BE9B81-5871-41CB-AEE0-3DC9A37ADEAA}" sibTransId="{394BE0F8-8EF8-44BF-BED2-ECEA95FF1213}"/>
    <dgm:cxn modelId="{E826BE6B-2241-4FDC-B535-B3FBA252258C}" srcId="{4D1C9A6B-86F4-4743-BFE8-C4A2812FDA39}" destId="{2FD20EFA-6E43-43E2-B83D-CF8D5BFE9A89}" srcOrd="2" destOrd="0" parTransId="{1729AE06-B04D-410E-9F00-415DE58ACB7B}" sibTransId="{F0AA2F13-D486-4A53-8B7E-B2506060E99F}"/>
    <dgm:cxn modelId="{3F652B6F-B2E6-4F05-9BAF-E5439296B6E9}" type="presOf" srcId="{2FD20EFA-6E43-43E2-B83D-CF8D5BFE9A89}" destId="{711FD9D6-67DF-4477-B64B-2E6791FA9C9A}" srcOrd="0" destOrd="2" presId="urn:microsoft.com/office/officeart/2005/8/layout/hList1"/>
    <dgm:cxn modelId="{23BC4570-EC14-4BEA-B8DD-E2ABE5857ED9}" srcId="{4D1C9A6B-86F4-4743-BFE8-C4A2812FDA39}" destId="{421B21B0-4919-4350-A589-6F00582B5F11}" srcOrd="1" destOrd="0" parTransId="{531FCDD5-F318-43C5-9A97-38C916575DE6}" sibTransId="{7B6B10E9-F553-49D3-BE85-C8450EC413A9}"/>
    <dgm:cxn modelId="{27E78973-8A62-4EF4-9D10-918C3611D5BB}" srcId="{AF17D653-9D0C-40BD-A3FA-E2ACA379F17D}" destId="{0FEBEC99-5455-4400-B4D7-64CF0406E48D}" srcOrd="2" destOrd="0" parTransId="{D78AE7D8-C4B1-4205-BC16-9648C0504E3D}" sibTransId="{5AF319B6-6215-427B-B56B-8B2195F9579C}"/>
    <dgm:cxn modelId="{05416F74-F287-4CC3-99BE-6582ABE993D3}" type="presOf" srcId="{5A3FD1BB-A18C-4EEF-8307-D5CA7D085459}" destId="{126AC07C-A300-4FF2-8A7F-9744A05E5C57}" srcOrd="0" destOrd="1" presId="urn:microsoft.com/office/officeart/2005/8/layout/hList1"/>
    <dgm:cxn modelId="{5051C87E-E491-4A21-82D4-58F36C49B0D6}" type="presOf" srcId="{421B21B0-4919-4350-A589-6F00582B5F11}" destId="{711FD9D6-67DF-4477-B64B-2E6791FA9C9A}" srcOrd="0" destOrd="1" presId="urn:microsoft.com/office/officeart/2005/8/layout/hList1"/>
    <dgm:cxn modelId="{A224907F-0992-4A35-B016-282F4DE1244B}" type="presOf" srcId="{0DAB3E07-F358-48F7-A290-51F3B2449A0C}" destId="{126AC07C-A300-4FF2-8A7F-9744A05E5C57}" srcOrd="0" destOrd="0" presId="urn:microsoft.com/office/officeart/2005/8/layout/hList1"/>
    <dgm:cxn modelId="{6776D595-E38B-4A81-A98E-C6F814D04534}" type="presOf" srcId="{9E99529E-54B8-442B-8674-13235DF1428C}" destId="{82DA9244-505C-4CB8-B97A-B50E0960C8F9}" srcOrd="0" destOrd="0" presId="urn:microsoft.com/office/officeart/2005/8/layout/hList1"/>
    <dgm:cxn modelId="{8D625EAC-A7C4-46AD-83E1-3836CD98B120}" type="presOf" srcId="{0FEBEC99-5455-4400-B4D7-64CF0406E48D}" destId="{82DA9244-505C-4CB8-B97A-B50E0960C8F9}" srcOrd="0" destOrd="2" presId="urn:microsoft.com/office/officeart/2005/8/layout/hList1"/>
    <dgm:cxn modelId="{9AB06BAC-7DE4-41EC-B4E4-BED6714DE7FF}" type="presOf" srcId="{53DB6155-DCF2-4CDF-BC3D-6CAB41A08338}" destId="{F09DEBC4-FA8C-4F89-B041-3D3384A03564}" srcOrd="0" destOrd="0" presId="urn:microsoft.com/office/officeart/2005/8/layout/hList1"/>
    <dgm:cxn modelId="{82E9D8B3-577A-41E9-B2A3-373A62719C53}" type="presOf" srcId="{010360CC-BF6A-4006-B2BD-B9DAC3661E1D}" destId="{82DA9244-505C-4CB8-B97A-B50E0960C8F9}" srcOrd="0" destOrd="1" presId="urn:microsoft.com/office/officeart/2005/8/layout/hList1"/>
    <dgm:cxn modelId="{64011DBA-AD6C-46AF-B160-B0D59CFC047F}" type="presOf" srcId="{5F138E3F-2F64-437A-91F6-32E6D2D52BDB}" destId="{711FD9D6-67DF-4477-B64B-2E6791FA9C9A}" srcOrd="0" destOrd="0" presId="urn:microsoft.com/office/officeart/2005/8/layout/hList1"/>
    <dgm:cxn modelId="{208F70C9-3FC2-4E01-97EA-F80FF5845731}" type="presOf" srcId="{4D1C9A6B-86F4-4743-BFE8-C4A2812FDA39}" destId="{05769929-F85E-4802-AF50-FE41F5EB3FBB}" srcOrd="0" destOrd="0" presId="urn:microsoft.com/office/officeart/2005/8/layout/hList1"/>
    <dgm:cxn modelId="{C379C1CE-8E14-49C5-9AA0-D01A8B99CF24}" srcId="{AF17D653-9D0C-40BD-A3FA-E2ACA379F17D}" destId="{010360CC-BF6A-4006-B2BD-B9DAC3661E1D}" srcOrd="1" destOrd="0" parTransId="{6A1BC287-238D-4ABF-BE50-9963DEB41A8C}" sibTransId="{F8372A0D-E4F0-4ABA-9547-332EB98ED047}"/>
    <dgm:cxn modelId="{BE5A53CF-B4AD-4E25-8BE9-2250B97D60AC}" srcId="{6ABD8B1F-2D87-40E6-9A0F-266B4FF3E61B}" destId="{5A3FD1BB-A18C-4EEF-8307-D5CA7D085459}" srcOrd="1" destOrd="0" parTransId="{DAB22D9D-4382-4FDA-B372-2A07FE2C9EF4}" sibTransId="{3227AA14-C57D-4E8D-9D77-36363348FE74}"/>
    <dgm:cxn modelId="{7FA173DA-4683-42EC-BBB5-95DACD2B91AF}" srcId="{AF17D653-9D0C-40BD-A3FA-E2ACA379F17D}" destId="{9E99529E-54B8-442B-8674-13235DF1428C}" srcOrd="0" destOrd="0" parTransId="{7D1A9DB8-750D-4189-8EF3-0A8681419758}" sibTransId="{F6700CBF-D018-4ADF-96F4-81FEABD08914}"/>
    <dgm:cxn modelId="{D4051AE4-7F6A-40B5-9B16-96B52D3E0A0A}" type="presOf" srcId="{6ABD8B1F-2D87-40E6-9A0F-266B4FF3E61B}" destId="{E91CCA89-7C6A-4CC7-A144-75915B94BC98}" srcOrd="0" destOrd="0" presId="urn:microsoft.com/office/officeart/2005/8/layout/hList1"/>
    <dgm:cxn modelId="{3CA5D0E4-134F-4FFE-95AB-57C69426F59D}" srcId="{53DB6155-DCF2-4CDF-BC3D-6CAB41A08338}" destId="{6ABD8B1F-2D87-40E6-9A0F-266B4FF3E61B}" srcOrd="0" destOrd="0" parTransId="{E0AB04AF-7254-4010-8530-FDE2207537E2}" sibTransId="{6D98FFDB-DB09-4B7B-9EB2-560E88B24D07}"/>
    <dgm:cxn modelId="{D87733FD-84DB-4EF3-B3E0-4EEBB69DA351}" srcId="{53DB6155-DCF2-4CDF-BC3D-6CAB41A08338}" destId="{4D1C9A6B-86F4-4743-BFE8-C4A2812FDA39}" srcOrd="2" destOrd="0" parTransId="{D9E4F1D5-80D8-47AB-A2E3-A0D17FD7942C}" sibTransId="{5A8BBEE6-2779-402A-8BF9-40C9B5C61B38}"/>
    <dgm:cxn modelId="{8CB10ED7-0F3F-4B34-8B83-0A20CADBECD7}" type="presParOf" srcId="{F09DEBC4-FA8C-4F89-B041-3D3384A03564}" destId="{D5F32DAD-2919-4A2C-A7AC-169B27D5D92C}" srcOrd="0" destOrd="0" presId="urn:microsoft.com/office/officeart/2005/8/layout/hList1"/>
    <dgm:cxn modelId="{5EA28124-6CB7-4635-8B08-BB96F78F988A}" type="presParOf" srcId="{D5F32DAD-2919-4A2C-A7AC-169B27D5D92C}" destId="{E91CCA89-7C6A-4CC7-A144-75915B94BC98}" srcOrd="0" destOrd="0" presId="urn:microsoft.com/office/officeart/2005/8/layout/hList1"/>
    <dgm:cxn modelId="{B43A5A41-B5CA-49BD-BE35-EB018071F5F5}" type="presParOf" srcId="{D5F32DAD-2919-4A2C-A7AC-169B27D5D92C}" destId="{126AC07C-A300-4FF2-8A7F-9744A05E5C57}" srcOrd="1" destOrd="0" presId="urn:microsoft.com/office/officeart/2005/8/layout/hList1"/>
    <dgm:cxn modelId="{52D49A13-D67B-42ED-88E9-1A517BBAC81B}" type="presParOf" srcId="{F09DEBC4-FA8C-4F89-B041-3D3384A03564}" destId="{5EACB911-687A-4FF9-8A53-2F9F83207305}" srcOrd="1" destOrd="0" presId="urn:microsoft.com/office/officeart/2005/8/layout/hList1"/>
    <dgm:cxn modelId="{D6F2418F-782B-41E7-A87C-030E29BDCD4C}" type="presParOf" srcId="{F09DEBC4-FA8C-4F89-B041-3D3384A03564}" destId="{A7C07EEA-335B-4BB6-9257-25FD7D67BFEE}" srcOrd="2" destOrd="0" presId="urn:microsoft.com/office/officeart/2005/8/layout/hList1"/>
    <dgm:cxn modelId="{D7566B9F-0BAC-4D16-93BD-6A582DB05196}" type="presParOf" srcId="{A7C07EEA-335B-4BB6-9257-25FD7D67BFEE}" destId="{AEE2EB14-3C2B-49E8-A318-0C8EF21FE20D}" srcOrd="0" destOrd="0" presId="urn:microsoft.com/office/officeart/2005/8/layout/hList1"/>
    <dgm:cxn modelId="{C055A174-B185-4FD7-979D-6DCC53B0DE74}" type="presParOf" srcId="{A7C07EEA-335B-4BB6-9257-25FD7D67BFEE}" destId="{82DA9244-505C-4CB8-B97A-B50E0960C8F9}" srcOrd="1" destOrd="0" presId="urn:microsoft.com/office/officeart/2005/8/layout/hList1"/>
    <dgm:cxn modelId="{D4584193-18CD-4E82-B6C3-E8FD20B94830}" type="presParOf" srcId="{F09DEBC4-FA8C-4F89-B041-3D3384A03564}" destId="{E1C3D1B7-D54A-4FE3-A0C0-31ECC792246C}" srcOrd="3" destOrd="0" presId="urn:microsoft.com/office/officeart/2005/8/layout/hList1"/>
    <dgm:cxn modelId="{0BCC0EF6-290B-4BBD-93FC-A0A9CC0BBA40}" type="presParOf" srcId="{F09DEBC4-FA8C-4F89-B041-3D3384A03564}" destId="{0BB4B90D-7B04-4C0E-BB64-4F95AF125D7A}" srcOrd="4" destOrd="0" presId="urn:microsoft.com/office/officeart/2005/8/layout/hList1"/>
    <dgm:cxn modelId="{5C7C3735-33A3-4C45-B390-F0CB96C11418}" type="presParOf" srcId="{0BB4B90D-7B04-4C0E-BB64-4F95AF125D7A}" destId="{05769929-F85E-4802-AF50-FE41F5EB3FBB}" srcOrd="0" destOrd="0" presId="urn:microsoft.com/office/officeart/2005/8/layout/hList1"/>
    <dgm:cxn modelId="{032E5697-5B37-4804-AEB6-214C73F8C4B6}" type="presParOf" srcId="{0BB4B90D-7B04-4C0E-BB64-4F95AF125D7A}" destId="{711FD9D6-67DF-4477-B64B-2E6791FA9C9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vList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6ABD8B1F-2D87-40E6-9A0F-266B4FF3E61B}">
      <dgm:prSet custT="1"/>
      <dgm:spPr/>
      <dgm:t>
        <a:bodyPr/>
        <a:lstStyle/>
        <a:p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一、嗨！臺灣你好</a:t>
          </a:r>
        </a:p>
      </dgm:t>
    </dgm:pt>
    <dgm:pt modelId="{E0AB04AF-7254-4010-8530-FDE2207537E2}" type="parTrans" cxnId="{3CA5D0E4-134F-4FFE-95AB-57C69426F59D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D98FFDB-DB09-4B7B-9EB2-560E88B24D07}" type="sibTrans" cxnId="{3CA5D0E4-134F-4FFE-95AB-57C69426F59D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A3FD1BB-A18C-4EEF-8307-D5CA7D085459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海洋中的家園</a:t>
          </a:r>
        </a:p>
      </dgm:t>
    </dgm:pt>
    <dgm:pt modelId="{DAB22D9D-4382-4FDA-B372-2A07FE2C9EF4}" type="parTrans" cxnId="{BE5A53CF-B4AD-4E25-8BE9-2250B97D60AC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227AA14-C57D-4E8D-9D77-36363348FE74}" type="sibTrans" cxnId="{BE5A53CF-B4AD-4E25-8BE9-2250B97D60AC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D1C9A6B-86F4-4743-BFE8-C4A2812FDA39}">
      <dgm:prSet custT="1"/>
      <dgm:spPr/>
      <dgm:t>
        <a:bodyPr/>
        <a:lstStyle/>
        <a:p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三、臺灣遠古的故事</a:t>
          </a:r>
        </a:p>
      </dgm:t>
    </dgm:pt>
    <dgm:pt modelId="{D9E4F1D5-80D8-47AB-A2E3-A0D17FD7942C}" type="parTrans" cxnId="{D87733FD-84DB-4EF3-B3E0-4EEBB69DA351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A8BBEE6-2779-402A-8BF9-40C9B5C61B38}" type="sibTrans" cxnId="{D87733FD-84DB-4EF3-B3E0-4EEBB69DA351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F138E3F-2F64-437A-91F6-32E6D2D52BDB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追尋臺灣遠古行</a:t>
          </a:r>
        </a:p>
      </dgm:t>
    </dgm:pt>
    <dgm:pt modelId="{92BE9B81-5871-41CB-AEE0-3DC9A37ADEAA}" type="parTrans" cxnId="{E9F3F83D-1E3F-41EF-9FDE-2577F4BF65C5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94BE0F8-8EF8-44BF-BED2-ECEA95FF1213}" type="sibTrans" cxnId="{E9F3F83D-1E3F-41EF-9FDE-2577F4BF65C5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21B21B0-4919-4350-A589-6F00582B5F11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悠遊臺灣史前行</a:t>
          </a:r>
        </a:p>
      </dgm:t>
    </dgm:pt>
    <dgm:pt modelId="{531FCDD5-F318-43C5-9A97-38C916575DE6}" type="parTrans" cxnId="{23BC4570-EC14-4BEA-B8DD-E2ABE5857ED9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B6B10E9-F553-49D3-BE85-C8450EC413A9}" type="sibTrans" cxnId="{23BC4570-EC14-4BEA-B8DD-E2ABE5857ED9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FD20EFA-6E43-43E2-B83D-CF8D5BFE9A89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3.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探訪臺灣原住民族</a:t>
          </a:r>
        </a:p>
      </dgm:t>
    </dgm:pt>
    <dgm:pt modelId="{1729AE06-B04D-410E-9F00-415DE58ACB7B}" type="parTrans" cxnId="{E826BE6B-2241-4FDC-B535-B3FBA252258C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0AA2F13-D486-4A53-8B7E-B2506060E99F}" type="sibTrans" cxnId="{E826BE6B-2241-4FDC-B535-B3FBA252258C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F17D653-9D0C-40BD-A3FA-E2ACA379F17D}">
      <dgm:prSet custT="1"/>
      <dgm:spPr/>
      <dgm:t>
        <a:bodyPr/>
        <a:lstStyle/>
        <a:p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二、臺灣的自然環境</a:t>
          </a:r>
        </a:p>
      </dgm:t>
    </dgm:pt>
    <dgm:pt modelId="{9F64BD1D-3635-4B66-A9EE-B384C2BAEB68}" type="parTrans" cxnId="{0522500E-94F0-4E3C-8204-96BD3E074373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181708D-808A-4C9F-850B-771F6A61E8AB}" type="sibTrans" cxnId="{0522500E-94F0-4E3C-8204-96BD3E074373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E99529E-54B8-442B-8674-13235DF1428C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山海之歌</a:t>
          </a:r>
        </a:p>
      </dgm:t>
    </dgm:pt>
    <dgm:pt modelId="{7D1A9DB8-750D-4189-8EF3-0A8681419758}" type="parTrans" cxnId="{7FA173DA-4683-42EC-BBB5-95DACD2B91AF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6700CBF-D018-4ADF-96F4-81FEABD08914}" type="sibTrans" cxnId="{7FA173DA-4683-42EC-BBB5-95DACD2B91AF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10360CC-BF6A-4006-B2BD-B9DAC3661E1D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氣候變奏曲</a:t>
          </a:r>
        </a:p>
      </dgm:t>
    </dgm:pt>
    <dgm:pt modelId="{6A1BC287-238D-4ABF-BE50-9963DEB41A8C}" type="parTrans" cxnId="{C379C1CE-8E14-49C5-9AA0-D01A8B99CF24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8372A0D-E4F0-4ABA-9547-332EB98ED047}" type="sibTrans" cxnId="{C379C1CE-8E14-49C5-9AA0-D01A8B99CF24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FEBEC99-5455-4400-B4D7-64CF0406E48D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3.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生活的泉源</a:t>
          </a:r>
        </a:p>
      </dgm:t>
    </dgm:pt>
    <dgm:pt modelId="{D78AE7D8-C4B1-4205-BC16-9648C0504E3D}" type="parTrans" cxnId="{27E78973-8A62-4EF4-9D10-918C3611D5BB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AF319B6-6215-427B-B56B-8B2195F9579C}" type="sibTrans" cxnId="{27E78973-8A62-4EF4-9D10-918C3611D5BB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DAB3E07-F358-48F7-A290-51F3B2449A0C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認識我們的家園</a:t>
          </a:r>
          <a:endParaRPr lang="zh-TW" sz="24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52EF61F-3126-41B2-9AA4-9D75FDFB02D7}" type="parTrans" cxnId="{57F1EB14-38DF-4E88-A00C-05DF7C95ECA0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F53898E-E1FA-4F0A-9B66-2EF23E76E81E}" type="sibTrans" cxnId="{57F1EB14-38DF-4E88-A00C-05DF7C95ECA0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891F5D8-BBAC-4F59-8C60-1C0846FA9238}" type="pres">
      <dgm:prSet presAssocID="{53DB6155-DCF2-4CDF-BC3D-6CAB41A08338}" presName="linear" presStyleCnt="0">
        <dgm:presLayoutVars>
          <dgm:animLvl val="lvl"/>
          <dgm:resizeHandles val="exact"/>
        </dgm:presLayoutVars>
      </dgm:prSet>
      <dgm:spPr/>
    </dgm:pt>
    <dgm:pt modelId="{6D93703A-2A98-40B8-9C21-9BDCAD9C4A8D}" type="pres">
      <dgm:prSet presAssocID="{6ABD8B1F-2D87-40E6-9A0F-266B4FF3E61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36D0A86-D403-4BC4-909C-A19CE21BE12F}" type="pres">
      <dgm:prSet presAssocID="{6ABD8B1F-2D87-40E6-9A0F-266B4FF3E61B}" presName="childText" presStyleLbl="revTx" presStyleIdx="0" presStyleCnt="3">
        <dgm:presLayoutVars>
          <dgm:bulletEnabled val="1"/>
        </dgm:presLayoutVars>
      </dgm:prSet>
      <dgm:spPr/>
    </dgm:pt>
    <dgm:pt modelId="{F5D92671-C29A-47D3-BA94-96E6F7234414}" type="pres">
      <dgm:prSet presAssocID="{AF17D653-9D0C-40BD-A3FA-E2ACA379F17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9A335A3-F289-419B-B3CC-40EF3C999782}" type="pres">
      <dgm:prSet presAssocID="{AF17D653-9D0C-40BD-A3FA-E2ACA379F17D}" presName="childText" presStyleLbl="revTx" presStyleIdx="1" presStyleCnt="3">
        <dgm:presLayoutVars>
          <dgm:bulletEnabled val="1"/>
        </dgm:presLayoutVars>
      </dgm:prSet>
      <dgm:spPr/>
    </dgm:pt>
    <dgm:pt modelId="{7E3416B0-21F2-493B-A6A5-DB49EDAF489F}" type="pres">
      <dgm:prSet presAssocID="{4D1C9A6B-86F4-4743-BFE8-C4A2812FDA39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BED86444-B586-4DE3-9763-4B6F96A55F15}" type="pres">
      <dgm:prSet presAssocID="{4D1C9A6B-86F4-4743-BFE8-C4A2812FDA39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0522500E-94F0-4E3C-8204-96BD3E074373}" srcId="{53DB6155-DCF2-4CDF-BC3D-6CAB41A08338}" destId="{AF17D653-9D0C-40BD-A3FA-E2ACA379F17D}" srcOrd="1" destOrd="0" parTransId="{9F64BD1D-3635-4B66-A9EE-B384C2BAEB68}" sibTransId="{E181708D-808A-4C9F-850B-771F6A61E8AB}"/>
    <dgm:cxn modelId="{57F1EB14-38DF-4E88-A00C-05DF7C95ECA0}" srcId="{6ABD8B1F-2D87-40E6-9A0F-266B4FF3E61B}" destId="{0DAB3E07-F358-48F7-A290-51F3B2449A0C}" srcOrd="0" destOrd="0" parTransId="{E52EF61F-3126-41B2-9AA4-9D75FDFB02D7}" sibTransId="{2F53898E-E1FA-4F0A-9B66-2EF23E76E81E}"/>
    <dgm:cxn modelId="{309D512D-7CDA-48FC-ACE4-55E8C4BE75C3}" type="presOf" srcId="{9E99529E-54B8-442B-8674-13235DF1428C}" destId="{29A335A3-F289-419B-B3CC-40EF3C999782}" srcOrd="0" destOrd="0" presId="urn:microsoft.com/office/officeart/2005/8/layout/vList2"/>
    <dgm:cxn modelId="{E9F3F83D-1E3F-41EF-9FDE-2577F4BF65C5}" srcId="{4D1C9A6B-86F4-4743-BFE8-C4A2812FDA39}" destId="{5F138E3F-2F64-437A-91F6-32E6D2D52BDB}" srcOrd="0" destOrd="0" parTransId="{92BE9B81-5871-41CB-AEE0-3DC9A37ADEAA}" sibTransId="{394BE0F8-8EF8-44BF-BED2-ECEA95FF1213}"/>
    <dgm:cxn modelId="{E826BE6B-2241-4FDC-B535-B3FBA252258C}" srcId="{4D1C9A6B-86F4-4743-BFE8-C4A2812FDA39}" destId="{2FD20EFA-6E43-43E2-B83D-CF8D5BFE9A89}" srcOrd="2" destOrd="0" parTransId="{1729AE06-B04D-410E-9F00-415DE58ACB7B}" sibTransId="{F0AA2F13-D486-4A53-8B7E-B2506060E99F}"/>
    <dgm:cxn modelId="{23BC4570-EC14-4BEA-B8DD-E2ABE5857ED9}" srcId="{4D1C9A6B-86F4-4743-BFE8-C4A2812FDA39}" destId="{421B21B0-4919-4350-A589-6F00582B5F11}" srcOrd="1" destOrd="0" parTransId="{531FCDD5-F318-43C5-9A97-38C916575DE6}" sibTransId="{7B6B10E9-F553-49D3-BE85-C8450EC413A9}"/>
    <dgm:cxn modelId="{27E78973-8A62-4EF4-9D10-918C3611D5BB}" srcId="{AF17D653-9D0C-40BD-A3FA-E2ACA379F17D}" destId="{0FEBEC99-5455-4400-B4D7-64CF0406E48D}" srcOrd="2" destOrd="0" parTransId="{D78AE7D8-C4B1-4205-BC16-9648C0504E3D}" sibTransId="{5AF319B6-6215-427B-B56B-8B2195F9579C}"/>
    <dgm:cxn modelId="{98EA1F81-7ECE-40EF-BCD8-90FB897D6769}" type="presOf" srcId="{AF17D653-9D0C-40BD-A3FA-E2ACA379F17D}" destId="{F5D92671-C29A-47D3-BA94-96E6F7234414}" srcOrd="0" destOrd="0" presId="urn:microsoft.com/office/officeart/2005/8/layout/vList2"/>
    <dgm:cxn modelId="{88BEEC87-22DF-4AF6-B53E-3E7321183422}" type="presOf" srcId="{53DB6155-DCF2-4CDF-BC3D-6CAB41A08338}" destId="{7891F5D8-BBAC-4F59-8C60-1C0846FA9238}" srcOrd="0" destOrd="0" presId="urn:microsoft.com/office/officeart/2005/8/layout/vList2"/>
    <dgm:cxn modelId="{1C52F687-35B3-4E73-BABC-D10C0FAE49D0}" type="presOf" srcId="{010360CC-BF6A-4006-B2BD-B9DAC3661E1D}" destId="{29A335A3-F289-419B-B3CC-40EF3C999782}" srcOrd="0" destOrd="1" presId="urn:microsoft.com/office/officeart/2005/8/layout/vList2"/>
    <dgm:cxn modelId="{59C47289-895D-4B52-81FE-EEC06DBB0EA2}" type="presOf" srcId="{2FD20EFA-6E43-43E2-B83D-CF8D5BFE9A89}" destId="{BED86444-B586-4DE3-9763-4B6F96A55F15}" srcOrd="0" destOrd="2" presId="urn:microsoft.com/office/officeart/2005/8/layout/vList2"/>
    <dgm:cxn modelId="{C379C1CE-8E14-49C5-9AA0-D01A8B99CF24}" srcId="{AF17D653-9D0C-40BD-A3FA-E2ACA379F17D}" destId="{010360CC-BF6A-4006-B2BD-B9DAC3661E1D}" srcOrd="1" destOrd="0" parTransId="{6A1BC287-238D-4ABF-BE50-9963DEB41A8C}" sibTransId="{F8372A0D-E4F0-4ABA-9547-332EB98ED047}"/>
    <dgm:cxn modelId="{BE5A53CF-B4AD-4E25-8BE9-2250B97D60AC}" srcId="{6ABD8B1F-2D87-40E6-9A0F-266B4FF3E61B}" destId="{5A3FD1BB-A18C-4EEF-8307-D5CA7D085459}" srcOrd="1" destOrd="0" parTransId="{DAB22D9D-4382-4FDA-B372-2A07FE2C9EF4}" sibTransId="{3227AA14-C57D-4E8D-9D77-36363348FE74}"/>
    <dgm:cxn modelId="{294305D7-AB42-4E23-91D6-1C0DA21A68BD}" type="presOf" srcId="{0DAB3E07-F358-48F7-A290-51F3B2449A0C}" destId="{D36D0A86-D403-4BC4-909C-A19CE21BE12F}" srcOrd="0" destOrd="0" presId="urn:microsoft.com/office/officeart/2005/8/layout/vList2"/>
    <dgm:cxn modelId="{7FA173DA-4683-42EC-BBB5-95DACD2B91AF}" srcId="{AF17D653-9D0C-40BD-A3FA-E2ACA379F17D}" destId="{9E99529E-54B8-442B-8674-13235DF1428C}" srcOrd="0" destOrd="0" parTransId="{7D1A9DB8-750D-4189-8EF3-0A8681419758}" sibTransId="{F6700CBF-D018-4ADF-96F4-81FEABD08914}"/>
    <dgm:cxn modelId="{72BEEADB-C240-4EE1-AEE2-FD3CB4292582}" type="presOf" srcId="{0FEBEC99-5455-4400-B4D7-64CF0406E48D}" destId="{29A335A3-F289-419B-B3CC-40EF3C999782}" srcOrd="0" destOrd="2" presId="urn:microsoft.com/office/officeart/2005/8/layout/vList2"/>
    <dgm:cxn modelId="{8DC0E1DD-D257-4B5C-92FB-1DB4F24498BC}" type="presOf" srcId="{421B21B0-4919-4350-A589-6F00582B5F11}" destId="{BED86444-B586-4DE3-9763-4B6F96A55F15}" srcOrd="0" destOrd="1" presId="urn:microsoft.com/office/officeart/2005/8/layout/vList2"/>
    <dgm:cxn modelId="{2BE7B4E0-636D-4182-9E4A-94196A8166CA}" type="presOf" srcId="{6ABD8B1F-2D87-40E6-9A0F-266B4FF3E61B}" destId="{6D93703A-2A98-40B8-9C21-9BDCAD9C4A8D}" srcOrd="0" destOrd="0" presId="urn:microsoft.com/office/officeart/2005/8/layout/vList2"/>
    <dgm:cxn modelId="{3CA5D0E4-134F-4FFE-95AB-57C69426F59D}" srcId="{53DB6155-DCF2-4CDF-BC3D-6CAB41A08338}" destId="{6ABD8B1F-2D87-40E6-9A0F-266B4FF3E61B}" srcOrd="0" destOrd="0" parTransId="{E0AB04AF-7254-4010-8530-FDE2207537E2}" sibTransId="{6D98FFDB-DB09-4B7B-9EB2-560E88B24D07}"/>
    <dgm:cxn modelId="{C902C7E9-EA74-4A29-BE5F-F17727113F72}" type="presOf" srcId="{5A3FD1BB-A18C-4EEF-8307-D5CA7D085459}" destId="{D36D0A86-D403-4BC4-909C-A19CE21BE12F}" srcOrd="0" destOrd="1" presId="urn:microsoft.com/office/officeart/2005/8/layout/vList2"/>
    <dgm:cxn modelId="{94E601F2-91EB-43F1-A3F6-46ACD2979647}" type="presOf" srcId="{5F138E3F-2F64-437A-91F6-32E6D2D52BDB}" destId="{BED86444-B586-4DE3-9763-4B6F96A55F15}" srcOrd="0" destOrd="0" presId="urn:microsoft.com/office/officeart/2005/8/layout/vList2"/>
    <dgm:cxn modelId="{5A65BFF9-A334-4B08-867E-0D687FE9597E}" type="presOf" srcId="{4D1C9A6B-86F4-4743-BFE8-C4A2812FDA39}" destId="{7E3416B0-21F2-493B-A6A5-DB49EDAF489F}" srcOrd="0" destOrd="0" presId="urn:microsoft.com/office/officeart/2005/8/layout/vList2"/>
    <dgm:cxn modelId="{D87733FD-84DB-4EF3-B3E0-4EEBB69DA351}" srcId="{53DB6155-DCF2-4CDF-BC3D-6CAB41A08338}" destId="{4D1C9A6B-86F4-4743-BFE8-C4A2812FDA39}" srcOrd="2" destOrd="0" parTransId="{D9E4F1D5-80D8-47AB-A2E3-A0D17FD7942C}" sibTransId="{5A8BBEE6-2779-402A-8BF9-40C9B5C61B38}"/>
    <dgm:cxn modelId="{5AA1857F-D484-41A7-BCEE-616E3B89CCB1}" type="presParOf" srcId="{7891F5D8-BBAC-4F59-8C60-1C0846FA9238}" destId="{6D93703A-2A98-40B8-9C21-9BDCAD9C4A8D}" srcOrd="0" destOrd="0" presId="urn:microsoft.com/office/officeart/2005/8/layout/vList2"/>
    <dgm:cxn modelId="{797E7DBD-2319-4822-9598-E3DDF288C83F}" type="presParOf" srcId="{7891F5D8-BBAC-4F59-8C60-1C0846FA9238}" destId="{D36D0A86-D403-4BC4-909C-A19CE21BE12F}" srcOrd="1" destOrd="0" presId="urn:microsoft.com/office/officeart/2005/8/layout/vList2"/>
    <dgm:cxn modelId="{9B5D36CC-F93B-4F24-9A45-346D9293EA27}" type="presParOf" srcId="{7891F5D8-BBAC-4F59-8C60-1C0846FA9238}" destId="{F5D92671-C29A-47D3-BA94-96E6F7234414}" srcOrd="2" destOrd="0" presId="urn:microsoft.com/office/officeart/2005/8/layout/vList2"/>
    <dgm:cxn modelId="{7D7B0D30-862C-448D-9D71-E42E8151B94B}" type="presParOf" srcId="{7891F5D8-BBAC-4F59-8C60-1C0846FA9238}" destId="{29A335A3-F289-419B-B3CC-40EF3C999782}" srcOrd="3" destOrd="0" presId="urn:microsoft.com/office/officeart/2005/8/layout/vList2"/>
    <dgm:cxn modelId="{BCB04C56-4345-401A-996F-9CDE9B36B770}" type="presParOf" srcId="{7891F5D8-BBAC-4F59-8C60-1C0846FA9238}" destId="{7E3416B0-21F2-493B-A6A5-DB49EDAF489F}" srcOrd="4" destOrd="0" presId="urn:microsoft.com/office/officeart/2005/8/layout/vList2"/>
    <dgm:cxn modelId="{A3BC015D-AD9A-4E14-99B8-1EC2C7372A8B}" type="presParOf" srcId="{7891F5D8-BBAC-4F59-8C60-1C0846FA9238}" destId="{BED86444-B586-4DE3-9763-4B6F96A55F15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6ABD8B1F-2D87-40E6-9A0F-266B4FF3E61B}">
      <dgm:prSet custT="1"/>
      <dgm:spPr/>
      <dgm:t>
        <a:bodyPr/>
        <a:lstStyle/>
        <a:p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一、嗨！臺灣你好</a:t>
          </a:r>
        </a:p>
      </dgm:t>
    </dgm:pt>
    <dgm:pt modelId="{E0AB04AF-7254-4010-8530-FDE2207537E2}" type="parTrans" cxnId="{3CA5D0E4-134F-4FFE-95AB-57C69426F59D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D98FFDB-DB09-4B7B-9EB2-560E88B24D07}" type="sibTrans" cxnId="{3CA5D0E4-134F-4FFE-95AB-57C69426F59D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A3FD1BB-A18C-4EEF-8307-D5CA7D085459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海洋中的家園</a:t>
          </a:r>
        </a:p>
      </dgm:t>
    </dgm:pt>
    <dgm:pt modelId="{DAB22D9D-4382-4FDA-B372-2A07FE2C9EF4}" type="parTrans" cxnId="{BE5A53CF-B4AD-4E25-8BE9-2250B97D60AC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227AA14-C57D-4E8D-9D77-36363348FE74}" type="sibTrans" cxnId="{BE5A53CF-B4AD-4E25-8BE9-2250B97D60AC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D1C9A6B-86F4-4743-BFE8-C4A2812FDA39}">
      <dgm:prSet custT="1"/>
      <dgm:spPr/>
      <dgm:t>
        <a:bodyPr/>
        <a:lstStyle/>
        <a:p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三、臺灣遠古的故事</a:t>
          </a:r>
        </a:p>
      </dgm:t>
    </dgm:pt>
    <dgm:pt modelId="{D9E4F1D5-80D8-47AB-A2E3-A0D17FD7942C}" type="parTrans" cxnId="{D87733FD-84DB-4EF3-B3E0-4EEBB69DA351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A8BBEE6-2779-402A-8BF9-40C9B5C61B38}" type="sibTrans" cxnId="{D87733FD-84DB-4EF3-B3E0-4EEBB69DA351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F138E3F-2F64-437A-91F6-32E6D2D52BDB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追尋臺灣遠古行</a:t>
          </a:r>
        </a:p>
      </dgm:t>
    </dgm:pt>
    <dgm:pt modelId="{92BE9B81-5871-41CB-AEE0-3DC9A37ADEAA}" type="parTrans" cxnId="{E9F3F83D-1E3F-41EF-9FDE-2577F4BF65C5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94BE0F8-8EF8-44BF-BED2-ECEA95FF1213}" type="sibTrans" cxnId="{E9F3F83D-1E3F-41EF-9FDE-2577F4BF65C5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21B21B0-4919-4350-A589-6F00582B5F11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悠遊臺灣史前行</a:t>
          </a:r>
        </a:p>
      </dgm:t>
    </dgm:pt>
    <dgm:pt modelId="{531FCDD5-F318-43C5-9A97-38C916575DE6}" type="parTrans" cxnId="{23BC4570-EC14-4BEA-B8DD-E2ABE5857ED9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B6B10E9-F553-49D3-BE85-C8450EC413A9}" type="sibTrans" cxnId="{23BC4570-EC14-4BEA-B8DD-E2ABE5857ED9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FD20EFA-6E43-43E2-B83D-CF8D5BFE9A89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3.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探訪臺灣原住民族</a:t>
          </a:r>
        </a:p>
      </dgm:t>
    </dgm:pt>
    <dgm:pt modelId="{1729AE06-B04D-410E-9F00-415DE58ACB7B}" type="parTrans" cxnId="{E826BE6B-2241-4FDC-B535-B3FBA252258C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0AA2F13-D486-4A53-8B7E-B2506060E99F}" type="sibTrans" cxnId="{E826BE6B-2241-4FDC-B535-B3FBA252258C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F17D653-9D0C-40BD-A3FA-E2ACA379F17D}">
      <dgm:prSet custT="1"/>
      <dgm:spPr/>
      <dgm:t>
        <a:bodyPr/>
        <a:lstStyle/>
        <a:p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二、臺灣的自然環境</a:t>
          </a:r>
        </a:p>
      </dgm:t>
    </dgm:pt>
    <dgm:pt modelId="{9F64BD1D-3635-4B66-A9EE-B384C2BAEB68}" type="parTrans" cxnId="{0522500E-94F0-4E3C-8204-96BD3E074373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181708D-808A-4C9F-850B-771F6A61E8AB}" type="sibTrans" cxnId="{0522500E-94F0-4E3C-8204-96BD3E074373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E99529E-54B8-442B-8674-13235DF1428C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山海之歌</a:t>
          </a:r>
        </a:p>
      </dgm:t>
    </dgm:pt>
    <dgm:pt modelId="{7D1A9DB8-750D-4189-8EF3-0A8681419758}" type="parTrans" cxnId="{7FA173DA-4683-42EC-BBB5-95DACD2B91AF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6700CBF-D018-4ADF-96F4-81FEABD08914}" type="sibTrans" cxnId="{7FA173DA-4683-42EC-BBB5-95DACD2B91AF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10360CC-BF6A-4006-B2BD-B9DAC3661E1D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氣候變奏曲</a:t>
          </a:r>
        </a:p>
      </dgm:t>
    </dgm:pt>
    <dgm:pt modelId="{6A1BC287-238D-4ABF-BE50-9963DEB41A8C}" type="parTrans" cxnId="{C379C1CE-8E14-49C5-9AA0-D01A8B99CF24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8372A0D-E4F0-4ABA-9547-332EB98ED047}" type="sibTrans" cxnId="{C379C1CE-8E14-49C5-9AA0-D01A8B99CF24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FEBEC99-5455-4400-B4D7-64CF0406E48D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3.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生活的泉源</a:t>
          </a:r>
        </a:p>
      </dgm:t>
    </dgm:pt>
    <dgm:pt modelId="{D78AE7D8-C4B1-4205-BC16-9648C0504E3D}" type="parTrans" cxnId="{27E78973-8A62-4EF4-9D10-918C3611D5BB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AF319B6-6215-427B-B56B-8B2195F9579C}" type="sibTrans" cxnId="{27E78973-8A62-4EF4-9D10-918C3611D5BB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DAB3E07-F358-48F7-A290-51F3B2449A0C}">
      <dgm:prSet custT="1"/>
      <dgm:spPr/>
      <dgm:t>
        <a:bodyPr/>
        <a:lstStyle/>
        <a:p>
          <a:r>
            <a: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rPr>
            <a:t>認識我們的家園</a:t>
          </a:r>
          <a:endParaRPr lang="zh-TW" sz="24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52EF61F-3126-41B2-9AA4-9D75FDFB02D7}" type="parTrans" cxnId="{57F1EB14-38DF-4E88-A00C-05DF7C95ECA0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F53898E-E1FA-4F0A-9B66-2EF23E76E81E}" type="sibTrans" cxnId="{57F1EB14-38DF-4E88-A00C-05DF7C95ECA0}">
      <dgm:prSet/>
      <dgm:spPr/>
      <dgm:t>
        <a:bodyPr/>
        <a:lstStyle/>
        <a:p>
          <a:endParaRPr lang="zh-TW" altLang="en-US" sz="1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42BD8A1-1C92-4D8F-8958-16B2E1535CFA}" type="pres">
      <dgm:prSet presAssocID="{53DB6155-DCF2-4CDF-BC3D-6CAB41A08338}" presName="linear" presStyleCnt="0">
        <dgm:presLayoutVars>
          <dgm:dir/>
          <dgm:animLvl val="lvl"/>
          <dgm:resizeHandles val="exact"/>
        </dgm:presLayoutVars>
      </dgm:prSet>
      <dgm:spPr/>
    </dgm:pt>
    <dgm:pt modelId="{0615B09D-F80F-489D-9223-544C13D55EA7}" type="pres">
      <dgm:prSet presAssocID="{6ABD8B1F-2D87-40E6-9A0F-266B4FF3E61B}" presName="parentLin" presStyleCnt="0"/>
      <dgm:spPr/>
    </dgm:pt>
    <dgm:pt modelId="{D0B6534D-E746-4D7A-9EFF-056B09116CB2}" type="pres">
      <dgm:prSet presAssocID="{6ABD8B1F-2D87-40E6-9A0F-266B4FF3E61B}" presName="parentLeftMargin" presStyleLbl="node1" presStyleIdx="0" presStyleCnt="3"/>
      <dgm:spPr/>
    </dgm:pt>
    <dgm:pt modelId="{6E803BF7-9615-42E9-AA2B-E5E7289C4F9F}" type="pres">
      <dgm:prSet presAssocID="{6ABD8B1F-2D87-40E6-9A0F-266B4FF3E61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0FACE19-EE28-400E-AB4C-73A5D20C4C82}" type="pres">
      <dgm:prSet presAssocID="{6ABD8B1F-2D87-40E6-9A0F-266B4FF3E61B}" presName="negativeSpace" presStyleCnt="0"/>
      <dgm:spPr/>
    </dgm:pt>
    <dgm:pt modelId="{152F2B45-553F-4693-ADA9-E6964F245E72}" type="pres">
      <dgm:prSet presAssocID="{6ABD8B1F-2D87-40E6-9A0F-266B4FF3E61B}" presName="childText" presStyleLbl="conFgAcc1" presStyleIdx="0" presStyleCnt="3">
        <dgm:presLayoutVars>
          <dgm:bulletEnabled val="1"/>
        </dgm:presLayoutVars>
      </dgm:prSet>
      <dgm:spPr/>
    </dgm:pt>
    <dgm:pt modelId="{FF4C8949-E95F-44B1-9750-13E61D727F6F}" type="pres">
      <dgm:prSet presAssocID="{6D98FFDB-DB09-4B7B-9EB2-560E88B24D07}" presName="spaceBetweenRectangles" presStyleCnt="0"/>
      <dgm:spPr/>
    </dgm:pt>
    <dgm:pt modelId="{B2212FF1-1FC0-4069-BAA3-66D87BDB7DFE}" type="pres">
      <dgm:prSet presAssocID="{AF17D653-9D0C-40BD-A3FA-E2ACA379F17D}" presName="parentLin" presStyleCnt="0"/>
      <dgm:spPr/>
    </dgm:pt>
    <dgm:pt modelId="{E9EA1286-53CE-44E2-BF33-2495F60A6674}" type="pres">
      <dgm:prSet presAssocID="{AF17D653-9D0C-40BD-A3FA-E2ACA379F17D}" presName="parentLeftMargin" presStyleLbl="node1" presStyleIdx="0" presStyleCnt="3"/>
      <dgm:spPr/>
    </dgm:pt>
    <dgm:pt modelId="{DD669F65-E471-4B79-91F6-3ECAC97C6915}" type="pres">
      <dgm:prSet presAssocID="{AF17D653-9D0C-40BD-A3FA-E2ACA379F17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589F9DC-8DC5-43B3-9798-F2F930F182A6}" type="pres">
      <dgm:prSet presAssocID="{AF17D653-9D0C-40BD-A3FA-E2ACA379F17D}" presName="negativeSpace" presStyleCnt="0"/>
      <dgm:spPr/>
    </dgm:pt>
    <dgm:pt modelId="{2DD300CE-72E6-486C-A305-751A01522A91}" type="pres">
      <dgm:prSet presAssocID="{AF17D653-9D0C-40BD-A3FA-E2ACA379F17D}" presName="childText" presStyleLbl="conFgAcc1" presStyleIdx="1" presStyleCnt="3">
        <dgm:presLayoutVars>
          <dgm:bulletEnabled val="1"/>
        </dgm:presLayoutVars>
      </dgm:prSet>
      <dgm:spPr/>
    </dgm:pt>
    <dgm:pt modelId="{E44FCD3A-30F3-46DF-A29F-23BCF946ED4D}" type="pres">
      <dgm:prSet presAssocID="{E181708D-808A-4C9F-850B-771F6A61E8AB}" presName="spaceBetweenRectangles" presStyleCnt="0"/>
      <dgm:spPr/>
    </dgm:pt>
    <dgm:pt modelId="{E441B3AF-7CF3-42C5-9204-F03D374B7573}" type="pres">
      <dgm:prSet presAssocID="{4D1C9A6B-86F4-4743-BFE8-C4A2812FDA39}" presName="parentLin" presStyleCnt="0"/>
      <dgm:spPr/>
    </dgm:pt>
    <dgm:pt modelId="{F2933676-9E78-4A9F-B20A-B31C677FCEA3}" type="pres">
      <dgm:prSet presAssocID="{4D1C9A6B-86F4-4743-BFE8-C4A2812FDA39}" presName="parentLeftMargin" presStyleLbl="node1" presStyleIdx="1" presStyleCnt="3"/>
      <dgm:spPr/>
    </dgm:pt>
    <dgm:pt modelId="{6193DD3B-E1E7-4430-80A2-F0C39E4F563F}" type="pres">
      <dgm:prSet presAssocID="{4D1C9A6B-86F4-4743-BFE8-C4A2812FDA39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81A21735-B4BD-4867-986E-8741040A77E4}" type="pres">
      <dgm:prSet presAssocID="{4D1C9A6B-86F4-4743-BFE8-C4A2812FDA39}" presName="negativeSpace" presStyleCnt="0"/>
      <dgm:spPr/>
    </dgm:pt>
    <dgm:pt modelId="{61563662-C08D-4F86-8A80-0E1EBD756E5A}" type="pres">
      <dgm:prSet presAssocID="{4D1C9A6B-86F4-4743-BFE8-C4A2812FDA39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522500E-94F0-4E3C-8204-96BD3E074373}" srcId="{53DB6155-DCF2-4CDF-BC3D-6CAB41A08338}" destId="{AF17D653-9D0C-40BD-A3FA-E2ACA379F17D}" srcOrd="1" destOrd="0" parTransId="{9F64BD1D-3635-4B66-A9EE-B384C2BAEB68}" sibTransId="{E181708D-808A-4C9F-850B-771F6A61E8AB}"/>
    <dgm:cxn modelId="{9D99D00E-5221-4111-B84C-4EA0ECA85409}" type="presOf" srcId="{53DB6155-DCF2-4CDF-BC3D-6CAB41A08338}" destId="{E42BD8A1-1C92-4D8F-8958-16B2E1535CFA}" srcOrd="0" destOrd="0" presId="urn:microsoft.com/office/officeart/2005/8/layout/list1"/>
    <dgm:cxn modelId="{57F1EB14-38DF-4E88-A00C-05DF7C95ECA0}" srcId="{6ABD8B1F-2D87-40E6-9A0F-266B4FF3E61B}" destId="{0DAB3E07-F358-48F7-A290-51F3B2449A0C}" srcOrd="0" destOrd="0" parTransId="{E52EF61F-3126-41B2-9AA4-9D75FDFB02D7}" sibTransId="{2F53898E-E1FA-4F0A-9B66-2EF23E76E81E}"/>
    <dgm:cxn modelId="{1FC56C15-487D-46DD-A5F4-2C90665301FF}" type="presOf" srcId="{9E99529E-54B8-442B-8674-13235DF1428C}" destId="{2DD300CE-72E6-486C-A305-751A01522A91}" srcOrd="0" destOrd="0" presId="urn:microsoft.com/office/officeart/2005/8/layout/list1"/>
    <dgm:cxn modelId="{270D2E2C-A181-447E-B712-081A0207E02F}" type="presOf" srcId="{5F138E3F-2F64-437A-91F6-32E6D2D52BDB}" destId="{61563662-C08D-4F86-8A80-0E1EBD756E5A}" srcOrd="0" destOrd="0" presId="urn:microsoft.com/office/officeart/2005/8/layout/list1"/>
    <dgm:cxn modelId="{E9F3F83D-1E3F-41EF-9FDE-2577F4BF65C5}" srcId="{4D1C9A6B-86F4-4743-BFE8-C4A2812FDA39}" destId="{5F138E3F-2F64-437A-91F6-32E6D2D52BDB}" srcOrd="0" destOrd="0" parTransId="{92BE9B81-5871-41CB-AEE0-3DC9A37ADEAA}" sibTransId="{394BE0F8-8EF8-44BF-BED2-ECEA95FF1213}"/>
    <dgm:cxn modelId="{7F0B0469-8460-4C7E-B84B-9FC6EB143629}" type="presOf" srcId="{4D1C9A6B-86F4-4743-BFE8-C4A2812FDA39}" destId="{F2933676-9E78-4A9F-B20A-B31C677FCEA3}" srcOrd="0" destOrd="0" presId="urn:microsoft.com/office/officeart/2005/8/layout/list1"/>
    <dgm:cxn modelId="{E826BE6B-2241-4FDC-B535-B3FBA252258C}" srcId="{4D1C9A6B-86F4-4743-BFE8-C4A2812FDA39}" destId="{2FD20EFA-6E43-43E2-B83D-CF8D5BFE9A89}" srcOrd="2" destOrd="0" parTransId="{1729AE06-B04D-410E-9F00-415DE58ACB7B}" sibTransId="{F0AA2F13-D486-4A53-8B7E-B2506060E99F}"/>
    <dgm:cxn modelId="{23BC4570-EC14-4BEA-B8DD-E2ABE5857ED9}" srcId="{4D1C9A6B-86F4-4743-BFE8-C4A2812FDA39}" destId="{421B21B0-4919-4350-A589-6F00582B5F11}" srcOrd="1" destOrd="0" parTransId="{531FCDD5-F318-43C5-9A97-38C916575DE6}" sibTransId="{7B6B10E9-F553-49D3-BE85-C8450EC413A9}"/>
    <dgm:cxn modelId="{27E78973-8A62-4EF4-9D10-918C3611D5BB}" srcId="{AF17D653-9D0C-40BD-A3FA-E2ACA379F17D}" destId="{0FEBEC99-5455-4400-B4D7-64CF0406E48D}" srcOrd="2" destOrd="0" parTransId="{D78AE7D8-C4B1-4205-BC16-9648C0504E3D}" sibTransId="{5AF319B6-6215-427B-B56B-8B2195F9579C}"/>
    <dgm:cxn modelId="{43429554-3BB2-47F5-AF0E-0EADD7D5B0B6}" type="presOf" srcId="{0FEBEC99-5455-4400-B4D7-64CF0406E48D}" destId="{2DD300CE-72E6-486C-A305-751A01522A91}" srcOrd="0" destOrd="2" presId="urn:microsoft.com/office/officeart/2005/8/layout/list1"/>
    <dgm:cxn modelId="{C45A4983-85E4-4DCF-8BAB-7B9ECFEFBC36}" type="presOf" srcId="{6ABD8B1F-2D87-40E6-9A0F-266B4FF3E61B}" destId="{6E803BF7-9615-42E9-AA2B-E5E7289C4F9F}" srcOrd="1" destOrd="0" presId="urn:microsoft.com/office/officeart/2005/8/layout/list1"/>
    <dgm:cxn modelId="{636989A1-80AA-4C1C-985D-AB63540462BE}" type="presOf" srcId="{0DAB3E07-F358-48F7-A290-51F3B2449A0C}" destId="{152F2B45-553F-4693-ADA9-E6964F245E72}" srcOrd="0" destOrd="0" presId="urn:microsoft.com/office/officeart/2005/8/layout/list1"/>
    <dgm:cxn modelId="{3AD1F4B2-34F8-43AD-B57F-E655D6C29F2C}" type="presOf" srcId="{AF17D653-9D0C-40BD-A3FA-E2ACA379F17D}" destId="{E9EA1286-53CE-44E2-BF33-2495F60A6674}" srcOrd="0" destOrd="0" presId="urn:microsoft.com/office/officeart/2005/8/layout/list1"/>
    <dgm:cxn modelId="{F693BDB3-1DDA-4CD5-A59A-F24D69A8961D}" type="presOf" srcId="{2FD20EFA-6E43-43E2-B83D-CF8D5BFE9A89}" destId="{61563662-C08D-4F86-8A80-0E1EBD756E5A}" srcOrd="0" destOrd="2" presId="urn:microsoft.com/office/officeart/2005/8/layout/list1"/>
    <dgm:cxn modelId="{7FFD17CC-F016-4AFA-B723-7EDDEED89B98}" type="presOf" srcId="{AF17D653-9D0C-40BD-A3FA-E2ACA379F17D}" destId="{DD669F65-E471-4B79-91F6-3ECAC97C6915}" srcOrd="1" destOrd="0" presId="urn:microsoft.com/office/officeart/2005/8/layout/list1"/>
    <dgm:cxn modelId="{C379C1CE-8E14-49C5-9AA0-D01A8B99CF24}" srcId="{AF17D653-9D0C-40BD-A3FA-E2ACA379F17D}" destId="{010360CC-BF6A-4006-B2BD-B9DAC3661E1D}" srcOrd="1" destOrd="0" parTransId="{6A1BC287-238D-4ABF-BE50-9963DEB41A8C}" sibTransId="{F8372A0D-E4F0-4ABA-9547-332EB98ED047}"/>
    <dgm:cxn modelId="{BE5A53CF-B4AD-4E25-8BE9-2250B97D60AC}" srcId="{6ABD8B1F-2D87-40E6-9A0F-266B4FF3E61B}" destId="{5A3FD1BB-A18C-4EEF-8307-D5CA7D085459}" srcOrd="1" destOrd="0" parTransId="{DAB22D9D-4382-4FDA-B372-2A07FE2C9EF4}" sibTransId="{3227AA14-C57D-4E8D-9D77-36363348FE74}"/>
    <dgm:cxn modelId="{05F604D6-3BB6-4C6F-A963-9EE2EF6D17A4}" type="presOf" srcId="{421B21B0-4919-4350-A589-6F00582B5F11}" destId="{61563662-C08D-4F86-8A80-0E1EBD756E5A}" srcOrd="0" destOrd="1" presId="urn:microsoft.com/office/officeart/2005/8/layout/list1"/>
    <dgm:cxn modelId="{2DCF86D9-0062-4CF1-AA73-885F25FD31D2}" type="presOf" srcId="{010360CC-BF6A-4006-B2BD-B9DAC3661E1D}" destId="{2DD300CE-72E6-486C-A305-751A01522A91}" srcOrd="0" destOrd="1" presId="urn:microsoft.com/office/officeart/2005/8/layout/list1"/>
    <dgm:cxn modelId="{7FA173DA-4683-42EC-BBB5-95DACD2B91AF}" srcId="{AF17D653-9D0C-40BD-A3FA-E2ACA379F17D}" destId="{9E99529E-54B8-442B-8674-13235DF1428C}" srcOrd="0" destOrd="0" parTransId="{7D1A9DB8-750D-4189-8EF3-0A8681419758}" sibTransId="{F6700CBF-D018-4ADF-96F4-81FEABD08914}"/>
    <dgm:cxn modelId="{3CA5D0E4-134F-4FFE-95AB-57C69426F59D}" srcId="{53DB6155-DCF2-4CDF-BC3D-6CAB41A08338}" destId="{6ABD8B1F-2D87-40E6-9A0F-266B4FF3E61B}" srcOrd="0" destOrd="0" parTransId="{E0AB04AF-7254-4010-8530-FDE2207537E2}" sibTransId="{6D98FFDB-DB09-4B7B-9EB2-560E88B24D07}"/>
    <dgm:cxn modelId="{F87B69E7-ED65-4D6C-BCB0-C4A7A4A52F38}" type="presOf" srcId="{4D1C9A6B-86F4-4743-BFE8-C4A2812FDA39}" destId="{6193DD3B-E1E7-4430-80A2-F0C39E4F563F}" srcOrd="1" destOrd="0" presId="urn:microsoft.com/office/officeart/2005/8/layout/list1"/>
    <dgm:cxn modelId="{570BE8F1-9ED5-471D-980C-6F74F669A401}" type="presOf" srcId="{5A3FD1BB-A18C-4EEF-8307-D5CA7D085459}" destId="{152F2B45-553F-4693-ADA9-E6964F245E72}" srcOrd="0" destOrd="1" presId="urn:microsoft.com/office/officeart/2005/8/layout/list1"/>
    <dgm:cxn modelId="{2DF8AFF8-B433-4FAE-A852-8FBC34678084}" type="presOf" srcId="{6ABD8B1F-2D87-40E6-9A0F-266B4FF3E61B}" destId="{D0B6534D-E746-4D7A-9EFF-056B09116CB2}" srcOrd="0" destOrd="0" presId="urn:microsoft.com/office/officeart/2005/8/layout/list1"/>
    <dgm:cxn modelId="{D87733FD-84DB-4EF3-B3E0-4EEBB69DA351}" srcId="{53DB6155-DCF2-4CDF-BC3D-6CAB41A08338}" destId="{4D1C9A6B-86F4-4743-BFE8-C4A2812FDA39}" srcOrd="2" destOrd="0" parTransId="{D9E4F1D5-80D8-47AB-A2E3-A0D17FD7942C}" sibTransId="{5A8BBEE6-2779-402A-8BF9-40C9B5C61B38}"/>
    <dgm:cxn modelId="{EB307B2D-8150-4E3A-B4F1-6DE99CEDEDB5}" type="presParOf" srcId="{E42BD8A1-1C92-4D8F-8958-16B2E1535CFA}" destId="{0615B09D-F80F-489D-9223-544C13D55EA7}" srcOrd="0" destOrd="0" presId="urn:microsoft.com/office/officeart/2005/8/layout/list1"/>
    <dgm:cxn modelId="{F6E98A38-474B-46C6-AAA3-1926AB7B1C3B}" type="presParOf" srcId="{0615B09D-F80F-489D-9223-544C13D55EA7}" destId="{D0B6534D-E746-4D7A-9EFF-056B09116CB2}" srcOrd="0" destOrd="0" presId="urn:microsoft.com/office/officeart/2005/8/layout/list1"/>
    <dgm:cxn modelId="{7224F651-5941-4F3F-AD62-7A6C39B9F2AA}" type="presParOf" srcId="{0615B09D-F80F-489D-9223-544C13D55EA7}" destId="{6E803BF7-9615-42E9-AA2B-E5E7289C4F9F}" srcOrd="1" destOrd="0" presId="urn:microsoft.com/office/officeart/2005/8/layout/list1"/>
    <dgm:cxn modelId="{3347FC9F-25FB-466D-B9CE-22539082E122}" type="presParOf" srcId="{E42BD8A1-1C92-4D8F-8958-16B2E1535CFA}" destId="{D0FACE19-EE28-400E-AB4C-73A5D20C4C82}" srcOrd="1" destOrd="0" presId="urn:microsoft.com/office/officeart/2005/8/layout/list1"/>
    <dgm:cxn modelId="{6FC73C17-FA4A-41BA-96CB-6784A7BD8FD9}" type="presParOf" srcId="{E42BD8A1-1C92-4D8F-8958-16B2E1535CFA}" destId="{152F2B45-553F-4693-ADA9-E6964F245E72}" srcOrd="2" destOrd="0" presId="urn:microsoft.com/office/officeart/2005/8/layout/list1"/>
    <dgm:cxn modelId="{E976330C-33D7-4D00-953A-D09506242930}" type="presParOf" srcId="{E42BD8A1-1C92-4D8F-8958-16B2E1535CFA}" destId="{FF4C8949-E95F-44B1-9750-13E61D727F6F}" srcOrd="3" destOrd="0" presId="urn:microsoft.com/office/officeart/2005/8/layout/list1"/>
    <dgm:cxn modelId="{EB6ADEEE-76EC-4B9C-8AE2-BA2DC46DA5D1}" type="presParOf" srcId="{E42BD8A1-1C92-4D8F-8958-16B2E1535CFA}" destId="{B2212FF1-1FC0-4069-BAA3-66D87BDB7DFE}" srcOrd="4" destOrd="0" presId="urn:microsoft.com/office/officeart/2005/8/layout/list1"/>
    <dgm:cxn modelId="{A43D1EA2-1144-4CE7-B606-AB850DF550A9}" type="presParOf" srcId="{B2212FF1-1FC0-4069-BAA3-66D87BDB7DFE}" destId="{E9EA1286-53CE-44E2-BF33-2495F60A6674}" srcOrd="0" destOrd="0" presId="urn:microsoft.com/office/officeart/2005/8/layout/list1"/>
    <dgm:cxn modelId="{74928E7A-541D-49C3-A71B-4505D3B93F0F}" type="presParOf" srcId="{B2212FF1-1FC0-4069-BAA3-66D87BDB7DFE}" destId="{DD669F65-E471-4B79-91F6-3ECAC97C6915}" srcOrd="1" destOrd="0" presId="urn:microsoft.com/office/officeart/2005/8/layout/list1"/>
    <dgm:cxn modelId="{B476C33A-A5AF-4514-9105-E4DB4122731B}" type="presParOf" srcId="{E42BD8A1-1C92-4D8F-8958-16B2E1535CFA}" destId="{8589F9DC-8DC5-43B3-9798-F2F930F182A6}" srcOrd="5" destOrd="0" presId="urn:microsoft.com/office/officeart/2005/8/layout/list1"/>
    <dgm:cxn modelId="{ADE7B9DB-194D-4FCF-95BF-D98C6E0E2C28}" type="presParOf" srcId="{E42BD8A1-1C92-4D8F-8958-16B2E1535CFA}" destId="{2DD300CE-72E6-486C-A305-751A01522A91}" srcOrd="6" destOrd="0" presId="urn:microsoft.com/office/officeart/2005/8/layout/list1"/>
    <dgm:cxn modelId="{09E56E73-96DA-4805-B760-508ED4B24B0E}" type="presParOf" srcId="{E42BD8A1-1C92-4D8F-8958-16B2E1535CFA}" destId="{E44FCD3A-30F3-46DF-A29F-23BCF946ED4D}" srcOrd="7" destOrd="0" presId="urn:microsoft.com/office/officeart/2005/8/layout/list1"/>
    <dgm:cxn modelId="{72D7D643-1A62-4CD1-88DC-B7F60B51D3A4}" type="presParOf" srcId="{E42BD8A1-1C92-4D8F-8958-16B2E1535CFA}" destId="{E441B3AF-7CF3-42C5-9204-F03D374B7573}" srcOrd="8" destOrd="0" presId="urn:microsoft.com/office/officeart/2005/8/layout/list1"/>
    <dgm:cxn modelId="{6B9B0786-0405-4DDA-80B5-54DF1BBA7690}" type="presParOf" srcId="{E441B3AF-7CF3-42C5-9204-F03D374B7573}" destId="{F2933676-9E78-4A9F-B20A-B31C677FCEA3}" srcOrd="0" destOrd="0" presId="urn:microsoft.com/office/officeart/2005/8/layout/list1"/>
    <dgm:cxn modelId="{EAAAA423-28B1-4398-86F0-E6DCA5FFE642}" type="presParOf" srcId="{E441B3AF-7CF3-42C5-9204-F03D374B7573}" destId="{6193DD3B-E1E7-4430-80A2-F0C39E4F563F}" srcOrd="1" destOrd="0" presId="urn:microsoft.com/office/officeart/2005/8/layout/list1"/>
    <dgm:cxn modelId="{43451330-DBE3-4561-B839-354B71D4A76F}" type="presParOf" srcId="{E42BD8A1-1C92-4D8F-8958-16B2E1535CFA}" destId="{81A21735-B4BD-4867-986E-8741040A77E4}" srcOrd="9" destOrd="0" presId="urn:microsoft.com/office/officeart/2005/8/layout/list1"/>
    <dgm:cxn modelId="{EEBDCC25-8CB5-4616-8960-798C5B75DC76}" type="presParOf" srcId="{E42BD8A1-1C92-4D8F-8958-16B2E1535CFA}" destId="{61563662-C08D-4F86-8A80-0E1EBD756E5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hChevron3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4DFBD8D0-B131-47C1-80D9-F71E3F8FED94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史前時代</a:t>
          </a:r>
          <a:endParaRPr 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D8B3540-F1CB-4810-9DCB-5CC3F46D5E19}" type="parTrans" cxnId="{41D35544-FD52-4C58-97F9-54DB8F009A4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0F8A935-5958-4C47-8583-7BEDF0566D26}" type="sibTrans" cxnId="{41D35544-FD52-4C58-97F9-54DB8F009A4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8C2FC8C-9048-40BF-88A1-7B4A1BAFF632}">
      <dgm:prSet custT="1"/>
      <dgm:spPr/>
      <dgm:t>
        <a:bodyPr/>
        <a:lstStyle/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荷西時期</a:t>
          </a:r>
        </a:p>
      </dgm:t>
    </dgm:pt>
    <dgm:pt modelId="{0DFAD84E-C38E-424F-9FA0-8F1137C75DC3}" type="parTrans" cxnId="{BA19BD0D-2E44-408E-854C-F838A1CC469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9180657-93A6-4992-80CE-25784AC75CA9}" type="sibTrans" cxnId="{BA19BD0D-2E44-408E-854C-F838A1CC469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9A7BA0B-9AD9-4761-B142-2132A202B0A6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明時期</a:t>
          </a:r>
        </a:p>
      </dgm:t>
    </dgm:pt>
    <dgm:pt modelId="{B28609DB-122C-4D18-943B-6C29C69CCB0A}" type="parTrans" cxnId="{4266C03D-F593-41FB-B724-AC32ED4F3F6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DA3A3E8-D3DF-4938-BD8B-E699861069D8}" type="sibTrans" cxnId="{4266C03D-F593-41FB-B724-AC32ED4F3F6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9C4EBF-AF9B-437F-9C99-43E7B97D9EEB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清朝時期</a:t>
          </a:r>
        </a:p>
      </dgm:t>
    </dgm:pt>
    <dgm:pt modelId="{569578C2-2F23-426A-90F6-98912B6FB1E1}" type="parTrans" cxnId="{34F35A0D-A696-41CC-9FA5-BBDEBDC1060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B5EA26A-1ED1-4548-BD69-4D2A9EE2E729}" type="sibTrans" cxnId="{34F35A0D-A696-41CC-9FA5-BBDEBDC1060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ADEFC09-CF06-4974-A579-D38E657DA17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日治時期</a:t>
          </a:r>
        </a:p>
      </dgm:t>
    </dgm:pt>
    <dgm:pt modelId="{4C0469C7-92A9-4CA6-89F1-3EED8125394D}" type="parTrans" cxnId="{D589CDF3-D9C8-43EE-A9BB-D264C875674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29E4B74-1A7A-4CF5-AE8A-E79E0533B66C}" type="sibTrans" cxnId="{D589CDF3-D9C8-43EE-A9BB-D264C875674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CE1A4C7-FC24-483C-B89E-A9CEF98FA08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中華民國時期</a:t>
          </a:r>
        </a:p>
      </dgm:t>
    </dgm:pt>
    <dgm:pt modelId="{80C681FA-1CDE-4A7C-B4B3-BCA30CD50957}" type="parTrans" cxnId="{35E27D48-F194-4C1C-A303-3A8169F4BDB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0C5DC5A-F4C3-4B04-B2FC-5AA2BB6F5940}" type="sibTrans" cxnId="{35E27D48-F194-4C1C-A303-3A8169F4BDB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63C5675-71F1-49BC-BF7C-B42EC71397FA}" type="pres">
      <dgm:prSet presAssocID="{53DB6155-DCF2-4CDF-BC3D-6CAB41A08338}" presName="Name0" presStyleCnt="0">
        <dgm:presLayoutVars>
          <dgm:dir/>
          <dgm:resizeHandles val="exact"/>
        </dgm:presLayoutVars>
      </dgm:prSet>
      <dgm:spPr/>
    </dgm:pt>
    <dgm:pt modelId="{8F33DAD9-E5D6-4C22-BAD0-336B698D61B2}" type="pres">
      <dgm:prSet presAssocID="{4DFBD8D0-B131-47C1-80D9-F71E3F8FED94}" presName="parTxOnly" presStyleLbl="node1" presStyleIdx="0" presStyleCnt="6">
        <dgm:presLayoutVars>
          <dgm:bulletEnabled val="1"/>
        </dgm:presLayoutVars>
      </dgm:prSet>
      <dgm:spPr/>
    </dgm:pt>
    <dgm:pt modelId="{BD502617-3E2D-46EB-A673-1226401565D0}" type="pres">
      <dgm:prSet presAssocID="{F0F8A935-5958-4C47-8583-7BEDF0566D26}" presName="parSpace" presStyleCnt="0"/>
      <dgm:spPr/>
    </dgm:pt>
    <dgm:pt modelId="{496494E0-C4C8-48D9-A32D-12B7F661A055}" type="pres">
      <dgm:prSet presAssocID="{78C2FC8C-9048-40BF-88A1-7B4A1BAFF632}" presName="parTxOnly" presStyleLbl="node1" presStyleIdx="1" presStyleCnt="6">
        <dgm:presLayoutVars>
          <dgm:bulletEnabled val="1"/>
        </dgm:presLayoutVars>
      </dgm:prSet>
      <dgm:spPr/>
    </dgm:pt>
    <dgm:pt modelId="{2FCEAA1C-FE8C-4E76-B5B5-F6019346C5E9}" type="pres">
      <dgm:prSet presAssocID="{09180657-93A6-4992-80CE-25784AC75CA9}" presName="parSpace" presStyleCnt="0"/>
      <dgm:spPr/>
    </dgm:pt>
    <dgm:pt modelId="{97BD09A5-61D3-4341-A2D6-5FEEBE9210B7}" type="pres">
      <dgm:prSet presAssocID="{C9A7BA0B-9AD9-4761-B142-2132A202B0A6}" presName="parTxOnly" presStyleLbl="node1" presStyleIdx="2" presStyleCnt="6">
        <dgm:presLayoutVars>
          <dgm:bulletEnabled val="1"/>
        </dgm:presLayoutVars>
      </dgm:prSet>
      <dgm:spPr/>
    </dgm:pt>
    <dgm:pt modelId="{E6DA6B7C-8BF2-43E8-80F0-924637854428}" type="pres">
      <dgm:prSet presAssocID="{ADA3A3E8-D3DF-4938-BD8B-E699861069D8}" presName="parSpace" presStyleCnt="0"/>
      <dgm:spPr/>
    </dgm:pt>
    <dgm:pt modelId="{A42D42FB-3927-4A43-867B-05D93038BBF5}" type="pres">
      <dgm:prSet presAssocID="{A39C4EBF-AF9B-437F-9C99-43E7B97D9EEB}" presName="parTxOnly" presStyleLbl="node1" presStyleIdx="3" presStyleCnt="6" custScaleX="209047">
        <dgm:presLayoutVars>
          <dgm:bulletEnabled val="1"/>
        </dgm:presLayoutVars>
      </dgm:prSet>
      <dgm:spPr/>
    </dgm:pt>
    <dgm:pt modelId="{FAD5EC97-6BCC-4E03-B779-0777407AF3B5}" type="pres">
      <dgm:prSet presAssocID="{1B5EA26A-1ED1-4548-BD69-4D2A9EE2E729}" presName="parSpace" presStyleCnt="0"/>
      <dgm:spPr/>
    </dgm:pt>
    <dgm:pt modelId="{FE74F171-28DA-4B6C-B57B-646CCDDF4029}" type="pres">
      <dgm:prSet presAssocID="{1ADEFC09-CF06-4974-A579-D38E657DA178}" presName="parTxOnly" presStyleLbl="node1" presStyleIdx="4" presStyleCnt="6">
        <dgm:presLayoutVars>
          <dgm:bulletEnabled val="1"/>
        </dgm:presLayoutVars>
      </dgm:prSet>
      <dgm:spPr/>
    </dgm:pt>
    <dgm:pt modelId="{7F9142FF-8EF2-4E31-B0E0-72DF99EE03E8}" type="pres">
      <dgm:prSet presAssocID="{629E4B74-1A7A-4CF5-AE8A-E79E0533B66C}" presName="parSpace" presStyleCnt="0"/>
      <dgm:spPr/>
    </dgm:pt>
    <dgm:pt modelId="{C546FF98-D6F1-4713-891C-59ACF6EBE32E}" type="pres">
      <dgm:prSet presAssocID="{BCE1A4C7-FC24-483C-B89E-A9CEF98FA088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34F35A0D-A696-41CC-9FA5-BBDEBDC10605}" srcId="{53DB6155-DCF2-4CDF-BC3D-6CAB41A08338}" destId="{A39C4EBF-AF9B-437F-9C99-43E7B97D9EEB}" srcOrd="3" destOrd="0" parTransId="{569578C2-2F23-426A-90F6-98912B6FB1E1}" sibTransId="{1B5EA26A-1ED1-4548-BD69-4D2A9EE2E729}"/>
    <dgm:cxn modelId="{BA19BD0D-2E44-408E-854C-F838A1CC469E}" srcId="{53DB6155-DCF2-4CDF-BC3D-6CAB41A08338}" destId="{78C2FC8C-9048-40BF-88A1-7B4A1BAFF632}" srcOrd="1" destOrd="0" parTransId="{0DFAD84E-C38E-424F-9FA0-8F1137C75DC3}" sibTransId="{09180657-93A6-4992-80CE-25784AC75CA9}"/>
    <dgm:cxn modelId="{517DAC37-EA12-4521-BD60-44993B2AF5CA}" type="presOf" srcId="{78C2FC8C-9048-40BF-88A1-7B4A1BAFF632}" destId="{496494E0-C4C8-48D9-A32D-12B7F661A055}" srcOrd="0" destOrd="0" presId="urn:microsoft.com/office/officeart/2005/8/layout/hChevron3"/>
    <dgm:cxn modelId="{4266C03D-F593-41FB-B724-AC32ED4F3F68}" srcId="{53DB6155-DCF2-4CDF-BC3D-6CAB41A08338}" destId="{C9A7BA0B-9AD9-4761-B142-2132A202B0A6}" srcOrd="2" destOrd="0" parTransId="{B28609DB-122C-4D18-943B-6C29C69CCB0A}" sibTransId="{ADA3A3E8-D3DF-4938-BD8B-E699861069D8}"/>
    <dgm:cxn modelId="{41D35544-FD52-4C58-97F9-54DB8F009A44}" srcId="{53DB6155-DCF2-4CDF-BC3D-6CAB41A08338}" destId="{4DFBD8D0-B131-47C1-80D9-F71E3F8FED94}" srcOrd="0" destOrd="0" parTransId="{9D8B3540-F1CB-4810-9DCB-5CC3F46D5E19}" sibTransId="{F0F8A935-5958-4C47-8583-7BEDF0566D26}"/>
    <dgm:cxn modelId="{00A96A65-971C-42CD-A691-499E0CA99F96}" type="presOf" srcId="{BCE1A4C7-FC24-483C-B89E-A9CEF98FA088}" destId="{C546FF98-D6F1-4713-891C-59ACF6EBE32E}" srcOrd="0" destOrd="0" presId="urn:microsoft.com/office/officeart/2005/8/layout/hChevron3"/>
    <dgm:cxn modelId="{35E27D48-F194-4C1C-A303-3A8169F4BDB3}" srcId="{53DB6155-DCF2-4CDF-BC3D-6CAB41A08338}" destId="{BCE1A4C7-FC24-483C-B89E-A9CEF98FA088}" srcOrd="5" destOrd="0" parTransId="{80C681FA-1CDE-4A7C-B4B3-BCA30CD50957}" sibTransId="{E0C5DC5A-F4C3-4B04-B2FC-5AA2BB6F5940}"/>
    <dgm:cxn modelId="{7B79C84C-45E9-4068-B5B6-E3C8D62FEA7A}" type="presOf" srcId="{1ADEFC09-CF06-4974-A579-D38E657DA178}" destId="{FE74F171-28DA-4B6C-B57B-646CCDDF4029}" srcOrd="0" destOrd="0" presId="urn:microsoft.com/office/officeart/2005/8/layout/hChevron3"/>
    <dgm:cxn modelId="{9E43CC75-83ED-4E1F-9D25-582C98E20CBE}" type="presOf" srcId="{C9A7BA0B-9AD9-4761-B142-2132A202B0A6}" destId="{97BD09A5-61D3-4341-A2D6-5FEEBE9210B7}" srcOrd="0" destOrd="0" presId="urn:microsoft.com/office/officeart/2005/8/layout/hChevron3"/>
    <dgm:cxn modelId="{19BBAE56-A82C-4312-9586-726B3395C4B4}" type="presOf" srcId="{53DB6155-DCF2-4CDF-BC3D-6CAB41A08338}" destId="{563C5675-71F1-49BC-BF7C-B42EC71397FA}" srcOrd="0" destOrd="0" presId="urn:microsoft.com/office/officeart/2005/8/layout/hChevron3"/>
    <dgm:cxn modelId="{7FD182D6-20B6-49CA-A062-E2A5A50FF1F5}" type="presOf" srcId="{4DFBD8D0-B131-47C1-80D9-F71E3F8FED94}" destId="{8F33DAD9-E5D6-4C22-BAD0-336B698D61B2}" srcOrd="0" destOrd="0" presId="urn:microsoft.com/office/officeart/2005/8/layout/hChevron3"/>
    <dgm:cxn modelId="{D589CDF3-D9C8-43EE-A9BB-D264C8756744}" srcId="{53DB6155-DCF2-4CDF-BC3D-6CAB41A08338}" destId="{1ADEFC09-CF06-4974-A579-D38E657DA178}" srcOrd="4" destOrd="0" parTransId="{4C0469C7-92A9-4CA6-89F1-3EED8125394D}" sibTransId="{629E4B74-1A7A-4CF5-AE8A-E79E0533B66C}"/>
    <dgm:cxn modelId="{11ED76FC-2044-4D1F-98ED-28F9F4862ECF}" type="presOf" srcId="{A39C4EBF-AF9B-437F-9C99-43E7B97D9EEB}" destId="{A42D42FB-3927-4A43-867B-05D93038BBF5}" srcOrd="0" destOrd="0" presId="urn:microsoft.com/office/officeart/2005/8/layout/hChevron3"/>
    <dgm:cxn modelId="{52312B9F-3435-4AAF-AA59-CB3BEC86E674}" type="presParOf" srcId="{563C5675-71F1-49BC-BF7C-B42EC71397FA}" destId="{8F33DAD9-E5D6-4C22-BAD0-336B698D61B2}" srcOrd="0" destOrd="0" presId="urn:microsoft.com/office/officeart/2005/8/layout/hChevron3"/>
    <dgm:cxn modelId="{339881CB-D9DF-484D-911D-0CA56398C574}" type="presParOf" srcId="{563C5675-71F1-49BC-BF7C-B42EC71397FA}" destId="{BD502617-3E2D-46EB-A673-1226401565D0}" srcOrd="1" destOrd="0" presId="urn:microsoft.com/office/officeart/2005/8/layout/hChevron3"/>
    <dgm:cxn modelId="{3B07403F-B28A-4187-B413-7E4118D79490}" type="presParOf" srcId="{563C5675-71F1-49BC-BF7C-B42EC71397FA}" destId="{496494E0-C4C8-48D9-A32D-12B7F661A055}" srcOrd="2" destOrd="0" presId="urn:microsoft.com/office/officeart/2005/8/layout/hChevron3"/>
    <dgm:cxn modelId="{2F48DC4C-ABE9-447B-968F-BEA314CD3600}" type="presParOf" srcId="{563C5675-71F1-49BC-BF7C-B42EC71397FA}" destId="{2FCEAA1C-FE8C-4E76-B5B5-F6019346C5E9}" srcOrd="3" destOrd="0" presId="urn:microsoft.com/office/officeart/2005/8/layout/hChevron3"/>
    <dgm:cxn modelId="{C2EC0E1C-BF86-437E-AE46-94E2F48A252A}" type="presParOf" srcId="{563C5675-71F1-49BC-BF7C-B42EC71397FA}" destId="{97BD09A5-61D3-4341-A2D6-5FEEBE9210B7}" srcOrd="4" destOrd="0" presId="urn:microsoft.com/office/officeart/2005/8/layout/hChevron3"/>
    <dgm:cxn modelId="{DD37EF94-F6C6-4EFF-A0EB-AB6A4E0F1C07}" type="presParOf" srcId="{563C5675-71F1-49BC-BF7C-B42EC71397FA}" destId="{E6DA6B7C-8BF2-43E8-80F0-924637854428}" srcOrd="5" destOrd="0" presId="urn:microsoft.com/office/officeart/2005/8/layout/hChevron3"/>
    <dgm:cxn modelId="{2966D080-CAC3-4769-A07F-9B3478117813}" type="presParOf" srcId="{563C5675-71F1-49BC-BF7C-B42EC71397FA}" destId="{A42D42FB-3927-4A43-867B-05D93038BBF5}" srcOrd="6" destOrd="0" presId="urn:microsoft.com/office/officeart/2005/8/layout/hChevron3"/>
    <dgm:cxn modelId="{FD2936E8-00DD-40F6-9603-FF3D8E53201C}" type="presParOf" srcId="{563C5675-71F1-49BC-BF7C-B42EC71397FA}" destId="{FAD5EC97-6BCC-4E03-B779-0777407AF3B5}" srcOrd="7" destOrd="0" presId="urn:microsoft.com/office/officeart/2005/8/layout/hChevron3"/>
    <dgm:cxn modelId="{60F1F8C6-97D3-4FA5-9D90-161BC7F4D2FE}" type="presParOf" srcId="{563C5675-71F1-49BC-BF7C-B42EC71397FA}" destId="{FE74F171-28DA-4B6C-B57B-646CCDDF4029}" srcOrd="8" destOrd="0" presId="urn:microsoft.com/office/officeart/2005/8/layout/hChevron3"/>
    <dgm:cxn modelId="{4963D8E8-E208-4EB0-857C-9D00D3586CF9}" type="presParOf" srcId="{563C5675-71F1-49BC-BF7C-B42EC71397FA}" destId="{7F9142FF-8EF2-4E31-B0E0-72DF99EE03E8}" srcOrd="9" destOrd="0" presId="urn:microsoft.com/office/officeart/2005/8/layout/hChevron3"/>
    <dgm:cxn modelId="{F43D2ECC-DDA2-4329-A0AB-E82629084463}" type="presParOf" srcId="{563C5675-71F1-49BC-BF7C-B42EC71397FA}" destId="{C546FF98-D6F1-4713-891C-59ACF6EBE32E}" srcOrd="1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process2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4DFBD8D0-B131-47C1-80D9-F71E3F8FED94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史前時代</a:t>
          </a:r>
          <a:endParaRPr 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D8B3540-F1CB-4810-9DCB-5CC3F46D5E19}" type="parTrans" cxnId="{41D35544-FD52-4C58-97F9-54DB8F009A4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0F8A935-5958-4C47-8583-7BEDF0566D26}" type="sibTrans" cxnId="{41D35544-FD52-4C58-97F9-54DB8F009A4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8C2FC8C-9048-40BF-88A1-7B4A1BAFF632}">
      <dgm:prSet custT="1"/>
      <dgm:spPr/>
      <dgm:t>
        <a:bodyPr/>
        <a:lstStyle/>
        <a:p>
          <a:r>
            <a: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rPr>
            <a:t>荷西時期</a:t>
          </a:r>
        </a:p>
      </dgm:t>
    </dgm:pt>
    <dgm:pt modelId="{0DFAD84E-C38E-424F-9FA0-8F1137C75DC3}" type="parTrans" cxnId="{BA19BD0D-2E44-408E-854C-F838A1CC469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9180657-93A6-4992-80CE-25784AC75CA9}" type="sibTrans" cxnId="{BA19BD0D-2E44-408E-854C-F838A1CC469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9A7BA0B-9AD9-4761-B142-2132A202B0A6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明時期</a:t>
          </a:r>
        </a:p>
      </dgm:t>
    </dgm:pt>
    <dgm:pt modelId="{B28609DB-122C-4D18-943B-6C29C69CCB0A}" type="parTrans" cxnId="{4266C03D-F593-41FB-B724-AC32ED4F3F6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DA3A3E8-D3DF-4938-BD8B-E699861069D8}" type="sibTrans" cxnId="{4266C03D-F593-41FB-B724-AC32ED4F3F6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9C4EBF-AF9B-437F-9C99-43E7B97D9EEB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清朝時期</a:t>
          </a:r>
        </a:p>
      </dgm:t>
    </dgm:pt>
    <dgm:pt modelId="{569578C2-2F23-426A-90F6-98912B6FB1E1}" type="parTrans" cxnId="{34F35A0D-A696-41CC-9FA5-BBDEBDC1060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B5EA26A-1ED1-4548-BD69-4D2A9EE2E729}" type="sibTrans" cxnId="{34F35A0D-A696-41CC-9FA5-BBDEBDC1060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ADEFC09-CF06-4974-A579-D38E657DA17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日治時期</a:t>
          </a:r>
        </a:p>
      </dgm:t>
    </dgm:pt>
    <dgm:pt modelId="{4C0469C7-92A9-4CA6-89F1-3EED8125394D}" type="parTrans" cxnId="{D589CDF3-D9C8-43EE-A9BB-D264C875674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29E4B74-1A7A-4CF5-AE8A-E79E0533B66C}" type="sibTrans" cxnId="{D589CDF3-D9C8-43EE-A9BB-D264C875674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CE1A4C7-FC24-483C-B89E-A9CEF98FA088}">
      <dgm:prSet custT="1"/>
      <dgm:spPr/>
      <dgm:t>
        <a:bodyPr/>
        <a:lstStyle/>
        <a:p>
          <a:r>
            <a: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rPr>
            <a:t>中華民國時期</a:t>
          </a:r>
        </a:p>
      </dgm:t>
    </dgm:pt>
    <dgm:pt modelId="{80C681FA-1CDE-4A7C-B4B3-BCA30CD50957}" type="parTrans" cxnId="{35E27D48-F194-4C1C-A303-3A8169F4BDB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0C5DC5A-F4C3-4B04-B2FC-5AA2BB6F5940}" type="sibTrans" cxnId="{35E27D48-F194-4C1C-A303-3A8169F4BDB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D96CA7B-2492-4816-B055-9DD9096A1305}" type="pres">
      <dgm:prSet presAssocID="{53DB6155-DCF2-4CDF-BC3D-6CAB41A08338}" presName="linearFlow" presStyleCnt="0">
        <dgm:presLayoutVars>
          <dgm:resizeHandles val="exact"/>
        </dgm:presLayoutVars>
      </dgm:prSet>
      <dgm:spPr/>
    </dgm:pt>
    <dgm:pt modelId="{12033EA9-D1F9-4116-BE3F-95CA031EB653}" type="pres">
      <dgm:prSet presAssocID="{4DFBD8D0-B131-47C1-80D9-F71E3F8FED94}" presName="node" presStyleLbl="node1" presStyleIdx="0" presStyleCnt="6">
        <dgm:presLayoutVars>
          <dgm:bulletEnabled val="1"/>
        </dgm:presLayoutVars>
      </dgm:prSet>
      <dgm:spPr/>
    </dgm:pt>
    <dgm:pt modelId="{7F0D5598-4328-488B-9B70-AAC301B58A32}" type="pres">
      <dgm:prSet presAssocID="{F0F8A935-5958-4C47-8583-7BEDF0566D26}" presName="sibTrans" presStyleLbl="sibTrans2D1" presStyleIdx="0" presStyleCnt="5"/>
      <dgm:spPr/>
    </dgm:pt>
    <dgm:pt modelId="{7650B937-01F7-44EB-966F-78A8C6A1C3BD}" type="pres">
      <dgm:prSet presAssocID="{F0F8A935-5958-4C47-8583-7BEDF0566D26}" presName="connectorText" presStyleLbl="sibTrans2D1" presStyleIdx="0" presStyleCnt="5"/>
      <dgm:spPr/>
    </dgm:pt>
    <dgm:pt modelId="{1E936D33-7074-4622-8700-85253754C613}" type="pres">
      <dgm:prSet presAssocID="{78C2FC8C-9048-40BF-88A1-7B4A1BAFF632}" presName="node" presStyleLbl="node1" presStyleIdx="1" presStyleCnt="6">
        <dgm:presLayoutVars>
          <dgm:bulletEnabled val="1"/>
        </dgm:presLayoutVars>
      </dgm:prSet>
      <dgm:spPr/>
    </dgm:pt>
    <dgm:pt modelId="{3A00F4ED-0A86-4B1F-91E7-6F546947A279}" type="pres">
      <dgm:prSet presAssocID="{09180657-93A6-4992-80CE-25784AC75CA9}" presName="sibTrans" presStyleLbl="sibTrans2D1" presStyleIdx="1" presStyleCnt="5"/>
      <dgm:spPr/>
    </dgm:pt>
    <dgm:pt modelId="{8252835F-DA9A-472A-90B1-F2D10F0FA1DF}" type="pres">
      <dgm:prSet presAssocID="{09180657-93A6-4992-80CE-25784AC75CA9}" presName="connectorText" presStyleLbl="sibTrans2D1" presStyleIdx="1" presStyleCnt="5"/>
      <dgm:spPr/>
    </dgm:pt>
    <dgm:pt modelId="{DB402E3B-CD00-4AF0-973E-C5A1FB35F929}" type="pres">
      <dgm:prSet presAssocID="{C9A7BA0B-9AD9-4761-B142-2132A202B0A6}" presName="node" presStyleLbl="node1" presStyleIdx="2" presStyleCnt="6">
        <dgm:presLayoutVars>
          <dgm:bulletEnabled val="1"/>
        </dgm:presLayoutVars>
      </dgm:prSet>
      <dgm:spPr/>
    </dgm:pt>
    <dgm:pt modelId="{FE890435-DA99-4990-B9CE-C68286442ADE}" type="pres">
      <dgm:prSet presAssocID="{ADA3A3E8-D3DF-4938-BD8B-E699861069D8}" presName="sibTrans" presStyleLbl="sibTrans2D1" presStyleIdx="2" presStyleCnt="5"/>
      <dgm:spPr/>
    </dgm:pt>
    <dgm:pt modelId="{5908A9D1-C88B-42ED-9353-CF613A4B40D4}" type="pres">
      <dgm:prSet presAssocID="{ADA3A3E8-D3DF-4938-BD8B-E699861069D8}" presName="connectorText" presStyleLbl="sibTrans2D1" presStyleIdx="2" presStyleCnt="5"/>
      <dgm:spPr/>
    </dgm:pt>
    <dgm:pt modelId="{D42B10AE-3C09-43A2-AA82-451D0BAB7886}" type="pres">
      <dgm:prSet presAssocID="{A39C4EBF-AF9B-437F-9C99-43E7B97D9EEB}" presName="node" presStyleLbl="node1" presStyleIdx="3" presStyleCnt="6">
        <dgm:presLayoutVars>
          <dgm:bulletEnabled val="1"/>
        </dgm:presLayoutVars>
      </dgm:prSet>
      <dgm:spPr/>
    </dgm:pt>
    <dgm:pt modelId="{DD22CDD6-896A-45C1-9AC1-24B874129916}" type="pres">
      <dgm:prSet presAssocID="{1B5EA26A-1ED1-4548-BD69-4D2A9EE2E729}" presName="sibTrans" presStyleLbl="sibTrans2D1" presStyleIdx="3" presStyleCnt="5"/>
      <dgm:spPr/>
    </dgm:pt>
    <dgm:pt modelId="{195FE2AB-176C-49B5-AFC2-5D50B7A07478}" type="pres">
      <dgm:prSet presAssocID="{1B5EA26A-1ED1-4548-BD69-4D2A9EE2E729}" presName="connectorText" presStyleLbl="sibTrans2D1" presStyleIdx="3" presStyleCnt="5"/>
      <dgm:spPr/>
    </dgm:pt>
    <dgm:pt modelId="{EC8D56D3-1BA0-44F3-80CC-E846CE694EF7}" type="pres">
      <dgm:prSet presAssocID="{1ADEFC09-CF06-4974-A579-D38E657DA178}" presName="node" presStyleLbl="node1" presStyleIdx="4" presStyleCnt="6">
        <dgm:presLayoutVars>
          <dgm:bulletEnabled val="1"/>
        </dgm:presLayoutVars>
      </dgm:prSet>
      <dgm:spPr/>
    </dgm:pt>
    <dgm:pt modelId="{0B76FEB1-2440-4D28-8C80-C5837CFB2567}" type="pres">
      <dgm:prSet presAssocID="{629E4B74-1A7A-4CF5-AE8A-E79E0533B66C}" presName="sibTrans" presStyleLbl="sibTrans2D1" presStyleIdx="4" presStyleCnt="5"/>
      <dgm:spPr/>
    </dgm:pt>
    <dgm:pt modelId="{D2B78179-A673-4190-B036-785F2D4AC444}" type="pres">
      <dgm:prSet presAssocID="{629E4B74-1A7A-4CF5-AE8A-E79E0533B66C}" presName="connectorText" presStyleLbl="sibTrans2D1" presStyleIdx="4" presStyleCnt="5"/>
      <dgm:spPr/>
    </dgm:pt>
    <dgm:pt modelId="{C1EF7B4A-9DB2-4F6B-A2CA-78330A6B0AE2}" type="pres">
      <dgm:prSet presAssocID="{BCE1A4C7-FC24-483C-B89E-A9CEF98FA088}" presName="node" presStyleLbl="node1" presStyleIdx="5" presStyleCnt="6">
        <dgm:presLayoutVars>
          <dgm:bulletEnabled val="1"/>
        </dgm:presLayoutVars>
      </dgm:prSet>
      <dgm:spPr/>
    </dgm:pt>
  </dgm:ptLst>
  <dgm:cxnLst>
    <dgm:cxn modelId="{34F35A0D-A696-41CC-9FA5-BBDEBDC10605}" srcId="{53DB6155-DCF2-4CDF-BC3D-6CAB41A08338}" destId="{A39C4EBF-AF9B-437F-9C99-43E7B97D9EEB}" srcOrd="3" destOrd="0" parTransId="{569578C2-2F23-426A-90F6-98912B6FB1E1}" sibTransId="{1B5EA26A-1ED1-4548-BD69-4D2A9EE2E729}"/>
    <dgm:cxn modelId="{BA19BD0D-2E44-408E-854C-F838A1CC469E}" srcId="{53DB6155-DCF2-4CDF-BC3D-6CAB41A08338}" destId="{78C2FC8C-9048-40BF-88A1-7B4A1BAFF632}" srcOrd="1" destOrd="0" parTransId="{0DFAD84E-C38E-424F-9FA0-8F1137C75DC3}" sibTransId="{09180657-93A6-4992-80CE-25784AC75CA9}"/>
    <dgm:cxn modelId="{C782A815-91AB-4A6D-9B64-3BB062D3EE19}" type="presOf" srcId="{C9A7BA0B-9AD9-4761-B142-2132A202B0A6}" destId="{DB402E3B-CD00-4AF0-973E-C5A1FB35F929}" srcOrd="0" destOrd="0" presId="urn:microsoft.com/office/officeart/2005/8/layout/process2"/>
    <dgm:cxn modelId="{71C35839-71A5-48FE-8CAD-50A1F4049D1F}" type="presOf" srcId="{1B5EA26A-1ED1-4548-BD69-4D2A9EE2E729}" destId="{195FE2AB-176C-49B5-AFC2-5D50B7A07478}" srcOrd="1" destOrd="0" presId="urn:microsoft.com/office/officeart/2005/8/layout/process2"/>
    <dgm:cxn modelId="{6E25003A-7538-449C-9CF4-0EB73D68DC61}" type="presOf" srcId="{09180657-93A6-4992-80CE-25784AC75CA9}" destId="{8252835F-DA9A-472A-90B1-F2D10F0FA1DF}" srcOrd="1" destOrd="0" presId="urn:microsoft.com/office/officeart/2005/8/layout/process2"/>
    <dgm:cxn modelId="{4266C03D-F593-41FB-B724-AC32ED4F3F68}" srcId="{53DB6155-DCF2-4CDF-BC3D-6CAB41A08338}" destId="{C9A7BA0B-9AD9-4761-B142-2132A202B0A6}" srcOrd="2" destOrd="0" parTransId="{B28609DB-122C-4D18-943B-6C29C69CCB0A}" sibTransId="{ADA3A3E8-D3DF-4938-BD8B-E699861069D8}"/>
    <dgm:cxn modelId="{14A5BE5C-E668-4DB6-B17E-40DA820698C4}" type="presOf" srcId="{BCE1A4C7-FC24-483C-B89E-A9CEF98FA088}" destId="{C1EF7B4A-9DB2-4F6B-A2CA-78330A6B0AE2}" srcOrd="0" destOrd="0" presId="urn:microsoft.com/office/officeart/2005/8/layout/process2"/>
    <dgm:cxn modelId="{0A08265F-2C1E-4FE1-8003-59CECC9562AF}" type="presOf" srcId="{1B5EA26A-1ED1-4548-BD69-4D2A9EE2E729}" destId="{DD22CDD6-896A-45C1-9AC1-24B874129916}" srcOrd="0" destOrd="0" presId="urn:microsoft.com/office/officeart/2005/8/layout/process2"/>
    <dgm:cxn modelId="{41D35544-FD52-4C58-97F9-54DB8F009A44}" srcId="{53DB6155-DCF2-4CDF-BC3D-6CAB41A08338}" destId="{4DFBD8D0-B131-47C1-80D9-F71E3F8FED94}" srcOrd="0" destOrd="0" parTransId="{9D8B3540-F1CB-4810-9DCB-5CC3F46D5E19}" sibTransId="{F0F8A935-5958-4C47-8583-7BEDF0566D26}"/>
    <dgm:cxn modelId="{35E27D48-F194-4C1C-A303-3A8169F4BDB3}" srcId="{53DB6155-DCF2-4CDF-BC3D-6CAB41A08338}" destId="{BCE1A4C7-FC24-483C-B89E-A9CEF98FA088}" srcOrd="5" destOrd="0" parTransId="{80C681FA-1CDE-4A7C-B4B3-BCA30CD50957}" sibTransId="{E0C5DC5A-F4C3-4B04-B2FC-5AA2BB6F5940}"/>
    <dgm:cxn modelId="{C03B144C-1876-4112-93A8-AFC63A978660}" type="presOf" srcId="{A39C4EBF-AF9B-437F-9C99-43E7B97D9EEB}" destId="{D42B10AE-3C09-43A2-AA82-451D0BAB7886}" srcOrd="0" destOrd="0" presId="urn:microsoft.com/office/officeart/2005/8/layout/process2"/>
    <dgm:cxn modelId="{78AEF693-4CCE-4162-951A-3A1848E85CA5}" type="presOf" srcId="{ADA3A3E8-D3DF-4938-BD8B-E699861069D8}" destId="{5908A9D1-C88B-42ED-9353-CF613A4B40D4}" srcOrd="1" destOrd="0" presId="urn:microsoft.com/office/officeart/2005/8/layout/process2"/>
    <dgm:cxn modelId="{C7ADC394-741F-4D3C-B286-1381D4DF13C5}" type="presOf" srcId="{53DB6155-DCF2-4CDF-BC3D-6CAB41A08338}" destId="{CD96CA7B-2492-4816-B055-9DD9096A1305}" srcOrd="0" destOrd="0" presId="urn:microsoft.com/office/officeart/2005/8/layout/process2"/>
    <dgm:cxn modelId="{ADB47CBA-D84E-437D-876E-4B076F4F09AA}" type="presOf" srcId="{629E4B74-1A7A-4CF5-AE8A-E79E0533B66C}" destId="{0B76FEB1-2440-4D28-8C80-C5837CFB2567}" srcOrd="0" destOrd="0" presId="urn:microsoft.com/office/officeart/2005/8/layout/process2"/>
    <dgm:cxn modelId="{C5A687BB-7686-4AB4-B1A8-0411AE27408C}" type="presOf" srcId="{629E4B74-1A7A-4CF5-AE8A-E79E0533B66C}" destId="{D2B78179-A673-4190-B036-785F2D4AC444}" srcOrd="1" destOrd="0" presId="urn:microsoft.com/office/officeart/2005/8/layout/process2"/>
    <dgm:cxn modelId="{039ECABB-8231-4BF8-9548-C25F86DD4107}" type="presOf" srcId="{4DFBD8D0-B131-47C1-80D9-F71E3F8FED94}" destId="{12033EA9-D1F9-4116-BE3F-95CA031EB653}" srcOrd="0" destOrd="0" presId="urn:microsoft.com/office/officeart/2005/8/layout/process2"/>
    <dgm:cxn modelId="{24F145C0-8438-4640-BCA0-8456D8A1454F}" type="presOf" srcId="{09180657-93A6-4992-80CE-25784AC75CA9}" destId="{3A00F4ED-0A86-4B1F-91E7-6F546947A279}" srcOrd="0" destOrd="0" presId="urn:microsoft.com/office/officeart/2005/8/layout/process2"/>
    <dgm:cxn modelId="{BED564C8-F256-4C79-8242-93FC57310656}" type="presOf" srcId="{F0F8A935-5958-4C47-8583-7BEDF0566D26}" destId="{7F0D5598-4328-488B-9B70-AAC301B58A32}" srcOrd="0" destOrd="0" presId="urn:microsoft.com/office/officeart/2005/8/layout/process2"/>
    <dgm:cxn modelId="{F47A99D2-85D6-47E2-8CD3-75EFA159E66B}" type="presOf" srcId="{1ADEFC09-CF06-4974-A579-D38E657DA178}" destId="{EC8D56D3-1BA0-44F3-80CC-E846CE694EF7}" srcOrd="0" destOrd="0" presId="urn:microsoft.com/office/officeart/2005/8/layout/process2"/>
    <dgm:cxn modelId="{67DCADD2-655A-4BCD-909D-AFAC12C6DCE6}" type="presOf" srcId="{ADA3A3E8-D3DF-4938-BD8B-E699861069D8}" destId="{FE890435-DA99-4990-B9CE-C68286442ADE}" srcOrd="0" destOrd="0" presId="urn:microsoft.com/office/officeart/2005/8/layout/process2"/>
    <dgm:cxn modelId="{6861DDE9-5A4F-41ED-BB07-A3EEB5131E59}" type="presOf" srcId="{F0F8A935-5958-4C47-8583-7BEDF0566D26}" destId="{7650B937-01F7-44EB-966F-78A8C6A1C3BD}" srcOrd="1" destOrd="0" presId="urn:microsoft.com/office/officeart/2005/8/layout/process2"/>
    <dgm:cxn modelId="{D589CDF3-D9C8-43EE-A9BB-D264C8756744}" srcId="{53DB6155-DCF2-4CDF-BC3D-6CAB41A08338}" destId="{1ADEFC09-CF06-4974-A579-D38E657DA178}" srcOrd="4" destOrd="0" parTransId="{4C0469C7-92A9-4CA6-89F1-3EED8125394D}" sibTransId="{629E4B74-1A7A-4CF5-AE8A-E79E0533B66C}"/>
    <dgm:cxn modelId="{2980D0FC-9F17-4DFF-BDC0-A19EF85962D1}" type="presOf" srcId="{78C2FC8C-9048-40BF-88A1-7B4A1BAFF632}" destId="{1E936D33-7074-4622-8700-85253754C613}" srcOrd="0" destOrd="0" presId="urn:microsoft.com/office/officeart/2005/8/layout/process2"/>
    <dgm:cxn modelId="{E4FBB1F1-29A4-4F2A-90CA-ED0D5B667EF6}" type="presParOf" srcId="{CD96CA7B-2492-4816-B055-9DD9096A1305}" destId="{12033EA9-D1F9-4116-BE3F-95CA031EB653}" srcOrd="0" destOrd="0" presId="urn:microsoft.com/office/officeart/2005/8/layout/process2"/>
    <dgm:cxn modelId="{31D42A39-BCCA-43E3-8B8B-E843BC1A6F50}" type="presParOf" srcId="{CD96CA7B-2492-4816-B055-9DD9096A1305}" destId="{7F0D5598-4328-488B-9B70-AAC301B58A32}" srcOrd="1" destOrd="0" presId="urn:microsoft.com/office/officeart/2005/8/layout/process2"/>
    <dgm:cxn modelId="{242BF4D7-BD3A-404B-8986-277DBA355E5E}" type="presParOf" srcId="{7F0D5598-4328-488B-9B70-AAC301B58A32}" destId="{7650B937-01F7-44EB-966F-78A8C6A1C3BD}" srcOrd="0" destOrd="0" presId="urn:microsoft.com/office/officeart/2005/8/layout/process2"/>
    <dgm:cxn modelId="{4AB1637A-AFF0-414E-B8EB-07CF16760D7E}" type="presParOf" srcId="{CD96CA7B-2492-4816-B055-9DD9096A1305}" destId="{1E936D33-7074-4622-8700-85253754C613}" srcOrd="2" destOrd="0" presId="urn:microsoft.com/office/officeart/2005/8/layout/process2"/>
    <dgm:cxn modelId="{3DBB57AF-BA0A-4F4C-819C-4429201CED89}" type="presParOf" srcId="{CD96CA7B-2492-4816-B055-9DD9096A1305}" destId="{3A00F4ED-0A86-4B1F-91E7-6F546947A279}" srcOrd="3" destOrd="0" presId="urn:microsoft.com/office/officeart/2005/8/layout/process2"/>
    <dgm:cxn modelId="{25AB9932-AA80-4F13-B852-8BAD66C8D030}" type="presParOf" srcId="{3A00F4ED-0A86-4B1F-91E7-6F546947A279}" destId="{8252835F-DA9A-472A-90B1-F2D10F0FA1DF}" srcOrd="0" destOrd="0" presId="urn:microsoft.com/office/officeart/2005/8/layout/process2"/>
    <dgm:cxn modelId="{9D4934E8-58D8-41FA-A522-40F333E7ECEA}" type="presParOf" srcId="{CD96CA7B-2492-4816-B055-9DD9096A1305}" destId="{DB402E3B-CD00-4AF0-973E-C5A1FB35F929}" srcOrd="4" destOrd="0" presId="urn:microsoft.com/office/officeart/2005/8/layout/process2"/>
    <dgm:cxn modelId="{47BA8D7F-B3C7-49CB-A3BC-29FC0255F44F}" type="presParOf" srcId="{CD96CA7B-2492-4816-B055-9DD9096A1305}" destId="{FE890435-DA99-4990-B9CE-C68286442ADE}" srcOrd="5" destOrd="0" presId="urn:microsoft.com/office/officeart/2005/8/layout/process2"/>
    <dgm:cxn modelId="{DB0EFB54-AD72-4D4F-A04A-52BFE4670E46}" type="presParOf" srcId="{FE890435-DA99-4990-B9CE-C68286442ADE}" destId="{5908A9D1-C88B-42ED-9353-CF613A4B40D4}" srcOrd="0" destOrd="0" presId="urn:microsoft.com/office/officeart/2005/8/layout/process2"/>
    <dgm:cxn modelId="{AC739B03-5DB4-4E8F-BFD9-B9731B4E3D43}" type="presParOf" srcId="{CD96CA7B-2492-4816-B055-9DD9096A1305}" destId="{D42B10AE-3C09-43A2-AA82-451D0BAB7886}" srcOrd="6" destOrd="0" presId="urn:microsoft.com/office/officeart/2005/8/layout/process2"/>
    <dgm:cxn modelId="{AF7CFD9B-661B-4A46-AB5F-C9905D5DC09B}" type="presParOf" srcId="{CD96CA7B-2492-4816-B055-9DD9096A1305}" destId="{DD22CDD6-896A-45C1-9AC1-24B874129916}" srcOrd="7" destOrd="0" presId="urn:microsoft.com/office/officeart/2005/8/layout/process2"/>
    <dgm:cxn modelId="{8306800E-1480-422C-80D2-2BEDE5DEF746}" type="presParOf" srcId="{DD22CDD6-896A-45C1-9AC1-24B874129916}" destId="{195FE2AB-176C-49B5-AFC2-5D50B7A07478}" srcOrd="0" destOrd="0" presId="urn:microsoft.com/office/officeart/2005/8/layout/process2"/>
    <dgm:cxn modelId="{4A5F320C-D2D3-4301-9A98-F8F726223D45}" type="presParOf" srcId="{CD96CA7B-2492-4816-B055-9DD9096A1305}" destId="{EC8D56D3-1BA0-44F3-80CC-E846CE694EF7}" srcOrd="8" destOrd="0" presId="urn:microsoft.com/office/officeart/2005/8/layout/process2"/>
    <dgm:cxn modelId="{92307A72-CE2D-4537-A139-0A348EC07D41}" type="presParOf" srcId="{CD96CA7B-2492-4816-B055-9DD9096A1305}" destId="{0B76FEB1-2440-4D28-8C80-C5837CFB2567}" srcOrd="9" destOrd="0" presId="urn:microsoft.com/office/officeart/2005/8/layout/process2"/>
    <dgm:cxn modelId="{C07DF091-A336-4D0B-AD5E-7C723CA4CFAA}" type="presParOf" srcId="{0B76FEB1-2440-4D28-8C80-C5837CFB2567}" destId="{D2B78179-A673-4190-B036-785F2D4AC444}" srcOrd="0" destOrd="0" presId="urn:microsoft.com/office/officeart/2005/8/layout/process2"/>
    <dgm:cxn modelId="{8C5788C2-8304-4C3E-879F-F217FCAE39C6}" type="presParOf" srcId="{CD96CA7B-2492-4816-B055-9DD9096A1305}" destId="{C1EF7B4A-9DB2-4F6B-A2CA-78330A6B0AE2}" srcOrd="10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chevron1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4DFBD8D0-B131-47C1-80D9-F71E3F8FED94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史前時代</a:t>
          </a:r>
          <a:endParaRPr 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D8B3540-F1CB-4810-9DCB-5CC3F46D5E19}" type="parTrans" cxnId="{41D35544-FD52-4C58-97F9-54DB8F009A4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0F8A935-5958-4C47-8583-7BEDF0566D26}" type="sibTrans" cxnId="{41D35544-FD52-4C58-97F9-54DB8F009A4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8C2FC8C-9048-40BF-88A1-7B4A1BAFF632}">
      <dgm:prSet custT="1"/>
      <dgm:spPr/>
      <dgm:t>
        <a:bodyPr/>
        <a:lstStyle/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荷西時期</a:t>
          </a:r>
        </a:p>
      </dgm:t>
    </dgm:pt>
    <dgm:pt modelId="{0DFAD84E-C38E-424F-9FA0-8F1137C75DC3}" type="parTrans" cxnId="{BA19BD0D-2E44-408E-854C-F838A1CC469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9180657-93A6-4992-80CE-25784AC75CA9}" type="sibTrans" cxnId="{BA19BD0D-2E44-408E-854C-F838A1CC469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9A7BA0B-9AD9-4761-B142-2132A202B0A6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明時期</a:t>
          </a:r>
        </a:p>
      </dgm:t>
    </dgm:pt>
    <dgm:pt modelId="{B28609DB-122C-4D18-943B-6C29C69CCB0A}" type="parTrans" cxnId="{4266C03D-F593-41FB-B724-AC32ED4F3F6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DA3A3E8-D3DF-4938-BD8B-E699861069D8}" type="sibTrans" cxnId="{4266C03D-F593-41FB-B724-AC32ED4F3F6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9C4EBF-AF9B-437F-9C99-43E7B97D9EEB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清朝時期</a:t>
          </a:r>
        </a:p>
      </dgm:t>
    </dgm:pt>
    <dgm:pt modelId="{569578C2-2F23-426A-90F6-98912B6FB1E1}" type="parTrans" cxnId="{34F35A0D-A696-41CC-9FA5-BBDEBDC1060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B5EA26A-1ED1-4548-BD69-4D2A9EE2E729}" type="sibTrans" cxnId="{34F35A0D-A696-41CC-9FA5-BBDEBDC1060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ADEFC09-CF06-4974-A579-D38E657DA17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日治時期</a:t>
          </a:r>
        </a:p>
      </dgm:t>
    </dgm:pt>
    <dgm:pt modelId="{4C0469C7-92A9-4CA6-89F1-3EED8125394D}" type="parTrans" cxnId="{D589CDF3-D9C8-43EE-A9BB-D264C875674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29E4B74-1A7A-4CF5-AE8A-E79E0533B66C}" type="sibTrans" cxnId="{D589CDF3-D9C8-43EE-A9BB-D264C875674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CE1A4C7-FC24-483C-B89E-A9CEF98FA08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中華民國時期</a:t>
          </a:r>
        </a:p>
      </dgm:t>
    </dgm:pt>
    <dgm:pt modelId="{80C681FA-1CDE-4A7C-B4B3-BCA30CD50957}" type="parTrans" cxnId="{35E27D48-F194-4C1C-A303-3A8169F4BDB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0C5DC5A-F4C3-4B04-B2FC-5AA2BB6F5940}" type="sibTrans" cxnId="{35E27D48-F194-4C1C-A303-3A8169F4BDB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6820391-2130-4893-B3F3-4B2B626D1AEC}" type="pres">
      <dgm:prSet presAssocID="{53DB6155-DCF2-4CDF-BC3D-6CAB41A08338}" presName="Name0" presStyleCnt="0">
        <dgm:presLayoutVars>
          <dgm:dir/>
          <dgm:animLvl val="lvl"/>
          <dgm:resizeHandles val="exact"/>
        </dgm:presLayoutVars>
      </dgm:prSet>
      <dgm:spPr/>
    </dgm:pt>
    <dgm:pt modelId="{94F31673-466A-43E6-A6B5-0A691A028F3D}" type="pres">
      <dgm:prSet presAssocID="{4DFBD8D0-B131-47C1-80D9-F71E3F8FED94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1DA60024-F9DF-4A0C-8F16-962A15ACA0A3}" type="pres">
      <dgm:prSet presAssocID="{F0F8A935-5958-4C47-8583-7BEDF0566D26}" presName="parTxOnlySpace" presStyleCnt="0"/>
      <dgm:spPr/>
    </dgm:pt>
    <dgm:pt modelId="{414FB90A-5F1D-46F9-9587-F26A1136D8EE}" type="pres">
      <dgm:prSet presAssocID="{78C2FC8C-9048-40BF-88A1-7B4A1BAFF632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250E94F7-124C-4B00-99B4-ADC4FD91D121}" type="pres">
      <dgm:prSet presAssocID="{09180657-93A6-4992-80CE-25784AC75CA9}" presName="parTxOnlySpace" presStyleCnt="0"/>
      <dgm:spPr/>
    </dgm:pt>
    <dgm:pt modelId="{1140FE3E-2FAE-423A-9DD5-3296BE219B50}" type="pres">
      <dgm:prSet presAssocID="{C9A7BA0B-9AD9-4761-B142-2132A202B0A6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CB3FFEC7-697E-4C18-AC50-2159B58295BA}" type="pres">
      <dgm:prSet presAssocID="{ADA3A3E8-D3DF-4938-BD8B-E699861069D8}" presName="parTxOnlySpace" presStyleCnt="0"/>
      <dgm:spPr/>
    </dgm:pt>
    <dgm:pt modelId="{037EBDB2-814D-4C38-A631-37D2F04917B1}" type="pres">
      <dgm:prSet presAssocID="{A39C4EBF-AF9B-437F-9C99-43E7B97D9EEB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A2793CBA-D5C2-4803-ACAE-5ED86A2534EB}" type="pres">
      <dgm:prSet presAssocID="{1B5EA26A-1ED1-4548-BD69-4D2A9EE2E729}" presName="parTxOnlySpace" presStyleCnt="0"/>
      <dgm:spPr/>
    </dgm:pt>
    <dgm:pt modelId="{C43F8458-DE25-4992-B27D-355AD1ED55CC}" type="pres">
      <dgm:prSet presAssocID="{1ADEFC09-CF06-4974-A579-D38E657DA178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1092751C-E524-4B92-81C9-07A4BD7B6247}" type="pres">
      <dgm:prSet presAssocID="{629E4B74-1A7A-4CF5-AE8A-E79E0533B66C}" presName="parTxOnlySpace" presStyleCnt="0"/>
      <dgm:spPr/>
    </dgm:pt>
    <dgm:pt modelId="{E854E88A-6E04-4969-BBA7-EBA8F4ADD95D}" type="pres">
      <dgm:prSet presAssocID="{BCE1A4C7-FC24-483C-B89E-A9CEF98FA088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F3D14109-EDF8-4B11-B003-171ED0F54ABC}" type="presOf" srcId="{78C2FC8C-9048-40BF-88A1-7B4A1BAFF632}" destId="{414FB90A-5F1D-46F9-9587-F26A1136D8EE}" srcOrd="0" destOrd="0" presId="urn:microsoft.com/office/officeart/2005/8/layout/chevron1"/>
    <dgm:cxn modelId="{34F35A0D-A696-41CC-9FA5-BBDEBDC10605}" srcId="{53DB6155-DCF2-4CDF-BC3D-6CAB41A08338}" destId="{A39C4EBF-AF9B-437F-9C99-43E7B97D9EEB}" srcOrd="3" destOrd="0" parTransId="{569578C2-2F23-426A-90F6-98912B6FB1E1}" sibTransId="{1B5EA26A-1ED1-4548-BD69-4D2A9EE2E729}"/>
    <dgm:cxn modelId="{BA19BD0D-2E44-408E-854C-F838A1CC469E}" srcId="{53DB6155-DCF2-4CDF-BC3D-6CAB41A08338}" destId="{78C2FC8C-9048-40BF-88A1-7B4A1BAFF632}" srcOrd="1" destOrd="0" parTransId="{0DFAD84E-C38E-424F-9FA0-8F1137C75DC3}" sibTransId="{09180657-93A6-4992-80CE-25784AC75CA9}"/>
    <dgm:cxn modelId="{6068330E-3835-456D-9096-EE1D19F281F0}" type="presOf" srcId="{C9A7BA0B-9AD9-4761-B142-2132A202B0A6}" destId="{1140FE3E-2FAE-423A-9DD5-3296BE219B50}" srcOrd="0" destOrd="0" presId="urn:microsoft.com/office/officeart/2005/8/layout/chevron1"/>
    <dgm:cxn modelId="{4266C03D-F593-41FB-B724-AC32ED4F3F68}" srcId="{53DB6155-DCF2-4CDF-BC3D-6CAB41A08338}" destId="{C9A7BA0B-9AD9-4761-B142-2132A202B0A6}" srcOrd="2" destOrd="0" parTransId="{B28609DB-122C-4D18-943B-6C29C69CCB0A}" sibTransId="{ADA3A3E8-D3DF-4938-BD8B-E699861069D8}"/>
    <dgm:cxn modelId="{41D35544-FD52-4C58-97F9-54DB8F009A44}" srcId="{53DB6155-DCF2-4CDF-BC3D-6CAB41A08338}" destId="{4DFBD8D0-B131-47C1-80D9-F71E3F8FED94}" srcOrd="0" destOrd="0" parTransId="{9D8B3540-F1CB-4810-9DCB-5CC3F46D5E19}" sibTransId="{F0F8A935-5958-4C47-8583-7BEDF0566D26}"/>
    <dgm:cxn modelId="{35E27D48-F194-4C1C-A303-3A8169F4BDB3}" srcId="{53DB6155-DCF2-4CDF-BC3D-6CAB41A08338}" destId="{BCE1A4C7-FC24-483C-B89E-A9CEF98FA088}" srcOrd="5" destOrd="0" parTransId="{80C681FA-1CDE-4A7C-B4B3-BCA30CD50957}" sibTransId="{E0C5DC5A-F4C3-4B04-B2FC-5AA2BB6F5940}"/>
    <dgm:cxn modelId="{0B133750-4E4F-4070-A80E-8091B7C327F6}" type="presOf" srcId="{53DB6155-DCF2-4CDF-BC3D-6CAB41A08338}" destId="{56820391-2130-4893-B3F3-4B2B626D1AEC}" srcOrd="0" destOrd="0" presId="urn:microsoft.com/office/officeart/2005/8/layout/chevron1"/>
    <dgm:cxn modelId="{830B4875-067B-4236-AB34-5D8C98186486}" type="presOf" srcId="{1ADEFC09-CF06-4974-A579-D38E657DA178}" destId="{C43F8458-DE25-4992-B27D-355AD1ED55CC}" srcOrd="0" destOrd="0" presId="urn:microsoft.com/office/officeart/2005/8/layout/chevron1"/>
    <dgm:cxn modelId="{5BEF7D85-9DE9-47C8-A3F9-039ECDCE4BF2}" type="presOf" srcId="{BCE1A4C7-FC24-483C-B89E-A9CEF98FA088}" destId="{E854E88A-6E04-4969-BBA7-EBA8F4ADD95D}" srcOrd="0" destOrd="0" presId="urn:microsoft.com/office/officeart/2005/8/layout/chevron1"/>
    <dgm:cxn modelId="{CA8C30EA-AC44-4E83-9589-E4331E2C6ADC}" type="presOf" srcId="{A39C4EBF-AF9B-437F-9C99-43E7B97D9EEB}" destId="{037EBDB2-814D-4C38-A631-37D2F04917B1}" srcOrd="0" destOrd="0" presId="urn:microsoft.com/office/officeart/2005/8/layout/chevron1"/>
    <dgm:cxn modelId="{4C3FC2F0-4604-4F7E-B172-23E232E12594}" type="presOf" srcId="{4DFBD8D0-B131-47C1-80D9-F71E3F8FED94}" destId="{94F31673-466A-43E6-A6B5-0A691A028F3D}" srcOrd="0" destOrd="0" presId="urn:microsoft.com/office/officeart/2005/8/layout/chevron1"/>
    <dgm:cxn modelId="{D589CDF3-D9C8-43EE-A9BB-D264C8756744}" srcId="{53DB6155-DCF2-4CDF-BC3D-6CAB41A08338}" destId="{1ADEFC09-CF06-4974-A579-D38E657DA178}" srcOrd="4" destOrd="0" parTransId="{4C0469C7-92A9-4CA6-89F1-3EED8125394D}" sibTransId="{629E4B74-1A7A-4CF5-AE8A-E79E0533B66C}"/>
    <dgm:cxn modelId="{1E0A22B7-D075-4E9B-8BAC-C293F1EB32D1}" type="presParOf" srcId="{56820391-2130-4893-B3F3-4B2B626D1AEC}" destId="{94F31673-466A-43E6-A6B5-0A691A028F3D}" srcOrd="0" destOrd="0" presId="urn:microsoft.com/office/officeart/2005/8/layout/chevron1"/>
    <dgm:cxn modelId="{A07CEC25-92CE-4B26-9885-ED6CB68E6E64}" type="presParOf" srcId="{56820391-2130-4893-B3F3-4B2B626D1AEC}" destId="{1DA60024-F9DF-4A0C-8F16-962A15ACA0A3}" srcOrd="1" destOrd="0" presId="urn:microsoft.com/office/officeart/2005/8/layout/chevron1"/>
    <dgm:cxn modelId="{1FA6F37B-D454-4C07-97E4-5E0B194F7BA6}" type="presParOf" srcId="{56820391-2130-4893-B3F3-4B2B626D1AEC}" destId="{414FB90A-5F1D-46F9-9587-F26A1136D8EE}" srcOrd="2" destOrd="0" presId="urn:microsoft.com/office/officeart/2005/8/layout/chevron1"/>
    <dgm:cxn modelId="{308EF537-6DB6-4D37-BFB8-4C0DC9C353E6}" type="presParOf" srcId="{56820391-2130-4893-B3F3-4B2B626D1AEC}" destId="{250E94F7-124C-4B00-99B4-ADC4FD91D121}" srcOrd="3" destOrd="0" presId="urn:microsoft.com/office/officeart/2005/8/layout/chevron1"/>
    <dgm:cxn modelId="{E3DF5944-4AD7-406D-AA50-3EC4158123C7}" type="presParOf" srcId="{56820391-2130-4893-B3F3-4B2B626D1AEC}" destId="{1140FE3E-2FAE-423A-9DD5-3296BE219B50}" srcOrd="4" destOrd="0" presId="urn:microsoft.com/office/officeart/2005/8/layout/chevron1"/>
    <dgm:cxn modelId="{0B2DF679-CA18-471F-BBB2-6FFB3BC11B3A}" type="presParOf" srcId="{56820391-2130-4893-B3F3-4B2B626D1AEC}" destId="{CB3FFEC7-697E-4C18-AC50-2159B58295BA}" srcOrd="5" destOrd="0" presId="urn:microsoft.com/office/officeart/2005/8/layout/chevron1"/>
    <dgm:cxn modelId="{7FAC993A-7376-4140-AD2F-8BC7BD28E2ED}" type="presParOf" srcId="{56820391-2130-4893-B3F3-4B2B626D1AEC}" destId="{037EBDB2-814D-4C38-A631-37D2F04917B1}" srcOrd="6" destOrd="0" presId="urn:microsoft.com/office/officeart/2005/8/layout/chevron1"/>
    <dgm:cxn modelId="{896855B9-3494-4A83-AC78-4765146A8445}" type="presParOf" srcId="{56820391-2130-4893-B3F3-4B2B626D1AEC}" destId="{A2793CBA-D5C2-4803-ACAE-5ED86A2534EB}" srcOrd="7" destOrd="0" presId="urn:microsoft.com/office/officeart/2005/8/layout/chevron1"/>
    <dgm:cxn modelId="{7129CB69-2DC0-41AE-800E-2B3A1DF633C7}" type="presParOf" srcId="{56820391-2130-4893-B3F3-4B2B626D1AEC}" destId="{C43F8458-DE25-4992-B27D-355AD1ED55CC}" srcOrd="8" destOrd="0" presId="urn:microsoft.com/office/officeart/2005/8/layout/chevron1"/>
    <dgm:cxn modelId="{0FBEA674-FA04-4BBD-96F6-AF852A78E8FB}" type="presParOf" srcId="{56820391-2130-4893-B3F3-4B2B626D1AEC}" destId="{1092751C-E524-4B92-81C9-07A4BD7B6247}" srcOrd="9" destOrd="0" presId="urn:microsoft.com/office/officeart/2005/8/layout/chevron1"/>
    <dgm:cxn modelId="{63368DF5-F295-4204-8E1D-D4F9F79F72F8}" type="presParOf" srcId="{56820391-2130-4893-B3F3-4B2B626D1AEC}" destId="{E854E88A-6E04-4969-BBA7-EBA8F4ADD95D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cycle2" loCatId="cycle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9A8EB22-704C-452A-83B8-90F48B42C97C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初齡幼蟲</a:t>
          </a:r>
        </a:p>
      </dgm:t>
    </dgm:pt>
    <dgm:pt modelId="{E09E07F2-7BC5-4D99-B13D-467B5D9ADAF4}" type="parTrans" cxnId="{77ADF315-C474-4F1B-A6DF-AA9925DB56F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A2C1BBD-F02A-402E-8170-48A0848B833F}" type="sibTrans" cxnId="{77ADF315-C474-4F1B-A6DF-AA9925DB56F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D1777B2-47C9-4DD2-AF10-C5DCD308382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二齡幼蟲</a:t>
          </a:r>
        </a:p>
      </dgm:t>
    </dgm:pt>
    <dgm:pt modelId="{B0563AF8-70D5-42EC-A4A3-FB8D697EF341}" type="parTrans" cxnId="{910011B6-6B1A-4C68-9CD0-638E1428DF2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EDEE8E4-3783-4F1B-A606-107E5C5408B0}" type="sibTrans" cxnId="{910011B6-6B1A-4C68-9CD0-638E1428DF2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00AD239-9061-4EB0-80C1-7A32204B14E5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三齡幼蟲</a:t>
          </a:r>
        </a:p>
      </dgm:t>
    </dgm:pt>
    <dgm:pt modelId="{EA396A07-200A-4ECA-88FC-0113E0CF39BC}" type="parTrans" cxnId="{13644E16-5537-4277-AA70-80478E7FFA3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02B8100-46DD-492B-B56D-9D95F857CD5D}" type="sibTrans" cxnId="{13644E16-5537-4277-AA70-80478E7FFA3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F40BBBC-9F72-4E37-B13C-161123B15DD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四齡幼蟲</a:t>
          </a:r>
        </a:p>
      </dgm:t>
    </dgm:pt>
    <dgm:pt modelId="{E65F5768-CEDF-4804-8386-0EED3F09E8E8}" type="parTrans" cxnId="{42083E2C-8557-4AAB-9D10-737FAD2B1E5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3B1C04D-4029-46E5-A9E4-57C00A80ADFF}" type="sibTrans" cxnId="{42083E2C-8557-4AAB-9D10-737FAD2B1E5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91B2717-7549-4B55-B98F-E3810FB966A1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終齡幼蟲</a:t>
          </a:r>
        </a:p>
      </dgm:t>
    </dgm:pt>
    <dgm:pt modelId="{B369E1B1-3CE5-4F70-BC26-C842565FE65F}" type="parTrans" cxnId="{8AA780B7-9E55-4EA8-A4B3-CA41A7A2F02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8DC47DC-4F1A-43AB-9F4F-1B0FEF5DEA5C}" type="sibTrans" cxnId="{8AA780B7-9E55-4EA8-A4B3-CA41A7A2F02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05C666F-C4B8-4E43-A2EB-661D3C9D456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蛹</a:t>
          </a:r>
        </a:p>
      </dgm:t>
    </dgm:pt>
    <dgm:pt modelId="{9EAF4883-82F0-4B55-84ED-EBA6151BFCC2}" type="parTrans" cxnId="{D9DDFED5-5E94-426B-8321-0BC9A9A1DA1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82DF71A-9EE3-4C4A-9A9D-05CCDA2DC5CC}" type="sibTrans" cxnId="{D9DDFED5-5E94-426B-8321-0BC9A9A1DA1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A330BFD-28A0-4083-9EC8-874C98751B4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羽化前的蛹</a:t>
          </a:r>
        </a:p>
      </dgm:t>
    </dgm:pt>
    <dgm:pt modelId="{3287DB92-3D61-4C52-B0B2-038272212649}" type="parTrans" cxnId="{68DAAF58-E95F-4FB0-BD28-56C8205F8F9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93BB38A-B537-44A3-AC0B-B612E6386C4F}" type="sibTrans" cxnId="{68DAAF58-E95F-4FB0-BD28-56C8205F8F9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A505EE0-1E39-48DC-8D74-E547E427BFED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羽化</a:t>
          </a:r>
        </a:p>
      </dgm:t>
    </dgm:pt>
    <dgm:pt modelId="{E9EB1106-D9F4-42F1-99E0-2055EE4A2559}" type="parTrans" cxnId="{580BF8C0-3CDF-49AA-8FDE-BB3C59601B3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BD9DB32-DBCE-445E-9D61-A4A8DF085B46}" type="sibTrans" cxnId="{580BF8C0-3CDF-49AA-8FDE-BB3C59601B3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1D0B180-28F0-4FF8-A83B-A0D0DADF3F1D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成蟲</a:t>
          </a:r>
        </a:p>
      </dgm:t>
    </dgm:pt>
    <dgm:pt modelId="{C7253EB2-A8D2-402B-8F02-926669D0B74E}" type="parTrans" cxnId="{14326464-31B9-4B35-AF57-4A2F456BDAB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95957FF-D71A-40D4-8A08-0C826D788B8F}" type="sibTrans" cxnId="{14326464-31B9-4B35-AF57-4A2F456BDAB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DC0B2A5-7B30-47D7-9531-7D3410F65F0D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卵</a:t>
          </a:r>
        </a:p>
      </dgm:t>
    </dgm:pt>
    <dgm:pt modelId="{2D3B1BE8-5F6E-4E64-B8AA-8ED8BBB64A37}" type="parTrans" cxnId="{5E5CA752-F6C4-46D7-993D-D98ABB54594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5FBD46-3793-428A-BB4A-310AFDE15049}" type="sibTrans" cxnId="{5E5CA752-F6C4-46D7-993D-D98ABB54594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30ACA14-5B99-4FD3-97AA-FF7B70DACABE}" type="pres">
      <dgm:prSet presAssocID="{53DB6155-DCF2-4CDF-BC3D-6CAB41A08338}" presName="cycle" presStyleCnt="0">
        <dgm:presLayoutVars>
          <dgm:dir/>
          <dgm:resizeHandles val="exact"/>
        </dgm:presLayoutVars>
      </dgm:prSet>
      <dgm:spPr/>
    </dgm:pt>
    <dgm:pt modelId="{2D8AC80B-DFE8-4A47-B46B-5C27973EA901}" type="pres">
      <dgm:prSet presAssocID="{E9A8EB22-704C-452A-83B8-90F48B42C97C}" presName="node" presStyleLbl="node1" presStyleIdx="0" presStyleCnt="10">
        <dgm:presLayoutVars>
          <dgm:bulletEnabled val="1"/>
        </dgm:presLayoutVars>
      </dgm:prSet>
      <dgm:spPr/>
    </dgm:pt>
    <dgm:pt modelId="{32A7B4FA-C8F6-4334-B11F-01D5EF35DA82}" type="pres">
      <dgm:prSet presAssocID="{8A2C1BBD-F02A-402E-8170-48A0848B833F}" presName="sibTrans" presStyleLbl="sibTrans2D1" presStyleIdx="0" presStyleCnt="10"/>
      <dgm:spPr/>
    </dgm:pt>
    <dgm:pt modelId="{4CAD7A74-F298-4000-A902-91575F9B0474}" type="pres">
      <dgm:prSet presAssocID="{8A2C1BBD-F02A-402E-8170-48A0848B833F}" presName="connectorText" presStyleLbl="sibTrans2D1" presStyleIdx="0" presStyleCnt="10"/>
      <dgm:spPr/>
    </dgm:pt>
    <dgm:pt modelId="{AF3992FE-1050-412F-95A9-4CC173254F21}" type="pres">
      <dgm:prSet presAssocID="{5D1777B2-47C9-4DD2-AF10-C5DCD3083828}" presName="node" presStyleLbl="node1" presStyleIdx="1" presStyleCnt="10">
        <dgm:presLayoutVars>
          <dgm:bulletEnabled val="1"/>
        </dgm:presLayoutVars>
      </dgm:prSet>
      <dgm:spPr/>
    </dgm:pt>
    <dgm:pt modelId="{1860384B-952B-47E5-8617-29ABB966ACD6}" type="pres">
      <dgm:prSet presAssocID="{3EDEE8E4-3783-4F1B-A606-107E5C5408B0}" presName="sibTrans" presStyleLbl="sibTrans2D1" presStyleIdx="1" presStyleCnt="10"/>
      <dgm:spPr/>
    </dgm:pt>
    <dgm:pt modelId="{4B1ED278-BAC5-4AC7-9218-6DA83351A79C}" type="pres">
      <dgm:prSet presAssocID="{3EDEE8E4-3783-4F1B-A606-107E5C5408B0}" presName="connectorText" presStyleLbl="sibTrans2D1" presStyleIdx="1" presStyleCnt="10"/>
      <dgm:spPr/>
    </dgm:pt>
    <dgm:pt modelId="{B199DD76-DC37-40D2-AA0F-F806BB6D5E0F}" type="pres">
      <dgm:prSet presAssocID="{200AD239-9061-4EB0-80C1-7A32204B14E5}" presName="node" presStyleLbl="node1" presStyleIdx="2" presStyleCnt="10">
        <dgm:presLayoutVars>
          <dgm:bulletEnabled val="1"/>
        </dgm:presLayoutVars>
      </dgm:prSet>
      <dgm:spPr/>
    </dgm:pt>
    <dgm:pt modelId="{9AE63611-E55B-4AC3-B50E-C7F504D61B01}" type="pres">
      <dgm:prSet presAssocID="{302B8100-46DD-492B-B56D-9D95F857CD5D}" presName="sibTrans" presStyleLbl="sibTrans2D1" presStyleIdx="2" presStyleCnt="10"/>
      <dgm:spPr/>
    </dgm:pt>
    <dgm:pt modelId="{1D269312-8127-4B57-BA62-929A9D9DCACE}" type="pres">
      <dgm:prSet presAssocID="{302B8100-46DD-492B-B56D-9D95F857CD5D}" presName="connectorText" presStyleLbl="sibTrans2D1" presStyleIdx="2" presStyleCnt="10"/>
      <dgm:spPr/>
    </dgm:pt>
    <dgm:pt modelId="{72312217-BF19-424C-9C27-B3A63D0F70BF}" type="pres">
      <dgm:prSet presAssocID="{BF40BBBC-9F72-4E37-B13C-161123B15DD2}" presName="node" presStyleLbl="node1" presStyleIdx="3" presStyleCnt="10">
        <dgm:presLayoutVars>
          <dgm:bulletEnabled val="1"/>
        </dgm:presLayoutVars>
      </dgm:prSet>
      <dgm:spPr/>
    </dgm:pt>
    <dgm:pt modelId="{B4ACD03C-2FA1-49D0-B873-240A2B50771F}" type="pres">
      <dgm:prSet presAssocID="{03B1C04D-4029-46E5-A9E4-57C00A80ADFF}" presName="sibTrans" presStyleLbl="sibTrans2D1" presStyleIdx="3" presStyleCnt="10"/>
      <dgm:spPr/>
    </dgm:pt>
    <dgm:pt modelId="{A7909CFF-321C-455E-8B84-AC4834598362}" type="pres">
      <dgm:prSet presAssocID="{03B1C04D-4029-46E5-A9E4-57C00A80ADFF}" presName="connectorText" presStyleLbl="sibTrans2D1" presStyleIdx="3" presStyleCnt="10"/>
      <dgm:spPr/>
    </dgm:pt>
    <dgm:pt modelId="{99000210-D23D-4D02-9B39-BF024DAE691A}" type="pres">
      <dgm:prSet presAssocID="{091B2717-7549-4B55-B98F-E3810FB966A1}" presName="node" presStyleLbl="node1" presStyleIdx="4" presStyleCnt="10">
        <dgm:presLayoutVars>
          <dgm:bulletEnabled val="1"/>
        </dgm:presLayoutVars>
      </dgm:prSet>
      <dgm:spPr/>
    </dgm:pt>
    <dgm:pt modelId="{50FEE5AE-3658-4203-9340-81A24BF30766}" type="pres">
      <dgm:prSet presAssocID="{E8DC47DC-4F1A-43AB-9F4F-1B0FEF5DEA5C}" presName="sibTrans" presStyleLbl="sibTrans2D1" presStyleIdx="4" presStyleCnt="10"/>
      <dgm:spPr/>
    </dgm:pt>
    <dgm:pt modelId="{1166E3BA-D2DB-4DAD-B9FE-EEF7CEC81052}" type="pres">
      <dgm:prSet presAssocID="{E8DC47DC-4F1A-43AB-9F4F-1B0FEF5DEA5C}" presName="connectorText" presStyleLbl="sibTrans2D1" presStyleIdx="4" presStyleCnt="10"/>
      <dgm:spPr/>
    </dgm:pt>
    <dgm:pt modelId="{5338CCA7-5AF5-4D52-B003-1786F1AFFF6F}" type="pres">
      <dgm:prSet presAssocID="{E05C666F-C4B8-4E43-A2EB-661D3C9D4562}" presName="node" presStyleLbl="node1" presStyleIdx="5" presStyleCnt="10">
        <dgm:presLayoutVars>
          <dgm:bulletEnabled val="1"/>
        </dgm:presLayoutVars>
      </dgm:prSet>
      <dgm:spPr/>
    </dgm:pt>
    <dgm:pt modelId="{B0367D7D-EEDB-4539-860F-D27BCB1265A5}" type="pres">
      <dgm:prSet presAssocID="{282DF71A-9EE3-4C4A-9A9D-05CCDA2DC5CC}" presName="sibTrans" presStyleLbl="sibTrans2D1" presStyleIdx="5" presStyleCnt="10"/>
      <dgm:spPr/>
    </dgm:pt>
    <dgm:pt modelId="{6F971EFA-B3A5-449D-B98B-709A8FFC44A7}" type="pres">
      <dgm:prSet presAssocID="{282DF71A-9EE3-4C4A-9A9D-05CCDA2DC5CC}" presName="connectorText" presStyleLbl="sibTrans2D1" presStyleIdx="5" presStyleCnt="10"/>
      <dgm:spPr/>
    </dgm:pt>
    <dgm:pt modelId="{F0C3C71E-2E61-4706-9400-AB5915250698}" type="pres">
      <dgm:prSet presAssocID="{8A330BFD-28A0-4083-9EC8-874C98751B48}" presName="node" presStyleLbl="node1" presStyleIdx="6" presStyleCnt="10">
        <dgm:presLayoutVars>
          <dgm:bulletEnabled val="1"/>
        </dgm:presLayoutVars>
      </dgm:prSet>
      <dgm:spPr/>
    </dgm:pt>
    <dgm:pt modelId="{E90CB442-CE26-4C71-A6D9-F8B04566975A}" type="pres">
      <dgm:prSet presAssocID="{093BB38A-B537-44A3-AC0B-B612E6386C4F}" presName="sibTrans" presStyleLbl="sibTrans2D1" presStyleIdx="6" presStyleCnt="10"/>
      <dgm:spPr/>
    </dgm:pt>
    <dgm:pt modelId="{05C81C39-17BF-4368-850A-E7860185FDC9}" type="pres">
      <dgm:prSet presAssocID="{093BB38A-B537-44A3-AC0B-B612E6386C4F}" presName="connectorText" presStyleLbl="sibTrans2D1" presStyleIdx="6" presStyleCnt="10"/>
      <dgm:spPr/>
    </dgm:pt>
    <dgm:pt modelId="{B4152EEE-A617-4982-A0CB-D01A33966D7B}" type="pres">
      <dgm:prSet presAssocID="{BA505EE0-1E39-48DC-8D74-E547E427BFED}" presName="node" presStyleLbl="node1" presStyleIdx="7" presStyleCnt="10">
        <dgm:presLayoutVars>
          <dgm:bulletEnabled val="1"/>
        </dgm:presLayoutVars>
      </dgm:prSet>
      <dgm:spPr/>
    </dgm:pt>
    <dgm:pt modelId="{E1497C33-D21E-4D71-95C9-A404ACD8B750}" type="pres">
      <dgm:prSet presAssocID="{9BD9DB32-DBCE-445E-9D61-A4A8DF085B46}" presName="sibTrans" presStyleLbl="sibTrans2D1" presStyleIdx="7" presStyleCnt="10"/>
      <dgm:spPr/>
    </dgm:pt>
    <dgm:pt modelId="{285E402E-4247-477C-9F9C-3B098149D799}" type="pres">
      <dgm:prSet presAssocID="{9BD9DB32-DBCE-445E-9D61-A4A8DF085B46}" presName="connectorText" presStyleLbl="sibTrans2D1" presStyleIdx="7" presStyleCnt="10"/>
      <dgm:spPr/>
    </dgm:pt>
    <dgm:pt modelId="{E04B8897-F2A3-4A73-A61E-53E472531A5D}" type="pres">
      <dgm:prSet presAssocID="{C1D0B180-28F0-4FF8-A83B-A0D0DADF3F1D}" presName="node" presStyleLbl="node1" presStyleIdx="8" presStyleCnt="10">
        <dgm:presLayoutVars>
          <dgm:bulletEnabled val="1"/>
        </dgm:presLayoutVars>
      </dgm:prSet>
      <dgm:spPr/>
    </dgm:pt>
    <dgm:pt modelId="{745A7ECD-8B27-41E2-A9D8-B35826BB839E}" type="pres">
      <dgm:prSet presAssocID="{F95957FF-D71A-40D4-8A08-0C826D788B8F}" presName="sibTrans" presStyleLbl="sibTrans2D1" presStyleIdx="8" presStyleCnt="10"/>
      <dgm:spPr/>
    </dgm:pt>
    <dgm:pt modelId="{DF79DF91-99B0-4ECF-9B57-0C241945E517}" type="pres">
      <dgm:prSet presAssocID="{F95957FF-D71A-40D4-8A08-0C826D788B8F}" presName="connectorText" presStyleLbl="sibTrans2D1" presStyleIdx="8" presStyleCnt="10"/>
      <dgm:spPr/>
    </dgm:pt>
    <dgm:pt modelId="{3BD86D70-B973-4B88-B94B-8874020C946D}" type="pres">
      <dgm:prSet presAssocID="{EDC0B2A5-7B30-47D7-9531-7D3410F65F0D}" presName="node" presStyleLbl="node1" presStyleIdx="9" presStyleCnt="10">
        <dgm:presLayoutVars>
          <dgm:bulletEnabled val="1"/>
        </dgm:presLayoutVars>
      </dgm:prSet>
      <dgm:spPr/>
    </dgm:pt>
    <dgm:pt modelId="{5B53AD14-D149-4B3A-9158-0AD69F378A12}" type="pres">
      <dgm:prSet presAssocID="{2C5FBD46-3793-428A-BB4A-310AFDE15049}" presName="sibTrans" presStyleLbl="sibTrans2D1" presStyleIdx="9" presStyleCnt="10"/>
      <dgm:spPr/>
    </dgm:pt>
    <dgm:pt modelId="{1A18B324-33E5-42EB-B49E-95F0577036E0}" type="pres">
      <dgm:prSet presAssocID="{2C5FBD46-3793-428A-BB4A-310AFDE15049}" presName="connectorText" presStyleLbl="sibTrans2D1" presStyleIdx="9" presStyleCnt="10"/>
      <dgm:spPr/>
    </dgm:pt>
  </dgm:ptLst>
  <dgm:cxnLst>
    <dgm:cxn modelId="{DFD12502-CA44-4A16-8FA0-2EBC851B9BE7}" type="presOf" srcId="{5D1777B2-47C9-4DD2-AF10-C5DCD3083828}" destId="{AF3992FE-1050-412F-95A9-4CC173254F21}" srcOrd="0" destOrd="0" presId="urn:microsoft.com/office/officeart/2005/8/layout/cycle2"/>
    <dgm:cxn modelId="{EE2AB707-75D7-4194-97EA-DAD3A1D7DB21}" type="presOf" srcId="{8A2C1BBD-F02A-402E-8170-48A0848B833F}" destId="{4CAD7A74-F298-4000-A902-91575F9B0474}" srcOrd="1" destOrd="0" presId="urn:microsoft.com/office/officeart/2005/8/layout/cycle2"/>
    <dgm:cxn modelId="{7B365A0F-624B-41A4-B6C7-E4CE5D376413}" type="presOf" srcId="{282DF71A-9EE3-4C4A-9A9D-05CCDA2DC5CC}" destId="{6F971EFA-B3A5-449D-B98B-709A8FFC44A7}" srcOrd="1" destOrd="0" presId="urn:microsoft.com/office/officeart/2005/8/layout/cycle2"/>
    <dgm:cxn modelId="{77ADF315-C474-4F1B-A6DF-AA9925DB56F5}" srcId="{53DB6155-DCF2-4CDF-BC3D-6CAB41A08338}" destId="{E9A8EB22-704C-452A-83B8-90F48B42C97C}" srcOrd="0" destOrd="0" parTransId="{E09E07F2-7BC5-4D99-B13D-467B5D9ADAF4}" sibTransId="{8A2C1BBD-F02A-402E-8170-48A0848B833F}"/>
    <dgm:cxn modelId="{13644E16-5537-4277-AA70-80478E7FFA3E}" srcId="{53DB6155-DCF2-4CDF-BC3D-6CAB41A08338}" destId="{200AD239-9061-4EB0-80C1-7A32204B14E5}" srcOrd="2" destOrd="0" parTransId="{EA396A07-200A-4ECA-88FC-0113E0CF39BC}" sibTransId="{302B8100-46DD-492B-B56D-9D95F857CD5D}"/>
    <dgm:cxn modelId="{CAB27316-16A1-4535-8ED8-BF708EB09E0F}" type="presOf" srcId="{BA505EE0-1E39-48DC-8D74-E547E427BFED}" destId="{B4152EEE-A617-4982-A0CB-D01A33966D7B}" srcOrd="0" destOrd="0" presId="urn:microsoft.com/office/officeart/2005/8/layout/cycle2"/>
    <dgm:cxn modelId="{EC620824-DB58-4A03-8C51-8950A4216B04}" type="presOf" srcId="{03B1C04D-4029-46E5-A9E4-57C00A80ADFF}" destId="{B4ACD03C-2FA1-49D0-B873-240A2B50771F}" srcOrd="0" destOrd="0" presId="urn:microsoft.com/office/officeart/2005/8/layout/cycle2"/>
    <dgm:cxn modelId="{D4265C29-8F33-4315-9F24-B6534A3CF5EA}" type="presOf" srcId="{8A330BFD-28A0-4083-9EC8-874C98751B48}" destId="{F0C3C71E-2E61-4706-9400-AB5915250698}" srcOrd="0" destOrd="0" presId="urn:microsoft.com/office/officeart/2005/8/layout/cycle2"/>
    <dgm:cxn modelId="{42083E2C-8557-4AAB-9D10-737FAD2B1E53}" srcId="{53DB6155-DCF2-4CDF-BC3D-6CAB41A08338}" destId="{BF40BBBC-9F72-4E37-B13C-161123B15DD2}" srcOrd="3" destOrd="0" parTransId="{E65F5768-CEDF-4804-8386-0EED3F09E8E8}" sibTransId="{03B1C04D-4029-46E5-A9E4-57C00A80ADFF}"/>
    <dgm:cxn modelId="{4C19E936-D4EE-4617-90A2-F36CFA6C146B}" type="presOf" srcId="{53DB6155-DCF2-4CDF-BC3D-6CAB41A08338}" destId="{630ACA14-5B99-4FD3-97AA-FF7B70DACABE}" srcOrd="0" destOrd="0" presId="urn:microsoft.com/office/officeart/2005/8/layout/cycle2"/>
    <dgm:cxn modelId="{32EB7A38-AE50-42C3-9C22-4EBD0A3831E1}" type="presOf" srcId="{BF40BBBC-9F72-4E37-B13C-161123B15DD2}" destId="{72312217-BF19-424C-9C27-B3A63D0F70BF}" srcOrd="0" destOrd="0" presId="urn:microsoft.com/office/officeart/2005/8/layout/cycle2"/>
    <dgm:cxn modelId="{71EE1461-2B31-4178-9C42-42BAC9CF836E}" type="presOf" srcId="{F95957FF-D71A-40D4-8A08-0C826D788B8F}" destId="{DF79DF91-99B0-4ECF-9B57-0C241945E517}" srcOrd="1" destOrd="0" presId="urn:microsoft.com/office/officeart/2005/8/layout/cycle2"/>
    <dgm:cxn modelId="{6D11F661-81D6-401D-AF10-12E80631A746}" type="presOf" srcId="{E8DC47DC-4F1A-43AB-9F4F-1B0FEF5DEA5C}" destId="{1166E3BA-D2DB-4DAD-B9FE-EEF7CEC81052}" srcOrd="1" destOrd="0" presId="urn:microsoft.com/office/officeart/2005/8/layout/cycle2"/>
    <dgm:cxn modelId="{14326464-31B9-4B35-AF57-4A2F456BDAB2}" srcId="{53DB6155-DCF2-4CDF-BC3D-6CAB41A08338}" destId="{C1D0B180-28F0-4FF8-A83B-A0D0DADF3F1D}" srcOrd="8" destOrd="0" parTransId="{C7253EB2-A8D2-402B-8F02-926669D0B74E}" sibTransId="{F95957FF-D71A-40D4-8A08-0C826D788B8F}"/>
    <dgm:cxn modelId="{70565448-AE40-4F63-83A1-7BD71C3CBC16}" type="presOf" srcId="{9BD9DB32-DBCE-445E-9D61-A4A8DF085B46}" destId="{E1497C33-D21E-4D71-95C9-A404ACD8B750}" srcOrd="0" destOrd="0" presId="urn:microsoft.com/office/officeart/2005/8/layout/cycle2"/>
    <dgm:cxn modelId="{5E5CA752-F6C4-46D7-993D-D98ABB54594C}" srcId="{53DB6155-DCF2-4CDF-BC3D-6CAB41A08338}" destId="{EDC0B2A5-7B30-47D7-9531-7D3410F65F0D}" srcOrd="9" destOrd="0" parTransId="{2D3B1BE8-5F6E-4E64-B8AA-8ED8BBB64A37}" sibTransId="{2C5FBD46-3793-428A-BB4A-310AFDE15049}"/>
    <dgm:cxn modelId="{57D0E272-A32C-4E74-A25B-CD5A81377D88}" type="presOf" srcId="{E05C666F-C4B8-4E43-A2EB-661D3C9D4562}" destId="{5338CCA7-5AF5-4D52-B003-1786F1AFFF6F}" srcOrd="0" destOrd="0" presId="urn:microsoft.com/office/officeart/2005/8/layout/cycle2"/>
    <dgm:cxn modelId="{D9D76F53-EC45-4306-B356-C9F33CB7F5C7}" type="presOf" srcId="{2C5FBD46-3793-428A-BB4A-310AFDE15049}" destId="{1A18B324-33E5-42EB-B49E-95F0577036E0}" srcOrd="1" destOrd="0" presId="urn:microsoft.com/office/officeart/2005/8/layout/cycle2"/>
    <dgm:cxn modelId="{D52FF257-AF8D-4366-8FC2-EEB38B9192E0}" type="presOf" srcId="{EDC0B2A5-7B30-47D7-9531-7D3410F65F0D}" destId="{3BD86D70-B973-4B88-B94B-8874020C946D}" srcOrd="0" destOrd="0" presId="urn:microsoft.com/office/officeart/2005/8/layout/cycle2"/>
    <dgm:cxn modelId="{68DAAF58-E95F-4FB0-BD28-56C8205F8F95}" srcId="{53DB6155-DCF2-4CDF-BC3D-6CAB41A08338}" destId="{8A330BFD-28A0-4083-9EC8-874C98751B48}" srcOrd="6" destOrd="0" parTransId="{3287DB92-3D61-4C52-B0B2-038272212649}" sibTransId="{093BB38A-B537-44A3-AC0B-B612E6386C4F}"/>
    <dgm:cxn modelId="{C0CCE58C-7E8B-4D1D-82CF-49C5DF7B6B00}" type="presOf" srcId="{200AD239-9061-4EB0-80C1-7A32204B14E5}" destId="{B199DD76-DC37-40D2-AA0F-F806BB6D5E0F}" srcOrd="0" destOrd="0" presId="urn:microsoft.com/office/officeart/2005/8/layout/cycle2"/>
    <dgm:cxn modelId="{56478098-01BF-4055-AE70-8C3F4ADEDC22}" type="presOf" srcId="{302B8100-46DD-492B-B56D-9D95F857CD5D}" destId="{9AE63611-E55B-4AC3-B50E-C7F504D61B01}" srcOrd="0" destOrd="0" presId="urn:microsoft.com/office/officeart/2005/8/layout/cycle2"/>
    <dgm:cxn modelId="{2956279B-0D30-4240-B049-AF60C97137CC}" type="presOf" srcId="{093BB38A-B537-44A3-AC0B-B612E6386C4F}" destId="{05C81C39-17BF-4368-850A-E7860185FDC9}" srcOrd="1" destOrd="0" presId="urn:microsoft.com/office/officeart/2005/8/layout/cycle2"/>
    <dgm:cxn modelId="{3AE361A5-85D5-42D1-A34C-1CCBD9958E82}" type="presOf" srcId="{03B1C04D-4029-46E5-A9E4-57C00A80ADFF}" destId="{A7909CFF-321C-455E-8B84-AC4834598362}" srcOrd="1" destOrd="0" presId="urn:microsoft.com/office/officeart/2005/8/layout/cycle2"/>
    <dgm:cxn modelId="{1AA602B2-41BA-489E-A16F-3E45BBCE7DDB}" type="presOf" srcId="{9BD9DB32-DBCE-445E-9D61-A4A8DF085B46}" destId="{285E402E-4247-477C-9F9C-3B098149D799}" srcOrd="1" destOrd="0" presId="urn:microsoft.com/office/officeart/2005/8/layout/cycle2"/>
    <dgm:cxn modelId="{910011B6-6B1A-4C68-9CD0-638E1428DF21}" srcId="{53DB6155-DCF2-4CDF-BC3D-6CAB41A08338}" destId="{5D1777B2-47C9-4DD2-AF10-C5DCD3083828}" srcOrd="1" destOrd="0" parTransId="{B0563AF8-70D5-42EC-A4A3-FB8D697EF341}" sibTransId="{3EDEE8E4-3783-4F1B-A606-107E5C5408B0}"/>
    <dgm:cxn modelId="{8AA780B7-9E55-4EA8-A4B3-CA41A7A2F021}" srcId="{53DB6155-DCF2-4CDF-BC3D-6CAB41A08338}" destId="{091B2717-7549-4B55-B98F-E3810FB966A1}" srcOrd="4" destOrd="0" parTransId="{B369E1B1-3CE5-4F70-BC26-C842565FE65F}" sibTransId="{E8DC47DC-4F1A-43AB-9F4F-1B0FEF5DEA5C}"/>
    <dgm:cxn modelId="{B57717BA-564F-433A-922C-E752F940925D}" type="presOf" srcId="{F95957FF-D71A-40D4-8A08-0C826D788B8F}" destId="{745A7ECD-8B27-41E2-A9D8-B35826BB839E}" srcOrd="0" destOrd="0" presId="urn:microsoft.com/office/officeart/2005/8/layout/cycle2"/>
    <dgm:cxn modelId="{580BF8C0-3CDF-49AA-8FDE-BB3C59601B3A}" srcId="{53DB6155-DCF2-4CDF-BC3D-6CAB41A08338}" destId="{BA505EE0-1E39-48DC-8D74-E547E427BFED}" srcOrd="7" destOrd="0" parTransId="{E9EB1106-D9F4-42F1-99E0-2055EE4A2559}" sibTransId="{9BD9DB32-DBCE-445E-9D61-A4A8DF085B46}"/>
    <dgm:cxn modelId="{390C49CC-715A-4E37-AF86-BFADF93312C9}" type="presOf" srcId="{E8DC47DC-4F1A-43AB-9F4F-1B0FEF5DEA5C}" destId="{50FEE5AE-3658-4203-9340-81A24BF30766}" srcOrd="0" destOrd="0" presId="urn:microsoft.com/office/officeart/2005/8/layout/cycle2"/>
    <dgm:cxn modelId="{D9DDFED5-5E94-426B-8321-0BC9A9A1DA16}" srcId="{53DB6155-DCF2-4CDF-BC3D-6CAB41A08338}" destId="{E05C666F-C4B8-4E43-A2EB-661D3C9D4562}" srcOrd="5" destOrd="0" parTransId="{9EAF4883-82F0-4B55-84ED-EBA6151BFCC2}" sibTransId="{282DF71A-9EE3-4C4A-9A9D-05CCDA2DC5CC}"/>
    <dgm:cxn modelId="{B1C684D6-E9E7-490C-9CFC-AF256611F7B1}" type="presOf" srcId="{302B8100-46DD-492B-B56D-9D95F857CD5D}" destId="{1D269312-8127-4B57-BA62-929A9D9DCACE}" srcOrd="1" destOrd="0" presId="urn:microsoft.com/office/officeart/2005/8/layout/cycle2"/>
    <dgm:cxn modelId="{034921DA-4081-424A-A5E0-C2F36408EB67}" type="presOf" srcId="{3EDEE8E4-3783-4F1B-A606-107E5C5408B0}" destId="{4B1ED278-BAC5-4AC7-9218-6DA83351A79C}" srcOrd="1" destOrd="0" presId="urn:microsoft.com/office/officeart/2005/8/layout/cycle2"/>
    <dgm:cxn modelId="{98A377E4-E42B-4EB7-A482-85BDD40C65DC}" type="presOf" srcId="{093BB38A-B537-44A3-AC0B-B612E6386C4F}" destId="{E90CB442-CE26-4C71-A6D9-F8B04566975A}" srcOrd="0" destOrd="0" presId="urn:microsoft.com/office/officeart/2005/8/layout/cycle2"/>
    <dgm:cxn modelId="{028611E7-6E35-44FB-B764-AEFF2FB17AD0}" type="presOf" srcId="{C1D0B180-28F0-4FF8-A83B-A0D0DADF3F1D}" destId="{E04B8897-F2A3-4A73-A61E-53E472531A5D}" srcOrd="0" destOrd="0" presId="urn:microsoft.com/office/officeart/2005/8/layout/cycle2"/>
    <dgm:cxn modelId="{D3F0C4EA-0A8B-43EB-88CB-0628C6A53F40}" type="presOf" srcId="{2C5FBD46-3793-428A-BB4A-310AFDE15049}" destId="{5B53AD14-D149-4B3A-9158-0AD69F378A12}" srcOrd="0" destOrd="0" presId="urn:microsoft.com/office/officeart/2005/8/layout/cycle2"/>
    <dgm:cxn modelId="{50CB38EE-39B4-4EC5-815D-8833B0F6FC79}" type="presOf" srcId="{282DF71A-9EE3-4C4A-9A9D-05CCDA2DC5CC}" destId="{B0367D7D-EEDB-4539-860F-D27BCB1265A5}" srcOrd="0" destOrd="0" presId="urn:microsoft.com/office/officeart/2005/8/layout/cycle2"/>
    <dgm:cxn modelId="{8A8742F3-70C5-4CD9-B3C7-75C6FBCC55C4}" type="presOf" srcId="{091B2717-7549-4B55-B98F-E3810FB966A1}" destId="{99000210-D23D-4D02-9B39-BF024DAE691A}" srcOrd="0" destOrd="0" presId="urn:microsoft.com/office/officeart/2005/8/layout/cycle2"/>
    <dgm:cxn modelId="{2B854CF4-B345-4BA7-93ED-A3CA61F826A1}" type="presOf" srcId="{8A2C1BBD-F02A-402E-8170-48A0848B833F}" destId="{32A7B4FA-C8F6-4334-B11F-01D5EF35DA82}" srcOrd="0" destOrd="0" presId="urn:microsoft.com/office/officeart/2005/8/layout/cycle2"/>
    <dgm:cxn modelId="{C3FE66FB-3DCB-45E8-A514-69CC2F0926BE}" type="presOf" srcId="{3EDEE8E4-3783-4F1B-A606-107E5C5408B0}" destId="{1860384B-952B-47E5-8617-29ABB966ACD6}" srcOrd="0" destOrd="0" presId="urn:microsoft.com/office/officeart/2005/8/layout/cycle2"/>
    <dgm:cxn modelId="{2318C4FD-4A79-4C91-9F40-6545F8455B4D}" type="presOf" srcId="{E9A8EB22-704C-452A-83B8-90F48B42C97C}" destId="{2D8AC80B-DFE8-4A47-B46B-5C27973EA901}" srcOrd="0" destOrd="0" presId="urn:microsoft.com/office/officeart/2005/8/layout/cycle2"/>
    <dgm:cxn modelId="{3D7CD419-D9CE-4302-8FFC-43AC5B872DD1}" type="presParOf" srcId="{630ACA14-5B99-4FD3-97AA-FF7B70DACABE}" destId="{2D8AC80B-DFE8-4A47-B46B-5C27973EA901}" srcOrd="0" destOrd="0" presId="urn:microsoft.com/office/officeart/2005/8/layout/cycle2"/>
    <dgm:cxn modelId="{E9181270-1AF9-4096-B997-6011E9C66457}" type="presParOf" srcId="{630ACA14-5B99-4FD3-97AA-FF7B70DACABE}" destId="{32A7B4FA-C8F6-4334-B11F-01D5EF35DA82}" srcOrd="1" destOrd="0" presId="urn:microsoft.com/office/officeart/2005/8/layout/cycle2"/>
    <dgm:cxn modelId="{A7E7563F-8B03-4452-96FA-9017298FDE05}" type="presParOf" srcId="{32A7B4FA-C8F6-4334-B11F-01D5EF35DA82}" destId="{4CAD7A74-F298-4000-A902-91575F9B0474}" srcOrd="0" destOrd="0" presId="urn:microsoft.com/office/officeart/2005/8/layout/cycle2"/>
    <dgm:cxn modelId="{836A970D-73AF-460B-8C97-99FC9046C599}" type="presParOf" srcId="{630ACA14-5B99-4FD3-97AA-FF7B70DACABE}" destId="{AF3992FE-1050-412F-95A9-4CC173254F21}" srcOrd="2" destOrd="0" presId="urn:microsoft.com/office/officeart/2005/8/layout/cycle2"/>
    <dgm:cxn modelId="{8A4D759B-25A5-43EC-8F7B-169BED00E141}" type="presParOf" srcId="{630ACA14-5B99-4FD3-97AA-FF7B70DACABE}" destId="{1860384B-952B-47E5-8617-29ABB966ACD6}" srcOrd="3" destOrd="0" presId="urn:microsoft.com/office/officeart/2005/8/layout/cycle2"/>
    <dgm:cxn modelId="{CFCFC8C4-360A-4B5E-A3F2-FCE98BC76F6C}" type="presParOf" srcId="{1860384B-952B-47E5-8617-29ABB966ACD6}" destId="{4B1ED278-BAC5-4AC7-9218-6DA83351A79C}" srcOrd="0" destOrd="0" presId="urn:microsoft.com/office/officeart/2005/8/layout/cycle2"/>
    <dgm:cxn modelId="{A3F3BCDC-2F41-4B34-AB44-89899D49F47B}" type="presParOf" srcId="{630ACA14-5B99-4FD3-97AA-FF7B70DACABE}" destId="{B199DD76-DC37-40D2-AA0F-F806BB6D5E0F}" srcOrd="4" destOrd="0" presId="urn:microsoft.com/office/officeart/2005/8/layout/cycle2"/>
    <dgm:cxn modelId="{5B4B539D-D84F-425A-8319-334B2F76F749}" type="presParOf" srcId="{630ACA14-5B99-4FD3-97AA-FF7B70DACABE}" destId="{9AE63611-E55B-4AC3-B50E-C7F504D61B01}" srcOrd="5" destOrd="0" presId="urn:microsoft.com/office/officeart/2005/8/layout/cycle2"/>
    <dgm:cxn modelId="{A48D5273-1C61-4EB0-A346-801BACA829BE}" type="presParOf" srcId="{9AE63611-E55B-4AC3-B50E-C7F504D61B01}" destId="{1D269312-8127-4B57-BA62-929A9D9DCACE}" srcOrd="0" destOrd="0" presId="urn:microsoft.com/office/officeart/2005/8/layout/cycle2"/>
    <dgm:cxn modelId="{FDA1CB5F-CD53-4629-AD5F-7C00F6E37359}" type="presParOf" srcId="{630ACA14-5B99-4FD3-97AA-FF7B70DACABE}" destId="{72312217-BF19-424C-9C27-B3A63D0F70BF}" srcOrd="6" destOrd="0" presId="urn:microsoft.com/office/officeart/2005/8/layout/cycle2"/>
    <dgm:cxn modelId="{92E4D3AA-E500-43E8-99B3-8261A271639E}" type="presParOf" srcId="{630ACA14-5B99-4FD3-97AA-FF7B70DACABE}" destId="{B4ACD03C-2FA1-49D0-B873-240A2B50771F}" srcOrd="7" destOrd="0" presId="urn:microsoft.com/office/officeart/2005/8/layout/cycle2"/>
    <dgm:cxn modelId="{40BC182E-D78E-482C-A004-5C9A5A5AB7B7}" type="presParOf" srcId="{B4ACD03C-2FA1-49D0-B873-240A2B50771F}" destId="{A7909CFF-321C-455E-8B84-AC4834598362}" srcOrd="0" destOrd="0" presId="urn:microsoft.com/office/officeart/2005/8/layout/cycle2"/>
    <dgm:cxn modelId="{39CB2354-FBAB-40B8-BEAF-EC94B847D013}" type="presParOf" srcId="{630ACA14-5B99-4FD3-97AA-FF7B70DACABE}" destId="{99000210-D23D-4D02-9B39-BF024DAE691A}" srcOrd="8" destOrd="0" presId="urn:microsoft.com/office/officeart/2005/8/layout/cycle2"/>
    <dgm:cxn modelId="{0ECFF486-8658-402D-A2CE-74B0A2288113}" type="presParOf" srcId="{630ACA14-5B99-4FD3-97AA-FF7B70DACABE}" destId="{50FEE5AE-3658-4203-9340-81A24BF30766}" srcOrd="9" destOrd="0" presId="urn:microsoft.com/office/officeart/2005/8/layout/cycle2"/>
    <dgm:cxn modelId="{8D863C98-BF8B-4135-81C0-698141077877}" type="presParOf" srcId="{50FEE5AE-3658-4203-9340-81A24BF30766}" destId="{1166E3BA-D2DB-4DAD-B9FE-EEF7CEC81052}" srcOrd="0" destOrd="0" presId="urn:microsoft.com/office/officeart/2005/8/layout/cycle2"/>
    <dgm:cxn modelId="{107710E0-8954-4B9C-85A3-964F142C8DF1}" type="presParOf" srcId="{630ACA14-5B99-4FD3-97AA-FF7B70DACABE}" destId="{5338CCA7-5AF5-4D52-B003-1786F1AFFF6F}" srcOrd="10" destOrd="0" presId="urn:microsoft.com/office/officeart/2005/8/layout/cycle2"/>
    <dgm:cxn modelId="{D4BC4BDA-C6D0-4C3E-B11A-7CCA2734D122}" type="presParOf" srcId="{630ACA14-5B99-4FD3-97AA-FF7B70DACABE}" destId="{B0367D7D-EEDB-4539-860F-D27BCB1265A5}" srcOrd="11" destOrd="0" presId="urn:microsoft.com/office/officeart/2005/8/layout/cycle2"/>
    <dgm:cxn modelId="{E6ECB169-4D4A-4C2A-813C-EC3A2BF50D81}" type="presParOf" srcId="{B0367D7D-EEDB-4539-860F-D27BCB1265A5}" destId="{6F971EFA-B3A5-449D-B98B-709A8FFC44A7}" srcOrd="0" destOrd="0" presId="urn:microsoft.com/office/officeart/2005/8/layout/cycle2"/>
    <dgm:cxn modelId="{A35F16EA-88B9-4102-9580-8991032056AE}" type="presParOf" srcId="{630ACA14-5B99-4FD3-97AA-FF7B70DACABE}" destId="{F0C3C71E-2E61-4706-9400-AB5915250698}" srcOrd="12" destOrd="0" presId="urn:microsoft.com/office/officeart/2005/8/layout/cycle2"/>
    <dgm:cxn modelId="{A8FEB9D4-7E6D-4D0A-8EA2-BA67E0997504}" type="presParOf" srcId="{630ACA14-5B99-4FD3-97AA-FF7B70DACABE}" destId="{E90CB442-CE26-4C71-A6D9-F8B04566975A}" srcOrd="13" destOrd="0" presId="urn:microsoft.com/office/officeart/2005/8/layout/cycle2"/>
    <dgm:cxn modelId="{0D8FCD54-4A07-4524-97DD-8EC9F252900B}" type="presParOf" srcId="{E90CB442-CE26-4C71-A6D9-F8B04566975A}" destId="{05C81C39-17BF-4368-850A-E7860185FDC9}" srcOrd="0" destOrd="0" presId="urn:microsoft.com/office/officeart/2005/8/layout/cycle2"/>
    <dgm:cxn modelId="{86EF859B-0934-482D-A257-BB1D9B54B0F7}" type="presParOf" srcId="{630ACA14-5B99-4FD3-97AA-FF7B70DACABE}" destId="{B4152EEE-A617-4982-A0CB-D01A33966D7B}" srcOrd="14" destOrd="0" presId="urn:microsoft.com/office/officeart/2005/8/layout/cycle2"/>
    <dgm:cxn modelId="{D53E5DAD-EFE6-4108-9344-69ABD5B4E3C4}" type="presParOf" srcId="{630ACA14-5B99-4FD3-97AA-FF7B70DACABE}" destId="{E1497C33-D21E-4D71-95C9-A404ACD8B750}" srcOrd="15" destOrd="0" presId="urn:microsoft.com/office/officeart/2005/8/layout/cycle2"/>
    <dgm:cxn modelId="{8261793F-8D1C-4E9E-A89E-597670D9166C}" type="presParOf" srcId="{E1497C33-D21E-4D71-95C9-A404ACD8B750}" destId="{285E402E-4247-477C-9F9C-3B098149D799}" srcOrd="0" destOrd="0" presId="urn:microsoft.com/office/officeart/2005/8/layout/cycle2"/>
    <dgm:cxn modelId="{7AF1CCC1-B431-4F3B-B31D-9A0EFAE1E997}" type="presParOf" srcId="{630ACA14-5B99-4FD3-97AA-FF7B70DACABE}" destId="{E04B8897-F2A3-4A73-A61E-53E472531A5D}" srcOrd="16" destOrd="0" presId="urn:microsoft.com/office/officeart/2005/8/layout/cycle2"/>
    <dgm:cxn modelId="{6A06106F-840A-4F50-A9B0-65C0C02DBD5E}" type="presParOf" srcId="{630ACA14-5B99-4FD3-97AA-FF7B70DACABE}" destId="{745A7ECD-8B27-41E2-A9D8-B35826BB839E}" srcOrd="17" destOrd="0" presId="urn:microsoft.com/office/officeart/2005/8/layout/cycle2"/>
    <dgm:cxn modelId="{4AD5AB9D-D11A-417C-9193-057BDA8F2879}" type="presParOf" srcId="{745A7ECD-8B27-41E2-A9D8-B35826BB839E}" destId="{DF79DF91-99B0-4ECF-9B57-0C241945E517}" srcOrd="0" destOrd="0" presId="urn:microsoft.com/office/officeart/2005/8/layout/cycle2"/>
    <dgm:cxn modelId="{8FD386DF-A0CC-458E-86A3-558F1FF68E96}" type="presParOf" srcId="{630ACA14-5B99-4FD3-97AA-FF7B70DACABE}" destId="{3BD86D70-B973-4B88-B94B-8874020C946D}" srcOrd="18" destOrd="0" presId="urn:microsoft.com/office/officeart/2005/8/layout/cycle2"/>
    <dgm:cxn modelId="{EB82537A-4013-4FB7-8212-B764C4608199}" type="presParOf" srcId="{630ACA14-5B99-4FD3-97AA-FF7B70DACABE}" destId="{5B53AD14-D149-4B3A-9158-0AD69F378A12}" srcOrd="19" destOrd="0" presId="urn:microsoft.com/office/officeart/2005/8/layout/cycle2"/>
    <dgm:cxn modelId="{5BD0C94B-681A-4640-9636-B6D3A7C640C6}" type="presParOf" srcId="{5B53AD14-D149-4B3A-9158-0AD69F378A12}" destId="{1A18B324-33E5-42EB-B49E-95F0577036E0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cycle3" loCatId="cycle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9A8EB22-704C-452A-83B8-90F48B42C97C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初齡幼蟲</a:t>
          </a:r>
        </a:p>
      </dgm:t>
    </dgm:pt>
    <dgm:pt modelId="{E09E07F2-7BC5-4D99-B13D-467B5D9ADAF4}" type="parTrans" cxnId="{77ADF315-C474-4F1B-A6DF-AA9925DB56F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A2C1BBD-F02A-402E-8170-48A0848B833F}" type="sibTrans" cxnId="{77ADF315-C474-4F1B-A6DF-AA9925DB56F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D1777B2-47C9-4DD2-AF10-C5DCD308382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二齡幼蟲</a:t>
          </a:r>
        </a:p>
      </dgm:t>
    </dgm:pt>
    <dgm:pt modelId="{B0563AF8-70D5-42EC-A4A3-FB8D697EF341}" type="parTrans" cxnId="{910011B6-6B1A-4C68-9CD0-638E1428DF2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EDEE8E4-3783-4F1B-A606-107E5C5408B0}" type="sibTrans" cxnId="{910011B6-6B1A-4C68-9CD0-638E1428DF2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00AD239-9061-4EB0-80C1-7A32204B14E5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三齡幼蟲</a:t>
          </a:r>
        </a:p>
      </dgm:t>
    </dgm:pt>
    <dgm:pt modelId="{EA396A07-200A-4ECA-88FC-0113E0CF39BC}" type="parTrans" cxnId="{13644E16-5537-4277-AA70-80478E7FFA3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02B8100-46DD-492B-B56D-9D95F857CD5D}" type="sibTrans" cxnId="{13644E16-5537-4277-AA70-80478E7FFA3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F40BBBC-9F72-4E37-B13C-161123B15DD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四齡幼蟲</a:t>
          </a:r>
        </a:p>
      </dgm:t>
    </dgm:pt>
    <dgm:pt modelId="{E65F5768-CEDF-4804-8386-0EED3F09E8E8}" type="parTrans" cxnId="{42083E2C-8557-4AAB-9D10-737FAD2B1E5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3B1C04D-4029-46E5-A9E4-57C00A80ADFF}" type="sibTrans" cxnId="{42083E2C-8557-4AAB-9D10-737FAD2B1E5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91B2717-7549-4B55-B98F-E3810FB966A1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終齡幼蟲</a:t>
          </a:r>
        </a:p>
      </dgm:t>
    </dgm:pt>
    <dgm:pt modelId="{B369E1B1-3CE5-4F70-BC26-C842565FE65F}" type="parTrans" cxnId="{8AA780B7-9E55-4EA8-A4B3-CA41A7A2F02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8DC47DC-4F1A-43AB-9F4F-1B0FEF5DEA5C}" type="sibTrans" cxnId="{8AA780B7-9E55-4EA8-A4B3-CA41A7A2F02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05C666F-C4B8-4E43-A2EB-661D3C9D456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蛹</a:t>
          </a:r>
        </a:p>
      </dgm:t>
    </dgm:pt>
    <dgm:pt modelId="{9EAF4883-82F0-4B55-84ED-EBA6151BFCC2}" type="parTrans" cxnId="{D9DDFED5-5E94-426B-8321-0BC9A9A1DA1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82DF71A-9EE3-4C4A-9A9D-05CCDA2DC5CC}" type="sibTrans" cxnId="{D9DDFED5-5E94-426B-8321-0BC9A9A1DA1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A330BFD-28A0-4083-9EC8-874C98751B4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羽化前的蛹</a:t>
          </a:r>
        </a:p>
      </dgm:t>
    </dgm:pt>
    <dgm:pt modelId="{3287DB92-3D61-4C52-B0B2-038272212649}" type="parTrans" cxnId="{68DAAF58-E95F-4FB0-BD28-56C8205F8F9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93BB38A-B537-44A3-AC0B-B612E6386C4F}" type="sibTrans" cxnId="{68DAAF58-E95F-4FB0-BD28-56C8205F8F9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A505EE0-1E39-48DC-8D74-E547E427BFED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羽化</a:t>
          </a:r>
        </a:p>
      </dgm:t>
    </dgm:pt>
    <dgm:pt modelId="{E9EB1106-D9F4-42F1-99E0-2055EE4A2559}" type="parTrans" cxnId="{580BF8C0-3CDF-49AA-8FDE-BB3C59601B3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BD9DB32-DBCE-445E-9D61-A4A8DF085B46}" type="sibTrans" cxnId="{580BF8C0-3CDF-49AA-8FDE-BB3C59601B3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1D0B180-28F0-4FF8-A83B-A0D0DADF3F1D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成蟲</a:t>
          </a:r>
        </a:p>
      </dgm:t>
    </dgm:pt>
    <dgm:pt modelId="{C7253EB2-A8D2-402B-8F02-926669D0B74E}" type="parTrans" cxnId="{14326464-31B9-4B35-AF57-4A2F456BDAB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95957FF-D71A-40D4-8A08-0C826D788B8F}" type="sibTrans" cxnId="{14326464-31B9-4B35-AF57-4A2F456BDAB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DC0B2A5-7B30-47D7-9531-7D3410F65F0D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卵</a:t>
          </a:r>
        </a:p>
      </dgm:t>
    </dgm:pt>
    <dgm:pt modelId="{2D3B1BE8-5F6E-4E64-B8AA-8ED8BBB64A37}" type="parTrans" cxnId="{5E5CA752-F6C4-46D7-993D-D98ABB54594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5FBD46-3793-428A-BB4A-310AFDE15049}" type="sibTrans" cxnId="{5E5CA752-F6C4-46D7-993D-D98ABB54594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1F9FA79-AFC1-44B7-9AC9-C25E66535E22}" type="pres">
      <dgm:prSet presAssocID="{53DB6155-DCF2-4CDF-BC3D-6CAB41A08338}" presName="Name0" presStyleCnt="0">
        <dgm:presLayoutVars>
          <dgm:dir/>
          <dgm:resizeHandles val="exact"/>
        </dgm:presLayoutVars>
      </dgm:prSet>
      <dgm:spPr/>
    </dgm:pt>
    <dgm:pt modelId="{87D43D1F-EBC6-4FA0-9AA3-0773239AAC3F}" type="pres">
      <dgm:prSet presAssocID="{53DB6155-DCF2-4CDF-BC3D-6CAB41A08338}" presName="cycle" presStyleCnt="0"/>
      <dgm:spPr/>
    </dgm:pt>
    <dgm:pt modelId="{71B2291F-0265-4340-92D1-D02913C08C91}" type="pres">
      <dgm:prSet presAssocID="{E9A8EB22-704C-452A-83B8-90F48B42C97C}" presName="nodeFirstNode" presStyleLbl="node1" presStyleIdx="0" presStyleCnt="10">
        <dgm:presLayoutVars>
          <dgm:bulletEnabled val="1"/>
        </dgm:presLayoutVars>
      </dgm:prSet>
      <dgm:spPr/>
    </dgm:pt>
    <dgm:pt modelId="{83B00899-C814-4492-97AD-4427570E112B}" type="pres">
      <dgm:prSet presAssocID="{8A2C1BBD-F02A-402E-8170-48A0848B833F}" presName="sibTransFirstNode" presStyleLbl="bgShp" presStyleIdx="0" presStyleCnt="1"/>
      <dgm:spPr/>
    </dgm:pt>
    <dgm:pt modelId="{05B1BF46-B59D-4ECB-8597-D6AED78B351F}" type="pres">
      <dgm:prSet presAssocID="{5D1777B2-47C9-4DD2-AF10-C5DCD3083828}" presName="nodeFollowingNodes" presStyleLbl="node1" presStyleIdx="1" presStyleCnt="10">
        <dgm:presLayoutVars>
          <dgm:bulletEnabled val="1"/>
        </dgm:presLayoutVars>
      </dgm:prSet>
      <dgm:spPr/>
    </dgm:pt>
    <dgm:pt modelId="{33DCF33B-96C9-4D6F-BCF9-6D4DBEDC44CC}" type="pres">
      <dgm:prSet presAssocID="{200AD239-9061-4EB0-80C1-7A32204B14E5}" presName="nodeFollowingNodes" presStyleLbl="node1" presStyleIdx="2" presStyleCnt="10">
        <dgm:presLayoutVars>
          <dgm:bulletEnabled val="1"/>
        </dgm:presLayoutVars>
      </dgm:prSet>
      <dgm:spPr/>
    </dgm:pt>
    <dgm:pt modelId="{7FDDDD67-335E-4D7C-BB9A-234C32500F77}" type="pres">
      <dgm:prSet presAssocID="{BF40BBBC-9F72-4E37-B13C-161123B15DD2}" presName="nodeFollowingNodes" presStyleLbl="node1" presStyleIdx="3" presStyleCnt="10">
        <dgm:presLayoutVars>
          <dgm:bulletEnabled val="1"/>
        </dgm:presLayoutVars>
      </dgm:prSet>
      <dgm:spPr/>
    </dgm:pt>
    <dgm:pt modelId="{EADDD5D3-8303-4265-9691-6A415059D7EE}" type="pres">
      <dgm:prSet presAssocID="{091B2717-7549-4B55-B98F-E3810FB966A1}" presName="nodeFollowingNodes" presStyleLbl="node1" presStyleIdx="4" presStyleCnt="10">
        <dgm:presLayoutVars>
          <dgm:bulletEnabled val="1"/>
        </dgm:presLayoutVars>
      </dgm:prSet>
      <dgm:spPr/>
    </dgm:pt>
    <dgm:pt modelId="{C3A7A6D1-A6A8-465D-961A-612CEE0C1E10}" type="pres">
      <dgm:prSet presAssocID="{E05C666F-C4B8-4E43-A2EB-661D3C9D4562}" presName="nodeFollowingNodes" presStyleLbl="node1" presStyleIdx="5" presStyleCnt="10">
        <dgm:presLayoutVars>
          <dgm:bulletEnabled val="1"/>
        </dgm:presLayoutVars>
      </dgm:prSet>
      <dgm:spPr/>
    </dgm:pt>
    <dgm:pt modelId="{6E0A88B3-86CD-4C30-870B-839F0AA76424}" type="pres">
      <dgm:prSet presAssocID="{8A330BFD-28A0-4083-9EC8-874C98751B48}" presName="nodeFollowingNodes" presStyleLbl="node1" presStyleIdx="6" presStyleCnt="10">
        <dgm:presLayoutVars>
          <dgm:bulletEnabled val="1"/>
        </dgm:presLayoutVars>
      </dgm:prSet>
      <dgm:spPr/>
    </dgm:pt>
    <dgm:pt modelId="{C50EC648-A51F-41CE-9262-72DC197D6E87}" type="pres">
      <dgm:prSet presAssocID="{BA505EE0-1E39-48DC-8D74-E547E427BFED}" presName="nodeFollowingNodes" presStyleLbl="node1" presStyleIdx="7" presStyleCnt="10">
        <dgm:presLayoutVars>
          <dgm:bulletEnabled val="1"/>
        </dgm:presLayoutVars>
      </dgm:prSet>
      <dgm:spPr/>
    </dgm:pt>
    <dgm:pt modelId="{55A63F2B-34AD-4C51-8F88-68DDB69AF83C}" type="pres">
      <dgm:prSet presAssocID="{C1D0B180-28F0-4FF8-A83B-A0D0DADF3F1D}" presName="nodeFollowingNodes" presStyleLbl="node1" presStyleIdx="8" presStyleCnt="10">
        <dgm:presLayoutVars>
          <dgm:bulletEnabled val="1"/>
        </dgm:presLayoutVars>
      </dgm:prSet>
      <dgm:spPr/>
    </dgm:pt>
    <dgm:pt modelId="{6F39AA1A-D784-4E6C-BEDF-B772DB35AB93}" type="pres">
      <dgm:prSet presAssocID="{EDC0B2A5-7B30-47D7-9531-7D3410F65F0D}" presName="nodeFollowingNodes" presStyleLbl="node1" presStyleIdx="9" presStyleCnt="10">
        <dgm:presLayoutVars>
          <dgm:bulletEnabled val="1"/>
        </dgm:presLayoutVars>
      </dgm:prSet>
      <dgm:spPr/>
    </dgm:pt>
  </dgm:ptLst>
  <dgm:cxnLst>
    <dgm:cxn modelId="{CE548E0A-7331-49A5-ADEE-431602376389}" type="presOf" srcId="{E9A8EB22-704C-452A-83B8-90F48B42C97C}" destId="{71B2291F-0265-4340-92D1-D02913C08C91}" srcOrd="0" destOrd="0" presId="urn:microsoft.com/office/officeart/2005/8/layout/cycle3"/>
    <dgm:cxn modelId="{77ADF315-C474-4F1B-A6DF-AA9925DB56F5}" srcId="{53DB6155-DCF2-4CDF-BC3D-6CAB41A08338}" destId="{E9A8EB22-704C-452A-83B8-90F48B42C97C}" srcOrd="0" destOrd="0" parTransId="{E09E07F2-7BC5-4D99-B13D-467B5D9ADAF4}" sibTransId="{8A2C1BBD-F02A-402E-8170-48A0848B833F}"/>
    <dgm:cxn modelId="{13644E16-5537-4277-AA70-80478E7FFA3E}" srcId="{53DB6155-DCF2-4CDF-BC3D-6CAB41A08338}" destId="{200AD239-9061-4EB0-80C1-7A32204B14E5}" srcOrd="2" destOrd="0" parTransId="{EA396A07-200A-4ECA-88FC-0113E0CF39BC}" sibTransId="{302B8100-46DD-492B-B56D-9D95F857CD5D}"/>
    <dgm:cxn modelId="{8E55441F-D8E2-4598-A997-C90873AE3370}" type="presOf" srcId="{5D1777B2-47C9-4DD2-AF10-C5DCD3083828}" destId="{05B1BF46-B59D-4ECB-8597-D6AED78B351F}" srcOrd="0" destOrd="0" presId="urn:microsoft.com/office/officeart/2005/8/layout/cycle3"/>
    <dgm:cxn modelId="{42083E2C-8557-4AAB-9D10-737FAD2B1E53}" srcId="{53DB6155-DCF2-4CDF-BC3D-6CAB41A08338}" destId="{BF40BBBC-9F72-4E37-B13C-161123B15DD2}" srcOrd="3" destOrd="0" parTransId="{E65F5768-CEDF-4804-8386-0EED3F09E8E8}" sibTransId="{03B1C04D-4029-46E5-A9E4-57C00A80ADFF}"/>
    <dgm:cxn modelId="{8181A55B-DB68-422B-AB9C-6DF50494870A}" type="presOf" srcId="{091B2717-7549-4B55-B98F-E3810FB966A1}" destId="{EADDD5D3-8303-4265-9691-6A415059D7EE}" srcOrd="0" destOrd="0" presId="urn:microsoft.com/office/officeart/2005/8/layout/cycle3"/>
    <dgm:cxn modelId="{14326464-31B9-4B35-AF57-4A2F456BDAB2}" srcId="{53DB6155-DCF2-4CDF-BC3D-6CAB41A08338}" destId="{C1D0B180-28F0-4FF8-A83B-A0D0DADF3F1D}" srcOrd="8" destOrd="0" parTransId="{C7253EB2-A8D2-402B-8F02-926669D0B74E}" sibTransId="{F95957FF-D71A-40D4-8A08-0C826D788B8F}"/>
    <dgm:cxn modelId="{5E5CA752-F6C4-46D7-993D-D98ABB54594C}" srcId="{53DB6155-DCF2-4CDF-BC3D-6CAB41A08338}" destId="{EDC0B2A5-7B30-47D7-9531-7D3410F65F0D}" srcOrd="9" destOrd="0" parTransId="{2D3B1BE8-5F6E-4E64-B8AA-8ED8BBB64A37}" sibTransId="{2C5FBD46-3793-428A-BB4A-310AFDE15049}"/>
    <dgm:cxn modelId="{CB9D1D54-0935-46FC-9054-B6C2DEF653DF}" type="presOf" srcId="{BF40BBBC-9F72-4E37-B13C-161123B15DD2}" destId="{7FDDDD67-335E-4D7C-BB9A-234C32500F77}" srcOrd="0" destOrd="0" presId="urn:microsoft.com/office/officeart/2005/8/layout/cycle3"/>
    <dgm:cxn modelId="{9E000578-259E-453D-898A-0A2735CE9312}" type="presOf" srcId="{200AD239-9061-4EB0-80C1-7A32204B14E5}" destId="{33DCF33B-96C9-4D6F-BCF9-6D4DBEDC44CC}" srcOrd="0" destOrd="0" presId="urn:microsoft.com/office/officeart/2005/8/layout/cycle3"/>
    <dgm:cxn modelId="{68DAAF58-E95F-4FB0-BD28-56C8205F8F95}" srcId="{53DB6155-DCF2-4CDF-BC3D-6CAB41A08338}" destId="{8A330BFD-28A0-4083-9EC8-874C98751B48}" srcOrd="6" destOrd="0" parTransId="{3287DB92-3D61-4C52-B0B2-038272212649}" sibTransId="{093BB38A-B537-44A3-AC0B-B612E6386C4F}"/>
    <dgm:cxn modelId="{7B96A091-DB2A-46CE-9BEB-47A24172E634}" type="presOf" srcId="{8A330BFD-28A0-4083-9EC8-874C98751B48}" destId="{6E0A88B3-86CD-4C30-870B-839F0AA76424}" srcOrd="0" destOrd="0" presId="urn:microsoft.com/office/officeart/2005/8/layout/cycle3"/>
    <dgm:cxn modelId="{49E8B6A6-EB6B-4271-BDBE-8C7262163364}" type="presOf" srcId="{BA505EE0-1E39-48DC-8D74-E547E427BFED}" destId="{C50EC648-A51F-41CE-9262-72DC197D6E87}" srcOrd="0" destOrd="0" presId="urn:microsoft.com/office/officeart/2005/8/layout/cycle3"/>
    <dgm:cxn modelId="{9266ABB5-521B-4CC8-A821-8F937C24135E}" type="presOf" srcId="{53DB6155-DCF2-4CDF-BC3D-6CAB41A08338}" destId="{B1F9FA79-AFC1-44B7-9AC9-C25E66535E22}" srcOrd="0" destOrd="0" presId="urn:microsoft.com/office/officeart/2005/8/layout/cycle3"/>
    <dgm:cxn modelId="{910011B6-6B1A-4C68-9CD0-638E1428DF21}" srcId="{53DB6155-DCF2-4CDF-BC3D-6CAB41A08338}" destId="{5D1777B2-47C9-4DD2-AF10-C5DCD3083828}" srcOrd="1" destOrd="0" parTransId="{B0563AF8-70D5-42EC-A4A3-FB8D697EF341}" sibTransId="{3EDEE8E4-3783-4F1B-A606-107E5C5408B0}"/>
    <dgm:cxn modelId="{8AA780B7-9E55-4EA8-A4B3-CA41A7A2F021}" srcId="{53DB6155-DCF2-4CDF-BC3D-6CAB41A08338}" destId="{091B2717-7549-4B55-B98F-E3810FB966A1}" srcOrd="4" destOrd="0" parTransId="{B369E1B1-3CE5-4F70-BC26-C842565FE65F}" sibTransId="{E8DC47DC-4F1A-43AB-9F4F-1B0FEF5DEA5C}"/>
    <dgm:cxn modelId="{D261E8BA-5AE9-4EE5-A46A-06EDBEE0487B}" type="presOf" srcId="{8A2C1BBD-F02A-402E-8170-48A0848B833F}" destId="{83B00899-C814-4492-97AD-4427570E112B}" srcOrd="0" destOrd="0" presId="urn:microsoft.com/office/officeart/2005/8/layout/cycle3"/>
    <dgm:cxn modelId="{501FF8BC-C756-409D-B5CF-3FD1F041FC93}" type="presOf" srcId="{C1D0B180-28F0-4FF8-A83B-A0D0DADF3F1D}" destId="{55A63F2B-34AD-4C51-8F88-68DDB69AF83C}" srcOrd="0" destOrd="0" presId="urn:microsoft.com/office/officeart/2005/8/layout/cycle3"/>
    <dgm:cxn modelId="{580BF8C0-3CDF-49AA-8FDE-BB3C59601B3A}" srcId="{53DB6155-DCF2-4CDF-BC3D-6CAB41A08338}" destId="{BA505EE0-1E39-48DC-8D74-E547E427BFED}" srcOrd="7" destOrd="0" parTransId="{E9EB1106-D9F4-42F1-99E0-2055EE4A2559}" sibTransId="{9BD9DB32-DBCE-445E-9D61-A4A8DF085B46}"/>
    <dgm:cxn modelId="{061329CF-C09C-490A-AC47-D45F103D2B7F}" type="presOf" srcId="{EDC0B2A5-7B30-47D7-9531-7D3410F65F0D}" destId="{6F39AA1A-D784-4E6C-BEDF-B772DB35AB93}" srcOrd="0" destOrd="0" presId="urn:microsoft.com/office/officeart/2005/8/layout/cycle3"/>
    <dgm:cxn modelId="{D9DDFED5-5E94-426B-8321-0BC9A9A1DA16}" srcId="{53DB6155-DCF2-4CDF-BC3D-6CAB41A08338}" destId="{E05C666F-C4B8-4E43-A2EB-661D3C9D4562}" srcOrd="5" destOrd="0" parTransId="{9EAF4883-82F0-4B55-84ED-EBA6151BFCC2}" sibTransId="{282DF71A-9EE3-4C4A-9A9D-05CCDA2DC5CC}"/>
    <dgm:cxn modelId="{9EE261F5-937D-40CD-AF78-78B2F2B8EAD0}" type="presOf" srcId="{E05C666F-C4B8-4E43-A2EB-661D3C9D4562}" destId="{C3A7A6D1-A6A8-465D-961A-612CEE0C1E10}" srcOrd="0" destOrd="0" presId="urn:microsoft.com/office/officeart/2005/8/layout/cycle3"/>
    <dgm:cxn modelId="{406D3877-79CF-4313-9E3F-6BF704A3C288}" type="presParOf" srcId="{B1F9FA79-AFC1-44B7-9AC9-C25E66535E22}" destId="{87D43D1F-EBC6-4FA0-9AA3-0773239AAC3F}" srcOrd="0" destOrd="0" presId="urn:microsoft.com/office/officeart/2005/8/layout/cycle3"/>
    <dgm:cxn modelId="{5AE88299-C8F0-4167-98F5-0F997D8D115D}" type="presParOf" srcId="{87D43D1F-EBC6-4FA0-9AA3-0773239AAC3F}" destId="{71B2291F-0265-4340-92D1-D02913C08C91}" srcOrd="0" destOrd="0" presId="urn:microsoft.com/office/officeart/2005/8/layout/cycle3"/>
    <dgm:cxn modelId="{AFCD60D6-9F38-4475-A559-C71A12117E7C}" type="presParOf" srcId="{87D43D1F-EBC6-4FA0-9AA3-0773239AAC3F}" destId="{83B00899-C814-4492-97AD-4427570E112B}" srcOrd="1" destOrd="0" presId="urn:microsoft.com/office/officeart/2005/8/layout/cycle3"/>
    <dgm:cxn modelId="{7E75D021-55BE-4000-A4CF-34453A719999}" type="presParOf" srcId="{87D43D1F-EBC6-4FA0-9AA3-0773239AAC3F}" destId="{05B1BF46-B59D-4ECB-8597-D6AED78B351F}" srcOrd="2" destOrd="0" presId="urn:microsoft.com/office/officeart/2005/8/layout/cycle3"/>
    <dgm:cxn modelId="{10167CD0-9084-40DE-A3D6-06156D8CC4CA}" type="presParOf" srcId="{87D43D1F-EBC6-4FA0-9AA3-0773239AAC3F}" destId="{33DCF33B-96C9-4D6F-BCF9-6D4DBEDC44CC}" srcOrd="3" destOrd="0" presId="urn:microsoft.com/office/officeart/2005/8/layout/cycle3"/>
    <dgm:cxn modelId="{2DC08365-8306-4711-AC40-6A5478F89BC0}" type="presParOf" srcId="{87D43D1F-EBC6-4FA0-9AA3-0773239AAC3F}" destId="{7FDDDD67-335E-4D7C-BB9A-234C32500F77}" srcOrd="4" destOrd="0" presId="urn:microsoft.com/office/officeart/2005/8/layout/cycle3"/>
    <dgm:cxn modelId="{761B49C9-0F9D-44E9-8E68-0A05A3189E40}" type="presParOf" srcId="{87D43D1F-EBC6-4FA0-9AA3-0773239AAC3F}" destId="{EADDD5D3-8303-4265-9691-6A415059D7EE}" srcOrd="5" destOrd="0" presId="urn:microsoft.com/office/officeart/2005/8/layout/cycle3"/>
    <dgm:cxn modelId="{46D06BD5-153C-42B2-872E-D856DF6C4CD4}" type="presParOf" srcId="{87D43D1F-EBC6-4FA0-9AA3-0773239AAC3F}" destId="{C3A7A6D1-A6A8-465D-961A-612CEE0C1E10}" srcOrd="6" destOrd="0" presId="urn:microsoft.com/office/officeart/2005/8/layout/cycle3"/>
    <dgm:cxn modelId="{AE93F096-CF38-45C9-8AAC-7A2CA27D4082}" type="presParOf" srcId="{87D43D1F-EBC6-4FA0-9AA3-0773239AAC3F}" destId="{6E0A88B3-86CD-4C30-870B-839F0AA76424}" srcOrd="7" destOrd="0" presId="urn:microsoft.com/office/officeart/2005/8/layout/cycle3"/>
    <dgm:cxn modelId="{C0C57447-28EB-4351-84FA-2F6B29F17645}" type="presParOf" srcId="{87D43D1F-EBC6-4FA0-9AA3-0773239AAC3F}" destId="{C50EC648-A51F-41CE-9262-72DC197D6E87}" srcOrd="8" destOrd="0" presId="urn:microsoft.com/office/officeart/2005/8/layout/cycle3"/>
    <dgm:cxn modelId="{2797B4C4-A739-4AC4-9696-380BC2C2B7E8}" type="presParOf" srcId="{87D43D1F-EBC6-4FA0-9AA3-0773239AAC3F}" destId="{55A63F2B-34AD-4C51-8F88-68DDB69AF83C}" srcOrd="9" destOrd="0" presId="urn:microsoft.com/office/officeart/2005/8/layout/cycle3"/>
    <dgm:cxn modelId="{A751E708-4DDF-4596-ADD5-3D6095BB8217}" type="presParOf" srcId="{87D43D1F-EBC6-4FA0-9AA3-0773239AAC3F}" destId="{6F39AA1A-D784-4E6C-BEDF-B772DB35AB93}" srcOrd="10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cycle1" loCatId="cycle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9A8EB22-704C-452A-83B8-90F48B42C97C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初齡幼蟲</a:t>
          </a:r>
        </a:p>
      </dgm:t>
    </dgm:pt>
    <dgm:pt modelId="{E09E07F2-7BC5-4D99-B13D-467B5D9ADAF4}" type="parTrans" cxnId="{77ADF315-C474-4F1B-A6DF-AA9925DB56F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A2C1BBD-F02A-402E-8170-48A0848B833F}" type="sibTrans" cxnId="{77ADF315-C474-4F1B-A6DF-AA9925DB56F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D1777B2-47C9-4DD2-AF10-C5DCD308382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二齡幼蟲</a:t>
          </a:r>
        </a:p>
      </dgm:t>
    </dgm:pt>
    <dgm:pt modelId="{B0563AF8-70D5-42EC-A4A3-FB8D697EF341}" type="parTrans" cxnId="{910011B6-6B1A-4C68-9CD0-638E1428DF2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EDEE8E4-3783-4F1B-A606-107E5C5408B0}" type="sibTrans" cxnId="{910011B6-6B1A-4C68-9CD0-638E1428DF2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00AD239-9061-4EB0-80C1-7A32204B14E5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三齡幼蟲</a:t>
          </a:r>
        </a:p>
      </dgm:t>
    </dgm:pt>
    <dgm:pt modelId="{EA396A07-200A-4ECA-88FC-0113E0CF39BC}" type="parTrans" cxnId="{13644E16-5537-4277-AA70-80478E7FFA3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02B8100-46DD-492B-B56D-9D95F857CD5D}" type="sibTrans" cxnId="{13644E16-5537-4277-AA70-80478E7FFA3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F40BBBC-9F72-4E37-B13C-161123B15DD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四齡幼蟲</a:t>
          </a:r>
        </a:p>
      </dgm:t>
    </dgm:pt>
    <dgm:pt modelId="{E65F5768-CEDF-4804-8386-0EED3F09E8E8}" type="parTrans" cxnId="{42083E2C-8557-4AAB-9D10-737FAD2B1E5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3B1C04D-4029-46E5-A9E4-57C00A80ADFF}" type="sibTrans" cxnId="{42083E2C-8557-4AAB-9D10-737FAD2B1E5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91B2717-7549-4B55-B98F-E3810FB966A1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終齡幼蟲</a:t>
          </a:r>
        </a:p>
      </dgm:t>
    </dgm:pt>
    <dgm:pt modelId="{B369E1B1-3CE5-4F70-BC26-C842565FE65F}" type="parTrans" cxnId="{8AA780B7-9E55-4EA8-A4B3-CA41A7A2F02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8DC47DC-4F1A-43AB-9F4F-1B0FEF5DEA5C}" type="sibTrans" cxnId="{8AA780B7-9E55-4EA8-A4B3-CA41A7A2F02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05C666F-C4B8-4E43-A2EB-661D3C9D456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蛹</a:t>
          </a:r>
        </a:p>
      </dgm:t>
    </dgm:pt>
    <dgm:pt modelId="{9EAF4883-82F0-4B55-84ED-EBA6151BFCC2}" type="parTrans" cxnId="{D9DDFED5-5E94-426B-8321-0BC9A9A1DA1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82DF71A-9EE3-4C4A-9A9D-05CCDA2DC5CC}" type="sibTrans" cxnId="{D9DDFED5-5E94-426B-8321-0BC9A9A1DA1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A330BFD-28A0-4083-9EC8-874C98751B4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羽化前的蛹</a:t>
          </a:r>
        </a:p>
      </dgm:t>
    </dgm:pt>
    <dgm:pt modelId="{3287DB92-3D61-4C52-B0B2-038272212649}" type="parTrans" cxnId="{68DAAF58-E95F-4FB0-BD28-56C8205F8F9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93BB38A-B537-44A3-AC0B-B612E6386C4F}" type="sibTrans" cxnId="{68DAAF58-E95F-4FB0-BD28-56C8205F8F9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A505EE0-1E39-48DC-8D74-E547E427BFED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羽化</a:t>
          </a:r>
        </a:p>
      </dgm:t>
    </dgm:pt>
    <dgm:pt modelId="{E9EB1106-D9F4-42F1-99E0-2055EE4A2559}" type="parTrans" cxnId="{580BF8C0-3CDF-49AA-8FDE-BB3C59601B3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BD9DB32-DBCE-445E-9D61-A4A8DF085B46}" type="sibTrans" cxnId="{580BF8C0-3CDF-49AA-8FDE-BB3C59601B3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1D0B180-28F0-4FF8-A83B-A0D0DADF3F1D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成蟲</a:t>
          </a:r>
        </a:p>
      </dgm:t>
    </dgm:pt>
    <dgm:pt modelId="{C7253EB2-A8D2-402B-8F02-926669D0B74E}" type="parTrans" cxnId="{14326464-31B9-4B35-AF57-4A2F456BDAB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95957FF-D71A-40D4-8A08-0C826D788B8F}" type="sibTrans" cxnId="{14326464-31B9-4B35-AF57-4A2F456BDAB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DC0B2A5-7B30-47D7-9531-7D3410F65F0D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卵</a:t>
          </a:r>
        </a:p>
      </dgm:t>
    </dgm:pt>
    <dgm:pt modelId="{2D3B1BE8-5F6E-4E64-B8AA-8ED8BBB64A37}" type="parTrans" cxnId="{5E5CA752-F6C4-46D7-993D-D98ABB54594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5FBD46-3793-428A-BB4A-310AFDE15049}" type="sibTrans" cxnId="{5E5CA752-F6C4-46D7-993D-D98ABB54594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3BC030E-8A26-4F84-B881-2EF7933006F3}" type="pres">
      <dgm:prSet presAssocID="{53DB6155-DCF2-4CDF-BC3D-6CAB41A08338}" presName="cycle" presStyleCnt="0">
        <dgm:presLayoutVars>
          <dgm:dir/>
          <dgm:resizeHandles val="exact"/>
        </dgm:presLayoutVars>
      </dgm:prSet>
      <dgm:spPr/>
    </dgm:pt>
    <dgm:pt modelId="{A0924BEB-6079-4F7F-BCF9-19A6ADDB541F}" type="pres">
      <dgm:prSet presAssocID="{E9A8EB22-704C-452A-83B8-90F48B42C97C}" presName="dummy" presStyleCnt="0"/>
      <dgm:spPr/>
    </dgm:pt>
    <dgm:pt modelId="{451142AB-C4DA-46F0-A6CC-8665C41CF3F9}" type="pres">
      <dgm:prSet presAssocID="{E9A8EB22-704C-452A-83B8-90F48B42C97C}" presName="node" presStyleLbl="revTx" presStyleIdx="0" presStyleCnt="10">
        <dgm:presLayoutVars>
          <dgm:bulletEnabled val="1"/>
        </dgm:presLayoutVars>
      </dgm:prSet>
      <dgm:spPr/>
    </dgm:pt>
    <dgm:pt modelId="{EF36E16F-AF4C-40CF-8961-36723763AC0B}" type="pres">
      <dgm:prSet presAssocID="{8A2C1BBD-F02A-402E-8170-48A0848B833F}" presName="sibTrans" presStyleLbl="node1" presStyleIdx="0" presStyleCnt="10"/>
      <dgm:spPr/>
    </dgm:pt>
    <dgm:pt modelId="{9626C734-AEE3-4B36-A0B4-1CC6637691A9}" type="pres">
      <dgm:prSet presAssocID="{5D1777B2-47C9-4DD2-AF10-C5DCD3083828}" presName="dummy" presStyleCnt="0"/>
      <dgm:spPr/>
    </dgm:pt>
    <dgm:pt modelId="{16FEA1F8-4D04-40B0-9B0B-305EAA6F0650}" type="pres">
      <dgm:prSet presAssocID="{5D1777B2-47C9-4DD2-AF10-C5DCD3083828}" presName="node" presStyleLbl="revTx" presStyleIdx="1" presStyleCnt="10">
        <dgm:presLayoutVars>
          <dgm:bulletEnabled val="1"/>
        </dgm:presLayoutVars>
      </dgm:prSet>
      <dgm:spPr/>
    </dgm:pt>
    <dgm:pt modelId="{5A147F6C-0057-4AAA-A4C4-268D15F6AF41}" type="pres">
      <dgm:prSet presAssocID="{3EDEE8E4-3783-4F1B-A606-107E5C5408B0}" presName="sibTrans" presStyleLbl="node1" presStyleIdx="1" presStyleCnt="10"/>
      <dgm:spPr/>
    </dgm:pt>
    <dgm:pt modelId="{62E6B005-C7A2-4E2B-8CDB-6133D30B05B0}" type="pres">
      <dgm:prSet presAssocID="{200AD239-9061-4EB0-80C1-7A32204B14E5}" presName="dummy" presStyleCnt="0"/>
      <dgm:spPr/>
    </dgm:pt>
    <dgm:pt modelId="{C0075A86-13FD-41BE-B423-0D7FACAF6770}" type="pres">
      <dgm:prSet presAssocID="{200AD239-9061-4EB0-80C1-7A32204B14E5}" presName="node" presStyleLbl="revTx" presStyleIdx="2" presStyleCnt="10">
        <dgm:presLayoutVars>
          <dgm:bulletEnabled val="1"/>
        </dgm:presLayoutVars>
      </dgm:prSet>
      <dgm:spPr/>
    </dgm:pt>
    <dgm:pt modelId="{13626B2A-2A9A-4D99-953A-9F962D26AB65}" type="pres">
      <dgm:prSet presAssocID="{302B8100-46DD-492B-B56D-9D95F857CD5D}" presName="sibTrans" presStyleLbl="node1" presStyleIdx="2" presStyleCnt="10"/>
      <dgm:spPr/>
    </dgm:pt>
    <dgm:pt modelId="{5B98347A-E238-4405-9F95-B4C8CA57E2B8}" type="pres">
      <dgm:prSet presAssocID="{BF40BBBC-9F72-4E37-B13C-161123B15DD2}" presName="dummy" presStyleCnt="0"/>
      <dgm:spPr/>
    </dgm:pt>
    <dgm:pt modelId="{4CE99804-8793-4167-8446-1C7DF744D602}" type="pres">
      <dgm:prSet presAssocID="{BF40BBBC-9F72-4E37-B13C-161123B15DD2}" presName="node" presStyleLbl="revTx" presStyleIdx="3" presStyleCnt="10">
        <dgm:presLayoutVars>
          <dgm:bulletEnabled val="1"/>
        </dgm:presLayoutVars>
      </dgm:prSet>
      <dgm:spPr/>
    </dgm:pt>
    <dgm:pt modelId="{D85B66A8-0C8A-4F6F-93AD-36B21A025295}" type="pres">
      <dgm:prSet presAssocID="{03B1C04D-4029-46E5-A9E4-57C00A80ADFF}" presName="sibTrans" presStyleLbl="node1" presStyleIdx="3" presStyleCnt="10"/>
      <dgm:spPr/>
    </dgm:pt>
    <dgm:pt modelId="{FE2269E1-EC90-493E-B2A6-AA444C29C540}" type="pres">
      <dgm:prSet presAssocID="{091B2717-7549-4B55-B98F-E3810FB966A1}" presName="dummy" presStyleCnt="0"/>
      <dgm:spPr/>
    </dgm:pt>
    <dgm:pt modelId="{4E7F6923-8CCD-411E-9F35-2D9C2D88F276}" type="pres">
      <dgm:prSet presAssocID="{091B2717-7549-4B55-B98F-E3810FB966A1}" presName="node" presStyleLbl="revTx" presStyleIdx="4" presStyleCnt="10">
        <dgm:presLayoutVars>
          <dgm:bulletEnabled val="1"/>
        </dgm:presLayoutVars>
      </dgm:prSet>
      <dgm:spPr/>
    </dgm:pt>
    <dgm:pt modelId="{6AE3AB7A-8094-4D7C-A895-0DF75E95A774}" type="pres">
      <dgm:prSet presAssocID="{E8DC47DC-4F1A-43AB-9F4F-1B0FEF5DEA5C}" presName="sibTrans" presStyleLbl="node1" presStyleIdx="4" presStyleCnt="10"/>
      <dgm:spPr/>
    </dgm:pt>
    <dgm:pt modelId="{30B3B1BF-6FA1-4820-AB96-8D2EA25DA3B7}" type="pres">
      <dgm:prSet presAssocID="{E05C666F-C4B8-4E43-A2EB-661D3C9D4562}" presName="dummy" presStyleCnt="0"/>
      <dgm:spPr/>
    </dgm:pt>
    <dgm:pt modelId="{ABCF44E8-6EB1-4E36-939A-0F37F8DA77A9}" type="pres">
      <dgm:prSet presAssocID="{E05C666F-C4B8-4E43-A2EB-661D3C9D4562}" presName="node" presStyleLbl="revTx" presStyleIdx="5" presStyleCnt="10">
        <dgm:presLayoutVars>
          <dgm:bulletEnabled val="1"/>
        </dgm:presLayoutVars>
      </dgm:prSet>
      <dgm:spPr/>
    </dgm:pt>
    <dgm:pt modelId="{2ED4DE21-EE14-4D13-9F5D-92A5546C9D56}" type="pres">
      <dgm:prSet presAssocID="{282DF71A-9EE3-4C4A-9A9D-05CCDA2DC5CC}" presName="sibTrans" presStyleLbl="node1" presStyleIdx="5" presStyleCnt="10"/>
      <dgm:spPr/>
    </dgm:pt>
    <dgm:pt modelId="{8BF0AEA7-475E-43C6-B21E-BFB95525CC43}" type="pres">
      <dgm:prSet presAssocID="{8A330BFD-28A0-4083-9EC8-874C98751B48}" presName="dummy" presStyleCnt="0"/>
      <dgm:spPr/>
    </dgm:pt>
    <dgm:pt modelId="{216C6AA5-93B5-4945-9BC3-6111C3D7BF23}" type="pres">
      <dgm:prSet presAssocID="{8A330BFD-28A0-4083-9EC8-874C98751B48}" presName="node" presStyleLbl="revTx" presStyleIdx="6" presStyleCnt="10">
        <dgm:presLayoutVars>
          <dgm:bulletEnabled val="1"/>
        </dgm:presLayoutVars>
      </dgm:prSet>
      <dgm:spPr/>
    </dgm:pt>
    <dgm:pt modelId="{440DFFEA-6A57-4105-BECC-AF6E9BC40320}" type="pres">
      <dgm:prSet presAssocID="{093BB38A-B537-44A3-AC0B-B612E6386C4F}" presName="sibTrans" presStyleLbl="node1" presStyleIdx="6" presStyleCnt="10"/>
      <dgm:spPr/>
    </dgm:pt>
    <dgm:pt modelId="{818C2143-922B-434E-A510-6ACA5B936489}" type="pres">
      <dgm:prSet presAssocID="{BA505EE0-1E39-48DC-8D74-E547E427BFED}" presName="dummy" presStyleCnt="0"/>
      <dgm:spPr/>
    </dgm:pt>
    <dgm:pt modelId="{8DDDB933-EFD6-460F-A998-10243BCC76FC}" type="pres">
      <dgm:prSet presAssocID="{BA505EE0-1E39-48DC-8D74-E547E427BFED}" presName="node" presStyleLbl="revTx" presStyleIdx="7" presStyleCnt="10">
        <dgm:presLayoutVars>
          <dgm:bulletEnabled val="1"/>
        </dgm:presLayoutVars>
      </dgm:prSet>
      <dgm:spPr/>
    </dgm:pt>
    <dgm:pt modelId="{E5230A12-71F5-4193-824C-8C8941501A0E}" type="pres">
      <dgm:prSet presAssocID="{9BD9DB32-DBCE-445E-9D61-A4A8DF085B46}" presName="sibTrans" presStyleLbl="node1" presStyleIdx="7" presStyleCnt="10"/>
      <dgm:spPr/>
    </dgm:pt>
    <dgm:pt modelId="{EA0681BB-42A3-46B7-B0FF-F4184CB14892}" type="pres">
      <dgm:prSet presAssocID="{C1D0B180-28F0-4FF8-A83B-A0D0DADF3F1D}" presName="dummy" presStyleCnt="0"/>
      <dgm:spPr/>
    </dgm:pt>
    <dgm:pt modelId="{F375A965-CFBC-41FC-B0E4-BBC0C0FC7B08}" type="pres">
      <dgm:prSet presAssocID="{C1D0B180-28F0-4FF8-A83B-A0D0DADF3F1D}" presName="node" presStyleLbl="revTx" presStyleIdx="8" presStyleCnt="10">
        <dgm:presLayoutVars>
          <dgm:bulletEnabled val="1"/>
        </dgm:presLayoutVars>
      </dgm:prSet>
      <dgm:spPr/>
    </dgm:pt>
    <dgm:pt modelId="{DC335FFE-553C-45B5-8A6E-B533757FF358}" type="pres">
      <dgm:prSet presAssocID="{F95957FF-D71A-40D4-8A08-0C826D788B8F}" presName="sibTrans" presStyleLbl="node1" presStyleIdx="8" presStyleCnt="10"/>
      <dgm:spPr/>
    </dgm:pt>
    <dgm:pt modelId="{AAEACE48-3536-4968-B8C5-B4DA934B12F2}" type="pres">
      <dgm:prSet presAssocID="{EDC0B2A5-7B30-47D7-9531-7D3410F65F0D}" presName="dummy" presStyleCnt="0"/>
      <dgm:spPr/>
    </dgm:pt>
    <dgm:pt modelId="{D0ACD09E-988B-4AD2-8528-89374989D9C9}" type="pres">
      <dgm:prSet presAssocID="{EDC0B2A5-7B30-47D7-9531-7D3410F65F0D}" presName="node" presStyleLbl="revTx" presStyleIdx="9" presStyleCnt="10">
        <dgm:presLayoutVars>
          <dgm:bulletEnabled val="1"/>
        </dgm:presLayoutVars>
      </dgm:prSet>
      <dgm:spPr/>
    </dgm:pt>
    <dgm:pt modelId="{2DFBAB1D-7C54-4F1B-95AB-AC49C63FD210}" type="pres">
      <dgm:prSet presAssocID="{2C5FBD46-3793-428A-BB4A-310AFDE15049}" presName="sibTrans" presStyleLbl="node1" presStyleIdx="9" presStyleCnt="10"/>
      <dgm:spPr/>
    </dgm:pt>
  </dgm:ptLst>
  <dgm:cxnLst>
    <dgm:cxn modelId="{D7E9EF02-1120-4B9F-B2B8-5EA25EF5D4E3}" type="presOf" srcId="{BF40BBBC-9F72-4E37-B13C-161123B15DD2}" destId="{4CE99804-8793-4167-8446-1C7DF744D602}" srcOrd="0" destOrd="0" presId="urn:microsoft.com/office/officeart/2005/8/layout/cycle1"/>
    <dgm:cxn modelId="{A2FBE604-61D7-42B1-9490-96D3B210EE69}" type="presOf" srcId="{BA505EE0-1E39-48DC-8D74-E547E427BFED}" destId="{8DDDB933-EFD6-460F-A998-10243BCC76FC}" srcOrd="0" destOrd="0" presId="urn:microsoft.com/office/officeart/2005/8/layout/cycle1"/>
    <dgm:cxn modelId="{04FEF215-A091-4343-9A12-6ADDEF88698E}" type="presOf" srcId="{C1D0B180-28F0-4FF8-A83B-A0D0DADF3F1D}" destId="{F375A965-CFBC-41FC-B0E4-BBC0C0FC7B08}" srcOrd="0" destOrd="0" presId="urn:microsoft.com/office/officeart/2005/8/layout/cycle1"/>
    <dgm:cxn modelId="{77ADF315-C474-4F1B-A6DF-AA9925DB56F5}" srcId="{53DB6155-DCF2-4CDF-BC3D-6CAB41A08338}" destId="{E9A8EB22-704C-452A-83B8-90F48B42C97C}" srcOrd="0" destOrd="0" parTransId="{E09E07F2-7BC5-4D99-B13D-467B5D9ADAF4}" sibTransId="{8A2C1BBD-F02A-402E-8170-48A0848B833F}"/>
    <dgm:cxn modelId="{13644E16-5537-4277-AA70-80478E7FFA3E}" srcId="{53DB6155-DCF2-4CDF-BC3D-6CAB41A08338}" destId="{200AD239-9061-4EB0-80C1-7A32204B14E5}" srcOrd="2" destOrd="0" parTransId="{EA396A07-200A-4ECA-88FC-0113E0CF39BC}" sibTransId="{302B8100-46DD-492B-B56D-9D95F857CD5D}"/>
    <dgm:cxn modelId="{5E0F591D-B44C-4112-8E8B-32122B443EDF}" type="presOf" srcId="{282DF71A-9EE3-4C4A-9A9D-05CCDA2DC5CC}" destId="{2ED4DE21-EE14-4D13-9F5D-92A5546C9D56}" srcOrd="0" destOrd="0" presId="urn:microsoft.com/office/officeart/2005/8/layout/cycle1"/>
    <dgm:cxn modelId="{38810F20-0E9B-4FEA-A60E-F74AB3849A00}" type="presOf" srcId="{03B1C04D-4029-46E5-A9E4-57C00A80ADFF}" destId="{D85B66A8-0C8A-4F6F-93AD-36B21A025295}" srcOrd="0" destOrd="0" presId="urn:microsoft.com/office/officeart/2005/8/layout/cycle1"/>
    <dgm:cxn modelId="{42083E2C-8557-4AAB-9D10-737FAD2B1E53}" srcId="{53DB6155-DCF2-4CDF-BC3D-6CAB41A08338}" destId="{BF40BBBC-9F72-4E37-B13C-161123B15DD2}" srcOrd="3" destOrd="0" parTransId="{E65F5768-CEDF-4804-8386-0EED3F09E8E8}" sibTransId="{03B1C04D-4029-46E5-A9E4-57C00A80ADFF}"/>
    <dgm:cxn modelId="{C4A62337-218A-4955-B3DD-9B2894E09542}" type="presOf" srcId="{091B2717-7549-4B55-B98F-E3810FB966A1}" destId="{4E7F6923-8CCD-411E-9F35-2D9C2D88F276}" srcOrd="0" destOrd="0" presId="urn:microsoft.com/office/officeart/2005/8/layout/cycle1"/>
    <dgm:cxn modelId="{8F26E83B-84B0-4984-8627-52ABC0C1BD54}" type="presOf" srcId="{302B8100-46DD-492B-B56D-9D95F857CD5D}" destId="{13626B2A-2A9A-4D99-953A-9F962D26AB65}" srcOrd="0" destOrd="0" presId="urn:microsoft.com/office/officeart/2005/8/layout/cycle1"/>
    <dgm:cxn modelId="{A1920F5E-2870-4868-8BDE-FF960FB87E80}" type="presOf" srcId="{EDC0B2A5-7B30-47D7-9531-7D3410F65F0D}" destId="{D0ACD09E-988B-4AD2-8528-89374989D9C9}" srcOrd="0" destOrd="0" presId="urn:microsoft.com/office/officeart/2005/8/layout/cycle1"/>
    <dgm:cxn modelId="{32BE0561-2E3B-4AD0-9CEF-B34CDD8CCB69}" type="presOf" srcId="{E8DC47DC-4F1A-43AB-9F4F-1B0FEF5DEA5C}" destId="{6AE3AB7A-8094-4D7C-A895-0DF75E95A774}" srcOrd="0" destOrd="0" presId="urn:microsoft.com/office/officeart/2005/8/layout/cycle1"/>
    <dgm:cxn modelId="{C3463E64-6566-4BC5-973C-5A9491EDED14}" type="presOf" srcId="{9BD9DB32-DBCE-445E-9D61-A4A8DF085B46}" destId="{E5230A12-71F5-4193-824C-8C8941501A0E}" srcOrd="0" destOrd="0" presId="urn:microsoft.com/office/officeart/2005/8/layout/cycle1"/>
    <dgm:cxn modelId="{14326464-31B9-4B35-AF57-4A2F456BDAB2}" srcId="{53DB6155-DCF2-4CDF-BC3D-6CAB41A08338}" destId="{C1D0B180-28F0-4FF8-A83B-A0D0DADF3F1D}" srcOrd="8" destOrd="0" parTransId="{C7253EB2-A8D2-402B-8F02-926669D0B74E}" sibTransId="{F95957FF-D71A-40D4-8A08-0C826D788B8F}"/>
    <dgm:cxn modelId="{2B198365-66B2-4D15-B728-C61437E35F38}" type="presOf" srcId="{8A330BFD-28A0-4083-9EC8-874C98751B48}" destId="{216C6AA5-93B5-4945-9BC3-6111C3D7BF23}" srcOrd="0" destOrd="0" presId="urn:microsoft.com/office/officeart/2005/8/layout/cycle1"/>
    <dgm:cxn modelId="{407D076D-8C98-4209-9814-3DB50F393750}" type="presOf" srcId="{E9A8EB22-704C-452A-83B8-90F48B42C97C}" destId="{451142AB-C4DA-46F0-A6CC-8665C41CF3F9}" srcOrd="0" destOrd="0" presId="urn:microsoft.com/office/officeart/2005/8/layout/cycle1"/>
    <dgm:cxn modelId="{09A1BA50-9962-4A40-9199-507EB03BFCEC}" type="presOf" srcId="{E05C666F-C4B8-4E43-A2EB-661D3C9D4562}" destId="{ABCF44E8-6EB1-4E36-939A-0F37F8DA77A9}" srcOrd="0" destOrd="0" presId="urn:microsoft.com/office/officeart/2005/8/layout/cycle1"/>
    <dgm:cxn modelId="{5E5CA752-F6C4-46D7-993D-D98ABB54594C}" srcId="{53DB6155-DCF2-4CDF-BC3D-6CAB41A08338}" destId="{EDC0B2A5-7B30-47D7-9531-7D3410F65F0D}" srcOrd="9" destOrd="0" parTransId="{2D3B1BE8-5F6E-4E64-B8AA-8ED8BBB64A37}" sibTransId="{2C5FBD46-3793-428A-BB4A-310AFDE15049}"/>
    <dgm:cxn modelId="{68DAAF58-E95F-4FB0-BD28-56C8205F8F95}" srcId="{53DB6155-DCF2-4CDF-BC3D-6CAB41A08338}" destId="{8A330BFD-28A0-4083-9EC8-874C98751B48}" srcOrd="6" destOrd="0" parTransId="{3287DB92-3D61-4C52-B0B2-038272212649}" sibTransId="{093BB38A-B537-44A3-AC0B-B612E6386C4F}"/>
    <dgm:cxn modelId="{3CFCCD5A-999F-4B62-AB26-4815B502E24A}" type="presOf" srcId="{093BB38A-B537-44A3-AC0B-B612E6386C4F}" destId="{440DFFEA-6A57-4105-BECC-AF6E9BC40320}" srcOrd="0" destOrd="0" presId="urn:microsoft.com/office/officeart/2005/8/layout/cycle1"/>
    <dgm:cxn modelId="{E7896C88-CEED-4A70-BBFB-22C45EE7A876}" type="presOf" srcId="{53DB6155-DCF2-4CDF-BC3D-6CAB41A08338}" destId="{13BC030E-8A26-4F84-B881-2EF7933006F3}" srcOrd="0" destOrd="0" presId="urn:microsoft.com/office/officeart/2005/8/layout/cycle1"/>
    <dgm:cxn modelId="{B11E099D-5991-4954-B835-FFFCF21E2AF5}" type="presOf" srcId="{F95957FF-D71A-40D4-8A08-0C826D788B8F}" destId="{DC335FFE-553C-45B5-8A6E-B533757FF358}" srcOrd="0" destOrd="0" presId="urn:microsoft.com/office/officeart/2005/8/layout/cycle1"/>
    <dgm:cxn modelId="{6E9EA3AD-6065-4CFE-8D97-D91B76912729}" type="presOf" srcId="{2C5FBD46-3793-428A-BB4A-310AFDE15049}" destId="{2DFBAB1D-7C54-4F1B-95AB-AC49C63FD210}" srcOrd="0" destOrd="0" presId="urn:microsoft.com/office/officeart/2005/8/layout/cycle1"/>
    <dgm:cxn modelId="{910011B6-6B1A-4C68-9CD0-638E1428DF21}" srcId="{53DB6155-DCF2-4CDF-BC3D-6CAB41A08338}" destId="{5D1777B2-47C9-4DD2-AF10-C5DCD3083828}" srcOrd="1" destOrd="0" parTransId="{B0563AF8-70D5-42EC-A4A3-FB8D697EF341}" sibTransId="{3EDEE8E4-3783-4F1B-A606-107E5C5408B0}"/>
    <dgm:cxn modelId="{8AA780B7-9E55-4EA8-A4B3-CA41A7A2F021}" srcId="{53DB6155-DCF2-4CDF-BC3D-6CAB41A08338}" destId="{091B2717-7549-4B55-B98F-E3810FB966A1}" srcOrd="4" destOrd="0" parTransId="{B369E1B1-3CE5-4F70-BC26-C842565FE65F}" sibTransId="{E8DC47DC-4F1A-43AB-9F4F-1B0FEF5DEA5C}"/>
    <dgm:cxn modelId="{580BF8C0-3CDF-49AA-8FDE-BB3C59601B3A}" srcId="{53DB6155-DCF2-4CDF-BC3D-6CAB41A08338}" destId="{BA505EE0-1E39-48DC-8D74-E547E427BFED}" srcOrd="7" destOrd="0" parTransId="{E9EB1106-D9F4-42F1-99E0-2055EE4A2559}" sibTransId="{9BD9DB32-DBCE-445E-9D61-A4A8DF085B46}"/>
    <dgm:cxn modelId="{EF4550C7-28FA-42F3-9BFC-434BE4AA1344}" type="presOf" srcId="{8A2C1BBD-F02A-402E-8170-48A0848B833F}" destId="{EF36E16F-AF4C-40CF-8961-36723763AC0B}" srcOrd="0" destOrd="0" presId="urn:microsoft.com/office/officeart/2005/8/layout/cycle1"/>
    <dgm:cxn modelId="{5FB32ACA-2684-4975-9B3A-5033EB477F05}" type="presOf" srcId="{5D1777B2-47C9-4DD2-AF10-C5DCD3083828}" destId="{16FEA1F8-4D04-40B0-9B0B-305EAA6F0650}" srcOrd="0" destOrd="0" presId="urn:microsoft.com/office/officeart/2005/8/layout/cycle1"/>
    <dgm:cxn modelId="{D9DDFED5-5E94-426B-8321-0BC9A9A1DA16}" srcId="{53DB6155-DCF2-4CDF-BC3D-6CAB41A08338}" destId="{E05C666F-C4B8-4E43-A2EB-661D3C9D4562}" srcOrd="5" destOrd="0" parTransId="{9EAF4883-82F0-4B55-84ED-EBA6151BFCC2}" sibTransId="{282DF71A-9EE3-4C4A-9A9D-05CCDA2DC5CC}"/>
    <dgm:cxn modelId="{710DD7DD-1562-48FC-AE59-704C18334DFF}" type="presOf" srcId="{3EDEE8E4-3783-4F1B-A606-107E5C5408B0}" destId="{5A147F6C-0057-4AAA-A4C4-268D15F6AF41}" srcOrd="0" destOrd="0" presId="urn:microsoft.com/office/officeart/2005/8/layout/cycle1"/>
    <dgm:cxn modelId="{42B6D3E2-1F7E-4A1D-A218-D4B8CB62B899}" type="presOf" srcId="{200AD239-9061-4EB0-80C1-7A32204B14E5}" destId="{C0075A86-13FD-41BE-B423-0D7FACAF6770}" srcOrd="0" destOrd="0" presId="urn:microsoft.com/office/officeart/2005/8/layout/cycle1"/>
    <dgm:cxn modelId="{9BBCDF5B-307D-4B7E-A099-3B311C287EDE}" type="presParOf" srcId="{13BC030E-8A26-4F84-B881-2EF7933006F3}" destId="{A0924BEB-6079-4F7F-BCF9-19A6ADDB541F}" srcOrd="0" destOrd="0" presId="urn:microsoft.com/office/officeart/2005/8/layout/cycle1"/>
    <dgm:cxn modelId="{88D4A337-9B51-42D9-878F-F5BC6361B8C8}" type="presParOf" srcId="{13BC030E-8A26-4F84-B881-2EF7933006F3}" destId="{451142AB-C4DA-46F0-A6CC-8665C41CF3F9}" srcOrd="1" destOrd="0" presId="urn:microsoft.com/office/officeart/2005/8/layout/cycle1"/>
    <dgm:cxn modelId="{A8D2E2A0-F347-4AAC-B84D-BE868E72D68A}" type="presParOf" srcId="{13BC030E-8A26-4F84-B881-2EF7933006F3}" destId="{EF36E16F-AF4C-40CF-8961-36723763AC0B}" srcOrd="2" destOrd="0" presId="urn:microsoft.com/office/officeart/2005/8/layout/cycle1"/>
    <dgm:cxn modelId="{44CBDD96-2C42-4F8B-9F1C-3106ADC87D39}" type="presParOf" srcId="{13BC030E-8A26-4F84-B881-2EF7933006F3}" destId="{9626C734-AEE3-4B36-A0B4-1CC6637691A9}" srcOrd="3" destOrd="0" presId="urn:microsoft.com/office/officeart/2005/8/layout/cycle1"/>
    <dgm:cxn modelId="{B144B0AD-AAEB-468B-A814-A4FA8E5659B3}" type="presParOf" srcId="{13BC030E-8A26-4F84-B881-2EF7933006F3}" destId="{16FEA1F8-4D04-40B0-9B0B-305EAA6F0650}" srcOrd="4" destOrd="0" presId="urn:microsoft.com/office/officeart/2005/8/layout/cycle1"/>
    <dgm:cxn modelId="{B8CC2E72-A204-4AF6-BD38-1B9191A798FB}" type="presParOf" srcId="{13BC030E-8A26-4F84-B881-2EF7933006F3}" destId="{5A147F6C-0057-4AAA-A4C4-268D15F6AF41}" srcOrd="5" destOrd="0" presId="urn:microsoft.com/office/officeart/2005/8/layout/cycle1"/>
    <dgm:cxn modelId="{3B09E4D2-0B1A-4AED-83F8-308325E877AF}" type="presParOf" srcId="{13BC030E-8A26-4F84-B881-2EF7933006F3}" destId="{62E6B005-C7A2-4E2B-8CDB-6133D30B05B0}" srcOrd="6" destOrd="0" presId="urn:microsoft.com/office/officeart/2005/8/layout/cycle1"/>
    <dgm:cxn modelId="{895EEBA1-B441-4DCD-B2AA-1AA7380D9422}" type="presParOf" srcId="{13BC030E-8A26-4F84-B881-2EF7933006F3}" destId="{C0075A86-13FD-41BE-B423-0D7FACAF6770}" srcOrd="7" destOrd="0" presId="urn:microsoft.com/office/officeart/2005/8/layout/cycle1"/>
    <dgm:cxn modelId="{39156E24-2D6F-496E-A7CD-CE1C8AD56631}" type="presParOf" srcId="{13BC030E-8A26-4F84-B881-2EF7933006F3}" destId="{13626B2A-2A9A-4D99-953A-9F962D26AB65}" srcOrd="8" destOrd="0" presId="urn:microsoft.com/office/officeart/2005/8/layout/cycle1"/>
    <dgm:cxn modelId="{E9BF3468-BC03-4873-B680-A8DEDB41993C}" type="presParOf" srcId="{13BC030E-8A26-4F84-B881-2EF7933006F3}" destId="{5B98347A-E238-4405-9F95-B4C8CA57E2B8}" srcOrd="9" destOrd="0" presId="urn:microsoft.com/office/officeart/2005/8/layout/cycle1"/>
    <dgm:cxn modelId="{CD3994CE-EFA9-4829-9591-AD4E96DA803A}" type="presParOf" srcId="{13BC030E-8A26-4F84-B881-2EF7933006F3}" destId="{4CE99804-8793-4167-8446-1C7DF744D602}" srcOrd="10" destOrd="0" presId="urn:microsoft.com/office/officeart/2005/8/layout/cycle1"/>
    <dgm:cxn modelId="{85AEBF79-734C-4BD8-BED0-BC23B5186C36}" type="presParOf" srcId="{13BC030E-8A26-4F84-B881-2EF7933006F3}" destId="{D85B66A8-0C8A-4F6F-93AD-36B21A025295}" srcOrd="11" destOrd="0" presId="urn:microsoft.com/office/officeart/2005/8/layout/cycle1"/>
    <dgm:cxn modelId="{77E65CC6-7A5D-4186-8960-7D3680B40B84}" type="presParOf" srcId="{13BC030E-8A26-4F84-B881-2EF7933006F3}" destId="{FE2269E1-EC90-493E-B2A6-AA444C29C540}" srcOrd="12" destOrd="0" presId="urn:microsoft.com/office/officeart/2005/8/layout/cycle1"/>
    <dgm:cxn modelId="{9BB4B054-E3A7-499D-BB5C-CC17C28D638A}" type="presParOf" srcId="{13BC030E-8A26-4F84-B881-2EF7933006F3}" destId="{4E7F6923-8CCD-411E-9F35-2D9C2D88F276}" srcOrd="13" destOrd="0" presId="urn:microsoft.com/office/officeart/2005/8/layout/cycle1"/>
    <dgm:cxn modelId="{ECBB2711-62B9-4911-B6A5-B08BADEC2D99}" type="presParOf" srcId="{13BC030E-8A26-4F84-B881-2EF7933006F3}" destId="{6AE3AB7A-8094-4D7C-A895-0DF75E95A774}" srcOrd="14" destOrd="0" presId="urn:microsoft.com/office/officeart/2005/8/layout/cycle1"/>
    <dgm:cxn modelId="{F5751BE2-77E6-4350-9D0F-035BDDBC140F}" type="presParOf" srcId="{13BC030E-8A26-4F84-B881-2EF7933006F3}" destId="{30B3B1BF-6FA1-4820-AB96-8D2EA25DA3B7}" srcOrd="15" destOrd="0" presId="urn:microsoft.com/office/officeart/2005/8/layout/cycle1"/>
    <dgm:cxn modelId="{1DF2D53F-F70C-450D-AAE5-85D7D8D866F2}" type="presParOf" srcId="{13BC030E-8A26-4F84-B881-2EF7933006F3}" destId="{ABCF44E8-6EB1-4E36-939A-0F37F8DA77A9}" srcOrd="16" destOrd="0" presId="urn:microsoft.com/office/officeart/2005/8/layout/cycle1"/>
    <dgm:cxn modelId="{328D5343-AEE2-48C4-A379-26B85F1BD66E}" type="presParOf" srcId="{13BC030E-8A26-4F84-B881-2EF7933006F3}" destId="{2ED4DE21-EE14-4D13-9F5D-92A5546C9D56}" srcOrd="17" destOrd="0" presId="urn:microsoft.com/office/officeart/2005/8/layout/cycle1"/>
    <dgm:cxn modelId="{865FEC1C-2A00-408A-BB15-EE8F16B4184C}" type="presParOf" srcId="{13BC030E-8A26-4F84-B881-2EF7933006F3}" destId="{8BF0AEA7-475E-43C6-B21E-BFB95525CC43}" srcOrd="18" destOrd="0" presId="urn:microsoft.com/office/officeart/2005/8/layout/cycle1"/>
    <dgm:cxn modelId="{5FA971CD-1874-4F66-ACC4-FAEF4C6775F7}" type="presParOf" srcId="{13BC030E-8A26-4F84-B881-2EF7933006F3}" destId="{216C6AA5-93B5-4945-9BC3-6111C3D7BF23}" srcOrd="19" destOrd="0" presId="urn:microsoft.com/office/officeart/2005/8/layout/cycle1"/>
    <dgm:cxn modelId="{24D124A4-759C-4243-B454-954AE2E246EE}" type="presParOf" srcId="{13BC030E-8A26-4F84-B881-2EF7933006F3}" destId="{440DFFEA-6A57-4105-BECC-AF6E9BC40320}" srcOrd="20" destOrd="0" presId="urn:microsoft.com/office/officeart/2005/8/layout/cycle1"/>
    <dgm:cxn modelId="{9425C383-D077-4170-B381-A3035A6A6990}" type="presParOf" srcId="{13BC030E-8A26-4F84-B881-2EF7933006F3}" destId="{818C2143-922B-434E-A510-6ACA5B936489}" srcOrd="21" destOrd="0" presId="urn:microsoft.com/office/officeart/2005/8/layout/cycle1"/>
    <dgm:cxn modelId="{05999DE5-787D-466E-9AE3-D56983F14485}" type="presParOf" srcId="{13BC030E-8A26-4F84-B881-2EF7933006F3}" destId="{8DDDB933-EFD6-460F-A998-10243BCC76FC}" srcOrd="22" destOrd="0" presId="urn:microsoft.com/office/officeart/2005/8/layout/cycle1"/>
    <dgm:cxn modelId="{63A86141-9232-4C96-8606-6FBC45DB0BCB}" type="presParOf" srcId="{13BC030E-8A26-4F84-B881-2EF7933006F3}" destId="{E5230A12-71F5-4193-824C-8C8941501A0E}" srcOrd="23" destOrd="0" presId="urn:microsoft.com/office/officeart/2005/8/layout/cycle1"/>
    <dgm:cxn modelId="{FDEC2E75-8E1A-419E-B678-929BA928B134}" type="presParOf" srcId="{13BC030E-8A26-4F84-B881-2EF7933006F3}" destId="{EA0681BB-42A3-46B7-B0FF-F4184CB14892}" srcOrd="24" destOrd="0" presId="urn:microsoft.com/office/officeart/2005/8/layout/cycle1"/>
    <dgm:cxn modelId="{3935992A-C806-4C6E-A07B-5FF7B39F0C09}" type="presParOf" srcId="{13BC030E-8A26-4F84-B881-2EF7933006F3}" destId="{F375A965-CFBC-41FC-B0E4-BBC0C0FC7B08}" srcOrd="25" destOrd="0" presId="urn:microsoft.com/office/officeart/2005/8/layout/cycle1"/>
    <dgm:cxn modelId="{7B6C499A-7E04-4D64-AA85-DB83F4FB2CC2}" type="presParOf" srcId="{13BC030E-8A26-4F84-B881-2EF7933006F3}" destId="{DC335FFE-553C-45B5-8A6E-B533757FF358}" srcOrd="26" destOrd="0" presId="urn:microsoft.com/office/officeart/2005/8/layout/cycle1"/>
    <dgm:cxn modelId="{B8C664FD-AD92-4201-A076-B5C0E4FC5924}" type="presParOf" srcId="{13BC030E-8A26-4F84-B881-2EF7933006F3}" destId="{AAEACE48-3536-4968-B8C5-B4DA934B12F2}" srcOrd="27" destOrd="0" presId="urn:microsoft.com/office/officeart/2005/8/layout/cycle1"/>
    <dgm:cxn modelId="{8FB65E93-5D08-4927-BC32-18AF9AAB527F}" type="presParOf" srcId="{13BC030E-8A26-4F84-B881-2EF7933006F3}" destId="{D0ACD09E-988B-4AD2-8528-89374989D9C9}" srcOrd="28" destOrd="0" presId="urn:microsoft.com/office/officeart/2005/8/layout/cycle1"/>
    <dgm:cxn modelId="{AA0694D4-AB36-4C5E-8501-15B8733EE17C}" type="presParOf" srcId="{13BC030E-8A26-4F84-B881-2EF7933006F3}" destId="{2DFBAB1D-7C54-4F1B-95AB-AC49C63FD210}" srcOrd="29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hierarchy6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EE2CC999-D000-41A4-B729-BE9B42DA455E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祖父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爺爺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 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祖母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奶奶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29A9FED-BCE0-47C1-A7F9-9FBD17123396}" type="parTrans" cxnId="{9AB1C239-7EDD-4439-B953-6B82A271D2C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BAF588F-B38C-48D2-9207-97F99A337FBB}" type="sibTrans" cxnId="{9AB1C239-7EDD-4439-B953-6B82A271D2C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33BD6E3-8960-4557-A1B2-789AC7521A8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姑姑 姑丈</a:t>
          </a:r>
        </a:p>
      </dgm:t>
    </dgm:pt>
    <dgm:pt modelId="{79D8AE29-D29B-4B9D-8FF1-7AC3CEF687AE}" type="parTrans" cxnId="{E2B07B60-3C8B-4797-80A9-4334A5F5CAC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4EC174E-23A4-4C3F-8D45-781893AE8473}" type="sibTrans" cxnId="{E2B07B60-3C8B-4797-80A9-4334A5F5CAC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AD9AB37-1C63-4DC6-9CD5-4F2C60775450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伯伯 伯母</a:t>
          </a:r>
        </a:p>
      </dgm:t>
    </dgm:pt>
    <dgm:pt modelId="{6D65C08D-377E-4A76-80F5-2C6072A39F53}" type="parTrans" cxnId="{3A7FF937-0BED-4230-9BDE-399A5BABF21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41F3726-CCEF-43A9-873E-10FE64B38638}" type="sibTrans" cxnId="{3A7FF937-0BED-4230-9BDE-399A5BABF21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DCFFFA4-FCA1-495F-A895-583E1BD9D63E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叔叔 嬸嬸</a:t>
          </a:r>
        </a:p>
      </dgm:t>
    </dgm:pt>
    <dgm:pt modelId="{E8D9658A-B361-4C76-A3D2-20B9F823CB30}" type="parTrans" cxnId="{19D9D7AA-DA24-4FFA-B223-FFB5DBB8D00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F091AC6-D444-4E21-B25A-2169A6E4697B}" type="sibTrans" cxnId="{19D9D7AA-DA24-4FFA-B223-FFB5DBB8D00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854C5E0-9885-46C2-851B-650B0ADEA00C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爸爸</a:t>
          </a:r>
        </a:p>
      </dgm:t>
    </dgm:pt>
    <dgm:pt modelId="{768B177A-EFB5-4758-B332-E37DD87D0E48}" type="parTrans" cxnId="{58941ABD-3CD6-40E3-BE15-D6AB08C6959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FAEAD35-059F-4C3B-8A56-6D06959F4900}" type="sibTrans" cxnId="{58941ABD-3CD6-40E3-BE15-D6AB08C6959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E081DFF-A3FB-4E11-A77B-6C4BB911A90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表哥 表妹</a:t>
          </a:r>
        </a:p>
      </dgm:t>
    </dgm:pt>
    <dgm:pt modelId="{7B23BEA2-E6DC-4E7B-B54B-27846FCF84EB}" type="parTrans" cxnId="{0B429FC6-0B00-4DFB-B638-1C627343185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E9F8C95-CAB2-45B1-80D8-EEC0E7F0A64C}" type="sibTrans" cxnId="{0B429FC6-0B00-4DFB-B638-1C627343185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3722E50-3BF4-4FAB-9E19-53334028B213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堂哥 堂妹</a:t>
          </a:r>
        </a:p>
      </dgm:t>
    </dgm:pt>
    <dgm:pt modelId="{41A87C94-D31C-482C-BD09-F6EDA664FF1F}" type="parTrans" cxnId="{A9A27DE2-A5A7-4AD7-85E9-F154C3483D3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7327060-3F72-4A4B-BA46-3668667552C9}" type="sibTrans" cxnId="{A9A27DE2-A5A7-4AD7-85E9-F154C3483D3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BF1E776-DC63-4EC8-84B7-A9E0E1A0BA51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堂姐 堂弟</a:t>
          </a:r>
        </a:p>
      </dgm:t>
    </dgm:pt>
    <dgm:pt modelId="{65B3FA68-B939-4ED2-B4CF-5F167978F3DF}" type="parTrans" cxnId="{3AF66678-036C-42A1-86FF-E41E1BEC716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3ADB189-57D1-410E-8361-A501B6C9E3C7}" type="sibTrans" cxnId="{3AF66678-036C-42A1-86FF-E41E1BEC716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F6879B3-76BA-444F-90FF-D969C528A415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我</a:t>
          </a:r>
        </a:p>
      </dgm:t>
    </dgm:pt>
    <dgm:pt modelId="{F5134BDE-F670-4F79-AE02-0A84C3E3DA91}" type="parTrans" cxnId="{7097FB7F-B31F-4359-94D7-D48EDF2B051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21CAED1-EFEF-4C15-971B-81AAB2BED7E5}" type="sibTrans" cxnId="{7097FB7F-B31F-4359-94D7-D48EDF2B051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6E0F9E2-CE7E-4B8B-BBC0-F657FA0F34D5}" type="pres">
      <dgm:prSet presAssocID="{53DB6155-DCF2-4CDF-BC3D-6CAB41A08338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380279A5-C8D4-4FE5-AA83-99E046A3DC0E}" type="pres">
      <dgm:prSet presAssocID="{53DB6155-DCF2-4CDF-BC3D-6CAB41A08338}" presName="hierFlow" presStyleCnt="0"/>
      <dgm:spPr/>
    </dgm:pt>
    <dgm:pt modelId="{D3C59225-ECE0-4AB8-AB90-EA9F31D82DF5}" type="pres">
      <dgm:prSet presAssocID="{53DB6155-DCF2-4CDF-BC3D-6CAB41A08338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1AF36B81-949F-4EB7-9E36-5AACCCAB7FBA}" type="pres">
      <dgm:prSet presAssocID="{EE2CC999-D000-41A4-B729-BE9B42DA455E}" presName="Name14" presStyleCnt="0"/>
      <dgm:spPr/>
    </dgm:pt>
    <dgm:pt modelId="{019DDC39-884B-4C45-B4D9-9C5B014E9DCF}" type="pres">
      <dgm:prSet presAssocID="{EE2CC999-D000-41A4-B729-BE9B42DA455E}" presName="level1Shape" presStyleLbl="node0" presStyleIdx="0" presStyleCnt="1" custScaleX="244989">
        <dgm:presLayoutVars>
          <dgm:chPref val="3"/>
        </dgm:presLayoutVars>
      </dgm:prSet>
      <dgm:spPr/>
    </dgm:pt>
    <dgm:pt modelId="{13E621E4-8070-4419-8046-530A81FCFAA9}" type="pres">
      <dgm:prSet presAssocID="{EE2CC999-D000-41A4-B729-BE9B42DA455E}" presName="hierChild2" presStyleCnt="0"/>
      <dgm:spPr/>
    </dgm:pt>
    <dgm:pt modelId="{F0837CD2-87D8-4735-9984-11606880BF72}" type="pres">
      <dgm:prSet presAssocID="{79D8AE29-D29B-4B9D-8FF1-7AC3CEF687AE}" presName="Name19" presStyleLbl="parChTrans1D2" presStyleIdx="0" presStyleCnt="4"/>
      <dgm:spPr/>
    </dgm:pt>
    <dgm:pt modelId="{AB0451D4-5F52-4CE6-94E0-3334279988FC}" type="pres">
      <dgm:prSet presAssocID="{333BD6E3-8960-4557-A1B2-789AC7521A82}" presName="Name21" presStyleCnt="0"/>
      <dgm:spPr/>
    </dgm:pt>
    <dgm:pt modelId="{CE0780AF-68DC-4CBF-8415-6F7A485E5C06}" type="pres">
      <dgm:prSet presAssocID="{333BD6E3-8960-4557-A1B2-789AC7521A82}" presName="level2Shape" presStyleLbl="node2" presStyleIdx="0" presStyleCnt="4" custScaleX="105672"/>
      <dgm:spPr/>
    </dgm:pt>
    <dgm:pt modelId="{04B2325F-11B1-486B-B20C-C1A3A01234DC}" type="pres">
      <dgm:prSet presAssocID="{333BD6E3-8960-4557-A1B2-789AC7521A82}" presName="hierChild3" presStyleCnt="0"/>
      <dgm:spPr/>
    </dgm:pt>
    <dgm:pt modelId="{8017586C-F179-4884-9D39-646FC6D702D2}" type="pres">
      <dgm:prSet presAssocID="{7B23BEA2-E6DC-4E7B-B54B-27846FCF84EB}" presName="Name19" presStyleLbl="parChTrans1D3" presStyleIdx="0" presStyleCnt="4"/>
      <dgm:spPr/>
    </dgm:pt>
    <dgm:pt modelId="{4CC31732-3ED9-466C-8C7F-70C25CA9DA35}" type="pres">
      <dgm:prSet presAssocID="{2E081DFF-A3FB-4E11-A77B-6C4BB911A908}" presName="Name21" presStyleCnt="0"/>
      <dgm:spPr/>
    </dgm:pt>
    <dgm:pt modelId="{17713270-42C8-41FC-826A-645DC2E4DC2A}" type="pres">
      <dgm:prSet presAssocID="{2E081DFF-A3FB-4E11-A77B-6C4BB911A908}" presName="level2Shape" presStyleLbl="node3" presStyleIdx="0" presStyleCnt="4" custScaleX="120014"/>
      <dgm:spPr/>
    </dgm:pt>
    <dgm:pt modelId="{804FAEB5-7525-4170-B684-61DB876F430A}" type="pres">
      <dgm:prSet presAssocID="{2E081DFF-A3FB-4E11-A77B-6C4BB911A908}" presName="hierChild3" presStyleCnt="0"/>
      <dgm:spPr/>
    </dgm:pt>
    <dgm:pt modelId="{A9B3F926-4B9D-4B99-9BEB-A898F48964AD}" type="pres">
      <dgm:prSet presAssocID="{6D65C08D-377E-4A76-80F5-2C6072A39F53}" presName="Name19" presStyleLbl="parChTrans1D2" presStyleIdx="1" presStyleCnt="4"/>
      <dgm:spPr/>
    </dgm:pt>
    <dgm:pt modelId="{9094D845-4E84-4789-AE16-56014495FBD0}" type="pres">
      <dgm:prSet presAssocID="{5AD9AB37-1C63-4DC6-9CD5-4F2C60775450}" presName="Name21" presStyleCnt="0"/>
      <dgm:spPr/>
    </dgm:pt>
    <dgm:pt modelId="{43710B00-0008-4E7A-8ABD-AC8DA158A58B}" type="pres">
      <dgm:prSet presAssocID="{5AD9AB37-1C63-4DC6-9CD5-4F2C60775450}" presName="level2Shape" presStyleLbl="node2" presStyleIdx="1" presStyleCnt="4" custScaleX="117921"/>
      <dgm:spPr/>
    </dgm:pt>
    <dgm:pt modelId="{7E326DCE-E039-46BE-BA8A-319365D2FF33}" type="pres">
      <dgm:prSet presAssocID="{5AD9AB37-1C63-4DC6-9CD5-4F2C60775450}" presName="hierChild3" presStyleCnt="0"/>
      <dgm:spPr/>
    </dgm:pt>
    <dgm:pt modelId="{524613A2-4AE7-4E87-A4C7-B750F37B0B04}" type="pres">
      <dgm:prSet presAssocID="{41A87C94-D31C-482C-BD09-F6EDA664FF1F}" presName="Name19" presStyleLbl="parChTrans1D3" presStyleIdx="1" presStyleCnt="4"/>
      <dgm:spPr/>
    </dgm:pt>
    <dgm:pt modelId="{5103B641-FEF9-4544-92CA-4762B42ADCF5}" type="pres">
      <dgm:prSet presAssocID="{43722E50-3BF4-4FAB-9E19-53334028B213}" presName="Name21" presStyleCnt="0"/>
      <dgm:spPr/>
    </dgm:pt>
    <dgm:pt modelId="{BBAD2748-8477-4995-8E4A-6CF29C020E06}" type="pres">
      <dgm:prSet presAssocID="{43722E50-3BF4-4FAB-9E19-53334028B213}" presName="level2Shape" presStyleLbl="node3" presStyleIdx="1" presStyleCnt="4" custScaleX="116099"/>
      <dgm:spPr/>
    </dgm:pt>
    <dgm:pt modelId="{B3CC81E8-626B-4DE0-9729-A374CD982744}" type="pres">
      <dgm:prSet presAssocID="{43722E50-3BF4-4FAB-9E19-53334028B213}" presName="hierChild3" presStyleCnt="0"/>
      <dgm:spPr/>
    </dgm:pt>
    <dgm:pt modelId="{DF5F4AD6-DB8F-4CD1-BB09-9C2648A1DA50}" type="pres">
      <dgm:prSet presAssocID="{E8D9658A-B361-4C76-A3D2-20B9F823CB30}" presName="Name19" presStyleLbl="parChTrans1D2" presStyleIdx="2" presStyleCnt="4"/>
      <dgm:spPr/>
    </dgm:pt>
    <dgm:pt modelId="{3A2504C5-3769-468C-98AA-0A18300471B9}" type="pres">
      <dgm:prSet presAssocID="{2DCFFFA4-FCA1-495F-A895-583E1BD9D63E}" presName="Name21" presStyleCnt="0"/>
      <dgm:spPr/>
    </dgm:pt>
    <dgm:pt modelId="{64BC307C-0E19-4B0D-B5E2-BFCEC132279B}" type="pres">
      <dgm:prSet presAssocID="{2DCFFFA4-FCA1-495F-A895-583E1BD9D63E}" presName="level2Shape" presStyleLbl="node2" presStyleIdx="2" presStyleCnt="4" custScaleX="116450"/>
      <dgm:spPr/>
    </dgm:pt>
    <dgm:pt modelId="{68A22209-E617-4CE6-9BB0-A31FE2FE54D5}" type="pres">
      <dgm:prSet presAssocID="{2DCFFFA4-FCA1-495F-A895-583E1BD9D63E}" presName="hierChild3" presStyleCnt="0"/>
      <dgm:spPr/>
    </dgm:pt>
    <dgm:pt modelId="{F2675848-F1EB-42FA-8CB0-F92E0425125D}" type="pres">
      <dgm:prSet presAssocID="{65B3FA68-B939-4ED2-B4CF-5F167978F3DF}" presName="Name19" presStyleLbl="parChTrans1D3" presStyleIdx="2" presStyleCnt="4"/>
      <dgm:spPr/>
    </dgm:pt>
    <dgm:pt modelId="{2D072B0B-8A5A-433D-9463-5DB663FBB850}" type="pres">
      <dgm:prSet presAssocID="{5BF1E776-DC63-4EC8-84B7-A9E0E1A0BA51}" presName="Name21" presStyleCnt="0"/>
      <dgm:spPr/>
    </dgm:pt>
    <dgm:pt modelId="{8CA2B71F-5DDB-4916-BB4B-94A1E64E0FAB}" type="pres">
      <dgm:prSet presAssocID="{5BF1E776-DC63-4EC8-84B7-A9E0E1A0BA51}" presName="level2Shape" presStyleLbl="node3" presStyleIdx="2" presStyleCnt="4" custScaleX="120194"/>
      <dgm:spPr/>
    </dgm:pt>
    <dgm:pt modelId="{0EFD2DD5-FA2D-45BF-9999-3BC4B3C7FFA1}" type="pres">
      <dgm:prSet presAssocID="{5BF1E776-DC63-4EC8-84B7-A9E0E1A0BA51}" presName="hierChild3" presStyleCnt="0"/>
      <dgm:spPr/>
    </dgm:pt>
    <dgm:pt modelId="{A466A336-7055-447B-8BC6-57A5749B96F4}" type="pres">
      <dgm:prSet presAssocID="{768B177A-EFB5-4758-B332-E37DD87D0E48}" presName="Name19" presStyleLbl="parChTrans1D2" presStyleIdx="3" presStyleCnt="4"/>
      <dgm:spPr/>
    </dgm:pt>
    <dgm:pt modelId="{06AD993D-937D-4BF3-B4A9-4CBCE344B2F7}" type="pres">
      <dgm:prSet presAssocID="{6854C5E0-9885-46C2-851B-650B0ADEA00C}" presName="Name21" presStyleCnt="0"/>
      <dgm:spPr/>
    </dgm:pt>
    <dgm:pt modelId="{FFF8E2AC-F4E2-42E4-9DB9-F69F0011AC72}" type="pres">
      <dgm:prSet presAssocID="{6854C5E0-9885-46C2-851B-650B0ADEA00C}" presName="level2Shape" presStyleLbl="node2" presStyleIdx="3" presStyleCnt="4"/>
      <dgm:spPr/>
    </dgm:pt>
    <dgm:pt modelId="{AB381840-0F16-4F5A-A804-98418D195377}" type="pres">
      <dgm:prSet presAssocID="{6854C5E0-9885-46C2-851B-650B0ADEA00C}" presName="hierChild3" presStyleCnt="0"/>
      <dgm:spPr/>
    </dgm:pt>
    <dgm:pt modelId="{307EA5A4-C0A5-4D40-AD95-BBA075F5ACC5}" type="pres">
      <dgm:prSet presAssocID="{F5134BDE-F670-4F79-AE02-0A84C3E3DA91}" presName="Name19" presStyleLbl="parChTrans1D3" presStyleIdx="3" presStyleCnt="4"/>
      <dgm:spPr/>
    </dgm:pt>
    <dgm:pt modelId="{D3C04DF8-6907-4776-8416-C71182E94A9C}" type="pres">
      <dgm:prSet presAssocID="{DF6879B3-76BA-444F-90FF-D969C528A415}" presName="Name21" presStyleCnt="0"/>
      <dgm:spPr/>
    </dgm:pt>
    <dgm:pt modelId="{425D5013-E492-4B3A-9E2B-EC9245EF7312}" type="pres">
      <dgm:prSet presAssocID="{DF6879B3-76BA-444F-90FF-D969C528A415}" presName="level2Shape" presStyleLbl="node3" presStyleIdx="3" presStyleCnt="4"/>
      <dgm:spPr/>
    </dgm:pt>
    <dgm:pt modelId="{AF5637C3-B8F2-4583-9566-F62050D63DB2}" type="pres">
      <dgm:prSet presAssocID="{DF6879B3-76BA-444F-90FF-D969C528A415}" presName="hierChild3" presStyleCnt="0"/>
      <dgm:spPr/>
    </dgm:pt>
    <dgm:pt modelId="{95621886-BE47-4DE7-A1CD-92968D7F5DC1}" type="pres">
      <dgm:prSet presAssocID="{53DB6155-DCF2-4CDF-BC3D-6CAB41A08338}" presName="bgShapesFlow" presStyleCnt="0"/>
      <dgm:spPr/>
    </dgm:pt>
  </dgm:ptLst>
  <dgm:cxnLst>
    <dgm:cxn modelId="{39159E00-4B9D-420E-92A3-C9F982BAC623}" type="presOf" srcId="{EE2CC999-D000-41A4-B729-BE9B42DA455E}" destId="{019DDC39-884B-4C45-B4D9-9C5B014E9DCF}" srcOrd="0" destOrd="0" presId="urn:microsoft.com/office/officeart/2005/8/layout/hierarchy6"/>
    <dgm:cxn modelId="{C163271E-3579-4D97-A90F-1C5870C60C80}" type="presOf" srcId="{43722E50-3BF4-4FAB-9E19-53334028B213}" destId="{BBAD2748-8477-4995-8E4A-6CF29C020E06}" srcOrd="0" destOrd="0" presId="urn:microsoft.com/office/officeart/2005/8/layout/hierarchy6"/>
    <dgm:cxn modelId="{A15A1027-C2D9-4CFB-B502-CE73FE26A903}" type="presOf" srcId="{41A87C94-D31C-482C-BD09-F6EDA664FF1F}" destId="{524613A2-4AE7-4E87-A4C7-B750F37B0B04}" srcOrd="0" destOrd="0" presId="urn:microsoft.com/office/officeart/2005/8/layout/hierarchy6"/>
    <dgm:cxn modelId="{BD55122E-4311-42C2-8B49-B771AD7DF8BF}" type="presOf" srcId="{768B177A-EFB5-4758-B332-E37DD87D0E48}" destId="{A466A336-7055-447B-8BC6-57A5749B96F4}" srcOrd="0" destOrd="0" presId="urn:microsoft.com/office/officeart/2005/8/layout/hierarchy6"/>
    <dgm:cxn modelId="{84F78A31-48E6-4B87-9A3D-497C49FFD89A}" type="presOf" srcId="{5AD9AB37-1C63-4DC6-9CD5-4F2C60775450}" destId="{43710B00-0008-4E7A-8ABD-AC8DA158A58B}" srcOrd="0" destOrd="0" presId="urn:microsoft.com/office/officeart/2005/8/layout/hierarchy6"/>
    <dgm:cxn modelId="{20075937-DEB3-456F-9AA0-C07DB3B78891}" type="presOf" srcId="{6D65C08D-377E-4A76-80F5-2C6072A39F53}" destId="{A9B3F926-4B9D-4B99-9BEB-A898F48964AD}" srcOrd="0" destOrd="0" presId="urn:microsoft.com/office/officeart/2005/8/layout/hierarchy6"/>
    <dgm:cxn modelId="{3A7FF937-0BED-4230-9BDE-399A5BABF21E}" srcId="{EE2CC999-D000-41A4-B729-BE9B42DA455E}" destId="{5AD9AB37-1C63-4DC6-9CD5-4F2C60775450}" srcOrd="1" destOrd="0" parTransId="{6D65C08D-377E-4A76-80F5-2C6072A39F53}" sibTransId="{D41F3726-CCEF-43A9-873E-10FE64B38638}"/>
    <dgm:cxn modelId="{9AB1C239-7EDD-4439-B953-6B82A271D2C1}" srcId="{53DB6155-DCF2-4CDF-BC3D-6CAB41A08338}" destId="{EE2CC999-D000-41A4-B729-BE9B42DA455E}" srcOrd="0" destOrd="0" parTransId="{629A9FED-BCE0-47C1-A7F9-9FBD17123396}" sibTransId="{ABAF588F-B38C-48D2-9207-97F99A337FBB}"/>
    <dgm:cxn modelId="{3FBBF75C-8545-45C4-AB03-5E191CD011B0}" type="presOf" srcId="{DF6879B3-76BA-444F-90FF-D969C528A415}" destId="{425D5013-E492-4B3A-9E2B-EC9245EF7312}" srcOrd="0" destOrd="0" presId="urn:microsoft.com/office/officeart/2005/8/layout/hierarchy6"/>
    <dgm:cxn modelId="{E2B07B60-3C8B-4797-80A9-4334A5F5CAC6}" srcId="{EE2CC999-D000-41A4-B729-BE9B42DA455E}" destId="{333BD6E3-8960-4557-A1B2-789AC7521A82}" srcOrd="0" destOrd="0" parTransId="{79D8AE29-D29B-4B9D-8FF1-7AC3CEF687AE}" sibTransId="{54EC174E-23A4-4C3F-8D45-781893AE8473}"/>
    <dgm:cxn modelId="{ECD87143-D67C-4D03-A44A-8567750EEFFC}" type="presOf" srcId="{7B23BEA2-E6DC-4E7B-B54B-27846FCF84EB}" destId="{8017586C-F179-4884-9D39-646FC6D702D2}" srcOrd="0" destOrd="0" presId="urn:microsoft.com/office/officeart/2005/8/layout/hierarchy6"/>
    <dgm:cxn modelId="{3AF66678-036C-42A1-86FF-E41E1BEC7166}" srcId="{2DCFFFA4-FCA1-495F-A895-583E1BD9D63E}" destId="{5BF1E776-DC63-4EC8-84B7-A9E0E1A0BA51}" srcOrd="0" destOrd="0" parTransId="{65B3FA68-B939-4ED2-B4CF-5F167978F3DF}" sibTransId="{53ADB189-57D1-410E-8361-A501B6C9E3C7}"/>
    <dgm:cxn modelId="{E51AB058-6ACE-443C-933E-F186252FA92F}" type="presOf" srcId="{333BD6E3-8960-4557-A1B2-789AC7521A82}" destId="{CE0780AF-68DC-4CBF-8415-6F7A485E5C06}" srcOrd="0" destOrd="0" presId="urn:microsoft.com/office/officeart/2005/8/layout/hierarchy6"/>
    <dgm:cxn modelId="{7097FB7F-B31F-4359-94D7-D48EDF2B0511}" srcId="{6854C5E0-9885-46C2-851B-650B0ADEA00C}" destId="{DF6879B3-76BA-444F-90FF-D969C528A415}" srcOrd="0" destOrd="0" parTransId="{F5134BDE-F670-4F79-AE02-0A84C3E3DA91}" sibTransId="{621CAED1-EFEF-4C15-971B-81AAB2BED7E5}"/>
    <dgm:cxn modelId="{878E528D-69F9-406D-86E5-68945E6304FE}" type="presOf" srcId="{E8D9658A-B361-4C76-A3D2-20B9F823CB30}" destId="{DF5F4AD6-DB8F-4CD1-BB09-9C2648A1DA50}" srcOrd="0" destOrd="0" presId="urn:microsoft.com/office/officeart/2005/8/layout/hierarchy6"/>
    <dgm:cxn modelId="{4BC65DA1-BCD8-4C7C-93EA-6CDFC1261DE7}" type="presOf" srcId="{65B3FA68-B939-4ED2-B4CF-5F167978F3DF}" destId="{F2675848-F1EB-42FA-8CB0-F92E0425125D}" srcOrd="0" destOrd="0" presId="urn:microsoft.com/office/officeart/2005/8/layout/hierarchy6"/>
    <dgm:cxn modelId="{19D9D7AA-DA24-4FFA-B223-FFB5DBB8D00D}" srcId="{EE2CC999-D000-41A4-B729-BE9B42DA455E}" destId="{2DCFFFA4-FCA1-495F-A895-583E1BD9D63E}" srcOrd="2" destOrd="0" parTransId="{E8D9658A-B361-4C76-A3D2-20B9F823CB30}" sibTransId="{5F091AC6-D444-4E21-B25A-2169A6E4697B}"/>
    <dgm:cxn modelId="{669A8CAC-4F4B-459E-AC71-5021C71A48C5}" type="presOf" srcId="{2DCFFFA4-FCA1-495F-A895-583E1BD9D63E}" destId="{64BC307C-0E19-4B0D-B5E2-BFCEC132279B}" srcOrd="0" destOrd="0" presId="urn:microsoft.com/office/officeart/2005/8/layout/hierarchy6"/>
    <dgm:cxn modelId="{58941ABD-3CD6-40E3-BE15-D6AB08C6959F}" srcId="{EE2CC999-D000-41A4-B729-BE9B42DA455E}" destId="{6854C5E0-9885-46C2-851B-650B0ADEA00C}" srcOrd="3" destOrd="0" parTransId="{768B177A-EFB5-4758-B332-E37DD87D0E48}" sibTransId="{2FAEAD35-059F-4C3B-8A56-6D06959F4900}"/>
    <dgm:cxn modelId="{0B429FC6-0B00-4DFB-B638-1C627343185A}" srcId="{333BD6E3-8960-4557-A1B2-789AC7521A82}" destId="{2E081DFF-A3FB-4E11-A77B-6C4BB911A908}" srcOrd="0" destOrd="0" parTransId="{7B23BEA2-E6DC-4E7B-B54B-27846FCF84EB}" sibTransId="{0E9F8C95-CAB2-45B1-80D8-EEC0E7F0A64C}"/>
    <dgm:cxn modelId="{9CBDFBCD-5EB9-4EC5-885A-C6DB6F2E8A2A}" type="presOf" srcId="{5BF1E776-DC63-4EC8-84B7-A9E0E1A0BA51}" destId="{8CA2B71F-5DDB-4916-BB4B-94A1E64E0FAB}" srcOrd="0" destOrd="0" presId="urn:microsoft.com/office/officeart/2005/8/layout/hierarchy6"/>
    <dgm:cxn modelId="{D78029CE-D2CC-4A58-A92B-5769695784A3}" type="presOf" srcId="{F5134BDE-F670-4F79-AE02-0A84C3E3DA91}" destId="{307EA5A4-C0A5-4D40-AD95-BBA075F5ACC5}" srcOrd="0" destOrd="0" presId="urn:microsoft.com/office/officeart/2005/8/layout/hierarchy6"/>
    <dgm:cxn modelId="{262D66E0-46AF-4D20-9AD1-B24990D98258}" type="presOf" srcId="{79D8AE29-D29B-4B9D-8FF1-7AC3CEF687AE}" destId="{F0837CD2-87D8-4735-9984-11606880BF72}" srcOrd="0" destOrd="0" presId="urn:microsoft.com/office/officeart/2005/8/layout/hierarchy6"/>
    <dgm:cxn modelId="{F5D13DE1-B267-4C81-8E85-EB76B6466E60}" type="presOf" srcId="{6854C5E0-9885-46C2-851B-650B0ADEA00C}" destId="{FFF8E2AC-F4E2-42E4-9DB9-F69F0011AC72}" srcOrd="0" destOrd="0" presId="urn:microsoft.com/office/officeart/2005/8/layout/hierarchy6"/>
    <dgm:cxn modelId="{A9A27DE2-A5A7-4AD7-85E9-F154C3483D3E}" srcId="{5AD9AB37-1C63-4DC6-9CD5-4F2C60775450}" destId="{43722E50-3BF4-4FAB-9E19-53334028B213}" srcOrd="0" destOrd="0" parTransId="{41A87C94-D31C-482C-BD09-F6EDA664FF1F}" sibTransId="{E7327060-3F72-4A4B-BA46-3668667552C9}"/>
    <dgm:cxn modelId="{69F034F1-9879-4AF5-BEB3-98AA1B8E3DCF}" type="presOf" srcId="{53DB6155-DCF2-4CDF-BC3D-6CAB41A08338}" destId="{96E0F9E2-CE7E-4B8B-BBC0-F657FA0F34D5}" srcOrd="0" destOrd="0" presId="urn:microsoft.com/office/officeart/2005/8/layout/hierarchy6"/>
    <dgm:cxn modelId="{832AF7F9-0C4E-4247-A0F6-CF9FE5132082}" type="presOf" srcId="{2E081DFF-A3FB-4E11-A77B-6C4BB911A908}" destId="{17713270-42C8-41FC-826A-645DC2E4DC2A}" srcOrd="0" destOrd="0" presId="urn:microsoft.com/office/officeart/2005/8/layout/hierarchy6"/>
    <dgm:cxn modelId="{D3449C7C-C6DF-431B-857E-E892B8EB33E6}" type="presParOf" srcId="{96E0F9E2-CE7E-4B8B-BBC0-F657FA0F34D5}" destId="{380279A5-C8D4-4FE5-AA83-99E046A3DC0E}" srcOrd="0" destOrd="0" presId="urn:microsoft.com/office/officeart/2005/8/layout/hierarchy6"/>
    <dgm:cxn modelId="{6B979886-A5C0-4DDF-9BAA-A9C17575EC9C}" type="presParOf" srcId="{380279A5-C8D4-4FE5-AA83-99E046A3DC0E}" destId="{D3C59225-ECE0-4AB8-AB90-EA9F31D82DF5}" srcOrd="0" destOrd="0" presId="urn:microsoft.com/office/officeart/2005/8/layout/hierarchy6"/>
    <dgm:cxn modelId="{BBAF09D0-1BC1-495F-8D9C-63585C68E587}" type="presParOf" srcId="{D3C59225-ECE0-4AB8-AB90-EA9F31D82DF5}" destId="{1AF36B81-949F-4EB7-9E36-5AACCCAB7FBA}" srcOrd="0" destOrd="0" presId="urn:microsoft.com/office/officeart/2005/8/layout/hierarchy6"/>
    <dgm:cxn modelId="{6D489DC1-14C6-429D-93AC-39CCD7BBFBF6}" type="presParOf" srcId="{1AF36B81-949F-4EB7-9E36-5AACCCAB7FBA}" destId="{019DDC39-884B-4C45-B4D9-9C5B014E9DCF}" srcOrd="0" destOrd="0" presId="urn:microsoft.com/office/officeart/2005/8/layout/hierarchy6"/>
    <dgm:cxn modelId="{DF1A8403-E26B-48CB-A87B-74C663FB9631}" type="presParOf" srcId="{1AF36B81-949F-4EB7-9E36-5AACCCAB7FBA}" destId="{13E621E4-8070-4419-8046-530A81FCFAA9}" srcOrd="1" destOrd="0" presId="urn:microsoft.com/office/officeart/2005/8/layout/hierarchy6"/>
    <dgm:cxn modelId="{214F2A2B-9BE0-4120-90A5-F01E9B79931F}" type="presParOf" srcId="{13E621E4-8070-4419-8046-530A81FCFAA9}" destId="{F0837CD2-87D8-4735-9984-11606880BF72}" srcOrd="0" destOrd="0" presId="urn:microsoft.com/office/officeart/2005/8/layout/hierarchy6"/>
    <dgm:cxn modelId="{6289805F-0836-41F1-95DF-083DB6660CAD}" type="presParOf" srcId="{13E621E4-8070-4419-8046-530A81FCFAA9}" destId="{AB0451D4-5F52-4CE6-94E0-3334279988FC}" srcOrd="1" destOrd="0" presId="urn:microsoft.com/office/officeart/2005/8/layout/hierarchy6"/>
    <dgm:cxn modelId="{60ADAA6E-9E2C-4B35-9C4D-F44501B8C459}" type="presParOf" srcId="{AB0451D4-5F52-4CE6-94E0-3334279988FC}" destId="{CE0780AF-68DC-4CBF-8415-6F7A485E5C06}" srcOrd="0" destOrd="0" presId="urn:microsoft.com/office/officeart/2005/8/layout/hierarchy6"/>
    <dgm:cxn modelId="{6FCE12E3-825D-4B6F-B97A-EEA745911E58}" type="presParOf" srcId="{AB0451D4-5F52-4CE6-94E0-3334279988FC}" destId="{04B2325F-11B1-486B-B20C-C1A3A01234DC}" srcOrd="1" destOrd="0" presId="urn:microsoft.com/office/officeart/2005/8/layout/hierarchy6"/>
    <dgm:cxn modelId="{CF595F85-5185-4FAD-B6C1-1354F7AA042A}" type="presParOf" srcId="{04B2325F-11B1-486B-B20C-C1A3A01234DC}" destId="{8017586C-F179-4884-9D39-646FC6D702D2}" srcOrd="0" destOrd="0" presId="urn:microsoft.com/office/officeart/2005/8/layout/hierarchy6"/>
    <dgm:cxn modelId="{34505635-F8B0-48B4-8A56-8E1A7AB47AF9}" type="presParOf" srcId="{04B2325F-11B1-486B-B20C-C1A3A01234DC}" destId="{4CC31732-3ED9-466C-8C7F-70C25CA9DA35}" srcOrd="1" destOrd="0" presId="urn:microsoft.com/office/officeart/2005/8/layout/hierarchy6"/>
    <dgm:cxn modelId="{275BD85C-CDC5-426C-89FF-80D99B7A55BE}" type="presParOf" srcId="{4CC31732-3ED9-466C-8C7F-70C25CA9DA35}" destId="{17713270-42C8-41FC-826A-645DC2E4DC2A}" srcOrd="0" destOrd="0" presId="urn:microsoft.com/office/officeart/2005/8/layout/hierarchy6"/>
    <dgm:cxn modelId="{B645414C-E99A-4A1B-8039-BFA89CBCE755}" type="presParOf" srcId="{4CC31732-3ED9-466C-8C7F-70C25CA9DA35}" destId="{804FAEB5-7525-4170-B684-61DB876F430A}" srcOrd="1" destOrd="0" presId="urn:microsoft.com/office/officeart/2005/8/layout/hierarchy6"/>
    <dgm:cxn modelId="{DD37F42A-D27E-413A-9114-560BBA420E12}" type="presParOf" srcId="{13E621E4-8070-4419-8046-530A81FCFAA9}" destId="{A9B3F926-4B9D-4B99-9BEB-A898F48964AD}" srcOrd="2" destOrd="0" presId="urn:microsoft.com/office/officeart/2005/8/layout/hierarchy6"/>
    <dgm:cxn modelId="{A00D4B89-3753-488D-84FE-258A8F352434}" type="presParOf" srcId="{13E621E4-8070-4419-8046-530A81FCFAA9}" destId="{9094D845-4E84-4789-AE16-56014495FBD0}" srcOrd="3" destOrd="0" presId="urn:microsoft.com/office/officeart/2005/8/layout/hierarchy6"/>
    <dgm:cxn modelId="{AB8B06AC-DE43-423A-A853-9169628E8A47}" type="presParOf" srcId="{9094D845-4E84-4789-AE16-56014495FBD0}" destId="{43710B00-0008-4E7A-8ABD-AC8DA158A58B}" srcOrd="0" destOrd="0" presId="urn:microsoft.com/office/officeart/2005/8/layout/hierarchy6"/>
    <dgm:cxn modelId="{A45A5579-3AA8-4275-A83A-F49BA3CB61E8}" type="presParOf" srcId="{9094D845-4E84-4789-AE16-56014495FBD0}" destId="{7E326DCE-E039-46BE-BA8A-319365D2FF33}" srcOrd="1" destOrd="0" presId="urn:microsoft.com/office/officeart/2005/8/layout/hierarchy6"/>
    <dgm:cxn modelId="{AFC6D546-EC89-47CC-A1A6-DF64194D2B31}" type="presParOf" srcId="{7E326DCE-E039-46BE-BA8A-319365D2FF33}" destId="{524613A2-4AE7-4E87-A4C7-B750F37B0B04}" srcOrd="0" destOrd="0" presId="urn:microsoft.com/office/officeart/2005/8/layout/hierarchy6"/>
    <dgm:cxn modelId="{45FFA323-2877-4D4F-8FC2-972A3F425CA4}" type="presParOf" srcId="{7E326DCE-E039-46BE-BA8A-319365D2FF33}" destId="{5103B641-FEF9-4544-92CA-4762B42ADCF5}" srcOrd="1" destOrd="0" presId="urn:microsoft.com/office/officeart/2005/8/layout/hierarchy6"/>
    <dgm:cxn modelId="{82E2B6EF-AF21-4AE8-B735-00FEDC214E10}" type="presParOf" srcId="{5103B641-FEF9-4544-92CA-4762B42ADCF5}" destId="{BBAD2748-8477-4995-8E4A-6CF29C020E06}" srcOrd="0" destOrd="0" presId="urn:microsoft.com/office/officeart/2005/8/layout/hierarchy6"/>
    <dgm:cxn modelId="{6ED9CDBE-7CC9-423C-BC95-7D1DC92D5A81}" type="presParOf" srcId="{5103B641-FEF9-4544-92CA-4762B42ADCF5}" destId="{B3CC81E8-626B-4DE0-9729-A374CD982744}" srcOrd="1" destOrd="0" presId="urn:microsoft.com/office/officeart/2005/8/layout/hierarchy6"/>
    <dgm:cxn modelId="{83A1020C-5B66-48C5-9713-AA5E8488A807}" type="presParOf" srcId="{13E621E4-8070-4419-8046-530A81FCFAA9}" destId="{DF5F4AD6-DB8F-4CD1-BB09-9C2648A1DA50}" srcOrd="4" destOrd="0" presId="urn:microsoft.com/office/officeart/2005/8/layout/hierarchy6"/>
    <dgm:cxn modelId="{A4EDC077-0107-4442-8188-B146AC0CAA28}" type="presParOf" srcId="{13E621E4-8070-4419-8046-530A81FCFAA9}" destId="{3A2504C5-3769-468C-98AA-0A18300471B9}" srcOrd="5" destOrd="0" presId="urn:microsoft.com/office/officeart/2005/8/layout/hierarchy6"/>
    <dgm:cxn modelId="{03A8EBD4-EF65-4616-BE5F-987337D15C0A}" type="presParOf" srcId="{3A2504C5-3769-468C-98AA-0A18300471B9}" destId="{64BC307C-0E19-4B0D-B5E2-BFCEC132279B}" srcOrd="0" destOrd="0" presId="urn:microsoft.com/office/officeart/2005/8/layout/hierarchy6"/>
    <dgm:cxn modelId="{63C3B45C-6448-475E-9DCF-F78EBDC05643}" type="presParOf" srcId="{3A2504C5-3769-468C-98AA-0A18300471B9}" destId="{68A22209-E617-4CE6-9BB0-A31FE2FE54D5}" srcOrd="1" destOrd="0" presId="urn:microsoft.com/office/officeart/2005/8/layout/hierarchy6"/>
    <dgm:cxn modelId="{A87927FC-DE47-4022-BA51-EB8DEA6002F8}" type="presParOf" srcId="{68A22209-E617-4CE6-9BB0-A31FE2FE54D5}" destId="{F2675848-F1EB-42FA-8CB0-F92E0425125D}" srcOrd="0" destOrd="0" presId="urn:microsoft.com/office/officeart/2005/8/layout/hierarchy6"/>
    <dgm:cxn modelId="{B0604568-AC6B-48DC-90F3-620EF3F6AEEC}" type="presParOf" srcId="{68A22209-E617-4CE6-9BB0-A31FE2FE54D5}" destId="{2D072B0B-8A5A-433D-9463-5DB663FBB850}" srcOrd="1" destOrd="0" presId="urn:microsoft.com/office/officeart/2005/8/layout/hierarchy6"/>
    <dgm:cxn modelId="{B3C9651F-53CF-47CB-802B-5A96B6AFEAB8}" type="presParOf" srcId="{2D072B0B-8A5A-433D-9463-5DB663FBB850}" destId="{8CA2B71F-5DDB-4916-BB4B-94A1E64E0FAB}" srcOrd="0" destOrd="0" presId="urn:microsoft.com/office/officeart/2005/8/layout/hierarchy6"/>
    <dgm:cxn modelId="{C7B77D29-F4E4-4B99-AA87-F89EC842BAC1}" type="presParOf" srcId="{2D072B0B-8A5A-433D-9463-5DB663FBB850}" destId="{0EFD2DD5-FA2D-45BF-9999-3BC4B3C7FFA1}" srcOrd="1" destOrd="0" presId="urn:microsoft.com/office/officeart/2005/8/layout/hierarchy6"/>
    <dgm:cxn modelId="{08C073CD-5174-4AAA-85FA-E63CA5172D3A}" type="presParOf" srcId="{13E621E4-8070-4419-8046-530A81FCFAA9}" destId="{A466A336-7055-447B-8BC6-57A5749B96F4}" srcOrd="6" destOrd="0" presId="urn:microsoft.com/office/officeart/2005/8/layout/hierarchy6"/>
    <dgm:cxn modelId="{CB510701-4D2B-4508-93A5-B34043FDB38B}" type="presParOf" srcId="{13E621E4-8070-4419-8046-530A81FCFAA9}" destId="{06AD993D-937D-4BF3-B4A9-4CBCE344B2F7}" srcOrd="7" destOrd="0" presId="urn:microsoft.com/office/officeart/2005/8/layout/hierarchy6"/>
    <dgm:cxn modelId="{77DDCD20-B058-4E2D-B151-4AF16AA65B2A}" type="presParOf" srcId="{06AD993D-937D-4BF3-B4A9-4CBCE344B2F7}" destId="{FFF8E2AC-F4E2-42E4-9DB9-F69F0011AC72}" srcOrd="0" destOrd="0" presId="urn:microsoft.com/office/officeart/2005/8/layout/hierarchy6"/>
    <dgm:cxn modelId="{20EC0F41-E623-4850-8A98-DAF098A3F6DC}" type="presParOf" srcId="{06AD993D-937D-4BF3-B4A9-4CBCE344B2F7}" destId="{AB381840-0F16-4F5A-A804-98418D195377}" srcOrd="1" destOrd="0" presId="urn:microsoft.com/office/officeart/2005/8/layout/hierarchy6"/>
    <dgm:cxn modelId="{CAF69F64-757D-4B7A-A393-8133A3D46E04}" type="presParOf" srcId="{AB381840-0F16-4F5A-A804-98418D195377}" destId="{307EA5A4-C0A5-4D40-AD95-BBA075F5ACC5}" srcOrd="0" destOrd="0" presId="urn:microsoft.com/office/officeart/2005/8/layout/hierarchy6"/>
    <dgm:cxn modelId="{79E3FA97-B012-416C-A376-494023D8827B}" type="presParOf" srcId="{AB381840-0F16-4F5A-A804-98418D195377}" destId="{D3C04DF8-6907-4776-8416-C71182E94A9C}" srcOrd="1" destOrd="0" presId="urn:microsoft.com/office/officeart/2005/8/layout/hierarchy6"/>
    <dgm:cxn modelId="{3B2E94A4-2023-43DA-8713-5F1BDABB6110}" type="presParOf" srcId="{D3C04DF8-6907-4776-8416-C71182E94A9C}" destId="{425D5013-E492-4B3A-9E2B-EC9245EF7312}" srcOrd="0" destOrd="0" presId="urn:microsoft.com/office/officeart/2005/8/layout/hierarchy6"/>
    <dgm:cxn modelId="{D4E0901B-792F-45DA-9C17-A367B54B1FBC}" type="presParOf" srcId="{D3C04DF8-6907-4776-8416-C71182E94A9C}" destId="{AF5637C3-B8F2-4583-9566-F62050D63DB2}" srcOrd="1" destOrd="0" presId="urn:microsoft.com/office/officeart/2005/8/layout/hierarchy6"/>
    <dgm:cxn modelId="{F954781E-2BE8-4968-BC3D-9DA525A9B649}" type="presParOf" srcId="{96E0F9E2-CE7E-4B8B-BBC0-F657FA0F34D5}" destId="{95621886-BE47-4DE7-A1CD-92968D7F5DC1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hierarchy6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EE2CC999-D000-41A4-B729-BE9B42DA455E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祖父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外公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 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祖母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外婆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BAF588F-B38C-48D2-9207-97F99A337FBB}" type="sibTrans" cxnId="{9AB1C239-7EDD-4439-B953-6B82A271D2C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29A9FED-BCE0-47C1-A7F9-9FBD17123396}" type="parTrans" cxnId="{9AB1C239-7EDD-4439-B953-6B82A271D2C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33BD6E3-8960-4557-A1B2-789AC7521A8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媽媽</a:t>
          </a:r>
        </a:p>
      </dgm:t>
    </dgm:pt>
    <dgm:pt modelId="{54EC174E-23A4-4C3F-8D45-781893AE8473}" type="sibTrans" cxnId="{E2B07B60-3C8B-4797-80A9-4334A5F5CAC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9D8AE29-D29B-4B9D-8FF1-7AC3CEF687AE}" type="parTrans" cxnId="{E2B07B60-3C8B-4797-80A9-4334A5F5CAC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959201D-8A9F-474C-BC02-BA07DCF3FCA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阿姨 姨丈</a:t>
          </a:r>
        </a:p>
      </dgm:t>
    </dgm:pt>
    <dgm:pt modelId="{6BA56C37-9936-4E35-BFE1-FB997F65021B}" type="parTrans" cxnId="{30BBC9F5-6803-46D8-BD41-F3C7216FA17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F7D12D8-EBE9-4BF4-BC26-852B6CC11148}" type="sibTrans" cxnId="{30BBC9F5-6803-46D8-BD41-F3C7216FA17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215E6D0-7A9E-4417-B593-5D2E3A56CC0F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舅舅 舅媽</a:t>
          </a:r>
        </a:p>
      </dgm:t>
    </dgm:pt>
    <dgm:pt modelId="{94893513-23ED-4545-BD74-48599B8D7AB4}" type="parTrans" cxnId="{CF6D5C43-E253-4AA5-B2DF-C8A1E4BB3F7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B0A8D5D-0B64-486A-B427-93166C7966DD}" type="sibTrans" cxnId="{CF6D5C43-E253-4AA5-B2DF-C8A1E4BB3F7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07BC0D3-E197-486B-8F1D-1D0B29F899B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表姐 表弟</a:t>
          </a:r>
        </a:p>
      </dgm:t>
    </dgm:pt>
    <dgm:pt modelId="{935F06FF-E33C-4ABC-A587-B15678FD2BE4}" type="parTrans" cxnId="{57CCDB6E-6A02-463F-AD77-713486BDEA0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09771FE-84A7-4383-A795-CB3042AEB67B}" type="sibTrans" cxnId="{57CCDB6E-6A02-463F-AD77-713486BDEA0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0A80882-B66C-470C-85C1-A745C5F35B86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妹妹</a:t>
          </a:r>
        </a:p>
      </dgm:t>
    </dgm:pt>
    <dgm:pt modelId="{8FB62F67-80A4-4EB2-A49F-1BD3F0B56DA1}" type="parTrans" cxnId="{3E2C9C03-5341-4926-881D-318C81B0328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B050DFD-1797-4929-B8A4-C7519F0067E7}" type="sibTrans" cxnId="{3E2C9C03-5341-4926-881D-318C81B0328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862F1AC-D264-462D-AA1A-86AF2FB54636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表哥 表妹</a:t>
          </a:r>
        </a:p>
      </dgm:t>
    </dgm:pt>
    <dgm:pt modelId="{E4AB4168-E553-40D5-BD9D-B4B967536FC7}" type="parTrans" cxnId="{C8A417BF-211B-458D-BC30-18E5FD2A4D0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91202D0-99AF-4CDC-95C7-5C8FADE942CF}" type="sibTrans" cxnId="{C8A417BF-211B-458D-BC30-18E5FD2A4D0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14C89FB-47C7-4853-B690-FEBA2F8CBDD2}" type="pres">
      <dgm:prSet presAssocID="{53DB6155-DCF2-4CDF-BC3D-6CAB41A08338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22135FC-4B0E-448A-82B9-5834860FD7D7}" type="pres">
      <dgm:prSet presAssocID="{53DB6155-DCF2-4CDF-BC3D-6CAB41A08338}" presName="hierFlow" presStyleCnt="0"/>
      <dgm:spPr/>
    </dgm:pt>
    <dgm:pt modelId="{E9B941DA-AB10-468C-A686-FE9B820EE0C1}" type="pres">
      <dgm:prSet presAssocID="{53DB6155-DCF2-4CDF-BC3D-6CAB41A08338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A4A71764-0F69-4222-8811-3571087E81F8}" type="pres">
      <dgm:prSet presAssocID="{EE2CC999-D000-41A4-B729-BE9B42DA455E}" presName="Name14" presStyleCnt="0"/>
      <dgm:spPr/>
    </dgm:pt>
    <dgm:pt modelId="{D2E11667-FB8E-4B3E-A2C3-C021DC85AC3F}" type="pres">
      <dgm:prSet presAssocID="{EE2CC999-D000-41A4-B729-BE9B42DA455E}" presName="level1Shape" presStyleLbl="node0" presStyleIdx="0" presStyleCnt="1" custScaleX="251910" custLinFactNeighborX="-5302" custLinFactNeighborY="-1245">
        <dgm:presLayoutVars>
          <dgm:chPref val="3"/>
        </dgm:presLayoutVars>
      </dgm:prSet>
      <dgm:spPr/>
    </dgm:pt>
    <dgm:pt modelId="{98148345-F79F-4415-BDEE-F22EA01E15EB}" type="pres">
      <dgm:prSet presAssocID="{EE2CC999-D000-41A4-B729-BE9B42DA455E}" presName="hierChild2" presStyleCnt="0"/>
      <dgm:spPr/>
    </dgm:pt>
    <dgm:pt modelId="{8C91E80D-BCFD-47B5-9CAA-C147A7EA6AEE}" type="pres">
      <dgm:prSet presAssocID="{79D8AE29-D29B-4B9D-8FF1-7AC3CEF687AE}" presName="Name19" presStyleLbl="parChTrans1D2" presStyleIdx="0" presStyleCnt="3"/>
      <dgm:spPr/>
    </dgm:pt>
    <dgm:pt modelId="{17F7C144-0A4F-4EDD-9BBF-405897DBAF6B}" type="pres">
      <dgm:prSet presAssocID="{333BD6E3-8960-4557-A1B2-789AC7521A82}" presName="Name21" presStyleCnt="0"/>
      <dgm:spPr/>
    </dgm:pt>
    <dgm:pt modelId="{440C951B-BF29-49CD-8BD2-46419DA2EF0D}" type="pres">
      <dgm:prSet presAssocID="{333BD6E3-8960-4557-A1B2-789AC7521A82}" presName="level2Shape" presStyleLbl="node2" presStyleIdx="0" presStyleCnt="3"/>
      <dgm:spPr/>
    </dgm:pt>
    <dgm:pt modelId="{E30F2A1D-BD60-4821-AB65-9F6BAD10347F}" type="pres">
      <dgm:prSet presAssocID="{333BD6E3-8960-4557-A1B2-789AC7521A82}" presName="hierChild3" presStyleCnt="0"/>
      <dgm:spPr/>
    </dgm:pt>
    <dgm:pt modelId="{2542AA9B-1FF2-4839-853F-92DEDC9F1635}" type="pres">
      <dgm:prSet presAssocID="{8FB62F67-80A4-4EB2-A49F-1BD3F0B56DA1}" presName="Name19" presStyleLbl="parChTrans1D3" presStyleIdx="0" presStyleCnt="3"/>
      <dgm:spPr/>
    </dgm:pt>
    <dgm:pt modelId="{132FCDE8-3FFD-468D-B0C8-8ABD4B1760D2}" type="pres">
      <dgm:prSet presAssocID="{50A80882-B66C-470C-85C1-A745C5F35B86}" presName="Name21" presStyleCnt="0"/>
      <dgm:spPr/>
    </dgm:pt>
    <dgm:pt modelId="{2FE52C9D-597F-496A-A8EF-EA81D6F7C706}" type="pres">
      <dgm:prSet presAssocID="{50A80882-B66C-470C-85C1-A745C5F35B86}" presName="level2Shape" presStyleLbl="node3" presStyleIdx="0" presStyleCnt="3"/>
      <dgm:spPr/>
    </dgm:pt>
    <dgm:pt modelId="{2E8D107E-A992-47F2-9969-5C625ED9AAE2}" type="pres">
      <dgm:prSet presAssocID="{50A80882-B66C-470C-85C1-A745C5F35B86}" presName="hierChild3" presStyleCnt="0"/>
      <dgm:spPr/>
    </dgm:pt>
    <dgm:pt modelId="{041028D3-2BB9-4CD3-8CF3-8DA463AB4164}" type="pres">
      <dgm:prSet presAssocID="{6BA56C37-9936-4E35-BFE1-FB997F65021B}" presName="Name19" presStyleLbl="parChTrans1D2" presStyleIdx="1" presStyleCnt="3"/>
      <dgm:spPr/>
    </dgm:pt>
    <dgm:pt modelId="{1920854E-7D54-408E-B4E1-C230EB21D413}" type="pres">
      <dgm:prSet presAssocID="{D959201D-8A9F-474C-BC02-BA07DCF3FCA8}" presName="Name21" presStyleCnt="0"/>
      <dgm:spPr/>
    </dgm:pt>
    <dgm:pt modelId="{EE78F574-4E03-408E-B81F-321F3B92588D}" type="pres">
      <dgm:prSet presAssocID="{D959201D-8A9F-474C-BC02-BA07DCF3FCA8}" presName="level2Shape" presStyleLbl="node2" presStyleIdx="1" presStyleCnt="3" custScaleX="110855"/>
      <dgm:spPr/>
    </dgm:pt>
    <dgm:pt modelId="{9E7E0B79-FA3A-4136-928F-203360B6526D}" type="pres">
      <dgm:prSet presAssocID="{D959201D-8A9F-474C-BC02-BA07DCF3FCA8}" presName="hierChild3" presStyleCnt="0"/>
      <dgm:spPr/>
    </dgm:pt>
    <dgm:pt modelId="{BBA98321-AAB2-4B88-8663-B759478693B1}" type="pres">
      <dgm:prSet presAssocID="{E4AB4168-E553-40D5-BD9D-B4B967536FC7}" presName="Name19" presStyleLbl="parChTrans1D3" presStyleIdx="1" presStyleCnt="3"/>
      <dgm:spPr/>
    </dgm:pt>
    <dgm:pt modelId="{84521893-E348-452C-8EC9-B1B5F78F211A}" type="pres">
      <dgm:prSet presAssocID="{C862F1AC-D264-462D-AA1A-86AF2FB54636}" presName="Name21" presStyleCnt="0"/>
      <dgm:spPr/>
    </dgm:pt>
    <dgm:pt modelId="{738663BA-8D33-46FE-91EC-45C2FFDAC17C}" type="pres">
      <dgm:prSet presAssocID="{C862F1AC-D264-462D-AA1A-86AF2FB54636}" presName="level2Shape" presStyleLbl="node3" presStyleIdx="1" presStyleCnt="3" custScaleX="109959"/>
      <dgm:spPr/>
    </dgm:pt>
    <dgm:pt modelId="{8DE837B8-E204-4447-99FA-C8B576EFEDAF}" type="pres">
      <dgm:prSet presAssocID="{C862F1AC-D264-462D-AA1A-86AF2FB54636}" presName="hierChild3" presStyleCnt="0"/>
      <dgm:spPr/>
    </dgm:pt>
    <dgm:pt modelId="{49A96991-A6F9-4D62-B88F-EAC8EEF86675}" type="pres">
      <dgm:prSet presAssocID="{94893513-23ED-4545-BD74-48599B8D7AB4}" presName="Name19" presStyleLbl="parChTrans1D2" presStyleIdx="2" presStyleCnt="3"/>
      <dgm:spPr/>
    </dgm:pt>
    <dgm:pt modelId="{CFC6AC9B-D4C0-4FAA-A4F8-157FCC27205A}" type="pres">
      <dgm:prSet presAssocID="{5215E6D0-7A9E-4417-B593-5D2E3A56CC0F}" presName="Name21" presStyleCnt="0"/>
      <dgm:spPr/>
    </dgm:pt>
    <dgm:pt modelId="{40F060F9-1DDC-4A7A-88A4-CA0157A7F59D}" type="pres">
      <dgm:prSet presAssocID="{5215E6D0-7A9E-4417-B593-5D2E3A56CC0F}" presName="level2Shape" presStyleLbl="node2" presStyleIdx="2" presStyleCnt="3" custScaleX="117432"/>
      <dgm:spPr/>
    </dgm:pt>
    <dgm:pt modelId="{52374F64-2C1C-4F2A-B5E8-9DD30617158C}" type="pres">
      <dgm:prSet presAssocID="{5215E6D0-7A9E-4417-B593-5D2E3A56CC0F}" presName="hierChild3" presStyleCnt="0"/>
      <dgm:spPr/>
    </dgm:pt>
    <dgm:pt modelId="{2AF01B0A-2133-461B-93AD-630307395683}" type="pres">
      <dgm:prSet presAssocID="{935F06FF-E33C-4ABC-A587-B15678FD2BE4}" presName="Name19" presStyleLbl="parChTrans1D3" presStyleIdx="2" presStyleCnt="3"/>
      <dgm:spPr/>
    </dgm:pt>
    <dgm:pt modelId="{8C2610F3-BFBA-4115-984D-3747FFADCCC9}" type="pres">
      <dgm:prSet presAssocID="{307BC0D3-E197-486B-8F1D-1D0B29F899B2}" presName="Name21" presStyleCnt="0"/>
      <dgm:spPr/>
    </dgm:pt>
    <dgm:pt modelId="{321CF373-30E9-4AEF-9244-A4D3E808FD5A}" type="pres">
      <dgm:prSet presAssocID="{307BC0D3-E197-486B-8F1D-1D0B29F899B2}" presName="level2Shape" presStyleLbl="node3" presStyleIdx="2" presStyleCnt="3" custScaleX="116059"/>
      <dgm:spPr/>
    </dgm:pt>
    <dgm:pt modelId="{A50F605E-2A48-4552-A09C-B68B09C53EE8}" type="pres">
      <dgm:prSet presAssocID="{307BC0D3-E197-486B-8F1D-1D0B29F899B2}" presName="hierChild3" presStyleCnt="0"/>
      <dgm:spPr/>
    </dgm:pt>
    <dgm:pt modelId="{BCEFB7D5-B813-49F8-A2E1-95D30A998A3E}" type="pres">
      <dgm:prSet presAssocID="{53DB6155-DCF2-4CDF-BC3D-6CAB41A08338}" presName="bgShapesFlow" presStyleCnt="0"/>
      <dgm:spPr/>
    </dgm:pt>
  </dgm:ptLst>
  <dgm:cxnLst>
    <dgm:cxn modelId="{3E2C9C03-5341-4926-881D-318C81B03285}" srcId="{333BD6E3-8960-4557-A1B2-789AC7521A82}" destId="{50A80882-B66C-470C-85C1-A745C5F35B86}" srcOrd="0" destOrd="0" parTransId="{8FB62F67-80A4-4EB2-A49F-1BD3F0B56DA1}" sibTransId="{7B050DFD-1797-4929-B8A4-C7519F0067E7}"/>
    <dgm:cxn modelId="{F7CE0B2A-9D14-4FAA-805F-6BA938CCB0CE}" type="presOf" srcId="{C862F1AC-D264-462D-AA1A-86AF2FB54636}" destId="{738663BA-8D33-46FE-91EC-45C2FFDAC17C}" srcOrd="0" destOrd="0" presId="urn:microsoft.com/office/officeart/2005/8/layout/hierarchy6"/>
    <dgm:cxn modelId="{9AB1C239-7EDD-4439-B953-6B82A271D2C1}" srcId="{53DB6155-DCF2-4CDF-BC3D-6CAB41A08338}" destId="{EE2CC999-D000-41A4-B729-BE9B42DA455E}" srcOrd="0" destOrd="0" parTransId="{629A9FED-BCE0-47C1-A7F9-9FBD17123396}" sibTransId="{ABAF588F-B38C-48D2-9207-97F99A337FBB}"/>
    <dgm:cxn modelId="{47F9383B-CF89-41B6-B583-F18F3A02227F}" type="presOf" srcId="{5215E6D0-7A9E-4417-B593-5D2E3A56CC0F}" destId="{40F060F9-1DDC-4A7A-88A4-CA0157A7F59D}" srcOrd="0" destOrd="0" presId="urn:microsoft.com/office/officeart/2005/8/layout/hierarchy6"/>
    <dgm:cxn modelId="{E2B07B60-3C8B-4797-80A9-4334A5F5CAC6}" srcId="{EE2CC999-D000-41A4-B729-BE9B42DA455E}" destId="{333BD6E3-8960-4557-A1B2-789AC7521A82}" srcOrd="0" destOrd="0" parTransId="{79D8AE29-D29B-4B9D-8FF1-7AC3CEF687AE}" sibTransId="{54EC174E-23A4-4C3F-8D45-781893AE8473}"/>
    <dgm:cxn modelId="{CF6D5C43-E253-4AA5-B2DF-C8A1E4BB3F79}" srcId="{EE2CC999-D000-41A4-B729-BE9B42DA455E}" destId="{5215E6D0-7A9E-4417-B593-5D2E3A56CC0F}" srcOrd="2" destOrd="0" parTransId="{94893513-23ED-4545-BD74-48599B8D7AB4}" sibTransId="{7B0A8D5D-0B64-486A-B427-93166C7966DD}"/>
    <dgm:cxn modelId="{57CCDB6E-6A02-463F-AD77-713486BDEA07}" srcId="{5215E6D0-7A9E-4417-B593-5D2E3A56CC0F}" destId="{307BC0D3-E197-486B-8F1D-1D0B29F899B2}" srcOrd="0" destOrd="0" parTransId="{935F06FF-E33C-4ABC-A587-B15678FD2BE4}" sibTransId="{C09771FE-84A7-4383-A795-CB3042AEB67B}"/>
    <dgm:cxn modelId="{AB148470-B7A3-4F4E-B1F1-50ECCFC61997}" type="presOf" srcId="{935F06FF-E33C-4ABC-A587-B15678FD2BE4}" destId="{2AF01B0A-2133-461B-93AD-630307395683}" srcOrd="0" destOrd="0" presId="urn:microsoft.com/office/officeart/2005/8/layout/hierarchy6"/>
    <dgm:cxn modelId="{29E4FC73-D3D6-47EC-A7DC-7639DBB231AA}" type="presOf" srcId="{6BA56C37-9936-4E35-BFE1-FB997F65021B}" destId="{041028D3-2BB9-4CD3-8CF3-8DA463AB4164}" srcOrd="0" destOrd="0" presId="urn:microsoft.com/office/officeart/2005/8/layout/hierarchy6"/>
    <dgm:cxn modelId="{E1A1FA94-6050-4F7B-83ED-5A4D56DA21FF}" type="presOf" srcId="{EE2CC999-D000-41A4-B729-BE9B42DA455E}" destId="{D2E11667-FB8E-4B3E-A2C3-C021DC85AC3F}" srcOrd="0" destOrd="0" presId="urn:microsoft.com/office/officeart/2005/8/layout/hierarchy6"/>
    <dgm:cxn modelId="{2662FB9E-565F-4C97-8862-F3E01B96A27C}" type="presOf" srcId="{50A80882-B66C-470C-85C1-A745C5F35B86}" destId="{2FE52C9D-597F-496A-A8EF-EA81D6F7C706}" srcOrd="0" destOrd="0" presId="urn:microsoft.com/office/officeart/2005/8/layout/hierarchy6"/>
    <dgm:cxn modelId="{4757B09F-C517-4CED-9BB1-7004F4639850}" type="presOf" srcId="{307BC0D3-E197-486B-8F1D-1D0B29F899B2}" destId="{321CF373-30E9-4AEF-9244-A4D3E808FD5A}" srcOrd="0" destOrd="0" presId="urn:microsoft.com/office/officeart/2005/8/layout/hierarchy6"/>
    <dgm:cxn modelId="{C4FA9BA3-3C8F-4439-9C3F-BCB7CAA5C833}" type="presOf" srcId="{E4AB4168-E553-40D5-BD9D-B4B967536FC7}" destId="{BBA98321-AAB2-4B88-8663-B759478693B1}" srcOrd="0" destOrd="0" presId="urn:microsoft.com/office/officeart/2005/8/layout/hierarchy6"/>
    <dgm:cxn modelId="{335314A9-F1E5-45AE-A9E0-A569B62B8302}" type="presOf" srcId="{333BD6E3-8960-4557-A1B2-789AC7521A82}" destId="{440C951B-BF29-49CD-8BD2-46419DA2EF0D}" srcOrd="0" destOrd="0" presId="urn:microsoft.com/office/officeart/2005/8/layout/hierarchy6"/>
    <dgm:cxn modelId="{DE8223AB-1C64-4123-A7D9-61DD609F2C49}" type="presOf" srcId="{53DB6155-DCF2-4CDF-BC3D-6CAB41A08338}" destId="{714C89FB-47C7-4853-B690-FEBA2F8CBDD2}" srcOrd="0" destOrd="0" presId="urn:microsoft.com/office/officeart/2005/8/layout/hierarchy6"/>
    <dgm:cxn modelId="{4E78B9B7-3617-4593-9689-BCC134B7D000}" type="presOf" srcId="{D959201D-8A9F-474C-BC02-BA07DCF3FCA8}" destId="{EE78F574-4E03-408E-B81F-321F3B92588D}" srcOrd="0" destOrd="0" presId="urn:microsoft.com/office/officeart/2005/8/layout/hierarchy6"/>
    <dgm:cxn modelId="{0CA3F7B8-0F47-407F-B2E4-DA60D8C5C15A}" type="presOf" srcId="{94893513-23ED-4545-BD74-48599B8D7AB4}" destId="{49A96991-A6F9-4D62-B88F-EAC8EEF86675}" srcOrd="0" destOrd="0" presId="urn:microsoft.com/office/officeart/2005/8/layout/hierarchy6"/>
    <dgm:cxn modelId="{C8A417BF-211B-458D-BC30-18E5FD2A4D07}" srcId="{D959201D-8A9F-474C-BC02-BA07DCF3FCA8}" destId="{C862F1AC-D264-462D-AA1A-86AF2FB54636}" srcOrd="0" destOrd="0" parTransId="{E4AB4168-E553-40D5-BD9D-B4B967536FC7}" sibTransId="{A91202D0-99AF-4CDC-95C7-5C8FADE942CF}"/>
    <dgm:cxn modelId="{EEE5FCDE-1956-4AFE-8119-D174AE96FD0F}" type="presOf" srcId="{8FB62F67-80A4-4EB2-A49F-1BD3F0B56DA1}" destId="{2542AA9B-1FF2-4839-853F-92DEDC9F1635}" srcOrd="0" destOrd="0" presId="urn:microsoft.com/office/officeart/2005/8/layout/hierarchy6"/>
    <dgm:cxn modelId="{1E195EE2-0089-484E-A252-B4C170FDCB85}" type="presOf" srcId="{79D8AE29-D29B-4B9D-8FF1-7AC3CEF687AE}" destId="{8C91E80D-BCFD-47B5-9CAA-C147A7EA6AEE}" srcOrd="0" destOrd="0" presId="urn:microsoft.com/office/officeart/2005/8/layout/hierarchy6"/>
    <dgm:cxn modelId="{30BBC9F5-6803-46D8-BD41-F3C7216FA175}" srcId="{EE2CC999-D000-41A4-B729-BE9B42DA455E}" destId="{D959201D-8A9F-474C-BC02-BA07DCF3FCA8}" srcOrd="1" destOrd="0" parTransId="{6BA56C37-9936-4E35-BFE1-FB997F65021B}" sibTransId="{4F7D12D8-EBE9-4BF4-BC26-852B6CC11148}"/>
    <dgm:cxn modelId="{4216576C-55BC-4871-9C52-67245E669011}" type="presParOf" srcId="{714C89FB-47C7-4853-B690-FEBA2F8CBDD2}" destId="{C22135FC-4B0E-448A-82B9-5834860FD7D7}" srcOrd="0" destOrd="0" presId="urn:microsoft.com/office/officeart/2005/8/layout/hierarchy6"/>
    <dgm:cxn modelId="{34D7983A-E457-453E-B3C4-0B3610AC7E56}" type="presParOf" srcId="{C22135FC-4B0E-448A-82B9-5834860FD7D7}" destId="{E9B941DA-AB10-468C-A686-FE9B820EE0C1}" srcOrd="0" destOrd="0" presId="urn:microsoft.com/office/officeart/2005/8/layout/hierarchy6"/>
    <dgm:cxn modelId="{78F92DD2-C016-49B6-B026-C5B179051521}" type="presParOf" srcId="{E9B941DA-AB10-468C-A686-FE9B820EE0C1}" destId="{A4A71764-0F69-4222-8811-3571087E81F8}" srcOrd="0" destOrd="0" presId="urn:microsoft.com/office/officeart/2005/8/layout/hierarchy6"/>
    <dgm:cxn modelId="{51C07885-FACA-40F4-AF0B-6478888CDD22}" type="presParOf" srcId="{A4A71764-0F69-4222-8811-3571087E81F8}" destId="{D2E11667-FB8E-4B3E-A2C3-C021DC85AC3F}" srcOrd="0" destOrd="0" presId="urn:microsoft.com/office/officeart/2005/8/layout/hierarchy6"/>
    <dgm:cxn modelId="{06E97A30-D71F-473A-85C5-AD85CD55A940}" type="presParOf" srcId="{A4A71764-0F69-4222-8811-3571087E81F8}" destId="{98148345-F79F-4415-BDEE-F22EA01E15EB}" srcOrd="1" destOrd="0" presId="urn:microsoft.com/office/officeart/2005/8/layout/hierarchy6"/>
    <dgm:cxn modelId="{48600C35-BD2A-4BFD-8C44-A5BE94CD8781}" type="presParOf" srcId="{98148345-F79F-4415-BDEE-F22EA01E15EB}" destId="{8C91E80D-BCFD-47B5-9CAA-C147A7EA6AEE}" srcOrd="0" destOrd="0" presId="urn:microsoft.com/office/officeart/2005/8/layout/hierarchy6"/>
    <dgm:cxn modelId="{3CA9B851-1245-4509-BE3C-B7475F800994}" type="presParOf" srcId="{98148345-F79F-4415-BDEE-F22EA01E15EB}" destId="{17F7C144-0A4F-4EDD-9BBF-405897DBAF6B}" srcOrd="1" destOrd="0" presId="urn:microsoft.com/office/officeart/2005/8/layout/hierarchy6"/>
    <dgm:cxn modelId="{00BEBB58-E95E-4D7D-8654-0B0990C7B2DC}" type="presParOf" srcId="{17F7C144-0A4F-4EDD-9BBF-405897DBAF6B}" destId="{440C951B-BF29-49CD-8BD2-46419DA2EF0D}" srcOrd="0" destOrd="0" presId="urn:microsoft.com/office/officeart/2005/8/layout/hierarchy6"/>
    <dgm:cxn modelId="{9D41106E-B42F-4420-B935-E042EFEB570B}" type="presParOf" srcId="{17F7C144-0A4F-4EDD-9BBF-405897DBAF6B}" destId="{E30F2A1D-BD60-4821-AB65-9F6BAD10347F}" srcOrd="1" destOrd="0" presId="urn:microsoft.com/office/officeart/2005/8/layout/hierarchy6"/>
    <dgm:cxn modelId="{193A7D6A-5C6D-4DC3-9F6B-5A078C4D8F59}" type="presParOf" srcId="{E30F2A1D-BD60-4821-AB65-9F6BAD10347F}" destId="{2542AA9B-1FF2-4839-853F-92DEDC9F1635}" srcOrd="0" destOrd="0" presId="urn:microsoft.com/office/officeart/2005/8/layout/hierarchy6"/>
    <dgm:cxn modelId="{6D43B998-BE08-4DB5-999B-255DABA3B9E7}" type="presParOf" srcId="{E30F2A1D-BD60-4821-AB65-9F6BAD10347F}" destId="{132FCDE8-3FFD-468D-B0C8-8ABD4B1760D2}" srcOrd="1" destOrd="0" presId="urn:microsoft.com/office/officeart/2005/8/layout/hierarchy6"/>
    <dgm:cxn modelId="{E5AF3F53-DEDC-421A-85F5-A9F7B89EB50A}" type="presParOf" srcId="{132FCDE8-3FFD-468D-B0C8-8ABD4B1760D2}" destId="{2FE52C9D-597F-496A-A8EF-EA81D6F7C706}" srcOrd="0" destOrd="0" presId="urn:microsoft.com/office/officeart/2005/8/layout/hierarchy6"/>
    <dgm:cxn modelId="{8EB5A4E8-E45F-49F7-8683-B5BAA8E34815}" type="presParOf" srcId="{132FCDE8-3FFD-468D-B0C8-8ABD4B1760D2}" destId="{2E8D107E-A992-47F2-9969-5C625ED9AAE2}" srcOrd="1" destOrd="0" presId="urn:microsoft.com/office/officeart/2005/8/layout/hierarchy6"/>
    <dgm:cxn modelId="{C3C25DC7-283A-4BF8-8D97-AB3E93D0BECD}" type="presParOf" srcId="{98148345-F79F-4415-BDEE-F22EA01E15EB}" destId="{041028D3-2BB9-4CD3-8CF3-8DA463AB4164}" srcOrd="2" destOrd="0" presId="urn:microsoft.com/office/officeart/2005/8/layout/hierarchy6"/>
    <dgm:cxn modelId="{6B1A5234-7DC4-408C-AB0A-2BFED0D9E15E}" type="presParOf" srcId="{98148345-F79F-4415-BDEE-F22EA01E15EB}" destId="{1920854E-7D54-408E-B4E1-C230EB21D413}" srcOrd="3" destOrd="0" presId="urn:microsoft.com/office/officeart/2005/8/layout/hierarchy6"/>
    <dgm:cxn modelId="{DECC5799-53B3-4996-BE05-EA3400028145}" type="presParOf" srcId="{1920854E-7D54-408E-B4E1-C230EB21D413}" destId="{EE78F574-4E03-408E-B81F-321F3B92588D}" srcOrd="0" destOrd="0" presId="urn:microsoft.com/office/officeart/2005/8/layout/hierarchy6"/>
    <dgm:cxn modelId="{CA5DA2AF-4DF5-48DC-860F-06E78D2B1423}" type="presParOf" srcId="{1920854E-7D54-408E-B4E1-C230EB21D413}" destId="{9E7E0B79-FA3A-4136-928F-203360B6526D}" srcOrd="1" destOrd="0" presId="urn:microsoft.com/office/officeart/2005/8/layout/hierarchy6"/>
    <dgm:cxn modelId="{DFB45E5C-8625-496C-B786-D8981FB0B18F}" type="presParOf" srcId="{9E7E0B79-FA3A-4136-928F-203360B6526D}" destId="{BBA98321-AAB2-4B88-8663-B759478693B1}" srcOrd="0" destOrd="0" presId="urn:microsoft.com/office/officeart/2005/8/layout/hierarchy6"/>
    <dgm:cxn modelId="{0170BC37-6D53-4068-9B0C-6B96D015E88C}" type="presParOf" srcId="{9E7E0B79-FA3A-4136-928F-203360B6526D}" destId="{84521893-E348-452C-8EC9-B1B5F78F211A}" srcOrd="1" destOrd="0" presId="urn:microsoft.com/office/officeart/2005/8/layout/hierarchy6"/>
    <dgm:cxn modelId="{22EB106F-694F-4E05-8F22-477DE624C8D0}" type="presParOf" srcId="{84521893-E348-452C-8EC9-B1B5F78F211A}" destId="{738663BA-8D33-46FE-91EC-45C2FFDAC17C}" srcOrd="0" destOrd="0" presId="urn:microsoft.com/office/officeart/2005/8/layout/hierarchy6"/>
    <dgm:cxn modelId="{AC7B472F-B089-4F4E-B9E2-019364D31222}" type="presParOf" srcId="{84521893-E348-452C-8EC9-B1B5F78F211A}" destId="{8DE837B8-E204-4447-99FA-C8B576EFEDAF}" srcOrd="1" destOrd="0" presId="urn:microsoft.com/office/officeart/2005/8/layout/hierarchy6"/>
    <dgm:cxn modelId="{AB6E72BD-CE6F-46CB-891A-E52330F9CA3D}" type="presParOf" srcId="{98148345-F79F-4415-BDEE-F22EA01E15EB}" destId="{49A96991-A6F9-4D62-B88F-EAC8EEF86675}" srcOrd="4" destOrd="0" presId="urn:microsoft.com/office/officeart/2005/8/layout/hierarchy6"/>
    <dgm:cxn modelId="{08FDB3FC-E87F-40B0-9A3A-22FC8D82DC65}" type="presParOf" srcId="{98148345-F79F-4415-BDEE-F22EA01E15EB}" destId="{CFC6AC9B-D4C0-4FAA-A4F8-157FCC27205A}" srcOrd="5" destOrd="0" presId="urn:microsoft.com/office/officeart/2005/8/layout/hierarchy6"/>
    <dgm:cxn modelId="{DA0C7C86-C508-4E35-B328-AEC3FB862223}" type="presParOf" srcId="{CFC6AC9B-D4C0-4FAA-A4F8-157FCC27205A}" destId="{40F060F9-1DDC-4A7A-88A4-CA0157A7F59D}" srcOrd="0" destOrd="0" presId="urn:microsoft.com/office/officeart/2005/8/layout/hierarchy6"/>
    <dgm:cxn modelId="{D69B60DA-FCC4-453B-ACA2-F561912284B0}" type="presParOf" srcId="{CFC6AC9B-D4C0-4FAA-A4F8-157FCC27205A}" destId="{52374F64-2C1C-4F2A-B5E8-9DD30617158C}" srcOrd="1" destOrd="0" presId="urn:microsoft.com/office/officeart/2005/8/layout/hierarchy6"/>
    <dgm:cxn modelId="{E5855C7C-038E-4D41-8E0E-FE48205FA6DF}" type="presParOf" srcId="{52374F64-2C1C-4F2A-B5E8-9DD30617158C}" destId="{2AF01B0A-2133-461B-93AD-630307395683}" srcOrd="0" destOrd="0" presId="urn:microsoft.com/office/officeart/2005/8/layout/hierarchy6"/>
    <dgm:cxn modelId="{8DE6EFA7-EF84-4C39-88FA-15536B688FB4}" type="presParOf" srcId="{52374F64-2C1C-4F2A-B5E8-9DD30617158C}" destId="{8C2610F3-BFBA-4115-984D-3747FFADCCC9}" srcOrd="1" destOrd="0" presId="urn:microsoft.com/office/officeart/2005/8/layout/hierarchy6"/>
    <dgm:cxn modelId="{D189D30F-84C5-49BD-A7CE-522A2617376B}" type="presParOf" srcId="{8C2610F3-BFBA-4115-984D-3747FFADCCC9}" destId="{321CF373-30E9-4AEF-9244-A4D3E808FD5A}" srcOrd="0" destOrd="0" presId="urn:microsoft.com/office/officeart/2005/8/layout/hierarchy6"/>
    <dgm:cxn modelId="{54906DF9-C0C8-4DF4-A60A-5810E974402B}" type="presParOf" srcId="{8C2610F3-BFBA-4115-984D-3747FFADCCC9}" destId="{A50F605E-2A48-4552-A09C-B68B09C53EE8}" srcOrd="1" destOrd="0" presId="urn:microsoft.com/office/officeart/2005/8/layout/hierarchy6"/>
    <dgm:cxn modelId="{9719AD5F-7463-4A72-AE64-1CED538EAFBB}" type="presParOf" srcId="{714C89FB-47C7-4853-B690-FEBA2F8CBDD2}" destId="{BCEFB7D5-B813-49F8-A2E1-95D30A998A3E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hierarchy1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EE2CC999-D000-41A4-B729-BE9B42DA455E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祖父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爺爺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 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祖母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奶奶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29A9FED-BCE0-47C1-A7F9-9FBD17123396}" type="parTrans" cxnId="{9AB1C239-7EDD-4439-B953-6B82A271D2C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BAF588F-B38C-48D2-9207-97F99A337FBB}" type="sibTrans" cxnId="{9AB1C239-7EDD-4439-B953-6B82A271D2C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33BD6E3-8960-4557-A1B2-789AC7521A8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姑姑 姑丈</a:t>
          </a:r>
        </a:p>
      </dgm:t>
    </dgm:pt>
    <dgm:pt modelId="{79D8AE29-D29B-4B9D-8FF1-7AC3CEF687AE}" type="parTrans" cxnId="{E2B07B60-3C8B-4797-80A9-4334A5F5CAC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4EC174E-23A4-4C3F-8D45-781893AE8473}" type="sibTrans" cxnId="{E2B07B60-3C8B-4797-80A9-4334A5F5CAC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AD9AB37-1C63-4DC6-9CD5-4F2C60775450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伯伯 伯母</a:t>
          </a:r>
        </a:p>
      </dgm:t>
    </dgm:pt>
    <dgm:pt modelId="{6D65C08D-377E-4A76-80F5-2C6072A39F53}" type="parTrans" cxnId="{3A7FF937-0BED-4230-9BDE-399A5BABF21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41F3726-CCEF-43A9-873E-10FE64B38638}" type="sibTrans" cxnId="{3A7FF937-0BED-4230-9BDE-399A5BABF21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DCFFFA4-FCA1-495F-A895-583E1BD9D63E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叔叔 嬸嬸</a:t>
          </a:r>
        </a:p>
      </dgm:t>
    </dgm:pt>
    <dgm:pt modelId="{E8D9658A-B361-4C76-A3D2-20B9F823CB30}" type="parTrans" cxnId="{19D9D7AA-DA24-4FFA-B223-FFB5DBB8D00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F091AC6-D444-4E21-B25A-2169A6E4697B}" type="sibTrans" cxnId="{19D9D7AA-DA24-4FFA-B223-FFB5DBB8D00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854C5E0-9885-46C2-851B-650B0ADEA00C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爸爸</a:t>
          </a:r>
        </a:p>
      </dgm:t>
    </dgm:pt>
    <dgm:pt modelId="{768B177A-EFB5-4758-B332-E37DD87D0E48}" type="parTrans" cxnId="{58941ABD-3CD6-40E3-BE15-D6AB08C6959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FAEAD35-059F-4C3B-8A56-6D06959F4900}" type="sibTrans" cxnId="{58941ABD-3CD6-40E3-BE15-D6AB08C6959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E081DFF-A3FB-4E11-A77B-6C4BB911A90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表哥 表妹</a:t>
          </a:r>
        </a:p>
      </dgm:t>
    </dgm:pt>
    <dgm:pt modelId="{7B23BEA2-E6DC-4E7B-B54B-27846FCF84EB}" type="parTrans" cxnId="{0B429FC6-0B00-4DFB-B638-1C627343185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E9F8C95-CAB2-45B1-80D8-EEC0E7F0A64C}" type="sibTrans" cxnId="{0B429FC6-0B00-4DFB-B638-1C627343185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3722E50-3BF4-4FAB-9E19-53334028B213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堂哥 堂妹</a:t>
          </a:r>
        </a:p>
      </dgm:t>
    </dgm:pt>
    <dgm:pt modelId="{41A87C94-D31C-482C-BD09-F6EDA664FF1F}" type="parTrans" cxnId="{A9A27DE2-A5A7-4AD7-85E9-F154C3483D3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7327060-3F72-4A4B-BA46-3668667552C9}" type="sibTrans" cxnId="{A9A27DE2-A5A7-4AD7-85E9-F154C3483D3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BF1E776-DC63-4EC8-84B7-A9E0E1A0BA51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堂姐 堂弟</a:t>
          </a:r>
        </a:p>
      </dgm:t>
    </dgm:pt>
    <dgm:pt modelId="{65B3FA68-B939-4ED2-B4CF-5F167978F3DF}" type="parTrans" cxnId="{3AF66678-036C-42A1-86FF-E41E1BEC716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3ADB189-57D1-410E-8361-A501B6C9E3C7}" type="sibTrans" cxnId="{3AF66678-036C-42A1-86FF-E41E1BEC716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F6879B3-76BA-444F-90FF-D969C528A415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我</a:t>
          </a:r>
        </a:p>
      </dgm:t>
    </dgm:pt>
    <dgm:pt modelId="{F5134BDE-F670-4F79-AE02-0A84C3E3DA91}" type="parTrans" cxnId="{7097FB7F-B31F-4359-94D7-D48EDF2B051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21CAED1-EFEF-4C15-971B-81AAB2BED7E5}" type="sibTrans" cxnId="{7097FB7F-B31F-4359-94D7-D48EDF2B051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D660299-772B-4E24-A125-73E3D996603C}" type="pres">
      <dgm:prSet presAssocID="{53DB6155-DCF2-4CDF-BC3D-6CAB41A0833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04E81AA-B6F3-49C6-BBE6-8C718798729C}" type="pres">
      <dgm:prSet presAssocID="{EE2CC999-D000-41A4-B729-BE9B42DA455E}" presName="hierRoot1" presStyleCnt="0"/>
      <dgm:spPr/>
    </dgm:pt>
    <dgm:pt modelId="{58F4BBAA-B0BA-4D6C-BD57-B439804A1DEF}" type="pres">
      <dgm:prSet presAssocID="{EE2CC999-D000-41A4-B729-BE9B42DA455E}" presName="composite" presStyleCnt="0"/>
      <dgm:spPr/>
    </dgm:pt>
    <dgm:pt modelId="{0BC0CF23-FD7D-4FC2-BF24-1BFD3C3BA112}" type="pres">
      <dgm:prSet presAssocID="{EE2CC999-D000-41A4-B729-BE9B42DA455E}" presName="background" presStyleLbl="node0" presStyleIdx="0" presStyleCnt="1"/>
      <dgm:spPr/>
    </dgm:pt>
    <dgm:pt modelId="{247B8F09-98E4-446A-B7ED-3FB9F18C4249}" type="pres">
      <dgm:prSet presAssocID="{EE2CC999-D000-41A4-B729-BE9B42DA455E}" presName="text" presStyleLbl="fgAcc0" presStyleIdx="0" presStyleCnt="1">
        <dgm:presLayoutVars>
          <dgm:chPref val="3"/>
        </dgm:presLayoutVars>
      </dgm:prSet>
      <dgm:spPr/>
    </dgm:pt>
    <dgm:pt modelId="{2ACF81A0-5B7B-40A3-819D-FD4E3800E13E}" type="pres">
      <dgm:prSet presAssocID="{EE2CC999-D000-41A4-B729-BE9B42DA455E}" presName="hierChild2" presStyleCnt="0"/>
      <dgm:spPr/>
    </dgm:pt>
    <dgm:pt modelId="{AA9B4279-5066-4864-B9B0-6C90DD5E11FD}" type="pres">
      <dgm:prSet presAssocID="{79D8AE29-D29B-4B9D-8FF1-7AC3CEF687AE}" presName="Name10" presStyleLbl="parChTrans1D2" presStyleIdx="0" presStyleCnt="4"/>
      <dgm:spPr/>
    </dgm:pt>
    <dgm:pt modelId="{119264B3-DDB0-4CD4-BBF2-7ADDCD4D1C8D}" type="pres">
      <dgm:prSet presAssocID="{333BD6E3-8960-4557-A1B2-789AC7521A82}" presName="hierRoot2" presStyleCnt="0"/>
      <dgm:spPr/>
    </dgm:pt>
    <dgm:pt modelId="{5D75B64C-BA80-44E1-ADDE-080DFB439713}" type="pres">
      <dgm:prSet presAssocID="{333BD6E3-8960-4557-A1B2-789AC7521A82}" presName="composite2" presStyleCnt="0"/>
      <dgm:spPr/>
    </dgm:pt>
    <dgm:pt modelId="{BDCEFA0B-029F-45F6-9B5B-BEBACD76CEFF}" type="pres">
      <dgm:prSet presAssocID="{333BD6E3-8960-4557-A1B2-789AC7521A82}" presName="background2" presStyleLbl="node2" presStyleIdx="0" presStyleCnt="4"/>
      <dgm:spPr/>
    </dgm:pt>
    <dgm:pt modelId="{5127D228-536C-4361-86E2-A95589AD2334}" type="pres">
      <dgm:prSet presAssocID="{333BD6E3-8960-4557-A1B2-789AC7521A82}" presName="text2" presStyleLbl="fgAcc2" presStyleIdx="0" presStyleCnt="4">
        <dgm:presLayoutVars>
          <dgm:chPref val="3"/>
        </dgm:presLayoutVars>
      </dgm:prSet>
      <dgm:spPr/>
    </dgm:pt>
    <dgm:pt modelId="{7CA25399-1FBF-4D64-9C69-11F8C734C97A}" type="pres">
      <dgm:prSet presAssocID="{333BD6E3-8960-4557-A1B2-789AC7521A82}" presName="hierChild3" presStyleCnt="0"/>
      <dgm:spPr/>
    </dgm:pt>
    <dgm:pt modelId="{98717734-4B87-48A8-B46A-A3D3A13BE4DE}" type="pres">
      <dgm:prSet presAssocID="{7B23BEA2-E6DC-4E7B-B54B-27846FCF84EB}" presName="Name17" presStyleLbl="parChTrans1D3" presStyleIdx="0" presStyleCnt="4"/>
      <dgm:spPr/>
    </dgm:pt>
    <dgm:pt modelId="{9A344E0D-F883-4C8F-B825-2ED5E70C0247}" type="pres">
      <dgm:prSet presAssocID="{2E081DFF-A3FB-4E11-A77B-6C4BB911A908}" presName="hierRoot3" presStyleCnt="0"/>
      <dgm:spPr/>
    </dgm:pt>
    <dgm:pt modelId="{FCCA6449-A3A0-4BB3-98A9-FA34DB044876}" type="pres">
      <dgm:prSet presAssocID="{2E081DFF-A3FB-4E11-A77B-6C4BB911A908}" presName="composite3" presStyleCnt="0"/>
      <dgm:spPr/>
    </dgm:pt>
    <dgm:pt modelId="{52262BE5-3690-4167-8779-48F9D84B5944}" type="pres">
      <dgm:prSet presAssocID="{2E081DFF-A3FB-4E11-A77B-6C4BB911A908}" presName="background3" presStyleLbl="node3" presStyleIdx="0" presStyleCnt="4"/>
      <dgm:spPr/>
    </dgm:pt>
    <dgm:pt modelId="{0B10D699-45B7-4804-BFBC-18BA7AB8E6FC}" type="pres">
      <dgm:prSet presAssocID="{2E081DFF-A3FB-4E11-A77B-6C4BB911A908}" presName="text3" presStyleLbl="fgAcc3" presStyleIdx="0" presStyleCnt="4">
        <dgm:presLayoutVars>
          <dgm:chPref val="3"/>
        </dgm:presLayoutVars>
      </dgm:prSet>
      <dgm:spPr/>
    </dgm:pt>
    <dgm:pt modelId="{D18446E5-DB0F-4C4D-B45D-EE45AC1C23C5}" type="pres">
      <dgm:prSet presAssocID="{2E081DFF-A3FB-4E11-A77B-6C4BB911A908}" presName="hierChild4" presStyleCnt="0"/>
      <dgm:spPr/>
    </dgm:pt>
    <dgm:pt modelId="{F248A887-409C-4D79-B719-D643B1CC66BF}" type="pres">
      <dgm:prSet presAssocID="{6D65C08D-377E-4A76-80F5-2C6072A39F53}" presName="Name10" presStyleLbl="parChTrans1D2" presStyleIdx="1" presStyleCnt="4"/>
      <dgm:spPr/>
    </dgm:pt>
    <dgm:pt modelId="{D0594E0C-55E8-4D03-B92B-A08080842655}" type="pres">
      <dgm:prSet presAssocID="{5AD9AB37-1C63-4DC6-9CD5-4F2C60775450}" presName="hierRoot2" presStyleCnt="0"/>
      <dgm:spPr/>
    </dgm:pt>
    <dgm:pt modelId="{7CE8EC2C-3554-43E6-B6C4-2D7373C8C465}" type="pres">
      <dgm:prSet presAssocID="{5AD9AB37-1C63-4DC6-9CD5-4F2C60775450}" presName="composite2" presStyleCnt="0"/>
      <dgm:spPr/>
    </dgm:pt>
    <dgm:pt modelId="{34329A2C-4013-42ED-B1B5-CA793DDD957D}" type="pres">
      <dgm:prSet presAssocID="{5AD9AB37-1C63-4DC6-9CD5-4F2C60775450}" presName="background2" presStyleLbl="node2" presStyleIdx="1" presStyleCnt="4"/>
      <dgm:spPr/>
    </dgm:pt>
    <dgm:pt modelId="{7D73C3C8-561F-4AA5-AB71-DD7A6D4BB4C8}" type="pres">
      <dgm:prSet presAssocID="{5AD9AB37-1C63-4DC6-9CD5-4F2C60775450}" presName="text2" presStyleLbl="fgAcc2" presStyleIdx="1" presStyleCnt="4">
        <dgm:presLayoutVars>
          <dgm:chPref val="3"/>
        </dgm:presLayoutVars>
      </dgm:prSet>
      <dgm:spPr/>
    </dgm:pt>
    <dgm:pt modelId="{E5A3AA56-7006-4B72-86B3-8637CE42743F}" type="pres">
      <dgm:prSet presAssocID="{5AD9AB37-1C63-4DC6-9CD5-4F2C60775450}" presName="hierChild3" presStyleCnt="0"/>
      <dgm:spPr/>
    </dgm:pt>
    <dgm:pt modelId="{0BBB51A1-3CBC-4E0A-8B29-097E3C74CB23}" type="pres">
      <dgm:prSet presAssocID="{41A87C94-D31C-482C-BD09-F6EDA664FF1F}" presName="Name17" presStyleLbl="parChTrans1D3" presStyleIdx="1" presStyleCnt="4"/>
      <dgm:spPr/>
    </dgm:pt>
    <dgm:pt modelId="{7032D135-9A9F-44A1-B4E6-64D6422EECA5}" type="pres">
      <dgm:prSet presAssocID="{43722E50-3BF4-4FAB-9E19-53334028B213}" presName="hierRoot3" presStyleCnt="0"/>
      <dgm:spPr/>
    </dgm:pt>
    <dgm:pt modelId="{4835BF42-AB05-4E5D-B6FF-7EE1C2BB8D9F}" type="pres">
      <dgm:prSet presAssocID="{43722E50-3BF4-4FAB-9E19-53334028B213}" presName="composite3" presStyleCnt="0"/>
      <dgm:spPr/>
    </dgm:pt>
    <dgm:pt modelId="{BAE959DB-8435-4180-92CF-651C8969EDBA}" type="pres">
      <dgm:prSet presAssocID="{43722E50-3BF4-4FAB-9E19-53334028B213}" presName="background3" presStyleLbl="node3" presStyleIdx="1" presStyleCnt="4"/>
      <dgm:spPr/>
    </dgm:pt>
    <dgm:pt modelId="{8A6325D5-E792-48F1-A4C9-A408402BED89}" type="pres">
      <dgm:prSet presAssocID="{43722E50-3BF4-4FAB-9E19-53334028B213}" presName="text3" presStyleLbl="fgAcc3" presStyleIdx="1" presStyleCnt="4">
        <dgm:presLayoutVars>
          <dgm:chPref val="3"/>
        </dgm:presLayoutVars>
      </dgm:prSet>
      <dgm:spPr/>
    </dgm:pt>
    <dgm:pt modelId="{9FD08AE2-EEE0-4859-B1E6-376CE66EF997}" type="pres">
      <dgm:prSet presAssocID="{43722E50-3BF4-4FAB-9E19-53334028B213}" presName="hierChild4" presStyleCnt="0"/>
      <dgm:spPr/>
    </dgm:pt>
    <dgm:pt modelId="{7C1638F8-68EF-42BE-9759-7B54AA9F6653}" type="pres">
      <dgm:prSet presAssocID="{E8D9658A-B361-4C76-A3D2-20B9F823CB30}" presName="Name10" presStyleLbl="parChTrans1D2" presStyleIdx="2" presStyleCnt="4"/>
      <dgm:spPr/>
    </dgm:pt>
    <dgm:pt modelId="{6522F39E-5A77-4267-B6DA-4D1BD265A0F7}" type="pres">
      <dgm:prSet presAssocID="{2DCFFFA4-FCA1-495F-A895-583E1BD9D63E}" presName="hierRoot2" presStyleCnt="0"/>
      <dgm:spPr/>
    </dgm:pt>
    <dgm:pt modelId="{6116C1C5-E120-495E-A3B3-77AA748DEF9B}" type="pres">
      <dgm:prSet presAssocID="{2DCFFFA4-FCA1-495F-A895-583E1BD9D63E}" presName="composite2" presStyleCnt="0"/>
      <dgm:spPr/>
    </dgm:pt>
    <dgm:pt modelId="{DBE9904D-4CF5-472D-A89B-ABD0378F2527}" type="pres">
      <dgm:prSet presAssocID="{2DCFFFA4-FCA1-495F-A895-583E1BD9D63E}" presName="background2" presStyleLbl="node2" presStyleIdx="2" presStyleCnt="4"/>
      <dgm:spPr/>
    </dgm:pt>
    <dgm:pt modelId="{1F74465D-C5FC-47D6-B903-F3290901B773}" type="pres">
      <dgm:prSet presAssocID="{2DCFFFA4-FCA1-495F-A895-583E1BD9D63E}" presName="text2" presStyleLbl="fgAcc2" presStyleIdx="2" presStyleCnt="4">
        <dgm:presLayoutVars>
          <dgm:chPref val="3"/>
        </dgm:presLayoutVars>
      </dgm:prSet>
      <dgm:spPr/>
    </dgm:pt>
    <dgm:pt modelId="{CDA0B4E8-8580-4299-AC46-98BA378DA0C9}" type="pres">
      <dgm:prSet presAssocID="{2DCFFFA4-FCA1-495F-A895-583E1BD9D63E}" presName="hierChild3" presStyleCnt="0"/>
      <dgm:spPr/>
    </dgm:pt>
    <dgm:pt modelId="{BEEC8AF2-CA6C-46A4-9E19-F7C52C0D7B64}" type="pres">
      <dgm:prSet presAssocID="{65B3FA68-B939-4ED2-B4CF-5F167978F3DF}" presName="Name17" presStyleLbl="parChTrans1D3" presStyleIdx="2" presStyleCnt="4"/>
      <dgm:spPr/>
    </dgm:pt>
    <dgm:pt modelId="{A37FF12F-7D67-413A-940E-20C5AE617AA4}" type="pres">
      <dgm:prSet presAssocID="{5BF1E776-DC63-4EC8-84B7-A9E0E1A0BA51}" presName="hierRoot3" presStyleCnt="0"/>
      <dgm:spPr/>
    </dgm:pt>
    <dgm:pt modelId="{9A3DECF7-D0BC-4D68-9993-2A4172E60D34}" type="pres">
      <dgm:prSet presAssocID="{5BF1E776-DC63-4EC8-84B7-A9E0E1A0BA51}" presName="composite3" presStyleCnt="0"/>
      <dgm:spPr/>
    </dgm:pt>
    <dgm:pt modelId="{439C81F6-351A-446E-8ABD-FA8301B34F89}" type="pres">
      <dgm:prSet presAssocID="{5BF1E776-DC63-4EC8-84B7-A9E0E1A0BA51}" presName="background3" presStyleLbl="node3" presStyleIdx="2" presStyleCnt="4"/>
      <dgm:spPr/>
    </dgm:pt>
    <dgm:pt modelId="{6E34982E-95C2-4628-A01A-524BAF43ED1E}" type="pres">
      <dgm:prSet presAssocID="{5BF1E776-DC63-4EC8-84B7-A9E0E1A0BA51}" presName="text3" presStyleLbl="fgAcc3" presStyleIdx="2" presStyleCnt="4">
        <dgm:presLayoutVars>
          <dgm:chPref val="3"/>
        </dgm:presLayoutVars>
      </dgm:prSet>
      <dgm:spPr/>
    </dgm:pt>
    <dgm:pt modelId="{BFA7750D-FAC7-4478-9534-8AA0F0E76ADE}" type="pres">
      <dgm:prSet presAssocID="{5BF1E776-DC63-4EC8-84B7-A9E0E1A0BA51}" presName="hierChild4" presStyleCnt="0"/>
      <dgm:spPr/>
    </dgm:pt>
    <dgm:pt modelId="{6A2479B7-51A8-4F1F-A72E-4083EC9D22E6}" type="pres">
      <dgm:prSet presAssocID="{768B177A-EFB5-4758-B332-E37DD87D0E48}" presName="Name10" presStyleLbl="parChTrans1D2" presStyleIdx="3" presStyleCnt="4"/>
      <dgm:spPr/>
    </dgm:pt>
    <dgm:pt modelId="{77D12F5A-02A6-47F5-88DE-E13B88F3407E}" type="pres">
      <dgm:prSet presAssocID="{6854C5E0-9885-46C2-851B-650B0ADEA00C}" presName="hierRoot2" presStyleCnt="0"/>
      <dgm:spPr/>
    </dgm:pt>
    <dgm:pt modelId="{308B469E-536D-4F64-9CD4-67E008A0E8CD}" type="pres">
      <dgm:prSet presAssocID="{6854C5E0-9885-46C2-851B-650B0ADEA00C}" presName="composite2" presStyleCnt="0"/>
      <dgm:spPr/>
    </dgm:pt>
    <dgm:pt modelId="{1237FD6C-E4AA-4D9E-8B3A-7432A1CAC4AD}" type="pres">
      <dgm:prSet presAssocID="{6854C5E0-9885-46C2-851B-650B0ADEA00C}" presName="background2" presStyleLbl="node2" presStyleIdx="3" presStyleCnt="4"/>
      <dgm:spPr/>
    </dgm:pt>
    <dgm:pt modelId="{20BE0BDA-AF38-436B-8F9D-C27AC7D91578}" type="pres">
      <dgm:prSet presAssocID="{6854C5E0-9885-46C2-851B-650B0ADEA00C}" presName="text2" presStyleLbl="fgAcc2" presStyleIdx="3" presStyleCnt="4">
        <dgm:presLayoutVars>
          <dgm:chPref val="3"/>
        </dgm:presLayoutVars>
      </dgm:prSet>
      <dgm:spPr/>
    </dgm:pt>
    <dgm:pt modelId="{7F7CEBC8-FB15-4CB8-9978-8C6B47532957}" type="pres">
      <dgm:prSet presAssocID="{6854C5E0-9885-46C2-851B-650B0ADEA00C}" presName="hierChild3" presStyleCnt="0"/>
      <dgm:spPr/>
    </dgm:pt>
    <dgm:pt modelId="{812E000C-D320-4A94-BD25-38FBCC520D53}" type="pres">
      <dgm:prSet presAssocID="{F5134BDE-F670-4F79-AE02-0A84C3E3DA91}" presName="Name17" presStyleLbl="parChTrans1D3" presStyleIdx="3" presStyleCnt="4"/>
      <dgm:spPr/>
    </dgm:pt>
    <dgm:pt modelId="{D76B0688-27FA-4B99-9566-BE491FBD0BC5}" type="pres">
      <dgm:prSet presAssocID="{DF6879B3-76BA-444F-90FF-D969C528A415}" presName="hierRoot3" presStyleCnt="0"/>
      <dgm:spPr/>
    </dgm:pt>
    <dgm:pt modelId="{46D510FA-4FD1-4CCD-A058-4828C21F5F51}" type="pres">
      <dgm:prSet presAssocID="{DF6879B3-76BA-444F-90FF-D969C528A415}" presName="composite3" presStyleCnt="0"/>
      <dgm:spPr/>
    </dgm:pt>
    <dgm:pt modelId="{064B5E74-D64C-45C3-A53B-19C978019AB3}" type="pres">
      <dgm:prSet presAssocID="{DF6879B3-76BA-444F-90FF-D969C528A415}" presName="background3" presStyleLbl="node3" presStyleIdx="3" presStyleCnt="4"/>
      <dgm:spPr/>
    </dgm:pt>
    <dgm:pt modelId="{D6018261-B612-4656-84B7-567E8D33D563}" type="pres">
      <dgm:prSet presAssocID="{DF6879B3-76BA-444F-90FF-D969C528A415}" presName="text3" presStyleLbl="fgAcc3" presStyleIdx="3" presStyleCnt="4">
        <dgm:presLayoutVars>
          <dgm:chPref val="3"/>
        </dgm:presLayoutVars>
      </dgm:prSet>
      <dgm:spPr/>
    </dgm:pt>
    <dgm:pt modelId="{B484BD93-550E-43A8-8D38-3285304B3315}" type="pres">
      <dgm:prSet presAssocID="{DF6879B3-76BA-444F-90FF-D969C528A415}" presName="hierChild4" presStyleCnt="0"/>
      <dgm:spPr/>
    </dgm:pt>
  </dgm:ptLst>
  <dgm:cxnLst>
    <dgm:cxn modelId="{B67E890F-CF30-487E-8807-DFB0132708AC}" type="presOf" srcId="{65B3FA68-B939-4ED2-B4CF-5F167978F3DF}" destId="{BEEC8AF2-CA6C-46A4-9E19-F7C52C0D7B64}" srcOrd="0" destOrd="0" presId="urn:microsoft.com/office/officeart/2005/8/layout/hierarchy1"/>
    <dgm:cxn modelId="{CA0E6412-AF19-4190-BD02-94C02E5AEE58}" type="presOf" srcId="{5AD9AB37-1C63-4DC6-9CD5-4F2C60775450}" destId="{7D73C3C8-561F-4AA5-AB71-DD7A6D4BB4C8}" srcOrd="0" destOrd="0" presId="urn:microsoft.com/office/officeart/2005/8/layout/hierarchy1"/>
    <dgm:cxn modelId="{9E0F5A17-DD13-4A23-BBA1-CE3F37F3DBDA}" type="presOf" srcId="{2E081DFF-A3FB-4E11-A77B-6C4BB911A908}" destId="{0B10D699-45B7-4804-BFBC-18BA7AB8E6FC}" srcOrd="0" destOrd="0" presId="urn:microsoft.com/office/officeart/2005/8/layout/hierarchy1"/>
    <dgm:cxn modelId="{0A4B6819-2412-4B4C-BCF2-6AFDCD4EDC9A}" type="presOf" srcId="{6854C5E0-9885-46C2-851B-650B0ADEA00C}" destId="{20BE0BDA-AF38-436B-8F9D-C27AC7D91578}" srcOrd="0" destOrd="0" presId="urn:microsoft.com/office/officeart/2005/8/layout/hierarchy1"/>
    <dgm:cxn modelId="{2DE4C430-721A-46C7-A9E6-8B2542A6B495}" type="presOf" srcId="{5BF1E776-DC63-4EC8-84B7-A9E0E1A0BA51}" destId="{6E34982E-95C2-4628-A01A-524BAF43ED1E}" srcOrd="0" destOrd="0" presId="urn:microsoft.com/office/officeart/2005/8/layout/hierarchy1"/>
    <dgm:cxn modelId="{3A7FF937-0BED-4230-9BDE-399A5BABF21E}" srcId="{EE2CC999-D000-41A4-B729-BE9B42DA455E}" destId="{5AD9AB37-1C63-4DC6-9CD5-4F2C60775450}" srcOrd="1" destOrd="0" parTransId="{6D65C08D-377E-4A76-80F5-2C6072A39F53}" sibTransId="{D41F3726-CCEF-43A9-873E-10FE64B38638}"/>
    <dgm:cxn modelId="{9AB1C239-7EDD-4439-B953-6B82A271D2C1}" srcId="{53DB6155-DCF2-4CDF-BC3D-6CAB41A08338}" destId="{EE2CC999-D000-41A4-B729-BE9B42DA455E}" srcOrd="0" destOrd="0" parTransId="{629A9FED-BCE0-47C1-A7F9-9FBD17123396}" sibTransId="{ABAF588F-B38C-48D2-9207-97F99A337FBB}"/>
    <dgm:cxn modelId="{4FEE6A3E-43FD-45B2-AB65-527E3973312D}" type="presOf" srcId="{41A87C94-D31C-482C-BD09-F6EDA664FF1F}" destId="{0BBB51A1-3CBC-4E0A-8B29-097E3C74CB23}" srcOrd="0" destOrd="0" presId="urn:microsoft.com/office/officeart/2005/8/layout/hierarchy1"/>
    <dgm:cxn modelId="{E2B07B60-3C8B-4797-80A9-4334A5F5CAC6}" srcId="{EE2CC999-D000-41A4-B729-BE9B42DA455E}" destId="{333BD6E3-8960-4557-A1B2-789AC7521A82}" srcOrd="0" destOrd="0" parTransId="{79D8AE29-D29B-4B9D-8FF1-7AC3CEF687AE}" sibTransId="{54EC174E-23A4-4C3F-8D45-781893AE8473}"/>
    <dgm:cxn modelId="{7024544F-C5E5-4C76-9C3F-C0474D6E1259}" type="presOf" srcId="{79D8AE29-D29B-4B9D-8FF1-7AC3CEF687AE}" destId="{AA9B4279-5066-4864-B9B0-6C90DD5E11FD}" srcOrd="0" destOrd="0" presId="urn:microsoft.com/office/officeart/2005/8/layout/hierarchy1"/>
    <dgm:cxn modelId="{F89AF36F-541E-4F09-A419-58AAD6636312}" type="presOf" srcId="{EE2CC999-D000-41A4-B729-BE9B42DA455E}" destId="{247B8F09-98E4-446A-B7ED-3FB9F18C4249}" srcOrd="0" destOrd="0" presId="urn:microsoft.com/office/officeart/2005/8/layout/hierarchy1"/>
    <dgm:cxn modelId="{DFC46B77-18A4-4084-8F9E-8448C01ED050}" type="presOf" srcId="{F5134BDE-F670-4F79-AE02-0A84C3E3DA91}" destId="{812E000C-D320-4A94-BD25-38FBCC520D53}" srcOrd="0" destOrd="0" presId="urn:microsoft.com/office/officeart/2005/8/layout/hierarchy1"/>
    <dgm:cxn modelId="{3AF66678-036C-42A1-86FF-E41E1BEC7166}" srcId="{2DCFFFA4-FCA1-495F-A895-583E1BD9D63E}" destId="{5BF1E776-DC63-4EC8-84B7-A9E0E1A0BA51}" srcOrd="0" destOrd="0" parTransId="{65B3FA68-B939-4ED2-B4CF-5F167978F3DF}" sibTransId="{53ADB189-57D1-410E-8361-A501B6C9E3C7}"/>
    <dgm:cxn modelId="{C44D635A-0E61-4F6A-A885-3EE58B7B7A65}" type="presOf" srcId="{53DB6155-DCF2-4CDF-BC3D-6CAB41A08338}" destId="{5D660299-772B-4E24-A125-73E3D996603C}" srcOrd="0" destOrd="0" presId="urn:microsoft.com/office/officeart/2005/8/layout/hierarchy1"/>
    <dgm:cxn modelId="{A52EAD7A-2039-47F6-B3DB-A3F6620927FC}" type="presOf" srcId="{DF6879B3-76BA-444F-90FF-D969C528A415}" destId="{D6018261-B612-4656-84B7-567E8D33D563}" srcOrd="0" destOrd="0" presId="urn:microsoft.com/office/officeart/2005/8/layout/hierarchy1"/>
    <dgm:cxn modelId="{7097FB7F-B31F-4359-94D7-D48EDF2B0511}" srcId="{6854C5E0-9885-46C2-851B-650B0ADEA00C}" destId="{DF6879B3-76BA-444F-90FF-D969C528A415}" srcOrd="0" destOrd="0" parTransId="{F5134BDE-F670-4F79-AE02-0A84C3E3DA91}" sibTransId="{621CAED1-EFEF-4C15-971B-81AAB2BED7E5}"/>
    <dgm:cxn modelId="{F07D1F8B-2340-49F0-8E4A-E64063E69702}" type="presOf" srcId="{43722E50-3BF4-4FAB-9E19-53334028B213}" destId="{8A6325D5-E792-48F1-A4C9-A408402BED89}" srcOrd="0" destOrd="0" presId="urn:microsoft.com/office/officeart/2005/8/layout/hierarchy1"/>
    <dgm:cxn modelId="{137E5A91-BDCA-4666-85FF-74DBB58FE5FA}" type="presOf" srcId="{6D65C08D-377E-4A76-80F5-2C6072A39F53}" destId="{F248A887-409C-4D79-B719-D643B1CC66BF}" srcOrd="0" destOrd="0" presId="urn:microsoft.com/office/officeart/2005/8/layout/hierarchy1"/>
    <dgm:cxn modelId="{3156649E-0A8E-4ACF-BF66-3144B423E910}" type="presOf" srcId="{333BD6E3-8960-4557-A1B2-789AC7521A82}" destId="{5127D228-536C-4361-86E2-A95589AD2334}" srcOrd="0" destOrd="0" presId="urn:microsoft.com/office/officeart/2005/8/layout/hierarchy1"/>
    <dgm:cxn modelId="{19D9D7AA-DA24-4FFA-B223-FFB5DBB8D00D}" srcId="{EE2CC999-D000-41A4-B729-BE9B42DA455E}" destId="{2DCFFFA4-FCA1-495F-A895-583E1BD9D63E}" srcOrd="2" destOrd="0" parTransId="{E8D9658A-B361-4C76-A3D2-20B9F823CB30}" sibTransId="{5F091AC6-D444-4E21-B25A-2169A6E4697B}"/>
    <dgm:cxn modelId="{0586C2B5-E425-42C5-81E4-439E37FC1D31}" type="presOf" srcId="{768B177A-EFB5-4758-B332-E37DD87D0E48}" destId="{6A2479B7-51A8-4F1F-A72E-4083EC9D22E6}" srcOrd="0" destOrd="0" presId="urn:microsoft.com/office/officeart/2005/8/layout/hierarchy1"/>
    <dgm:cxn modelId="{58941ABD-3CD6-40E3-BE15-D6AB08C6959F}" srcId="{EE2CC999-D000-41A4-B729-BE9B42DA455E}" destId="{6854C5E0-9885-46C2-851B-650B0ADEA00C}" srcOrd="3" destOrd="0" parTransId="{768B177A-EFB5-4758-B332-E37DD87D0E48}" sibTransId="{2FAEAD35-059F-4C3B-8A56-6D06959F4900}"/>
    <dgm:cxn modelId="{D5365AC6-8500-4F3F-9FF8-4451C567D4F1}" type="presOf" srcId="{7B23BEA2-E6DC-4E7B-B54B-27846FCF84EB}" destId="{98717734-4B87-48A8-B46A-A3D3A13BE4DE}" srcOrd="0" destOrd="0" presId="urn:microsoft.com/office/officeart/2005/8/layout/hierarchy1"/>
    <dgm:cxn modelId="{0B429FC6-0B00-4DFB-B638-1C627343185A}" srcId="{333BD6E3-8960-4557-A1B2-789AC7521A82}" destId="{2E081DFF-A3FB-4E11-A77B-6C4BB911A908}" srcOrd="0" destOrd="0" parTransId="{7B23BEA2-E6DC-4E7B-B54B-27846FCF84EB}" sibTransId="{0E9F8C95-CAB2-45B1-80D8-EEC0E7F0A64C}"/>
    <dgm:cxn modelId="{B15657D1-7DCB-4CCD-BD7E-5763FDB52A96}" type="presOf" srcId="{2DCFFFA4-FCA1-495F-A895-583E1BD9D63E}" destId="{1F74465D-C5FC-47D6-B903-F3290901B773}" srcOrd="0" destOrd="0" presId="urn:microsoft.com/office/officeart/2005/8/layout/hierarchy1"/>
    <dgm:cxn modelId="{A9A27DE2-A5A7-4AD7-85E9-F154C3483D3E}" srcId="{5AD9AB37-1C63-4DC6-9CD5-4F2C60775450}" destId="{43722E50-3BF4-4FAB-9E19-53334028B213}" srcOrd="0" destOrd="0" parTransId="{41A87C94-D31C-482C-BD09-F6EDA664FF1F}" sibTransId="{E7327060-3F72-4A4B-BA46-3668667552C9}"/>
    <dgm:cxn modelId="{6E57D7EE-7CE7-451D-A4EA-0BDC214B02C5}" type="presOf" srcId="{E8D9658A-B361-4C76-A3D2-20B9F823CB30}" destId="{7C1638F8-68EF-42BE-9759-7B54AA9F6653}" srcOrd="0" destOrd="0" presId="urn:microsoft.com/office/officeart/2005/8/layout/hierarchy1"/>
    <dgm:cxn modelId="{67717400-D7A1-424A-A54E-8EBFBEBF8ADF}" type="presParOf" srcId="{5D660299-772B-4E24-A125-73E3D996603C}" destId="{F04E81AA-B6F3-49C6-BBE6-8C718798729C}" srcOrd="0" destOrd="0" presId="urn:microsoft.com/office/officeart/2005/8/layout/hierarchy1"/>
    <dgm:cxn modelId="{B968210C-3D92-40E9-8607-E8ABECE18366}" type="presParOf" srcId="{F04E81AA-B6F3-49C6-BBE6-8C718798729C}" destId="{58F4BBAA-B0BA-4D6C-BD57-B439804A1DEF}" srcOrd="0" destOrd="0" presId="urn:microsoft.com/office/officeart/2005/8/layout/hierarchy1"/>
    <dgm:cxn modelId="{D3BDA473-0E53-4350-9897-9340901EA2A3}" type="presParOf" srcId="{58F4BBAA-B0BA-4D6C-BD57-B439804A1DEF}" destId="{0BC0CF23-FD7D-4FC2-BF24-1BFD3C3BA112}" srcOrd="0" destOrd="0" presId="urn:microsoft.com/office/officeart/2005/8/layout/hierarchy1"/>
    <dgm:cxn modelId="{00016676-F243-40FD-965D-5DB08BD1B829}" type="presParOf" srcId="{58F4BBAA-B0BA-4D6C-BD57-B439804A1DEF}" destId="{247B8F09-98E4-446A-B7ED-3FB9F18C4249}" srcOrd="1" destOrd="0" presId="urn:microsoft.com/office/officeart/2005/8/layout/hierarchy1"/>
    <dgm:cxn modelId="{7B96B1A8-AEA8-4D19-B23B-C573D6ED0087}" type="presParOf" srcId="{F04E81AA-B6F3-49C6-BBE6-8C718798729C}" destId="{2ACF81A0-5B7B-40A3-819D-FD4E3800E13E}" srcOrd="1" destOrd="0" presId="urn:microsoft.com/office/officeart/2005/8/layout/hierarchy1"/>
    <dgm:cxn modelId="{F732F5F5-304C-4F61-BDC7-9605CCE377CC}" type="presParOf" srcId="{2ACF81A0-5B7B-40A3-819D-FD4E3800E13E}" destId="{AA9B4279-5066-4864-B9B0-6C90DD5E11FD}" srcOrd="0" destOrd="0" presId="urn:microsoft.com/office/officeart/2005/8/layout/hierarchy1"/>
    <dgm:cxn modelId="{27AAC994-0C6C-4BC3-B1C0-11009AF9A575}" type="presParOf" srcId="{2ACF81A0-5B7B-40A3-819D-FD4E3800E13E}" destId="{119264B3-DDB0-4CD4-BBF2-7ADDCD4D1C8D}" srcOrd="1" destOrd="0" presId="urn:microsoft.com/office/officeart/2005/8/layout/hierarchy1"/>
    <dgm:cxn modelId="{96CF286C-9988-4B2E-9D6A-854827F505C7}" type="presParOf" srcId="{119264B3-DDB0-4CD4-BBF2-7ADDCD4D1C8D}" destId="{5D75B64C-BA80-44E1-ADDE-080DFB439713}" srcOrd="0" destOrd="0" presId="urn:microsoft.com/office/officeart/2005/8/layout/hierarchy1"/>
    <dgm:cxn modelId="{56E44E5B-0C7E-4B25-B76B-BCDD0EDD6573}" type="presParOf" srcId="{5D75B64C-BA80-44E1-ADDE-080DFB439713}" destId="{BDCEFA0B-029F-45F6-9B5B-BEBACD76CEFF}" srcOrd="0" destOrd="0" presId="urn:microsoft.com/office/officeart/2005/8/layout/hierarchy1"/>
    <dgm:cxn modelId="{2A0F2EC5-74A9-499F-8AAD-30582ED6CD5F}" type="presParOf" srcId="{5D75B64C-BA80-44E1-ADDE-080DFB439713}" destId="{5127D228-536C-4361-86E2-A95589AD2334}" srcOrd="1" destOrd="0" presId="urn:microsoft.com/office/officeart/2005/8/layout/hierarchy1"/>
    <dgm:cxn modelId="{C78D21CA-490D-48FB-BE75-B980A5D62653}" type="presParOf" srcId="{119264B3-DDB0-4CD4-BBF2-7ADDCD4D1C8D}" destId="{7CA25399-1FBF-4D64-9C69-11F8C734C97A}" srcOrd="1" destOrd="0" presId="urn:microsoft.com/office/officeart/2005/8/layout/hierarchy1"/>
    <dgm:cxn modelId="{46F697B7-DF26-4192-A4D7-1595BEA72493}" type="presParOf" srcId="{7CA25399-1FBF-4D64-9C69-11F8C734C97A}" destId="{98717734-4B87-48A8-B46A-A3D3A13BE4DE}" srcOrd="0" destOrd="0" presId="urn:microsoft.com/office/officeart/2005/8/layout/hierarchy1"/>
    <dgm:cxn modelId="{8FAE8DF1-87E8-4E22-BEF5-00DDDAA27B5D}" type="presParOf" srcId="{7CA25399-1FBF-4D64-9C69-11F8C734C97A}" destId="{9A344E0D-F883-4C8F-B825-2ED5E70C0247}" srcOrd="1" destOrd="0" presId="urn:microsoft.com/office/officeart/2005/8/layout/hierarchy1"/>
    <dgm:cxn modelId="{9A04625A-C1BC-4FFB-BEDE-A6CF8F16F269}" type="presParOf" srcId="{9A344E0D-F883-4C8F-B825-2ED5E70C0247}" destId="{FCCA6449-A3A0-4BB3-98A9-FA34DB044876}" srcOrd="0" destOrd="0" presId="urn:microsoft.com/office/officeart/2005/8/layout/hierarchy1"/>
    <dgm:cxn modelId="{1995832E-AA65-4C71-BF06-D85F9DA90375}" type="presParOf" srcId="{FCCA6449-A3A0-4BB3-98A9-FA34DB044876}" destId="{52262BE5-3690-4167-8779-48F9D84B5944}" srcOrd="0" destOrd="0" presId="urn:microsoft.com/office/officeart/2005/8/layout/hierarchy1"/>
    <dgm:cxn modelId="{76DBE7DE-77F0-4DBC-A6B9-E8094A7B6A99}" type="presParOf" srcId="{FCCA6449-A3A0-4BB3-98A9-FA34DB044876}" destId="{0B10D699-45B7-4804-BFBC-18BA7AB8E6FC}" srcOrd="1" destOrd="0" presId="urn:microsoft.com/office/officeart/2005/8/layout/hierarchy1"/>
    <dgm:cxn modelId="{7CF8A264-F6CD-4B94-BCD6-597C789357F4}" type="presParOf" srcId="{9A344E0D-F883-4C8F-B825-2ED5E70C0247}" destId="{D18446E5-DB0F-4C4D-B45D-EE45AC1C23C5}" srcOrd="1" destOrd="0" presId="urn:microsoft.com/office/officeart/2005/8/layout/hierarchy1"/>
    <dgm:cxn modelId="{5900A16E-6331-4F0A-8423-6BE6DA8E53BC}" type="presParOf" srcId="{2ACF81A0-5B7B-40A3-819D-FD4E3800E13E}" destId="{F248A887-409C-4D79-B719-D643B1CC66BF}" srcOrd="2" destOrd="0" presId="urn:microsoft.com/office/officeart/2005/8/layout/hierarchy1"/>
    <dgm:cxn modelId="{2A676031-DCB3-4E88-B6A4-F242B7CEF5D0}" type="presParOf" srcId="{2ACF81A0-5B7B-40A3-819D-FD4E3800E13E}" destId="{D0594E0C-55E8-4D03-B92B-A08080842655}" srcOrd="3" destOrd="0" presId="urn:microsoft.com/office/officeart/2005/8/layout/hierarchy1"/>
    <dgm:cxn modelId="{41905216-A065-4FC0-B45C-C8BF9A170562}" type="presParOf" srcId="{D0594E0C-55E8-4D03-B92B-A08080842655}" destId="{7CE8EC2C-3554-43E6-B6C4-2D7373C8C465}" srcOrd="0" destOrd="0" presId="urn:microsoft.com/office/officeart/2005/8/layout/hierarchy1"/>
    <dgm:cxn modelId="{3AB525CE-E83E-4E2E-918C-EA8ADFEDE823}" type="presParOf" srcId="{7CE8EC2C-3554-43E6-B6C4-2D7373C8C465}" destId="{34329A2C-4013-42ED-B1B5-CA793DDD957D}" srcOrd="0" destOrd="0" presId="urn:microsoft.com/office/officeart/2005/8/layout/hierarchy1"/>
    <dgm:cxn modelId="{4E2C7285-BF46-4602-BCB8-9A0E2D703005}" type="presParOf" srcId="{7CE8EC2C-3554-43E6-B6C4-2D7373C8C465}" destId="{7D73C3C8-561F-4AA5-AB71-DD7A6D4BB4C8}" srcOrd="1" destOrd="0" presId="urn:microsoft.com/office/officeart/2005/8/layout/hierarchy1"/>
    <dgm:cxn modelId="{14F1CC15-FF28-44BC-95AC-62401DECCB43}" type="presParOf" srcId="{D0594E0C-55E8-4D03-B92B-A08080842655}" destId="{E5A3AA56-7006-4B72-86B3-8637CE42743F}" srcOrd="1" destOrd="0" presId="urn:microsoft.com/office/officeart/2005/8/layout/hierarchy1"/>
    <dgm:cxn modelId="{C9E7CCCC-30A2-4620-9251-B43DE5A68C0C}" type="presParOf" srcId="{E5A3AA56-7006-4B72-86B3-8637CE42743F}" destId="{0BBB51A1-3CBC-4E0A-8B29-097E3C74CB23}" srcOrd="0" destOrd="0" presId="urn:microsoft.com/office/officeart/2005/8/layout/hierarchy1"/>
    <dgm:cxn modelId="{B8C7A790-D382-4E63-9208-64F0B6BB14A8}" type="presParOf" srcId="{E5A3AA56-7006-4B72-86B3-8637CE42743F}" destId="{7032D135-9A9F-44A1-B4E6-64D6422EECA5}" srcOrd="1" destOrd="0" presId="urn:microsoft.com/office/officeart/2005/8/layout/hierarchy1"/>
    <dgm:cxn modelId="{574267E9-0506-4EC8-B3BC-0B6137357020}" type="presParOf" srcId="{7032D135-9A9F-44A1-B4E6-64D6422EECA5}" destId="{4835BF42-AB05-4E5D-B6FF-7EE1C2BB8D9F}" srcOrd="0" destOrd="0" presId="urn:microsoft.com/office/officeart/2005/8/layout/hierarchy1"/>
    <dgm:cxn modelId="{54E24465-E94A-4868-A47F-8E52F202C308}" type="presParOf" srcId="{4835BF42-AB05-4E5D-B6FF-7EE1C2BB8D9F}" destId="{BAE959DB-8435-4180-92CF-651C8969EDBA}" srcOrd="0" destOrd="0" presId="urn:microsoft.com/office/officeart/2005/8/layout/hierarchy1"/>
    <dgm:cxn modelId="{893DD632-51BE-4216-896E-FE49F480E688}" type="presParOf" srcId="{4835BF42-AB05-4E5D-B6FF-7EE1C2BB8D9F}" destId="{8A6325D5-E792-48F1-A4C9-A408402BED89}" srcOrd="1" destOrd="0" presId="urn:microsoft.com/office/officeart/2005/8/layout/hierarchy1"/>
    <dgm:cxn modelId="{677F9E6D-0F31-42D2-99F0-5566C151D3CE}" type="presParOf" srcId="{7032D135-9A9F-44A1-B4E6-64D6422EECA5}" destId="{9FD08AE2-EEE0-4859-B1E6-376CE66EF997}" srcOrd="1" destOrd="0" presId="urn:microsoft.com/office/officeart/2005/8/layout/hierarchy1"/>
    <dgm:cxn modelId="{6694785B-7DF4-4448-816F-5ED0AF60659B}" type="presParOf" srcId="{2ACF81A0-5B7B-40A3-819D-FD4E3800E13E}" destId="{7C1638F8-68EF-42BE-9759-7B54AA9F6653}" srcOrd="4" destOrd="0" presId="urn:microsoft.com/office/officeart/2005/8/layout/hierarchy1"/>
    <dgm:cxn modelId="{49362DC0-6FF9-47FD-9EF2-FC57ECED7A43}" type="presParOf" srcId="{2ACF81A0-5B7B-40A3-819D-FD4E3800E13E}" destId="{6522F39E-5A77-4267-B6DA-4D1BD265A0F7}" srcOrd="5" destOrd="0" presId="urn:microsoft.com/office/officeart/2005/8/layout/hierarchy1"/>
    <dgm:cxn modelId="{AF371159-9575-417A-990C-ABEC844CD7E9}" type="presParOf" srcId="{6522F39E-5A77-4267-B6DA-4D1BD265A0F7}" destId="{6116C1C5-E120-495E-A3B3-77AA748DEF9B}" srcOrd="0" destOrd="0" presId="urn:microsoft.com/office/officeart/2005/8/layout/hierarchy1"/>
    <dgm:cxn modelId="{0A8436E5-9C9C-453F-8A2A-5484BFB787C2}" type="presParOf" srcId="{6116C1C5-E120-495E-A3B3-77AA748DEF9B}" destId="{DBE9904D-4CF5-472D-A89B-ABD0378F2527}" srcOrd="0" destOrd="0" presId="urn:microsoft.com/office/officeart/2005/8/layout/hierarchy1"/>
    <dgm:cxn modelId="{3AA1EC42-1C25-4328-9B41-25201ECEFEA7}" type="presParOf" srcId="{6116C1C5-E120-495E-A3B3-77AA748DEF9B}" destId="{1F74465D-C5FC-47D6-B903-F3290901B773}" srcOrd="1" destOrd="0" presId="urn:microsoft.com/office/officeart/2005/8/layout/hierarchy1"/>
    <dgm:cxn modelId="{72D64CC5-48A6-4A3C-8642-D6A8B4626F48}" type="presParOf" srcId="{6522F39E-5A77-4267-B6DA-4D1BD265A0F7}" destId="{CDA0B4E8-8580-4299-AC46-98BA378DA0C9}" srcOrd="1" destOrd="0" presId="urn:microsoft.com/office/officeart/2005/8/layout/hierarchy1"/>
    <dgm:cxn modelId="{FEA5B6E5-158B-4915-8FDB-7CB27E63A701}" type="presParOf" srcId="{CDA0B4E8-8580-4299-AC46-98BA378DA0C9}" destId="{BEEC8AF2-CA6C-46A4-9E19-F7C52C0D7B64}" srcOrd="0" destOrd="0" presId="urn:microsoft.com/office/officeart/2005/8/layout/hierarchy1"/>
    <dgm:cxn modelId="{1EBE8C50-93C0-4CDE-A990-21760887245E}" type="presParOf" srcId="{CDA0B4E8-8580-4299-AC46-98BA378DA0C9}" destId="{A37FF12F-7D67-413A-940E-20C5AE617AA4}" srcOrd="1" destOrd="0" presId="urn:microsoft.com/office/officeart/2005/8/layout/hierarchy1"/>
    <dgm:cxn modelId="{FC897E52-6E1D-41C9-91F2-5A6F512ACF9F}" type="presParOf" srcId="{A37FF12F-7D67-413A-940E-20C5AE617AA4}" destId="{9A3DECF7-D0BC-4D68-9993-2A4172E60D34}" srcOrd="0" destOrd="0" presId="urn:microsoft.com/office/officeart/2005/8/layout/hierarchy1"/>
    <dgm:cxn modelId="{3D8BE319-BC15-4214-AB6C-1027C6BEB62D}" type="presParOf" srcId="{9A3DECF7-D0BC-4D68-9993-2A4172E60D34}" destId="{439C81F6-351A-446E-8ABD-FA8301B34F89}" srcOrd="0" destOrd="0" presId="urn:microsoft.com/office/officeart/2005/8/layout/hierarchy1"/>
    <dgm:cxn modelId="{B9061B55-9D34-4FA8-81DF-E8036136E02D}" type="presParOf" srcId="{9A3DECF7-D0BC-4D68-9993-2A4172E60D34}" destId="{6E34982E-95C2-4628-A01A-524BAF43ED1E}" srcOrd="1" destOrd="0" presId="urn:microsoft.com/office/officeart/2005/8/layout/hierarchy1"/>
    <dgm:cxn modelId="{37F4801B-5D18-43B8-9CC4-393D81EC47D6}" type="presParOf" srcId="{A37FF12F-7D67-413A-940E-20C5AE617AA4}" destId="{BFA7750D-FAC7-4478-9534-8AA0F0E76ADE}" srcOrd="1" destOrd="0" presId="urn:microsoft.com/office/officeart/2005/8/layout/hierarchy1"/>
    <dgm:cxn modelId="{ADCB44E0-013E-42CC-BB71-6977161B6CAB}" type="presParOf" srcId="{2ACF81A0-5B7B-40A3-819D-FD4E3800E13E}" destId="{6A2479B7-51A8-4F1F-A72E-4083EC9D22E6}" srcOrd="6" destOrd="0" presId="urn:microsoft.com/office/officeart/2005/8/layout/hierarchy1"/>
    <dgm:cxn modelId="{11F34C15-5BE8-445F-8F2B-182997E158AE}" type="presParOf" srcId="{2ACF81A0-5B7B-40A3-819D-FD4E3800E13E}" destId="{77D12F5A-02A6-47F5-88DE-E13B88F3407E}" srcOrd="7" destOrd="0" presId="urn:microsoft.com/office/officeart/2005/8/layout/hierarchy1"/>
    <dgm:cxn modelId="{520BBEE5-53D4-40AF-879E-6CA508C6221D}" type="presParOf" srcId="{77D12F5A-02A6-47F5-88DE-E13B88F3407E}" destId="{308B469E-536D-4F64-9CD4-67E008A0E8CD}" srcOrd="0" destOrd="0" presId="urn:microsoft.com/office/officeart/2005/8/layout/hierarchy1"/>
    <dgm:cxn modelId="{99AC797E-B4AB-426B-A5D1-B3B2575E3322}" type="presParOf" srcId="{308B469E-536D-4F64-9CD4-67E008A0E8CD}" destId="{1237FD6C-E4AA-4D9E-8B3A-7432A1CAC4AD}" srcOrd="0" destOrd="0" presId="urn:microsoft.com/office/officeart/2005/8/layout/hierarchy1"/>
    <dgm:cxn modelId="{E32325B3-8005-467F-8595-C3BF93BCD460}" type="presParOf" srcId="{308B469E-536D-4F64-9CD4-67E008A0E8CD}" destId="{20BE0BDA-AF38-436B-8F9D-C27AC7D91578}" srcOrd="1" destOrd="0" presId="urn:microsoft.com/office/officeart/2005/8/layout/hierarchy1"/>
    <dgm:cxn modelId="{5F8CAD60-F9A5-4208-B3C0-D874DA7120DD}" type="presParOf" srcId="{77D12F5A-02A6-47F5-88DE-E13B88F3407E}" destId="{7F7CEBC8-FB15-4CB8-9978-8C6B47532957}" srcOrd="1" destOrd="0" presId="urn:microsoft.com/office/officeart/2005/8/layout/hierarchy1"/>
    <dgm:cxn modelId="{8748D3BC-FF52-432B-AD0F-49DFE567CE99}" type="presParOf" srcId="{7F7CEBC8-FB15-4CB8-9978-8C6B47532957}" destId="{812E000C-D320-4A94-BD25-38FBCC520D53}" srcOrd="0" destOrd="0" presId="urn:microsoft.com/office/officeart/2005/8/layout/hierarchy1"/>
    <dgm:cxn modelId="{CD987641-0E82-4A63-B982-24C01DB30E1A}" type="presParOf" srcId="{7F7CEBC8-FB15-4CB8-9978-8C6B47532957}" destId="{D76B0688-27FA-4B99-9566-BE491FBD0BC5}" srcOrd="1" destOrd="0" presId="urn:microsoft.com/office/officeart/2005/8/layout/hierarchy1"/>
    <dgm:cxn modelId="{47EFC9C5-C217-4E74-A674-FE399A093973}" type="presParOf" srcId="{D76B0688-27FA-4B99-9566-BE491FBD0BC5}" destId="{46D510FA-4FD1-4CCD-A058-4828C21F5F51}" srcOrd="0" destOrd="0" presId="urn:microsoft.com/office/officeart/2005/8/layout/hierarchy1"/>
    <dgm:cxn modelId="{8B5531F5-0584-429F-A8C8-57009D8A86DA}" type="presParOf" srcId="{46D510FA-4FD1-4CCD-A058-4828C21F5F51}" destId="{064B5E74-D64C-45C3-A53B-19C978019AB3}" srcOrd="0" destOrd="0" presId="urn:microsoft.com/office/officeart/2005/8/layout/hierarchy1"/>
    <dgm:cxn modelId="{435E0C04-A16A-4172-886E-FFB952EBE209}" type="presParOf" srcId="{46D510FA-4FD1-4CCD-A058-4828C21F5F51}" destId="{D6018261-B612-4656-84B7-567E8D33D563}" srcOrd="1" destOrd="0" presId="urn:microsoft.com/office/officeart/2005/8/layout/hierarchy1"/>
    <dgm:cxn modelId="{53C405DA-61FE-43E5-BB8C-5D45380D75A0}" type="presParOf" srcId="{D76B0688-27FA-4B99-9566-BE491FBD0BC5}" destId="{B484BD93-550E-43A8-8D38-3285304B331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hierarchy1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EE2CC999-D000-41A4-B729-BE9B42DA455E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祖父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外公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 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祖母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外婆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BAF588F-B38C-48D2-9207-97F99A337FBB}" type="sibTrans" cxnId="{9AB1C239-7EDD-4439-B953-6B82A271D2C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29A9FED-BCE0-47C1-A7F9-9FBD17123396}" type="parTrans" cxnId="{9AB1C239-7EDD-4439-B953-6B82A271D2C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33BD6E3-8960-4557-A1B2-789AC7521A8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媽媽</a:t>
          </a:r>
        </a:p>
      </dgm:t>
    </dgm:pt>
    <dgm:pt modelId="{54EC174E-23A4-4C3F-8D45-781893AE8473}" type="sibTrans" cxnId="{E2B07B60-3C8B-4797-80A9-4334A5F5CAC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9D8AE29-D29B-4B9D-8FF1-7AC3CEF687AE}" type="parTrans" cxnId="{E2B07B60-3C8B-4797-80A9-4334A5F5CAC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959201D-8A9F-474C-BC02-BA07DCF3FCA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阿姨 姨丈</a:t>
          </a:r>
        </a:p>
      </dgm:t>
    </dgm:pt>
    <dgm:pt modelId="{6BA56C37-9936-4E35-BFE1-FB997F65021B}" type="parTrans" cxnId="{30BBC9F5-6803-46D8-BD41-F3C7216FA17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F7D12D8-EBE9-4BF4-BC26-852B6CC11148}" type="sibTrans" cxnId="{30BBC9F5-6803-46D8-BD41-F3C7216FA17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215E6D0-7A9E-4417-B593-5D2E3A56CC0F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舅舅 舅媽</a:t>
          </a:r>
        </a:p>
      </dgm:t>
    </dgm:pt>
    <dgm:pt modelId="{94893513-23ED-4545-BD74-48599B8D7AB4}" type="parTrans" cxnId="{CF6D5C43-E253-4AA5-B2DF-C8A1E4BB3F7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B0A8D5D-0B64-486A-B427-93166C7966DD}" type="sibTrans" cxnId="{CF6D5C43-E253-4AA5-B2DF-C8A1E4BB3F7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07BC0D3-E197-486B-8F1D-1D0B29F899B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表姐 表弟</a:t>
          </a:r>
        </a:p>
      </dgm:t>
    </dgm:pt>
    <dgm:pt modelId="{935F06FF-E33C-4ABC-A587-B15678FD2BE4}" type="parTrans" cxnId="{57CCDB6E-6A02-463F-AD77-713486BDEA0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09771FE-84A7-4383-A795-CB3042AEB67B}" type="sibTrans" cxnId="{57CCDB6E-6A02-463F-AD77-713486BDEA0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0A80882-B66C-470C-85C1-A745C5F35B86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妹妹</a:t>
          </a:r>
        </a:p>
      </dgm:t>
    </dgm:pt>
    <dgm:pt modelId="{8FB62F67-80A4-4EB2-A49F-1BD3F0B56DA1}" type="parTrans" cxnId="{3E2C9C03-5341-4926-881D-318C81B0328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B050DFD-1797-4929-B8A4-C7519F0067E7}" type="sibTrans" cxnId="{3E2C9C03-5341-4926-881D-318C81B0328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862F1AC-D264-462D-AA1A-86AF2FB54636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表哥 表妹</a:t>
          </a:r>
        </a:p>
      </dgm:t>
    </dgm:pt>
    <dgm:pt modelId="{E4AB4168-E553-40D5-BD9D-B4B967536FC7}" type="parTrans" cxnId="{C8A417BF-211B-458D-BC30-18E5FD2A4D0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91202D0-99AF-4CDC-95C7-5C8FADE942CF}" type="sibTrans" cxnId="{C8A417BF-211B-458D-BC30-18E5FD2A4D0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F780EBC-7735-4B56-83A7-3AC1F4490AE6}" type="pres">
      <dgm:prSet presAssocID="{53DB6155-DCF2-4CDF-BC3D-6CAB41A0833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873817C-7287-4E7D-8E14-4ADCA7A941A3}" type="pres">
      <dgm:prSet presAssocID="{EE2CC999-D000-41A4-B729-BE9B42DA455E}" presName="hierRoot1" presStyleCnt="0"/>
      <dgm:spPr/>
    </dgm:pt>
    <dgm:pt modelId="{175D4BA7-6A5D-4819-AA1D-AE69E92EC7BD}" type="pres">
      <dgm:prSet presAssocID="{EE2CC999-D000-41A4-B729-BE9B42DA455E}" presName="composite" presStyleCnt="0"/>
      <dgm:spPr/>
    </dgm:pt>
    <dgm:pt modelId="{BEC76D5D-875F-4985-92F7-ACDB372D2FEE}" type="pres">
      <dgm:prSet presAssocID="{EE2CC999-D000-41A4-B729-BE9B42DA455E}" presName="background" presStyleLbl="node0" presStyleIdx="0" presStyleCnt="1"/>
      <dgm:spPr/>
    </dgm:pt>
    <dgm:pt modelId="{A6762F03-67C1-4827-B3A9-835F1151D578}" type="pres">
      <dgm:prSet presAssocID="{EE2CC999-D000-41A4-B729-BE9B42DA455E}" presName="text" presStyleLbl="fgAcc0" presStyleIdx="0" presStyleCnt="1">
        <dgm:presLayoutVars>
          <dgm:chPref val="3"/>
        </dgm:presLayoutVars>
      </dgm:prSet>
      <dgm:spPr/>
    </dgm:pt>
    <dgm:pt modelId="{649B01B9-4DEF-49BC-B318-87F4ABC906F0}" type="pres">
      <dgm:prSet presAssocID="{EE2CC999-D000-41A4-B729-BE9B42DA455E}" presName="hierChild2" presStyleCnt="0"/>
      <dgm:spPr/>
    </dgm:pt>
    <dgm:pt modelId="{FA68AC03-1828-4899-86E3-E5C3CC20EF9A}" type="pres">
      <dgm:prSet presAssocID="{79D8AE29-D29B-4B9D-8FF1-7AC3CEF687AE}" presName="Name10" presStyleLbl="parChTrans1D2" presStyleIdx="0" presStyleCnt="3"/>
      <dgm:spPr/>
    </dgm:pt>
    <dgm:pt modelId="{95B7405C-2840-4666-90E2-70D63AB0FD09}" type="pres">
      <dgm:prSet presAssocID="{333BD6E3-8960-4557-A1B2-789AC7521A82}" presName="hierRoot2" presStyleCnt="0"/>
      <dgm:spPr/>
    </dgm:pt>
    <dgm:pt modelId="{69AD3858-631B-429F-8132-2E824A3E7B8B}" type="pres">
      <dgm:prSet presAssocID="{333BD6E3-8960-4557-A1B2-789AC7521A82}" presName="composite2" presStyleCnt="0"/>
      <dgm:spPr/>
    </dgm:pt>
    <dgm:pt modelId="{39D4C4B7-5C05-44E4-87BE-B5C68479296E}" type="pres">
      <dgm:prSet presAssocID="{333BD6E3-8960-4557-A1B2-789AC7521A82}" presName="background2" presStyleLbl="node2" presStyleIdx="0" presStyleCnt="3"/>
      <dgm:spPr/>
    </dgm:pt>
    <dgm:pt modelId="{1A804DEA-4910-41E5-9AEA-6528B85DD854}" type="pres">
      <dgm:prSet presAssocID="{333BD6E3-8960-4557-A1B2-789AC7521A82}" presName="text2" presStyleLbl="fgAcc2" presStyleIdx="0" presStyleCnt="3">
        <dgm:presLayoutVars>
          <dgm:chPref val="3"/>
        </dgm:presLayoutVars>
      </dgm:prSet>
      <dgm:spPr/>
    </dgm:pt>
    <dgm:pt modelId="{02E0F4CA-18C4-45C8-98DC-029F0012A726}" type="pres">
      <dgm:prSet presAssocID="{333BD6E3-8960-4557-A1B2-789AC7521A82}" presName="hierChild3" presStyleCnt="0"/>
      <dgm:spPr/>
    </dgm:pt>
    <dgm:pt modelId="{ED7E7D09-A652-4A3E-B549-91D081E3CEBE}" type="pres">
      <dgm:prSet presAssocID="{8FB62F67-80A4-4EB2-A49F-1BD3F0B56DA1}" presName="Name17" presStyleLbl="parChTrans1D3" presStyleIdx="0" presStyleCnt="3"/>
      <dgm:spPr/>
    </dgm:pt>
    <dgm:pt modelId="{ED2132B7-98B1-492D-9FF6-B4A1C0317B0D}" type="pres">
      <dgm:prSet presAssocID="{50A80882-B66C-470C-85C1-A745C5F35B86}" presName="hierRoot3" presStyleCnt="0"/>
      <dgm:spPr/>
    </dgm:pt>
    <dgm:pt modelId="{C644604D-E3D3-42A5-B5BF-6EF15C4675FC}" type="pres">
      <dgm:prSet presAssocID="{50A80882-B66C-470C-85C1-A745C5F35B86}" presName="composite3" presStyleCnt="0"/>
      <dgm:spPr/>
    </dgm:pt>
    <dgm:pt modelId="{1802BDF8-25AC-4414-ABA3-BD266C099369}" type="pres">
      <dgm:prSet presAssocID="{50A80882-B66C-470C-85C1-A745C5F35B86}" presName="background3" presStyleLbl="node3" presStyleIdx="0" presStyleCnt="3"/>
      <dgm:spPr/>
    </dgm:pt>
    <dgm:pt modelId="{56A22042-B5B9-4505-96A9-FE7F3000F361}" type="pres">
      <dgm:prSet presAssocID="{50A80882-B66C-470C-85C1-A745C5F35B86}" presName="text3" presStyleLbl="fgAcc3" presStyleIdx="0" presStyleCnt="3">
        <dgm:presLayoutVars>
          <dgm:chPref val="3"/>
        </dgm:presLayoutVars>
      </dgm:prSet>
      <dgm:spPr/>
    </dgm:pt>
    <dgm:pt modelId="{0BE16FF5-CB76-476D-83E0-3B2A57A5DBA8}" type="pres">
      <dgm:prSet presAssocID="{50A80882-B66C-470C-85C1-A745C5F35B86}" presName="hierChild4" presStyleCnt="0"/>
      <dgm:spPr/>
    </dgm:pt>
    <dgm:pt modelId="{A5059DC7-7FDB-40D7-857D-D44BB8171B12}" type="pres">
      <dgm:prSet presAssocID="{6BA56C37-9936-4E35-BFE1-FB997F65021B}" presName="Name10" presStyleLbl="parChTrans1D2" presStyleIdx="1" presStyleCnt="3"/>
      <dgm:spPr/>
    </dgm:pt>
    <dgm:pt modelId="{E7988CFF-3562-4331-A91B-C7B423051954}" type="pres">
      <dgm:prSet presAssocID="{D959201D-8A9F-474C-BC02-BA07DCF3FCA8}" presName="hierRoot2" presStyleCnt="0"/>
      <dgm:spPr/>
    </dgm:pt>
    <dgm:pt modelId="{7D38EFFF-3A0E-42B4-9549-3E82379D13E5}" type="pres">
      <dgm:prSet presAssocID="{D959201D-8A9F-474C-BC02-BA07DCF3FCA8}" presName="composite2" presStyleCnt="0"/>
      <dgm:spPr/>
    </dgm:pt>
    <dgm:pt modelId="{B52E66C9-B3E6-448F-99A2-81A71FCAF40A}" type="pres">
      <dgm:prSet presAssocID="{D959201D-8A9F-474C-BC02-BA07DCF3FCA8}" presName="background2" presStyleLbl="node2" presStyleIdx="1" presStyleCnt="3"/>
      <dgm:spPr/>
    </dgm:pt>
    <dgm:pt modelId="{79391891-640F-455D-81E2-CD00EEB9CECE}" type="pres">
      <dgm:prSet presAssocID="{D959201D-8A9F-474C-BC02-BA07DCF3FCA8}" presName="text2" presStyleLbl="fgAcc2" presStyleIdx="1" presStyleCnt="3">
        <dgm:presLayoutVars>
          <dgm:chPref val="3"/>
        </dgm:presLayoutVars>
      </dgm:prSet>
      <dgm:spPr/>
    </dgm:pt>
    <dgm:pt modelId="{87D2E839-D233-4C37-B977-D5D70B574070}" type="pres">
      <dgm:prSet presAssocID="{D959201D-8A9F-474C-BC02-BA07DCF3FCA8}" presName="hierChild3" presStyleCnt="0"/>
      <dgm:spPr/>
    </dgm:pt>
    <dgm:pt modelId="{DEEBFE62-8F7D-4674-B15F-18A9D9073506}" type="pres">
      <dgm:prSet presAssocID="{E4AB4168-E553-40D5-BD9D-B4B967536FC7}" presName="Name17" presStyleLbl="parChTrans1D3" presStyleIdx="1" presStyleCnt="3"/>
      <dgm:spPr/>
    </dgm:pt>
    <dgm:pt modelId="{1E510FBC-4F96-4C98-88DA-EE83B0E9AD6B}" type="pres">
      <dgm:prSet presAssocID="{C862F1AC-D264-462D-AA1A-86AF2FB54636}" presName="hierRoot3" presStyleCnt="0"/>
      <dgm:spPr/>
    </dgm:pt>
    <dgm:pt modelId="{FC7092A7-37D2-4A7E-BEBB-3CEF59421BFF}" type="pres">
      <dgm:prSet presAssocID="{C862F1AC-D264-462D-AA1A-86AF2FB54636}" presName="composite3" presStyleCnt="0"/>
      <dgm:spPr/>
    </dgm:pt>
    <dgm:pt modelId="{52F2FEA9-9CE7-4128-8895-D943FF73F658}" type="pres">
      <dgm:prSet presAssocID="{C862F1AC-D264-462D-AA1A-86AF2FB54636}" presName="background3" presStyleLbl="node3" presStyleIdx="1" presStyleCnt="3"/>
      <dgm:spPr/>
    </dgm:pt>
    <dgm:pt modelId="{1ED851CD-6702-4111-A836-C5C0AC40C705}" type="pres">
      <dgm:prSet presAssocID="{C862F1AC-D264-462D-AA1A-86AF2FB54636}" presName="text3" presStyleLbl="fgAcc3" presStyleIdx="1" presStyleCnt="3">
        <dgm:presLayoutVars>
          <dgm:chPref val="3"/>
        </dgm:presLayoutVars>
      </dgm:prSet>
      <dgm:spPr/>
    </dgm:pt>
    <dgm:pt modelId="{6FA1817C-BBBF-4B28-A306-8602CB8ACF4D}" type="pres">
      <dgm:prSet presAssocID="{C862F1AC-D264-462D-AA1A-86AF2FB54636}" presName="hierChild4" presStyleCnt="0"/>
      <dgm:spPr/>
    </dgm:pt>
    <dgm:pt modelId="{6808E37D-CC52-4B9A-A80D-C1D562609883}" type="pres">
      <dgm:prSet presAssocID="{94893513-23ED-4545-BD74-48599B8D7AB4}" presName="Name10" presStyleLbl="parChTrans1D2" presStyleIdx="2" presStyleCnt="3"/>
      <dgm:spPr/>
    </dgm:pt>
    <dgm:pt modelId="{5AEE3C48-B29D-48D2-955C-B27C0416465B}" type="pres">
      <dgm:prSet presAssocID="{5215E6D0-7A9E-4417-B593-5D2E3A56CC0F}" presName="hierRoot2" presStyleCnt="0"/>
      <dgm:spPr/>
    </dgm:pt>
    <dgm:pt modelId="{B18F57BA-35DA-4E6D-8795-710F83EF6A05}" type="pres">
      <dgm:prSet presAssocID="{5215E6D0-7A9E-4417-B593-5D2E3A56CC0F}" presName="composite2" presStyleCnt="0"/>
      <dgm:spPr/>
    </dgm:pt>
    <dgm:pt modelId="{F935FB39-2131-4CAA-8572-B46DBF7D16C2}" type="pres">
      <dgm:prSet presAssocID="{5215E6D0-7A9E-4417-B593-5D2E3A56CC0F}" presName="background2" presStyleLbl="node2" presStyleIdx="2" presStyleCnt="3"/>
      <dgm:spPr/>
    </dgm:pt>
    <dgm:pt modelId="{1C870EFD-5F43-41F5-A23A-2D781162C8BE}" type="pres">
      <dgm:prSet presAssocID="{5215E6D0-7A9E-4417-B593-5D2E3A56CC0F}" presName="text2" presStyleLbl="fgAcc2" presStyleIdx="2" presStyleCnt="3">
        <dgm:presLayoutVars>
          <dgm:chPref val="3"/>
        </dgm:presLayoutVars>
      </dgm:prSet>
      <dgm:spPr/>
    </dgm:pt>
    <dgm:pt modelId="{340C8533-D0B1-43EC-82C9-9389C4BDB51F}" type="pres">
      <dgm:prSet presAssocID="{5215E6D0-7A9E-4417-B593-5D2E3A56CC0F}" presName="hierChild3" presStyleCnt="0"/>
      <dgm:spPr/>
    </dgm:pt>
    <dgm:pt modelId="{8B64C8F5-6DB6-4BAA-BF19-2FE176001BD2}" type="pres">
      <dgm:prSet presAssocID="{935F06FF-E33C-4ABC-A587-B15678FD2BE4}" presName="Name17" presStyleLbl="parChTrans1D3" presStyleIdx="2" presStyleCnt="3"/>
      <dgm:spPr/>
    </dgm:pt>
    <dgm:pt modelId="{99746C7C-59BC-4B88-807B-E5F73BF9A806}" type="pres">
      <dgm:prSet presAssocID="{307BC0D3-E197-486B-8F1D-1D0B29F899B2}" presName="hierRoot3" presStyleCnt="0"/>
      <dgm:spPr/>
    </dgm:pt>
    <dgm:pt modelId="{68A441BD-5E99-49F9-8F82-4FE3D4BAB3F2}" type="pres">
      <dgm:prSet presAssocID="{307BC0D3-E197-486B-8F1D-1D0B29F899B2}" presName="composite3" presStyleCnt="0"/>
      <dgm:spPr/>
    </dgm:pt>
    <dgm:pt modelId="{B453C927-58BA-4A27-AB2C-E2B99CD7A800}" type="pres">
      <dgm:prSet presAssocID="{307BC0D3-E197-486B-8F1D-1D0B29F899B2}" presName="background3" presStyleLbl="node3" presStyleIdx="2" presStyleCnt="3"/>
      <dgm:spPr/>
    </dgm:pt>
    <dgm:pt modelId="{3FE5E333-FA4C-4664-8F94-9A543B49387B}" type="pres">
      <dgm:prSet presAssocID="{307BC0D3-E197-486B-8F1D-1D0B29F899B2}" presName="text3" presStyleLbl="fgAcc3" presStyleIdx="2" presStyleCnt="3">
        <dgm:presLayoutVars>
          <dgm:chPref val="3"/>
        </dgm:presLayoutVars>
      </dgm:prSet>
      <dgm:spPr/>
    </dgm:pt>
    <dgm:pt modelId="{A95BB8B3-2B1F-437E-8D88-47CECEE1E707}" type="pres">
      <dgm:prSet presAssocID="{307BC0D3-E197-486B-8F1D-1D0B29F899B2}" presName="hierChild4" presStyleCnt="0"/>
      <dgm:spPr/>
    </dgm:pt>
  </dgm:ptLst>
  <dgm:cxnLst>
    <dgm:cxn modelId="{3E2C9C03-5341-4926-881D-318C81B03285}" srcId="{333BD6E3-8960-4557-A1B2-789AC7521A82}" destId="{50A80882-B66C-470C-85C1-A745C5F35B86}" srcOrd="0" destOrd="0" parTransId="{8FB62F67-80A4-4EB2-A49F-1BD3F0B56DA1}" sibTransId="{7B050DFD-1797-4929-B8A4-C7519F0067E7}"/>
    <dgm:cxn modelId="{A0096E13-B91F-439A-A1F1-ABCCC9172FC1}" type="presOf" srcId="{E4AB4168-E553-40D5-BD9D-B4B967536FC7}" destId="{DEEBFE62-8F7D-4674-B15F-18A9D9073506}" srcOrd="0" destOrd="0" presId="urn:microsoft.com/office/officeart/2005/8/layout/hierarchy1"/>
    <dgm:cxn modelId="{F5EC1614-BA9A-403F-B9F6-6E5310667351}" type="presOf" srcId="{53DB6155-DCF2-4CDF-BC3D-6CAB41A08338}" destId="{0F780EBC-7735-4B56-83A7-3AC1F4490AE6}" srcOrd="0" destOrd="0" presId="urn:microsoft.com/office/officeart/2005/8/layout/hierarchy1"/>
    <dgm:cxn modelId="{943FE52F-D90D-4BCA-9291-E7E12D419535}" type="presOf" srcId="{C862F1AC-D264-462D-AA1A-86AF2FB54636}" destId="{1ED851CD-6702-4111-A836-C5C0AC40C705}" srcOrd="0" destOrd="0" presId="urn:microsoft.com/office/officeart/2005/8/layout/hierarchy1"/>
    <dgm:cxn modelId="{9AB1C239-7EDD-4439-B953-6B82A271D2C1}" srcId="{53DB6155-DCF2-4CDF-BC3D-6CAB41A08338}" destId="{EE2CC999-D000-41A4-B729-BE9B42DA455E}" srcOrd="0" destOrd="0" parTransId="{629A9FED-BCE0-47C1-A7F9-9FBD17123396}" sibTransId="{ABAF588F-B38C-48D2-9207-97F99A337FBB}"/>
    <dgm:cxn modelId="{A24A8640-D5C1-4524-8F78-4C129E84D4B3}" type="presOf" srcId="{79D8AE29-D29B-4B9D-8FF1-7AC3CEF687AE}" destId="{FA68AC03-1828-4899-86E3-E5C3CC20EF9A}" srcOrd="0" destOrd="0" presId="urn:microsoft.com/office/officeart/2005/8/layout/hierarchy1"/>
    <dgm:cxn modelId="{BC3A3E5B-3EDE-4856-95E5-CE4CC184F7B7}" type="presOf" srcId="{D959201D-8A9F-474C-BC02-BA07DCF3FCA8}" destId="{79391891-640F-455D-81E2-CD00EEB9CECE}" srcOrd="0" destOrd="0" presId="urn:microsoft.com/office/officeart/2005/8/layout/hierarchy1"/>
    <dgm:cxn modelId="{E2B07B60-3C8B-4797-80A9-4334A5F5CAC6}" srcId="{EE2CC999-D000-41A4-B729-BE9B42DA455E}" destId="{333BD6E3-8960-4557-A1B2-789AC7521A82}" srcOrd="0" destOrd="0" parTransId="{79D8AE29-D29B-4B9D-8FF1-7AC3CEF687AE}" sibTransId="{54EC174E-23A4-4C3F-8D45-781893AE8473}"/>
    <dgm:cxn modelId="{CF6D5C43-E253-4AA5-B2DF-C8A1E4BB3F79}" srcId="{EE2CC999-D000-41A4-B729-BE9B42DA455E}" destId="{5215E6D0-7A9E-4417-B593-5D2E3A56CC0F}" srcOrd="2" destOrd="0" parTransId="{94893513-23ED-4545-BD74-48599B8D7AB4}" sibTransId="{7B0A8D5D-0B64-486A-B427-93166C7966DD}"/>
    <dgm:cxn modelId="{57CCDB6E-6A02-463F-AD77-713486BDEA07}" srcId="{5215E6D0-7A9E-4417-B593-5D2E3A56CC0F}" destId="{307BC0D3-E197-486B-8F1D-1D0B29F899B2}" srcOrd="0" destOrd="0" parTransId="{935F06FF-E33C-4ABC-A587-B15678FD2BE4}" sibTransId="{C09771FE-84A7-4383-A795-CB3042AEB67B}"/>
    <dgm:cxn modelId="{EA130152-0935-4FA2-9D9D-0AC652A5587E}" type="presOf" srcId="{935F06FF-E33C-4ABC-A587-B15678FD2BE4}" destId="{8B64C8F5-6DB6-4BAA-BF19-2FE176001BD2}" srcOrd="0" destOrd="0" presId="urn:microsoft.com/office/officeart/2005/8/layout/hierarchy1"/>
    <dgm:cxn modelId="{EBFEC652-09BE-4357-BCFC-D0ABD8DD353C}" type="presOf" srcId="{50A80882-B66C-470C-85C1-A745C5F35B86}" destId="{56A22042-B5B9-4505-96A9-FE7F3000F361}" srcOrd="0" destOrd="0" presId="urn:microsoft.com/office/officeart/2005/8/layout/hierarchy1"/>
    <dgm:cxn modelId="{1C996690-8F16-4235-9EA7-CCA4E44CAB42}" type="presOf" srcId="{8FB62F67-80A4-4EB2-A49F-1BD3F0B56DA1}" destId="{ED7E7D09-A652-4A3E-B549-91D081E3CEBE}" srcOrd="0" destOrd="0" presId="urn:microsoft.com/office/officeart/2005/8/layout/hierarchy1"/>
    <dgm:cxn modelId="{A59B4F97-BE53-497C-8930-7D98F9FCF3AE}" type="presOf" srcId="{333BD6E3-8960-4557-A1B2-789AC7521A82}" destId="{1A804DEA-4910-41E5-9AEA-6528B85DD854}" srcOrd="0" destOrd="0" presId="urn:microsoft.com/office/officeart/2005/8/layout/hierarchy1"/>
    <dgm:cxn modelId="{FAC0C8A9-A121-4425-8512-1E481A809C0D}" type="presOf" srcId="{6BA56C37-9936-4E35-BFE1-FB997F65021B}" destId="{A5059DC7-7FDB-40D7-857D-D44BB8171B12}" srcOrd="0" destOrd="0" presId="urn:microsoft.com/office/officeart/2005/8/layout/hierarchy1"/>
    <dgm:cxn modelId="{D81840B8-21F5-47B2-AEDF-5D8B12A6AEF0}" type="presOf" srcId="{5215E6D0-7A9E-4417-B593-5D2E3A56CC0F}" destId="{1C870EFD-5F43-41F5-A23A-2D781162C8BE}" srcOrd="0" destOrd="0" presId="urn:microsoft.com/office/officeart/2005/8/layout/hierarchy1"/>
    <dgm:cxn modelId="{C8A417BF-211B-458D-BC30-18E5FD2A4D07}" srcId="{D959201D-8A9F-474C-BC02-BA07DCF3FCA8}" destId="{C862F1AC-D264-462D-AA1A-86AF2FB54636}" srcOrd="0" destOrd="0" parTransId="{E4AB4168-E553-40D5-BD9D-B4B967536FC7}" sibTransId="{A91202D0-99AF-4CDC-95C7-5C8FADE942CF}"/>
    <dgm:cxn modelId="{3B3869C3-39EF-4667-B60D-38E87871BF1B}" type="presOf" srcId="{94893513-23ED-4545-BD74-48599B8D7AB4}" destId="{6808E37D-CC52-4B9A-A80D-C1D562609883}" srcOrd="0" destOrd="0" presId="urn:microsoft.com/office/officeart/2005/8/layout/hierarchy1"/>
    <dgm:cxn modelId="{29A68FE3-E8B4-4F8A-896C-6C49A8AD34C1}" type="presOf" srcId="{307BC0D3-E197-486B-8F1D-1D0B29F899B2}" destId="{3FE5E333-FA4C-4664-8F94-9A543B49387B}" srcOrd="0" destOrd="0" presId="urn:microsoft.com/office/officeart/2005/8/layout/hierarchy1"/>
    <dgm:cxn modelId="{24F619F4-D852-4BD5-B09A-8DF6E311A0F0}" type="presOf" srcId="{EE2CC999-D000-41A4-B729-BE9B42DA455E}" destId="{A6762F03-67C1-4827-B3A9-835F1151D578}" srcOrd="0" destOrd="0" presId="urn:microsoft.com/office/officeart/2005/8/layout/hierarchy1"/>
    <dgm:cxn modelId="{30BBC9F5-6803-46D8-BD41-F3C7216FA175}" srcId="{EE2CC999-D000-41A4-B729-BE9B42DA455E}" destId="{D959201D-8A9F-474C-BC02-BA07DCF3FCA8}" srcOrd="1" destOrd="0" parTransId="{6BA56C37-9936-4E35-BFE1-FB997F65021B}" sibTransId="{4F7D12D8-EBE9-4BF4-BC26-852B6CC11148}"/>
    <dgm:cxn modelId="{12A0C9EE-4AE2-488A-9FB7-AF1FC1E58D2F}" type="presParOf" srcId="{0F780EBC-7735-4B56-83A7-3AC1F4490AE6}" destId="{9873817C-7287-4E7D-8E14-4ADCA7A941A3}" srcOrd="0" destOrd="0" presId="urn:microsoft.com/office/officeart/2005/8/layout/hierarchy1"/>
    <dgm:cxn modelId="{7E50EA22-56D4-48A2-A235-55F4A8D1189F}" type="presParOf" srcId="{9873817C-7287-4E7D-8E14-4ADCA7A941A3}" destId="{175D4BA7-6A5D-4819-AA1D-AE69E92EC7BD}" srcOrd="0" destOrd="0" presId="urn:microsoft.com/office/officeart/2005/8/layout/hierarchy1"/>
    <dgm:cxn modelId="{6276FB2A-D99A-43A7-9964-6564D67E658C}" type="presParOf" srcId="{175D4BA7-6A5D-4819-AA1D-AE69E92EC7BD}" destId="{BEC76D5D-875F-4985-92F7-ACDB372D2FEE}" srcOrd="0" destOrd="0" presId="urn:microsoft.com/office/officeart/2005/8/layout/hierarchy1"/>
    <dgm:cxn modelId="{32EA8602-AD06-494E-9046-625DA5139468}" type="presParOf" srcId="{175D4BA7-6A5D-4819-AA1D-AE69E92EC7BD}" destId="{A6762F03-67C1-4827-B3A9-835F1151D578}" srcOrd="1" destOrd="0" presId="urn:microsoft.com/office/officeart/2005/8/layout/hierarchy1"/>
    <dgm:cxn modelId="{67C5A883-BC1A-4DE9-894C-792ED3FADCAA}" type="presParOf" srcId="{9873817C-7287-4E7D-8E14-4ADCA7A941A3}" destId="{649B01B9-4DEF-49BC-B318-87F4ABC906F0}" srcOrd="1" destOrd="0" presId="urn:microsoft.com/office/officeart/2005/8/layout/hierarchy1"/>
    <dgm:cxn modelId="{395805FC-743D-408D-BAD4-8D1D9A05ABF0}" type="presParOf" srcId="{649B01B9-4DEF-49BC-B318-87F4ABC906F0}" destId="{FA68AC03-1828-4899-86E3-E5C3CC20EF9A}" srcOrd="0" destOrd="0" presId="urn:microsoft.com/office/officeart/2005/8/layout/hierarchy1"/>
    <dgm:cxn modelId="{7BF4683C-055D-48A9-838A-359C77F0586C}" type="presParOf" srcId="{649B01B9-4DEF-49BC-B318-87F4ABC906F0}" destId="{95B7405C-2840-4666-90E2-70D63AB0FD09}" srcOrd="1" destOrd="0" presId="urn:microsoft.com/office/officeart/2005/8/layout/hierarchy1"/>
    <dgm:cxn modelId="{7DE2AB08-C5A6-4AC0-828D-91AE37CFBC6F}" type="presParOf" srcId="{95B7405C-2840-4666-90E2-70D63AB0FD09}" destId="{69AD3858-631B-429F-8132-2E824A3E7B8B}" srcOrd="0" destOrd="0" presId="urn:microsoft.com/office/officeart/2005/8/layout/hierarchy1"/>
    <dgm:cxn modelId="{B25A9B5A-84CF-494F-B295-4CEB5CDD6543}" type="presParOf" srcId="{69AD3858-631B-429F-8132-2E824A3E7B8B}" destId="{39D4C4B7-5C05-44E4-87BE-B5C68479296E}" srcOrd="0" destOrd="0" presId="urn:microsoft.com/office/officeart/2005/8/layout/hierarchy1"/>
    <dgm:cxn modelId="{1C5EE3AC-FCC1-4C5B-89DF-FE5F7992CE3F}" type="presParOf" srcId="{69AD3858-631B-429F-8132-2E824A3E7B8B}" destId="{1A804DEA-4910-41E5-9AEA-6528B85DD854}" srcOrd="1" destOrd="0" presId="urn:microsoft.com/office/officeart/2005/8/layout/hierarchy1"/>
    <dgm:cxn modelId="{DBEF1E69-F55C-469E-9BC5-532337F4D529}" type="presParOf" srcId="{95B7405C-2840-4666-90E2-70D63AB0FD09}" destId="{02E0F4CA-18C4-45C8-98DC-029F0012A726}" srcOrd="1" destOrd="0" presId="urn:microsoft.com/office/officeart/2005/8/layout/hierarchy1"/>
    <dgm:cxn modelId="{1826AFF3-3B22-49E8-9CAD-99EBBC4A5BA2}" type="presParOf" srcId="{02E0F4CA-18C4-45C8-98DC-029F0012A726}" destId="{ED7E7D09-A652-4A3E-B549-91D081E3CEBE}" srcOrd="0" destOrd="0" presId="urn:microsoft.com/office/officeart/2005/8/layout/hierarchy1"/>
    <dgm:cxn modelId="{6FD48A61-775D-4078-B253-A621235A76F1}" type="presParOf" srcId="{02E0F4CA-18C4-45C8-98DC-029F0012A726}" destId="{ED2132B7-98B1-492D-9FF6-B4A1C0317B0D}" srcOrd="1" destOrd="0" presId="urn:microsoft.com/office/officeart/2005/8/layout/hierarchy1"/>
    <dgm:cxn modelId="{41BE94A4-A5C9-496A-A90C-9E90826FB143}" type="presParOf" srcId="{ED2132B7-98B1-492D-9FF6-B4A1C0317B0D}" destId="{C644604D-E3D3-42A5-B5BF-6EF15C4675FC}" srcOrd="0" destOrd="0" presId="urn:microsoft.com/office/officeart/2005/8/layout/hierarchy1"/>
    <dgm:cxn modelId="{4203C47C-923E-4E80-BBE1-E1BDDEEFC6C6}" type="presParOf" srcId="{C644604D-E3D3-42A5-B5BF-6EF15C4675FC}" destId="{1802BDF8-25AC-4414-ABA3-BD266C099369}" srcOrd="0" destOrd="0" presId="urn:microsoft.com/office/officeart/2005/8/layout/hierarchy1"/>
    <dgm:cxn modelId="{2C51B16E-B6A5-40A9-9CCF-ADBE2A4932D9}" type="presParOf" srcId="{C644604D-E3D3-42A5-B5BF-6EF15C4675FC}" destId="{56A22042-B5B9-4505-96A9-FE7F3000F361}" srcOrd="1" destOrd="0" presId="urn:microsoft.com/office/officeart/2005/8/layout/hierarchy1"/>
    <dgm:cxn modelId="{D58711F0-31A1-44B0-8E7E-857D0BBE0CF0}" type="presParOf" srcId="{ED2132B7-98B1-492D-9FF6-B4A1C0317B0D}" destId="{0BE16FF5-CB76-476D-83E0-3B2A57A5DBA8}" srcOrd="1" destOrd="0" presId="urn:microsoft.com/office/officeart/2005/8/layout/hierarchy1"/>
    <dgm:cxn modelId="{A9CCB923-225A-46FC-9F4D-564EED018D7B}" type="presParOf" srcId="{649B01B9-4DEF-49BC-B318-87F4ABC906F0}" destId="{A5059DC7-7FDB-40D7-857D-D44BB8171B12}" srcOrd="2" destOrd="0" presId="urn:microsoft.com/office/officeart/2005/8/layout/hierarchy1"/>
    <dgm:cxn modelId="{4F20B797-FE75-4BFE-B790-7F89F423623B}" type="presParOf" srcId="{649B01B9-4DEF-49BC-B318-87F4ABC906F0}" destId="{E7988CFF-3562-4331-A91B-C7B423051954}" srcOrd="3" destOrd="0" presId="urn:microsoft.com/office/officeart/2005/8/layout/hierarchy1"/>
    <dgm:cxn modelId="{0CD54E25-93F1-4A66-9672-2C24825488F6}" type="presParOf" srcId="{E7988CFF-3562-4331-A91B-C7B423051954}" destId="{7D38EFFF-3A0E-42B4-9549-3E82379D13E5}" srcOrd="0" destOrd="0" presId="urn:microsoft.com/office/officeart/2005/8/layout/hierarchy1"/>
    <dgm:cxn modelId="{8CCBAA47-3E34-4F1A-B7D4-493BDD06D786}" type="presParOf" srcId="{7D38EFFF-3A0E-42B4-9549-3E82379D13E5}" destId="{B52E66C9-B3E6-448F-99A2-81A71FCAF40A}" srcOrd="0" destOrd="0" presId="urn:microsoft.com/office/officeart/2005/8/layout/hierarchy1"/>
    <dgm:cxn modelId="{740A0FA5-05EE-4FE1-944D-8D9891B98D49}" type="presParOf" srcId="{7D38EFFF-3A0E-42B4-9549-3E82379D13E5}" destId="{79391891-640F-455D-81E2-CD00EEB9CECE}" srcOrd="1" destOrd="0" presId="urn:microsoft.com/office/officeart/2005/8/layout/hierarchy1"/>
    <dgm:cxn modelId="{39D00787-4CAC-4290-B330-D9F1AC63B9DF}" type="presParOf" srcId="{E7988CFF-3562-4331-A91B-C7B423051954}" destId="{87D2E839-D233-4C37-B977-D5D70B574070}" srcOrd="1" destOrd="0" presId="urn:microsoft.com/office/officeart/2005/8/layout/hierarchy1"/>
    <dgm:cxn modelId="{F099FE22-0436-4F7C-BBAA-96FC22DE1994}" type="presParOf" srcId="{87D2E839-D233-4C37-B977-D5D70B574070}" destId="{DEEBFE62-8F7D-4674-B15F-18A9D9073506}" srcOrd="0" destOrd="0" presId="urn:microsoft.com/office/officeart/2005/8/layout/hierarchy1"/>
    <dgm:cxn modelId="{8A67B23E-A841-4315-854B-6B05284AED48}" type="presParOf" srcId="{87D2E839-D233-4C37-B977-D5D70B574070}" destId="{1E510FBC-4F96-4C98-88DA-EE83B0E9AD6B}" srcOrd="1" destOrd="0" presId="urn:microsoft.com/office/officeart/2005/8/layout/hierarchy1"/>
    <dgm:cxn modelId="{77A12456-02E2-458C-9BA3-F73BDFCD8FDB}" type="presParOf" srcId="{1E510FBC-4F96-4C98-88DA-EE83B0E9AD6B}" destId="{FC7092A7-37D2-4A7E-BEBB-3CEF59421BFF}" srcOrd="0" destOrd="0" presId="urn:microsoft.com/office/officeart/2005/8/layout/hierarchy1"/>
    <dgm:cxn modelId="{29A6CEC4-559A-4957-AF1B-BDA80D39AAEA}" type="presParOf" srcId="{FC7092A7-37D2-4A7E-BEBB-3CEF59421BFF}" destId="{52F2FEA9-9CE7-4128-8895-D943FF73F658}" srcOrd="0" destOrd="0" presId="urn:microsoft.com/office/officeart/2005/8/layout/hierarchy1"/>
    <dgm:cxn modelId="{0108730B-340F-4328-AAEF-CE10CF033BD7}" type="presParOf" srcId="{FC7092A7-37D2-4A7E-BEBB-3CEF59421BFF}" destId="{1ED851CD-6702-4111-A836-C5C0AC40C705}" srcOrd="1" destOrd="0" presId="urn:microsoft.com/office/officeart/2005/8/layout/hierarchy1"/>
    <dgm:cxn modelId="{9089B09F-E99F-4734-A541-F6F5F06D9EEF}" type="presParOf" srcId="{1E510FBC-4F96-4C98-88DA-EE83B0E9AD6B}" destId="{6FA1817C-BBBF-4B28-A306-8602CB8ACF4D}" srcOrd="1" destOrd="0" presId="urn:microsoft.com/office/officeart/2005/8/layout/hierarchy1"/>
    <dgm:cxn modelId="{62C44C58-9B20-496D-B23A-C131FDFBE21C}" type="presParOf" srcId="{649B01B9-4DEF-49BC-B318-87F4ABC906F0}" destId="{6808E37D-CC52-4B9A-A80D-C1D562609883}" srcOrd="4" destOrd="0" presId="urn:microsoft.com/office/officeart/2005/8/layout/hierarchy1"/>
    <dgm:cxn modelId="{EACF6198-B54F-4AE5-94DD-75148D28A458}" type="presParOf" srcId="{649B01B9-4DEF-49BC-B318-87F4ABC906F0}" destId="{5AEE3C48-B29D-48D2-955C-B27C0416465B}" srcOrd="5" destOrd="0" presId="urn:microsoft.com/office/officeart/2005/8/layout/hierarchy1"/>
    <dgm:cxn modelId="{58B84984-AE44-4BE4-9BEC-3BF84567BA10}" type="presParOf" srcId="{5AEE3C48-B29D-48D2-955C-B27C0416465B}" destId="{B18F57BA-35DA-4E6D-8795-710F83EF6A05}" srcOrd="0" destOrd="0" presId="urn:microsoft.com/office/officeart/2005/8/layout/hierarchy1"/>
    <dgm:cxn modelId="{B5F7B770-4E3E-4DAB-8CBB-EBDF4A5144DB}" type="presParOf" srcId="{B18F57BA-35DA-4E6D-8795-710F83EF6A05}" destId="{F935FB39-2131-4CAA-8572-B46DBF7D16C2}" srcOrd="0" destOrd="0" presId="urn:microsoft.com/office/officeart/2005/8/layout/hierarchy1"/>
    <dgm:cxn modelId="{08C8B426-E8B6-4971-BCCB-EEA24207AB07}" type="presParOf" srcId="{B18F57BA-35DA-4E6D-8795-710F83EF6A05}" destId="{1C870EFD-5F43-41F5-A23A-2D781162C8BE}" srcOrd="1" destOrd="0" presId="urn:microsoft.com/office/officeart/2005/8/layout/hierarchy1"/>
    <dgm:cxn modelId="{807F347D-765C-476C-A16B-7C5594E0D073}" type="presParOf" srcId="{5AEE3C48-B29D-48D2-955C-B27C0416465B}" destId="{340C8533-D0B1-43EC-82C9-9389C4BDB51F}" srcOrd="1" destOrd="0" presId="urn:microsoft.com/office/officeart/2005/8/layout/hierarchy1"/>
    <dgm:cxn modelId="{664B93CB-8352-4742-9BF8-BA3343ABCA2D}" type="presParOf" srcId="{340C8533-D0B1-43EC-82C9-9389C4BDB51F}" destId="{8B64C8F5-6DB6-4BAA-BF19-2FE176001BD2}" srcOrd="0" destOrd="0" presId="urn:microsoft.com/office/officeart/2005/8/layout/hierarchy1"/>
    <dgm:cxn modelId="{6F6A4AE0-B7F6-4E40-98E1-29FB1376601C}" type="presParOf" srcId="{340C8533-D0B1-43EC-82C9-9389C4BDB51F}" destId="{99746C7C-59BC-4B88-807B-E5F73BF9A806}" srcOrd="1" destOrd="0" presId="urn:microsoft.com/office/officeart/2005/8/layout/hierarchy1"/>
    <dgm:cxn modelId="{63377284-2A3B-4D7C-8D71-ACF26584F094}" type="presParOf" srcId="{99746C7C-59BC-4B88-807B-E5F73BF9A806}" destId="{68A441BD-5E99-49F9-8F82-4FE3D4BAB3F2}" srcOrd="0" destOrd="0" presId="urn:microsoft.com/office/officeart/2005/8/layout/hierarchy1"/>
    <dgm:cxn modelId="{F372D52D-322F-4412-97C2-12B863E51C8C}" type="presParOf" srcId="{68A441BD-5E99-49F9-8F82-4FE3D4BAB3F2}" destId="{B453C927-58BA-4A27-AB2C-E2B99CD7A800}" srcOrd="0" destOrd="0" presId="urn:microsoft.com/office/officeart/2005/8/layout/hierarchy1"/>
    <dgm:cxn modelId="{FA7D6707-DC95-4957-B28A-1AEB77BCCBFC}" type="presParOf" srcId="{68A441BD-5E99-49F9-8F82-4FE3D4BAB3F2}" destId="{3FE5E333-FA4C-4664-8F94-9A543B49387B}" srcOrd="1" destOrd="0" presId="urn:microsoft.com/office/officeart/2005/8/layout/hierarchy1"/>
    <dgm:cxn modelId="{C266A1C0-5E9F-4EA3-96F9-EA6D96155495}" type="presParOf" srcId="{99746C7C-59BC-4B88-807B-E5F73BF9A806}" destId="{A95BB8B3-2B1F-437E-8D88-47CECEE1E70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orgChart1" loCatId="hierarchy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EE2CC999-D000-41A4-B729-BE9B42DA455E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祖父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爺爺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 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祖母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奶奶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29A9FED-BCE0-47C1-A7F9-9FBD17123396}" type="parTrans" cxnId="{9AB1C239-7EDD-4439-B953-6B82A271D2C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BAF588F-B38C-48D2-9207-97F99A337FBB}" type="sibTrans" cxnId="{9AB1C239-7EDD-4439-B953-6B82A271D2C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33BD6E3-8960-4557-A1B2-789AC7521A8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姑姑 姑丈</a:t>
          </a:r>
        </a:p>
      </dgm:t>
    </dgm:pt>
    <dgm:pt modelId="{79D8AE29-D29B-4B9D-8FF1-7AC3CEF687AE}" type="parTrans" cxnId="{E2B07B60-3C8B-4797-80A9-4334A5F5CAC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4EC174E-23A4-4C3F-8D45-781893AE8473}" type="sibTrans" cxnId="{E2B07B60-3C8B-4797-80A9-4334A5F5CAC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AD9AB37-1C63-4DC6-9CD5-4F2C60775450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伯伯 伯母</a:t>
          </a:r>
        </a:p>
      </dgm:t>
    </dgm:pt>
    <dgm:pt modelId="{6D65C08D-377E-4A76-80F5-2C6072A39F53}" type="parTrans" cxnId="{3A7FF937-0BED-4230-9BDE-399A5BABF21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41F3726-CCEF-43A9-873E-10FE64B38638}" type="sibTrans" cxnId="{3A7FF937-0BED-4230-9BDE-399A5BABF21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DCFFFA4-FCA1-495F-A895-583E1BD9D63E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叔叔 嬸嬸</a:t>
          </a:r>
        </a:p>
      </dgm:t>
    </dgm:pt>
    <dgm:pt modelId="{E8D9658A-B361-4C76-A3D2-20B9F823CB30}" type="parTrans" cxnId="{19D9D7AA-DA24-4FFA-B223-FFB5DBB8D00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F091AC6-D444-4E21-B25A-2169A6E4697B}" type="sibTrans" cxnId="{19D9D7AA-DA24-4FFA-B223-FFB5DBB8D00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854C5E0-9885-46C2-851B-650B0ADEA00C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爸爸</a:t>
          </a:r>
        </a:p>
      </dgm:t>
    </dgm:pt>
    <dgm:pt modelId="{768B177A-EFB5-4758-B332-E37DD87D0E48}" type="parTrans" cxnId="{58941ABD-3CD6-40E3-BE15-D6AB08C6959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FAEAD35-059F-4C3B-8A56-6D06959F4900}" type="sibTrans" cxnId="{58941ABD-3CD6-40E3-BE15-D6AB08C6959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E081DFF-A3FB-4E11-A77B-6C4BB911A90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表哥 表妹</a:t>
          </a:r>
        </a:p>
      </dgm:t>
    </dgm:pt>
    <dgm:pt modelId="{7B23BEA2-E6DC-4E7B-B54B-27846FCF84EB}" type="parTrans" cxnId="{0B429FC6-0B00-4DFB-B638-1C627343185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E9F8C95-CAB2-45B1-80D8-EEC0E7F0A64C}" type="sibTrans" cxnId="{0B429FC6-0B00-4DFB-B638-1C627343185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3722E50-3BF4-4FAB-9E19-53334028B213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堂哥 堂妹</a:t>
          </a:r>
        </a:p>
      </dgm:t>
    </dgm:pt>
    <dgm:pt modelId="{41A87C94-D31C-482C-BD09-F6EDA664FF1F}" type="parTrans" cxnId="{A9A27DE2-A5A7-4AD7-85E9-F154C3483D3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7327060-3F72-4A4B-BA46-3668667552C9}" type="sibTrans" cxnId="{A9A27DE2-A5A7-4AD7-85E9-F154C3483D3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BF1E776-DC63-4EC8-84B7-A9E0E1A0BA51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堂姐 堂弟</a:t>
          </a:r>
        </a:p>
      </dgm:t>
    </dgm:pt>
    <dgm:pt modelId="{65B3FA68-B939-4ED2-B4CF-5F167978F3DF}" type="parTrans" cxnId="{3AF66678-036C-42A1-86FF-E41E1BEC716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3ADB189-57D1-410E-8361-A501B6C9E3C7}" type="sibTrans" cxnId="{3AF66678-036C-42A1-86FF-E41E1BEC716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F6879B3-76BA-444F-90FF-D969C528A415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我</a:t>
          </a:r>
        </a:p>
      </dgm:t>
    </dgm:pt>
    <dgm:pt modelId="{F5134BDE-F670-4F79-AE02-0A84C3E3DA91}" type="parTrans" cxnId="{7097FB7F-B31F-4359-94D7-D48EDF2B051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21CAED1-EFEF-4C15-971B-81AAB2BED7E5}" type="sibTrans" cxnId="{7097FB7F-B31F-4359-94D7-D48EDF2B051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A78B652-0384-4CBA-8D79-49403ABE8CFD}" type="pres">
      <dgm:prSet presAssocID="{53DB6155-DCF2-4CDF-BC3D-6CAB41A0833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4342F74-69B3-47B8-B225-EA5B68465714}" type="pres">
      <dgm:prSet presAssocID="{EE2CC999-D000-41A4-B729-BE9B42DA455E}" presName="hierRoot1" presStyleCnt="0">
        <dgm:presLayoutVars>
          <dgm:hierBranch val="init"/>
        </dgm:presLayoutVars>
      </dgm:prSet>
      <dgm:spPr/>
    </dgm:pt>
    <dgm:pt modelId="{C3AAB842-33E0-43C8-AC7C-4C4FC874F4FA}" type="pres">
      <dgm:prSet presAssocID="{EE2CC999-D000-41A4-B729-BE9B42DA455E}" presName="rootComposite1" presStyleCnt="0"/>
      <dgm:spPr/>
    </dgm:pt>
    <dgm:pt modelId="{B737FEA4-E80A-45D2-9C76-FDFC097B3850}" type="pres">
      <dgm:prSet presAssocID="{EE2CC999-D000-41A4-B729-BE9B42DA455E}" presName="rootText1" presStyleLbl="node0" presStyleIdx="0" presStyleCnt="1">
        <dgm:presLayoutVars>
          <dgm:chPref val="3"/>
        </dgm:presLayoutVars>
      </dgm:prSet>
      <dgm:spPr/>
    </dgm:pt>
    <dgm:pt modelId="{DF705597-0C28-4BE9-9A71-A25FFCCAF01B}" type="pres">
      <dgm:prSet presAssocID="{EE2CC999-D000-41A4-B729-BE9B42DA455E}" presName="rootConnector1" presStyleLbl="node1" presStyleIdx="0" presStyleCnt="0"/>
      <dgm:spPr/>
    </dgm:pt>
    <dgm:pt modelId="{3F3349B9-6E5E-4C22-BD18-456328FE28BF}" type="pres">
      <dgm:prSet presAssocID="{EE2CC999-D000-41A4-B729-BE9B42DA455E}" presName="hierChild2" presStyleCnt="0"/>
      <dgm:spPr/>
    </dgm:pt>
    <dgm:pt modelId="{B15B82F7-C543-4FD7-ADA5-0C5721312B58}" type="pres">
      <dgm:prSet presAssocID="{79D8AE29-D29B-4B9D-8FF1-7AC3CEF687AE}" presName="Name37" presStyleLbl="parChTrans1D2" presStyleIdx="0" presStyleCnt="4"/>
      <dgm:spPr/>
    </dgm:pt>
    <dgm:pt modelId="{0D6CBCF5-0302-4016-A2E1-B72AC9AA1BA4}" type="pres">
      <dgm:prSet presAssocID="{333BD6E3-8960-4557-A1B2-789AC7521A82}" presName="hierRoot2" presStyleCnt="0">
        <dgm:presLayoutVars>
          <dgm:hierBranch val="init"/>
        </dgm:presLayoutVars>
      </dgm:prSet>
      <dgm:spPr/>
    </dgm:pt>
    <dgm:pt modelId="{10F4043E-9A0D-4F90-86EC-A553DF8CDCCB}" type="pres">
      <dgm:prSet presAssocID="{333BD6E3-8960-4557-A1B2-789AC7521A82}" presName="rootComposite" presStyleCnt="0"/>
      <dgm:spPr/>
    </dgm:pt>
    <dgm:pt modelId="{C01A62B8-EC2F-440E-8215-E76FF976AB9F}" type="pres">
      <dgm:prSet presAssocID="{333BD6E3-8960-4557-A1B2-789AC7521A82}" presName="rootText" presStyleLbl="node2" presStyleIdx="0" presStyleCnt="4">
        <dgm:presLayoutVars>
          <dgm:chPref val="3"/>
        </dgm:presLayoutVars>
      </dgm:prSet>
      <dgm:spPr/>
    </dgm:pt>
    <dgm:pt modelId="{DAAEBF56-2C2F-46BE-916C-53C6344097C2}" type="pres">
      <dgm:prSet presAssocID="{333BD6E3-8960-4557-A1B2-789AC7521A82}" presName="rootConnector" presStyleLbl="node2" presStyleIdx="0" presStyleCnt="4"/>
      <dgm:spPr/>
    </dgm:pt>
    <dgm:pt modelId="{6A9B1454-C523-4D44-9CFC-770909830EC5}" type="pres">
      <dgm:prSet presAssocID="{333BD6E3-8960-4557-A1B2-789AC7521A82}" presName="hierChild4" presStyleCnt="0"/>
      <dgm:spPr/>
    </dgm:pt>
    <dgm:pt modelId="{9C5E134B-DDE3-4C21-9495-2A44CD11BFA7}" type="pres">
      <dgm:prSet presAssocID="{7B23BEA2-E6DC-4E7B-B54B-27846FCF84EB}" presName="Name37" presStyleLbl="parChTrans1D3" presStyleIdx="0" presStyleCnt="4"/>
      <dgm:spPr/>
    </dgm:pt>
    <dgm:pt modelId="{682F19B5-EBFA-4836-AC76-2B05F5971DC3}" type="pres">
      <dgm:prSet presAssocID="{2E081DFF-A3FB-4E11-A77B-6C4BB911A908}" presName="hierRoot2" presStyleCnt="0">
        <dgm:presLayoutVars>
          <dgm:hierBranch val="init"/>
        </dgm:presLayoutVars>
      </dgm:prSet>
      <dgm:spPr/>
    </dgm:pt>
    <dgm:pt modelId="{E879168B-A79A-448A-B001-5C9D05E37228}" type="pres">
      <dgm:prSet presAssocID="{2E081DFF-A3FB-4E11-A77B-6C4BB911A908}" presName="rootComposite" presStyleCnt="0"/>
      <dgm:spPr/>
    </dgm:pt>
    <dgm:pt modelId="{4532C32F-CADB-417B-9D57-FCDFCE2143F0}" type="pres">
      <dgm:prSet presAssocID="{2E081DFF-A3FB-4E11-A77B-6C4BB911A908}" presName="rootText" presStyleLbl="node3" presStyleIdx="0" presStyleCnt="4">
        <dgm:presLayoutVars>
          <dgm:chPref val="3"/>
        </dgm:presLayoutVars>
      </dgm:prSet>
      <dgm:spPr/>
    </dgm:pt>
    <dgm:pt modelId="{9D40A5B4-EFF9-4C94-AAC4-4A1126F3CFE8}" type="pres">
      <dgm:prSet presAssocID="{2E081DFF-A3FB-4E11-A77B-6C4BB911A908}" presName="rootConnector" presStyleLbl="node3" presStyleIdx="0" presStyleCnt="4"/>
      <dgm:spPr/>
    </dgm:pt>
    <dgm:pt modelId="{3E3B8ECC-7DA7-4095-88C3-912EF77FDF9B}" type="pres">
      <dgm:prSet presAssocID="{2E081DFF-A3FB-4E11-A77B-6C4BB911A908}" presName="hierChild4" presStyleCnt="0"/>
      <dgm:spPr/>
    </dgm:pt>
    <dgm:pt modelId="{524A6F2A-ED51-4394-9148-87AE853D7A82}" type="pres">
      <dgm:prSet presAssocID="{2E081DFF-A3FB-4E11-A77B-6C4BB911A908}" presName="hierChild5" presStyleCnt="0"/>
      <dgm:spPr/>
    </dgm:pt>
    <dgm:pt modelId="{4C29584D-8949-471D-96D3-A3766FEFF4BC}" type="pres">
      <dgm:prSet presAssocID="{333BD6E3-8960-4557-A1B2-789AC7521A82}" presName="hierChild5" presStyleCnt="0"/>
      <dgm:spPr/>
    </dgm:pt>
    <dgm:pt modelId="{30BF90AC-83BC-48F5-84F5-512682460F67}" type="pres">
      <dgm:prSet presAssocID="{6D65C08D-377E-4A76-80F5-2C6072A39F53}" presName="Name37" presStyleLbl="parChTrans1D2" presStyleIdx="1" presStyleCnt="4"/>
      <dgm:spPr/>
    </dgm:pt>
    <dgm:pt modelId="{36B66D80-711F-4BA7-9BE2-9F3AD53DC1D3}" type="pres">
      <dgm:prSet presAssocID="{5AD9AB37-1C63-4DC6-9CD5-4F2C60775450}" presName="hierRoot2" presStyleCnt="0">
        <dgm:presLayoutVars>
          <dgm:hierBranch val="init"/>
        </dgm:presLayoutVars>
      </dgm:prSet>
      <dgm:spPr/>
    </dgm:pt>
    <dgm:pt modelId="{CDBC3969-5637-499F-927B-203F66CD51C3}" type="pres">
      <dgm:prSet presAssocID="{5AD9AB37-1C63-4DC6-9CD5-4F2C60775450}" presName="rootComposite" presStyleCnt="0"/>
      <dgm:spPr/>
    </dgm:pt>
    <dgm:pt modelId="{2579B5DC-185D-4E1A-9E89-58DAEDC1C02B}" type="pres">
      <dgm:prSet presAssocID="{5AD9AB37-1C63-4DC6-9CD5-4F2C60775450}" presName="rootText" presStyleLbl="node2" presStyleIdx="1" presStyleCnt="4">
        <dgm:presLayoutVars>
          <dgm:chPref val="3"/>
        </dgm:presLayoutVars>
      </dgm:prSet>
      <dgm:spPr/>
    </dgm:pt>
    <dgm:pt modelId="{2A6E367B-38C5-4CDD-94EF-0AF96D5B29AC}" type="pres">
      <dgm:prSet presAssocID="{5AD9AB37-1C63-4DC6-9CD5-4F2C60775450}" presName="rootConnector" presStyleLbl="node2" presStyleIdx="1" presStyleCnt="4"/>
      <dgm:spPr/>
    </dgm:pt>
    <dgm:pt modelId="{3CFDCA0E-A1B7-4114-BB68-A39C1DC861D8}" type="pres">
      <dgm:prSet presAssocID="{5AD9AB37-1C63-4DC6-9CD5-4F2C60775450}" presName="hierChild4" presStyleCnt="0"/>
      <dgm:spPr/>
    </dgm:pt>
    <dgm:pt modelId="{EEF97826-9E3E-4558-8326-727FD1DCCDF3}" type="pres">
      <dgm:prSet presAssocID="{41A87C94-D31C-482C-BD09-F6EDA664FF1F}" presName="Name37" presStyleLbl="parChTrans1D3" presStyleIdx="1" presStyleCnt="4"/>
      <dgm:spPr/>
    </dgm:pt>
    <dgm:pt modelId="{7D3086A5-124F-45B9-944E-89FC1A6E753F}" type="pres">
      <dgm:prSet presAssocID="{43722E50-3BF4-4FAB-9E19-53334028B213}" presName="hierRoot2" presStyleCnt="0">
        <dgm:presLayoutVars>
          <dgm:hierBranch val="init"/>
        </dgm:presLayoutVars>
      </dgm:prSet>
      <dgm:spPr/>
    </dgm:pt>
    <dgm:pt modelId="{C0428036-9F87-4BD5-9CCC-7CA0B01161F4}" type="pres">
      <dgm:prSet presAssocID="{43722E50-3BF4-4FAB-9E19-53334028B213}" presName="rootComposite" presStyleCnt="0"/>
      <dgm:spPr/>
    </dgm:pt>
    <dgm:pt modelId="{5E89211B-F4DF-4DC8-B932-C64290A31DC1}" type="pres">
      <dgm:prSet presAssocID="{43722E50-3BF4-4FAB-9E19-53334028B213}" presName="rootText" presStyleLbl="node3" presStyleIdx="1" presStyleCnt="4">
        <dgm:presLayoutVars>
          <dgm:chPref val="3"/>
        </dgm:presLayoutVars>
      </dgm:prSet>
      <dgm:spPr/>
    </dgm:pt>
    <dgm:pt modelId="{6CB10C78-702D-420D-B797-E98CEC5BA4BF}" type="pres">
      <dgm:prSet presAssocID="{43722E50-3BF4-4FAB-9E19-53334028B213}" presName="rootConnector" presStyleLbl="node3" presStyleIdx="1" presStyleCnt="4"/>
      <dgm:spPr/>
    </dgm:pt>
    <dgm:pt modelId="{625FB90C-8F95-4AD4-8235-1AC69433AAC9}" type="pres">
      <dgm:prSet presAssocID="{43722E50-3BF4-4FAB-9E19-53334028B213}" presName="hierChild4" presStyleCnt="0"/>
      <dgm:spPr/>
    </dgm:pt>
    <dgm:pt modelId="{8F4D88D5-7FBD-4881-A731-95BA7F6E9760}" type="pres">
      <dgm:prSet presAssocID="{43722E50-3BF4-4FAB-9E19-53334028B213}" presName="hierChild5" presStyleCnt="0"/>
      <dgm:spPr/>
    </dgm:pt>
    <dgm:pt modelId="{392BC346-2566-4973-9024-3239621106C1}" type="pres">
      <dgm:prSet presAssocID="{5AD9AB37-1C63-4DC6-9CD5-4F2C60775450}" presName="hierChild5" presStyleCnt="0"/>
      <dgm:spPr/>
    </dgm:pt>
    <dgm:pt modelId="{7153C7C5-FAB4-4AA1-BE26-9701338B1EB8}" type="pres">
      <dgm:prSet presAssocID="{E8D9658A-B361-4C76-A3D2-20B9F823CB30}" presName="Name37" presStyleLbl="parChTrans1D2" presStyleIdx="2" presStyleCnt="4"/>
      <dgm:spPr/>
    </dgm:pt>
    <dgm:pt modelId="{56824DB6-F76C-4DD9-A7DF-230D57646CC4}" type="pres">
      <dgm:prSet presAssocID="{2DCFFFA4-FCA1-495F-A895-583E1BD9D63E}" presName="hierRoot2" presStyleCnt="0">
        <dgm:presLayoutVars>
          <dgm:hierBranch val="init"/>
        </dgm:presLayoutVars>
      </dgm:prSet>
      <dgm:spPr/>
    </dgm:pt>
    <dgm:pt modelId="{CF8DB34E-343E-468B-9AB9-6BDA3007C7B0}" type="pres">
      <dgm:prSet presAssocID="{2DCFFFA4-FCA1-495F-A895-583E1BD9D63E}" presName="rootComposite" presStyleCnt="0"/>
      <dgm:spPr/>
    </dgm:pt>
    <dgm:pt modelId="{BB7F1629-EBAB-41EE-9092-C970FC72D1D1}" type="pres">
      <dgm:prSet presAssocID="{2DCFFFA4-FCA1-495F-A895-583E1BD9D63E}" presName="rootText" presStyleLbl="node2" presStyleIdx="2" presStyleCnt="4">
        <dgm:presLayoutVars>
          <dgm:chPref val="3"/>
        </dgm:presLayoutVars>
      </dgm:prSet>
      <dgm:spPr/>
    </dgm:pt>
    <dgm:pt modelId="{424368DC-0D5C-4AB4-BD30-A264F8D524D8}" type="pres">
      <dgm:prSet presAssocID="{2DCFFFA4-FCA1-495F-A895-583E1BD9D63E}" presName="rootConnector" presStyleLbl="node2" presStyleIdx="2" presStyleCnt="4"/>
      <dgm:spPr/>
    </dgm:pt>
    <dgm:pt modelId="{F8BB35F7-4A2B-4209-9A89-4568577A7A96}" type="pres">
      <dgm:prSet presAssocID="{2DCFFFA4-FCA1-495F-A895-583E1BD9D63E}" presName="hierChild4" presStyleCnt="0"/>
      <dgm:spPr/>
    </dgm:pt>
    <dgm:pt modelId="{56EA471A-F881-4D38-AD49-707860D32378}" type="pres">
      <dgm:prSet presAssocID="{65B3FA68-B939-4ED2-B4CF-5F167978F3DF}" presName="Name37" presStyleLbl="parChTrans1D3" presStyleIdx="2" presStyleCnt="4"/>
      <dgm:spPr/>
    </dgm:pt>
    <dgm:pt modelId="{51B8C311-AC42-4346-9FD1-67A621A642CC}" type="pres">
      <dgm:prSet presAssocID="{5BF1E776-DC63-4EC8-84B7-A9E0E1A0BA51}" presName="hierRoot2" presStyleCnt="0">
        <dgm:presLayoutVars>
          <dgm:hierBranch val="init"/>
        </dgm:presLayoutVars>
      </dgm:prSet>
      <dgm:spPr/>
    </dgm:pt>
    <dgm:pt modelId="{2D60D69D-CAB0-4118-A3F2-6E72D03BC40C}" type="pres">
      <dgm:prSet presAssocID="{5BF1E776-DC63-4EC8-84B7-A9E0E1A0BA51}" presName="rootComposite" presStyleCnt="0"/>
      <dgm:spPr/>
    </dgm:pt>
    <dgm:pt modelId="{A9EC3EFA-6756-4019-9EDF-0E383CF7D140}" type="pres">
      <dgm:prSet presAssocID="{5BF1E776-DC63-4EC8-84B7-A9E0E1A0BA51}" presName="rootText" presStyleLbl="node3" presStyleIdx="2" presStyleCnt="4">
        <dgm:presLayoutVars>
          <dgm:chPref val="3"/>
        </dgm:presLayoutVars>
      </dgm:prSet>
      <dgm:spPr/>
    </dgm:pt>
    <dgm:pt modelId="{4996C95E-7801-4F59-94FA-0E357FD4FE66}" type="pres">
      <dgm:prSet presAssocID="{5BF1E776-DC63-4EC8-84B7-A9E0E1A0BA51}" presName="rootConnector" presStyleLbl="node3" presStyleIdx="2" presStyleCnt="4"/>
      <dgm:spPr/>
    </dgm:pt>
    <dgm:pt modelId="{7FE3C1E7-3D07-4891-AFCF-3D65D3D3FE85}" type="pres">
      <dgm:prSet presAssocID="{5BF1E776-DC63-4EC8-84B7-A9E0E1A0BA51}" presName="hierChild4" presStyleCnt="0"/>
      <dgm:spPr/>
    </dgm:pt>
    <dgm:pt modelId="{489D3827-269B-4ADA-9848-8E97E79B3A9C}" type="pres">
      <dgm:prSet presAssocID="{5BF1E776-DC63-4EC8-84B7-A9E0E1A0BA51}" presName="hierChild5" presStyleCnt="0"/>
      <dgm:spPr/>
    </dgm:pt>
    <dgm:pt modelId="{67AF33D3-824E-4EB1-AAB0-220C37A47AC3}" type="pres">
      <dgm:prSet presAssocID="{2DCFFFA4-FCA1-495F-A895-583E1BD9D63E}" presName="hierChild5" presStyleCnt="0"/>
      <dgm:spPr/>
    </dgm:pt>
    <dgm:pt modelId="{C4133E34-84AC-491C-8767-84F513FAC42C}" type="pres">
      <dgm:prSet presAssocID="{768B177A-EFB5-4758-B332-E37DD87D0E48}" presName="Name37" presStyleLbl="parChTrans1D2" presStyleIdx="3" presStyleCnt="4"/>
      <dgm:spPr/>
    </dgm:pt>
    <dgm:pt modelId="{389E2510-1FBA-40D2-8471-CAA0CD109F71}" type="pres">
      <dgm:prSet presAssocID="{6854C5E0-9885-46C2-851B-650B0ADEA00C}" presName="hierRoot2" presStyleCnt="0">
        <dgm:presLayoutVars>
          <dgm:hierBranch val="init"/>
        </dgm:presLayoutVars>
      </dgm:prSet>
      <dgm:spPr/>
    </dgm:pt>
    <dgm:pt modelId="{23D2AE83-D48D-48D8-9EAF-CAEF57AF153E}" type="pres">
      <dgm:prSet presAssocID="{6854C5E0-9885-46C2-851B-650B0ADEA00C}" presName="rootComposite" presStyleCnt="0"/>
      <dgm:spPr/>
    </dgm:pt>
    <dgm:pt modelId="{2AE16058-D676-4A69-839C-6FB823A75AFC}" type="pres">
      <dgm:prSet presAssocID="{6854C5E0-9885-46C2-851B-650B0ADEA00C}" presName="rootText" presStyleLbl="node2" presStyleIdx="3" presStyleCnt="4">
        <dgm:presLayoutVars>
          <dgm:chPref val="3"/>
        </dgm:presLayoutVars>
      </dgm:prSet>
      <dgm:spPr/>
    </dgm:pt>
    <dgm:pt modelId="{46E8C2A1-C429-4392-99EC-56701559B9C5}" type="pres">
      <dgm:prSet presAssocID="{6854C5E0-9885-46C2-851B-650B0ADEA00C}" presName="rootConnector" presStyleLbl="node2" presStyleIdx="3" presStyleCnt="4"/>
      <dgm:spPr/>
    </dgm:pt>
    <dgm:pt modelId="{B41F7A0B-C3D1-4C2B-AC95-E4A96CF4AF1D}" type="pres">
      <dgm:prSet presAssocID="{6854C5E0-9885-46C2-851B-650B0ADEA00C}" presName="hierChild4" presStyleCnt="0"/>
      <dgm:spPr/>
    </dgm:pt>
    <dgm:pt modelId="{BF3131C3-393F-4AD3-A712-B11CC733FFA1}" type="pres">
      <dgm:prSet presAssocID="{F5134BDE-F670-4F79-AE02-0A84C3E3DA91}" presName="Name37" presStyleLbl="parChTrans1D3" presStyleIdx="3" presStyleCnt="4"/>
      <dgm:spPr/>
    </dgm:pt>
    <dgm:pt modelId="{CEADD457-7A85-4749-965E-1FE8A7636854}" type="pres">
      <dgm:prSet presAssocID="{DF6879B3-76BA-444F-90FF-D969C528A415}" presName="hierRoot2" presStyleCnt="0">
        <dgm:presLayoutVars>
          <dgm:hierBranch val="init"/>
        </dgm:presLayoutVars>
      </dgm:prSet>
      <dgm:spPr/>
    </dgm:pt>
    <dgm:pt modelId="{B4CE9809-E6A7-479A-B8B6-1877AD3E3474}" type="pres">
      <dgm:prSet presAssocID="{DF6879B3-76BA-444F-90FF-D969C528A415}" presName="rootComposite" presStyleCnt="0"/>
      <dgm:spPr/>
    </dgm:pt>
    <dgm:pt modelId="{2C2392CF-ED9E-43A3-9FF5-386E6A23F4D6}" type="pres">
      <dgm:prSet presAssocID="{DF6879B3-76BA-444F-90FF-D969C528A415}" presName="rootText" presStyleLbl="node3" presStyleIdx="3" presStyleCnt="4">
        <dgm:presLayoutVars>
          <dgm:chPref val="3"/>
        </dgm:presLayoutVars>
      </dgm:prSet>
      <dgm:spPr/>
    </dgm:pt>
    <dgm:pt modelId="{63EB3AA7-9DA3-4803-B902-6D2EDAFC24BE}" type="pres">
      <dgm:prSet presAssocID="{DF6879B3-76BA-444F-90FF-D969C528A415}" presName="rootConnector" presStyleLbl="node3" presStyleIdx="3" presStyleCnt="4"/>
      <dgm:spPr/>
    </dgm:pt>
    <dgm:pt modelId="{B1DFDE81-420E-4379-B0DA-B3589CECD9AB}" type="pres">
      <dgm:prSet presAssocID="{DF6879B3-76BA-444F-90FF-D969C528A415}" presName="hierChild4" presStyleCnt="0"/>
      <dgm:spPr/>
    </dgm:pt>
    <dgm:pt modelId="{8832D91A-DE27-44B9-8A5C-8EA963233B87}" type="pres">
      <dgm:prSet presAssocID="{DF6879B3-76BA-444F-90FF-D969C528A415}" presName="hierChild5" presStyleCnt="0"/>
      <dgm:spPr/>
    </dgm:pt>
    <dgm:pt modelId="{D65F7EF2-C57E-45F7-AE55-3BB52069415C}" type="pres">
      <dgm:prSet presAssocID="{6854C5E0-9885-46C2-851B-650B0ADEA00C}" presName="hierChild5" presStyleCnt="0"/>
      <dgm:spPr/>
    </dgm:pt>
    <dgm:pt modelId="{7C21A921-71D7-4430-939D-60DF22F639BE}" type="pres">
      <dgm:prSet presAssocID="{EE2CC999-D000-41A4-B729-BE9B42DA455E}" presName="hierChild3" presStyleCnt="0"/>
      <dgm:spPr/>
    </dgm:pt>
  </dgm:ptLst>
  <dgm:cxnLst>
    <dgm:cxn modelId="{E3F19C06-C07C-4D7F-86B8-17E06723684F}" type="presOf" srcId="{333BD6E3-8960-4557-A1B2-789AC7521A82}" destId="{C01A62B8-EC2F-440E-8215-E76FF976AB9F}" srcOrd="0" destOrd="0" presId="urn:microsoft.com/office/officeart/2005/8/layout/orgChart1"/>
    <dgm:cxn modelId="{450DEE06-31B4-4D07-940D-7564162F7576}" type="presOf" srcId="{5BF1E776-DC63-4EC8-84B7-A9E0E1A0BA51}" destId="{A9EC3EFA-6756-4019-9EDF-0E383CF7D140}" srcOrd="0" destOrd="0" presId="urn:microsoft.com/office/officeart/2005/8/layout/orgChart1"/>
    <dgm:cxn modelId="{53E81708-FA3A-4B4D-9144-050B52E365EE}" type="presOf" srcId="{65B3FA68-B939-4ED2-B4CF-5F167978F3DF}" destId="{56EA471A-F881-4D38-AD49-707860D32378}" srcOrd="0" destOrd="0" presId="urn:microsoft.com/office/officeart/2005/8/layout/orgChart1"/>
    <dgm:cxn modelId="{E7FF711A-DF36-46EF-A033-2F585A9470DC}" type="presOf" srcId="{DF6879B3-76BA-444F-90FF-D969C528A415}" destId="{63EB3AA7-9DA3-4803-B902-6D2EDAFC24BE}" srcOrd="1" destOrd="0" presId="urn:microsoft.com/office/officeart/2005/8/layout/orgChart1"/>
    <dgm:cxn modelId="{F19CDC26-856F-46F2-91D9-EDBC7BB3837B}" type="presOf" srcId="{5BF1E776-DC63-4EC8-84B7-A9E0E1A0BA51}" destId="{4996C95E-7801-4F59-94FA-0E357FD4FE66}" srcOrd="1" destOrd="0" presId="urn:microsoft.com/office/officeart/2005/8/layout/orgChart1"/>
    <dgm:cxn modelId="{839BAF35-4612-40CA-BB0C-8E779A7E9628}" type="presOf" srcId="{43722E50-3BF4-4FAB-9E19-53334028B213}" destId="{5E89211B-F4DF-4DC8-B932-C64290A31DC1}" srcOrd="0" destOrd="0" presId="urn:microsoft.com/office/officeart/2005/8/layout/orgChart1"/>
    <dgm:cxn modelId="{3A7FF937-0BED-4230-9BDE-399A5BABF21E}" srcId="{EE2CC999-D000-41A4-B729-BE9B42DA455E}" destId="{5AD9AB37-1C63-4DC6-9CD5-4F2C60775450}" srcOrd="1" destOrd="0" parTransId="{6D65C08D-377E-4A76-80F5-2C6072A39F53}" sibTransId="{D41F3726-CCEF-43A9-873E-10FE64B38638}"/>
    <dgm:cxn modelId="{E6AFE338-3AFE-4003-8D79-28E5BA23693A}" type="presOf" srcId="{2DCFFFA4-FCA1-495F-A895-583E1BD9D63E}" destId="{424368DC-0D5C-4AB4-BD30-A264F8D524D8}" srcOrd="1" destOrd="0" presId="urn:microsoft.com/office/officeart/2005/8/layout/orgChart1"/>
    <dgm:cxn modelId="{3887F838-A7F5-4684-A844-A8453BE6E34B}" type="presOf" srcId="{41A87C94-D31C-482C-BD09-F6EDA664FF1F}" destId="{EEF97826-9E3E-4558-8326-727FD1DCCDF3}" srcOrd="0" destOrd="0" presId="urn:microsoft.com/office/officeart/2005/8/layout/orgChart1"/>
    <dgm:cxn modelId="{9AB1C239-7EDD-4439-B953-6B82A271D2C1}" srcId="{53DB6155-DCF2-4CDF-BC3D-6CAB41A08338}" destId="{EE2CC999-D000-41A4-B729-BE9B42DA455E}" srcOrd="0" destOrd="0" parTransId="{629A9FED-BCE0-47C1-A7F9-9FBD17123396}" sibTransId="{ABAF588F-B38C-48D2-9207-97F99A337FBB}"/>
    <dgm:cxn modelId="{295F093E-8AC5-4468-8327-BFADA983035A}" type="presOf" srcId="{2E081DFF-A3FB-4E11-A77B-6C4BB911A908}" destId="{9D40A5B4-EFF9-4C94-AAC4-4A1126F3CFE8}" srcOrd="1" destOrd="0" presId="urn:microsoft.com/office/officeart/2005/8/layout/orgChart1"/>
    <dgm:cxn modelId="{53AD853E-CA6B-48F9-AB3B-E5850C3D50EE}" type="presOf" srcId="{768B177A-EFB5-4758-B332-E37DD87D0E48}" destId="{C4133E34-84AC-491C-8767-84F513FAC42C}" srcOrd="0" destOrd="0" presId="urn:microsoft.com/office/officeart/2005/8/layout/orgChart1"/>
    <dgm:cxn modelId="{2DD3B15F-947E-4202-B487-061DB5217C63}" type="presOf" srcId="{F5134BDE-F670-4F79-AE02-0A84C3E3DA91}" destId="{BF3131C3-393F-4AD3-A712-B11CC733FFA1}" srcOrd="0" destOrd="0" presId="urn:microsoft.com/office/officeart/2005/8/layout/orgChart1"/>
    <dgm:cxn modelId="{E2B07B60-3C8B-4797-80A9-4334A5F5CAC6}" srcId="{EE2CC999-D000-41A4-B729-BE9B42DA455E}" destId="{333BD6E3-8960-4557-A1B2-789AC7521A82}" srcOrd="0" destOrd="0" parTransId="{79D8AE29-D29B-4B9D-8FF1-7AC3CEF687AE}" sibTransId="{54EC174E-23A4-4C3F-8D45-781893AE8473}"/>
    <dgm:cxn modelId="{3F772F48-A6F8-4A10-A2AF-645ADD9BCE4A}" type="presOf" srcId="{6854C5E0-9885-46C2-851B-650B0ADEA00C}" destId="{2AE16058-D676-4A69-839C-6FB823A75AFC}" srcOrd="0" destOrd="0" presId="urn:microsoft.com/office/officeart/2005/8/layout/orgChart1"/>
    <dgm:cxn modelId="{816E6B49-D1B0-4AC2-8EAA-094D79D1D4F7}" type="presOf" srcId="{5AD9AB37-1C63-4DC6-9CD5-4F2C60775450}" destId="{2579B5DC-185D-4E1A-9E89-58DAEDC1C02B}" srcOrd="0" destOrd="0" presId="urn:microsoft.com/office/officeart/2005/8/layout/orgChart1"/>
    <dgm:cxn modelId="{A7FA8773-434F-4FEC-826E-85636DBFB8C9}" type="presOf" srcId="{43722E50-3BF4-4FAB-9E19-53334028B213}" destId="{6CB10C78-702D-420D-B797-E98CEC5BA4BF}" srcOrd="1" destOrd="0" presId="urn:microsoft.com/office/officeart/2005/8/layout/orgChart1"/>
    <dgm:cxn modelId="{3AF66678-036C-42A1-86FF-E41E1BEC7166}" srcId="{2DCFFFA4-FCA1-495F-A895-583E1BD9D63E}" destId="{5BF1E776-DC63-4EC8-84B7-A9E0E1A0BA51}" srcOrd="0" destOrd="0" parTransId="{65B3FA68-B939-4ED2-B4CF-5F167978F3DF}" sibTransId="{53ADB189-57D1-410E-8361-A501B6C9E3C7}"/>
    <dgm:cxn modelId="{4C754B7D-A210-40FC-A794-1090E7B2DF6E}" type="presOf" srcId="{DF6879B3-76BA-444F-90FF-D969C528A415}" destId="{2C2392CF-ED9E-43A3-9FF5-386E6A23F4D6}" srcOrd="0" destOrd="0" presId="urn:microsoft.com/office/officeart/2005/8/layout/orgChart1"/>
    <dgm:cxn modelId="{7097FB7F-B31F-4359-94D7-D48EDF2B0511}" srcId="{6854C5E0-9885-46C2-851B-650B0ADEA00C}" destId="{DF6879B3-76BA-444F-90FF-D969C528A415}" srcOrd="0" destOrd="0" parTransId="{F5134BDE-F670-4F79-AE02-0A84C3E3DA91}" sibTransId="{621CAED1-EFEF-4C15-971B-81AAB2BED7E5}"/>
    <dgm:cxn modelId="{18AAB19F-562A-486B-83E6-E9873260CE35}" type="presOf" srcId="{2DCFFFA4-FCA1-495F-A895-583E1BD9D63E}" destId="{BB7F1629-EBAB-41EE-9092-C970FC72D1D1}" srcOrd="0" destOrd="0" presId="urn:microsoft.com/office/officeart/2005/8/layout/orgChart1"/>
    <dgm:cxn modelId="{8075FAA7-8E61-42CD-9DBD-3C9BBE760803}" type="presOf" srcId="{E8D9658A-B361-4C76-A3D2-20B9F823CB30}" destId="{7153C7C5-FAB4-4AA1-BE26-9701338B1EB8}" srcOrd="0" destOrd="0" presId="urn:microsoft.com/office/officeart/2005/8/layout/orgChart1"/>
    <dgm:cxn modelId="{19D9D7AA-DA24-4FFA-B223-FFB5DBB8D00D}" srcId="{EE2CC999-D000-41A4-B729-BE9B42DA455E}" destId="{2DCFFFA4-FCA1-495F-A895-583E1BD9D63E}" srcOrd="2" destOrd="0" parTransId="{E8D9658A-B361-4C76-A3D2-20B9F823CB30}" sibTransId="{5F091AC6-D444-4E21-B25A-2169A6E4697B}"/>
    <dgm:cxn modelId="{8B557EAB-B988-4331-9039-EF2674543FC8}" type="presOf" srcId="{6D65C08D-377E-4A76-80F5-2C6072A39F53}" destId="{30BF90AC-83BC-48F5-84F5-512682460F67}" srcOrd="0" destOrd="0" presId="urn:microsoft.com/office/officeart/2005/8/layout/orgChart1"/>
    <dgm:cxn modelId="{58941ABD-3CD6-40E3-BE15-D6AB08C6959F}" srcId="{EE2CC999-D000-41A4-B729-BE9B42DA455E}" destId="{6854C5E0-9885-46C2-851B-650B0ADEA00C}" srcOrd="3" destOrd="0" parTransId="{768B177A-EFB5-4758-B332-E37DD87D0E48}" sibTransId="{2FAEAD35-059F-4C3B-8A56-6D06959F4900}"/>
    <dgm:cxn modelId="{0B429FC6-0B00-4DFB-B638-1C627343185A}" srcId="{333BD6E3-8960-4557-A1B2-789AC7521A82}" destId="{2E081DFF-A3FB-4E11-A77B-6C4BB911A908}" srcOrd="0" destOrd="0" parTransId="{7B23BEA2-E6DC-4E7B-B54B-27846FCF84EB}" sibTransId="{0E9F8C95-CAB2-45B1-80D8-EEC0E7F0A64C}"/>
    <dgm:cxn modelId="{65123EC7-1FEB-47CA-85BD-2F0D1534ABF4}" type="presOf" srcId="{EE2CC999-D000-41A4-B729-BE9B42DA455E}" destId="{B737FEA4-E80A-45D2-9C76-FDFC097B3850}" srcOrd="0" destOrd="0" presId="urn:microsoft.com/office/officeart/2005/8/layout/orgChart1"/>
    <dgm:cxn modelId="{8FDA49D1-FE09-4117-85BA-4CA4607402DB}" type="presOf" srcId="{7B23BEA2-E6DC-4E7B-B54B-27846FCF84EB}" destId="{9C5E134B-DDE3-4C21-9495-2A44CD11BFA7}" srcOrd="0" destOrd="0" presId="urn:microsoft.com/office/officeart/2005/8/layout/orgChart1"/>
    <dgm:cxn modelId="{39870FD4-0F67-4070-A7B7-6C2D24036C14}" type="presOf" srcId="{5AD9AB37-1C63-4DC6-9CD5-4F2C60775450}" destId="{2A6E367B-38C5-4CDD-94EF-0AF96D5B29AC}" srcOrd="1" destOrd="0" presId="urn:microsoft.com/office/officeart/2005/8/layout/orgChart1"/>
    <dgm:cxn modelId="{115D01DB-2191-4BBC-9698-301E52B4560C}" type="presOf" srcId="{6854C5E0-9885-46C2-851B-650B0ADEA00C}" destId="{46E8C2A1-C429-4392-99EC-56701559B9C5}" srcOrd="1" destOrd="0" presId="urn:microsoft.com/office/officeart/2005/8/layout/orgChart1"/>
    <dgm:cxn modelId="{A9EF97DF-0F3D-43DD-8D96-438DD254EA2B}" type="presOf" srcId="{333BD6E3-8960-4557-A1B2-789AC7521A82}" destId="{DAAEBF56-2C2F-46BE-916C-53C6344097C2}" srcOrd="1" destOrd="0" presId="urn:microsoft.com/office/officeart/2005/8/layout/orgChart1"/>
    <dgm:cxn modelId="{8A9FF2E0-8784-459F-ACEE-A1F1DE3A7F77}" type="presOf" srcId="{2E081DFF-A3FB-4E11-A77B-6C4BB911A908}" destId="{4532C32F-CADB-417B-9D57-FCDFCE2143F0}" srcOrd="0" destOrd="0" presId="urn:microsoft.com/office/officeart/2005/8/layout/orgChart1"/>
    <dgm:cxn modelId="{A9A27DE2-A5A7-4AD7-85E9-F154C3483D3E}" srcId="{5AD9AB37-1C63-4DC6-9CD5-4F2C60775450}" destId="{43722E50-3BF4-4FAB-9E19-53334028B213}" srcOrd="0" destOrd="0" parTransId="{41A87C94-D31C-482C-BD09-F6EDA664FF1F}" sibTransId="{E7327060-3F72-4A4B-BA46-3668667552C9}"/>
    <dgm:cxn modelId="{143108E7-284A-405E-8B2E-AB1737C3B8C0}" type="presOf" srcId="{EE2CC999-D000-41A4-B729-BE9B42DA455E}" destId="{DF705597-0C28-4BE9-9A71-A25FFCCAF01B}" srcOrd="1" destOrd="0" presId="urn:microsoft.com/office/officeart/2005/8/layout/orgChart1"/>
    <dgm:cxn modelId="{7FB76BE7-77AD-495D-BC84-BE91C68C11B5}" type="presOf" srcId="{53DB6155-DCF2-4CDF-BC3D-6CAB41A08338}" destId="{9A78B652-0384-4CBA-8D79-49403ABE8CFD}" srcOrd="0" destOrd="0" presId="urn:microsoft.com/office/officeart/2005/8/layout/orgChart1"/>
    <dgm:cxn modelId="{FA243EFE-40A9-4551-B82B-FA4ED6B77315}" type="presOf" srcId="{79D8AE29-D29B-4B9D-8FF1-7AC3CEF687AE}" destId="{B15B82F7-C543-4FD7-ADA5-0C5721312B58}" srcOrd="0" destOrd="0" presId="urn:microsoft.com/office/officeart/2005/8/layout/orgChart1"/>
    <dgm:cxn modelId="{EAD00707-DC89-4415-99A9-56CF5FA65EFF}" type="presParOf" srcId="{9A78B652-0384-4CBA-8D79-49403ABE8CFD}" destId="{C4342F74-69B3-47B8-B225-EA5B68465714}" srcOrd="0" destOrd="0" presId="urn:microsoft.com/office/officeart/2005/8/layout/orgChart1"/>
    <dgm:cxn modelId="{12CD3723-0490-4634-A52D-A452767D2FC8}" type="presParOf" srcId="{C4342F74-69B3-47B8-B225-EA5B68465714}" destId="{C3AAB842-33E0-43C8-AC7C-4C4FC874F4FA}" srcOrd="0" destOrd="0" presId="urn:microsoft.com/office/officeart/2005/8/layout/orgChart1"/>
    <dgm:cxn modelId="{F91999CD-C672-4EEC-99C1-341731175A5D}" type="presParOf" srcId="{C3AAB842-33E0-43C8-AC7C-4C4FC874F4FA}" destId="{B737FEA4-E80A-45D2-9C76-FDFC097B3850}" srcOrd="0" destOrd="0" presId="urn:microsoft.com/office/officeart/2005/8/layout/orgChart1"/>
    <dgm:cxn modelId="{29318A8D-B457-4B14-A8BA-05318BE17809}" type="presParOf" srcId="{C3AAB842-33E0-43C8-AC7C-4C4FC874F4FA}" destId="{DF705597-0C28-4BE9-9A71-A25FFCCAF01B}" srcOrd="1" destOrd="0" presId="urn:microsoft.com/office/officeart/2005/8/layout/orgChart1"/>
    <dgm:cxn modelId="{C8811149-1836-47C0-89EA-DC2B32E87E6F}" type="presParOf" srcId="{C4342F74-69B3-47B8-B225-EA5B68465714}" destId="{3F3349B9-6E5E-4C22-BD18-456328FE28BF}" srcOrd="1" destOrd="0" presId="urn:microsoft.com/office/officeart/2005/8/layout/orgChart1"/>
    <dgm:cxn modelId="{5679B8E8-212F-47FC-82EF-C902602F5551}" type="presParOf" srcId="{3F3349B9-6E5E-4C22-BD18-456328FE28BF}" destId="{B15B82F7-C543-4FD7-ADA5-0C5721312B58}" srcOrd="0" destOrd="0" presId="urn:microsoft.com/office/officeart/2005/8/layout/orgChart1"/>
    <dgm:cxn modelId="{9AA0DAA0-F1E4-4906-B172-27768A3364B4}" type="presParOf" srcId="{3F3349B9-6E5E-4C22-BD18-456328FE28BF}" destId="{0D6CBCF5-0302-4016-A2E1-B72AC9AA1BA4}" srcOrd="1" destOrd="0" presId="urn:microsoft.com/office/officeart/2005/8/layout/orgChart1"/>
    <dgm:cxn modelId="{4813D7CB-4B98-4969-8E26-B957C4429F7E}" type="presParOf" srcId="{0D6CBCF5-0302-4016-A2E1-B72AC9AA1BA4}" destId="{10F4043E-9A0D-4F90-86EC-A553DF8CDCCB}" srcOrd="0" destOrd="0" presId="urn:microsoft.com/office/officeart/2005/8/layout/orgChart1"/>
    <dgm:cxn modelId="{2E7C0646-C61F-4F24-98C3-99119176E516}" type="presParOf" srcId="{10F4043E-9A0D-4F90-86EC-A553DF8CDCCB}" destId="{C01A62B8-EC2F-440E-8215-E76FF976AB9F}" srcOrd="0" destOrd="0" presId="urn:microsoft.com/office/officeart/2005/8/layout/orgChart1"/>
    <dgm:cxn modelId="{06769BBD-20AC-444F-BBE6-A4E06245B0D1}" type="presParOf" srcId="{10F4043E-9A0D-4F90-86EC-A553DF8CDCCB}" destId="{DAAEBF56-2C2F-46BE-916C-53C6344097C2}" srcOrd="1" destOrd="0" presId="urn:microsoft.com/office/officeart/2005/8/layout/orgChart1"/>
    <dgm:cxn modelId="{E8481850-9C68-44E9-A589-3CE5CD69DBBF}" type="presParOf" srcId="{0D6CBCF5-0302-4016-A2E1-B72AC9AA1BA4}" destId="{6A9B1454-C523-4D44-9CFC-770909830EC5}" srcOrd="1" destOrd="0" presId="urn:microsoft.com/office/officeart/2005/8/layout/orgChart1"/>
    <dgm:cxn modelId="{0400CE16-9C0C-49A7-8669-FC494076FB36}" type="presParOf" srcId="{6A9B1454-C523-4D44-9CFC-770909830EC5}" destId="{9C5E134B-DDE3-4C21-9495-2A44CD11BFA7}" srcOrd="0" destOrd="0" presId="urn:microsoft.com/office/officeart/2005/8/layout/orgChart1"/>
    <dgm:cxn modelId="{9236606E-718F-4DDE-AA67-D1A1CE0935F2}" type="presParOf" srcId="{6A9B1454-C523-4D44-9CFC-770909830EC5}" destId="{682F19B5-EBFA-4836-AC76-2B05F5971DC3}" srcOrd="1" destOrd="0" presId="urn:microsoft.com/office/officeart/2005/8/layout/orgChart1"/>
    <dgm:cxn modelId="{1E9EFA26-DF3E-4643-A287-0A4FB32CC163}" type="presParOf" srcId="{682F19B5-EBFA-4836-AC76-2B05F5971DC3}" destId="{E879168B-A79A-448A-B001-5C9D05E37228}" srcOrd="0" destOrd="0" presId="urn:microsoft.com/office/officeart/2005/8/layout/orgChart1"/>
    <dgm:cxn modelId="{74EEEA79-0EE9-4078-B9B5-6C3A80A39C3D}" type="presParOf" srcId="{E879168B-A79A-448A-B001-5C9D05E37228}" destId="{4532C32F-CADB-417B-9D57-FCDFCE2143F0}" srcOrd="0" destOrd="0" presId="urn:microsoft.com/office/officeart/2005/8/layout/orgChart1"/>
    <dgm:cxn modelId="{366AF5DE-826E-415E-9C52-71476A7F7F98}" type="presParOf" srcId="{E879168B-A79A-448A-B001-5C9D05E37228}" destId="{9D40A5B4-EFF9-4C94-AAC4-4A1126F3CFE8}" srcOrd="1" destOrd="0" presId="urn:microsoft.com/office/officeart/2005/8/layout/orgChart1"/>
    <dgm:cxn modelId="{E0DECEBD-76E0-48BA-A52A-FB9441CF897C}" type="presParOf" srcId="{682F19B5-EBFA-4836-AC76-2B05F5971DC3}" destId="{3E3B8ECC-7DA7-4095-88C3-912EF77FDF9B}" srcOrd="1" destOrd="0" presId="urn:microsoft.com/office/officeart/2005/8/layout/orgChart1"/>
    <dgm:cxn modelId="{4084E063-250C-42E7-BCB3-89E082B49573}" type="presParOf" srcId="{682F19B5-EBFA-4836-AC76-2B05F5971DC3}" destId="{524A6F2A-ED51-4394-9148-87AE853D7A82}" srcOrd="2" destOrd="0" presId="urn:microsoft.com/office/officeart/2005/8/layout/orgChart1"/>
    <dgm:cxn modelId="{B2BDD00C-DD5D-42DD-B853-974D942AD6FE}" type="presParOf" srcId="{0D6CBCF5-0302-4016-A2E1-B72AC9AA1BA4}" destId="{4C29584D-8949-471D-96D3-A3766FEFF4BC}" srcOrd="2" destOrd="0" presId="urn:microsoft.com/office/officeart/2005/8/layout/orgChart1"/>
    <dgm:cxn modelId="{889C5ED7-3C29-4CE9-BEEE-7BD55787A568}" type="presParOf" srcId="{3F3349B9-6E5E-4C22-BD18-456328FE28BF}" destId="{30BF90AC-83BC-48F5-84F5-512682460F67}" srcOrd="2" destOrd="0" presId="urn:microsoft.com/office/officeart/2005/8/layout/orgChart1"/>
    <dgm:cxn modelId="{D58AC782-03DD-4D9E-AFAE-FFCB136C3B82}" type="presParOf" srcId="{3F3349B9-6E5E-4C22-BD18-456328FE28BF}" destId="{36B66D80-711F-4BA7-9BE2-9F3AD53DC1D3}" srcOrd="3" destOrd="0" presId="urn:microsoft.com/office/officeart/2005/8/layout/orgChart1"/>
    <dgm:cxn modelId="{DBE8EFA5-102A-4036-B714-8C846FA9ACB4}" type="presParOf" srcId="{36B66D80-711F-4BA7-9BE2-9F3AD53DC1D3}" destId="{CDBC3969-5637-499F-927B-203F66CD51C3}" srcOrd="0" destOrd="0" presId="urn:microsoft.com/office/officeart/2005/8/layout/orgChart1"/>
    <dgm:cxn modelId="{B97B1FFC-8165-4C94-AE84-607EDCDFD497}" type="presParOf" srcId="{CDBC3969-5637-499F-927B-203F66CD51C3}" destId="{2579B5DC-185D-4E1A-9E89-58DAEDC1C02B}" srcOrd="0" destOrd="0" presId="urn:microsoft.com/office/officeart/2005/8/layout/orgChart1"/>
    <dgm:cxn modelId="{492C1239-11FF-487C-86F1-8C9813C640B3}" type="presParOf" srcId="{CDBC3969-5637-499F-927B-203F66CD51C3}" destId="{2A6E367B-38C5-4CDD-94EF-0AF96D5B29AC}" srcOrd="1" destOrd="0" presId="urn:microsoft.com/office/officeart/2005/8/layout/orgChart1"/>
    <dgm:cxn modelId="{2A1E28FF-44A4-4A8D-8951-B34E030DC601}" type="presParOf" srcId="{36B66D80-711F-4BA7-9BE2-9F3AD53DC1D3}" destId="{3CFDCA0E-A1B7-4114-BB68-A39C1DC861D8}" srcOrd="1" destOrd="0" presId="urn:microsoft.com/office/officeart/2005/8/layout/orgChart1"/>
    <dgm:cxn modelId="{63AB63FE-D07D-45AD-98B0-10B869F67A23}" type="presParOf" srcId="{3CFDCA0E-A1B7-4114-BB68-A39C1DC861D8}" destId="{EEF97826-9E3E-4558-8326-727FD1DCCDF3}" srcOrd="0" destOrd="0" presId="urn:microsoft.com/office/officeart/2005/8/layout/orgChart1"/>
    <dgm:cxn modelId="{09F079E6-5F1C-419C-B2CB-5E937D90C9B4}" type="presParOf" srcId="{3CFDCA0E-A1B7-4114-BB68-A39C1DC861D8}" destId="{7D3086A5-124F-45B9-944E-89FC1A6E753F}" srcOrd="1" destOrd="0" presId="urn:microsoft.com/office/officeart/2005/8/layout/orgChart1"/>
    <dgm:cxn modelId="{C4395D72-5967-488F-83D2-D9043029F041}" type="presParOf" srcId="{7D3086A5-124F-45B9-944E-89FC1A6E753F}" destId="{C0428036-9F87-4BD5-9CCC-7CA0B01161F4}" srcOrd="0" destOrd="0" presId="urn:microsoft.com/office/officeart/2005/8/layout/orgChart1"/>
    <dgm:cxn modelId="{9F86E363-5AC4-4195-8D58-94CF3919A0B7}" type="presParOf" srcId="{C0428036-9F87-4BD5-9CCC-7CA0B01161F4}" destId="{5E89211B-F4DF-4DC8-B932-C64290A31DC1}" srcOrd="0" destOrd="0" presId="urn:microsoft.com/office/officeart/2005/8/layout/orgChart1"/>
    <dgm:cxn modelId="{9EB79A58-BBE4-4AB9-83D1-C4AF5372EE8D}" type="presParOf" srcId="{C0428036-9F87-4BD5-9CCC-7CA0B01161F4}" destId="{6CB10C78-702D-420D-B797-E98CEC5BA4BF}" srcOrd="1" destOrd="0" presId="urn:microsoft.com/office/officeart/2005/8/layout/orgChart1"/>
    <dgm:cxn modelId="{4637057E-A4CF-42E6-8976-B2ADB50ABE60}" type="presParOf" srcId="{7D3086A5-124F-45B9-944E-89FC1A6E753F}" destId="{625FB90C-8F95-4AD4-8235-1AC69433AAC9}" srcOrd="1" destOrd="0" presId="urn:microsoft.com/office/officeart/2005/8/layout/orgChart1"/>
    <dgm:cxn modelId="{B0A16215-2C85-4027-97C7-54773961249D}" type="presParOf" srcId="{7D3086A5-124F-45B9-944E-89FC1A6E753F}" destId="{8F4D88D5-7FBD-4881-A731-95BA7F6E9760}" srcOrd="2" destOrd="0" presId="urn:microsoft.com/office/officeart/2005/8/layout/orgChart1"/>
    <dgm:cxn modelId="{2D6046A8-F236-463B-B934-09A9007C1C91}" type="presParOf" srcId="{36B66D80-711F-4BA7-9BE2-9F3AD53DC1D3}" destId="{392BC346-2566-4973-9024-3239621106C1}" srcOrd="2" destOrd="0" presId="urn:microsoft.com/office/officeart/2005/8/layout/orgChart1"/>
    <dgm:cxn modelId="{9CDE0D1A-80DE-495E-9E96-51185E4B6328}" type="presParOf" srcId="{3F3349B9-6E5E-4C22-BD18-456328FE28BF}" destId="{7153C7C5-FAB4-4AA1-BE26-9701338B1EB8}" srcOrd="4" destOrd="0" presId="urn:microsoft.com/office/officeart/2005/8/layout/orgChart1"/>
    <dgm:cxn modelId="{7869222C-CF52-42D8-AFDB-0BD4AFD6681D}" type="presParOf" srcId="{3F3349B9-6E5E-4C22-BD18-456328FE28BF}" destId="{56824DB6-F76C-4DD9-A7DF-230D57646CC4}" srcOrd="5" destOrd="0" presId="urn:microsoft.com/office/officeart/2005/8/layout/orgChart1"/>
    <dgm:cxn modelId="{D15DB311-6CB9-4762-9A1D-3C0E7CCDD796}" type="presParOf" srcId="{56824DB6-F76C-4DD9-A7DF-230D57646CC4}" destId="{CF8DB34E-343E-468B-9AB9-6BDA3007C7B0}" srcOrd="0" destOrd="0" presId="urn:microsoft.com/office/officeart/2005/8/layout/orgChart1"/>
    <dgm:cxn modelId="{03628AB9-49A3-4A54-9DC7-90F630BF6E6C}" type="presParOf" srcId="{CF8DB34E-343E-468B-9AB9-6BDA3007C7B0}" destId="{BB7F1629-EBAB-41EE-9092-C970FC72D1D1}" srcOrd="0" destOrd="0" presId="urn:microsoft.com/office/officeart/2005/8/layout/orgChart1"/>
    <dgm:cxn modelId="{532E4817-1FC6-4AE7-BC8A-8FC9B53E2145}" type="presParOf" srcId="{CF8DB34E-343E-468B-9AB9-6BDA3007C7B0}" destId="{424368DC-0D5C-4AB4-BD30-A264F8D524D8}" srcOrd="1" destOrd="0" presId="urn:microsoft.com/office/officeart/2005/8/layout/orgChart1"/>
    <dgm:cxn modelId="{520E3AF6-120A-4F82-A54C-D278CC5CB787}" type="presParOf" srcId="{56824DB6-F76C-4DD9-A7DF-230D57646CC4}" destId="{F8BB35F7-4A2B-4209-9A89-4568577A7A96}" srcOrd="1" destOrd="0" presId="urn:microsoft.com/office/officeart/2005/8/layout/orgChart1"/>
    <dgm:cxn modelId="{2515802F-9986-47B4-BE17-F5CC29D82320}" type="presParOf" srcId="{F8BB35F7-4A2B-4209-9A89-4568577A7A96}" destId="{56EA471A-F881-4D38-AD49-707860D32378}" srcOrd="0" destOrd="0" presId="urn:microsoft.com/office/officeart/2005/8/layout/orgChart1"/>
    <dgm:cxn modelId="{37D848EE-DE57-4C4D-BFFB-A8E01DFF8E27}" type="presParOf" srcId="{F8BB35F7-4A2B-4209-9A89-4568577A7A96}" destId="{51B8C311-AC42-4346-9FD1-67A621A642CC}" srcOrd="1" destOrd="0" presId="urn:microsoft.com/office/officeart/2005/8/layout/orgChart1"/>
    <dgm:cxn modelId="{9DC3F892-195F-40F4-8C4B-09E7739408DC}" type="presParOf" srcId="{51B8C311-AC42-4346-9FD1-67A621A642CC}" destId="{2D60D69D-CAB0-4118-A3F2-6E72D03BC40C}" srcOrd="0" destOrd="0" presId="urn:microsoft.com/office/officeart/2005/8/layout/orgChart1"/>
    <dgm:cxn modelId="{A8EA250D-9C3B-4C09-8A56-0D300FCE637D}" type="presParOf" srcId="{2D60D69D-CAB0-4118-A3F2-6E72D03BC40C}" destId="{A9EC3EFA-6756-4019-9EDF-0E383CF7D140}" srcOrd="0" destOrd="0" presId="urn:microsoft.com/office/officeart/2005/8/layout/orgChart1"/>
    <dgm:cxn modelId="{37B73D71-61C2-43AB-B09C-C442B576CCF7}" type="presParOf" srcId="{2D60D69D-CAB0-4118-A3F2-6E72D03BC40C}" destId="{4996C95E-7801-4F59-94FA-0E357FD4FE66}" srcOrd="1" destOrd="0" presId="urn:microsoft.com/office/officeart/2005/8/layout/orgChart1"/>
    <dgm:cxn modelId="{5A1AB9BF-4583-4878-BB9F-38CCF7B2C6AB}" type="presParOf" srcId="{51B8C311-AC42-4346-9FD1-67A621A642CC}" destId="{7FE3C1E7-3D07-4891-AFCF-3D65D3D3FE85}" srcOrd="1" destOrd="0" presId="urn:microsoft.com/office/officeart/2005/8/layout/orgChart1"/>
    <dgm:cxn modelId="{68349DC2-852C-402E-9BE9-8271FC65C334}" type="presParOf" srcId="{51B8C311-AC42-4346-9FD1-67A621A642CC}" destId="{489D3827-269B-4ADA-9848-8E97E79B3A9C}" srcOrd="2" destOrd="0" presId="urn:microsoft.com/office/officeart/2005/8/layout/orgChart1"/>
    <dgm:cxn modelId="{A98D110C-8EE4-4A37-80EA-8D2DAC157C53}" type="presParOf" srcId="{56824DB6-F76C-4DD9-A7DF-230D57646CC4}" destId="{67AF33D3-824E-4EB1-AAB0-220C37A47AC3}" srcOrd="2" destOrd="0" presId="urn:microsoft.com/office/officeart/2005/8/layout/orgChart1"/>
    <dgm:cxn modelId="{0054F8F6-6923-4EEA-9096-58447D20B816}" type="presParOf" srcId="{3F3349B9-6E5E-4C22-BD18-456328FE28BF}" destId="{C4133E34-84AC-491C-8767-84F513FAC42C}" srcOrd="6" destOrd="0" presId="urn:microsoft.com/office/officeart/2005/8/layout/orgChart1"/>
    <dgm:cxn modelId="{3247E781-4A40-49FE-8001-70771FE74E4F}" type="presParOf" srcId="{3F3349B9-6E5E-4C22-BD18-456328FE28BF}" destId="{389E2510-1FBA-40D2-8471-CAA0CD109F71}" srcOrd="7" destOrd="0" presId="urn:microsoft.com/office/officeart/2005/8/layout/orgChart1"/>
    <dgm:cxn modelId="{7944A6A6-3460-4DE0-824E-CCEEBDF87690}" type="presParOf" srcId="{389E2510-1FBA-40D2-8471-CAA0CD109F71}" destId="{23D2AE83-D48D-48D8-9EAF-CAEF57AF153E}" srcOrd="0" destOrd="0" presId="urn:microsoft.com/office/officeart/2005/8/layout/orgChart1"/>
    <dgm:cxn modelId="{DC298AA8-EC38-4B61-8E19-A6ACA2434DF2}" type="presParOf" srcId="{23D2AE83-D48D-48D8-9EAF-CAEF57AF153E}" destId="{2AE16058-D676-4A69-839C-6FB823A75AFC}" srcOrd="0" destOrd="0" presId="urn:microsoft.com/office/officeart/2005/8/layout/orgChart1"/>
    <dgm:cxn modelId="{3B2CD458-3838-4D22-8843-8B4C24945A01}" type="presParOf" srcId="{23D2AE83-D48D-48D8-9EAF-CAEF57AF153E}" destId="{46E8C2A1-C429-4392-99EC-56701559B9C5}" srcOrd="1" destOrd="0" presId="urn:microsoft.com/office/officeart/2005/8/layout/orgChart1"/>
    <dgm:cxn modelId="{049640FB-DD03-4DFC-A9C0-2439E62EAACB}" type="presParOf" srcId="{389E2510-1FBA-40D2-8471-CAA0CD109F71}" destId="{B41F7A0B-C3D1-4C2B-AC95-E4A96CF4AF1D}" srcOrd="1" destOrd="0" presId="urn:microsoft.com/office/officeart/2005/8/layout/orgChart1"/>
    <dgm:cxn modelId="{FD9B1626-69EF-4BEB-A2C2-04BF8DAA7B5A}" type="presParOf" srcId="{B41F7A0B-C3D1-4C2B-AC95-E4A96CF4AF1D}" destId="{BF3131C3-393F-4AD3-A712-B11CC733FFA1}" srcOrd="0" destOrd="0" presId="urn:microsoft.com/office/officeart/2005/8/layout/orgChart1"/>
    <dgm:cxn modelId="{4C6FA407-8D41-4DE0-BD42-BAD67070AA80}" type="presParOf" srcId="{B41F7A0B-C3D1-4C2B-AC95-E4A96CF4AF1D}" destId="{CEADD457-7A85-4749-965E-1FE8A7636854}" srcOrd="1" destOrd="0" presId="urn:microsoft.com/office/officeart/2005/8/layout/orgChart1"/>
    <dgm:cxn modelId="{9CAABE25-C124-42B9-9EDC-1AFB01579327}" type="presParOf" srcId="{CEADD457-7A85-4749-965E-1FE8A7636854}" destId="{B4CE9809-E6A7-479A-B8B6-1877AD3E3474}" srcOrd="0" destOrd="0" presId="urn:microsoft.com/office/officeart/2005/8/layout/orgChart1"/>
    <dgm:cxn modelId="{D3AAF436-314A-43EB-8E31-87466E5314B5}" type="presParOf" srcId="{B4CE9809-E6A7-479A-B8B6-1877AD3E3474}" destId="{2C2392CF-ED9E-43A3-9FF5-386E6A23F4D6}" srcOrd="0" destOrd="0" presId="urn:microsoft.com/office/officeart/2005/8/layout/orgChart1"/>
    <dgm:cxn modelId="{1B0BD3E2-166C-4750-9229-74826126D0C5}" type="presParOf" srcId="{B4CE9809-E6A7-479A-B8B6-1877AD3E3474}" destId="{63EB3AA7-9DA3-4803-B902-6D2EDAFC24BE}" srcOrd="1" destOrd="0" presId="urn:microsoft.com/office/officeart/2005/8/layout/orgChart1"/>
    <dgm:cxn modelId="{8B1B8E47-C4AF-4660-9B75-C729EA32CC39}" type="presParOf" srcId="{CEADD457-7A85-4749-965E-1FE8A7636854}" destId="{B1DFDE81-420E-4379-B0DA-B3589CECD9AB}" srcOrd="1" destOrd="0" presId="urn:microsoft.com/office/officeart/2005/8/layout/orgChart1"/>
    <dgm:cxn modelId="{6B1D391F-3E5D-46CC-B908-96FD26E894F1}" type="presParOf" srcId="{CEADD457-7A85-4749-965E-1FE8A7636854}" destId="{8832D91A-DE27-44B9-8A5C-8EA963233B87}" srcOrd="2" destOrd="0" presId="urn:microsoft.com/office/officeart/2005/8/layout/orgChart1"/>
    <dgm:cxn modelId="{8F62B6DA-7C91-41C2-877E-6ED297EBF263}" type="presParOf" srcId="{389E2510-1FBA-40D2-8471-CAA0CD109F71}" destId="{D65F7EF2-C57E-45F7-AE55-3BB52069415C}" srcOrd="2" destOrd="0" presId="urn:microsoft.com/office/officeart/2005/8/layout/orgChart1"/>
    <dgm:cxn modelId="{D1F4E203-E352-45BA-9A08-F56AAABB185D}" type="presParOf" srcId="{C4342F74-69B3-47B8-B225-EA5B68465714}" destId="{7C21A921-71D7-4430-939D-60DF22F639B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orgChart1" loCatId="hierarchy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EE2CC999-D000-41A4-B729-BE9B42DA455E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祖父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外公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 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祖母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外婆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BAF588F-B38C-48D2-9207-97F99A337FBB}" type="sibTrans" cxnId="{9AB1C239-7EDD-4439-B953-6B82A271D2C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29A9FED-BCE0-47C1-A7F9-9FBD17123396}" type="parTrans" cxnId="{9AB1C239-7EDD-4439-B953-6B82A271D2C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33BD6E3-8960-4557-A1B2-789AC7521A8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媽媽</a:t>
          </a:r>
        </a:p>
      </dgm:t>
    </dgm:pt>
    <dgm:pt modelId="{54EC174E-23A4-4C3F-8D45-781893AE8473}" type="sibTrans" cxnId="{E2B07B60-3C8B-4797-80A9-4334A5F5CAC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9D8AE29-D29B-4B9D-8FF1-7AC3CEF687AE}" type="parTrans" cxnId="{E2B07B60-3C8B-4797-80A9-4334A5F5CAC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959201D-8A9F-474C-BC02-BA07DCF3FCA8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阿姨 姨丈</a:t>
          </a:r>
        </a:p>
      </dgm:t>
    </dgm:pt>
    <dgm:pt modelId="{6BA56C37-9936-4E35-BFE1-FB997F65021B}" type="parTrans" cxnId="{30BBC9F5-6803-46D8-BD41-F3C7216FA17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F7D12D8-EBE9-4BF4-BC26-852B6CC11148}" type="sibTrans" cxnId="{30BBC9F5-6803-46D8-BD41-F3C7216FA17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215E6D0-7A9E-4417-B593-5D2E3A56CC0F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舅舅 舅媽</a:t>
          </a:r>
        </a:p>
      </dgm:t>
    </dgm:pt>
    <dgm:pt modelId="{94893513-23ED-4545-BD74-48599B8D7AB4}" type="parTrans" cxnId="{CF6D5C43-E253-4AA5-B2DF-C8A1E4BB3F7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B0A8D5D-0B64-486A-B427-93166C7966DD}" type="sibTrans" cxnId="{CF6D5C43-E253-4AA5-B2DF-C8A1E4BB3F7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07BC0D3-E197-486B-8F1D-1D0B29F899B2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表姐 表弟</a:t>
          </a:r>
        </a:p>
      </dgm:t>
    </dgm:pt>
    <dgm:pt modelId="{935F06FF-E33C-4ABC-A587-B15678FD2BE4}" type="parTrans" cxnId="{57CCDB6E-6A02-463F-AD77-713486BDEA0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09771FE-84A7-4383-A795-CB3042AEB67B}" type="sibTrans" cxnId="{57CCDB6E-6A02-463F-AD77-713486BDEA0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0A80882-B66C-470C-85C1-A745C5F35B86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妹妹</a:t>
          </a:r>
        </a:p>
      </dgm:t>
    </dgm:pt>
    <dgm:pt modelId="{8FB62F67-80A4-4EB2-A49F-1BD3F0B56DA1}" type="parTrans" cxnId="{3E2C9C03-5341-4926-881D-318C81B0328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B050DFD-1797-4929-B8A4-C7519F0067E7}" type="sibTrans" cxnId="{3E2C9C03-5341-4926-881D-318C81B0328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862F1AC-D264-462D-AA1A-86AF2FB54636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表哥 表妹</a:t>
          </a:r>
        </a:p>
      </dgm:t>
    </dgm:pt>
    <dgm:pt modelId="{E4AB4168-E553-40D5-BD9D-B4B967536FC7}" type="parTrans" cxnId="{C8A417BF-211B-458D-BC30-18E5FD2A4D0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91202D0-99AF-4CDC-95C7-5C8FADE942CF}" type="sibTrans" cxnId="{C8A417BF-211B-458D-BC30-18E5FD2A4D0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D77698B-8C92-4465-B467-B1178400385D}" type="pres">
      <dgm:prSet presAssocID="{53DB6155-DCF2-4CDF-BC3D-6CAB41A0833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E9B8D72-3147-4195-A92D-3342AEA7512F}" type="pres">
      <dgm:prSet presAssocID="{EE2CC999-D000-41A4-B729-BE9B42DA455E}" presName="hierRoot1" presStyleCnt="0">
        <dgm:presLayoutVars>
          <dgm:hierBranch val="init"/>
        </dgm:presLayoutVars>
      </dgm:prSet>
      <dgm:spPr/>
    </dgm:pt>
    <dgm:pt modelId="{E076E106-CBB2-4792-B4C2-A20CEC1D0395}" type="pres">
      <dgm:prSet presAssocID="{EE2CC999-D000-41A4-B729-BE9B42DA455E}" presName="rootComposite1" presStyleCnt="0"/>
      <dgm:spPr/>
    </dgm:pt>
    <dgm:pt modelId="{D045B7C4-50E8-49FA-B359-F75BFC5E6E22}" type="pres">
      <dgm:prSet presAssocID="{EE2CC999-D000-41A4-B729-BE9B42DA455E}" presName="rootText1" presStyleLbl="node0" presStyleIdx="0" presStyleCnt="1">
        <dgm:presLayoutVars>
          <dgm:chPref val="3"/>
        </dgm:presLayoutVars>
      </dgm:prSet>
      <dgm:spPr/>
    </dgm:pt>
    <dgm:pt modelId="{7E5BE56B-01D4-4531-9CD7-EBCD889BB22B}" type="pres">
      <dgm:prSet presAssocID="{EE2CC999-D000-41A4-B729-BE9B42DA455E}" presName="rootConnector1" presStyleLbl="node1" presStyleIdx="0" presStyleCnt="0"/>
      <dgm:spPr/>
    </dgm:pt>
    <dgm:pt modelId="{8578EB99-6102-4A47-B209-38672D112A5E}" type="pres">
      <dgm:prSet presAssocID="{EE2CC999-D000-41A4-B729-BE9B42DA455E}" presName="hierChild2" presStyleCnt="0"/>
      <dgm:spPr/>
    </dgm:pt>
    <dgm:pt modelId="{83C89E75-5CD3-4FF9-B3DD-B695D0EC2641}" type="pres">
      <dgm:prSet presAssocID="{79D8AE29-D29B-4B9D-8FF1-7AC3CEF687AE}" presName="Name37" presStyleLbl="parChTrans1D2" presStyleIdx="0" presStyleCnt="3"/>
      <dgm:spPr/>
    </dgm:pt>
    <dgm:pt modelId="{5CCE7881-48B3-4A31-BDB5-4DEE37DCE857}" type="pres">
      <dgm:prSet presAssocID="{333BD6E3-8960-4557-A1B2-789AC7521A82}" presName="hierRoot2" presStyleCnt="0">
        <dgm:presLayoutVars>
          <dgm:hierBranch val="init"/>
        </dgm:presLayoutVars>
      </dgm:prSet>
      <dgm:spPr/>
    </dgm:pt>
    <dgm:pt modelId="{F9E51D1F-70A9-4A82-B739-445C597E8BA5}" type="pres">
      <dgm:prSet presAssocID="{333BD6E3-8960-4557-A1B2-789AC7521A82}" presName="rootComposite" presStyleCnt="0"/>
      <dgm:spPr/>
    </dgm:pt>
    <dgm:pt modelId="{8B2416F9-C2F1-4423-90E2-710B03165F4C}" type="pres">
      <dgm:prSet presAssocID="{333BD6E3-8960-4557-A1B2-789AC7521A82}" presName="rootText" presStyleLbl="node2" presStyleIdx="0" presStyleCnt="3">
        <dgm:presLayoutVars>
          <dgm:chPref val="3"/>
        </dgm:presLayoutVars>
      </dgm:prSet>
      <dgm:spPr/>
    </dgm:pt>
    <dgm:pt modelId="{81A7D7A5-1F6A-4B4E-BC5D-8CE0654E2F4F}" type="pres">
      <dgm:prSet presAssocID="{333BD6E3-8960-4557-A1B2-789AC7521A82}" presName="rootConnector" presStyleLbl="node2" presStyleIdx="0" presStyleCnt="3"/>
      <dgm:spPr/>
    </dgm:pt>
    <dgm:pt modelId="{3B13864C-34DA-4B9A-B0A0-593C1ADC636A}" type="pres">
      <dgm:prSet presAssocID="{333BD6E3-8960-4557-A1B2-789AC7521A82}" presName="hierChild4" presStyleCnt="0"/>
      <dgm:spPr/>
    </dgm:pt>
    <dgm:pt modelId="{5C80A0AC-D447-43DE-9420-EAF75E1597A1}" type="pres">
      <dgm:prSet presAssocID="{8FB62F67-80A4-4EB2-A49F-1BD3F0B56DA1}" presName="Name37" presStyleLbl="parChTrans1D3" presStyleIdx="0" presStyleCnt="3"/>
      <dgm:spPr/>
    </dgm:pt>
    <dgm:pt modelId="{284D7FDA-76A6-436C-BEBA-F07E17E68A72}" type="pres">
      <dgm:prSet presAssocID="{50A80882-B66C-470C-85C1-A745C5F35B86}" presName="hierRoot2" presStyleCnt="0">
        <dgm:presLayoutVars>
          <dgm:hierBranch val="init"/>
        </dgm:presLayoutVars>
      </dgm:prSet>
      <dgm:spPr/>
    </dgm:pt>
    <dgm:pt modelId="{F4FB8D93-E947-4548-8B47-63F14AD06E60}" type="pres">
      <dgm:prSet presAssocID="{50A80882-B66C-470C-85C1-A745C5F35B86}" presName="rootComposite" presStyleCnt="0"/>
      <dgm:spPr/>
    </dgm:pt>
    <dgm:pt modelId="{E21928E8-94C0-4DA0-9A70-23FD0344A53A}" type="pres">
      <dgm:prSet presAssocID="{50A80882-B66C-470C-85C1-A745C5F35B86}" presName="rootText" presStyleLbl="node3" presStyleIdx="0" presStyleCnt="3">
        <dgm:presLayoutVars>
          <dgm:chPref val="3"/>
        </dgm:presLayoutVars>
      </dgm:prSet>
      <dgm:spPr/>
    </dgm:pt>
    <dgm:pt modelId="{C6BBDCCA-ED1F-4DF4-8D21-562807AF8A1C}" type="pres">
      <dgm:prSet presAssocID="{50A80882-B66C-470C-85C1-A745C5F35B86}" presName="rootConnector" presStyleLbl="node3" presStyleIdx="0" presStyleCnt="3"/>
      <dgm:spPr/>
    </dgm:pt>
    <dgm:pt modelId="{AECF5A33-46D8-4EB3-B3C2-449EB28FF2F7}" type="pres">
      <dgm:prSet presAssocID="{50A80882-B66C-470C-85C1-A745C5F35B86}" presName="hierChild4" presStyleCnt="0"/>
      <dgm:spPr/>
    </dgm:pt>
    <dgm:pt modelId="{CA2EA836-4FB6-4981-A453-8219A3EF6BD7}" type="pres">
      <dgm:prSet presAssocID="{50A80882-B66C-470C-85C1-A745C5F35B86}" presName="hierChild5" presStyleCnt="0"/>
      <dgm:spPr/>
    </dgm:pt>
    <dgm:pt modelId="{AEE9E72D-4AF0-4E6C-A630-FB83E0678362}" type="pres">
      <dgm:prSet presAssocID="{333BD6E3-8960-4557-A1B2-789AC7521A82}" presName="hierChild5" presStyleCnt="0"/>
      <dgm:spPr/>
    </dgm:pt>
    <dgm:pt modelId="{BAF3C772-CEFD-4D0D-A22D-FD768E789311}" type="pres">
      <dgm:prSet presAssocID="{6BA56C37-9936-4E35-BFE1-FB997F65021B}" presName="Name37" presStyleLbl="parChTrans1D2" presStyleIdx="1" presStyleCnt="3"/>
      <dgm:spPr/>
    </dgm:pt>
    <dgm:pt modelId="{250E7E39-EFA0-40E8-8957-5C78799690A7}" type="pres">
      <dgm:prSet presAssocID="{D959201D-8A9F-474C-BC02-BA07DCF3FCA8}" presName="hierRoot2" presStyleCnt="0">
        <dgm:presLayoutVars>
          <dgm:hierBranch val="init"/>
        </dgm:presLayoutVars>
      </dgm:prSet>
      <dgm:spPr/>
    </dgm:pt>
    <dgm:pt modelId="{1F7EC55F-2E49-40B9-966C-CB725BCEBA06}" type="pres">
      <dgm:prSet presAssocID="{D959201D-8A9F-474C-BC02-BA07DCF3FCA8}" presName="rootComposite" presStyleCnt="0"/>
      <dgm:spPr/>
    </dgm:pt>
    <dgm:pt modelId="{3F81E31F-BF5F-4CDC-B525-D596FC9A00C0}" type="pres">
      <dgm:prSet presAssocID="{D959201D-8A9F-474C-BC02-BA07DCF3FCA8}" presName="rootText" presStyleLbl="node2" presStyleIdx="1" presStyleCnt="3">
        <dgm:presLayoutVars>
          <dgm:chPref val="3"/>
        </dgm:presLayoutVars>
      </dgm:prSet>
      <dgm:spPr/>
    </dgm:pt>
    <dgm:pt modelId="{9C07D791-DA9B-4BFA-973A-C93C138ED588}" type="pres">
      <dgm:prSet presAssocID="{D959201D-8A9F-474C-BC02-BA07DCF3FCA8}" presName="rootConnector" presStyleLbl="node2" presStyleIdx="1" presStyleCnt="3"/>
      <dgm:spPr/>
    </dgm:pt>
    <dgm:pt modelId="{257B8C56-C283-4C92-858F-6699F5606B3B}" type="pres">
      <dgm:prSet presAssocID="{D959201D-8A9F-474C-BC02-BA07DCF3FCA8}" presName="hierChild4" presStyleCnt="0"/>
      <dgm:spPr/>
    </dgm:pt>
    <dgm:pt modelId="{700430F4-753C-4FF4-A71E-9F290964AA33}" type="pres">
      <dgm:prSet presAssocID="{E4AB4168-E553-40D5-BD9D-B4B967536FC7}" presName="Name37" presStyleLbl="parChTrans1D3" presStyleIdx="1" presStyleCnt="3"/>
      <dgm:spPr/>
    </dgm:pt>
    <dgm:pt modelId="{1D1FB6E2-59A1-4899-B9CA-3CFEF9D23016}" type="pres">
      <dgm:prSet presAssocID="{C862F1AC-D264-462D-AA1A-86AF2FB54636}" presName="hierRoot2" presStyleCnt="0">
        <dgm:presLayoutVars>
          <dgm:hierBranch val="init"/>
        </dgm:presLayoutVars>
      </dgm:prSet>
      <dgm:spPr/>
    </dgm:pt>
    <dgm:pt modelId="{C4E6B50C-0D36-4092-8DA5-FEEEFF97F1B0}" type="pres">
      <dgm:prSet presAssocID="{C862F1AC-D264-462D-AA1A-86AF2FB54636}" presName="rootComposite" presStyleCnt="0"/>
      <dgm:spPr/>
    </dgm:pt>
    <dgm:pt modelId="{4D8AFA14-A337-4959-901E-4DB4C6513C98}" type="pres">
      <dgm:prSet presAssocID="{C862F1AC-D264-462D-AA1A-86AF2FB54636}" presName="rootText" presStyleLbl="node3" presStyleIdx="1" presStyleCnt="3">
        <dgm:presLayoutVars>
          <dgm:chPref val="3"/>
        </dgm:presLayoutVars>
      </dgm:prSet>
      <dgm:spPr/>
    </dgm:pt>
    <dgm:pt modelId="{5B844810-A75F-4E1E-BC3A-485F54F56C95}" type="pres">
      <dgm:prSet presAssocID="{C862F1AC-D264-462D-AA1A-86AF2FB54636}" presName="rootConnector" presStyleLbl="node3" presStyleIdx="1" presStyleCnt="3"/>
      <dgm:spPr/>
    </dgm:pt>
    <dgm:pt modelId="{E71E3995-0A01-4900-9BA1-A5523CF115AC}" type="pres">
      <dgm:prSet presAssocID="{C862F1AC-D264-462D-AA1A-86AF2FB54636}" presName="hierChild4" presStyleCnt="0"/>
      <dgm:spPr/>
    </dgm:pt>
    <dgm:pt modelId="{36C7E892-5741-4F17-8376-EF795B9EC041}" type="pres">
      <dgm:prSet presAssocID="{C862F1AC-D264-462D-AA1A-86AF2FB54636}" presName="hierChild5" presStyleCnt="0"/>
      <dgm:spPr/>
    </dgm:pt>
    <dgm:pt modelId="{8CD59E5B-3426-4B82-97D4-B89BF0B99163}" type="pres">
      <dgm:prSet presAssocID="{D959201D-8A9F-474C-BC02-BA07DCF3FCA8}" presName="hierChild5" presStyleCnt="0"/>
      <dgm:spPr/>
    </dgm:pt>
    <dgm:pt modelId="{CC6FC717-B31B-4010-A6CE-B4E96565F822}" type="pres">
      <dgm:prSet presAssocID="{94893513-23ED-4545-BD74-48599B8D7AB4}" presName="Name37" presStyleLbl="parChTrans1D2" presStyleIdx="2" presStyleCnt="3"/>
      <dgm:spPr/>
    </dgm:pt>
    <dgm:pt modelId="{C570352F-4DE1-4A52-9B66-E4CF4CA62A8B}" type="pres">
      <dgm:prSet presAssocID="{5215E6D0-7A9E-4417-B593-5D2E3A56CC0F}" presName="hierRoot2" presStyleCnt="0">
        <dgm:presLayoutVars>
          <dgm:hierBranch val="init"/>
        </dgm:presLayoutVars>
      </dgm:prSet>
      <dgm:spPr/>
    </dgm:pt>
    <dgm:pt modelId="{77B6D65D-9B6B-4009-AA3F-E5C3619D08E0}" type="pres">
      <dgm:prSet presAssocID="{5215E6D0-7A9E-4417-B593-5D2E3A56CC0F}" presName="rootComposite" presStyleCnt="0"/>
      <dgm:spPr/>
    </dgm:pt>
    <dgm:pt modelId="{A05CCBAB-7E61-4C74-92E5-A20FA77E9C5F}" type="pres">
      <dgm:prSet presAssocID="{5215E6D0-7A9E-4417-B593-5D2E3A56CC0F}" presName="rootText" presStyleLbl="node2" presStyleIdx="2" presStyleCnt="3">
        <dgm:presLayoutVars>
          <dgm:chPref val="3"/>
        </dgm:presLayoutVars>
      </dgm:prSet>
      <dgm:spPr/>
    </dgm:pt>
    <dgm:pt modelId="{9284D01A-5E22-4B36-8637-A3669577B48D}" type="pres">
      <dgm:prSet presAssocID="{5215E6D0-7A9E-4417-B593-5D2E3A56CC0F}" presName="rootConnector" presStyleLbl="node2" presStyleIdx="2" presStyleCnt="3"/>
      <dgm:spPr/>
    </dgm:pt>
    <dgm:pt modelId="{0022E00B-186A-478B-9BB0-6C777D4FFC4D}" type="pres">
      <dgm:prSet presAssocID="{5215E6D0-7A9E-4417-B593-5D2E3A56CC0F}" presName="hierChild4" presStyleCnt="0"/>
      <dgm:spPr/>
    </dgm:pt>
    <dgm:pt modelId="{E4CAFF78-99B9-46C6-B2A8-D7F32B4C8A63}" type="pres">
      <dgm:prSet presAssocID="{935F06FF-E33C-4ABC-A587-B15678FD2BE4}" presName="Name37" presStyleLbl="parChTrans1D3" presStyleIdx="2" presStyleCnt="3"/>
      <dgm:spPr/>
    </dgm:pt>
    <dgm:pt modelId="{9EC823C5-5DBF-4630-B928-03AF648A3592}" type="pres">
      <dgm:prSet presAssocID="{307BC0D3-E197-486B-8F1D-1D0B29F899B2}" presName="hierRoot2" presStyleCnt="0">
        <dgm:presLayoutVars>
          <dgm:hierBranch val="init"/>
        </dgm:presLayoutVars>
      </dgm:prSet>
      <dgm:spPr/>
    </dgm:pt>
    <dgm:pt modelId="{0A9F68A9-659C-4A42-8504-1E6D464F65CD}" type="pres">
      <dgm:prSet presAssocID="{307BC0D3-E197-486B-8F1D-1D0B29F899B2}" presName="rootComposite" presStyleCnt="0"/>
      <dgm:spPr/>
    </dgm:pt>
    <dgm:pt modelId="{A759E210-A1CF-4D17-A33D-4D3D26EAF91C}" type="pres">
      <dgm:prSet presAssocID="{307BC0D3-E197-486B-8F1D-1D0B29F899B2}" presName="rootText" presStyleLbl="node3" presStyleIdx="2" presStyleCnt="3">
        <dgm:presLayoutVars>
          <dgm:chPref val="3"/>
        </dgm:presLayoutVars>
      </dgm:prSet>
      <dgm:spPr/>
    </dgm:pt>
    <dgm:pt modelId="{25C5572A-EEB1-4477-B9B0-31DE8F8B337C}" type="pres">
      <dgm:prSet presAssocID="{307BC0D3-E197-486B-8F1D-1D0B29F899B2}" presName="rootConnector" presStyleLbl="node3" presStyleIdx="2" presStyleCnt="3"/>
      <dgm:spPr/>
    </dgm:pt>
    <dgm:pt modelId="{6F047A39-85F1-45B5-B1DC-AC7546D9B5AF}" type="pres">
      <dgm:prSet presAssocID="{307BC0D3-E197-486B-8F1D-1D0B29F899B2}" presName="hierChild4" presStyleCnt="0"/>
      <dgm:spPr/>
    </dgm:pt>
    <dgm:pt modelId="{1CE98E38-6FA2-41F0-B165-56FDB00F3FCE}" type="pres">
      <dgm:prSet presAssocID="{307BC0D3-E197-486B-8F1D-1D0B29F899B2}" presName="hierChild5" presStyleCnt="0"/>
      <dgm:spPr/>
    </dgm:pt>
    <dgm:pt modelId="{383D919B-D96B-4F25-9CE7-5B531321B3C0}" type="pres">
      <dgm:prSet presAssocID="{5215E6D0-7A9E-4417-B593-5D2E3A56CC0F}" presName="hierChild5" presStyleCnt="0"/>
      <dgm:spPr/>
    </dgm:pt>
    <dgm:pt modelId="{2D4062B2-32DC-49F8-AA37-A90DD8035362}" type="pres">
      <dgm:prSet presAssocID="{EE2CC999-D000-41A4-B729-BE9B42DA455E}" presName="hierChild3" presStyleCnt="0"/>
      <dgm:spPr/>
    </dgm:pt>
  </dgm:ptLst>
  <dgm:cxnLst>
    <dgm:cxn modelId="{3E2C9C03-5341-4926-881D-318C81B03285}" srcId="{333BD6E3-8960-4557-A1B2-789AC7521A82}" destId="{50A80882-B66C-470C-85C1-A745C5F35B86}" srcOrd="0" destOrd="0" parTransId="{8FB62F67-80A4-4EB2-A49F-1BD3F0B56DA1}" sibTransId="{7B050DFD-1797-4929-B8A4-C7519F0067E7}"/>
    <dgm:cxn modelId="{E548260A-EBC7-408F-A4EA-3AD97E1F5F0B}" type="presOf" srcId="{C862F1AC-D264-462D-AA1A-86AF2FB54636}" destId="{5B844810-A75F-4E1E-BC3A-485F54F56C95}" srcOrd="1" destOrd="0" presId="urn:microsoft.com/office/officeart/2005/8/layout/orgChart1"/>
    <dgm:cxn modelId="{C945C60A-9AF9-4B4F-9CBA-141B425FEDB0}" type="presOf" srcId="{307BC0D3-E197-486B-8F1D-1D0B29F899B2}" destId="{25C5572A-EEB1-4477-B9B0-31DE8F8B337C}" srcOrd="1" destOrd="0" presId="urn:microsoft.com/office/officeart/2005/8/layout/orgChart1"/>
    <dgm:cxn modelId="{0169960B-248B-4274-9D59-792A266ED0A0}" type="presOf" srcId="{EE2CC999-D000-41A4-B729-BE9B42DA455E}" destId="{7E5BE56B-01D4-4531-9CD7-EBCD889BB22B}" srcOrd="1" destOrd="0" presId="urn:microsoft.com/office/officeart/2005/8/layout/orgChart1"/>
    <dgm:cxn modelId="{15E0BB1B-74A2-4BDB-9A5E-872405EBF6F4}" type="presOf" srcId="{307BC0D3-E197-486B-8F1D-1D0B29F899B2}" destId="{A759E210-A1CF-4D17-A33D-4D3D26EAF91C}" srcOrd="0" destOrd="0" presId="urn:microsoft.com/office/officeart/2005/8/layout/orgChart1"/>
    <dgm:cxn modelId="{C220F82D-780B-4751-9A35-9A331279B830}" type="presOf" srcId="{94893513-23ED-4545-BD74-48599B8D7AB4}" destId="{CC6FC717-B31B-4010-A6CE-B4E96565F822}" srcOrd="0" destOrd="0" presId="urn:microsoft.com/office/officeart/2005/8/layout/orgChart1"/>
    <dgm:cxn modelId="{570E8F37-BC96-424D-9B0C-312531AE4E26}" type="presOf" srcId="{79D8AE29-D29B-4B9D-8FF1-7AC3CEF687AE}" destId="{83C89E75-5CD3-4FF9-B3DD-B695D0EC2641}" srcOrd="0" destOrd="0" presId="urn:microsoft.com/office/officeart/2005/8/layout/orgChart1"/>
    <dgm:cxn modelId="{9AB1C239-7EDD-4439-B953-6B82A271D2C1}" srcId="{53DB6155-DCF2-4CDF-BC3D-6CAB41A08338}" destId="{EE2CC999-D000-41A4-B729-BE9B42DA455E}" srcOrd="0" destOrd="0" parTransId="{629A9FED-BCE0-47C1-A7F9-9FBD17123396}" sibTransId="{ABAF588F-B38C-48D2-9207-97F99A337FBB}"/>
    <dgm:cxn modelId="{482AA25C-724C-45A6-9AF3-26F893F1636F}" type="presOf" srcId="{333BD6E3-8960-4557-A1B2-789AC7521A82}" destId="{81A7D7A5-1F6A-4B4E-BC5D-8CE0654E2F4F}" srcOrd="1" destOrd="0" presId="urn:microsoft.com/office/officeart/2005/8/layout/orgChart1"/>
    <dgm:cxn modelId="{E2B07B60-3C8B-4797-80A9-4334A5F5CAC6}" srcId="{EE2CC999-D000-41A4-B729-BE9B42DA455E}" destId="{333BD6E3-8960-4557-A1B2-789AC7521A82}" srcOrd="0" destOrd="0" parTransId="{79D8AE29-D29B-4B9D-8FF1-7AC3CEF687AE}" sibTransId="{54EC174E-23A4-4C3F-8D45-781893AE8473}"/>
    <dgm:cxn modelId="{CF6D5C43-E253-4AA5-B2DF-C8A1E4BB3F79}" srcId="{EE2CC999-D000-41A4-B729-BE9B42DA455E}" destId="{5215E6D0-7A9E-4417-B593-5D2E3A56CC0F}" srcOrd="2" destOrd="0" parTransId="{94893513-23ED-4545-BD74-48599B8D7AB4}" sibTransId="{7B0A8D5D-0B64-486A-B427-93166C7966DD}"/>
    <dgm:cxn modelId="{776C2A65-6616-4557-9008-1C5EC09B3DF2}" type="presOf" srcId="{6BA56C37-9936-4E35-BFE1-FB997F65021B}" destId="{BAF3C772-CEFD-4D0D-A22D-FD768E789311}" srcOrd="0" destOrd="0" presId="urn:microsoft.com/office/officeart/2005/8/layout/orgChart1"/>
    <dgm:cxn modelId="{E722E067-1D29-4879-B670-6A46B158AE52}" type="presOf" srcId="{C862F1AC-D264-462D-AA1A-86AF2FB54636}" destId="{4D8AFA14-A337-4959-901E-4DB4C6513C98}" srcOrd="0" destOrd="0" presId="urn:microsoft.com/office/officeart/2005/8/layout/orgChart1"/>
    <dgm:cxn modelId="{29FE724E-B0A3-431E-8196-918748970831}" type="presOf" srcId="{50A80882-B66C-470C-85C1-A745C5F35B86}" destId="{E21928E8-94C0-4DA0-9A70-23FD0344A53A}" srcOrd="0" destOrd="0" presId="urn:microsoft.com/office/officeart/2005/8/layout/orgChart1"/>
    <dgm:cxn modelId="{57CCDB6E-6A02-463F-AD77-713486BDEA07}" srcId="{5215E6D0-7A9E-4417-B593-5D2E3A56CC0F}" destId="{307BC0D3-E197-486B-8F1D-1D0B29F899B2}" srcOrd="0" destOrd="0" parTransId="{935F06FF-E33C-4ABC-A587-B15678FD2BE4}" sibTransId="{C09771FE-84A7-4383-A795-CB3042AEB67B}"/>
    <dgm:cxn modelId="{3F0AC356-04F7-4A5E-92EE-F75FC7417311}" type="presOf" srcId="{5215E6D0-7A9E-4417-B593-5D2E3A56CC0F}" destId="{9284D01A-5E22-4B36-8637-A3669577B48D}" srcOrd="1" destOrd="0" presId="urn:microsoft.com/office/officeart/2005/8/layout/orgChart1"/>
    <dgm:cxn modelId="{CC62F178-84D9-4FC8-AF25-F0E9ADAFA880}" type="presOf" srcId="{D959201D-8A9F-474C-BC02-BA07DCF3FCA8}" destId="{9C07D791-DA9B-4BFA-973A-C93C138ED588}" srcOrd="1" destOrd="0" presId="urn:microsoft.com/office/officeart/2005/8/layout/orgChart1"/>
    <dgm:cxn modelId="{E999417A-D6E0-4B5A-97EB-0E9E53217F8C}" type="presOf" srcId="{935F06FF-E33C-4ABC-A587-B15678FD2BE4}" destId="{E4CAFF78-99B9-46C6-B2A8-D7F32B4C8A63}" srcOrd="0" destOrd="0" presId="urn:microsoft.com/office/officeart/2005/8/layout/orgChart1"/>
    <dgm:cxn modelId="{03F51B8E-13F5-4D0E-BAF9-5825CC6B28D2}" type="presOf" srcId="{E4AB4168-E553-40D5-BD9D-B4B967536FC7}" destId="{700430F4-753C-4FF4-A71E-9F290964AA33}" srcOrd="0" destOrd="0" presId="urn:microsoft.com/office/officeart/2005/8/layout/orgChart1"/>
    <dgm:cxn modelId="{CB5EAC9D-0FF5-4245-95EF-FE5B5FF1801E}" type="presOf" srcId="{8FB62F67-80A4-4EB2-A49F-1BD3F0B56DA1}" destId="{5C80A0AC-D447-43DE-9420-EAF75E1597A1}" srcOrd="0" destOrd="0" presId="urn:microsoft.com/office/officeart/2005/8/layout/orgChart1"/>
    <dgm:cxn modelId="{D62CFBA4-2442-4B64-8316-580350285EAF}" type="presOf" srcId="{D959201D-8A9F-474C-BC02-BA07DCF3FCA8}" destId="{3F81E31F-BF5F-4CDC-B525-D596FC9A00C0}" srcOrd="0" destOrd="0" presId="urn:microsoft.com/office/officeart/2005/8/layout/orgChart1"/>
    <dgm:cxn modelId="{E301F1B4-B301-46C9-B15A-7D72F178AE2B}" type="presOf" srcId="{53DB6155-DCF2-4CDF-BC3D-6CAB41A08338}" destId="{DD77698B-8C92-4465-B467-B1178400385D}" srcOrd="0" destOrd="0" presId="urn:microsoft.com/office/officeart/2005/8/layout/orgChart1"/>
    <dgm:cxn modelId="{C8A417BF-211B-458D-BC30-18E5FD2A4D07}" srcId="{D959201D-8A9F-474C-BC02-BA07DCF3FCA8}" destId="{C862F1AC-D264-462D-AA1A-86AF2FB54636}" srcOrd="0" destOrd="0" parTransId="{E4AB4168-E553-40D5-BD9D-B4B967536FC7}" sibTransId="{A91202D0-99AF-4CDC-95C7-5C8FADE942CF}"/>
    <dgm:cxn modelId="{4F7FC8D9-17B7-45D2-BD47-799E0C2E4229}" type="presOf" srcId="{333BD6E3-8960-4557-A1B2-789AC7521A82}" destId="{8B2416F9-C2F1-4423-90E2-710B03165F4C}" srcOrd="0" destOrd="0" presId="urn:microsoft.com/office/officeart/2005/8/layout/orgChart1"/>
    <dgm:cxn modelId="{0CD61ADA-1ECD-4CA9-AC90-33E654C68331}" type="presOf" srcId="{5215E6D0-7A9E-4417-B593-5D2E3A56CC0F}" destId="{A05CCBAB-7E61-4C74-92E5-A20FA77E9C5F}" srcOrd="0" destOrd="0" presId="urn:microsoft.com/office/officeart/2005/8/layout/orgChart1"/>
    <dgm:cxn modelId="{28FFCEE3-25C6-4F4A-B88F-1B09609D508E}" type="presOf" srcId="{EE2CC999-D000-41A4-B729-BE9B42DA455E}" destId="{D045B7C4-50E8-49FA-B359-F75BFC5E6E22}" srcOrd="0" destOrd="0" presId="urn:microsoft.com/office/officeart/2005/8/layout/orgChart1"/>
    <dgm:cxn modelId="{0FACE6F4-E60F-43B0-B3F0-D1488EC682F6}" type="presOf" srcId="{50A80882-B66C-470C-85C1-A745C5F35B86}" destId="{C6BBDCCA-ED1F-4DF4-8D21-562807AF8A1C}" srcOrd="1" destOrd="0" presId="urn:microsoft.com/office/officeart/2005/8/layout/orgChart1"/>
    <dgm:cxn modelId="{30BBC9F5-6803-46D8-BD41-F3C7216FA175}" srcId="{EE2CC999-D000-41A4-B729-BE9B42DA455E}" destId="{D959201D-8A9F-474C-BC02-BA07DCF3FCA8}" srcOrd="1" destOrd="0" parTransId="{6BA56C37-9936-4E35-BFE1-FB997F65021B}" sibTransId="{4F7D12D8-EBE9-4BF4-BC26-852B6CC11148}"/>
    <dgm:cxn modelId="{4B8B1CC7-C898-4403-9387-7CCF35CF2988}" type="presParOf" srcId="{DD77698B-8C92-4465-B467-B1178400385D}" destId="{7E9B8D72-3147-4195-A92D-3342AEA7512F}" srcOrd="0" destOrd="0" presId="urn:microsoft.com/office/officeart/2005/8/layout/orgChart1"/>
    <dgm:cxn modelId="{903E49B5-4D2C-442A-9406-3B354E74A282}" type="presParOf" srcId="{7E9B8D72-3147-4195-A92D-3342AEA7512F}" destId="{E076E106-CBB2-4792-B4C2-A20CEC1D0395}" srcOrd="0" destOrd="0" presId="urn:microsoft.com/office/officeart/2005/8/layout/orgChart1"/>
    <dgm:cxn modelId="{F8784A82-0AA0-4971-88A4-7FDD70584E59}" type="presParOf" srcId="{E076E106-CBB2-4792-B4C2-A20CEC1D0395}" destId="{D045B7C4-50E8-49FA-B359-F75BFC5E6E22}" srcOrd="0" destOrd="0" presId="urn:microsoft.com/office/officeart/2005/8/layout/orgChart1"/>
    <dgm:cxn modelId="{73DDBDAE-7E29-46F0-8C72-55A705FEC433}" type="presParOf" srcId="{E076E106-CBB2-4792-B4C2-A20CEC1D0395}" destId="{7E5BE56B-01D4-4531-9CD7-EBCD889BB22B}" srcOrd="1" destOrd="0" presId="urn:microsoft.com/office/officeart/2005/8/layout/orgChart1"/>
    <dgm:cxn modelId="{752C8184-2D3E-4A8A-A101-A348C9C404E8}" type="presParOf" srcId="{7E9B8D72-3147-4195-A92D-3342AEA7512F}" destId="{8578EB99-6102-4A47-B209-38672D112A5E}" srcOrd="1" destOrd="0" presId="urn:microsoft.com/office/officeart/2005/8/layout/orgChart1"/>
    <dgm:cxn modelId="{ABDCCEBB-60CA-414B-AE60-8CD9CC24456B}" type="presParOf" srcId="{8578EB99-6102-4A47-B209-38672D112A5E}" destId="{83C89E75-5CD3-4FF9-B3DD-B695D0EC2641}" srcOrd="0" destOrd="0" presId="urn:microsoft.com/office/officeart/2005/8/layout/orgChart1"/>
    <dgm:cxn modelId="{4708F94B-A56F-439F-9610-37190CAEB579}" type="presParOf" srcId="{8578EB99-6102-4A47-B209-38672D112A5E}" destId="{5CCE7881-48B3-4A31-BDB5-4DEE37DCE857}" srcOrd="1" destOrd="0" presId="urn:microsoft.com/office/officeart/2005/8/layout/orgChart1"/>
    <dgm:cxn modelId="{53F01F92-5272-4FB0-AD81-2DF78CAF60DE}" type="presParOf" srcId="{5CCE7881-48B3-4A31-BDB5-4DEE37DCE857}" destId="{F9E51D1F-70A9-4A82-B739-445C597E8BA5}" srcOrd="0" destOrd="0" presId="urn:microsoft.com/office/officeart/2005/8/layout/orgChart1"/>
    <dgm:cxn modelId="{9D4EED86-D989-4808-8499-1C5A73BFEF53}" type="presParOf" srcId="{F9E51D1F-70A9-4A82-B739-445C597E8BA5}" destId="{8B2416F9-C2F1-4423-90E2-710B03165F4C}" srcOrd="0" destOrd="0" presId="urn:microsoft.com/office/officeart/2005/8/layout/orgChart1"/>
    <dgm:cxn modelId="{EE23B571-07B6-418A-9FCE-F39546698AE9}" type="presParOf" srcId="{F9E51D1F-70A9-4A82-B739-445C597E8BA5}" destId="{81A7D7A5-1F6A-4B4E-BC5D-8CE0654E2F4F}" srcOrd="1" destOrd="0" presId="urn:microsoft.com/office/officeart/2005/8/layout/orgChart1"/>
    <dgm:cxn modelId="{919B5B85-F08A-402D-B839-9B2265CD8CC8}" type="presParOf" srcId="{5CCE7881-48B3-4A31-BDB5-4DEE37DCE857}" destId="{3B13864C-34DA-4B9A-B0A0-593C1ADC636A}" srcOrd="1" destOrd="0" presId="urn:microsoft.com/office/officeart/2005/8/layout/orgChart1"/>
    <dgm:cxn modelId="{3A5338E4-87D1-4755-9601-99EB6AAF1C45}" type="presParOf" srcId="{3B13864C-34DA-4B9A-B0A0-593C1ADC636A}" destId="{5C80A0AC-D447-43DE-9420-EAF75E1597A1}" srcOrd="0" destOrd="0" presId="urn:microsoft.com/office/officeart/2005/8/layout/orgChart1"/>
    <dgm:cxn modelId="{22DDAB18-8E10-4718-8A09-EEE48D8CE0E2}" type="presParOf" srcId="{3B13864C-34DA-4B9A-B0A0-593C1ADC636A}" destId="{284D7FDA-76A6-436C-BEBA-F07E17E68A72}" srcOrd="1" destOrd="0" presId="urn:microsoft.com/office/officeart/2005/8/layout/orgChart1"/>
    <dgm:cxn modelId="{B5824A91-C937-4EF5-BA8C-CE6581561967}" type="presParOf" srcId="{284D7FDA-76A6-436C-BEBA-F07E17E68A72}" destId="{F4FB8D93-E947-4548-8B47-63F14AD06E60}" srcOrd="0" destOrd="0" presId="urn:microsoft.com/office/officeart/2005/8/layout/orgChart1"/>
    <dgm:cxn modelId="{183A6513-37F9-415E-889C-66F01C615AC5}" type="presParOf" srcId="{F4FB8D93-E947-4548-8B47-63F14AD06E60}" destId="{E21928E8-94C0-4DA0-9A70-23FD0344A53A}" srcOrd="0" destOrd="0" presId="urn:microsoft.com/office/officeart/2005/8/layout/orgChart1"/>
    <dgm:cxn modelId="{9E839C69-1194-4200-AA83-16D0B97C185B}" type="presParOf" srcId="{F4FB8D93-E947-4548-8B47-63F14AD06E60}" destId="{C6BBDCCA-ED1F-4DF4-8D21-562807AF8A1C}" srcOrd="1" destOrd="0" presId="urn:microsoft.com/office/officeart/2005/8/layout/orgChart1"/>
    <dgm:cxn modelId="{3CD040A9-2BD8-4CDA-BD73-5328F726A45C}" type="presParOf" srcId="{284D7FDA-76A6-436C-BEBA-F07E17E68A72}" destId="{AECF5A33-46D8-4EB3-B3C2-449EB28FF2F7}" srcOrd="1" destOrd="0" presId="urn:microsoft.com/office/officeart/2005/8/layout/orgChart1"/>
    <dgm:cxn modelId="{779D7D38-E974-47EA-A87E-4C85B38A5E60}" type="presParOf" srcId="{284D7FDA-76A6-436C-BEBA-F07E17E68A72}" destId="{CA2EA836-4FB6-4981-A453-8219A3EF6BD7}" srcOrd="2" destOrd="0" presId="urn:microsoft.com/office/officeart/2005/8/layout/orgChart1"/>
    <dgm:cxn modelId="{E1B5636F-5DDC-4F82-B067-312490538DC6}" type="presParOf" srcId="{5CCE7881-48B3-4A31-BDB5-4DEE37DCE857}" destId="{AEE9E72D-4AF0-4E6C-A630-FB83E0678362}" srcOrd="2" destOrd="0" presId="urn:microsoft.com/office/officeart/2005/8/layout/orgChart1"/>
    <dgm:cxn modelId="{1241C5C1-7563-4CB4-BD71-D43A4DC188B5}" type="presParOf" srcId="{8578EB99-6102-4A47-B209-38672D112A5E}" destId="{BAF3C772-CEFD-4D0D-A22D-FD768E789311}" srcOrd="2" destOrd="0" presId="urn:microsoft.com/office/officeart/2005/8/layout/orgChart1"/>
    <dgm:cxn modelId="{9C19A752-20BC-44D8-ABE3-A73704426E2F}" type="presParOf" srcId="{8578EB99-6102-4A47-B209-38672D112A5E}" destId="{250E7E39-EFA0-40E8-8957-5C78799690A7}" srcOrd="3" destOrd="0" presId="urn:microsoft.com/office/officeart/2005/8/layout/orgChart1"/>
    <dgm:cxn modelId="{6EB20BAD-18A2-4DB6-80E7-AC92EF58411F}" type="presParOf" srcId="{250E7E39-EFA0-40E8-8957-5C78799690A7}" destId="{1F7EC55F-2E49-40B9-966C-CB725BCEBA06}" srcOrd="0" destOrd="0" presId="urn:microsoft.com/office/officeart/2005/8/layout/orgChart1"/>
    <dgm:cxn modelId="{75E566A4-3F89-4A8F-9F0A-C44544F4B875}" type="presParOf" srcId="{1F7EC55F-2E49-40B9-966C-CB725BCEBA06}" destId="{3F81E31F-BF5F-4CDC-B525-D596FC9A00C0}" srcOrd="0" destOrd="0" presId="urn:microsoft.com/office/officeart/2005/8/layout/orgChart1"/>
    <dgm:cxn modelId="{0C7E7497-C8AE-4DAA-93C2-68743E02E018}" type="presParOf" srcId="{1F7EC55F-2E49-40B9-966C-CB725BCEBA06}" destId="{9C07D791-DA9B-4BFA-973A-C93C138ED588}" srcOrd="1" destOrd="0" presId="urn:microsoft.com/office/officeart/2005/8/layout/orgChart1"/>
    <dgm:cxn modelId="{D5124846-6A6C-4C6E-B2CD-361A50AD906E}" type="presParOf" srcId="{250E7E39-EFA0-40E8-8957-5C78799690A7}" destId="{257B8C56-C283-4C92-858F-6699F5606B3B}" srcOrd="1" destOrd="0" presId="urn:microsoft.com/office/officeart/2005/8/layout/orgChart1"/>
    <dgm:cxn modelId="{C523746E-5C52-4E0F-8E1A-5BAAB866C685}" type="presParOf" srcId="{257B8C56-C283-4C92-858F-6699F5606B3B}" destId="{700430F4-753C-4FF4-A71E-9F290964AA33}" srcOrd="0" destOrd="0" presId="urn:microsoft.com/office/officeart/2005/8/layout/orgChart1"/>
    <dgm:cxn modelId="{5E7B27CD-5E0A-4451-957A-6CEA2F50EC92}" type="presParOf" srcId="{257B8C56-C283-4C92-858F-6699F5606B3B}" destId="{1D1FB6E2-59A1-4899-B9CA-3CFEF9D23016}" srcOrd="1" destOrd="0" presId="urn:microsoft.com/office/officeart/2005/8/layout/orgChart1"/>
    <dgm:cxn modelId="{CF9BC6D5-2B27-49FE-A54A-12C6F31A0E1E}" type="presParOf" srcId="{1D1FB6E2-59A1-4899-B9CA-3CFEF9D23016}" destId="{C4E6B50C-0D36-4092-8DA5-FEEEFF97F1B0}" srcOrd="0" destOrd="0" presId="urn:microsoft.com/office/officeart/2005/8/layout/orgChart1"/>
    <dgm:cxn modelId="{8047A1DF-218A-4188-BA60-1ABBD578F721}" type="presParOf" srcId="{C4E6B50C-0D36-4092-8DA5-FEEEFF97F1B0}" destId="{4D8AFA14-A337-4959-901E-4DB4C6513C98}" srcOrd="0" destOrd="0" presId="urn:microsoft.com/office/officeart/2005/8/layout/orgChart1"/>
    <dgm:cxn modelId="{0DFD3A2A-0D71-47DB-A9E7-9CFAB301FDB7}" type="presParOf" srcId="{C4E6B50C-0D36-4092-8DA5-FEEEFF97F1B0}" destId="{5B844810-A75F-4E1E-BC3A-485F54F56C95}" srcOrd="1" destOrd="0" presId="urn:microsoft.com/office/officeart/2005/8/layout/orgChart1"/>
    <dgm:cxn modelId="{24CDEE78-533B-4E7E-9267-7C0B3243E1FB}" type="presParOf" srcId="{1D1FB6E2-59A1-4899-B9CA-3CFEF9D23016}" destId="{E71E3995-0A01-4900-9BA1-A5523CF115AC}" srcOrd="1" destOrd="0" presId="urn:microsoft.com/office/officeart/2005/8/layout/orgChart1"/>
    <dgm:cxn modelId="{6C6523B5-BB82-4D1E-94F5-5FC2436C2C1D}" type="presParOf" srcId="{1D1FB6E2-59A1-4899-B9CA-3CFEF9D23016}" destId="{36C7E892-5741-4F17-8376-EF795B9EC041}" srcOrd="2" destOrd="0" presId="urn:microsoft.com/office/officeart/2005/8/layout/orgChart1"/>
    <dgm:cxn modelId="{7658FDA6-03AC-4178-BA8C-E2015C743DEB}" type="presParOf" srcId="{250E7E39-EFA0-40E8-8957-5C78799690A7}" destId="{8CD59E5B-3426-4B82-97D4-B89BF0B99163}" srcOrd="2" destOrd="0" presId="urn:microsoft.com/office/officeart/2005/8/layout/orgChart1"/>
    <dgm:cxn modelId="{530C39F7-0B76-45B5-BE22-A59A77CCA742}" type="presParOf" srcId="{8578EB99-6102-4A47-B209-38672D112A5E}" destId="{CC6FC717-B31B-4010-A6CE-B4E96565F822}" srcOrd="4" destOrd="0" presId="urn:microsoft.com/office/officeart/2005/8/layout/orgChart1"/>
    <dgm:cxn modelId="{D561F851-991B-40AC-A152-C0D804C2111D}" type="presParOf" srcId="{8578EB99-6102-4A47-B209-38672D112A5E}" destId="{C570352F-4DE1-4A52-9B66-E4CF4CA62A8B}" srcOrd="5" destOrd="0" presId="urn:microsoft.com/office/officeart/2005/8/layout/orgChart1"/>
    <dgm:cxn modelId="{F131C1BD-F5F2-4592-AB7A-E6CC92A1E02A}" type="presParOf" srcId="{C570352F-4DE1-4A52-9B66-E4CF4CA62A8B}" destId="{77B6D65D-9B6B-4009-AA3F-E5C3619D08E0}" srcOrd="0" destOrd="0" presId="urn:microsoft.com/office/officeart/2005/8/layout/orgChart1"/>
    <dgm:cxn modelId="{522124CF-4521-4F1A-9191-A2FB8D489DD4}" type="presParOf" srcId="{77B6D65D-9B6B-4009-AA3F-E5C3619D08E0}" destId="{A05CCBAB-7E61-4C74-92E5-A20FA77E9C5F}" srcOrd="0" destOrd="0" presId="urn:microsoft.com/office/officeart/2005/8/layout/orgChart1"/>
    <dgm:cxn modelId="{4989F255-A46B-402C-99DE-9E266303C9AB}" type="presParOf" srcId="{77B6D65D-9B6B-4009-AA3F-E5C3619D08E0}" destId="{9284D01A-5E22-4B36-8637-A3669577B48D}" srcOrd="1" destOrd="0" presId="urn:microsoft.com/office/officeart/2005/8/layout/orgChart1"/>
    <dgm:cxn modelId="{5544208B-8090-4934-8995-C73927D39DF7}" type="presParOf" srcId="{C570352F-4DE1-4A52-9B66-E4CF4CA62A8B}" destId="{0022E00B-186A-478B-9BB0-6C777D4FFC4D}" srcOrd="1" destOrd="0" presId="urn:microsoft.com/office/officeart/2005/8/layout/orgChart1"/>
    <dgm:cxn modelId="{D21F255B-21FB-4C68-80D7-3BA2C5FBD6A5}" type="presParOf" srcId="{0022E00B-186A-478B-9BB0-6C777D4FFC4D}" destId="{E4CAFF78-99B9-46C6-B2A8-D7F32B4C8A63}" srcOrd="0" destOrd="0" presId="urn:microsoft.com/office/officeart/2005/8/layout/orgChart1"/>
    <dgm:cxn modelId="{D05FC0A1-A637-46FA-B7EB-89C9D47D69E9}" type="presParOf" srcId="{0022E00B-186A-478B-9BB0-6C777D4FFC4D}" destId="{9EC823C5-5DBF-4630-B928-03AF648A3592}" srcOrd="1" destOrd="0" presId="urn:microsoft.com/office/officeart/2005/8/layout/orgChart1"/>
    <dgm:cxn modelId="{84E5ACA0-6D68-4100-9B09-CE7DD162D622}" type="presParOf" srcId="{9EC823C5-5DBF-4630-B928-03AF648A3592}" destId="{0A9F68A9-659C-4A42-8504-1E6D464F65CD}" srcOrd="0" destOrd="0" presId="urn:microsoft.com/office/officeart/2005/8/layout/orgChart1"/>
    <dgm:cxn modelId="{BF69C0A5-6E42-48B5-939E-700F08C4A915}" type="presParOf" srcId="{0A9F68A9-659C-4A42-8504-1E6D464F65CD}" destId="{A759E210-A1CF-4D17-A33D-4D3D26EAF91C}" srcOrd="0" destOrd="0" presId="urn:microsoft.com/office/officeart/2005/8/layout/orgChart1"/>
    <dgm:cxn modelId="{10B90F52-B9B7-4887-BF7F-818E83B2FD98}" type="presParOf" srcId="{0A9F68A9-659C-4A42-8504-1E6D464F65CD}" destId="{25C5572A-EEB1-4477-B9B0-31DE8F8B337C}" srcOrd="1" destOrd="0" presId="urn:microsoft.com/office/officeart/2005/8/layout/orgChart1"/>
    <dgm:cxn modelId="{B5E90AFB-CD7F-43DF-9F3A-B3245E6C5861}" type="presParOf" srcId="{9EC823C5-5DBF-4630-B928-03AF648A3592}" destId="{6F047A39-85F1-45B5-B1DC-AC7546D9B5AF}" srcOrd="1" destOrd="0" presId="urn:microsoft.com/office/officeart/2005/8/layout/orgChart1"/>
    <dgm:cxn modelId="{4229535D-B346-462D-94E4-548A0C439ADB}" type="presParOf" srcId="{9EC823C5-5DBF-4630-B928-03AF648A3592}" destId="{1CE98E38-6FA2-41F0-B165-56FDB00F3FCE}" srcOrd="2" destOrd="0" presId="urn:microsoft.com/office/officeart/2005/8/layout/orgChart1"/>
    <dgm:cxn modelId="{F6BFC1B6-EDCB-4442-9398-65D9A87E380A}" type="presParOf" srcId="{C570352F-4DE1-4A52-9B66-E4CF4CA62A8B}" destId="{383D919B-D96B-4F25-9CE7-5B531321B3C0}" srcOrd="2" destOrd="0" presId="urn:microsoft.com/office/officeart/2005/8/layout/orgChart1"/>
    <dgm:cxn modelId="{41798453-3376-4550-B877-69A303C7B63A}" type="presParOf" srcId="{7E9B8D72-3147-4195-A92D-3342AEA7512F}" destId="{2D4062B2-32DC-49F8-AA37-A90DD803536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venn1" loCatId="relationship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6C2C270-9044-4D22-83FB-A21C32C4B831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荷蘭人</a:t>
          </a:r>
          <a:endParaRPr 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653AA34-FC98-4130-A245-1000D8B7B872}" type="parTrans" cxnId="{6BB95F20-9EA4-4CCF-9F0E-96B2D469C72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D660407-3F9C-488B-9C00-E424470853AE}" type="sibTrans" cxnId="{6BB95F20-9EA4-4CCF-9F0E-96B2D469C72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EB932F-FA79-4861-8E24-3B3A93A72366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南部</a:t>
          </a:r>
        </a:p>
      </dgm:t>
    </dgm:pt>
    <dgm:pt modelId="{EBCCDA1C-6324-410C-BF44-4D17A82CF4ED}" type="parTrans" cxnId="{3E0958DB-9AD0-4536-8996-0607D3705D3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A1F7A5C-BB43-4945-B8C7-57EC0CD56E0C}" type="sibTrans" cxnId="{3E0958DB-9AD0-4536-8996-0607D3705D3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E371838-7640-42A9-878C-55735E0650F4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基督教</a:t>
          </a:r>
        </a:p>
      </dgm:t>
    </dgm:pt>
    <dgm:pt modelId="{D7D75EC3-3888-4BC1-8367-93C542D5DBB0}" type="parTrans" cxnId="{7B16A78A-E2C6-4418-ACDE-097D296D96F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82D6BAD-267E-455E-B7F2-B03D476B0D48}" type="sibTrans" cxnId="{7B16A78A-E2C6-4418-ACDE-097D296D96F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B58404C-DA53-41C7-BC47-FBC1BDF8508D}">
      <dgm:prSet/>
      <dgm:spPr/>
      <dgm:t>
        <a:bodyPr/>
        <a:lstStyle/>
        <a:p>
          <a:r>
            <a:rPr lang="ja-JP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荷蘭豆、土芒果、黃牛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6B73F5F-4710-418A-8FD6-3B76258691F3}" type="parTrans" cxnId="{3617FF8A-A68D-45EC-9750-9DAD26EFAF8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AF59563-C3E0-4B8D-8DA8-0B9D38912287}" type="sibTrans" cxnId="{3617FF8A-A68D-45EC-9750-9DAD26EFAF8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10354A0-952A-461F-ADA9-08BB27961F1A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熱蘭遮城</a:t>
          </a:r>
        </a:p>
      </dgm:t>
    </dgm:pt>
    <dgm:pt modelId="{7FA6881C-33FC-407D-8DA9-387B66E3E935}" type="parTrans" cxnId="{5F2DCF6C-863D-4C48-81D3-876B8C0F7A3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742C0D3-5E53-46CA-A6D3-880A08666E5B}" type="sibTrans" cxnId="{5F2DCF6C-863D-4C48-81D3-876B8C0F7A3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A832A6-DABB-4C59-AEC5-532C6DD9483A}">
      <dgm:prSet/>
      <dgm:spPr/>
      <dgm:t>
        <a:bodyPr/>
        <a:lstStyle/>
        <a:p>
          <a:r>
            <a:rPr lang="ja-JP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普羅民遮城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663B669-C24B-4E59-ADBA-33FEE37BA50F}" type="parTrans" cxnId="{DE67B627-38A8-4B49-8BC5-489D782F6E8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82E5231-094F-45E3-9197-5E6F9B82284C}" type="sibTrans" cxnId="{DE67B627-38A8-4B49-8BC5-489D782F6E8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DFC72E7-EEBD-4895-B5D8-E05CE5AD0E34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西班牙人</a:t>
          </a:r>
        </a:p>
      </dgm:t>
    </dgm:pt>
    <dgm:pt modelId="{304BFB08-47B4-4CE6-BEAB-AC7B042F2B16}" type="parTrans" cxnId="{D10BD130-3E06-44FC-B5A4-9E7C6737D58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77BC864-630A-40A8-B966-F7F51F01C008}" type="sibTrans" cxnId="{D10BD130-3E06-44FC-B5A4-9E7C6737D58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0CF56A9-CBBF-49C0-8818-B09B28C03114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北部</a:t>
          </a:r>
        </a:p>
      </dgm:t>
    </dgm:pt>
    <dgm:pt modelId="{432D8481-3E1F-49C3-894D-B05FEB54479D}" type="parTrans" cxnId="{8BC15752-49D2-46D6-9F5F-69BE68A6C76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5ED959D-8667-4E35-8CE8-3FB0FC18F589}" type="sibTrans" cxnId="{8BC15752-49D2-46D6-9F5F-69BE68A6C76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E51B0EE-7B7C-4ACC-8E62-501EE01560E1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天主教</a:t>
          </a:r>
        </a:p>
      </dgm:t>
    </dgm:pt>
    <dgm:pt modelId="{75D91D5B-3763-4BB2-BCCE-EC88644D2B73}" type="parTrans" cxnId="{57785D94-CD13-4C2C-AEDA-C099C085F66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5DA6D8A-A55E-489E-A3F2-6DB8F30F9A9A}" type="sibTrans" cxnId="{57785D94-CD13-4C2C-AEDA-C099C085F66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7B366AC-5C77-4542-86FD-FB71A1F6796A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開採硫磺</a:t>
          </a:r>
        </a:p>
      </dgm:t>
    </dgm:pt>
    <dgm:pt modelId="{E465391A-2B2C-424A-ACF3-27CFC104AEE1}" type="parTrans" cxnId="{A3B99107-690D-4D29-806C-58108A644B6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620B11B-F748-4121-BF9D-B94020F9FEFC}" type="sibTrans" cxnId="{A3B99107-690D-4D29-806C-58108A644B6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025A77F-EDA2-4ECB-9522-1E01B4A94395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輸出鹿皮</a:t>
          </a:r>
        </a:p>
      </dgm:t>
    </dgm:pt>
    <dgm:pt modelId="{702ACF18-1F67-4287-B972-AF3E9C183149}" type="parTrans" cxnId="{622D5B8D-B044-454D-B756-1B290F217ED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831A85F-2B61-4CE1-9C32-350289C42011}" type="sibTrans" cxnId="{622D5B8D-B044-454D-B756-1B290F217ED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D2E544C-65AB-40CC-86EC-89094F297C0A}">
      <dgm:prSet/>
      <dgm:spPr/>
      <dgm:t>
        <a:bodyPr/>
        <a:lstStyle/>
        <a:p>
          <a:r>
            <a:rPr lang="ja-JP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聖多明哥城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70DD8BC-5D83-4E72-AB8E-B0C812141DDD}" type="parTrans" cxnId="{3BE4D561-281B-4907-BE40-12A3E28B044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E4CD0F6-49CD-4BC5-B7A2-CE640A2683E5}" type="sibTrans" cxnId="{3BE4D561-281B-4907-BE40-12A3E28B044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7D5F575-59EC-450B-8407-850947F000EE}" type="pres">
      <dgm:prSet presAssocID="{53DB6155-DCF2-4CDF-BC3D-6CAB41A08338}" presName="compositeShape" presStyleCnt="0">
        <dgm:presLayoutVars>
          <dgm:chMax val="7"/>
          <dgm:dir/>
          <dgm:resizeHandles val="exact"/>
        </dgm:presLayoutVars>
      </dgm:prSet>
      <dgm:spPr/>
    </dgm:pt>
    <dgm:pt modelId="{B59065E2-40F3-43BD-836C-5C8F3E408766}" type="pres">
      <dgm:prSet presAssocID="{F6C2C270-9044-4D22-83FB-A21C32C4B831}" presName="circ1" presStyleLbl="vennNode1" presStyleIdx="0" presStyleCnt="2"/>
      <dgm:spPr/>
    </dgm:pt>
    <dgm:pt modelId="{46694FA0-558F-4B35-9A7E-500EF1034F72}" type="pres">
      <dgm:prSet presAssocID="{F6C2C270-9044-4D22-83FB-A21C32C4B831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27F14869-118F-4AB3-9EEA-895D35F9AB5A}" type="pres">
      <dgm:prSet presAssocID="{FDFC72E7-EEBD-4895-B5D8-E05CE5AD0E34}" presName="circ2" presStyleLbl="vennNode1" presStyleIdx="1" presStyleCnt="2"/>
      <dgm:spPr/>
    </dgm:pt>
    <dgm:pt modelId="{C5FB2B26-E4C5-444F-9F83-246273E65E68}" type="pres">
      <dgm:prSet presAssocID="{FDFC72E7-EEBD-4895-B5D8-E05CE5AD0E3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691EE406-9C9F-44AF-9C3B-35192DBA19A1}" type="presOf" srcId="{CD2E544C-65AB-40CC-86EC-89094F297C0A}" destId="{C5FB2B26-E4C5-444F-9F83-246273E65E68}" srcOrd="1" destOrd="5" presId="urn:microsoft.com/office/officeart/2005/8/layout/venn1"/>
    <dgm:cxn modelId="{A3B99107-690D-4D29-806C-58108A644B6B}" srcId="{FDFC72E7-EEBD-4895-B5D8-E05CE5AD0E34}" destId="{E7B366AC-5C77-4542-86FD-FB71A1F6796A}" srcOrd="2" destOrd="0" parTransId="{E465391A-2B2C-424A-ACF3-27CFC104AEE1}" sibTransId="{1620B11B-F748-4121-BF9D-B94020F9FEFC}"/>
    <dgm:cxn modelId="{E88BBB0B-8943-4CA4-B4DA-4150E03564CD}" type="presOf" srcId="{C025A77F-EDA2-4ECB-9522-1E01B4A94395}" destId="{27F14869-118F-4AB3-9EEA-895D35F9AB5A}" srcOrd="0" destOrd="4" presId="urn:microsoft.com/office/officeart/2005/8/layout/venn1"/>
    <dgm:cxn modelId="{17EAA617-0A94-483F-A669-CE1FD697667E}" type="presOf" srcId="{CE51B0EE-7B7C-4ACC-8E62-501EE01560E1}" destId="{C5FB2B26-E4C5-444F-9F83-246273E65E68}" srcOrd="0" destOrd="2" presId="urn:microsoft.com/office/officeart/2005/8/layout/venn1"/>
    <dgm:cxn modelId="{D7377E1A-1B9E-4C52-B32C-36013BC0E5CD}" type="presOf" srcId="{53DB6155-DCF2-4CDF-BC3D-6CAB41A08338}" destId="{37D5F575-59EC-450B-8407-850947F000EE}" srcOrd="0" destOrd="0" presId="urn:microsoft.com/office/officeart/2005/8/layout/venn1"/>
    <dgm:cxn modelId="{6BB95F20-9EA4-4CCF-9F0E-96B2D469C726}" srcId="{53DB6155-DCF2-4CDF-BC3D-6CAB41A08338}" destId="{F6C2C270-9044-4D22-83FB-A21C32C4B831}" srcOrd="0" destOrd="0" parTransId="{A653AA34-FC98-4130-A245-1000D8B7B872}" sibTransId="{3D660407-3F9C-488B-9C00-E424470853AE}"/>
    <dgm:cxn modelId="{DE67B627-38A8-4B49-8BC5-489D782F6E8B}" srcId="{F6C2C270-9044-4D22-83FB-A21C32C4B831}" destId="{2CA832A6-DABB-4C59-AEC5-532C6DD9483A}" srcOrd="4" destOrd="0" parTransId="{1663B669-C24B-4E59-ADBA-33FEE37BA50F}" sibTransId="{B82E5231-094F-45E3-9197-5E6F9B82284C}"/>
    <dgm:cxn modelId="{0F81362D-304D-4350-84DB-93044E59FA52}" type="presOf" srcId="{2CA832A6-DABB-4C59-AEC5-532C6DD9483A}" destId="{46694FA0-558F-4B35-9A7E-500EF1034F72}" srcOrd="0" destOrd="5" presId="urn:microsoft.com/office/officeart/2005/8/layout/venn1"/>
    <dgm:cxn modelId="{D10BD130-3E06-44FC-B5A4-9E7C6737D580}" srcId="{53DB6155-DCF2-4CDF-BC3D-6CAB41A08338}" destId="{FDFC72E7-EEBD-4895-B5D8-E05CE5AD0E34}" srcOrd="1" destOrd="0" parTransId="{304BFB08-47B4-4CE6-BEAB-AC7B042F2B16}" sibTransId="{777BC864-630A-40A8-B966-F7F51F01C008}"/>
    <dgm:cxn modelId="{3BE4D561-281B-4907-BE40-12A3E28B044D}" srcId="{FDFC72E7-EEBD-4895-B5D8-E05CE5AD0E34}" destId="{CD2E544C-65AB-40CC-86EC-89094F297C0A}" srcOrd="4" destOrd="0" parTransId="{270DD8BC-5D83-4E72-AB8E-B0C812141DDD}" sibTransId="{8E4CD0F6-49CD-4BC5-B7A2-CE640A2683E5}"/>
    <dgm:cxn modelId="{91083265-68EE-421A-B0F6-D45B983C72A1}" type="presOf" srcId="{AB58404C-DA53-41C7-BC47-FBC1BDF8508D}" destId="{B59065E2-40F3-43BD-836C-5C8F3E408766}" srcOrd="1" destOrd="3" presId="urn:microsoft.com/office/officeart/2005/8/layout/venn1"/>
    <dgm:cxn modelId="{566B6946-C114-4027-B8A4-D5B232CEB913}" type="presOf" srcId="{B10354A0-952A-461F-ADA9-08BB27961F1A}" destId="{46694FA0-558F-4B35-9A7E-500EF1034F72}" srcOrd="0" destOrd="4" presId="urn:microsoft.com/office/officeart/2005/8/layout/venn1"/>
    <dgm:cxn modelId="{2C947349-C11F-4D4E-902E-FF10222D635E}" type="presOf" srcId="{19EB932F-FA79-4861-8E24-3B3A93A72366}" destId="{46694FA0-558F-4B35-9A7E-500EF1034F72}" srcOrd="0" destOrd="1" presId="urn:microsoft.com/office/officeart/2005/8/layout/venn1"/>
    <dgm:cxn modelId="{5F2DCF6C-863D-4C48-81D3-876B8C0F7A32}" srcId="{F6C2C270-9044-4D22-83FB-A21C32C4B831}" destId="{B10354A0-952A-461F-ADA9-08BB27961F1A}" srcOrd="3" destOrd="0" parTransId="{7FA6881C-33FC-407D-8DA9-387B66E3E935}" sibTransId="{1742C0D3-5E53-46CA-A6D3-880A08666E5B}"/>
    <dgm:cxn modelId="{8BC15752-49D2-46D6-9F5F-69BE68A6C76A}" srcId="{FDFC72E7-EEBD-4895-B5D8-E05CE5AD0E34}" destId="{40CF56A9-CBBF-49C0-8818-B09B28C03114}" srcOrd="0" destOrd="0" parTransId="{432D8481-3E1F-49C3-894D-B05FEB54479D}" sibTransId="{95ED959D-8667-4E35-8CE8-3FB0FC18F589}"/>
    <dgm:cxn modelId="{47732457-20A6-41DE-A02C-0893F7ED4D6F}" type="presOf" srcId="{FDFC72E7-EEBD-4895-B5D8-E05CE5AD0E34}" destId="{C5FB2B26-E4C5-444F-9F83-246273E65E68}" srcOrd="0" destOrd="0" presId="urn:microsoft.com/office/officeart/2005/8/layout/venn1"/>
    <dgm:cxn modelId="{9BB3C35A-76DD-49AA-89AC-B6CFEC873FFE}" type="presOf" srcId="{2CA832A6-DABB-4C59-AEC5-532C6DD9483A}" destId="{B59065E2-40F3-43BD-836C-5C8F3E408766}" srcOrd="1" destOrd="5" presId="urn:microsoft.com/office/officeart/2005/8/layout/venn1"/>
    <dgm:cxn modelId="{E79A4584-3D33-4B74-BB58-C38CF9FFDB00}" type="presOf" srcId="{8E371838-7640-42A9-878C-55735E0650F4}" destId="{46694FA0-558F-4B35-9A7E-500EF1034F72}" srcOrd="0" destOrd="2" presId="urn:microsoft.com/office/officeart/2005/8/layout/venn1"/>
    <dgm:cxn modelId="{7B16A78A-E2C6-4418-ACDE-097D296D96F8}" srcId="{F6C2C270-9044-4D22-83FB-A21C32C4B831}" destId="{8E371838-7640-42A9-878C-55735E0650F4}" srcOrd="1" destOrd="0" parTransId="{D7D75EC3-3888-4BC1-8367-93C542D5DBB0}" sibTransId="{082D6BAD-267E-455E-B7F2-B03D476B0D48}"/>
    <dgm:cxn modelId="{3617FF8A-A68D-45EC-9750-9DAD26EFAF89}" srcId="{F6C2C270-9044-4D22-83FB-A21C32C4B831}" destId="{AB58404C-DA53-41C7-BC47-FBC1BDF8508D}" srcOrd="2" destOrd="0" parTransId="{26B73F5F-4710-418A-8FD6-3B76258691F3}" sibTransId="{9AF59563-C3E0-4B8D-8DA8-0B9D38912287}"/>
    <dgm:cxn modelId="{622D5B8D-B044-454D-B756-1B290F217ED9}" srcId="{FDFC72E7-EEBD-4895-B5D8-E05CE5AD0E34}" destId="{C025A77F-EDA2-4ECB-9522-1E01B4A94395}" srcOrd="3" destOrd="0" parTransId="{702ACF18-1F67-4287-B972-AF3E9C183149}" sibTransId="{A831A85F-2B61-4CE1-9C32-350289C42011}"/>
    <dgm:cxn modelId="{57785D94-CD13-4C2C-AEDA-C099C085F668}" srcId="{FDFC72E7-EEBD-4895-B5D8-E05CE5AD0E34}" destId="{CE51B0EE-7B7C-4ACC-8E62-501EE01560E1}" srcOrd="1" destOrd="0" parTransId="{75D91D5B-3763-4BB2-BCCE-EC88644D2B73}" sibTransId="{55DA6D8A-A55E-489E-A3F2-6DB8F30F9A9A}"/>
    <dgm:cxn modelId="{039C9799-98A1-4D1E-8A25-2873120C4642}" type="presOf" srcId="{40CF56A9-CBBF-49C0-8818-B09B28C03114}" destId="{C5FB2B26-E4C5-444F-9F83-246273E65E68}" srcOrd="0" destOrd="1" presId="urn:microsoft.com/office/officeart/2005/8/layout/venn1"/>
    <dgm:cxn modelId="{F6B579AA-FCD9-4BA4-B2F2-379C1620AC6D}" type="presOf" srcId="{F6C2C270-9044-4D22-83FB-A21C32C4B831}" destId="{46694FA0-558F-4B35-9A7E-500EF1034F72}" srcOrd="0" destOrd="0" presId="urn:microsoft.com/office/officeart/2005/8/layout/venn1"/>
    <dgm:cxn modelId="{44A368B4-7EE8-4C7B-9E71-DF0B17F0E709}" type="presOf" srcId="{CD2E544C-65AB-40CC-86EC-89094F297C0A}" destId="{27F14869-118F-4AB3-9EEA-895D35F9AB5A}" srcOrd="0" destOrd="5" presId="urn:microsoft.com/office/officeart/2005/8/layout/venn1"/>
    <dgm:cxn modelId="{7D024FB7-AF64-4042-B559-8F17FC96BA20}" type="presOf" srcId="{CE51B0EE-7B7C-4ACC-8E62-501EE01560E1}" destId="{27F14869-118F-4AB3-9EEA-895D35F9AB5A}" srcOrd="1" destOrd="2" presId="urn:microsoft.com/office/officeart/2005/8/layout/venn1"/>
    <dgm:cxn modelId="{2F490CBF-A05E-4AB7-88F4-788EAA7EFF66}" type="presOf" srcId="{F6C2C270-9044-4D22-83FB-A21C32C4B831}" destId="{B59065E2-40F3-43BD-836C-5C8F3E408766}" srcOrd="1" destOrd="0" presId="urn:microsoft.com/office/officeart/2005/8/layout/venn1"/>
    <dgm:cxn modelId="{07E01CCA-537B-4638-9406-EC5E9E414431}" type="presOf" srcId="{AB58404C-DA53-41C7-BC47-FBC1BDF8508D}" destId="{46694FA0-558F-4B35-9A7E-500EF1034F72}" srcOrd="0" destOrd="3" presId="urn:microsoft.com/office/officeart/2005/8/layout/venn1"/>
    <dgm:cxn modelId="{E44E5DCD-3CFE-478F-911C-147A87E75E79}" type="presOf" srcId="{E7B366AC-5C77-4542-86FD-FB71A1F6796A}" destId="{27F14869-118F-4AB3-9EEA-895D35F9AB5A}" srcOrd="1" destOrd="3" presId="urn:microsoft.com/office/officeart/2005/8/layout/venn1"/>
    <dgm:cxn modelId="{196126D7-AF81-4EB5-95B6-1D2E76371388}" type="presOf" srcId="{40CF56A9-CBBF-49C0-8818-B09B28C03114}" destId="{27F14869-118F-4AB3-9EEA-895D35F9AB5A}" srcOrd="1" destOrd="1" presId="urn:microsoft.com/office/officeart/2005/8/layout/venn1"/>
    <dgm:cxn modelId="{895F73DA-5970-48C1-8561-24309ED9B22E}" type="presOf" srcId="{C025A77F-EDA2-4ECB-9522-1E01B4A94395}" destId="{C5FB2B26-E4C5-444F-9F83-246273E65E68}" srcOrd="1" destOrd="4" presId="urn:microsoft.com/office/officeart/2005/8/layout/venn1"/>
    <dgm:cxn modelId="{3E0958DB-9AD0-4536-8996-0607D3705D3F}" srcId="{F6C2C270-9044-4D22-83FB-A21C32C4B831}" destId="{19EB932F-FA79-4861-8E24-3B3A93A72366}" srcOrd="0" destOrd="0" parTransId="{EBCCDA1C-6324-410C-BF44-4D17A82CF4ED}" sibTransId="{9A1F7A5C-BB43-4945-B8C7-57EC0CD56E0C}"/>
    <dgm:cxn modelId="{23C907E4-4EE9-437D-8C6C-B30F51A361E4}" type="presOf" srcId="{B10354A0-952A-461F-ADA9-08BB27961F1A}" destId="{B59065E2-40F3-43BD-836C-5C8F3E408766}" srcOrd="1" destOrd="4" presId="urn:microsoft.com/office/officeart/2005/8/layout/venn1"/>
    <dgm:cxn modelId="{D92DD5E6-F7E0-4605-9190-10C898AC2057}" type="presOf" srcId="{E7B366AC-5C77-4542-86FD-FB71A1F6796A}" destId="{C5FB2B26-E4C5-444F-9F83-246273E65E68}" srcOrd="0" destOrd="3" presId="urn:microsoft.com/office/officeart/2005/8/layout/venn1"/>
    <dgm:cxn modelId="{037558F0-9246-454D-BDD1-20820E9DA8DD}" type="presOf" srcId="{19EB932F-FA79-4861-8E24-3B3A93A72366}" destId="{B59065E2-40F3-43BD-836C-5C8F3E408766}" srcOrd="1" destOrd="1" presId="urn:microsoft.com/office/officeart/2005/8/layout/venn1"/>
    <dgm:cxn modelId="{844E09F4-6374-4955-BA8D-EADB02FD896A}" type="presOf" srcId="{8E371838-7640-42A9-878C-55735E0650F4}" destId="{B59065E2-40F3-43BD-836C-5C8F3E408766}" srcOrd="1" destOrd="2" presId="urn:microsoft.com/office/officeart/2005/8/layout/venn1"/>
    <dgm:cxn modelId="{9655C7FD-0FB1-49F8-998D-C776DF54F339}" type="presOf" srcId="{FDFC72E7-EEBD-4895-B5D8-E05CE5AD0E34}" destId="{27F14869-118F-4AB3-9EEA-895D35F9AB5A}" srcOrd="1" destOrd="0" presId="urn:microsoft.com/office/officeart/2005/8/layout/venn1"/>
    <dgm:cxn modelId="{019EA38E-EB28-47E9-B2C5-F2A16AFFDD5E}" type="presParOf" srcId="{37D5F575-59EC-450B-8407-850947F000EE}" destId="{B59065E2-40F3-43BD-836C-5C8F3E408766}" srcOrd="0" destOrd="0" presId="urn:microsoft.com/office/officeart/2005/8/layout/venn1"/>
    <dgm:cxn modelId="{53277F1F-6C11-4793-A16A-29669D9ED10A}" type="presParOf" srcId="{37D5F575-59EC-450B-8407-850947F000EE}" destId="{46694FA0-558F-4B35-9A7E-500EF1034F72}" srcOrd="1" destOrd="0" presId="urn:microsoft.com/office/officeart/2005/8/layout/venn1"/>
    <dgm:cxn modelId="{DFEC64E2-8A00-423E-832F-6AFFCEECC9F7}" type="presParOf" srcId="{37D5F575-59EC-450B-8407-850947F000EE}" destId="{27F14869-118F-4AB3-9EEA-895D35F9AB5A}" srcOrd="2" destOrd="0" presId="urn:microsoft.com/office/officeart/2005/8/layout/venn1"/>
    <dgm:cxn modelId="{5A4429F7-EC3E-44DB-89BD-93565BE33AF0}" type="presParOf" srcId="{37D5F575-59EC-450B-8407-850947F000EE}" destId="{C5FB2B26-E4C5-444F-9F83-246273E65E68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lProcess2" loCatId="relationship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6C2C270-9044-4D22-83FB-A21C32C4B831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荷蘭人</a:t>
          </a:r>
          <a:endParaRPr 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653AA34-FC98-4130-A245-1000D8B7B872}" type="parTrans" cxnId="{6BB95F20-9EA4-4CCF-9F0E-96B2D469C72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D660407-3F9C-488B-9C00-E424470853AE}" type="sibTrans" cxnId="{6BB95F20-9EA4-4CCF-9F0E-96B2D469C72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EB932F-FA79-4861-8E24-3B3A93A72366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南部</a:t>
          </a:r>
        </a:p>
      </dgm:t>
    </dgm:pt>
    <dgm:pt modelId="{EBCCDA1C-6324-410C-BF44-4D17A82CF4ED}" type="parTrans" cxnId="{3E0958DB-9AD0-4536-8996-0607D3705D3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A1F7A5C-BB43-4945-B8C7-57EC0CD56E0C}" type="sibTrans" cxnId="{3E0958DB-9AD0-4536-8996-0607D3705D3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E371838-7640-42A9-878C-55735E0650F4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基督教</a:t>
          </a:r>
        </a:p>
      </dgm:t>
    </dgm:pt>
    <dgm:pt modelId="{D7D75EC3-3888-4BC1-8367-93C542D5DBB0}" type="parTrans" cxnId="{7B16A78A-E2C6-4418-ACDE-097D296D96F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82D6BAD-267E-455E-B7F2-B03D476B0D48}" type="sibTrans" cxnId="{7B16A78A-E2C6-4418-ACDE-097D296D96F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B58404C-DA53-41C7-BC47-FBC1BDF8508D}">
      <dgm:prSet/>
      <dgm:spPr/>
      <dgm:t>
        <a:bodyPr/>
        <a:lstStyle/>
        <a:p>
          <a:r>
            <a:rPr lang="ja-JP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荷蘭豆、土芒果、黃牛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6B73F5F-4710-418A-8FD6-3B76258691F3}" type="parTrans" cxnId="{3617FF8A-A68D-45EC-9750-9DAD26EFAF8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AF59563-C3E0-4B8D-8DA8-0B9D38912287}" type="sibTrans" cxnId="{3617FF8A-A68D-45EC-9750-9DAD26EFAF8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10354A0-952A-461F-ADA9-08BB27961F1A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熱蘭遮城</a:t>
          </a:r>
        </a:p>
      </dgm:t>
    </dgm:pt>
    <dgm:pt modelId="{7FA6881C-33FC-407D-8DA9-387B66E3E935}" type="parTrans" cxnId="{5F2DCF6C-863D-4C48-81D3-876B8C0F7A3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742C0D3-5E53-46CA-A6D3-880A08666E5B}" type="sibTrans" cxnId="{5F2DCF6C-863D-4C48-81D3-876B8C0F7A3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A832A6-DABB-4C59-AEC5-532C6DD9483A}">
      <dgm:prSet/>
      <dgm:spPr/>
      <dgm:t>
        <a:bodyPr/>
        <a:lstStyle/>
        <a:p>
          <a:r>
            <a:rPr lang="ja-JP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普羅民遮城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663B669-C24B-4E59-ADBA-33FEE37BA50F}" type="parTrans" cxnId="{DE67B627-38A8-4B49-8BC5-489D782F6E8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82E5231-094F-45E3-9197-5E6F9B82284C}" type="sibTrans" cxnId="{DE67B627-38A8-4B49-8BC5-489D782F6E8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DFC72E7-EEBD-4895-B5D8-E05CE5AD0E34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西班牙人</a:t>
          </a:r>
        </a:p>
      </dgm:t>
    </dgm:pt>
    <dgm:pt modelId="{304BFB08-47B4-4CE6-BEAB-AC7B042F2B16}" type="parTrans" cxnId="{D10BD130-3E06-44FC-B5A4-9E7C6737D58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77BC864-630A-40A8-B966-F7F51F01C008}" type="sibTrans" cxnId="{D10BD130-3E06-44FC-B5A4-9E7C6737D58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0CF56A9-CBBF-49C0-8818-B09B28C03114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北部</a:t>
          </a:r>
        </a:p>
      </dgm:t>
    </dgm:pt>
    <dgm:pt modelId="{432D8481-3E1F-49C3-894D-B05FEB54479D}" type="parTrans" cxnId="{8BC15752-49D2-46D6-9F5F-69BE68A6C76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5ED959D-8667-4E35-8CE8-3FB0FC18F589}" type="sibTrans" cxnId="{8BC15752-49D2-46D6-9F5F-69BE68A6C76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E51B0EE-7B7C-4ACC-8E62-501EE01560E1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天主教</a:t>
          </a:r>
        </a:p>
      </dgm:t>
    </dgm:pt>
    <dgm:pt modelId="{75D91D5B-3763-4BB2-BCCE-EC88644D2B73}" type="parTrans" cxnId="{57785D94-CD13-4C2C-AEDA-C099C085F66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5DA6D8A-A55E-489E-A3F2-6DB8F30F9A9A}" type="sibTrans" cxnId="{57785D94-CD13-4C2C-AEDA-C099C085F66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7B366AC-5C77-4542-86FD-FB71A1F6796A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開採硫磺</a:t>
          </a:r>
        </a:p>
      </dgm:t>
    </dgm:pt>
    <dgm:pt modelId="{E465391A-2B2C-424A-ACF3-27CFC104AEE1}" type="parTrans" cxnId="{A3B99107-690D-4D29-806C-58108A644B6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620B11B-F748-4121-BF9D-B94020F9FEFC}" type="sibTrans" cxnId="{A3B99107-690D-4D29-806C-58108A644B6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025A77F-EDA2-4ECB-9522-1E01B4A94395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輸出鹿皮</a:t>
          </a:r>
        </a:p>
      </dgm:t>
    </dgm:pt>
    <dgm:pt modelId="{702ACF18-1F67-4287-B972-AF3E9C183149}" type="parTrans" cxnId="{622D5B8D-B044-454D-B756-1B290F217ED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831A85F-2B61-4CE1-9C32-350289C42011}" type="sibTrans" cxnId="{622D5B8D-B044-454D-B756-1B290F217ED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D2E544C-65AB-40CC-86EC-89094F297C0A}">
      <dgm:prSet/>
      <dgm:spPr/>
      <dgm:t>
        <a:bodyPr/>
        <a:lstStyle/>
        <a:p>
          <a:r>
            <a:rPr lang="ja-JP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聖多明哥城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70DD8BC-5D83-4E72-AB8E-B0C812141DDD}" type="parTrans" cxnId="{3BE4D561-281B-4907-BE40-12A3E28B044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E4CD0F6-49CD-4BC5-B7A2-CE640A2683E5}" type="sibTrans" cxnId="{3BE4D561-281B-4907-BE40-12A3E28B044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67E14A4-B37E-4525-96F7-E7B44B44B86C}" type="pres">
      <dgm:prSet presAssocID="{53DB6155-DCF2-4CDF-BC3D-6CAB41A08338}" presName="theList" presStyleCnt="0">
        <dgm:presLayoutVars>
          <dgm:dir/>
          <dgm:animLvl val="lvl"/>
          <dgm:resizeHandles val="exact"/>
        </dgm:presLayoutVars>
      </dgm:prSet>
      <dgm:spPr/>
    </dgm:pt>
    <dgm:pt modelId="{2D3483C6-82CA-45B2-801A-039A9D047439}" type="pres">
      <dgm:prSet presAssocID="{F6C2C270-9044-4D22-83FB-A21C32C4B831}" presName="compNode" presStyleCnt="0"/>
      <dgm:spPr/>
    </dgm:pt>
    <dgm:pt modelId="{19A95B4C-FA66-424E-9A20-F73DEDF90EE9}" type="pres">
      <dgm:prSet presAssocID="{F6C2C270-9044-4D22-83FB-A21C32C4B831}" presName="aNode" presStyleLbl="bgShp" presStyleIdx="0" presStyleCnt="2"/>
      <dgm:spPr/>
    </dgm:pt>
    <dgm:pt modelId="{0309C54D-E943-4812-BF69-57D9144D41B4}" type="pres">
      <dgm:prSet presAssocID="{F6C2C270-9044-4D22-83FB-A21C32C4B831}" presName="textNode" presStyleLbl="bgShp" presStyleIdx="0" presStyleCnt="2"/>
      <dgm:spPr/>
    </dgm:pt>
    <dgm:pt modelId="{DA63D01E-19CD-48D3-9BB7-5BC87B25D70D}" type="pres">
      <dgm:prSet presAssocID="{F6C2C270-9044-4D22-83FB-A21C32C4B831}" presName="compChildNode" presStyleCnt="0"/>
      <dgm:spPr/>
    </dgm:pt>
    <dgm:pt modelId="{378B7BDC-0808-46B1-8527-EE51C7A47B4E}" type="pres">
      <dgm:prSet presAssocID="{F6C2C270-9044-4D22-83FB-A21C32C4B831}" presName="theInnerList" presStyleCnt="0"/>
      <dgm:spPr/>
    </dgm:pt>
    <dgm:pt modelId="{0C7914A1-A9DC-49AC-BB3B-52B9B7C1EAC1}" type="pres">
      <dgm:prSet presAssocID="{19EB932F-FA79-4861-8E24-3B3A93A72366}" presName="childNode" presStyleLbl="node1" presStyleIdx="0" presStyleCnt="10">
        <dgm:presLayoutVars>
          <dgm:bulletEnabled val="1"/>
        </dgm:presLayoutVars>
      </dgm:prSet>
      <dgm:spPr/>
    </dgm:pt>
    <dgm:pt modelId="{9D862735-4034-4673-B423-D58BA4F7DB62}" type="pres">
      <dgm:prSet presAssocID="{19EB932F-FA79-4861-8E24-3B3A93A72366}" presName="aSpace2" presStyleCnt="0"/>
      <dgm:spPr/>
    </dgm:pt>
    <dgm:pt modelId="{5243FAD4-5FAD-4D18-81FA-895415DB96E8}" type="pres">
      <dgm:prSet presAssocID="{8E371838-7640-42A9-878C-55735E0650F4}" presName="childNode" presStyleLbl="node1" presStyleIdx="1" presStyleCnt="10">
        <dgm:presLayoutVars>
          <dgm:bulletEnabled val="1"/>
        </dgm:presLayoutVars>
      </dgm:prSet>
      <dgm:spPr/>
    </dgm:pt>
    <dgm:pt modelId="{4A24CD04-109C-4EA3-9515-D9870C401B0A}" type="pres">
      <dgm:prSet presAssocID="{8E371838-7640-42A9-878C-55735E0650F4}" presName="aSpace2" presStyleCnt="0"/>
      <dgm:spPr/>
    </dgm:pt>
    <dgm:pt modelId="{6EC04D09-CEAA-49AA-96B6-98128A39D300}" type="pres">
      <dgm:prSet presAssocID="{AB58404C-DA53-41C7-BC47-FBC1BDF8508D}" presName="childNode" presStyleLbl="node1" presStyleIdx="2" presStyleCnt="10">
        <dgm:presLayoutVars>
          <dgm:bulletEnabled val="1"/>
        </dgm:presLayoutVars>
      </dgm:prSet>
      <dgm:spPr/>
    </dgm:pt>
    <dgm:pt modelId="{A24BBEEA-FE50-432B-8177-A7F2CAB7F025}" type="pres">
      <dgm:prSet presAssocID="{AB58404C-DA53-41C7-BC47-FBC1BDF8508D}" presName="aSpace2" presStyleCnt="0"/>
      <dgm:spPr/>
    </dgm:pt>
    <dgm:pt modelId="{FC49F265-36E2-4B73-A89A-620AE918CC3B}" type="pres">
      <dgm:prSet presAssocID="{B10354A0-952A-461F-ADA9-08BB27961F1A}" presName="childNode" presStyleLbl="node1" presStyleIdx="3" presStyleCnt="10">
        <dgm:presLayoutVars>
          <dgm:bulletEnabled val="1"/>
        </dgm:presLayoutVars>
      </dgm:prSet>
      <dgm:spPr/>
    </dgm:pt>
    <dgm:pt modelId="{277956F6-ED05-4917-8A74-2DF419A47436}" type="pres">
      <dgm:prSet presAssocID="{B10354A0-952A-461F-ADA9-08BB27961F1A}" presName="aSpace2" presStyleCnt="0"/>
      <dgm:spPr/>
    </dgm:pt>
    <dgm:pt modelId="{EDC472E9-38B7-431B-A67E-3AF874B223AE}" type="pres">
      <dgm:prSet presAssocID="{2CA832A6-DABB-4C59-AEC5-532C6DD9483A}" presName="childNode" presStyleLbl="node1" presStyleIdx="4" presStyleCnt="10">
        <dgm:presLayoutVars>
          <dgm:bulletEnabled val="1"/>
        </dgm:presLayoutVars>
      </dgm:prSet>
      <dgm:spPr/>
    </dgm:pt>
    <dgm:pt modelId="{5DA7AEDC-621A-4CF2-9FFA-06183A3FCEB8}" type="pres">
      <dgm:prSet presAssocID="{F6C2C270-9044-4D22-83FB-A21C32C4B831}" presName="aSpace" presStyleCnt="0"/>
      <dgm:spPr/>
    </dgm:pt>
    <dgm:pt modelId="{5A23B5D5-453E-4E2F-8C38-0F2DBDEF0E1B}" type="pres">
      <dgm:prSet presAssocID="{FDFC72E7-EEBD-4895-B5D8-E05CE5AD0E34}" presName="compNode" presStyleCnt="0"/>
      <dgm:spPr/>
    </dgm:pt>
    <dgm:pt modelId="{440588CC-8D64-4471-A521-E0D7FD40C2A7}" type="pres">
      <dgm:prSet presAssocID="{FDFC72E7-EEBD-4895-B5D8-E05CE5AD0E34}" presName="aNode" presStyleLbl="bgShp" presStyleIdx="1" presStyleCnt="2"/>
      <dgm:spPr/>
    </dgm:pt>
    <dgm:pt modelId="{0399BEA5-BD6F-4B38-97E0-931B5D55D66D}" type="pres">
      <dgm:prSet presAssocID="{FDFC72E7-EEBD-4895-B5D8-E05CE5AD0E34}" presName="textNode" presStyleLbl="bgShp" presStyleIdx="1" presStyleCnt="2"/>
      <dgm:spPr/>
    </dgm:pt>
    <dgm:pt modelId="{B547DC71-E6B3-4C74-ADAE-5F84CDEDB647}" type="pres">
      <dgm:prSet presAssocID="{FDFC72E7-EEBD-4895-B5D8-E05CE5AD0E34}" presName="compChildNode" presStyleCnt="0"/>
      <dgm:spPr/>
    </dgm:pt>
    <dgm:pt modelId="{A0256079-C379-41E3-91BC-33447F209884}" type="pres">
      <dgm:prSet presAssocID="{FDFC72E7-EEBD-4895-B5D8-E05CE5AD0E34}" presName="theInnerList" presStyleCnt="0"/>
      <dgm:spPr/>
    </dgm:pt>
    <dgm:pt modelId="{6836853E-C0C0-4012-A414-BD5EC72E8846}" type="pres">
      <dgm:prSet presAssocID="{40CF56A9-CBBF-49C0-8818-B09B28C03114}" presName="childNode" presStyleLbl="node1" presStyleIdx="5" presStyleCnt="10">
        <dgm:presLayoutVars>
          <dgm:bulletEnabled val="1"/>
        </dgm:presLayoutVars>
      </dgm:prSet>
      <dgm:spPr/>
    </dgm:pt>
    <dgm:pt modelId="{CF9AABBB-1513-4476-B8DF-F8A615E66772}" type="pres">
      <dgm:prSet presAssocID="{40CF56A9-CBBF-49C0-8818-B09B28C03114}" presName="aSpace2" presStyleCnt="0"/>
      <dgm:spPr/>
    </dgm:pt>
    <dgm:pt modelId="{12D147CE-53A9-4112-99B2-34F7DC9638ED}" type="pres">
      <dgm:prSet presAssocID="{CE51B0EE-7B7C-4ACC-8E62-501EE01560E1}" presName="childNode" presStyleLbl="node1" presStyleIdx="6" presStyleCnt="10">
        <dgm:presLayoutVars>
          <dgm:bulletEnabled val="1"/>
        </dgm:presLayoutVars>
      </dgm:prSet>
      <dgm:spPr/>
    </dgm:pt>
    <dgm:pt modelId="{3FBAAAA3-CAC7-4CBD-BEA6-F694BF936693}" type="pres">
      <dgm:prSet presAssocID="{CE51B0EE-7B7C-4ACC-8E62-501EE01560E1}" presName="aSpace2" presStyleCnt="0"/>
      <dgm:spPr/>
    </dgm:pt>
    <dgm:pt modelId="{F6F03E32-DEE4-4F77-BB34-0EAF64F886E4}" type="pres">
      <dgm:prSet presAssocID="{E7B366AC-5C77-4542-86FD-FB71A1F6796A}" presName="childNode" presStyleLbl="node1" presStyleIdx="7" presStyleCnt="10">
        <dgm:presLayoutVars>
          <dgm:bulletEnabled val="1"/>
        </dgm:presLayoutVars>
      </dgm:prSet>
      <dgm:spPr/>
    </dgm:pt>
    <dgm:pt modelId="{F8A2C8D2-DC48-4AAA-84B1-29926741E5AE}" type="pres">
      <dgm:prSet presAssocID="{E7B366AC-5C77-4542-86FD-FB71A1F6796A}" presName="aSpace2" presStyleCnt="0"/>
      <dgm:spPr/>
    </dgm:pt>
    <dgm:pt modelId="{409F438A-084C-4988-8492-C8313AB5B0DA}" type="pres">
      <dgm:prSet presAssocID="{C025A77F-EDA2-4ECB-9522-1E01B4A94395}" presName="childNode" presStyleLbl="node1" presStyleIdx="8" presStyleCnt="10">
        <dgm:presLayoutVars>
          <dgm:bulletEnabled val="1"/>
        </dgm:presLayoutVars>
      </dgm:prSet>
      <dgm:spPr/>
    </dgm:pt>
    <dgm:pt modelId="{D8ADDBD7-93F7-4818-8B4A-47EA5F6D9403}" type="pres">
      <dgm:prSet presAssocID="{C025A77F-EDA2-4ECB-9522-1E01B4A94395}" presName="aSpace2" presStyleCnt="0"/>
      <dgm:spPr/>
    </dgm:pt>
    <dgm:pt modelId="{347CCA07-A09D-4D4E-8EC7-9AE7BA47E38F}" type="pres">
      <dgm:prSet presAssocID="{CD2E544C-65AB-40CC-86EC-89094F297C0A}" presName="childNode" presStyleLbl="node1" presStyleIdx="9" presStyleCnt="10">
        <dgm:presLayoutVars>
          <dgm:bulletEnabled val="1"/>
        </dgm:presLayoutVars>
      </dgm:prSet>
      <dgm:spPr/>
    </dgm:pt>
  </dgm:ptLst>
  <dgm:cxnLst>
    <dgm:cxn modelId="{2F7DB000-D447-4D9D-8ECC-3183C56AF415}" type="presOf" srcId="{8E371838-7640-42A9-878C-55735E0650F4}" destId="{5243FAD4-5FAD-4D18-81FA-895415DB96E8}" srcOrd="0" destOrd="0" presId="urn:microsoft.com/office/officeart/2005/8/layout/lProcess2"/>
    <dgm:cxn modelId="{B9FB5106-5CA6-4D17-AE2D-59BA6D56D628}" type="presOf" srcId="{E7B366AC-5C77-4542-86FD-FB71A1F6796A}" destId="{F6F03E32-DEE4-4F77-BB34-0EAF64F886E4}" srcOrd="0" destOrd="0" presId="urn:microsoft.com/office/officeart/2005/8/layout/lProcess2"/>
    <dgm:cxn modelId="{A3B99107-690D-4D29-806C-58108A644B6B}" srcId="{FDFC72E7-EEBD-4895-B5D8-E05CE5AD0E34}" destId="{E7B366AC-5C77-4542-86FD-FB71A1F6796A}" srcOrd="2" destOrd="0" parTransId="{E465391A-2B2C-424A-ACF3-27CFC104AEE1}" sibTransId="{1620B11B-F748-4121-BF9D-B94020F9FEFC}"/>
    <dgm:cxn modelId="{C5E5FE1C-1E44-444D-B1EB-9FD575778F44}" type="presOf" srcId="{F6C2C270-9044-4D22-83FB-A21C32C4B831}" destId="{19A95B4C-FA66-424E-9A20-F73DEDF90EE9}" srcOrd="0" destOrd="0" presId="urn:microsoft.com/office/officeart/2005/8/layout/lProcess2"/>
    <dgm:cxn modelId="{6BB95F20-9EA4-4CCF-9F0E-96B2D469C726}" srcId="{53DB6155-DCF2-4CDF-BC3D-6CAB41A08338}" destId="{F6C2C270-9044-4D22-83FB-A21C32C4B831}" srcOrd="0" destOrd="0" parTransId="{A653AA34-FC98-4130-A245-1000D8B7B872}" sibTransId="{3D660407-3F9C-488B-9C00-E424470853AE}"/>
    <dgm:cxn modelId="{DE67B627-38A8-4B49-8BC5-489D782F6E8B}" srcId="{F6C2C270-9044-4D22-83FB-A21C32C4B831}" destId="{2CA832A6-DABB-4C59-AEC5-532C6DD9483A}" srcOrd="4" destOrd="0" parTransId="{1663B669-C24B-4E59-ADBA-33FEE37BA50F}" sibTransId="{B82E5231-094F-45E3-9197-5E6F9B82284C}"/>
    <dgm:cxn modelId="{6FC3522A-011D-4B36-BDB3-51FCAE8A1E0C}" type="presOf" srcId="{CD2E544C-65AB-40CC-86EC-89094F297C0A}" destId="{347CCA07-A09D-4D4E-8EC7-9AE7BA47E38F}" srcOrd="0" destOrd="0" presId="urn:microsoft.com/office/officeart/2005/8/layout/lProcess2"/>
    <dgm:cxn modelId="{FE9B3E30-5580-4DE9-804C-C5405B0A7A1F}" type="presOf" srcId="{FDFC72E7-EEBD-4895-B5D8-E05CE5AD0E34}" destId="{440588CC-8D64-4471-A521-E0D7FD40C2A7}" srcOrd="0" destOrd="0" presId="urn:microsoft.com/office/officeart/2005/8/layout/lProcess2"/>
    <dgm:cxn modelId="{D10BD130-3E06-44FC-B5A4-9E7C6737D580}" srcId="{53DB6155-DCF2-4CDF-BC3D-6CAB41A08338}" destId="{FDFC72E7-EEBD-4895-B5D8-E05CE5AD0E34}" srcOrd="1" destOrd="0" parTransId="{304BFB08-47B4-4CE6-BEAB-AC7B042F2B16}" sibTransId="{777BC864-630A-40A8-B966-F7F51F01C008}"/>
    <dgm:cxn modelId="{8AE3A83A-CA92-4CE6-A750-5F4CCC66E3E5}" type="presOf" srcId="{CE51B0EE-7B7C-4ACC-8E62-501EE01560E1}" destId="{12D147CE-53A9-4112-99B2-34F7DC9638ED}" srcOrd="0" destOrd="0" presId="urn:microsoft.com/office/officeart/2005/8/layout/lProcess2"/>
    <dgm:cxn modelId="{3BE4D561-281B-4907-BE40-12A3E28B044D}" srcId="{FDFC72E7-EEBD-4895-B5D8-E05CE5AD0E34}" destId="{CD2E544C-65AB-40CC-86EC-89094F297C0A}" srcOrd="4" destOrd="0" parTransId="{270DD8BC-5D83-4E72-AB8E-B0C812141DDD}" sibTransId="{8E4CD0F6-49CD-4BC5-B7A2-CE640A2683E5}"/>
    <dgm:cxn modelId="{4F64B449-9327-4F01-AE8E-91478C573079}" type="presOf" srcId="{FDFC72E7-EEBD-4895-B5D8-E05CE5AD0E34}" destId="{0399BEA5-BD6F-4B38-97E0-931B5D55D66D}" srcOrd="1" destOrd="0" presId="urn:microsoft.com/office/officeart/2005/8/layout/lProcess2"/>
    <dgm:cxn modelId="{5F2DCF6C-863D-4C48-81D3-876B8C0F7A32}" srcId="{F6C2C270-9044-4D22-83FB-A21C32C4B831}" destId="{B10354A0-952A-461F-ADA9-08BB27961F1A}" srcOrd="3" destOrd="0" parTransId="{7FA6881C-33FC-407D-8DA9-387B66E3E935}" sibTransId="{1742C0D3-5E53-46CA-A6D3-880A08666E5B}"/>
    <dgm:cxn modelId="{8BC15752-49D2-46D6-9F5F-69BE68A6C76A}" srcId="{FDFC72E7-EEBD-4895-B5D8-E05CE5AD0E34}" destId="{40CF56A9-CBBF-49C0-8818-B09B28C03114}" srcOrd="0" destOrd="0" parTransId="{432D8481-3E1F-49C3-894D-B05FEB54479D}" sibTransId="{95ED959D-8667-4E35-8CE8-3FB0FC18F589}"/>
    <dgm:cxn modelId="{B90AC87C-34A9-4660-BED6-889C812C5DE1}" type="presOf" srcId="{2CA832A6-DABB-4C59-AEC5-532C6DD9483A}" destId="{EDC472E9-38B7-431B-A67E-3AF874B223AE}" srcOrd="0" destOrd="0" presId="urn:microsoft.com/office/officeart/2005/8/layout/lProcess2"/>
    <dgm:cxn modelId="{7B16A78A-E2C6-4418-ACDE-097D296D96F8}" srcId="{F6C2C270-9044-4D22-83FB-A21C32C4B831}" destId="{8E371838-7640-42A9-878C-55735E0650F4}" srcOrd="1" destOrd="0" parTransId="{D7D75EC3-3888-4BC1-8367-93C542D5DBB0}" sibTransId="{082D6BAD-267E-455E-B7F2-B03D476B0D48}"/>
    <dgm:cxn modelId="{3617FF8A-A68D-45EC-9750-9DAD26EFAF89}" srcId="{F6C2C270-9044-4D22-83FB-A21C32C4B831}" destId="{AB58404C-DA53-41C7-BC47-FBC1BDF8508D}" srcOrd="2" destOrd="0" parTransId="{26B73F5F-4710-418A-8FD6-3B76258691F3}" sibTransId="{9AF59563-C3E0-4B8D-8DA8-0B9D38912287}"/>
    <dgm:cxn modelId="{622D5B8D-B044-454D-B756-1B290F217ED9}" srcId="{FDFC72E7-EEBD-4895-B5D8-E05CE5AD0E34}" destId="{C025A77F-EDA2-4ECB-9522-1E01B4A94395}" srcOrd="3" destOrd="0" parTransId="{702ACF18-1F67-4287-B972-AF3E9C183149}" sibTransId="{A831A85F-2B61-4CE1-9C32-350289C42011}"/>
    <dgm:cxn modelId="{036B248E-DC53-441E-80AE-2C0D36BEC469}" type="presOf" srcId="{53DB6155-DCF2-4CDF-BC3D-6CAB41A08338}" destId="{C67E14A4-B37E-4525-96F7-E7B44B44B86C}" srcOrd="0" destOrd="0" presId="urn:microsoft.com/office/officeart/2005/8/layout/lProcess2"/>
    <dgm:cxn modelId="{57785D94-CD13-4C2C-AEDA-C099C085F668}" srcId="{FDFC72E7-EEBD-4895-B5D8-E05CE5AD0E34}" destId="{CE51B0EE-7B7C-4ACC-8E62-501EE01560E1}" srcOrd="1" destOrd="0" parTransId="{75D91D5B-3763-4BB2-BCCE-EC88644D2B73}" sibTransId="{55DA6D8A-A55E-489E-A3F2-6DB8F30F9A9A}"/>
    <dgm:cxn modelId="{D61E80A8-5425-46AF-A1F1-3084E7CA70A8}" type="presOf" srcId="{B10354A0-952A-461F-ADA9-08BB27961F1A}" destId="{FC49F265-36E2-4B73-A89A-620AE918CC3B}" srcOrd="0" destOrd="0" presId="urn:microsoft.com/office/officeart/2005/8/layout/lProcess2"/>
    <dgm:cxn modelId="{24EC28B2-67DD-4D33-B504-0B504B88F636}" type="presOf" srcId="{40CF56A9-CBBF-49C0-8818-B09B28C03114}" destId="{6836853E-C0C0-4012-A414-BD5EC72E8846}" srcOrd="0" destOrd="0" presId="urn:microsoft.com/office/officeart/2005/8/layout/lProcess2"/>
    <dgm:cxn modelId="{3E0958DB-9AD0-4536-8996-0607D3705D3F}" srcId="{F6C2C270-9044-4D22-83FB-A21C32C4B831}" destId="{19EB932F-FA79-4861-8E24-3B3A93A72366}" srcOrd="0" destOrd="0" parTransId="{EBCCDA1C-6324-410C-BF44-4D17A82CF4ED}" sibTransId="{9A1F7A5C-BB43-4945-B8C7-57EC0CD56E0C}"/>
    <dgm:cxn modelId="{38A3E6E4-E578-4FAE-B423-893C3435E575}" type="presOf" srcId="{C025A77F-EDA2-4ECB-9522-1E01B4A94395}" destId="{409F438A-084C-4988-8492-C8313AB5B0DA}" srcOrd="0" destOrd="0" presId="urn:microsoft.com/office/officeart/2005/8/layout/lProcess2"/>
    <dgm:cxn modelId="{509F12EB-6FAF-4BC9-BB7E-1C31E1360B25}" type="presOf" srcId="{AB58404C-DA53-41C7-BC47-FBC1BDF8508D}" destId="{6EC04D09-CEAA-49AA-96B6-98128A39D300}" srcOrd="0" destOrd="0" presId="urn:microsoft.com/office/officeart/2005/8/layout/lProcess2"/>
    <dgm:cxn modelId="{A718E0EE-75CA-41CD-ADC7-972C17F987CF}" type="presOf" srcId="{19EB932F-FA79-4861-8E24-3B3A93A72366}" destId="{0C7914A1-A9DC-49AC-BB3B-52B9B7C1EAC1}" srcOrd="0" destOrd="0" presId="urn:microsoft.com/office/officeart/2005/8/layout/lProcess2"/>
    <dgm:cxn modelId="{3DF409F4-97D4-4ADC-8878-F7676C5FA54F}" type="presOf" srcId="{F6C2C270-9044-4D22-83FB-A21C32C4B831}" destId="{0309C54D-E943-4812-BF69-57D9144D41B4}" srcOrd="1" destOrd="0" presId="urn:microsoft.com/office/officeart/2005/8/layout/lProcess2"/>
    <dgm:cxn modelId="{DF257D84-B24C-453C-91D1-E7403378CC46}" type="presParOf" srcId="{C67E14A4-B37E-4525-96F7-E7B44B44B86C}" destId="{2D3483C6-82CA-45B2-801A-039A9D047439}" srcOrd="0" destOrd="0" presId="urn:microsoft.com/office/officeart/2005/8/layout/lProcess2"/>
    <dgm:cxn modelId="{46E8684B-97F0-44E6-AAE0-AC08890E4E87}" type="presParOf" srcId="{2D3483C6-82CA-45B2-801A-039A9D047439}" destId="{19A95B4C-FA66-424E-9A20-F73DEDF90EE9}" srcOrd="0" destOrd="0" presId="urn:microsoft.com/office/officeart/2005/8/layout/lProcess2"/>
    <dgm:cxn modelId="{08136E1A-4332-49B7-A4E4-7900C69AF023}" type="presParOf" srcId="{2D3483C6-82CA-45B2-801A-039A9D047439}" destId="{0309C54D-E943-4812-BF69-57D9144D41B4}" srcOrd="1" destOrd="0" presId="urn:microsoft.com/office/officeart/2005/8/layout/lProcess2"/>
    <dgm:cxn modelId="{C464B23E-4DBB-4E3C-A718-8CD866196F80}" type="presParOf" srcId="{2D3483C6-82CA-45B2-801A-039A9D047439}" destId="{DA63D01E-19CD-48D3-9BB7-5BC87B25D70D}" srcOrd="2" destOrd="0" presId="urn:microsoft.com/office/officeart/2005/8/layout/lProcess2"/>
    <dgm:cxn modelId="{BC71FCA0-89B9-41C0-87C4-338486745E15}" type="presParOf" srcId="{DA63D01E-19CD-48D3-9BB7-5BC87B25D70D}" destId="{378B7BDC-0808-46B1-8527-EE51C7A47B4E}" srcOrd="0" destOrd="0" presId="urn:microsoft.com/office/officeart/2005/8/layout/lProcess2"/>
    <dgm:cxn modelId="{85392BF4-C21E-4FD9-A212-FCE54CBCEFFA}" type="presParOf" srcId="{378B7BDC-0808-46B1-8527-EE51C7A47B4E}" destId="{0C7914A1-A9DC-49AC-BB3B-52B9B7C1EAC1}" srcOrd="0" destOrd="0" presId="urn:microsoft.com/office/officeart/2005/8/layout/lProcess2"/>
    <dgm:cxn modelId="{C7144F3D-0419-4D2A-B7ED-0B4BC5F6006B}" type="presParOf" srcId="{378B7BDC-0808-46B1-8527-EE51C7A47B4E}" destId="{9D862735-4034-4673-B423-D58BA4F7DB62}" srcOrd="1" destOrd="0" presId="urn:microsoft.com/office/officeart/2005/8/layout/lProcess2"/>
    <dgm:cxn modelId="{0C46544E-2977-4A03-8C60-E4600188C0D6}" type="presParOf" srcId="{378B7BDC-0808-46B1-8527-EE51C7A47B4E}" destId="{5243FAD4-5FAD-4D18-81FA-895415DB96E8}" srcOrd="2" destOrd="0" presId="urn:microsoft.com/office/officeart/2005/8/layout/lProcess2"/>
    <dgm:cxn modelId="{CBBD000F-F4B2-4C71-AA6E-97C3B7F1E505}" type="presParOf" srcId="{378B7BDC-0808-46B1-8527-EE51C7A47B4E}" destId="{4A24CD04-109C-4EA3-9515-D9870C401B0A}" srcOrd="3" destOrd="0" presId="urn:microsoft.com/office/officeart/2005/8/layout/lProcess2"/>
    <dgm:cxn modelId="{C79AA719-1B08-4B88-BDA1-FD4E88DC2499}" type="presParOf" srcId="{378B7BDC-0808-46B1-8527-EE51C7A47B4E}" destId="{6EC04D09-CEAA-49AA-96B6-98128A39D300}" srcOrd="4" destOrd="0" presId="urn:microsoft.com/office/officeart/2005/8/layout/lProcess2"/>
    <dgm:cxn modelId="{834238BA-8E22-425C-9C82-0A7F4FED2FFB}" type="presParOf" srcId="{378B7BDC-0808-46B1-8527-EE51C7A47B4E}" destId="{A24BBEEA-FE50-432B-8177-A7F2CAB7F025}" srcOrd="5" destOrd="0" presId="urn:microsoft.com/office/officeart/2005/8/layout/lProcess2"/>
    <dgm:cxn modelId="{2E0B8E6A-6FD1-4027-9F7E-679AE6116DF7}" type="presParOf" srcId="{378B7BDC-0808-46B1-8527-EE51C7A47B4E}" destId="{FC49F265-36E2-4B73-A89A-620AE918CC3B}" srcOrd="6" destOrd="0" presId="urn:microsoft.com/office/officeart/2005/8/layout/lProcess2"/>
    <dgm:cxn modelId="{A86898DE-75C1-4955-8554-9EDFFF4EADC0}" type="presParOf" srcId="{378B7BDC-0808-46B1-8527-EE51C7A47B4E}" destId="{277956F6-ED05-4917-8A74-2DF419A47436}" srcOrd="7" destOrd="0" presId="urn:microsoft.com/office/officeart/2005/8/layout/lProcess2"/>
    <dgm:cxn modelId="{AA5C54E7-011B-479A-ACFA-1AEEEE6D0C48}" type="presParOf" srcId="{378B7BDC-0808-46B1-8527-EE51C7A47B4E}" destId="{EDC472E9-38B7-431B-A67E-3AF874B223AE}" srcOrd="8" destOrd="0" presId="urn:microsoft.com/office/officeart/2005/8/layout/lProcess2"/>
    <dgm:cxn modelId="{041EBE85-4012-40DB-82DC-53BF0D2205F5}" type="presParOf" srcId="{C67E14A4-B37E-4525-96F7-E7B44B44B86C}" destId="{5DA7AEDC-621A-4CF2-9FFA-06183A3FCEB8}" srcOrd="1" destOrd="0" presId="urn:microsoft.com/office/officeart/2005/8/layout/lProcess2"/>
    <dgm:cxn modelId="{80785429-1A55-4C05-86F3-4CEDF9A6D173}" type="presParOf" srcId="{C67E14A4-B37E-4525-96F7-E7B44B44B86C}" destId="{5A23B5D5-453E-4E2F-8C38-0F2DBDEF0E1B}" srcOrd="2" destOrd="0" presId="urn:microsoft.com/office/officeart/2005/8/layout/lProcess2"/>
    <dgm:cxn modelId="{D3626340-A949-485F-B39C-D48F6EAB7B70}" type="presParOf" srcId="{5A23B5D5-453E-4E2F-8C38-0F2DBDEF0E1B}" destId="{440588CC-8D64-4471-A521-E0D7FD40C2A7}" srcOrd="0" destOrd="0" presId="urn:microsoft.com/office/officeart/2005/8/layout/lProcess2"/>
    <dgm:cxn modelId="{F4E0C8B1-1B20-478D-9D5D-54CAE91ACBC2}" type="presParOf" srcId="{5A23B5D5-453E-4E2F-8C38-0F2DBDEF0E1B}" destId="{0399BEA5-BD6F-4B38-97E0-931B5D55D66D}" srcOrd="1" destOrd="0" presId="urn:microsoft.com/office/officeart/2005/8/layout/lProcess2"/>
    <dgm:cxn modelId="{212E11AA-5A56-4535-8F79-D26AB7846BE5}" type="presParOf" srcId="{5A23B5D5-453E-4E2F-8C38-0F2DBDEF0E1B}" destId="{B547DC71-E6B3-4C74-ADAE-5F84CDEDB647}" srcOrd="2" destOrd="0" presId="urn:microsoft.com/office/officeart/2005/8/layout/lProcess2"/>
    <dgm:cxn modelId="{84645EDC-97D9-4602-9659-79F8945520DF}" type="presParOf" srcId="{B547DC71-E6B3-4C74-ADAE-5F84CDEDB647}" destId="{A0256079-C379-41E3-91BC-33447F209884}" srcOrd="0" destOrd="0" presId="urn:microsoft.com/office/officeart/2005/8/layout/lProcess2"/>
    <dgm:cxn modelId="{46D3D059-58D1-4611-B754-1268EF833025}" type="presParOf" srcId="{A0256079-C379-41E3-91BC-33447F209884}" destId="{6836853E-C0C0-4012-A414-BD5EC72E8846}" srcOrd="0" destOrd="0" presId="urn:microsoft.com/office/officeart/2005/8/layout/lProcess2"/>
    <dgm:cxn modelId="{2C725F03-5313-4C36-A2B4-A4D8FDF25594}" type="presParOf" srcId="{A0256079-C379-41E3-91BC-33447F209884}" destId="{CF9AABBB-1513-4476-B8DF-F8A615E66772}" srcOrd="1" destOrd="0" presId="urn:microsoft.com/office/officeart/2005/8/layout/lProcess2"/>
    <dgm:cxn modelId="{FDD2076C-2F28-4B2D-A1FC-CB943FF186A2}" type="presParOf" srcId="{A0256079-C379-41E3-91BC-33447F209884}" destId="{12D147CE-53A9-4112-99B2-34F7DC9638ED}" srcOrd="2" destOrd="0" presId="urn:microsoft.com/office/officeart/2005/8/layout/lProcess2"/>
    <dgm:cxn modelId="{AF82299E-D1DA-40E5-9BAA-7B6870B1D2F3}" type="presParOf" srcId="{A0256079-C379-41E3-91BC-33447F209884}" destId="{3FBAAAA3-CAC7-4CBD-BEA6-F694BF936693}" srcOrd="3" destOrd="0" presId="urn:microsoft.com/office/officeart/2005/8/layout/lProcess2"/>
    <dgm:cxn modelId="{1FC5036F-67AF-481A-9DCD-0A43A6F8C15E}" type="presParOf" srcId="{A0256079-C379-41E3-91BC-33447F209884}" destId="{F6F03E32-DEE4-4F77-BB34-0EAF64F886E4}" srcOrd="4" destOrd="0" presId="urn:microsoft.com/office/officeart/2005/8/layout/lProcess2"/>
    <dgm:cxn modelId="{2474847C-81D9-4095-8F1F-69574372415E}" type="presParOf" srcId="{A0256079-C379-41E3-91BC-33447F209884}" destId="{F8A2C8D2-DC48-4AAA-84B1-29926741E5AE}" srcOrd="5" destOrd="0" presId="urn:microsoft.com/office/officeart/2005/8/layout/lProcess2"/>
    <dgm:cxn modelId="{EBCDE06B-7BAB-46A2-AE49-5295E599DA97}" type="presParOf" srcId="{A0256079-C379-41E3-91BC-33447F209884}" destId="{409F438A-084C-4988-8492-C8313AB5B0DA}" srcOrd="6" destOrd="0" presId="urn:microsoft.com/office/officeart/2005/8/layout/lProcess2"/>
    <dgm:cxn modelId="{ECD84308-E4D5-4B54-BB6A-5285F09C32ED}" type="presParOf" srcId="{A0256079-C379-41E3-91BC-33447F209884}" destId="{D8ADDBD7-93F7-4818-8B4A-47EA5F6D9403}" srcOrd="7" destOrd="0" presId="urn:microsoft.com/office/officeart/2005/8/layout/lProcess2"/>
    <dgm:cxn modelId="{6A4D90B9-45B8-4EBD-AF1D-16030AF5B8DB}" type="presParOf" srcId="{A0256079-C379-41E3-91BC-33447F209884}" destId="{347CCA07-A09D-4D4E-8EC7-9AE7BA47E38F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chart3" loCatId="relationship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6C2C270-9044-4D22-83FB-A21C32C4B831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荷蘭人</a:t>
          </a:r>
          <a:endParaRPr 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653AA34-FC98-4130-A245-1000D8B7B872}" type="parTrans" cxnId="{6BB95F20-9EA4-4CCF-9F0E-96B2D469C72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D660407-3F9C-488B-9C00-E424470853AE}" type="sibTrans" cxnId="{6BB95F20-9EA4-4CCF-9F0E-96B2D469C72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EB932F-FA79-4861-8E24-3B3A93A72366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南部</a:t>
          </a:r>
        </a:p>
      </dgm:t>
    </dgm:pt>
    <dgm:pt modelId="{EBCCDA1C-6324-410C-BF44-4D17A82CF4ED}" type="parTrans" cxnId="{3E0958DB-9AD0-4536-8996-0607D3705D3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A1F7A5C-BB43-4945-B8C7-57EC0CD56E0C}" type="sibTrans" cxnId="{3E0958DB-9AD0-4536-8996-0607D3705D3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E371838-7640-42A9-878C-55735E0650F4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基督教</a:t>
          </a:r>
        </a:p>
      </dgm:t>
    </dgm:pt>
    <dgm:pt modelId="{D7D75EC3-3888-4BC1-8367-93C542D5DBB0}" type="parTrans" cxnId="{7B16A78A-E2C6-4418-ACDE-097D296D96F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82D6BAD-267E-455E-B7F2-B03D476B0D48}" type="sibTrans" cxnId="{7B16A78A-E2C6-4418-ACDE-097D296D96F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B58404C-DA53-41C7-BC47-FBC1BDF8508D}">
      <dgm:prSet/>
      <dgm:spPr/>
      <dgm:t>
        <a:bodyPr/>
        <a:lstStyle/>
        <a:p>
          <a:r>
            <a:rPr lang="ja-JP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荷蘭豆、土芒果、黃牛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6B73F5F-4710-418A-8FD6-3B76258691F3}" type="parTrans" cxnId="{3617FF8A-A68D-45EC-9750-9DAD26EFAF8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AF59563-C3E0-4B8D-8DA8-0B9D38912287}" type="sibTrans" cxnId="{3617FF8A-A68D-45EC-9750-9DAD26EFAF8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10354A0-952A-461F-ADA9-08BB27961F1A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熱蘭遮城</a:t>
          </a:r>
        </a:p>
      </dgm:t>
    </dgm:pt>
    <dgm:pt modelId="{7FA6881C-33FC-407D-8DA9-387B66E3E935}" type="parTrans" cxnId="{5F2DCF6C-863D-4C48-81D3-876B8C0F7A3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742C0D3-5E53-46CA-A6D3-880A08666E5B}" type="sibTrans" cxnId="{5F2DCF6C-863D-4C48-81D3-876B8C0F7A3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A832A6-DABB-4C59-AEC5-532C6DD9483A}">
      <dgm:prSet/>
      <dgm:spPr/>
      <dgm:t>
        <a:bodyPr/>
        <a:lstStyle/>
        <a:p>
          <a:r>
            <a:rPr lang="ja-JP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普羅民遮城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663B669-C24B-4E59-ADBA-33FEE37BA50F}" type="parTrans" cxnId="{DE67B627-38A8-4B49-8BC5-489D782F6E8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82E5231-094F-45E3-9197-5E6F9B82284C}" type="sibTrans" cxnId="{DE67B627-38A8-4B49-8BC5-489D782F6E8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DFC72E7-EEBD-4895-B5D8-E05CE5AD0E34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西班牙人</a:t>
          </a:r>
        </a:p>
      </dgm:t>
    </dgm:pt>
    <dgm:pt modelId="{304BFB08-47B4-4CE6-BEAB-AC7B042F2B16}" type="parTrans" cxnId="{D10BD130-3E06-44FC-B5A4-9E7C6737D58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77BC864-630A-40A8-B966-F7F51F01C008}" type="sibTrans" cxnId="{D10BD130-3E06-44FC-B5A4-9E7C6737D58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0CF56A9-CBBF-49C0-8818-B09B28C03114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北部</a:t>
          </a:r>
        </a:p>
      </dgm:t>
    </dgm:pt>
    <dgm:pt modelId="{432D8481-3E1F-49C3-894D-B05FEB54479D}" type="parTrans" cxnId="{8BC15752-49D2-46D6-9F5F-69BE68A6C76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5ED959D-8667-4E35-8CE8-3FB0FC18F589}" type="sibTrans" cxnId="{8BC15752-49D2-46D6-9F5F-69BE68A6C76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E51B0EE-7B7C-4ACC-8E62-501EE01560E1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天主教</a:t>
          </a:r>
        </a:p>
      </dgm:t>
    </dgm:pt>
    <dgm:pt modelId="{75D91D5B-3763-4BB2-BCCE-EC88644D2B73}" type="parTrans" cxnId="{57785D94-CD13-4C2C-AEDA-C099C085F66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5DA6D8A-A55E-489E-A3F2-6DB8F30F9A9A}" type="sibTrans" cxnId="{57785D94-CD13-4C2C-AEDA-C099C085F66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7B366AC-5C77-4542-86FD-FB71A1F6796A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開採硫磺</a:t>
          </a:r>
        </a:p>
      </dgm:t>
    </dgm:pt>
    <dgm:pt modelId="{E465391A-2B2C-424A-ACF3-27CFC104AEE1}" type="parTrans" cxnId="{A3B99107-690D-4D29-806C-58108A644B6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620B11B-F748-4121-BF9D-B94020F9FEFC}" type="sibTrans" cxnId="{A3B99107-690D-4D29-806C-58108A644B6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025A77F-EDA2-4ECB-9522-1E01B4A94395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輸出鹿皮</a:t>
          </a:r>
        </a:p>
      </dgm:t>
    </dgm:pt>
    <dgm:pt modelId="{702ACF18-1F67-4287-B972-AF3E9C183149}" type="parTrans" cxnId="{622D5B8D-B044-454D-B756-1B290F217ED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831A85F-2B61-4CE1-9C32-350289C42011}" type="sibTrans" cxnId="{622D5B8D-B044-454D-B756-1B290F217ED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D2E544C-65AB-40CC-86EC-89094F297C0A}">
      <dgm:prSet/>
      <dgm:spPr/>
      <dgm:t>
        <a:bodyPr/>
        <a:lstStyle/>
        <a:p>
          <a:r>
            <a:rPr lang="ja-JP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聖多明哥城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70DD8BC-5D83-4E72-AB8E-B0C812141DDD}" type="parTrans" cxnId="{3BE4D561-281B-4907-BE40-12A3E28B044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E4CD0F6-49CD-4BC5-B7A2-CE640A2683E5}" type="sibTrans" cxnId="{3BE4D561-281B-4907-BE40-12A3E28B044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F4AC89F-867D-4676-803F-425251EF7039}" type="pres">
      <dgm:prSet presAssocID="{53DB6155-DCF2-4CDF-BC3D-6CAB41A08338}" presName="compositeShape" presStyleCnt="0">
        <dgm:presLayoutVars>
          <dgm:chMax val="7"/>
          <dgm:dir/>
          <dgm:resizeHandles val="exact"/>
        </dgm:presLayoutVars>
      </dgm:prSet>
      <dgm:spPr/>
    </dgm:pt>
    <dgm:pt modelId="{7739F406-18C2-49D7-990B-F304A8BDBCE6}" type="pres">
      <dgm:prSet presAssocID="{53DB6155-DCF2-4CDF-BC3D-6CAB41A08338}" presName="wedge1" presStyleLbl="node1" presStyleIdx="0" presStyleCnt="2" custLinFactNeighborX="12829" custLinFactNeighborY="2984"/>
      <dgm:spPr/>
    </dgm:pt>
    <dgm:pt modelId="{E0F87FB9-C35E-4E6C-92EE-16C1893CAB91}" type="pres">
      <dgm:prSet presAssocID="{53DB6155-DCF2-4CDF-BC3D-6CAB41A08338}" presName="wedge1Tx" presStyleLbl="node1" presStyleIdx="0" presStyleCnt="2">
        <dgm:presLayoutVars>
          <dgm:chMax val="0"/>
          <dgm:chPref val="0"/>
          <dgm:bulletEnabled val="1"/>
        </dgm:presLayoutVars>
      </dgm:prSet>
      <dgm:spPr/>
    </dgm:pt>
    <dgm:pt modelId="{1DD5A127-40F6-4D0F-A322-3A7ECCBD06CF}" type="pres">
      <dgm:prSet presAssocID="{53DB6155-DCF2-4CDF-BC3D-6CAB41A08338}" presName="wedge2" presStyleLbl="node1" presStyleIdx="1" presStyleCnt="2" custLinFactNeighborX="-13685" custLinFactNeighborY="2984"/>
      <dgm:spPr/>
    </dgm:pt>
    <dgm:pt modelId="{B5F49858-FE41-4A16-AF46-68CB53B6229A}" type="pres">
      <dgm:prSet presAssocID="{53DB6155-DCF2-4CDF-BC3D-6CAB41A08338}" presName="wedge2Tx" presStyleLbl="node1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566A2005-EB19-460F-ADEF-4C2E95C7A878}" type="presOf" srcId="{AB58404C-DA53-41C7-BC47-FBC1BDF8508D}" destId="{E0F87FB9-C35E-4E6C-92EE-16C1893CAB91}" srcOrd="1" destOrd="3" presId="urn:microsoft.com/office/officeart/2005/8/layout/chart3"/>
    <dgm:cxn modelId="{A3B99107-690D-4D29-806C-58108A644B6B}" srcId="{FDFC72E7-EEBD-4895-B5D8-E05CE5AD0E34}" destId="{E7B366AC-5C77-4542-86FD-FB71A1F6796A}" srcOrd="2" destOrd="0" parTransId="{E465391A-2B2C-424A-ACF3-27CFC104AEE1}" sibTransId="{1620B11B-F748-4121-BF9D-B94020F9FEFC}"/>
    <dgm:cxn modelId="{193D7A09-AC75-4807-8F35-CE67F6777D25}" type="presOf" srcId="{B10354A0-952A-461F-ADA9-08BB27961F1A}" destId="{7739F406-18C2-49D7-990B-F304A8BDBCE6}" srcOrd="0" destOrd="4" presId="urn:microsoft.com/office/officeart/2005/8/layout/chart3"/>
    <dgm:cxn modelId="{989C6F12-39CA-442B-9696-58A03DE36692}" type="presOf" srcId="{C025A77F-EDA2-4ECB-9522-1E01B4A94395}" destId="{B5F49858-FE41-4A16-AF46-68CB53B6229A}" srcOrd="1" destOrd="4" presId="urn:microsoft.com/office/officeart/2005/8/layout/chart3"/>
    <dgm:cxn modelId="{6BB95F20-9EA4-4CCF-9F0E-96B2D469C726}" srcId="{53DB6155-DCF2-4CDF-BC3D-6CAB41A08338}" destId="{F6C2C270-9044-4D22-83FB-A21C32C4B831}" srcOrd="0" destOrd="0" parTransId="{A653AA34-FC98-4130-A245-1000D8B7B872}" sibTransId="{3D660407-3F9C-488B-9C00-E424470853AE}"/>
    <dgm:cxn modelId="{DE67B627-38A8-4B49-8BC5-489D782F6E8B}" srcId="{F6C2C270-9044-4D22-83FB-A21C32C4B831}" destId="{2CA832A6-DABB-4C59-AEC5-532C6DD9483A}" srcOrd="4" destOrd="0" parTransId="{1663B669-C24B-4E59-ADBA-33FEE37BA50F}" sibTransId="{B82E5231-094F-45E3-9197-5E6F9B82284C}"/>
    <dgm:cxn modelId="{D10BD130-3E06-44FC-B5A4-9E7C6737D580}" srcId="{53DB6155-DCF2-4CDF-BC3D-6CAB41A08338}" destId="{FDFC72E7-EEBD-4895-B5D8-E05CE5AD0E34}" srcOrd="1" destOrd="0" parTransId="{304BFB08-47B4-4CE6-BEAB-AC7B042F2B16}" sibTransId="{777BC864-630A-40A8-B966-F7F51F01C008}"/>
    <dgm:cxn modelId="{68499134-0EE6-4C07-B27E-DDDEB110862E}" type="presOf" srcId="{40CF56A9-CBBF-49C0-8818-B09B28C03114}" destId="{1DD5A127-40F6-4D0F-A322-3A7ECCBD06CF}" srcOrd="0" destOrd="1" presId="urn:microsoft.com/office/officeart/2005/8/layout/chart3"/>
    <dgm:cxn modelId="{EC657F5F-CF24-4A96-88EA-E5B124FB1F5F}" type="presOf" srcId="{FDFC72E7-EEBD-4895-B5D8-E05CE5AD0E34}" destId="{1DD5A127-40F6-4D0F-A322-3A7ECCBD06CF}" srcOrd="0" destOrd="0" presId="urn:microsoft.com/office/officeart/2005/8/layout/chart3"/>
    <dgm:cxn modelId="{D945925F-7C26-46C3-A542-5FEEB14D7F35}" type="presOf" srcId="{E7B366AC-5C77-4542-86FD-FB71A1F6796A}" destId="{B5F49858-FE41-4A16-AF46-68CB53B6229A}" srcOrd="1" destOrd="3" presId="urn:microsoft.com/office/officeart/2005/8/layout/chart3"/>
    <dgm:cxn modelId="{3BE4D561-281B-4907-BE40-12A3E28B044D}" srcId="{FDFC72E7-EEBD-4895-B5D8-E05CE5AD0E34}" destId="{CD2E544C-65AB-40CC-86EC-89094F297C0A}" srcOrd="4" destOrd="0" parTransId="{270DD8BC-5D83-4E72-AB8E-B0C812141DDD}" sibTransId="{8E4CD0F6-49CD-4BC5-B7A2-CE640A2683E5}"/>
    <dgm:cxn modelId="{E4755B46-53DB-469C-8116-83F2DD312D47}" type="presOf" srcId="{40CF56A9-CBBF-49C0-8818-B09B28C03114}" destId="{B5F49858-FE41-4A16-AF46-68CB53B6229A}" srcOrd="1" destOrd="1" presId="urn:microsoft.com/office/officeart/2005/8/layout/chart3"/>
    <dgm:cxn modelId="{E8C64068-780A-4F34-B653-A6984A0D9302}" type="presOf" srcId="{CE51B0EE-7B7C-4ACC-8E62-501EE01560E1}" destId="{B5F49858-FE41-4A16-AF46-68CB53B6229A}" srcOrd="1" destOrd="2" presId="urn:microsoft.com/office/officeart/2005/8/layout/chart3"/>
    <dgm:cxn modelId="{30436D48-886F-4F60-9AD8-30EE70B0E287}" type="presOf" srcId="{FDFC72E7-EEBD-4895-B5D8-E05CE5AD0E34}" destId="{B5F49858-FE41-4A16-AF46-68CB53B6229A}" srcOrd="1" destOrd="0" presId="urn:microsoft.com/office/officeart/2005/8/layout/chart3"/>
    <dgm:cxn modelId="{19425E69-B345-4104-B4D5-B6389127B8E7}" type="presOf" srcId="{C025A77F-EDA2-4ECB-9522-1E01B4A94395}" destId="{1DD5A127-40F6-4D0F-A322-3A7ECCBD06CF}" srcOrd="0" destOrd="4" presId="urn:microsoft.com/office/officeart/2005/8/layout/chart3"/>
    <dgm:cxn modelId="{5F2DCF6C-863D-4C48-81D3-876B8C0F7A32}" srcId="{F6C2C270-9044-4D22-83FB-A21C32C4B831}" destId="{B10354A0-952A-461F-ADA9-08BB27961F1A}" srcOrd="3" destOrd="0" parTransId="{7FA6881C-33FC-407D-8DA9-387B66E3E935}" sibTransId="{1742C0D3-5E53-46CA-A6D3-880A08666E5B}"/>
    <dgm:cxn modelId="{8BC15752-49D2-46D6-9F5F-69BE68A6C76A}" srcId="{FDFC72E7-EEBD-4895-B5D8-E05CE5AD0E34}" destId="{40CF56A9-CBBF-49C0-8818-B09B28C03114}" srcOrd="0" destOrd="0" parTransId="{432D8481-3E1F-49C3-894D-B05FEB54479D}" sibTransId="{95ED959D-8667-4E35-8CE8-3FB0FC18F589}"/>
    <dgm:cxn modelId="{1C438353-96E0-4D66-A714-2ADC590A27F1}" type="presOf" srcId="{19EB932F-FA79-4861-8E24-3B3A93A72366}" destId="{E0F87FB9-C35E-4E6C-92EE-16C1893CAB91}" srcOrd="1" destOrd="1" presId="urn:microsoft.com/office/officeart/2005/8/layout/chart3"/>
    <dgm:cxn modelId="{3E583157-E616-4847-8560-722020B28BC9}" type="presOf" srcId="{CD2E544C-65AB-40CC-86EC-89094F297C0A}" destId="{1DD5A127-40F6-4D0F-A322-3A7ECCBD06CF}" srcOrd="0" destOrd="5" presId="urn:microsoft.com/office/officeart/2005/8/layout/chart3"/>
    <dgm:cxn modelId="{8874997A-21F8-4E24-AB00-B61E252D8524}" type="presOf" srcId="{CE51B0EE-7B7C-4ACC-8E62-501EE01560E1}" destId="{1DD5A127-40F6-4D0F-A322-3A7ECCBD06CF}" srcOrd="0" destOrd="2" presId="urn:microsoft.com/office/officeart/2005/8/layout/chart3"/>
    <dgm:cxn modelId="{A58CAA7B-7E88-4594-8858-FE50512FA968}" type="presOf" srcId="{19EB932F-FA79-4861-8E24-3B3A93A72366}" destId="{7739F406-18C2-49D7-990B-F304A8BDBCE6}" srcOrd="0" destOrd="1" presId="urn:microsoft.com/office/officeart/2005/8/layout/chart3"/>
    <dgm:cxn modelId="{2FD5E97C-A009-4F51-9D51-BB01F5ED2161}" type="presOf" srcId="{2CA832A6-DABB-4C59-AEC5-532C6DD9483A}" destId="{E0F87FB9-C35E-4E6C-92EE-16C1893CAB91}" srcOrd="1" destOrd="5" presId="urn:microsoft.com/office/officeart/2005/8/layout/chart3"/>
    <dgm:cxn modelId="{A8106F89-8AA4-4576-87ED-B218AB3FD731}" type="presOf" srcId="{F6C2C270-9044-4D22-83FB-A21C32C4B831}" destId="{E0F87FB9-C35E-4E6C-92EE-16C1893CAB91}" srcOrd="1" destOrd="0" presId="urn:microsoft.com/office/officeart/2005/8/layout/chart3"/>
    <dgm:cxn modelId="{7B16A78A-E2C6-4418-ACDE-097D296D96F8}" srcId="{F6C2C270-9044-4D22-83FB-A21C32C4B831}" destId="{8E371838-7640-42A9-878C-55735E0650F4}" srcOrd="1" destOrd="0" parTransId="{D7D75EC3-3888-4BC1-8367-93C542D5DBB0}" sibTransId="{082D6BAD-267E-455E-B7F2-B03D476B0D48}"/>
    <dgm:cxn modelId="{3617FF8A-A68D-45EC-9750-9DAD26EFAF89}" srcId="{F6C2C270-9044-4D22-83FB-A21C32C4B831}" destId="{AB58404C-DA53-41C7-BC47-FBC1BDF8508D}" srcOrd="2" destOrd="0" parTransId="{26B73F5F-4710-418A-8FD6-3B76258691F3}" sibTransId="{9AF59563-C3E0-4B8D-8DA8-0B9D38912287}"/>
    <dgm:cxn modelId="{622D5B8D-B044-454D-B756-1B290F217ED9}" srcId="{FDFC72E7-EEBD-4895-B5D8-E05CE5AD0E34}" destId="{C025A77F-EDA2-4ECB-9522-1E01B4A94395}" srcOrd="3" destOrd="0" parTransId="{702ACF18-1F67-4287-B972-AF3E9C183149}" sibTransId="{A831A85F-2B61-4CE1-9C32-350289C42011}"/>
    <dgm:cxn modelId="{57785D94-CD13-4C2C-AEDA-C099C085F668}" srcId="{FDFC72E7-EEBD-4895-B5D8-E05CE5AD0E34}" destId="{CE51B0EE-7B7C-4ACC-8E62-501EE01560E1}" srcOrd="1" destOrd="0" parTransId="{75D91D5B-3763-4BB2-BCCE-EC88644D2B73}" sibTransId="{55DA6D8A-A55E-489E-A3F2-6DB8F30F9A9A}"/>
    <dgm:cxn modelId="{B6D8379C-6008-41D2-B07A-C05DA1C4A75A}" type="presOf" srcId="{2CA832A6-DABB-4C59-AEC5-532C6DD9483A}" destId="{7739F406-18C2-49D7-990B-F304A8BDBCE6}" srcOrd="0" destOrd="5" presId="urn:microsoft.com/office/officeart/2005/8/layout/chart3"/>
    <dgm:cxn modelId="{240FF79D-FA9D-49CF-B3AA-B59A88EFCDF0}" type="presOf" srcId="{E7B366AC-5C77-4542-86FD-FB71A1F6796A}" destId="{1DD5A127-40F6-4D0F-A322-3A7ECCBD06CF}" srcOrd="0" destOrd="3" presId="urn:microsoft.com/office/officeart/2005/8/layout/chart3"/>
    <dgm:cxn modelId="{F53784B3-051B-4E30-8E5D-EEF561F0923E}" type="presOf" srcId="{CD2E544C-65AB-40CC-86EC-89094F297C0A}" destId="{B5F49858-FE41-4A16-AF46-68CB53B6229A}" srcOrd="1" destOrd="5" presId="urn:microsoft.com/office/officeart/2005/8/layout/chart3"/>
    <dgm:cxn modelId="{43D393C7-25C9-43B4-AA3B-93A7340C98E0}" type="presOf" srcId="{8E371838-7640-42A9-878C-55735E0650F4}" destId="{7739F406-18C2-49D7-990B-F304A8BDBCE6}" srcOrd="0" destOrd="2" presId="urn:microsoft.com/office/officeart/2005/8/layout/chart3"/>
    <dgm:cxn modelId="{6AB12EC8-566A-4261-AF14-C6130C11B3A0}" type="presOf" srcId="{8E371838-7640-42A9-878C-55735E0650F4}" destId="{E0F87FB9-C35E-4E6C-92EE-16C1893CAB91}" srcOrd="1" destOrd="2" presId="urn:microsoft.com/office/officeart/2005/8/layout/chart3"/>
    <dgm:cxn modelId="{CBD52ACF-C09B-4263-B766-A409475A5D49}" type="presOf" srcId="{B10354A0-952A-461F-ADA9-08BB27961F1A}" destId="{E0F87FB9-C35E-4E6C-92EE-16C1893CAB91}" srcOrd="1" destOrd="4" presId="urn:microsoft.com/office/officeart/2005/8/layout/chart3"/>
    <dgm:cxn modelId="{05AF27D6-22C0-488F-91A2-B1440E25A527}" type="presOf" srcId="{53DB6155-DCF2-4CDF-BC3D-6CAB41A08338}" destId="{9F4AC89F-867D-4676-803F-425251EF7039}" srcOrd="0" destOrd="0" presId="urn:microsoft.com/office/officeart/2005/8/layout/chart3"/>
    <dgm:cxn modelId="{5E281ED7-E6FF-4DFC-A9DE-BF578B4CBC7F}" type="presOf" srcId="{F6C2C270-9044-4D22-83FB-A21C32C4B831}" destId="{7739F406-18C2-49D7-990B-F304A8BDBCE6}" srcOrd="0" destOrd="0" presId="urn:microsoft.com/office/officeart/2005/8/layout/chart3"/>
    <dgm:cxn modelId="{B72213D9-8C42-47E9-93E7-E1447384BA09}" type="presOf" srcId="{AB58404C-DA53-41C7-BC47-FBC1BDF8508D}" destId="{7739F406-18C2-49D7-990B-F304A8BDBCE6}" srcOrd="0" destOrd="3" presId="urn:microsoft.com/office/officeart/2005/8/layout/chart3"/>
    <dgm:cxn modelId="{3E0958DB-9AD0-4536-8996-0607D3705D3F}" srcId="{F6C2C270-9044-4D22-83FB-A21C32C4B831}" destId="{19EB932F-FA79-4861-8E24-3B3A93A72366}" srcOrd="0" destOrd="0" parTransId="{EBCCDA1C-6324-410C-BF44-4D17A82CF4ED}" sibTransId="{9A1F7A5C-BB43-4945-B8C7-57EC0CD56E0C}"/>
    <dgm:cxn modelId="{87A7D6DA-375A-44DA-9E57-9995259E4FFC}" type="presParOf" srcId="{9F4AC89F-867D-4676-803F-425251EF7039}" destId="{7739F406-18C2-49D7-990B-F304A8BDBCE6}" srcOrd="0" destOrd="0" presId="urn:microsoft.com/office/officeart/2005/8/layout/chart3"/>
    <dgm:cxn modelId="{BE5E3342-9C74-4442-8DAC-6517D6B23D02}" type="presParOf" srcId="{9F4AC89F-867D-4676-803F-425251EF7039}" destId="{E0F87FB9-C35E-4E6C-92EE-16C1893CAB91}" srcOrd="1" destOrd="0" presId="urn:microsoft.com/office/officeart/2005/8/layout/chart3"/>
    <dgm:cxn modelId="{3E076671-3513-4358-A079-F373F603D499}" type="presParOf" srcId="{9F4AC89F-867D-4676-803F-425251EF7039}" destId="{1DD5A127-40F6-4D0F-A322-3A7ECCBD06CF}" srcOrd="2" destOrd="0" presId="urn:microsoft.com/office/officeart/2005/8/layout/chart3"/>
    <dgm:cxn modelId="{EE1606D9-745A-484A-B593-6C189CA72425}" type="presParOf" srcId="{9F4AC89F-867D-4676-803F-425251EF7039}" destId="{B5F49858-FE41-4A16-AF46-68CB53B6229A}" srcOrd="3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pyramid1" loCatId="pyramid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F937CB2-5611-4882-8E47-885032D62A09}">
      <dgm:prSet custT="1"/>
      <dgm:spPr/>
      <dgm:t>
        <a:bodyPr/>
        <a:lstStyle/>
        <a:p>
          <a:r>
            <a: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rPr>
            <a:t>吃最少 </a:t>
          </a:r>
        </a:p>
      </dgm:t>
    </dgm:pt>
    <dgm:pt modelId="{144000A6-3951-4C1E-858E-6B56DD7C6729}" type="parTrans" cxnId="{5D5F9D46-A0BA-4F14-8BAB-F309A069DFB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26D89BC-3E61-4DFA-B9A2-E79983A6A950}" type="sibTrans" cxnId="{5D5F9D46-A0BA-4F14-8BAB-F309A069DFB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507DEF9-E85F-4EEF-801C-6A7E8FB1AF71}">
      <dgm:prSet custT="1"/>
      <dgm:spPr/>
      <dgm:t>
        <a:bodyPr/>
        <a:lstStyle/>
        <a:p>
          <a:r>
            <a: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rPr>
            <a:t>吃適量</a:t>
          </a:r>
        </a:p>
      </dgm:t>
    </dgm:pt>
    <dgm:pt modelId="{8CA881C5-7884-4F18-85CA-A53D38BE8ACC}" type="parTrans" cxnId="{04F0F2A0-0FD1-47B1-B0DB-BAF26C1F061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CA81F05-3819-4A92-A19C-08BDF5A031C3}" type="sibTrans" cxnId="{04F0F2A0-0FD1-47B1-B0DB-BAF26C1F061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74BC6D5-C9ED-4BF1-80A9-960DF0973D0F}">
      <dgm:prSet custT="1"/>
      <dgm:spPr/>
      <dgm:t>
        <a:bodyPr/>
        <a:lstStyle/>
        <a:p>
          <a:r>
            <a: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rPr>
            <a:t>吃多些</a:t>
          </a:r>
        </a:p>
      </dgm:t>
    </dgm:pt>
    <dgm:pt modelId="{CEFC0F4D-1155-47AC-B2F1-4F931F0E02CB}" type="parTrans" cxnId="{6EC2999C-5827-41F8-951B-9D1108AFF19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2CA5C1E-D1BB-4167-8491-6A568336FC12}" type="sibTrans" cxnId="{6EC2999C-5827-41F8-951B-9D1108AFF19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8D507A6-38B8-4847-8ABF-A31E1BDE1753}">
      <dgm:prSet custT="1"/>
      <dgm:spPr/>
      <dgm:t>
        <a:bodyPr/>
        <a:lstStyle/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油</a:t>
          </a:r>
          <a:endParaRPr lang="en-US" altLang="zh-TW" sz="18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糖、鹽類</a:t>
          </a:r>
          <a:endParaRPr lang="zh-TW" altLang="en-US" sz="20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F9CFCB5-E977-4784-AD0C-022F71169C1E}" type="parTrans" cxnId="{B47EBA29-308D-4C9A-A617-F8B4645C47F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D1DE27D-CE87-4EE1-8583-84B6A5AFBA06}" type="sibTrans" cxnId="{B47EBA29-308D-4C9A-A617-F8B4645C47F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62AC51-D6BF-465A-BFB8-8B453516866F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奶品類、</a:t>
          </a:r>
          <a:endParaRPr lang="en-US" alt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肉、魚、蛋及豆類</a:t>
          </a:r>
        </a:p>
      </dgm:t>
    </dgm:pt>
    <dgm:pt modelId="{B125BF74-04BD-4FC3-8101-E88E3B6993CA}" type="parTrans" cxnId="{61FD2375-8A98-4760-AFF7-99E42081632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17B7B6E-1395-4D15-89B7-073EBB408B2D}" type="sibTrans" cxnId="{61FD2375-8A98-4760-AFF7-99E42081632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E499826-3E3D-4928-BBF1-4A38CC30729D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瓜菜類、蔬菜</a:t>
          </a:r>
        </a:p>
      </dgm:t>
    </dgm:pt>
    <dgm:pt modelId="{CE03990C-54FD-48A9-A0B6-19CB55372FB4}" type="parTrans" cxnId="{96848664-4A50-4666-BA43-755FF26CEAA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F3F5DEF-D76B-4800-BA98-38A07F49D685}" type="sibTrans" cxnId="{96848664-4A50-4666-BA43-755FF26CEAA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33B5CA-4FF6-4424-86FF-38B45DA0B538}">
      <dgm:prSet/>
      <dgm:spPr/>
      <dgm:t>
        <a:bodyPr/>
        <a:lstStyle/>
        <a:p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五穀類</a:t>
          </a:r>
        </a:p>
      </dgm:t>
    </dgm:pt>
    <dgm:pt modelId="{CD72FA2E-64AD-4D5D-92C6-CADC56A51D45}" type="parTrans" cxnId="{D269372F-E4C4-4057-AD6E-803E10C199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F33FEB9-AD34-418D-9566-FE0231FFA676}" type="sibTrans" cxnId="{D269372F-E4C4-4057-AD6E-803E10C199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F716370-7942-4457-B609-9AA9B2509D24}">
      <dgm:prSet custT="1"/>
      <dgm:spPr/>
      <dgm:t>
        <a:bodyPr/>
        <a:lstStyle/>
        <a:p>
          <a:r>
            <a: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rPr>
            <a:t>吃最多</a:t>
          </a:r>
        </a:p>
      </dgm:t>
    </dgm:pt>
    <dgm:pt modelId="{E6FFE00A-5807-41BA-BC00-1B981DFBA788}" type="parTrans" cxnId="{A3ECC87B-FF46-4065-95FC-FD9DBBA77F2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0EB55A7-DF88-4485-AC08-2926200A4CC6}" type="sibTrans" cxnId="{A3ECC87B-FF46-4065-95FC-FD9DBBA77F2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39326AC-DA85-4B95-9C4A-3E48BA9E290F}" type="pres">
      <dgm:prSet presAssocID="{53DB6155-DCF2-4CDF-BC3D-6CAB41A08338}" presName="Name0" presStyleCnt="0">
        <dgm:presLayoutVars>
          <dgm:dir val="rev"/>
          <dgm:animLvl val="lvl"/>
          <dgm:resizeHandles val="exact"/>
        </dgm:presLayoutVars>
      </dgm:prSet>
      <dgm:spPr/>
    </dgm:pt>
    <dgm:pt modelId="{1E53C173-7FB7-4329-AB2F-A28B77DC8BF2}" type="pres">
      <dgm:prSet presAssocID="{88D507A6-38B8-4847-8ABF-A31E1BDE1753}" presName="Name8" presStyleCnt="0"/>
      <dgm:spPr/>
    </dgm:pt>
    <dgm:pt modelId="{00EEFD2C-F39D-440C-87AE-71996BE58C09}" type="pres">
      <dgm:prSet presAssocID="{88D507A6-38B8-4847-8ABF-A31E1BDE1753}" presName="acctBkgd" presStyleLbl="alignAcc1" presStyleIdx="0" presStyleCnt="4"/>
      <dgm:spPr/>
    </dgm:pt>
    <dgm:pt modelId="{FECC4954-1A0B-4A3A-A832-D7F3B90A46E0}" type="pres">
      <dgm:prSet presAssocID="{88D507A6-38B8-4847-8ABF-A31E1BDE1753}" presName="acctTx" presStyleLbl="alignAcc1" presStyleIdx="0" presStyleCnt="4">
        <dgm:presLayoutVars>
          <dgm:bulletEnabled val="1"/>
        </dgm:presLayoutVars>
      </dgm:prSet>
      <dgm:spPr/>
    </dgm:pt>
    <dgm:pt modelId="{8A7154F0-2C2C-4EA7-BC39-1C15353D777F}" type="pres">
      <dgm:prSet presAssocID="{88D507A6-38B8-4847-8ABF-A31E1BDE1753}" presName="level" presStyleLbl="node1" presStyleIdx="0" presStyleCnt="4">
        <dgm:presLayoutVars>
          <dgm:chMax val="1"/>
          <dgm:bulletEnabled val="1"/>
        </dgm:presLayoutVars>
      </dgm:prSet>
      <dgm:spPr/>
    </dgm:pt>
    <dgm:pt modelId="{79CE5CC8-7CFC-4837-9935-CD386431CDE4}" type="pres">
      <dgm:prSet presAssocID="{88D507A6-38B8-4847-8ABF-A31E1BDE1753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12756DE-5F03-4046-A407-82C953165A33}" type="pres">
      <dgm:prSet presAssocID="{F762AC51-D6BF-465A-BFB8-8B453516866F}" presName="Name8" presStyleCnt="0"/>
      <dgm:spPr/>
    </dgm:pt>
    <dgm:pt modelId="{77C913DF-E3C7-4DBB-BD85-945691E764F5}" type="pres">
      <dgm:prSet presAssocID="{F762AC51-D6BF-465A-BFB8-8B453516866F}" presName="acctBkgd" presStyleLbl="alignAcc1" presStyleIdx="1" presStyleCnt="4"/>
      <dgm:spPr/>
    </dgm:pt>
    <dgm:pt modelId="{E89574F6-6C68-4FD0-BCA9-2CB2DD78CCEF}" type="pres">
      <dgm:prSet presAssocID="{F762AC51-D6BF-465A-BFB8-8B453516866F}" presName="acctTx" presStyleLbl="alignAcc1" presStyleIdx="1" presStyleCnt="4">
        <dgm:presLayoutVars>
          <dgm:bulletEnabled val="1"/>
        </dgm:presLayoutVars>
      </dgm:prSet>
      <dgm:spPr/>
    </dgm:pt>
    <dgm:pt modelId="{CE4B0C30-FBFC-4801-96B5-48A76A75605E}" type="pres">
      <dgm:prSet presAssocID="{F762AC51-D6BF-465A-BFB8-8B453516866F}" presName="level" presStyleLbl="node1" presStyleIdx="1" presStyleCnt="4">
        <dgm:presLayoutVars>
          <dgm:chMax val="1"/>
          <dgm:bulletEnabled val="1"/>
        </dgm:presLayoutVars>
      </dgm:prSet>
      <dgm:spPr/>
    </dgm:pt>
    <dgm:pt modelId="{622F1CB4-48E6-43BE-B7BA-64A1ABDD5513}" type="pres">
      <dgm:prSet presAssocID="{F762AC51-D6BF-465A-BFB8-8B453516866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291BEB11-820F-4BF5-B97C-59621465F1C3}" type="pres">
      <dgm:prSet presAssocID="{9E499826-3E3D-4928-BBF1-4A38CC30729D}" presName="Name8" presStyleCnt="0"/>
      <dgm:spPr/>
    </dgm:pt>
    <dgm:pt modelId="{0BE9A9F0-8925-424E-A38F-63F5EB6C2668}" type="pres">
      <dgm:prSet presAssocID="{9E499826-3E3D-4928-BBF1-4A38CC30729D}" presName="acctBkgd" presStyleLbl="alignAcc1" presStyleIdx="2" presStyleCnt="4"/>
      <dgm:spPr/>
    </dgm:pt>
    <dgm:pt modelId="{6035E914-1EDD-498E-B208-E752CCC75F67}" type="pres">
      <dgm:prSet presAssocID="{9E499826-3E3D-4928-BBF1-4A38CC30729D}" presName="acctTx" presStyleLbl="alignAcc1" presStyleIdx="2" presStyleCnt="4">
        <dgm:presLayoutVars>
          <dgm:bulletEnabled val="1"/>
        </dgm:presLayoutVars>
      </dgm:prSet>
      <dgm:spPr/>
    </dgm:pt>
    <dgm:pt modelId="{630CF3FF-7F27-4848-A34A-B47C14077615}" type="pres">
      <dgm:prSet presAssocID="{9E499826-3E3D-4928-BBF1-4A38CC30729D}" presName="level" presStyleLbl="node1" presStyleIdx="2" presStyleCnt="4">
        <dgm:presLayoutVars>
          <dgm:chMax val="1"/>
          <dgm:bulletEnabled val="1"/>
        </dgm:presLayoutVars>
      </dgm:prSet>
      <dgm:spPr/>
    </dgm:pt>
    <dgm:pt modelId="{86B00407-3D29-44E6-9368-3F88C66A7D7B}" type="pres">
      <dgm:prSet presAssocID="{9E499826-3E3D-4928-BBF1-4A38CC30729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E05F6680-F241-4131-B16E-846FB4FA1020}" type="pres">
      <dgm:prSet presAssocID="{DB33B5CA-4FF6-4424-86FF-38B45DA0B538}" presName="Name8" presStyleCnt="0"/>
      <dgm:spPr/>
    </dgm:pt>
    <dgm:pt modelId="{59C983DD-7823-4828-BFE8-C08AC6A52CF6}" type="pres">
      <dgm:prSet presAssocID="{DB33B5CA-4FF6-4424-86FF-38B45DA0B538}" presName="acctBkgd" presStyleLbl="alignAcc1" presStyleIdx="3" presStyleCnt="4"/>
      <dgm:spPr/>
    </dgm:pt>
    <dgm:pt modelId="{3A714342-6053-4A00-8140-C34ACC19E143}" type="pres">
      <dgm:prSet presAssocID="{DB33B5CA-4FF6-4424-86FF-38B45DA0B538}" presName="acctTx" presStyleLbl="alignAcc1" presStyleIdx="3" presStyleCnt="4">
        <dgm:presLayoutVars>
          <dgm:bulletEnabled val="1"/>
        </dgm:presLayoutVars>
      </dgm:prSet>
      <dgm:spPr/>
    </dgm:pt>
    <dgm:pt modelId="{3AE1B824-77B8-4FC9-97C2-0FB375E7BE07}" type="pres">
      <dgm:prSet presAssocID="{DB33B5CA-4FF6-4424-86FF-38B45DA0B538}" presName="level" presStyleLbl="node1" presStyleIdx="3" presStyleCnt="4">
        <dgm:presLayoutVars>
          <dgm:chMax val="1"/>
          <dgm:bulletEnabled val="1"/>
        </dgm:presLayoutVars>
      </dgm:prSet>
      <dgm:spPr/>
    </dgm:pt>
    <dgm:pt modelId="{7D51AC40-F5FF-42A4-BB14-3C2A7B0BABB2}" type="pres">
      <dgm:prSet presAssocID="{DB33B5CA-4FF6-4424-86FF-38B45DA0B53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0A6D111F-8880-4325-A391-E5D8A04F1578}" type="presOf" srcId="{574BC6D5-C9ED-4BF1-80A9-960DF0973D0F}" destId="{0BE9A9F0-8925-424E-A38F-63F5EB6C2668}" srcOrd="0" destOrd="0" presId="urn:microsoft.com/office/officeart/2005/8/layout/pyramid1"/>
    <dgm:cxn modelId="{3AC00A26-9D78-4FF1-B50F-8DEB42D85019}" type="presOf" srcId="{2F937CB2-5611-4882-8E47-885032D62A09}" destId="{00EEFD2C-F39D-440C-87AE-71996BE58C09}" srcOrd="0" destOrd="0" presId="urn:microsoft.com/office/officeart/2005/8/layout/pyramid1"/>
    <dgm:cxn modelId="{69F18C27-7C34-471E-9EEA-826C495C44DB}" type="presOf" srcId="{DB33B5CA-4FF6-4424-86FF-38B45DA0B538}" destId="{7D51AC40-F5FF-42A4-BB14-3C2A7B0BABB2}" srcOrd="1" destOrd="0" presId="urn:microsoft.com/office/officeart/2005/8/layout/pyramid1"/>
    <dgm:cxn modelId="{B47EBA29-308D-4C9A-A617-F8B4645C47F2}" srcId="{53DB6155-DCF2-4CDF-BC3D-6CAB41A08338}" destId="{88D507A6-38B8-4847-8ABF-A31E1BDE1753}" srcOrd="0" destOrd="0" parTransId="{1F9CFCB5-E977-4784-AD0C-022F71169C1E}" sibTransId="{5D1DE27D-CE87-4EE1-8583-84B6A5AFBA06}"/>
    <dgm:cxn modelId="{D269372F-E4C4-4057-AD6E-803E10C199D8}" srcId="{53DB6155-DCF2-4CDF-BC3D-6CAB41A08338}" destId="{DB33B5CA-4FF6-4424-86FF-38B45DA0B538}" srcOrd="3" destOrd="0" parTransId="{CD72FA2E-64AD-4D5D-92C6-CADC56A51D45}" sibTransId="{8F33FEB9-AD34-418D-9566-FE0231FFA676}"/>
    <dgm:cxn modelId="{4D7AB239-5F44-415E-A180-B2C35F53273B}" type="presOf" srcId="{C507DEF9-E85F-4EEF-801C-6A7E8FB1AF71}" destId="{77C913DF-E3C7-4DBB-BD85-945691E764F5}" srcOrd="0" destOrd="0" presId="urn:microsoft.com/office/officeart/2005/8/layout/pyramid1"/>
    <dgm:cxn modelId="{57FC883C-C622-43C9-AB62-1BF8A37DC2D7}" type="presOf" srcId="{88D507A6-38B8-4847-8ABF-A31E1BDE1753}" destId="{8A7154F0-2C2C-4EA7-BC39-1C15353D777F}" srcOrd="0" destOrd="0" presId="urn:microsoft.com/office/officeart/2005/8/layout/pyramid1"/>
    <dgm:cxn modelId="{38B6EE3D-9D59-4170-BE00-8F53C55EFD8B}" type="presOf" srcId="{F762AC51-D6BF-465A-BFB8-8B453516866F}" destId="{CE4B0C30-FBFC-4801-96B5-48A76A75605E}" srcOrd="0" destOrd="0" presId="urn:microsoft.com/office/officeart/2005/8/layout/pyramid1"/>
    <dgm:cxn modelId="{96848664-4A50-4666-BA43-755FF26CEAAD}" srcId="{53DB6155-DCF2-4CDF-BC3D-6CAB41A08338}" destId="{9E499826-3E3D-4928-BBF1-4A38CC30729D}" srcOrd="2" destOrd="0" parTransId="{CE03990C-54FD-48A9-A0B6-19CB55372FB4}" sibTransId="{CF3F5DEF-D76B-4800-BA98-38A07F49D685}"/>
    <dgm:cxn modelId="{51EFFF45-EDBE-47FD-AD48-123101BEFD8A}" type="presOf" srcId="{C507DEF9-E85F-4EEF-801C-6A7E8FB1AF71}" destId="{E89574F6-6C68-4FD0-BCA9-2CB2DD78CCEF}" srcOrd="1" destOrd="0" presId="urn:microsoft.com/office/officeart/2005/8/layout/pyramid1"/>
    <dgm:cxn modelId="{5D5F9D46-A0BA-4F14-8BAB-F309A069DFBA}" srcId="{88D507A6-38B8-4847-8ABF-A31E1BDE1753}" destId="{2F937CB2-5611-4882-8E47-885032D62A09}" srcOrd="0" destOrd="0" parTransId="{144000A6-3951-4C1E-858E-6B56DD7C6729}" sibTransId="{826D89BC-3E61-4DFA-B9A2-E79983A6A950}"/>
    <dgm:cxn modelId="{AB95104D-32D3-4A39-8FE4-0D22CAE35E39}" type="presOf" srcId="{CF716370-7942-4457-B609-9AA9B2509D24}" destId="{3A714342-6053-4A00-8140-C34ACC19E143}" srcOrd="1" destOrd="0" presId="urn:microsoft.com/office/officeart/2005/8/layout/pyramid1"/>
    <dgm:cxn modelId="{61FD2375-8A98-4760-AFF7-99E420816323}" srcId="{53DB6155-DCF2-4CDF-BC3D-6CAB41A08338}" destId="{F762AC51-D6BF-465A-BFB8-8B453516866F}" srcOrd="1" destOrd="0" parTransId="{B125BF74-04BD-4FC3-8101-E88E3B6993CA}" sibTransId="{517B7B6E-1395-4D15-89B7-073EBB408B2D}"/>
    <dgm:cxn modelId="{D4EF7E56-344B-4A98-8A3F-8A0B5F2039E2}" type="presOf" srcId="{88D507A6-38B8-4847-8ABF-A31E1BDE1753}" destId="{79CE5CC8-7CFC-4837-9935-CD386431CDE4}" srcOrd="1" destOrd="0" presId="urn:microsoft.com/office/officeart/2005/8/layout/pyramid1"/>
    <dgm:cxn modelId="{A3ECC87B-FF46-4065-95FC-FD9DBBA77F22}" srcId="{DB33B5CA-4FF6-4424-86FF-38B45DA0B538}" destId="{CF716370-7942-4457-B609-9AA9B2509D24}" srcOrd="0" destOrd="0" parTransId="{E6FFE00A-5807-41BA-BC00-1B981DFBA788}" sibTransId="{00EB55A7-DF88-4485-AC08-2926200A4CC6}"/>
    <dgm:cxn modelId="{D97EE289-4CE7-4934-8CFF-C7C3A2165B39}" type="presOf" srcId="{9E499826-3E3D-4928-BBF1-4A38CC30729D}" destId="{86B00407-3D29-44E6-9368-3F88C66A7D7B}" srcOrd="1" destOrd="0" presId="urn:microsoft.com/office/officeart/2005/8/layout/pyramid1"/>
    <dgm:cxn modelId="{6EC2999C-5827-41F8-951B-9D1108AFF199}" srcId="{9E499826-3E3D-4928-BBF1-4A38CC30729D}" destId="{574BC6D5-C9ED-4BF1-80A9-960DF0973D0F}" srcOrd="0" destOrd="0" parTransId="{CEFC0F4D-1155-47AC-B2F1-4F931F0E02CB}" sibTransId="{A2CA5C1E-D1BB-4167-8491-6A568336FC12}"/>
    <dgm:cxn modelId="{A4FB0A9F-E397-495B-8626-7DF08312239D}" type="presOf" srcId="{53DB6155-DCF2-4CDF-BC3D-6CAB41A08338}" destId="{C39326AC-DA85-4B95-9C4A-3E48BA9E290F}" srcOrd="0" destOrd="0" presId="urn:microsoft.com/office/officeart/2005/8/layout/pyramid1"/>
    <dgm:cxn modelId="{04F0F2A0-0FD1-47B1-B0DB-BAF26C1F0610}" srcId="{F762AC51-D6BF-465A-BFB8-8B453516866F}" destId="{C507DEF9-E85F-4EEF-801C-6A7E8FB1AF71}" srcOrd="0" destOrd="0" parTransId="{8CA881C5-7884-4F18-85CA-A53D38BE8ACC}" sibTransId="{6CA81F05-3819-4A92-A19C-08BDF5A031C3}"/>
    <dgm:cxn modelId="{C7C27CC3-57B3-4FC1-B9A8-C654B6EBADF8}" type="presOf" srcId="{DB33B5CA-4FF6-4424-86FF-38B45DA0B538}" destId="{3AE1B824-77B8-4FC9-97C2-0FB375E7BE07}" srcOrd="0" destOrd="0" presId="urn:microsoft.com/office/officeart/2005/8/layout/pyramid1"/>
    <dgm:cxn modelId="{7F158AC4-A91E-4E9B-A669-EEA2CEC23AFF}" type="presOf" srcId="{9E499826-3E3D-4928-BBF1-4A38CC30729D}" destId="{630CF3FF-7F27-4848-A34A-B47C14077615}" srcOrd="0" destOrd="0" presId="urn:microsoft.com/office/officeart/2005/8/layout/pyramid1"/>
    <dgm:cxn modelId="{401138C7-BF82-48DF-8A55-D3D099F9CCA6}" type="presOf" srcId="{F762AC51-D6BF-465A-BFB8-8B453516866F}" destId="{622F1CB4-48E6-43BE-B7BA-64A1ABDD5513}" srcOrd="1" destOrd="0" presId="urn:microsoft.com/office/officeart/2005/8/layout/pyramid1"/>
    <dgm:cxn modelId="{EF2527D5-BB63-4ACA-8226-28F93C04B6C8}" type="presOf" srcId="{574BC6D5-C9ED-4BF1-80A9-960DF0973D0F}" destId="{6035E914-1EDD-498E-B208-E752CCC75F67}" srcOrd="1" destOrd="0" presId="urn:microsoft.com/office/officeart/2005/8/layout/pyramid1"/>
    <dgm:cxn modelId="{0F465DE1-3F10-4A41-AEF2-33DF80134969}" type="presOf" srcId="{CF716370-7942-4457-B609-9AA9B2509D24}" destId="{59C983DD-7823-4828-BFE8-C08AC6A52CF6}" srcOrd="0" destOrd="0" presId="urn:microsoft.com/office/officeart/2005/8/layout/pyramid1"/>
    <dgm:cxn modelId="{71B6C2EB-D006-40A3-8497-010D0C5623B4}" type="presOf" srcId="{2F937CB2-5611-4882-8E47-885032D62A09}" destId="{FECC4954-1A0B-4A3A-A832-D7F3B90A46E0}" srcOrd="1" destOrd="0" presId="urn:microsoft.com/office/officeart/2005/8/layout/pyramid1"/>
    <dgm:cxn modelId="{877E843F-E66A-47F6-982D-A7C23F222183}" type="presParOf" srcId="{C39326AC-DA85-4B95-9C4A-3E48BA9E290F}" destId="{1E53C173-7FB7-4329-AB2F-A28B77DC8BF2}" srcOrd="0" destOrd="0" presId="urn:microsoft.com/office/officeart/2005/8/layout/pyramid1"/>
    <dgm:cxn modelId="{5EFE6867-5889-4CBF-A125-D556FAE64632}" type="presParOf" srcId="{1E53C173-7FB7-4329-AB2F-A28B77DC8BF2}" destId="{00EEFD2C-F39D-440C-87AE-71996BE58C09}" srcOrd="0" destOrd="0" presId="urn:microsoft.com/office/officeart/2005/8/layout/pyramid1"/>
    <dgm:cxn modelId="{EAD5D329-EA71-48A3-8FBB-CF41B46484B6}" type="presParOf" srcId="{1E53C173-7FB7-4329-AB2F-A28B77DC8BF2}" destId="{FECC4954-1A0B-4A3A-A832-D7F3B90A46E0}" srcOrd="1" destOrd="0" presId="urn:microsoft.com/office/officeart/2005/8/layout/pyramid1"/>
    <dgm:cxn modelId="{E4F6321B-8081-4A69-9E78-A5FFBE981053}" type="presParOf" srcId="{1E53C173-7FB7-4329-AB2F-A28B77DC8BF2}" destId="{8A7154F0-2C2C-4EA7-BC39-1C15353D777F}" srcOrd="2" destOrd="0" presId="urn:microsoft.com/office/officeart/2005/8/layout/pyramid1"/>
    <dgm:cxn modelId="{04B993DB-EED2-4627-B27A-3715B654467C}" type="presParOf" srcId="{1E53C173-7FB7-4329-AB2F-A28B77DC8BF2}" destId="{79CE5CC8-7CFC-4837-9935-CD386431CDE4}" srcOrd="3" destOrd="0" presId="urn:microsoft.com/office/officeart/2005/8/layout/pyramid1"/>
    <dgm:cxn modelId="{729DFAFD-BB2C-48DC-ACFC-E6D9E686E9CC}" type="presParOf" srcId="{C39326AC-DA85-4B95-9C4A-3E48BA9E290F}" destId="{812756DE-5F03-4046-A407-82C953165A33}" srcOrd="1" destOrd="0" presId="urn:microsoft.com/office/officeart/2005/8/layout/pyramid1"/>
    <dgm:cxn modelId="{C79E38E0-84A8-46E7-851A-F2D925A3F646}" type="presParOf" srcId="{812756DE-5F03-4046-A407-82C953165A33}" destId="{77C913DF-E3C7-4DBB-BD85-945691E764F5}" srcOrd="0" destOrd="0" presId="urn:microsoft.com/office/officeart/2005/8/layout/pyramid1"/>
    <dgm:cxn modelId="{44B485FF-93D7-4675-B53D-78876B2CBA3B}" type="presParOf" srcId="{812756DE-5F03-4046-A407-82C953165A33}" destId="{E89574F6-6C68-4FD0-BCA9-2CB2DD78CCEF}" srcOrd="1" destOrd="0" presId="urn:microsoft.com/office/officeart/2005/8/layout/pyramid1"/>
    <dgm:cxn modelId="{35A36FBF-36E8-455C-8942-DE6A62DBD55D}" type="presParOf" srcId="{812756DE-5F03-4046-A407-82C953165A33}" destId="{CE4B0C30-FBFC-4801-96B5-48A76A75605E}" srcOrd="2" destOrd="0" presId="urn:microsoft.com/office/officeart/2005/8/layout/pyramid1"/>
    <dgm:cxn modelId="{89EEFB56-3429-4A79-9B3D-94AE8DEA3D56}" type="presParOf" srcId="{812756DE-5F03-4046-A407-82C953165A33}" destId="{622F1CB4-48E6-43BE-B7BA-64A1ABDD5513}" srcOrd="3" destOrd="0" presId="urn:microsoft.com/office/officeart/2005/8/layout/pyramid1"/>
    <dgm:cxn modelId="{E56EA952-4778-400E-8B15-BFF0E20C9D01}" type="presParOf" srcId="{C39326AC-DA85-4B95-9C4A-3E48BA9E290F}" destId="{291BEB11-820F-4BF5-B97C-59621465F1C3}" srcOrd="2" destOrd="0" presId="urn:microsoft.com/office/officeart/2005/8/layout/pyramid1"/>
    <dgm:cxn modelId="{347AE194-1388-457E-81F8-50A70980FD99}" type="presParOf" srcId="{291BEB11-820F-4BF5-B97C-59621465F1C3}" destId="{0BE9A9F0-8925-424E-A38F-63F5EB6C2668}" srcOrd="0" destOrd="0" presId="urn:microsoft.com/office/officeart/2005/8/layout/pyramid1"/>
    <dgm:cxn modelId="{9080FA7E-35DC-4B29-9D96-FB1B79F42863}" type="presParOf" srcId="{291BEB11-820F-4BF5-B97C-59621465F1C3}" destId="{6035E914-1EDD-498E-B208-E752CCC75F67}" srcOrd="1" destOrd="0" presId="urn:microsoft.com/office/officeart/2005/8/layout/pyramid1"/>
    <dgm:cxn modelId="{82540651-ED0D-4162-A4D3-2F2F6F3783B0}" type="presParOf" srcId="{291BEB11-820F-4BF5-B97C-59621465F1C3}" destId="{630CF3FF-7F27-4848-A34A-B47C14077615}" srcOrd="2" destOrd="0" presId="urn:microsoft.com/office/officeart/2005/8/layout/pyramid1"/>
    <dgm:cxn modelId="{C783E5B8-9F5A-456B-B9C3-ABD9ED464671}" type="presParOf" srcId="{291BEB11-820F-4BF5-B97C-59621465F1C3}" destId="{86B00407-3D29-44E6-9368-3F88C66A7D7B}" srcOrd="3" destOrd="0" presId="urn:microsoft.com/office/officeart/2005/8/layout/pyramid1"/>
    <dgm:cxn modelId="{2CD2B4AE-7141-43B7-B15D-07B86DE64354}" type="presParOf" srcId="{C39326AC-DA85-4B95-9C4A-3E48BA9E290F}" destId="{E05F6680-F241-4131-B16E-846FB4FA1020}" srcOrd="3" destOrd="0" presId="urn:microsoft.com/office/officeart/2005/8/layout/pyramid1"/>
    <dgm:cxn modelId="{E88BF016-79D3-4618-A5A8-84C2CB066E20}" type="presParOf" srcId="{E05F6680-F241-4131-B16E-846FB4FA1020}" destId="{59C983DD-7823-4828-BFE8-C08AC6A52CF6}" srcOrd="0" destOrd="0" presId="urn:microsoft.com/office/officeart/2005/8/layout/pyramid1"/>
    <dgm:cxn modelId="{AEFF1DDD-2BE0-458B-BB58-5F1421F0D2DC}" type="presParOf" srcId="{E05F6680-F241-4131-B16E-846FB4FA1020}" destId="{3A714342-6053-4A00-8140-C34ACC19E143}" srcOrd="1" destOrd="0" presId="urn:microsoft.com/office/officeart/2005/8/layout/pyramid1"/>
    <dgm:cxn modelId="{6817D3D7-DD3E-4DD8-BCC3-94C31650A8B0}" type="presParOf" srcId="{E05F6680-F241-4131-B16E-846FB4FA1020}" destId="{3AE1B824-77B8-4FC9-97C2-0FB375E7BE07}" srcOrd="2" destOrd="0" presId="urn:microsoft.com/office/officeart/2005/8/layout/pyramid1"/>
    <dgm:cxn modelId="{1C99FA79-4189-4FC0-AD60-E2419031FBE0}" type="presParOf" srcId="{E05F6680-F241-4131-B16E-846FB4FA1020}" destId="{7D51AC40-F5FF-42A4-BB14-3C2A7B0BABB2}" srcOrd="3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pyramid3" loCatId="pyramid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F937CB2-5611-4882-8E47-885032D62A09}">
      <dgm:prSet custT="1"/>
      <dgm:spPr/>
      <dgm:t>
        <a:bodyPr/>
        <a:lstStyle/>
        <a:p>
          <a:r>
            <a: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rPr>
            <a:t>吃最少 </a:t>
          </a:r>
        </a:p>
      </dgm:t>
    </dgm:pt>
    <dgm:pt modelId="{144000A6-3951-4C1E-858E-6B56DD7C6729}" type="parTrans" cxnId="{5D5F9D46-A0BA-4F14-8BAB-F309A069DFB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26D89BC-3E61-4DFA-B9A2-E79983A6A950}" type="sibTrans" cxnId="{5D5F9D46-A0BA-4F14-8BAB-F309A069DFB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507DEF9-E85F-4EEF-801C-6A7E8FB1AF71}">
      <dgm:prSet custT="1"/>
      <dgm:spPr/>
      <dgm:t>
        <a:bodyPr/>
        <a:lstStyle/>
        <a:p>
          <a:r>
            <a: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rPr>
            <a:t>吃適量</a:t>
          </a:r>
        </a:p>
      </dgm:t>
    </dgm:pt>
    <dgm:pt modelId="{8CA881C5-7884-4F18-85CA-A53D38BE8ACC}" type="parTrans" cxnId="{04F0F2A0-0FD1-47B1-B0DB-BAF26C1F061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CA81F05-3819-4A92-A19C-08BDF5A031C3}" type="sibTrans" cxnId="{04F0F2A0-0FD1-47B1-B0DB-BAF26C1F061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74BC6D5-C9ED-4BF1-80A9-960DF0973D0F}">
      <dgm:prSet custT="1"/>
      <dgm:spPr/>
      <dgm:t>
        <a:bodyPr/>
        <a:lstStyle/>
        <a:p>
          <a:r>
            <a: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rPr>
            <a:t>吃多些</a:t>
          </a:r>
        </a:p>
      </dgm:t>
    </dgm:pt>
    <dgm:pt modelId="{CEFC0F4D-1155-47AC-B2F1-4F931F0E02CB}" type="parTrans" cxnId="{6EC2999C-5827-41F8-951B-9D1108AFF19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2CA5C1E-D1BB-4167-8491-6A568336FC12}" type="sibTrans" cxnId="{6EC2999C-5827-41F8-951B-9D1108AFF19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8D507A6-38B8-4847-8ABF-A31E1BDE1753}">
      <dgm:prSet custT="1"/>
      <dgm:spPr/>
      <dgm:t>
        <a:bodyPr/>
        <a:lstStyle/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油、糖</a:t>
          </a:r>
          <a:endParaRPr lang="en-US" altLang="zh-TW" sz="18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鹽</a:t>
          </a:r>
          <a:endParaRPr lang="zh-TW" altLang="en-US" sz="20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F9CFCB5-E977-4784-AD0C-022F71169C1E}" type="parTrans" cxnId="{B47EBA29-308D-4C9A-A617-F8B4645C47F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D1DE27D-CE87-4EE1-8583-84B6A5AFBA06}" type="sibTrans" cxnId="{B47EBA29-308D-4C9A-A617-F8B4645C47F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62AC51-D6BF-465A-BFB8-8B453516866F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奶品類、</a:t>
          </a:r>
          <a:endParaRPr lang="en-US" alt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肉、魚、蛋及豆類</a:t>
          </a:r>
        </a:p>
      </dgm:t>
    </dgm:pt>
    <dgm:pt modelId="{B125BF74-04BD-4FC3-8101-E88E3B6993CA}" type="parTrans" cxnId="{61FD2375-8A98-4760-AFF7-99E42081632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17B7B6E-1395-4D15-89B7-073EBB408B2D}" type="sibTrans" cxnId="{61FD2375-8A98-4760-AFF7-99E42081632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E499826-3E3D-4928-BBF1-4A38CC30729D}">
      <dgm:prSet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瓜菜類、蔬菜</a:t>
          </a:r>
        </a:p>
      </dgm:t>
    </dgm:pt>
    <dgm:pt modelId="{CE03990C-54FD-48A9-A0B6-19CB55372FB4}" type="parTrans" cxnId="{96848664-4A50-4666-BA43-755FF26CEAA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F3F5DEF-D76B-4800-BA98-38A07F49D685}" type="sibTrans" cxnId="{96848664-4A50-4666-BA43-755FF26CEAA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33B5CA-4FF6-4424-86FF-38B45DA0B538}">
      <dgm:prSet/>
      <dgm:spPr/>
      <dgm:t>
        <a:bodyPr/>
        <a:lstStyle/>
        <a:p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五穀類</a:t>
          </a:r>
        </a:p>
      </dgm:t>
    </dgm:pt>
    <dgm:pt modelId="{CD72FA2E-64AD-4D5D-92C6-CADC56A51D45}" type="parTrans" cxnId="{D269372F-E4C4-4057-AD6E-803E10C199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F33FEB9-AD34-418D-9566-FE0231FFA676}" type="sibTrans" cxnId="{D269372F-E4C4-4057-AD6E-803E10C199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F716370-7942-4457-B609-9AA9B2509D24}">
      <dgm:prSet custT="1"/>
      <dgm:spPr/>
      <dgm:t>
        <a:bodyPr/>
        <a:lstStyle/>
        <a:p>
          <a:r>
            <a: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rPr>
            <a:t>吃最多</a:t>
          </a:r>
        </a:p>
      </dgm:t>
    </dgm:pt>
    <dgm:pt modelId="{E6FFE00A-5807-41BA-BC00-1B981DFBA788}" type="parTrans" cxnId="{A3ECC87B-FF46-4065-95FC-FD9DBBA77F2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0EB55A7-DF88-4485-AC08-2926200A4CC6}" type="sibTrans" cxnId="{A3ECC87B-FF46-4065-95FC-FD9DBBA77F2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048182F-4604-4C19-B361-C599A8580828}" type="pres">
      <dgm:prSet presAssocID="{53DB6155-DCF2-4CDF-BC3D-6CAB41A08338}" presName="Name0" presStyleCnt="0">
        <dgm:presLayoutVars>
          <dgm:dir/>
          <dgm:animLvl val="lvl"/>
          <dgm:resizeHandles val="exact"/>
        </dgm:presLayoutVars>
      </dgm:prSet>
      <dgm:spPr/>
    </dgm:pt>
    <dgm:pt modelId="{A3AB0FAD-394C-4C95-A80C-401445244807}" type="pres">
      <dgm:prSet presAssocID="{DB33B5CA-4FF6-4424-86FF-38B45DA0B538}" presName="Name8" presStyleCnt="0"/>
      <dgm:spPr/>
    </dgm:pt>
    <dgm:pt modelId="{64CDA533-91A5-423C-A8EB-D63255E29433}" type="pres">
      <dgm:prSet presAssocID="{DB33B5CA-4FF6-4424-86FF-38B45DA0B538}" presName="acctBkgd" presStyleLbl="alignAcc1" presStyleIdx="0" presStyleCnt="4"/>
      <dgm:spPr/>
    </dgm:pt>
    <dgm:pt modelId="{BA6175DC-A51A-4C5D-B253-B98A9AF2674A}" type="pres">
      <dgm:prSet presAssocID="{DB33B5CA-4FF6-4424-86FF-38B45DA0B538}" presName="acctTx" presStyleLbl="alignAcc1" presStyleIdx="0" presStyleCnt="4">
        <dgm:presLayoutVars>
          <dgm:bulletEnabled val="1"/>
        </dgm:presLayoutVars>
      </dgm:prSet>
      <dgm:spPr/>
    </dgm:pt>
    <dgm:pt modelId="{F09D7187-FD20-43D0-8DB8-CAB4A9BF04AB}" type="pres">
      <dgm:prSet presAssocID="{DB33B5CA-4FF6-4424-86FF-38B45DA0B538}" presName="level" presStyleLbl="node1" presStyleIdx="0" presStyleCnt="4">
        <dgm:presLayoutVars>
          <dgm:chMax val="1"/>
          <dgm:bulletEnabled val="1"/>
        </dgm:presLayoutVars>
      </dgm:prSet>
      <dgm:spPr/>
    </dgm:pt>
    <dgm:pt modelId="{092D22E8-10BD-4357-91EA-4D4F1BD61E71}" type="pres">
      <dgm:prSet presAssocID="{DB33B5CA-4FF6-4424-86FF-38B45DA0B53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726C3A72-DBAE-45FC-AC39-F2F895F3223E}" type="pres">
      <dgm:prSet presAssocID="{9E499826-3E3D-4928-BBF1-4A38CC30729D}" presName="Name8" presStyleCnt="0"/>
      <dgm:spPr/>
    </dgm:pt>
    <dgm:pt modelId="{851C41E6-3D2C-43BA-B629-4E9327AC3353}" type="pres">
      <dgm:prSet presAssocID="{9E499826-3E3D-4928-BBF1-4A38CC30729D}" presName="acctBkgd" presStyleLbl="alignAcc1" presStyleIdx="1" presStyleCnt="4"/>
      <dgm:spPr/>
    </dgm:pt>
    <dgm:pt modelId="{69F2B69C-A2A0-44A7-8FC4-BB015CF1A82A}" type="pres">
      <dgm:prSet presAssocID="{9E499826-3E3D-4928-BBF1-4A38CC30729D}" presName="acctTx" presStyleLbl="alignAcc1" presStyleIdx="1" presStyleCnt="4">
        <dgm:presLayoutVars>
          <dgm:bulletEnabled val="1"/>
        </dgm:presLayoutVars>
      </dgm:prSet>
      <dgm:spPr/>
    </dgm:pt>
    <dgm:pt modelId="{232F846A-1716-46E3-A41E-6A224CB325E0}" type="pres">
      <dgm:prSet presAssocID="{9E499826-3E3D-4928-BBF1-4A38CC30729D}" presName="level" presStyleLbl="node1" presStyleIdx="1" presStyleCnt="4">
        <dgm:presLayoutVars>
          <dgm:chMax val="1"/>
          <dgm:bulletEnabled val="1"/>
        </dgm:presLayoutVars>
      </dgm:prSet>
      <dgm:spPr/>
    </dgm:pt>
    <dgm:pt modelId="{D7162E41-28E8-4E2A-8BD4-8C45A8DBEF6F}" type="pres">
      <dgm:prSet presAssocID="{9E499826-3E3D-4928-BBF1-4A38CC30729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2194E6B-A118-4D48-B168-BE2A5300712D}" type="pres">
      <dgm:prSet presAssocID="{F762AC51-D6BF-465A-BFB8-8B453516866F}" presName="Name8" presStyleCnt="0"/>
      <dgm:spPr/>
    </dgm:pt>
    <dgm:pt modelId="{0D718371-ACAB-48FB-A134-D7952209A7C5}" type="pres">
      <dgm:prSet presAssocID="{F762AC51-D6BF-465A-BFB8-8B453516866F}" presName="acctBkgd" presStyleLbl="alignAcc1" presStyleIdx="2" presStyleCnt="4"/>
      <dgm:spPr/>
    </dgm:pt>
    <dgm:pt modelId="{9EDBC7AA-0CA6-431F-96EC-9933166FF6E3}" type="pres">
      <dgm:prSet presAssocID="{F762AC51-D6BF-465A-BFB8-8B453516866F}" presName="acctTx" presStyleLbl="alignAcc1" presStyleIdx="2" presStyleCnt="4">
        <dgm:presLayoutVars>
          <dgm:bulletEnabled val="1"/>
        </dgm:presLayoutVars>
      </dgm:prSet>
      <dgm:spPr/>
    </dgm:pt>
    <dgm:pt modelId="{AD03F089-A191-4519-BC09-1F940AE392C2}" type="pres">
      <dgm:prSet presAssocID="{F762AC51-D6BF-465A-BFB8-8B453516866F}" presName="level" presStyleLbl="node1" presStyleIdx="2" presStyleCnt="4">
        <dgm:presLayoutVars>
          <dgm:chMax val="1"/>
          <dgm:bulletEnabled val="1"/>
        </dgm:presLayoutVars>
      </dgm:prSet>
      <dgm:spPr/>
    </dgm:pt>
    <dgm:pt modelId="{C1BC4FF2-1D86-4AE1-9767-E565881D3FE3}" type="pres">
      <dgm:prSet presAssocID="{F762AC51-D6BF-465A-BFB8-8B453516866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7E9CD0D-4512-498C-AC87-3BE7ECDF22E5}" type="pres">
      <dgm:prSet presAssocID="{88D507A6-38B8-4847-8ABF-A31E1BDE1753}" presName="Name8" presStyleCnt="0"/>
      <dgm:spPr/>
    </dgm:pt>
    <dgm:pt modelId="{DA39A6D1-7549-4A6F-96F8-940AB095144B}" type="pres">
      <dgm:prSet presAssocID="{88D507A6-38B8-4847-8ABF-A31E1BDE1753}" presName="acctBkgd" presStyleLbl="alignAcc1" presStyleIdx="3" presStyleCnt="4"/>
      <dgm:spPr/>
    </dgm:pt>
    <dgm:pt modelId="{AADB6AEF-2F62-4FA7-944F-4086E3B019F5}" type="pres">
      <dgm:prSet presAssocID="{88D507A6-38B8-4847-8ABF-A31E1BDE1753}" presName="acctTx" presStyleLbl="alignAcc1" presStyleIdx="3" presStyleCnt="4">
        <dgm:presLayoutVars>
          <dgm:bulletEnabled val="1"/>
        </dgm:presLayoutVars>
      </dgm:prSet>
      <dgm:spPr/>
    </dgm:pt>
    <dgm:pt modelId="{CB4029CC-A7A6-4D58-9AB9-548054DC4389}" type="pres">
      <dgm:prSet presAssocID="{88D507A6-38B8-4847-8ABF-A31E1BDE1753}" presName="level" presStyleLbl="node1" presStyleIdx="3" presStyleCnt="4">
        <dgm:presLayoutVars>
          <dgm:chMax val="1"/>
          <dgm:bulletEnabled val="1"/>
        </dgm:presLayoutVars>
      </dgm:prSet>
      <dgm:spPr/>
    </dgm:pt>
    <dgm:pt modelId="{3C24ED74-5E1C-48AE-ABD6-4C5B243FF51F}" type="pres">
      <dgm:prSet presAssocID="{88D507A6-38B8-4847-8ABF-A31E1BDE1753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B2D39004-56DD-437A-9285-CB49A7947A16}" type="presOf" srcId="{DB33B5CA-4FF6-4424-86FF-38B45DA0B538}" destId="{F09D7187-FD20-43D0-8DB8-CAB4A9BF04AB}" srcOrd="0" destOrd="0" presId="urn:microsoft.com/office/officeart/2005/8/layout/pyramid3"/>
    <dgm:cxn modelId="{B10DD818-F4B6-46FB-8BEE-0F1060FB8509}" type="presOf" srcId="{9E499826-3E3D-4928-BBF1-4A38CC30729D}" destId="{D7162E41-28E8-4E2A-8BD4-8C45A8DBEF6F}" srcOrd="1" destOrd="0" presId="urn:microsoft.com/office/officeart/2005/8/layout/pyramid3"/>
    <dgm:cxn modelId="{5F8B8B22-C286-450B-9927-60AAC6ECD91B}" type="presOf" srcId="{2F937CB2-5611-4882-8E47-885032D62A09}" destId="{DA39A6D1-7549-4A6F-96F8-940AB095144B}" srcOrd="0" destOrd="0" presId="urn:microsoft.com/office/officeart/2005/8/layout/pyramid3"/>
    <dgm:cxn modelId="{52FEBF22-6A81-40E9-B986-99176008BD5F}" type="presOf" srcId="{53DB6155-DCF2-4CDF-BC3D-6CAB41A08338}" destId="{A048182F-4604-4C19-B361-C599A8580828}" srcOrd="0" destOrd="0" presId="urn:microsoft.com/office/officeart/2005/8/layout/pyramid3"/>
    <dgm:cxn modelId="{B47EBA29-308D-4C9A-A617-F8B4645C47F2}" srcId="{53DB6155-DCF2-4CDF-BC3D-6CAB41A08338}" destId="{88D507A6-38B8-4847-8ABF-A31E1BDE1753}" srcOrd="3" destOrd="0" parTransId="{1F9CFCB5-E977-4784-AD0C-022F71169C1E}" sibTransId="{5D1DE27D-CE87-4EE1-8583-84B6A5AFBA06}"/>
    <dgm:cxn modelId="{D269372F-E4C4-4057-AD6E-803E10C199D8}" srcId="{53DB6155-DCF2-4CDF-BC3D-6CAB41A08338}" destId="{DB33B5CA-4FF6-4424-86FF-38B45DA0B538}" srcOrd="0" destOrd="0" parTransId="{CD72FA2E-64AD-4D5D-92C6-CADC56A51D45}" sibTransId="{8F33FEB9-AD34-418D-9566-FE0231FFA676}"/>
    <dgm:cxn modelId="{575F1C32-2993-491B-B715-9E72331EF626}" type="presOf" srcId="{88D507A6-38B8-4847-8ABF-A31E1BDE1753}" destId="{3C24ED74-5E1C-48AE-ABD6-4C5B243FF51F}" srcOrd="1" destOrd="0" presId="urn:microsoft.com/office/officeart/2005/8/layout/pyramid3"/>
    <dgm:cxn modelId="{12442D5C-2658-4461-8B1F-0DD31CE542C4}" type="presOf" srcId="{C507DEF9-E85F-4EEF-801C-6A7E8FB1AF71}" destId="{0D718371-ACAB-48FB-A134-D7952209A7C5}" srcOrd="0" destOrd="0" presId="urn:microsoft.com/office/officeart/2005/8/layout/pyramid3"/>
    <dgm:cxn modelId="{96848664-4A50-4666-BA43-755FF26CEAAD}" srcId="{53DB6155-DCF2-4CDF-BC3D-6CAB41A08338}" destId="{9E499826-3E3D-4928-BBF1-4A38CC30729D}" srcOrd="1" destOrd="0" parTransId="{CE03990C-54FD-48A9-A0B6-19CB55372FB4}" sibTransId="{CF3F5DEF-D76B-4800-BA98-38A07F49D685}"/>
    <dgm:cxn modelId="{5D5F9D46-A0BA-4F14-8BAB-F309A069DFBA}" srcId="{88D507A6-38B8-4847-8ABF-A31E1BDE1753}" destId="{2F937CB2-5611-4882-8E47-885032D62A09}" srcOrd="0" destOrd="0" parTransId="{144000A6-3951-4C1E-858E-6B56DD7C6729}" sibTransId="{826D89BC-3E61-4DFA-B9A2-E79983A6A950}"/>
    <dgm:cxn modelId="{F19FA74F-BE11-46D4-B35C-8595C211778C}" type="presOf" srcId="{574BC6D5-C9ED-4BF1-80A9-960DF0973D0F}" destId="{851C41E6-3D2C-43BA-B629-4E9327AC3353}" srcOrd="0" destOrd="0" presId="urn:microsoft.com/office/officeart/2005/8/layout/pyramid3"/>
    <dgm:cxn modelId="{FA19C574-41FB-423A-907B-5A87F0F65EB0}" type="presOf" srcId="{9E499826-3E3D-4928-BBF1-4A38CC30729D}" destId="{232F846A-1716-46E3-A41E-6A224CB325E0}" srcOrd="0" destOrd="0" presId="urn:microsoft.com/office/officeart/2005/8/layout/pyramid3"/>
    <dgm:cxn modelId="{61FD2375-8A98-4760-AFF7-99E420816323}" srcId="{53DB6155-DCF2-4CDF-BC3D-6CAB41A08338}" destId="{F762AC51-D6BF-465A-BFB8-8B453516866F}" srcOrd="2" destOrd="0" parTransId="{B125BF74-04BD-4FC3-8101-E88E3B6993CA}" sibTransId="{517B7B6E-1395-4D15-89B7-073EBB408B2D}"/>
    <dgm:cxn modelId="{68B63477-37F4-4278-9299-CE43F0A200C7}" type="presOf" srcId="{F762AC51-D6BF-465A-BFB8-8B453516866F}" destId="{AD03F089-A191-4519-BC09-1F940AE392C2}" srcOrd="0" destOrd="0" presId="urn:microsoft.com/office/officeart/2005/8/layout/pyramid3"/>
    <dgm:cxn modelId="{B24DCD57-4472-477C-98C2-5B5001CAF69F}" type="presOf" srcId="{F762AC51-D6BF-465A-BFB8-8B453516866F}" destId="{C1BC4FF2-1D86-4AE1-9767-E565881D3FE3}" srcOrd="1" destOrd="0" presId="urn:microsoft.com/office/officeart/2005/8/layout/pyramid3"/>
    <dgm:cxn modelId="{FA455579-686D-4843-8C42-EE94371AD41A}" type="presOf" srcId="{2F937CB2-5611-4882-8E47-885032D62A09}" destId="{AADB6AEF-2F62-4FA7-944F-4086E3B019F5}" srcOrd="1" destOrd="0" presId="urn:microsoft.com/office/officeart/2005/8/layout/pyramid3"/>
    <dgm:cxn modelId="{A3ECC87B-FF46-4065-95FC-FD9DBBA77F22}" srcId="{DB33B5CA-4FF6-4424-86FF-38B45DA0B538}" destId="{CF716370-7942-4457-B609-9AA9B2509D24}" srcOrd="0" destOrd="0" parTransId="{E6FFE00A-5807-41BA-BC00-1B981DFBA788}" sibTransId="{00EB55A7-DF88-4485-AC08-2926200A4CC6}"/>
    <dgm:cxn modelId="{8CB34880-EF1B-4DE1-8487-5695FED1E355}" type="presOf" srcId="{574BC6D5-C9ED-4BF1-80A9-960DF0973D0F}" destId="{69F2B69C-A2A0-44A7-8FC4-BB015CF1A82A}" srcOrd="1" destOrd="0" presId="urn:microsoft.com/office/officeart/2005/8/layout/pyramid3"/>
    <dgm:cxn modelId="{47320C9B-D463-4CE1-964D-705C330157BA}" type="presOf" srcId="{DB33B5CA-4FF6-4424-86FF-38B45DA0B538}" destId="{092D22E8-10BD-4357-91EA-4D4F1BD61E71}" srcOrd="1" destOrd="0" presId="urn:microsoft.com/office/officeart/2005/8/layout/pyramid3"/>
    <dgm:cxn modelId="{6EC2999C-5827-41F8-951B-9D1108AFF199}" srcId="{9E499826-3E3D-4928-BBF1-4A38CC30729D}" destId="{574BC6D5-C9ED-4BF1-80A9-960DF0973D0F}" srcOrd="0" destOrd="0" parTransId="{CEFC0F4D-1155-47AC-B2F1-4F931F0E02CB}" sibTransId="{A2CA5C1E-D1BB-4167-8491-6A568336FC12}"/>
    <dgm:cxn modelId="{04F0F2A0-0FD1-47B1-B0DB-BAF26C1F0610}" srcId="{F762AC51-D6BF-465A-BFB8-8B453516866F}" destId="{C507DEF9-E85F-4EEF-801C-6A7E8FB1AF71}" srcOrd="0" destOrd="0" parTransId="{8CA881C5-7884-4F18-85CA-A53D38BE8ACC}" sibTransId="{6CA81F05-3819-4A92-A19C-08BDF5A031C3}"/>
    <dgm:cxn modelId="{F6586BCD-053B-438B-B674-E03995B57707}" type="presOf" srcId="{CF716370-7942-4457-B609-9AA9B2509D24}" destId="{BA6175DC-A51A-4C5D-B253-B98A9AF2674A}" srcOrd="1" destOrd="0" presId="urn:microsoft.com/office/officeart/2005/8/layout/pyramid3"/>
    <dgm:cxn modelId="{E61168DE-C229-4F94-98FA-8584C8177C74}" type="presOf" srcId="{CF716370-7942-4457-B609-9AA9B2509D24}" destId="{64CDA533-91A5-423C-A8EB-D63255E29433}" srcOrd="0" destOrd="0" presId="urn:microsoft.com/office/officeart/2005/8/layout/pyramid3"/>
    <dgm:cxn modelId="{B79D55F8-2154-4F70-B688-E284CF9F4F37}" type="presOf" srcId="{C507DEF9-E85F-4EEF-801C-6A7E8FB1AF71}" destId="{9EDBC7AA-0CA6-431F-96EC-9933166FF6E3}" srcOrd="1" destOrd="0" presId="urn:microsoft.com/office/officeart/2005/8/layout/pyramid3"/>
    <dgm:cxn modelId="{266A77FB-2248-4D14-A303-EE891EBC574B}" type="presOf" srcId="{88D507A6-38B8-4847-8ABF-A31E1BDE1753}" destId="{CB4029CC-A7A6-4D58-9AB9-548054DC4389}" srcOrd="0" destOrd="0" presId="urn:microsoft.com/office/officeart/2005/8/layout/pyramid3"/>
    <dgm:cxn modelId="{1919E7A4-C978-4AE2-A4C0-7A3DA9C59211}" type="presParOf" srcId="{A048182F-4604-4C19-B361-C599A8580828}" destId="{A3AB0FAD-394C-4C95-A80C-401445244807}" srcOrd="0" destOrd="0" presId="urn:microsoft.com/office/officeart/2005/8/layout/pyramid3"/>
    <dgm:cxn modelId="{E2FDE6E9-75A0-46A3-9AAB-EFB140D66E2C}" type="presParOf" srcId="{A3AB0FAD-394C-4C95-A80C-401445244807}" destId="{64CDA533-91A5-423C-A8EB-D63255E29433}" srcOrd="0" destOrd="0" presId="urn:microsoft.com/office/officeart/2005/8/layout/pyramid3"/>
    <dgm:cxn modelId="{EC668305-D1A5-4B85-8340-1F0726669D90}" type="presParOf" srcId="{A3AB0FAD-394C-4C95-A80C-401445244807}" destId="{BA6175DC-A51A-4C5D-B253-B98A9AF2674A}" srcOrd="1" destOrd="0" presId="urn:microsoft.com/office/officeart/2005/8/layout/pyramid3"/>
    <dgm:cxn modelId="{AD0CDE53-F96B-492D-8A7F-7245E6718221}" type="presParOf" srcId="{A3AB0FAD-394C-4C95-A80C-401445244807}" destId="{F09D7187-FD20-43D0-8DB8-CAB4A9BF04AB}" srcOrd="2" destOrd="0" presId="urn:microsoft.com/office/officeart/2005/8/layout/pyramid3"/>
    <dgm:cxn modelId="{49EDC18C-2FD4-44EF-8A94-CBDE31D23B14}" type="presParOf" srcId="{A3AB0FAD-394C-4C95-A80C-401445244807}" destId="{092D22E8-10BD-4357-91EA-4D4F1BD61E71}" srcOrd="3" destOrd="0" presId="urn:microsoft.com/office/officeart/2005/8/layout/pyramid3"/>
    <dgm:cxn modelId="{8BA44944-2C93-4D9A-AF5A-BEE2D1462AAF}" type="presParOf" srcId="{A048182F-4604-4C19-B361-C599A8580828}" destId="{726C3A72-DBAE-45FC-AC39-F2F895F3223E}" srcOrd="1" destOrd="0" presId="urn:microsoft.com/office/officeart/2005/8/layout/pyramid3"/>
    <dgm:cxn modelId="{F01BA294-EC6F-4144-90EC-563BDD8EEF8A}" type="presParOf" srcId="{726C3A72-DBAE-45FC-AC39-F2F895F3223E}" destId="{851C41E6-3D2C-43BA-B629-4E9327AC3353}" srcOrd="0" destOrd="0" presId="urn:microsoft.com/office/officeart/2005/8/layout/pyramid3"/>
    <dgm:cxn modelId="{6095489E-77AB-40E6-9F93-7BF9CD778564}" type="presParOf" srcId="{726C3A72-DBAE-45FC-AC39-F2F895F3223E}" destId="{69F2B69C-A2A0-44A7-8FC4-BB015CF1A82A}" srcOrd="1" destOrd="0" presId="urn:microsoft.com/office/officeart/2005/8/layout/pyramid3"/>
    <dgm:cxn modelId="{26C8FCFC-B12D-4C64-B19C-1D4D5C748593}" type="presParOf" srcId="{726C3A72-DBAE-45FC-AC39-F2F895F3223E}" destId="{232F846A-1716-46E3-A41E-6A224CB325E0}" srcOrd="2" destOrd="0" presId="urn:microsoft.com/office/officeart/2005/8/layout/pyramid3"/>
    <dgm:cxn modelId="{14BAB3E4-8B25-419D-B530-10DA1B4EC029}" type="presParOf" srcId="{726C3A72-DBAE-45FC-AC39-F2F895F3223E}" destId="{D7162E41-28E8-4E2A-8BD4-8C45A8DBEF6F}" srcOrd="3" destOrd="0" presId="urn:microsoft.com/office/officeart/2005/8/layout/pyramid3"/>
    <dgm:cxn modelId="{4C2FD1D0-A48D-4E76-A061-ED667380FBC9}" type="presParOf" srcId="{A048182F-4604-4C19-B361-C599A8580828}" destId="{12194E6B-A118-4D48-B168-BE2A5300712D}" srcOrd="2" destOrd="0" presId="urn:microsoft.com/office/officeart/2005/8/layout/pyramid3"/>
    <dgm:cxn modelId="{6FCB635B-6C55-4336-91BB-979A55BE7A9C}" type="presParOf" srcId="{12194E6B-A118-4D48-B168-BE2A5300712D}" destId="{0D718371-ACAB-48FB-A134-D7952209A7C5}" srcOrd="0" destOrd="0" presId="urn:microsoft.com/office/officeart/2005/8/layout/pyramid3"/>
    <dgm:cxn modelId="{BE1F7CCC-370D-42C3-ADE5-DC00BCBBDC5F}" type="presParOf" srcId="{12194E6B-A118-4D48-B168-BE2A5300712D}" destId="{9EDBC7AA-0CA6-431F-96EC-9933166FF6E3}" srcOrd="1" destOrd="0" presId="urn:microsoft.com/office/officeart/2005/8/layout/pyramid3"/>
    <dgm:cxn modelId="{7FB8CB39-55F9-43D0-A082-E4A2DBCEF3D6}" type="presParOf" srcId="{12194E6B-A118-4D48-B168-BE2A5300712D}" destId="{AD03F089-A191-4519-BC09-1F940AE392C2}" srcOrd="2" destOrd="0" presId="urn:microsoft.com/office/officeart/2005/8/layout/pyramid3"/>
    <dgm:cxn modelId="{081730E0-A083-484C-AF01-36A18795D060}" type="presParOf" srcId="{12194E6B-A118-4D48-B168-BE2A5300712D}" destId="{C1BC4FF2-1D86-4AE1-9767-E565881D3FE3}" srcOrd="3" destOrd="0" presId="urn:microsoft.com/office/officeart/2005/8/layout/pyramid3"/>
    <dgm:cxn modelId="{49B90050-181B-44CE-A5B1-299E15CA8DA7}" type="presParOf" srcId="{A048182F-4604-4C19-B361-C599A8580828}" destId="{47E9CD0D-4512-498C-AC87-3BE7ECDF22E5}" srcOrd="3" destOrd="0" presId="urn:microsoft.com/office/officeart/2005/8/layout/pyramid3"/>
    <dgm:cxn modelId="{0417ED55-F2CC-4C19-A44A-4A00366D7CD3}" type="presParOf" srcId="{47E9CD0D-4512-498C-AC87-3BE7ECDF22E5}" destId="{DA39A6D1-7549-4A6F-96F8-940AB095144B}" srcOrd="0" destOrd="0" presId="urn:microsoft.com/office/officeart/2005/8/layout/pyramid3"/>
    <dgm:cxn modelId="{855D7283-2F9E-413F-A09C-04724CCD4D33}" type="presParOf" srcId="{47E9CD0D-4512-498C-AC87-3BE7ECDF22E5}" destId="{AADB6AEF-2F62-4FA7-944F-4086E3B019F5}" srcOrd="1" destOrd="0" presId="urn:microsoft.com/office/officeart/2005/8/layout/pyramid3"/>
    <dgm:cxn modelId="{CC70FF90-145A-417C-B91C-72150EDFA61B}" type="presParOf" srcId="{47E9CD0D-4512-498C-AC87-3BE7ECDF22E5}" destId="{CB4029CC-A7A6-4D58-9AB9-548054DC4389}" srcOrd="2" destOrd="0" presId="urn:microsoft.com/office/officeart/2005/8/layout/pyramid3"/>
    <dgm:cxn modelId="{2FFE66F8-3AC6-4804-AFA6-46B72C0A1AEE}" type="presParOf" srcId="{47E9CD0D-4512-498C-AC87-3BE7ECDF22E5}" destId="{3C24ED74-5E1C-48AE-ABD6-4C5B243FF51F}" srcOrd="3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53DB6155-DCF2-4CDF-BC3D-6CAB41A08338}" type="doc">
      <dgm:prSet loTypeId="urn:microsoft.com/office/officeart/2005/8/layout/pyramid2" loCatId="pyramid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F937CB2-5611-4882-8E47-885032D62A09}">
      <dgm:prSet custT="1"/>
      <dgm:spPr/>
      <dgm:t>
        <a:bodyPr/>
        <a:lstStyle/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吃最少 </a:t>
          </a:r>
        </a:p>
      </dgm:t>
    </dgm:pt>
    <dgm:pt modelId="{144000A6-3951-4C1E-858E-6B56DD7C6729}" type="parTrans" cxnId="{5D5F9D46-A0BA-4F14-8BAB-F309A069DFB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26D89BC-3E61-4DFA-B9A2-E79983A6A950}" type="sibTrans" cxnId="{5D5F9D46-A0BA-4F14-8BAB-F309A069DFB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507DEF9-E85F-4EEF-801C-6A7E8FB1AF71}">
      <dgm:prSet custT="1"/>
      <dgm:spPr/>
      <dgm:t>
        <a:bodyPr/>
        <a:lstStyle/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吃適量</a:t>
          </a:r>
        </a:p>
      </dgm:t>
    </dgm:pt>
    <dgm:pt modelId="{8CA881C5-7884-4F18-85CA-A53D38BE8ACC}" type="parTrans" cxnId="{04F0F2A0-0FD1-47B1-B0DB-BAF26C1F061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CA81F05-3819-4A92-A19C-08BDF5A031C3}" type="sibTrans" cxnId="{04F0F2A0-0FD1-47B1-B0DB-BAF26C1F061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74BC6D5-C9ED-4BF1-80A9-960DF0973D0F}">
      <dgm:prSet custT="1"/>
      <dgm:spPr/>
      <dgm:t>
        <a:bodyPr/>
        <a:lstStyle/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吃多些</a:t>
          </a:r>
        </a:p>
      </dgm:t>
    </dgm:pt>
    <dgm:pt modelId="{CEFC0F4D-1155-47AC-B2F1-4F931F0E02CB}" type="parTrans" cxnId="{6EC2999C-5827-41F8-951B-9D1108AFF19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2CA5C1E-D1BB-4167-8491-6A568336FC12}" type="sibTrans" cxnId="{6EC2999C-5827-41F8-951B-9D1108AFF19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8D507A6-38B8-4847-8ABF-A31E1BDE1753}">
      <dgm:prSet custT="1"/>
      <dgm:spPr/>
      <dgm:t>
        <a:bodyPr/>
        <a:lstStyle/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油糖、鹽類</a:t>
          </a:r>
          <a:endParaRPr lang="zh-TW" altLang="en-US" sz="20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F9CFCB5-E977-4784-AD0C-022F71169C1E}" type="parTrans" cxnId="{B47EBA29-308D-4C9A-A617-F8B4645C47F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D1DE27D-CE87-4EE1-8583-84B6A5AFBA06}" type="sibTrans" cxnId="{B47EBA29-308D-4C9A-A617-F8B4645C47F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62AC51-D6BF-465A-BFB8-8B453516866F}">
      <dgm:prSet custT="1"/>
      <dgm:spPr/>
      <dgm:t>
        <a:bodyPr/>
        <a:lstStyle/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奶品類、肉、魚、蛋及豆類</a:t>
          </a:r>
        </a:p>
      </dgm:t>
    </dgm:pt>
    <dgm:pt modelId="{B125BF74-04BD-4FC3-8101-E88E3B6993CA}" type="parTrans" cxnId="{61FD2375-8A98-4760-AFF7-99E42081632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17B7B6E-1395-4D15-89B7-073EBB408B2D}" type="sibTrans" cxnId="{61FD2375-8A98-4760-AFF7-99E42081632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E499826-3E3D-4928-BBF1-4A38CC30729D}">
      <dgm:prSet custT="1"/>
      <dgm:spPr/>
      <dgm:t>
        <a:bodyPr/>
        <a:lstStyle/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瓜菜類、蔬菜</a:t>
          </a:r>
        </a:p>
      </dgm:t>
    </dgm:pt>
    <dgm:pt modelId="{CE03990C-54FD-48A9-A0B6-19CB55372FB4}" type="parTrans" cxnId="{96848664-4A50-4666-BA43-755FF26CEAA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F3F5DEF-D76B-4800-BA98-38A07F49D685}" type="sibTrans" cxnId="{96848664-4A50-4666-BA43-755FF26CEAA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33B5CA-4FF6-4424-86FF-38B45DA0B538}">
      <dgm:prSet custT="1"/>
      <dgm:spPr/>
      <dgm:t>
        <a:bodyPr/>
        <a:lstStyle/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五穀類</a:t>
          </a:r>
        </a:p>
      </dgm:t>
    </dgm:pt>
    <dgm:pt modelId="{CD72FA2E-64AD-4D5D-92C6-CADC56A51D45}" type="parTrans" cxnId="{D269372F-E4C4-4057-AD6E-803E10C199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F33FEB9-AD34-418D-9566-FE0231FFA676}" type="sibTrans" cxnId="{D269372F-E4C4-4057-AD6E-803E10C199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F716370-7942-4457-B609-9AA9B2509D24}">
      <dgm:prSet custT="1"/>
      <dgm:spPr/>
      <dgm:t>
        <a:bodyPr/>
        <a:lstStyle/>
        <a:p>
          <a:r>
            <a: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rPr>
            <a:t>吃最多</a:t>
          </a:r>
        </a:p>
      </dgm:t>
    </dgm:pt>
    <dgm:pt modelId="{E6FFE00A-5807-41BA-BC00-1B981DFBA788}" type="parTrans" cxnId="{A3ECC87B-FF46-4065-95FC-FD9DBBA77F2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0EB55A7-DF88-4485-AC08-2926200A4CC6}" type="sibTrans" cxnId="{A3ECC87B-FF46-4065-95FC-FD9DBBA77F2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68AD083-622E-41C8-BFEB-8F09FEF6DFC4}" type="pres">
      <dgm:prSet presAssocID="{53DB6155-DCF2-4CDF-BC3D-6CAB41A08338}" presName="compositeShape" presStyleCnt="0">
        <dgm:presLayoutVars>
          <dgm:dir/>
          <dgm:resizeHandles/>
        </dgm:presLayoutVars>
      </dgm:prSet>
      <dgm:spPr/>
    </dgm:pt>
    <dgm:pt modelId="{8ED2ADFF-C9B6-482A-8512-7B0046205059}" type="pres">
      <dgm:prSet presAssocID="{53DB6155-DCF2-4CDF-BC3D-6CAB41A08338}" presName="pyramid" presStyleLbl="node1" presStyleIdx="0" presStyleCnt="1"/>
      <dgm:spPr/>
    </dgm:pt>
    <dgm:pt modelId="{A839569E-814A-4A66-9FEE-1A5036E9AD8D}" type="pres">
      <dgm:prSet presAssocID="{53DB6155-DCF2-4CDF-BC3D-6CAB41A08338}" presName="theList" presStyleCnt="0"/>
      <dgm:spPr/>
    </dgm:pt>
    <dgm:pt modelId="{CFE2BBBD-BBDB-48FA-9B58-40D0E27DAFDE}" type="pres">
      <dgm:prSet presAssocID="{88D507A6-38B8-4847-8ABF-A31E1BDE1753}" presName="aNode" presStyleLbl="fgAcc1" presStyleIdx="0" presStyleCnt="4">
        <dgm:presLayoutVars>
          <dgm:bulletEnabled val="1"/>
        </dgm:presLayoutVars>
      </dgm:prSet>
      <dgm:spPr/>
    </dgm:pt>
    <dgm:pt modelId="{67BB9D33-565E-4155-9053-8E5161DB5827}" type="pres">
      <dgm:prSet presAssocID="{88D507A6-38B8-4847-8ABF-A31E1BDE1753}" presName="aSpace" presStyleCnt="0"/>
      <dgm:spPr/>
    </dgm:pt>
    <dgm:pt modelId="{AD7E3F8D-2BED-4D67-9669-0D917CAB7E49}" type="pres">
      <dgm:prSet presAssocID="{F762AC51-D6BF-465A-BFB8-8B453516866F}" presName="aNode" presStyleLbl="fgAcc1" presStyleIdx="1" presStyleCnt="4">
        <dgm:presLayoutVars>
          <dgm:bulletEnabled val="1"/>
        </dgm:presLayoutVars>
      </dgm:prSet>
      <dgm:spPr/>
    </dgm:pt>
    <dgm:pt modelId="{8C1C860D-6784-432E-95EE-0ADCE761584A}" type="pres">
      <dgm:prSet presAssocID="{F762AC51-D6BF-465A-BFB8-8B453516866F}" presName="aSpace" presStyleCnt="0"/>
      <dgm:spPr/>
    </dgm:pt>
    <dgm:pt modelId="{8992FD1F-B434-4DCE-8CDD-57FA5FEC2A5B}" type="pres">
      <dgm:prSet presAssocID="{9E499826-3E3D-4928-BBF1-4A38CC30729D}" presName="aNode" presStyleLbl="fgAcc1" presStyleIdx="2" presStyleCnt="4">
        <dgm:presLayoutVars>
          <dgm:bulletEnabled val="1"/>
        </dgm:presLayoutVars>
      </dgm:prSet>
      <dgm:spPr/>
    </dgm:pt>
    <dgm:pt modelId="{2221D69A-6E03-4FF3-B885-850614D67E83}" type="pres">
      <dgm:prSet presAssocID="{9E499826-3E3D-4928-BBF1-4A38CC30729D}" presName="aSpace" presStyleCnt="0"/>
      <dgm:spPr/>
    </dgm:pt>
    <dgm:pt modelId="{602D5732-56B9-4427-9159-0CD6DDA0AD71}" type="pres">
      <dgm:prSet presAssocID="{DB33B5CA-4FF6-4424-86FF-38B45DA0B538}" presName="aNode" presStyleLbl="fgAcc1" presStyleIdx="3" presStyleCnt="4">
        <dgm:presLayoutVars>
          <dgm:bulletEnabled val="1"/>
        </dgm:presLayoutVars>
      </dgm:prSet>
      <dgm:spPr/>
    </dgm:pt>
    <dgm:pt modelId="{E7764F21-8494-4EA5-8C3E-3EEA22649B80}" type="pres">
      <dgm:prSet presAssocID="{DB33B5CA-4FF6-4424-86FF-38B45DA0B538}" presName="aSpace" presStyleCnt="0"/>
      <dgm:spPr/>
    </dgm:pt>
  </dgm:ptLst>
  <dgm:cxnLst>
    <dgm:cxn modelId="{03315906-4D15-4058-B09B-C0F35B239A14}" type="presOf" srcId="{9E499826-3E3D-4928-BBF1-4A38CC30729D}" destId="{8992FD1F-B434-4DCE-8CDD-57FA5FEC2A5B}" srcOrd="0" destOrd="0" presId="urn:microsoft.com/office/officeart/2005/8/layout/pyramid2"/>
    <dgm:cxn modelId="{B47EBA29-308D-4C9A-A617-F8B4645C47F2}" srcId="{53DB6155-DCF2-4CDF-BC3D-6CAB41A08338}" destId="{88D507A6-38B8-4847-8ABF-A31E1BDE1753}" srcOrd="0" destOrd="0" parTransId="{1F9CFCB5-E977-4784-AD0C-022F71169C1E}" sibTransId="{5D1DE27D-CE87-4EE1-8583-84B6A5AFBA06}"/>
    <dgm:cxn modelId="{D269372F-E4C4-4057-AD6E-803E10C199D8}" srcId="{53DB6155-DCF2-4CDF-BC3D-6CAB41A08338}" destId="{DB33B5CA-4FF6-4424-86FF-38B45DA0B538}" srcOrd="3" destOrd="0" parTransId="{CD72FA2E-64AD-4D5D-92C6-CADC56A51D45}" sibTransId="{8F33FEB9-AD34-418D-9566-FE0231FFA676}"/>
    <dgm:cxn modelId="{74526F32-8478-4811-A889-E94641F3756C}" type="presOf" srcId="{2F937CB2-5611-4882-8E47-885032D62A09}" destId="{CFE2BBBD-BBDB-48FA-9B58-40D0E27DAFDE}" srcOrd="0" destOrd="1" presId="urn:microsoft.com/office/officeart/2005/8/layout/pyramid2"/>
    <dgm:cxn modelId="{ADD57563-DA0F-47E0-8D18-E57CCCD384E2}" type="presOf" srcId="{F762AC51-D6BF-465A-BFB8-8B453516866F}" destId="{AD7E3F8D-2BED-4D67-9669-0D917CAB7E49}" srcOrd="0" destOrd="0" presId="urn:microsoft.com/office/officeart/2005/8/layout/pyramid2"/>
    <dgm:cxn modelId="{96848664-4A50-4666-BA43-755FF26CEAAD}" srcId="{53DB6155-DCF2-4CDF-BC3D-6CAB41A08338}" destId="{9E499826-3E3D-4928-BBF1-4A38CC30729D}" srcOrd="2" destOrd="0" parTransId="{CE03990C-54FD-48A9-A0B6-19CB55372FB4}" sibTransId="{CF3F5DEF-D76B-4800-BA98-38A07F49D685}"/>
    <dgm:cxn modelId="{5D5F9D46-A0BA-4F14-8BAB-F309A069DFBA}" srcId="{88D507A6-38B8-4847-8ABF-A31E1BDE1753}" destId="{2F937CB2-5611-4882-8E47-885032D62A09}" srcOrd="0" destOrd="0" parTransId="{144000A6-3951-4C1E-858E-6B56DD7C6729}" sibTransId="{826D89BC-3E61-4DFA-B9A2-E79983A6A950}"/>
    <dgm:cxn modelId="{61FD2375-8A98-4760-AFF7-99E420816323}" srcId="{53DB6155-DCF2-4CDF-BC3D-6CAB41A08338}" destId="{F762AC51-D6BF-465A-BFB8-8B453516866F}" srcOrd="1" destOrd="0" parTransId="{B125BF74-04BD-4FC3-8101-E88E3B6993CA}" sibTransId="{517B7B6E-1395-4D15-89B7-073EBB408B2D}"/>
    <dgm:cxn modelId="{82970C5A-3597-4A0C-88FC-D5A550C05F05}" type="presOf" srcId="{DB33B5CA-4FF6-4424-86FF-38B45DA0B538}" destId="{602D5732-56B9-4427-9159-0CD6DDA0AD71}" srcOrd="0" destOrd="0" presId="urn:microsoft.com/office/officeart/2005/8/layout/pyramid2"/>
    <dgm:cxn modelId="{A3ECC87B-FF46-4065-95FC-FD9DBBA77F22}" srcId="{DB33B5CA-4FF6-4424-86FF-38B45DA0B538}" destId="{CF716370-7942-4457-B609-9AA9B2509D24}" srcOrd="0" destOrd="0" parTransId="{E6FFE00A-5807-41BA-BC00-1B981DFBA788}" sibTransId="{00EB55A7-DF88-4485-AC08-2926200A4CC6}"/>
    <dgm:cxn modelId="{A5CC0C8A-8EF8-4E1D-9F58-0204A7BB1F2C}" type="presOf" srcId="{CF716370-7942-4457-B609-9AA9B2509D24}" destId="{602D5732-56B9-4427-9159-0CD6DDA0AD71}" srcOrd="0" destOrd="1" presId="urn:microsoft.com/office/officeart/2005/8/layout/pyramid2"/>
    <dgm:cxn modelId="{25B24496-C220-403A-8CBC-8034396E7058}" type="presOf" srcId="{88D507A6-38B8-4847-8ABF-A31E1BDE1753}" destId="{CFE2BBBD-BBDB-48FA-9B58-40D0E27DAFDE}" srcOrd="0" destOrd="0" presId="urn:microsoft.com/office/officeart/2005/8/layout/pyramid2"/>
    <dgm:cxn modelId="{6EC2999C-5827-41F8-951B-9D1108AFF199}" srcId="{9E499826-3E3D-4928-BBF1-4A38CC30729D}" destId="{574BC6D5-C9ED-4BF1-80A9-960DF0973D0F}" srcOrd="0" destOrd="0" parTransId="{CEFC0F4D-1155-47AC-B2F1-4F931F0E02CB}" sibTransId="{A2CA5C1E-D1BB-4167-8491-6A568336FC12}"/>
    <dgm:cxn modelId="{04F0F2A0-0FD1-47B1-B0DB-BAF26C1F0610}" srcId="{F762AC51-D6BF-465A-BFB8-8B453516866F}" destId="{C507DEF9-E85F-4EEF-801C-6A7E8FB1AF71}" srcOrd="0" destOrd="0" parTransId="{8CA881C5-7884-4F18-85CA-A53D38BE8ACC}" sibTransId="{6CA81F05-3819-4A92-A19C-08BDF5A031C3}"/>
    <dgm:cxn modelId="{86FA83A6-AC4D-4859-BDE8-C63F879668C1}" type="presOf" srcId="{53DB6155-DCF2-4CDF-BC3D-6CAB41A08338}" destId="{968AD083-622E-41C8-BFEB-8F09FEF6DFC4}" srcOrd="0" destOrd="0" presId="urn:microsoft.com/office/officeart/2005/8/layout/pyramid2"/>
    <dgm:cxn modelId="{FF70E9E5-B70D-4CA8-B4D7-489588539DC4}" type="presOf" srcId="{C507DEF9-E85F-4EEF-801C-6A7E8FB1AF71}" destId="{AD7E3F8D-2BED-4D67-9669-0D917CAB7E49}" srcOrd="0" destOrd="1" presId="urn:microsoft.com/office/officeart/2005/8/layout/pyramid2"/>
    <dgm:cxn modelId="{593FD1F3-CF34-4BBC-AFFC-2273918E555A}" type="presOf" srcId="{574BC6D5-C9ED-4BF1-80A9-960DF0973D0F}" destId="{8992FD1F-B434-4DCE-8CDD-57FA5FEC2A5B}" srcOrd="0" destOrd="1" presId="urn:microsoft.com/office/officeart/2005/8/layout/pyramid2"/>
    <dgm:cxn modelId="{B78A6209-3B7E-459E-A84C-D239EE74CC52}" type="presParOf" srcId="{968AD083-622E-41C8-BFEB-8F09FEF6DFC4}" destId="{8ED2ADFF-C9B6-482A-8512-7B0046205059}" srcOrd="0" destOrd="0" presId="urn:microsoft.com/office/officeart/2005/8/layout/pyramid2"/>
    <dgm:cxn modelId="{B8162ED4-EF82-4235-B3A3-CD4756B47129}" type="presParOf" srcId="{968AD083-622E-41C8-BFEB-8F09FEF6DFC4}" destId="{A839569E-814A-4A66-9FEE-1A5036E9AD8D}" srcOrd="1" destOrd="0" presId="urn:microsoft.com/office/officeart/2005/8/layout/pyramid2"/>
    <dgm:cxn modelId="{AB10B39A-9B66-4FB0-BE3E-F5FBF05CFE1D}" type="presParOf" srcId="{A839569E-814A-4A66-9FEE-1A5036E9AD8D}" destId="{CFE2BBBD-BBDB-48FA-9B58-40D0E27DAFDE}" srcOrd="0" destOrd="0" presId="urn:microsoft.com/office/officeart/2005/8/layout/pyramid2"/>
    <dgm:cxn modelId="{25017DF8-CE55-4B57-9AFD-25CF8194EE5D}" type="presParOf" srcId="{A839569E-814A-4A66-9FEE-1A5036E9AD8D}" destId="{67BB9D33-565E-4155-9053-8E5161DB5827}" srcOrd="1" destOrd="0" presId="urn:microsoft.com/office/officeart/2005/8/layout/pyramid2"/>
    <dgm:cxn modelId="{45D54FB5-BF6A-4517-88B8-3D16E112E999}" type="presParOf" srcId="{A839569E-814A-4A66-9FEE-1A5036E9AD8D}" destId="{AD7E3F8D-2BED-4D67-9669-0D917CAB7E49}" srcOrd="2" destOrd="0" presId="urn:microsoft.com/office/officeart/2005/8/layout/pyramid2"/>
    <dgm:cxn modelId="{BB5F59AB-8641-405D-AD5C-916B972CFC96}" type="presParOf" srcId="{A839569E-814A-4A66-9FEE-1A5036E9AD8D}" destId="{8C1C860D-6784-432E-95EE-0ADCE761584A}" srcOrd="3" destOrd="0" presId="urn:microsoft.com/office/officeart/2005/8/layout/pyramid2"/>
    <dgm:cxn modelId="{E524C196-C641-4684-9A1E-4B643B6185F7}" type="presParOf" srcId="{A839569E-814A-4A66-9FEE-1A5036E9AD8D}" destId="{8992FD1F-B434-4DCE-8CDD-57FA5FEC2A5B}" srcOrd="4" destOrd="0" presId="urn:microsoft.com/office/officeart/2005/8/layout/pyramid2"/>
    <dgm:cxn modelId="{CC2E32F5-ADF7-46C6-8D4B-C78D99453264}" type="presParOf" srcId="{A839569E-814A-4A66-9FEE-1A5036E9AD8D}" destId="{2221D69A-6E03-4FF3-B885-850614D67E83}" srcOrd="5" destOrd="0" presId="urn:microsoft.com/office/officeart/2005/8/layout/pyramid2"/>
    <dgm:cxn modelId="{62FB5CDE-AFDE-4F0E-BED8-059EFA1E368C}" type="presParOf" srcId="{A839569E-814A-4A66-9FEE-1A5036E9AD8D}" destId="{602D5732-56B9-4427-9159-0CD6DDA0AD71}" srcOrd="6" destOrd="0" presId="urn:microsoft.com/office/officeart/2005/8/layout/pyramid2"/>
    <dgm:cxn modelId="{0A7DF028-0D7A-4270-B271-7ED8001B40D4}" type="presParOf" srcId="{A839569E-814A-4A66-9FEE-1A5036E9AD8D}" destId="{E7764F21-8494-4EA5-8C3E-3EEA22649B80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1CCA89-7C6A-4CC7-A144-75915B94BC98}">
      <dsp:nvSpPr>
        <dsp:cNvPr id="0" name=""/>
        <dsp:cNvSpPr/>
      </dsp:nvSpPr>
      <dsp:spPr>
        <a:xfrm>
          <a:off x="3334" y="246611"/>
          <a:ext cx="3251115" cy="1300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一、嗨！臺灣你好</a:t>
          </a:r>
        </a:p>
      </dsp:txBody>
      <dsp:txXfrm>
        <a:off x="3334" y="246611"/>
        <a:ext cx="3251115" cy="1300446"/>
      </dsp:txXfrm>
    </dsp:sp>
    <dsp:sp modelId="{126AC07C-A300-4FF2-8A7F-9744A05E5C57}">
      <dsp:nvSpPr>
        <dsp:cNvPr id="0" name=""/>
        <dsp:cNvSpPr/>
      </dsp:nvSpPr>
      <dsp:spPr>
        <a:xfrm>
          <a:off x="3334" y="1547058"/>
          <a:ext cx="3251115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認識我們的家園</a:t>
          </a:r>
          <a:endParaRPr lang="zh-TW" sz="24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海洋中的家園</a:t>
          </a:r>
        </a:p>
      </dsp:txBody>
      <dsp:txXfrm>
        <a:off x="3334" y="1547058"/>
        <a:ext cx="3251115" cy="2854800"/>
      </dsp:txXfrm>
    </dsp:sp>
    <dsp:sp modelId="{AEE2EB14-3C2B-49E8-A318-0C8EF21FE20D}">
      <dsp:nvSpPr>
        <dsp:cNvPr id="0" name=""/>
        <dsp:cNvSpPr/>
      </dsp:nvSpPr>
      <dsp:spPr>
        <a:xfrm>
          <a:off x="3709605" y="246611"/>
          <a:ext cx="3251115" cy="1300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二、臺灣的自然環境</a:t>
          </a:r>
        </a:p>
      </dsp:txBody>
      <dsp:txXfrm>
        <a:off x="3709605" y="246611"/>
        <a:ext cx="3251115" cy="1300446"/>
      </dsp:txXfrm>
    </dsp:sp>
    <dsp:sp modelId="{82DA9244-505C-4CB8-B97A-B50E0960C8F9}">
      <dsp:nvSpPr>
        <dsp:cNvPr id="0" name=""/>
        <dsp:cNvSpPr/>
      </dsp:nvSpPr>
      <dsp:spPr>
        <a:xfrm>
          <a:off x="3709605" y="1547058"/>
          <a:ext cx="3251115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山海之歌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氣候變奏曲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3.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生活的泉源</a:t>
          </a:r>
        </a:p>
      </dsp:txBody>
      <dsp:txXfrm>
        <a:off x="3709605" y="1547058"/>
        <a:ext cx="3251115" cy="2854800"/>
      </dsp:txXfrm>
    </dsp:sp>
    <dsp:sp modelId="{05769929-F85E-4802-AF50-FE41F5EB3FBB}">
      <dsp:nvSpPr>
        <dsp:cNvPr id="0" name=""/>
        <dsp:cNvSpPr/>
      </dsp:nvSpPr>
      <dsp:spPr>
        <a:xfrm>
          <a:off x="7415877" y="246611"/>
          <a:ext cx="3251115" cy="1300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三、臺灣遠古的故事</a:t>
          </a:r>
        </a:p>
      </dsp:txBody>
      <dsp:txXfrm>
        <a:off x="7415877" y="246611"/>
        <a:ext cx="3251115" cy="1300446"/>
      </dsp:txXfrm>
    </dsp:sp>
    <dsp:sp modelId="{711FD9D6-67DF-4477-B64B-2E6791FA9C9A}">
      <dsp:nvSpPr>
        <dsp:cNvPr id="0" name=""/>
        <dsp:cNvSpPr/>
      </dsp:nvSpPr>
      <dsp:spPr>
        <a:xfrm>
          <a:off x="7415877" y="1547058"/>
          <a:ext cx="3251115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追尋臺灣遠古行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悠遊臺灣史前行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3.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探訪臺灣原住民族</a:t>
          </a:r>
        </a:p>
      </dsp:txBody>
      <dsp:txXfrm>
        <a:off x="7415877" y="1547058"/>
        <a:ext cx="3251115" cy="28548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93703A-2A98-40B8-9C21-9BDCAD9C4A8D}">
      <dsp:nvSpPr>
        <dsp:cNvPr id="0" name=""/>
        <dsp:cNvSpPr/>
      </dsp:nvSpPr>
      <dsp:spPr>
        <a:xfrm>
          <a:off x="0" y="3926"/>
          <a:ext cx="8450909" cy="581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一、嗨！臺灣你好</a:t>
          </a:r>
        </a:p>
      </dsp:txBody>
      <dsp:txXfrm>
        <a:off x="28381" y="32307"/>
        <a:ext cx="8394147" cy="524619"/>
      </dsp:txXfrm>
    </dsp:sp>
    <dsp:sp modelId="{D36D0A86-D403-4BC4-909C-A19CE21BE12F}">
      <dsp:nvSpPr>
        <dsp:cNvPr id="0" name=""/>
        <dsp:cNvSpPr/>
      </dsp:nvSpPr>
      <dsp:spPr>
        <a:xfrm>
          <a:off x="0" y="585307"/>
          <a:ext cx="8450909" cy="8151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8316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認識我們的家園</a:t>
          </a:r>
          <a:endParaRPr lang="zh-TW" sz="24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海洋中的家園</a:t>
          </a:r>
        </a:p>
      </dsp:txBody>
      <dsp:txXfrm>
        <a:off x="0" y="585307"/>
        <a:ext cx="8450909" cy="815114"/>
      </dsp:txXfrm>
    </dsp:sp>
    <dsp:sp modelId="{F5D92671-C29A-47D3-BA94-96E6F7234414}">
      <dsp:nvSpPr>
        <dsp:cNvPr id="0" name=""/>
        <dsp:cNvSpPr/>
      </dsp:nvSpPr>
      <dsp:spPr>
        <a:xfrm>
          <a:off x="0" y="1400422"/>
          <a:ext cx="8450909" cy="581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二、臺灣的自然環境</a:t>
          </a:r>
        </a:p>
      </dsp:txBody>
      <dsp:txXfrm>
        <a:off x="28381" y="1428803"/>
        <a:ext cx="8394147" cy="524619"/>
      </dsp:txXfrm>
    </dsp:sp>
    <dsp:sp modelId="{29A335A3-F289-419B-B3CC-40EF3C999782}">
      <dsp:nvSpPr>
        <dsp:cNvPr id="0" name=""/>
        <dsp:cNvSpPr/>
      </dsp:nvSpPr>
      <dsp:spPr>
        <a:xfrm>
          <a:off x="0" y="1981803"/>
          <a:ext cx="8450909" cy="12226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8316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山海之歌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氣候變奏曲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3.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生活的泉源</a:t>
          </a:r>
        </a:p>
      </dsp:txBody>
      <dsp:txXfrm>
        <a:off x="0" y="1981803"/>
        <a:ext cx="8450909" cy="1222672"/>
      </dsp:txXfrm>
    </dsp:sp>
    <dsp:sp modelId="{7E3416B0-21F2-493B-A6A5-DB49EDAF489F}">
      <dsp:nvSpPr>
        <dsp:cNvPr id="0" name=""/>
        <dsp:cNvSpPr/>
      </dsp:nvSpPr>
      <dsp:spPr>
        <a:xfrm>
          <a:off x="0" y="3204475"/>
          <a:ext cx="8450909" cy="581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三、臺灣遠古的故事</a:t>
          </a:r>
        </a:p>
      </dsp:txBody>
      <dsp:txXfrm>
        <a:off x="28381" y="3232856"/>
        <a:ext cx="8394147" cy="524619"/>
      </dsp:txXfrm>
    </dsp:sp>
    <dsp:sp modelId="{BED86444-B586-4DE3-9763-4B6F96A55F15}">
      <dsp:nvSpPr>
        <dsp:cNvPr id="0" name=""/>
        <dsp:cNvSpPr/>
      </dsp:nvSpPr>
      <dsp:spPr>
        <a:xfrm>
          <a:off x="0" y="3785856"/>
          <a:ext cx="8450909" cy="12226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8316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追尋臺灣遠古行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悠遊臺灣史前行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3.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探訪臺灣原住民族</a:t>
          </a:r>
        </a:p>
      </dsp:txBody>
      <dsp:txXfrm>
        <a:off x="0" y="3785856"/>
        <a:ext cx="8450909" cy="12226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2F2B45-553F-4693-ADA9-E6964F245E72}">
      <dsp:nvSpPr>
        <dsp:cNvPr id="0" name=""/>
        <dsp:cNvSpPr/>
      </dsp:nvSpPr>
      <dsp:spPr>
        <a:xfrm>
          <a:off x="0" y="169931"/>
          <a:ext cx="10582202" cy="1212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296" tIns="229108" rIns="821296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認識我們的家園</a:t>
          </a:r>
          <a:endParaRPr lang="zh-TW" sz="24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海洋中的家園</a:t>
          </a:r>
        </a:p>
      </dsp:txBody>
      <dsp:txXfrm>
        <a:off x="0" y="169931"/>
        <a:ext cx="10582202" cy="1212750"/>
      </dsp:txXfrm>
    </dsp:sp>
    <dsp:sp modelId="{6E803BF7-9615-42E9-AA2B-E5E7289C4F9F}">
      <dsp:nvSpPr>
        <dsp:cNvPr id="0" name=""/>
        <dsp:cNvSpPr/>
      </dsp:nvSpPr>
      <dsp:spPr>
        <a:xfrm>
          <a:off x="529110" y="7571"/>
          <a:ext cx="7407541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79987" tIns="0" rIns="27998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一、嗨！臺灣你好</a:t>
          </a:r>
        </a:p>
      </dsp:txBody>
      <dsp:txXfrm>
        <a:off x="544962" y="23423"/>
        <a:ext cx="7375837" cy="293016"/>
      </dsp:txXfrm>
    </dsp:sp>
    <dsp:sp modelId="{2DD300CE-72E6-486C-A305-751A01522A91}">
      <dsp:nvSpPr>
        <dsp:cNvPr id="0" name=""/>
        <dsp:cNvSpPr/>
      </dsp:nvSpPr>
      <dsp:spPr>
        <a:xfrm>
          <a:off x="0" y="1604441"/>
          <a:ext cx="10582202" cy="16285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296" tIns="229108" rIns="821296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山海之歌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氣候變奏曲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3.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生活的泉源</a:t>
          </a:r>
        </a:p>
      </dsp:txBody>
      <dsp:txXfrm>
        <a:off x="0" y="1604441"/>
        <a:ext cx="10582202" cy="1628549"/>
      </dsp:txXfrm>
    </dsp:sp>
    <dsp:sp modelId="{DD669F65-E471-4B79-91F6-3ECAC97C6915}">
      <dsp:nvSpPr>
        <dsp:cNvPr id="0" name=""/>
        <dsp:cNvSpPr/>
      </dsp:nvSpPr>
      <dsp:spPr>
        <a:xfrm>
          <a:off x="529110" y="1442081"/>
          <a:ext cx="7407541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79987" tIns="0" rIns="27998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二、臺灣的自然環境</a:t>
          </a:r>
        </a:p>
      </dsp:txBody>
      <dsp:txXfrm>
        <a:off x="544962" y="1457933"/>
        <a:ext cx="7375837" cy="293016"/>
      </dsp:txXfrm>
    </dsp:sp>
    <dsp:sp modelId="{61563662-C08D-4F86-8A80-0E1EBD756E5A}">
      <dsp:nvSpPr>
        <dsp:cNvPr id="0" name=""/>
        <dsp:cNvSpPr/>
      </dsp:nvSpPr>
      <dsp:spPr>
        <a:xfrm>
          <a:off x="0" y="3454751"/>
          <a:ext cx="10582202" cy="16285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296" tIns="229108" rIns="821296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1.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追尋臺灣遠古行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2.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悠遊臺灣史前行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zh-TW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3.</a:t>
          </a: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探訪臺灣原住民族</a:t>
          </a:r>
        </a:p>
      </dsp:txBody>
      <dsp:txXfrm>
        <a:off x="0" y="3454751"/>
        <a:ext cx="10582202" cy="1628549"/>
      </dsp:txXfrm>
    </dsp:sp>
    <dsp:sp modelId="{6193DD3B-E1E7-4430-80A2-F0C39E4F563F}">
      <dsp:nvSpPr>
        <dsp:cNvPr id="0" name=""/>
        <dsp:cNvSpPr/>
      </dsp:nvSpPr>
      <dsp:spPr>
        <a:xfrm>
          <a:off x="529110" y="3292392"/>
          <a:ext cx="7407541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79987" tIns="0" rIns="27998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三、臺灣遠古的故事</a:t>
          </a:r>
        </a:p>
      </dsp:txBody>
      <dsp:txXfrm>
        <a:off x="544962" y="3308244"/>
        <a:ext cx="7375837" cy="2930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3DAD9-E5D6-4C22-BAD0-336B698D61B2}">
      <dsp:nvSpPr>
        <dsp:cNvPr id="0" name=""/>
        <dsp:cNvSpPr/>
      </dsp:nvSpPr>
      <dsp:spPr>
        <a:xfrm>
          <a:off x="4618" y="2398989"/>
          <a:ext cx="1937242" cy="77489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史前時代</a:t>
          </a:r>
          <a:endParaRPr lang="zh-TW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618" y="2398989"/>
        <a:ext cx="1743518" cy="774896"/>
      </dsp:txXfrm>
    </dsp:sp>
    <dsp:sp modelId="{496494E0-C4C8-48D9-A32D-12B7F661A055}">
      <dsp:nvSpPr>
        <dsp:cNvPr id="0" name=""/>
        <dsp:cNvSpPr/>
      </dsp:nvSpPr>
      <dsp:spPr>
        <a:xfrm>
          <a:off x="1554412" y="2398989"/>
          <a:ext cx="1937242" cy="7748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009" tIns="48006" rIns="24003" bIns="4800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荷西時期</a:t>
          </a:r>
        </a:p>
      </dsp:txBody>
      <dsp:txXfrm>
        <a:off x="1941860" y="2398989"/>
        <a:ext cx="1162346" cy="774896"/>
      </dsp:txXfrm>
    </dsp:sp>
    <dsp:sp modelId="{97BD09A5-61D3-4341-A2D6-5FEEBE9210B7}">
      <dsp:nvSpPr>
        <dsp:cNvPr id="0" name=""/>
        <dsp:cNvSpPr/>
      </dsp:nvSpPr>
      <dsp:spPr>
        <a:xfrm>
          <a:off x="3104205" y="2398989"/>
          <a:ext cx="1937242" cy="7748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明時期</a:t>
          </a:r>
        </a:p>
      </dsp:txBody>
      <dsp:txXfrm>
        <a:off x="3491653" y="2398989"/>
        <a:ext cx="1162346" cy="774896"/>
      </dsp:txXfrm>
    </dsp:sp>
    <dsp:sp modelId="{A42D42FB-3927-4A43-867B-05D93038BBF5}">
      <dsp:nvSpPr>
        <dsp:cNvPr id="0" name=""/>
        <dsp:cNvSpPr/>
      </dsp:nvSpPr>
      <dsp:spPr>
        <a:xfrm>
          <a:off x="4653999" y="2398989"/>
          <a:ext cx="4049746" cy="7748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清朝時期</a:t>
          </a:r>
        </a:p>
      </dsp:txBody>
      <dsp:txXfrm>
        <a:off x="5041447" y="2398989"/>
        <a:ext cx="3274850" cy="774896"/>
      </dsp:txXfrm>
    </dsp:sp>
    <dsp:sp modelId="{FE74F171-28DA-4B6C-B57B-646CCDDF4029}">
      <dsp:nvSpPr>
        <dsp:cNvPr id="0" name=""/>
        <dsp:cNvSpPr/>
      </dsp:nvSpPr>
      <dsp:spPr>
        <a:xfrm>
          <a:off x="8316297" y="2398989"/>
          <a:ext cx="1937242" cy="7748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日治時期</a:t>
          </a:r>
        </a:p>
      </dsp:txBody>
      <dsp:txXfrm>
        <a:off x="8703745" y="2398989"/>
        <a:ext cx="1162346" cy="774896"/>
      </dsp:txXfrm>
    </dsp:sp>
    <dsp:sp modelId="{C546FF98-D6F1-4713-891C-59ACF6EBE32E}">
      <dsp:nvSpPr>
        <dsp:cNvPr id="0" name=""/>
        <dsp:cNvSpPr/>
      </dsp:nvSpPr>
      <dsp:spPr>
        <a:xfrm>
          <a:off x="9866091" y="2398989"/>
          <a:ext cx="1937242" cy="7748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中華民國時期</a:t>
          </a:r>
        </a:p>
      </dsp:txBody>
      <dsp:txXfrm>
        <a:off x="10253539" y="2398989"/>
        <a:ext cx="1162346" cy="7748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033EA9-D1F9-4116-BE3F-95CA031EB653}">
      <dsp:nvSpPr>
        <dsp:cNvPr id="0" name=""/>
        <dsp:cNvSpPr/>
      </dsp:nvSpPr>
      <dsp:spPr>
        <a:xfrm>
          <a:off x="5030066" y="2210"/>
          <a:ext cx="1747818" cy="655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kern="1200" dirty="0">
              <a:latin typeface="標楷體" panose="03000509000000000000" pitchFamily="65" charset="-120"/>
              <a:ea typeface="標楷體" panose="03000509000000000000" pitchFamily="65" charset="-120"/>
            </a:rPr>
            <a:t>史前時代</a:t>
          </a:r>
          <a:endParaRPr lang="zh-TW" sz="19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049254" y="21398"/>
        <a:ext cx="1709442" cy="616736"/>
      </dsp:txXfrm>
    </dsp:sp>
    <dsp:sp modelId="{7F0D5598-4328-488B-9B70-AAC301B58A32}">
      <dsp:nvSpPr>
        <dsp:cNvPr id="0" name=""/>
        <dsp:cNvSpPr/>
      </dsp:nvSpPr>
      <dsp:spPr>
        <a:xfrm rot="5400000">
          <a:off x="5781142" y="673700"/>
          <a:ext cx="245667" cy="2948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1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5815536" y="698266"/>
        <a:ext cx="176880" cy="171967"/>
      </dsp:txXfrm>
    </dsp:sp>
    <dsp:sp modelId="{1E936D33-7074-4622-8700-85253754C613}">
      <dsp:nvSpPr>
        <dsp:cNvPr id="0" name=""/>
        <dsp:cNvSpPr/>
      </dsp:nvSpPr>
      <dsp:spPr>
        <a:xfrm>
          <a:off x="5030066" y="984879"/>
          <a:ext cx="1747818" cy="655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荷西時期</a:t>
          </a:r>
        </a:p>
      </dsp:txBody>
      <dsp:txXfrm>
        <a:off x="5049254" y="1004067"/>
        <a:ext cx="1709442" cy="616736"/>
      </dsp:txXfrm>
    </dsp:sp>
    <dsp:sp modelId="{3A00F4ED-0A86-4B1F-91E7-6F546947A279}">
      <dsp:nvSpPr>
        <dsp:cNvPr id="0" name=""/>
        <dsp:cNvSpPr/>
      </dsp:nvSpPr>
      <dsp:spPr>
        <a:xfrm rot="5400000">
          <a:off x="5781142" y="1656369"/>
          <a:ext cx="245667" cy="2948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1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5815536" y="1680935"/>
        <a:ext cx="176880" cy="171967"/>
      </dsp:txXfrm>
    </dsp:sp>
    <dsp:sp modelId="{DB402E3B-CD00-4AF0-973E-C5A1FB35F929}">
      <dsp:nvSpPr>
        <dsp:cNvPr id="0" name=""/>
        <dsp:cNvSpPr/>
      </dsp:nvSpPr>
      <dsp:spPr>
        <a:xfrm>
          <a:off x="5030066" y="1967547"/>
          <a:ext cx="1747818" cy="655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kern="1200" dirty="0">
              <a:latin typeface="標楷體" panose="03000509000000000000" pitchFamily="65" charset="-120"/>
              <a:ea typeface="標楷體" panose="03000509000000000000" pitchFamily="65" charset="-120"/>
            </a:rPr>
            <a:t>明時期</a:t>
          </a:r>
        </a:p>
      </dsp:txBody>
      <dsp:txXfrm>
        <a:off x="5049254" y="1986735"/>
        <a:ext cx="1709442" cy="616736"/>
      </dsp:txXfrm>
    </dsp:sp>
    <dsp:sp modelId="{FE890435-DA99-4990-B9CE-C68286442ADE}">
      <dsp:nvSpPr>
        <dsp:cNvPr id="0" name=""/>
        <dsp:cNvSpPr/>
      </dsp:nvSpPr>
      <dsp:spPr>
        <a:xfrm rot="5400000">
          <a:off x="5781142" y="2639037"/>
          <a:ext cx="245667" cy="2948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1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5815536" y="2663603"/>
        <a:ext cx="176880" cy="171967"/>
      </dsp:txXfrm>
    </dsp:sp>
    <dsp:sp modelId="{D42B10AE-3C09-43A2-AA82-451D0BAB7886}">
      <dsp:nvSpPr>
        <dsp:cNvPr id="0" name=""/>
        <dsp:cNvSpPr/>
      </dsp:nvSpPr>
      <dsp:spPr>
        <a:xfrm>
          <a:off x="5030066" y="2950215"/>
          <a:ext cx="1747818" cy="655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kern="1200" dirty="0">
              <a:latin typeface="標楷體" panose="03000509000000000000" pitchFamily="65" charset="-120"/>
              <a:ea typeface="標楷體" panose="03000509000000000000" pitchFamily="65" charset="-120"/>
            </a:rPr>
            <a:t>清朝時期</a:t>
          </a:r>
        </a:p>
      </dsp:txBody>
      <dsp:txXfrm>
        <a:off x="5049254" y="2969403"/>
        <a:ext cx="1709442" cy="616736"/>
      </dsp:txXfrm>
    </dsp:sp>
    <dsp:sp modelId="{DD22CDD6-896A-45C1-9AC1-24B874129916}">
      <dsp:nvSpPr>
        <dsp:cNvPr id="0" name=""/>
        <dsp:cNvSpPr/>
      </dsp:nvSpPr>
      <dsp:spPr>
        <a:xfrm rot="5400000">
          <a:off x="5781142" y="3621705"/>
          <a:ext cx="245667" cy="2948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1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5815536" y="3646271"/>
        <a:ext cx="176880" cy="171967"/>
      </dsp:txXfrm>
    </dsp:sp>
    <dsp:sp modelId="{EC8D56D3-1BA0-44F3-80CC-E846CE694EF7}">
      <dsp:nvSpPr>
        <dsp:cNvPr id="0" name=""/>
        <dsp:cNvSpPr/>
      </dsp:nvSpPr>
      <dsp:spPr>
        <a:xfrm>
          <a:off x="5030066" y="3932883"/>
          <a:ext cx="1747818" cy="655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kern="1200" dirty="0">
              <a:latin typeface="標楷體" panose="03000509000000000000" pitchFamily="65" charset="-120"/>
              <a:ea typeface="標楷體" panose="03000509000000000000" pitchFamily="65" charset="-120"/>
            </a:rPr>
            <a:t>日治時期</a:t>
          </a:r>
        </a:p>
      </dsp:txBody>
      <dsp:txXfrm>
        <a:off x="5049254" y="3952071"/>
        <a:ext cx="1709442" cy="616736"/>
      </dsp:txXfrm>
    </dsp:sp>
    <dsp:sp modelId="{0B76FEB1-2440-4D28-8C80-C5837CFB2567}">
      <dsp:nvSpPr>
        <dsp:cNvPr id="0" name=""/>
        <dsp:cNvSpPr/>
      </dsp:nvSpPr>
      <dsp:spPr>
        <a:xfrm rot="5400000">
          <a:off x="5781142" y="4604373"/>
          <a:ext cx="245667" cy="2948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1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5815536" y="4628939"/>
        <a:ext cx="176880" cy="171967"/>
      </dsp:txXfrm>
    </dsp:sp>
    <dsp:sp modelId="{C1EF7B4A-9DB2-4F6B-A2CA-78330A6B0AE2}">
      <dsp:nvSpPr>
        <dsp:cNvPr id="0" name=""/>
        <dsp:cNvSpPr/>
      </dsp:nvSpPr>
      <dsp:spPr>
        <a:xfrm>
          <a:off x="5030066" y="4915551"/>
          <a:ext cx="1747818" cy="655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中華民國時期</a:t>
          </a:r>
        </a:p>
      </dsp:txBody>
      <dsp:txXfrm>
        <a:off x="5049254" y="4934739"/>
        <a:ext cx="1709442" cy="61673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F31673-466A-43E6-A6B5-0A691A028F3D}">
      <dsp:nvSpPr>
        <dsp:cNvPr id="0" name=""/>
        <dsp:cNvSpPr/>
      </dsp:nvSpPr>
      <dsp:spPr>
        <a:xfrm>
          <a:off x="5765" y="2357476"/>
          <a:ext cx="2144803" cy="85792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kern="1200" dirty="0">
              <a:latin typeface="標楷體" panose="03000509000000000000" pitchFamily="65" charset="-120"/>
              <a:ea typeface="標楷體" panose="03000509000000000000" pitchFamily="65" charset="-120"/>
            </a:rPr>
            <a:t>史前時代</a:t>
          </a:r>
          <a:endParaRPr lang="zh-TW" sz="2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34726" y="2357476"/>
        <a:ext cx="1286882" cy="857921"/>
      </dsp:txXfrm>
    </dsp:sp>
    <dsp:sp modelId="{414FB90A-5F1D-46F9-9587-F26A1136D8EE}">
      <dsp:nvSpPr>
        <dsp:cNvPr id="0" name=""/>
        <dsp:cNvSpPr/>
      </dsp:nvSpPr>
      <dsp:spPr>
        <a:xfrm>
          <a:off x="1936089" y="2357476"/>
          <a:ext cx="2144803" cy="85792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荷西時期</a:t>
          </a:r>
        </a:p>
      </dsp:txBody>
      <dsp:txXfrm>
        <a:off x="2365050" y="2357476"/>
        <a:ext cx="1286882" cy="857921"/>
      </dsp:txXfrm>
    </dsp:sp>
    <dsp:sp modelId="{1140FE3E-2FAE-423A-9DD5-3296BE219B50}">
      <dsp:nvSpPr>
        <dsp:cNvPr id="0" name=""/>
        <dsp:cNvSpPr/>
      </dsp:nvSpPr>
      <dsp:spPr>
        <a:xfrm>
          <a:off x="3866412" y="2357476"/>
          <a:ext cx="2144803" cy="85792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kern="1200" dirty="0">
              <a:latin typeface="標楷體" panose="03000509000000000000" pitchFamily="65" charset="-120"/>
              <a:ea typeface="標楷體" panose="03000509000000000000" pitchFamily="65" charset="-120"/>
            </a:rPr>
            <a:t>明時期</a:t>
          </a:r>
        </a:p>
      </dsp:txBody>
      <dsp:txXfrm>
        <a:off x="4295373" y="2357476"/>
        <a:ext cx="1286882" cy="857921"/>
      </dsp:txXfrm>
    </dsp:sp>
    <dsp:sp modelId="{037EBDB2-814D-4C38-A631-37D2F04917B1}">
      <dsp:nvSpPr>
        <dsp:cNvPr id="0" name=""/>
        <dsp:cNvSpPr/>
      </dsp:nvSpPr>
      <dsp:spPr>
        <a:xfrm>
          <a:off x="5796735" y="2357476"/>
          <a:ext cx="2144803" cy="85792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kern="1200" dirty="0">
              <a:latin typeface="標楷體" panose="03000509000000000000" pitchFamily="65" charset="-120"/>
              <a:ea typeface="標楷體" panose="03000509000000000000" pitchFamily="65" charset="-120"/>
            </a:rPr>
            <a:t>清朝時期</a:t>
          </a:r>
        </a:p>
      </dsp:txBody>
      <dsp:txXfrm>
        <a:off x="6225696" y="2357476"/>
        <a:ext cx="1286882" cy="857921"/>
      </dsp:txXfrm>
    </dsp:sp>
    <dsp:sp modelId="{C43F8458-DE25-4992-B27D-355AD1ED55CC}">
      <dsp:nvSpPr>
        <dsp:cNvPr id="0" name=""/>
        <dsp:cNvSpPr/>
      </dsp:nvSpPr>
      <dsp:spPr>
        <a:xfrm>
          <a:off x="7727059" y="2357476"/>
          <a:ext cx="2144803" cy="85792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kern="1200" dirty="0">
              <a:latin typeface="標楷體" panose="03000509000000000000" pitchFamily="65" charset="-120"/>
              <a:ea typeface="標楷體" panose="03000509000000000000" pitchFamily="65" charset="-120"/>
            </a:rPr>
            <a:t>日治時期</a:t>
          </a:r>
        </a:p>
      </dsp:txBody>
      <dsp:txXfrm>
        <a:off x="8156020" y="2357476"/>
        <a:ext cx="1286882" cy="857921"/>
      </dsp:txXfrm>
    </dsp:sp>
    <dsp:sp modelId="{E854E88A-6E04-4969-BBA7-EBA8F4ADD95D}">
      <dsp:nvSpPr>
        <dsp:cNvPr id="0" name=""/>
        <dsp:cNvSpPr/>
      </dsp:nvSpPr>
      <dsp:spPr>
        <a:xfrm>
          <a:off x="9657382" y="2357476"/>
          <a:ext cx="2144803" cy="85792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中華民國時期</a:t>
          </a:r>
        </a:p>
      </dsp:txBody>
      <dsp:txXfrm>
        <a:off x="10086343" y="2357476"/>
        <a:ext cx="1286882" cy="85792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AC80B-DFE8-4A47-B46B-5C27973EA901}">
      <dsp:nvSpPr>
        <dsp:cNvPr id="0" name=""/>
        <dsp:cNvSpPr/>
      </dsp:nvSpPr>
      <dsp:spPr>
        <a:xfrm>
          <a:off x="5563306" y="3247"/>
          <a:ext cx="938140" cy="9381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初齡幼蟲</a:t>
          </a:r>
        </a:p>
      </dsp:txBody>
      <dsp:txXfrm>
        <a:off x="5700693" y="140634"/>
        <a:ext cx="663366" cy="663366"/>
      </dsp:txXfrm>
    </dsp:sp>
    <dsp:sp modelId="{32A7B4FA-C8F6-4334-B11F-01D5EF35DA82}">
      <dsp:nvSpPr>
        <dsp:cNvPr id="0" name=""/>
        <dsp:cNvSpPr/>
      </dsp:nvSpPr>
      <dsp:spPr>
        <a:xfrm rot="1080000">
          <a:off x="6570625" y="529316"/>
          <a:ext cx="248812" cy="3166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572452" y="581107"/>
        <a:ext cx="174168" cy="189974"/>
      </dsp:txXfrm>
    </dsp:sp>
    <dsp:sp modelId="{AF3992FE-1050-412F-95A9-4CC173254F21}">
      <dsp:nvSpPr>
        <dsp:cNvPr id="0" name=""/>
        <dsp:cNvSpPr/>
      </dsp:nvSpPr>
      <dsp:spPr>
        <a:xfrm>
          <a:off x="6902010" y="438219"/>
          <a:ext cx="938140" cy="9381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二齡幼蟲</a:t>
          </a:r>
        </a:p>
      </dsp:txBody>
      <dsp:txXfrm>
        <a:off x="7039397" y="575606"/>
        <a:ext cx="663366" cy="663366"/>
      </dsp:txXfrm>
    </dsp:sp>
    <dsp:sp modelId="{1860384B-952B-47E5-8617-29ABB966ACD6}">
      <dsp:nvSpPr>
        <dsp:cNvPr id="0" name=""/>
        <dsp:cNvSpPr/>
      </dsp:nvSpPr>
      <dsp:spPr>
        <a:xfrm rot="3240000">
          <a:off x="7656218" y="1312666"/>
          <a:ext cx="248812" cy="3166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7671603" y="1345796"/>
        <a:ext cx="174168" cy="189974"/>
      </dsp:txXfrm>
    </dsp:sp>
    <dsp:sp modelId="{B199DD76-DC37-40D2-AA0F-F806BB6D5E0F}">
      <dsp:nvSpPr>
        <dsp:cNvPr id="0" name=""/>
        <dsp:cNvSpPr/>
      </dsp:nvSpPr>
      <dsp:spPr>
        <a:xfrm>
          <a:off x="7729376" y="1576989"/>
          <a:ext cx="938140" cy="9381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三齡幼蟲</a:t>
          </a:r>
        </a:p>
      </dsp:txBody>
      <dsp:txXfrm>
        <a:off x="7866763" y="1714376"/>
        <a:ext cx="663366" cy="663366"/>
      </dsp:txXfrm>
    </dsp:sp>
    <dsp:sp modelId="{9AE63611-E55B-4AC3-B50E-C7F504D61B01}">
      <dsp:nvSpPr>
        <dsp:cNvPr id="0" name=""/>
        <dsp:cNvSpPr/>
      </dsp:nvSpPr>
      <dsp:spPr>
        <a:xfrm rot="5400000">
          <a:off x="8074040" y="2584505"/>
          <a:ext cx="248812" cy="3166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8111362" y="2610507"/>
        <a:ext cx="174168" cy="189974"/>
      </dsp:txXfrm>
    </dsp:sp>
    <dsp:sp modelId="{72312217-BF19-424C-9C27-B3A63D0F70BF}">
      <dsp:nvSpPr>
        <dsp:cNvPr id="0" name=""/>
        <dsp:cNvSpPr/>
      </dsp:nvSpPr>
      <dsp:spPr>
        <a:xfrm>
          <a:off x="7729376" y="2984586"/>
          <a:ext cx="938140" cy="9381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四齡幼蟲</a:t>
          </a:r>
        </a:p>
      </dsp:txBody>
      <dsp:txXfrm>
        <a:off x="7866763" y="3121973"/>
        <a:ext cx="663366" cy="663366"/>
      </dsp:txXfrm>
    </dsp:sp>
    <dsp:sp modelId="{B4ACD03C-2FA1-49D0-B873-240A2B50771F}">
      <dsp:nvSpPr>
        <dsp:cNvPr id="0" name=""/>
        <dsp:cNvSpPr/>
      </dsp:nvSpPr>
      <dsp:spPr>
        <a:xfrm rot="7560000">
          <a:off x="7664496" y="3859034"/>
          <a:ext cx="248812" cy="3166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7723755" y="3892164"/>
        <a:ext cx="174168" cy="189974"/>
      </dsp:txXfrm>
    </dsp:sp>
    <dsp:sp modelId="{99000210-D23D-4D02-9B39-BF024DAE691A}">
      <dsp:nvSpPr>
        <dsp:cNvPr id="0" name=""/>
        <dsp:cNvSpPr/>
      </dsp:nvSpPr>
      <dsp:spPr>
        <a:xfrm>
          <a:off x="6902010" y="4123357"/>
          <a:ext cx="938140" cy="9381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終齡幼蟲</a:t>
          </a:r>
        </a:p>
      </dsp:txBody>
      <dsp:txXfrm>
        <a:off x="7039397" y="4260744"/>
        <a:ext cx="663366" cy="663366"/>
      </dsp:txXfrm>
    </dsp:sp>
    <dsp:sp modelId="{50FEE5AE-3658-4203-9340-81A24BF30766}">
      <dsp:nvSpPr>
        <dsp:cNvPr id="0" name=""/>
        <dsp:cNvSpPr/>
      </dsp:nvSpPr>
      <dsp:spPr>
        <a:xfrm rot="9720000">
          <a:off x="6584020" y="4649426"/>
          <a:ext cx="248812" cy="3166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6656837" y="4701217"/>
        <a:ext cx="174168" cy="189974"/>
      </dsp:txXfrm>
    </dsp:sp>
    <dsp:sp modelId="{5338CCA7-5AF5-4D52-B003-1786F1AFFF6F}">
      <dsp:nvSpPr>
        <dsp:cNvPr id="0" name=""/>
        <dsp:cNvSpPr/>
      </dsp:nvSpPr>
      <dsp:spPr>
        <a:xfrm>
          <a:off x="5563306" y="4558328"/>
          <a:ext cx="938140" cy="9381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蛹</a:t>
          </a:r>
        </a:p>
      </dsp:txBody>
      <dsp:txXfrm>
        <a:off x="5700693" y="4695715"/>
        <a:ext cx="663366" cy="663366"/>
      </dsp:txXfrm>
    </dsp:sp>
    <dsp:sp modelId="{B0367D7D-EEDB-4539-860F-D27BCB1265A5}">
      <dsp:nvSpPr>
        <dsp:cNvPr id="0" name=""/>
        <dsp:cNvSpPr/>
      </dsp:nvSpPr>
      <dsp:spPr>
        <a:xfrm rot="11880000">
          <a:off x="5245315" y="4653778"/>
          <a:ext cx="248812" cy="3166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5318132" y="4728635"/>
        <a:ext cx="174168" cy="189974"/>
      </dsp:txXfrm>
    </dsp:sp>
    <dsp:sp modelId="{F0C3C71E-2E61-4706-9400-AB5915250698}">
      <dsp:nvSpPr>
        <dsp:cNvPr id="0" name=""/>
        <dsp:cNvSpPr/>
      </dsp:nvSpPr>
      <dsp:spPr>
        <a:xfrm>
          <a:off x="4224601" y="4123357"/>
          <a:ext cx="938140" cy="9381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羽化前的蛹</a:t>
          </a:r>
        </a:p>
      </dsp:txBody>
      <dsp:txXfrm>
        <a:off x="4361988" y="4260744"/>
        <a:ext cx="663366" cy="663366"/>
      </dsp:txXfrm>
    </dsp:sp>
    <dsp:sp modelId="{E90CB442-CE26-4C71-A6D9-F8B04566975A}">
      <dsp:nvSpPr>
        <dsp:cNvPr id="0" name=""/>
        <dsp:cNvSpPr/>
      </dsp:nvSpPr>
      <dsp:spPr>
        <a:xfrm rot="14040000">
          <a:off x="4159722" y="3870428"/>
          <a:ext cx="248812" cy="3166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4218981" y="3963946"/>
        <a:ext cx="174168" cy="189974"/>
      </dsp:txXfrm>
    </dsp:sp>
    <dsp:sp modelId="{B4152EEE-A617-4982-A0CB-D01A33966D7B}">
      <dsp:nvSpPr>
        <dsp:cNvPr id="0" name=""/>
        <dsp:cNvSpPr/>
      </dsp:nvSpPr>
      <dsp:spPr>
        <a:xfrm>
          <a:off x="3397236" y="2984586"/>
          <a:ext cx="938140" cy="9381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羽化</a:t>
          </a:r>
        </a:p>
      </dsp:txBody>
      <dsp:txXfrm>
        <a:off x="3534623" y="3121973"/>
        <a:ext cx="663366" cy="663366"/>
      </dsp:txXfrm>
    </dsp:sp>
    <dsp:sp modelId="{E1497C33-D21E-4D71-95C9-A404ACD8B750}">
      <dsp:nvSpPr>
        <dsp:cNvPr id="0" name=""/>
        <dsp:cNvSpPr/>
      </dsp:nvSpPr>
      <dsp:spPr>
        <a:xfrm rot="16200000">
          <a:off x="3741900" y="2598589"/>
          <a:ext cx="248812" cy="3166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779222" y="2699235"/>
        <a:ext cx="174168" cy="189974"/>
      </dsp:txXfrm>
    </dsp:sp>
    <dsp:sp modelId="{E04B8897-F2A3-4A73-A61E-53E472531A5D}">
      <dsp:nvSpPr>
        <dsp:cNvPr id="0" name=""/>
        <dsp:cNvSpPr/>
      </dsp:nvSpPr>
      <dsp:spPr>
        <a:xfrm>
          <a:off x="3397236" y="1576989"/>
          <a:ext cx="938140" cy="9381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成蟲</a:t>
          </a:r>
        </a:p>
      </dsp:txBody>
      <dsp:txXfrm>
        <a:off x="3534623" y="1714376"/>
        <a:ext cx="663366" cy="663366"/>
      </dsp:txXfrm>
    </dsp:sp>
    <dsp:sp modelId="{745A7ECD-8B27-41E2-A9D8-B35826BB839E}">
      <dsp:nvSpPr>
        <dsp:cNvPr id="0" name=""/>
        <dsp:cNvSpPr/>
      </dsp:nvSpPr>
      <dsp:spPr>
        <a:xfrm rot="18360000">
          <a:off x="4151444" y="1324060"/>
          <a:ext cx="248812" cy="3166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166829" y="1417578"/>
        <a:ext cx="174168" cy="189974"/>
      </dsp:txXfrm>
    </dsp:sp>
    <dsp:sp modelId="{3BD86D70-B973-4B88-B94B-8874020C946D}">
      <dsp:nvSpPr>
        <dsp:cNvPr id="0" name=""/>
        <dsp:cNvSpPr/>
      </dsp:nvSpPr>
      <dsp:spPr>
        <a:xfrm>
          <a:off x="4224601" y="438219"/>
          <a:ext cx="938140" cy="9381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卵</a:t>
          </a:r>
        </a:p>
      </dsp:txBody>
      <dsp:txXfrm>
        <a:off x="4361988" y="575606"/>
        <a:ext cx="663366" cy="663366"/>
      </dsp:txXfrm>
    </dsp:sp>
    <dsp:sp modelId="{5B53AD14-D149-4B3A-9158-0AD69F378A12}">
      <dsp:nvSpPr>
        <dsp:cNvPr id="0" name=""/>
        <dsp:cNvSpPr/>
      </dsp:nvSpPr>
      <dsp:spPr>
        <a:xfrm rot="20520000">
          <a:off x="5231920" y="533668"/>
          <a:ext cx="248812" cy="3166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233747" y="608525"/>
        <a:ext cx="174168" cy="18997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B00899-C814-4492-97AD-4427570E112B}">
      <dsp:nvSpPr>
        <dsp:cNvPr id="0" name=""/>
        <dsp:cNvSpPr/>
      </dsp:nvSpPr>
      <dsp:spPr>
        <a:xfrm>
          <a:off x="3210456" y="-69422"/>
          <a:ext cx="5643839" cy="5643839"/>
        </a:xfrm>
        <a:prstGeom prst="circularArrow">
          <a:avLst>
            <a:gd name="adj1" fmla="val 5544"/>
            <a:gd name="adj2" fmla="val 330680"/>
            <a:gd name="adj3" fmla="val 14832917"/>
            <a:gd name="adj4" fmla="val 16770671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291F-0265-4340-92D1-D02913C08C91}">
      <dsp:nvSpPr>
        <dsp:cNvPr id="0" name=""/>
        <dsp:cNvSpPr/>
      </dsp:nvSpPr>
      <dsp:spPr>
        <a:xfrm>
          <a:off x="5354175" y="4003"/>
          <a:ext cx="1356401" cy="67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初齡幼蟲</a:t>
          </a:r>
        </a:p>
      </dsp:txBody>
      <dsp:txXfrm>
        <a:off x="5387282" y="37110"/>
        <a:ext cx="1290187" cy="611986"/>
      </dsp:txXfrm>
    </dsp:sp>
    <dsp:sp modelId="{05B1BF46-B59D-4ECB-8597-D6AED78B351F}">
      <dsp:nvSpPr>
        <dsp:cNvPr id="0" name=""/>
        <dsp:cNvSpPr/>
      </dsp:nvSpPr>
      <dsp:spPr>
        <a:xfrm>
          <a:off x="6768830" y="463652"/>
          <a:ext cx="1356401" cy="67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二齡幼蟲</a:t>
          </a:r>
        </a:p>
      </dsp:txBody>
      <dsp:txXfrm>
        <a:off x="6801937" y="496759"/>
        <a:ext cx="1290187" cy="611986"/>
      </dsp:txXfrm>
    </dsp:sp>
    <dsp:sp modelId="{33DCF33B-96C9-4D6F-BCF9-6D4DBEDC44CC}">
      <dsp:nvSpPr>
        <dsp:cNvPr id="0" name=""/>
        <dsp:cNvSpPr/>
      </dsp:nvSpPr>
      <dsp:spPr>
        <a:xfrm>
          <a:off x="7643135" y="1667030"/>
          <a:ext cx="1356401" cy="67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三齡幼蟲</a:t>
          </a:r>
        </a:p>
      </dsp:txBody>
      <dsp:txXfrm>
        <a:off x="7676242" y="1700137"/>
        <a:ext cx="1290187" cy="611986"/>
      </dsp:txXfrm>
    </dsp:sp>
    <dsp:sp modelId="{7FDDDD67-335E-4D7C-BB9A-234C32500F77}">
      <dsp:nvSpPr>
        <dsp:cNvPr id="0" name=""/>
        <dsp:cNvSpPr/>
      </dsp:nvSpPr>
      <dsp:spPr>
        <a:xfrm>
          <a:off x="7643135" y="3154486"/>
          <a:ext cx="1356401" cy="67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四齡幼蟲</a:t>
          </a:r>
        </a:p>
      </dsp:txBody>
      <dsp:txXfrm>
        <a:off x="7676242" y="3187593"/>
        <a:ext cx="1290187" cy="611986"/>
      </dsp:txXfrm>
    </dsp:sp>
    <dsp:sp modelId="{EADDD5D3-8303-4265-9691-6A415059D7EE}">
      <dsp:nvSpPr>
        <dsp:cNvPr id="0" name=""/>
        <dsp:cNvSpPr/>
      </dsp:nvSpPr>
      <dsp:spPr>
        <a:xfrm>
          <a:off x="6768830" y="4357863"/>
          <a:ext cx="1356401" cy="67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終齡幼蟲</a:t>
          </a:r>
        </a:p>
      </dsp:txBody>
      <dsp:txXfrm>
        <a:off x="6801937" y="4390970"/>
        <a:ext cx="1290187" cy="611986"/>
      </dsp:txXfrm>
    </dsp:sp>
    <dsp:sp modelId="{C3A7A6D1-A6A8-465D-961A-612CEE0C1E10}">
      <dsp:nvSpPr>
        <dsp:cNvPr id="0" name=""/>
        <dsp:cNvSpPr/>
      </dsp:nvSpPr>
      <dsp:spPr>
        <a:xfrm>
          <a:off x="5354175" y="4817512"/>
          <a:ext cx="1356401" cy="67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蛹</a:t>
          </a:r>
        </a:p>
      </dsp:txBody>
      <dsp:txXfrm>
        <a:off x="5387282" y="4850619"/>
        <a:ext cx="1290187" cy="611986"/>
      </dsp:txXfrm>
    </dsp:sp>
    <dsp:sp modelId="{6E0A88B3-86CD-4C30-870B-839F0AA76424}">
      <dsp:nvSpPr>
        <dsp:cNvPr id="0" name=""/>
        <dsp:cNvSpPr/>
      </dsp:nvSpPr>
      <dsp:spPr>
        <a:xfrm>
          <a:off x="3939521" y="4357863"/>
          <a:ext cx="1356401" cy="67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羽化前的蛹</a:t>
          </a:r>
        </a:p>
      </dsp:txBody>
      <dsp:txXfrm>
        <a:off x="3972628" y="4390970"/>
        <a:ext cx="1290187" cy="611986"/>
      </dsp:txXfrm>
    </dsp:sp>
    <dsp:sp modelId="{C50EC648-A51F-41CE-9262-72DC197D6E87}">
      <dsp:nvSpPr>
        <dsp:cNvPr id="0" name=""/>
        <dsp:cNvSpPr/>
      </dsp:nvSpPr>
      <dsp:spPr>
        <a:xfrm>
          <a:off x="3065216" y="3154486"/>
          <a:ext cx="1356401" cy="67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羽化</a:t>
          </a:r>
        </a:p>
      </dsp:txBody>
      <dsp:txXfrm>
        <a:off x="3098323" y="3187593"/>
        <a:ext cx="1290187" cy="611986"/>
      </dsp:txXfrm>
    </dsp:sp>
    <dsp:sp modelId="{55A63F2B-34AD-4C51-8F88-68DDB69AF83C}">
      <dsp:nvSpPr>
        <dsp:cNvPr id="0" name=""/>
        <dsp:cNvSpPr/>
      </dsp:nvSpPr>
      <dsp:spPr>
        <a:xfrm>
          <a:off x="3065216" y="1667030"/>
          <a:ext cx="1356401" cy="67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成蟲</a:t>
          </a:r>
        </a:p>
      </dsp:txBody>
      <dsp:txXfrm>
        <a:off x="3098323" y="1700137"/>
        <a:ext cx="1290187" cy="611986"/>
      </dsp:txXfrm>
    </dsp:sp>
    <dsp:sp modelId="{6F39AA1A-D784-4E6C-BEDF-B772DB35AB93}">
      <dsp:nvSpPr>
        <dsp:cNvPr id="0" name=""/>
        <dsp:cNvSpPr/>
      </dsp:nvSpPr>
      <dsp:spPr>
        <a:xfrm>
          <a:off x="3939521" y="463652"/>
          <a:ext cx="1356401" cy="67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卵</a:t>
          </a:r>
        </a:p>
      </dsp:txBody>
      <dsp:txXfrm>
        <a:off x="3972628" y="496759"/>
        <a:ext cx="1290187" cy="61198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1142AB-C4DA-46F0-A6CC-8665C41CF3F9}">
      <dsp:nvSpPr>
        <dsp:cNvPr id="0" name=""/>
        <dsp:cNvSpPr/>
      </dsp:nvSpPr>
      <dsp:spPr>
        <a:xfrm>
          <a:off x="6471205" y="3027"/>
          <a:ext cx="684827" cy="684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初齡幼蟲</a:t>
          </a:r>
        </a:p>
      </dsp:txBody>
      <dsp:txXfrm>
        <a:off x="6471205" y="3027"/>
        <a:ext cx="684827" cy="684827"/>
      </dsp:txXfrm>
    </dsp:sp>
    <dsp:sp modelId="{EF36E16F-AF4C-40CF-8961-36723763AC0B}">
      <dsp:nvSpPr>
        <dsp:cNvPr id="0" name=""/>
        <dsp:cNvSpPr/>
      </dsp:nvSpPr>
      <dsp:spPr>
        <a:xfrm>
          <a:off x="3359552" y="77034"/>
          <a:ext cx="5345648" cy="5345648"/>
        </a:xfrm>
        <a:prstGeom prst="circularArrow">
          <a:avLst>
            <a:gd name="adj1" fmla="val 2498"/>
            <a:gd name="adj2" fmla="val 151335"/>
            <a:gd name="adj3" fmla="val 18669379"/>
            <a:gd name="adj4" fmla="val 17783317"/>
            <a:gd name="adj5" fmla="val 291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6FEA1F8-4D04-40B0-9B0B-305EAA6F0650}">
      <dsp:nvSpPr>
        <dsp:cNvPr id="0" name=""/>
        <dsp:cNvSpPr/>
      </dsp:nvSpPr>
      <dsp:spPr>
        <a:xfrm>
          <a:off x="7735282" y="921432"/>
          <a:ext cx="684827" cy="684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二齡幼蟲</a:t>
          </a:r>
        </a:p>
      </dsp:txBody>
      <dsp:txXfrm>
        <a:off x="7735282" y="921432"/>
        <a:ext cx="684827" cy="684827"/>
      </dsp:txXfrm>
    </dsp:sp>
    <dsp:sp modelId="{5A147F6C-0057-4AAA-A4C4-268D15F6AF41}">
      <dsp:nvSpPr>
        <dsp:cNvPr id="0" name=""/>
        <dsp:cNvSpPr/>
      </dsp:nvSpPr>
      <dsp:spPr>
        <a:xfrm>
          <a:off x="3359552" y="77034"/>
          <a:ext cx="5345648" cy="5345648"/>
        </a:xfrm>
        <a:prstGeom prst="circularArrow">
          <a:avLst>
            <a:gd name="adj1" fmla="val 2498"/>
            <a:gd name="adj2" fmla="val 151335"/>
            <a:gd name="adj3" fmla="val 20981620"/>
            <a:gd name="adj4" fmla="val 19986346"/>
            <a:gd name="adj5" fmla="val 291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0075A86-13FD-41BE-B423-0D7FACAF6770}">
      <dsp:nvSpPr>
        <dsp:cNvPr id="0" name=""/>
        <dsp:cNvSpPr/>
      </dsp:nvSpPr>
      <dsp:spPr>
        <a:xfrm>
          <a:off x="8218116" y="2407444"/>
          <a:ext cx="684827" cy="684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三齡幼蟲</a:t>
          </a:r>
        </a:p>
      </dsp:txBody>
      <dsp:txXfrm>
        <a:off x="8218116" y="2407444"/>
        <a:ext cx="684827" cy="684827"/>
      </dsp:txXfrm>
    </dsp:sp>
    <dsp:sp modelId="{13626B2A-2A9A-4D99-953A-9F962D26AB65}">
      <dsp:nvSpPr>
        <dsp:cNvPr id="0" name=""/>
        <dsp:cNvSpPr/>
      </dsp:nvSpPr>
      <dsp:spPr>
        <a:xfrm>
          <a:off x="3359552" y="77034"/>
          <a:ext cx="5345648" cy="5345648"/>
        </a:xfrm>
        <a:prstGeom prst="circularArrow">
          <a:avLst>
            <a:gd name="adj1" fmla="val 2498"/>
            <a:gd name="adj2" fmla="val 151335"/>
            <a:gd name="adj3" fmla="val 1462319"/>
            <a:gd name="adj4" fmla="val 467045"/>
            <a:gd name="adj5" fmla="val 291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CE99804-8793-4167-8446-1C7DF744D602}">
      <dsp:nvSpPr>
        <dsp:cNvPr id="0" name=""/>
        <dsp:cNvSpPr/>
      </dsp:nvSpPr>
      <dsp:spPr>
        <a:xfrm>
          <a:off x="7735282" y="3893456"/>
          <a:ext cx="684827" cy="684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四齡幼蟲</a:t>
          </a:r>
        </a:p>
      </dsp:txBody>
      <dsp:txXfrm>
        <a:off x="7735282" y="3893456"/>
        <a:ext cx="684827" cy="684827"/>
      </dsp:txXfrm>
    </dsp:sp>
    <dsp:sp modelId="{D85B66A8-0C8A-4F6F-93AD-36B21A025295}">
      <dsp:nvSpPr>
        <dsp:cNvPr id="0" name=""/>
        <dsp:cNvSpPr/>
      </dsp:nvSpPr>
      <dsp:spPr>
        <a:xfrm>
          <a:off x="3359552" y="77034"/>
          <a:ext cx="5345648" cy="5345648"/>
        </a:xfrm>
        <a:prstGeom prst="circularArrow">
          <a:avLst>
            <a:gd name="adj1" fmla="val 2498"/>
            <a:gd name="adj2" fmla="val 151335"/>
            <a:gd name="adj3" fmla="val 3665347"/>
            <a:gd name="adj4" fmla="val 2779286"/>
            <a:gd name="adj5" fmla="val 291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E7F6923-8CCD-411E-9F35-2D9C2D88F276}">
      <dsp:nvSpPr>
        <dsp:cNvPr id="0" name=""/>
        <dsp:cNvSpPr/>
      </dsp:nvSpPr>
      <dsp:spPr>
        <a:xfrm>
          <a:off x="6471205" y="4811862"/>
          <a:ext cx="684827" cy="684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終齡幼蟲</a:t>
          </a:r>
        </a:p>
      </dsp:txBody>
      <dsp:txXfrm>
        <a:off x="6471205" y="4811862"/>
        <a:ext cx="684827" cy="684827"/>
      </dsp:txXfrm>
    </dsp:sp>
    <dsp:sp modelId="{6AE3AB7A-8094-4D7C-A895-0DF75E95A774}">
      <dsp:nvSpPr>
        <dsp:cNvPr id="0" name=""/>
        <dsp:cNvSpPr/>
      </dsp:nvSpPr>
      <dsp:spPr>
        <a:xfrm>
          <a:off x="3359552" y="77034"/>
          <a:ext cx="5345648" cy="5345648"/>
        </a:xfrm>
        <a:prstGeom prst="circularArrow">
          <a:avLst>
            <a:gd name="adj1" fmla="val 2498"/>
            <a:gd name="adj2" fmla="val 151335"/>
            <a:gd name="adj3" fmla="val 5848415"/>
            <a:gd name="adj4" fmla="val 4800250"/>
            <a:gd name="adj5" fmla="val 291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BCF44E8-6EB1-4E36-939A-0F37F8DA77A9}">
      <dsp:nvSpPr>
        <dsp:cNvPr id="0" name=""/>
        <dsp:cNvSpPr/>
      </dsp:nvSpPr>
      <dsp:spPr>
        <a:xfrm>
          <a:off x="4908719" y="4811862"/>
          <a:ext cx="684827" cy="684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蛹</a:t>
          </a:r>
        </a:p>
      </dsp:txBody>
      <dsp:txXfrm>
        <a:off x="4908719" y="4811862"/>
        <a:ext cx="684827" cy="684827"/>
      </dsp:txXfrm>
    </dsp:sp>
    <dsp:sp modelId="{2ED4DE21-EE14-4D13-9F5D-92A5546C9D56}">
      <dsp:nvSpPr>
        <dsp:cNvPr id="0" name=""/>
        <dsp:cNvSpPr/>
      </dsp:nvSpPr>
      <dsp:spPr>
        <a:xfrm>
          <a:off x="3359552" y="77034"/>
          <a:ext cx="5345648" cy="5345648"/>
        </a:xfrm>
        <a:prstGeom prst="circularArrow">
          <a:avLst>
            <a:gd name="adj1" fmla="val 2498"/>
            <a:gd name="adj2" fmla="val 151335"/>
            <a:gd name="adj3" fmla="val 7869379"/>
            <a:gd name="adj4" fmla="val 6983317"/>
            <a:gd name="adj5" fmla="val 291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16C6AA5-93B5-4945-9BC3-6111C3D7BF23}">
      <dsp:nvSpPr>
        <dsp:cNvPr id="0" name=""/>
        <dsp:cNvSpPr/>
      </dsp:nvSpPr>
      <dsp:spPr>
        <a:xfrm>
          <a:off x="3644642" y="3893456"/>
          <a:ext cx="684827" cy="684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羽化前的蛹</a:t>
          </a:r>
        </a:p>
      </dsp:txBody>
      <dsp:txXfrm>
        <a:off x="3644642" y="3893456"/>
        <a:ext cx="684827" cy="684827"/>
      </dsp:txXfrm>
    </dsp:sp>
    <dsp:sp modelId="{440DFFEA-6A57-4105-BECC-AF6E9BC40320}">
      <dsp:nvSpPr>
        <dsp:cNvPr id="0" name=""/>
        <dsp:cNvSpPr/>
      </dsp:nvSpPr>
      <dsp:spPr>
        <a:xfrm>
          <a:off x="3359552" y="77034"/>
          <a:ext cx="5345648" cy="5345648"/>
        </a:xfrm>
        <a:prstGeom prst="circularArrow">
          <a:avLst>
            <a:gd name="adj1" fmla="val 2498"/>
            <a:gd name="adj2" fmla="val 151335"/>
            <a:gd name="adj3" fmla="val 10181620"/>
            <a:gd name="adj4" fmla="val 9186346"/>
            <a:gd name="adj5" fmla="val 291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DDDB933-EFD6-460F-A998-10243BCC76FC}">
      <dsp:nvSpPr>
        <dsp:cNvPr id="0" name=""/>
        <dsp:cNvSpPr/>
      </dsp:nvSpPr>
      <dsp:spPr>
        <a:xfrm>
          <a:off x="3161808" y="2407444"/>
          <a:ext cx="684827" cy="684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羽化</a:t>
          </a:r>
        </a:p>
      </dsp:txBody>
      <dsp:txXfrm>
        <a:off x="3161808" y="2407444"/>
        <a:ext cx="684827" cy="684827"/>
      </dsp:txXfrm>
    </dsp:sp>
    <dsp:sp modelId="{E5230A12-71F5-4193-824C-8C8941501A0E}">
      <dsp:nvSpPr>
        <dsp:cNvPr id="0" name=""/>
        <dsp:cNvSpPr/>
      </dsp:nvSpPr>
      <dsp:spPr>
        <a:xfrm>
          <a:off x="3359552" y="77034"/>
          <a:ext cx="5345648" cy="5345648"/>
        </a:xfrm>
        <a:prstGeom prst="circularArrow">
          <a:avLst>
            <a:gd name="adj1" fmla="val 2498"/>
            <a:gd name="adj2" fmla="val 151335"/>
            <a:gd name="adj3" fmla="val 12262319"/>
            <a:gd name="adj4" fmla="val 11267045"/>
            <a:gd name="adj5" fmla="val 291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375A965-CFBC-41FC-B0E4-BBC0C0FC7B08}">
      <dsp:nvSpPr>
        <dsp:cNvPr id="0" name=""/>
        <dsp:cNvSpPr/>
      </dsp:nvSpPr>
      <dsp:spPr>
        <a:xfrm>
          <a:off x="3644642" y="921432"/>
          <a:ext cx="684827" cy="684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成蟲</a:t>
          </a:r>
        </a:p>
      </dsp:txBody>
      <dsp:txXfrm>
        <a:off x="3644642" y="921432"/>
        <a:ext cx="684827" cy="684827"/>
      </dsp:txXfrm>
    </dsp:sp>
    <dsp:sp modelId="{DC335FFE-553C-45B5-8A6E-B533757FF358}">
      <dsp:nvSpPr>
        <dsp:cNvPr id="0" name=""/>
        <dsp:cNvSpPr/>
      </dsp:nvSpPr>
      <dsp:spPr>
        <a:xfrm>
          <a:off x="3359552" y="77034"/>
          <a:ext cx="5345648" cy="5345648"/>
        </a:xfrm>
        <a:prstGeom prst="circularArrow">
          <a:avLst>
            <a:gd name="adj1" fmla="val 2498"/>
            <a:gd name="adj2" fmla="val 151335"/>
            <a:gd name="adj3" fmla="val 14465347"/>
            <a:gd name="adj4" fmla="val 13579286"/>
            <a:gd name="adj5" fmla="val 291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0ACD09E-988B-4AD2-8528-89374989D9C9}">
      <dsp:nvSpPr>
        <dsp:cNvPr id="0" name=""/>
        <dsp:cNvSpPr/>
      </dsp:nvSpPr>
      <dsp:spPr>
        <a:xfrm>
          <a:off x="4908719" y="3027"/>
          <a:ext cx="684827" cy="684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latin typeface="標楷體" panose="03000509000000000000" pitchFamily="65" charset="-120"/>
              <a:ea typeface="標楷體" panose="03000509000000000000" pitchFamily="65" charset="-120"/>
            </a:rPr>
            <a:t>卵</a:t>
          </a:r>
        </a:p>
      </dsp:txBody>
      <dsp:txXfrm>
        <a:off x="4908719" y="3027"/>
        <a:ext cx="684827" cy="684827"/>
      </dsp:txXfrm>
    </dsp:sp>
    <dsp:sp modelId="{2DFBAB1D-7C54-4F1B-95AB-AC49C63FD210}">
      <dsp:nvSpPr>
        <dsp:cNvPr id="0" name=""/>
        <dsp:cNvSpPr/>
      </dsp:nvSpPr>
      <dsp:spPr>
        <a:xfrm>
          <a:off x="3359552" y="77034"/>
          <a:ext cx="5345648" cy="5345648"/>
        </a:xfrm>
        <a:prstGeom prst="circularArrow">
          <a:avLst>
            <a:gd name="adj1" fmla="val 2498"/>
            <a:gd name="adj2" fmla="val 151335"/>
            <a:gd name="adj3" fmla="val 16648415"/>
            <a:gd name="adj4" fmla="val 15600250"/>
            <a:gd name="adj5" fmla="val 291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9DDC39-884B-4C45-B4D9-9C5B014E9DCF}">
      <dsp:nvSpPr>
        <dsp:cNvPr id="0" name=""/>
        <dsp:cNvSpPr/>
      </dsp:nvSpPr>
      <dsp:spPr>
        <a:xfrm>
          <a:off x="1981704" y="910109"/>
          <a:ext cx="3141915" cy="8549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祖父</a:t>
          </a:r>
          <a:r>
            <a:rPr lang="en-US" altLang="zh-TW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爺爺</a:t>
          </a:r>
          <a:r>
            <a:rPr lang="en-US" altLang="zh-TW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) </a:t>
          </a: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祖母</a:t>
          </a:r>
          <a:r>
            <a:rPr lang="en-US" altLang="zh-TW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奶奶</a:t>
          </a:r>
          <a:r>
            <a:rPr lang="en-US" altLang="zh-TW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006746" y="935151"/>
        <a:ext cx="3091831" cy="804897"/>
      </dsp:txXfrm>
    </dsp:sp>
    <dsp:sp modelId="{F0837CD2-87D8-4735-9984-11606880BF72}">
      <dsp:nvSpPr>
        <dsp:cNvPr id="0" name=""/>
        <dsp:cNvSpPr/>
      </dsp:nvSpPr>
      <dsp:spPr>
        <a:xfrm>
          <a:off x="773135" y="1765091"/>
          <a:ext cx="2779527" cy="341992"/>
        </a:xfrm>
        <a:custGeom>
          <a:avLst/>
          <a:gdLst/>
          <a:ahLst/>
          <a:cxnLst/>
          <a:rect l="0" t="0" r="0" b="0"/>
          <a:pathLst>
            <a:path>
              <a:moveTo>
                <a:pt x="2779527" y="0"/>
              </a:moveTo>
              <a:lnTo>
                <a:pt x="2779527" y="170996"/>
              </a:lnTo>
              <a:lnTo>
                <a:pt x="0" y="170996"/>
              </a:lnTo>
              <a:lnTo>
                <a:pt x="0" y="34199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0780AF-68DC-4CBF-8415-6F7A485E5C06}">
      <dsp:nvSpPr>
        <dsp:cNvPr id="0" name=""/>
        <dsp:cNvSpPr/>
      </dsp:nvSpPr>
      <dsp:spPr>
        <a:xfrm>
          <a:off x="95528" y="2107083"/>
          <a:ext cx="1355213" cy="85498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姑姑 姑丈</a:t>
          </a:r>
        </a:p>
      </dsp:txBody>
      <dsp:txXfrm>
        <a:off x="120570" y="2132125"/>
        <a:ext cx="1305129" cy="804897"/>
      </dsp:txXfrm>
    </dsp:sp>
    <dsp:sp modelId="{8017586C-F179-4884-9D39-646FC6D702D2}">
      <dsp:nvSpPr>
        <dsp:cNvPr id="0" name=""/>
        <dsp:cNvSpPr/>
      </dsp:nvSpPr>
      <dsp:spPr>
        <a:xfrm>
          <a:off x="727415" y="2962065"/>
          <a:ext cx="91440" cy="34199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199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713270-42C8-41FC-826A-645DC2E4DC2A}">
      <dsp:nvSpPr>
        <dsp:cNvPr id="0" name=""/>
        <dsp:cNvSpPr/>
      </dsp:nvSpPr>
      <dsp:spPr>
        <a:xfrm>
          <a:off x="3561" y="3304057"/>
          <a:ext cx="1539146" cy="85498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表哥 表妹</a:t>
          </a:r>
        </a:p>
      </dsp:txBody>
      <dsp:txXfrm>
        <a:off x="28603" y="3329099"/>
        <a:ext cx="1489062" cy="804897"/>
      </dsp:txXfrm>
    </dsp:sp>
    <dsp:sp modelId="{A9B3F926-4B9D-4B99-9BEB-A898F48964AD}">
      <dsp:nvSpPr>
        <dsp:cNvPr id="0" name=""/>
        <dsp:cNvSpPr/>
      </dsp:nvSpPr>
      <dsp:spPr>
        <a:xfrm>
          <a:off x="2671918" y="1765091"/>
          <a:ext cx="880744" cy="341992"/>
        </a:xfrm>
        <a:custGeom>
          <a:avLst/>
          <a:gdLst/>
          <a:ahLst/>
          <a:cxnLst/>
          <a:rect l="0" t="0" r="0" b="0"/>
          <a:pathLst>
            <a:path>
              <a:moveTo>
                <a:pt x="880744" y="0"/>
              </a:moveTo>
              <a:lnTo>
                <a:pt x="880744" y="170996"/>
              </a:lnTo>
              <a:lnTo>
                <a:pt x="0" y="170996"/>
              </a:lnTo>
              <a:lnTo>
                <a:pt x="0" y="34199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710B00-0008-4E7A-8ABD-AC8DA158A58B}">
      <dsp:nvSpPr>
        <dsp:cNvPr id="0" name=""/>
        <dsp:cNvSpPr/>
      </dsp:nvSpPr>
      <dsp:spPr>
        <a:xfrm>
          <a:off x="1915766" y="2107083"/>
          <a:ext cx="1512303" cy="85498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伯伯 伯母</a:t>
          </a:r>
        </a:p>
      </dsp:txBody>
      <dsp:txXfrm>
        <a:off x="1940808" y="2132125"/>
        <a:ext cx="1462219" cy="804897"/>
      </dsp:txXfrm>
    </dsp:sp>
    <dsp:sp modelId="{524613A2-4AE7-4E87-A4C7-B750F37B0B04}">
      <dsp:nvSpPr>
        <dsp:cNvPr id="0" name=""/>
        <dsp:cNvSpPr/>
      </dsp:nvSpPr>
      <dsp:spPr>
        <a:xfrm>
          <a:off x="2626198" y="2962065"/>
          <a:ext cx="91440" cy="34199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199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AD2748-8477-4995-8E4A-6CF29C020E06}">
      <dsp:nvSpPr>
        <dsp:cNvPr id="0" name=""/>
        <dsp:cNvSpPr/>
      </dsp:nvSpPr>
      <dsp:spPr>
        <a:xfrm>
          <a:off x="1927449" y="3304057"/>
          <a:ext cx="1488937" cy="85498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堂哥 堂妹</a:t>
          </a:r>
        </a:p>
      </dsp:txBody>
      <dsp:txXfrm>
        <a:off x="1952491" y="3329099"/>
        <a:ext cx="1438853" cy="804897"/>
      </dsp:txXfrm>
    </dsp:sp>
    <dsp:sp modelId="{DF5F4AD6-DB8F-4CD1-BB09-9C2648A1DA50}">
      <dsp:nvSpPr>
        <dsp:cNvPr id="0" name=""/>
        <dsp:cNvSpPr/>
      </dsp:nvSpPr>
      <dsp:spPr>
        <a:xfrm>
          <a:off x="3552662" y="1765091"/>
          <a:ext cx="1019193" cy="341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96"/>
              </a:lnTo>
              <a:lnTo>
                <a:pt x="1019193" y="170996"/>
              </a:lnTo>
              <a:lnTo>
                <a:pt x="1019193" y="34199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BC307C-0E19-4B0D-B5E2-BFCEC132279B}">
      <dsp:nvSpPr>
        <dsp:cNvPr id="0" name=""/>
        <dsp:cNvSpPr/>
      </dsp:nvSpPr>
      <dsp:spPr>
        <a:xfrm>
          <a:off x="3825136" y="2107083"/>
          <a:ext cx="1493438" cy="85498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叔叔 嬸嬸</a:t>
          </a:r>
        </a:p>
      </dsp:txBody>
      <dsp:txXfrm>
        <a:off x="3850178" y="2132125"/>
        <a:ext cx="1443354" cy="804897"/>
      </dsp:txXfrm>
    </dsp:sp>
    <dsp:sp modelId="{F2675848-F1EB-42FA-8CB0-F92E0425125D}">
      <dsp:nvSpPr>
        <dsp:cNvPr id="0" name=""/>
        <dsp:cNvSpPr/>
      </dsp:nvSpPr>
      <dsp:spPr>
        <a:xfrm>
          <a:off x="4526135" y="2962065"/>
          <a:ext cx="91440" cy="34199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199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A2B71F-5DDB-4916-BB4B-94A1E64E0FAB}">
      <dsp:nvSpPr>
        <dsp:cNvPr id="0" name=""/>
        <dsp:cNvSpPr/>
      </dsp:nvSpPr>
      <dsp:spPr>
        <a:xfrm>
          <a:off x="3801128" y="3304057"/>
          <a:ext cx="1541454" cy="85498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堂姐 堂弟</a:t>
          </a:r>
        </a:p>
      </dsp:txBody>
      <dsp:txXfrm>
        <a:off x="3826170" y="3329099"/>
        <a:ext cx="1491370" cy="804897"/>
      </dsp:txXfrm>
    </dsp:sp>
    <dsp:sp modelId="{A466A336-7055-447B-8BC6-57A5749B96F4}">
      <dsp:nvSpPr>
        <dsp:cNvPr id="0" name=""/>
        <dsp:cNvSpPr/>
      </dsp:nvSpPr>
      <dsp:spPr>
        <a:xfrm>
          <a:off x="3552662" y="1765091"/>
          <a:ext cx="2815898" cy="341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96"/>
              </a:lnTo>
              <a:lnTo>
                <a:pt x="2815898" y="170996"/>
              </a:lnTo>
              <a:lnTo>
                <a:pt x="2815898" y="34199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8E2AC-F4E2-42E4-9DB9-F69F0011AC72}">
      <dsp:nvSpPr>
        <dsp:cNvPr id="0" name=""/>
        <dsp:cNvSpPr/>
      </dsp:nvSpPr>
      <dsp:spPr>
        <a:xfrm>
          <a:off x="5727324" y="2107083"/>
          <a:ext cx="1282472" cy="85498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爸爸</a:t>
          </a:r>
        </a:p>
      </dsp:txBody>
      <dsp:txXfrm>
        <a:off x="5752366" y="2132125"/>
        <a:ext cx="1232388" cy="804897"/>
      </dsp:txXfrm>
    </dsp:sp>
    <dsp:sp modelId="{307EA5A4-C0A5-4D40-AD95-BBA075F5ACC5}">
      <dsp:nvSpPr>
        <dsp:cNvPr id="0" name=""/>
        <dsp:cNvSpPr/>
      </dsp:nvSpPr>
      <dsp:spPr>
        <a:xfrm>
          <a:off x="6322840" y="2962065"/>
          <a:ext cx="91440" cy="34199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199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5D5013-E492-4B3A-9E2B-EC9245EF7312}">
      <dsp:nvSpPr>
        <dsp:cNvPr id="0" name=""/>
        <dsp:cNvSpPr/>
      </dsp:nvSpPr>
      <dsp:spPr>
        <a:xfrm>
          <a:off x="5727324" y="3304057"/>
          <a:ext cx="1282472" cy="85498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我</a:t>
          </a:r>
        </a:p>
      </dsp:txBody>
      <dsp:txXfrm>
        <a:off x="5752366" y="3329099"/>
        <a:ext cx="1232388" cy="80489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E11667-FB8E-4B3E-A2C3-C021DC85AC3F}">
      <dsp:nvSpPr>
        <dsp:cNvPr id="0" name=""/>
        <dsp:cNvSpPr/>
      </dsp:nvSpPr>
      <dsp:spPr>
        <a:xfrm>
          <a:off x="883819" y="0"/>
          <a:ext cx="3257245" cy="8620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祖父</a:t>
          </a:r>
          <a:r>
            <a:rPr lang="en-US" altLang="zh-TW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外公</a:t>
          </a:r>
          <a:r>
            <a:rPr lang="en-US" altLang="zh-TW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) </a:t>
          </a: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祖母</a:t>
          </a:r>
          <a:r>
            <a:rPr lang="en-US" altLang="zh-TW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外婆</a:t>
          </a:r>
          <a:r>
            <a:rPr lang="en-US" altLang="zh-TW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909066" y="25247"/>
        <a:ext cx="3206751" cy="811519"/>
      </dsp:txXfrm>
    </dsp:sp>
    <dsp:sp modelId="{8C91E80D-BCFD-47B5-9CAA-C147A7EA6AEE}">
      <dsp:nvSpPr>
        <dsp:cNvPr id="0" name=""/>
        <dsp:cNvSpPr/>
      </dsp:nvSpPr>
      <dsp:spPr>
        <a:xfrm>
          <a:off x="717194" y="862013"/>
          <a:ext cx="1795247" cy="346655"/>
        </a:xfrm>
        <a:custGeom>
          <a:avLst/>
          <a:gdLst/>
          <a:ahLst/>
          <a:cxnLst/>
          <a:rect l="0" t="0" r="0" b="0"/>
          <a:pathLst>
            <a:path>
              <a:moveTo>
                <a:pt x="1795247" y="0"/>
              </a:moveTo>
              <a:lnTo>
                <a:pt x="1795247" y="173327"/>
              </a:lnTo>
              <a:lnTo>
                <a:pt x="0" y="173327"/>
              </a:lnTo>
              <a:lnTo>
                <a:pt x="0" y="34665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0C951B-BF29-49CD-8BD2-46419DA2EF0D}">
      <dsp:nvSpPr>
        <dsp:cNvPr id="0" name=""/>
        <dsp:cNvSpPr/>
      </dsp:nvSpPr>
      <dsp:spPr>
        <a:xfrm>
          <a:off x="70684" y="1208668"/>
          <a:ext cx="1293019" cy="86201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媽媽</a:t>
          </a:r>
        </a:p>
      </dsp:txBody>
      <dsp:txXfrm>
        <a:off x="95931" y="1233915"/>
        <a:ext cx="1242525" cy="811519"/>
      </dsp:txXfrm>
    </dsp:sp>
    <dsp:sp modelId="{2542AA9B-1FF2-4839-853F-92DEDC9F1635}">
      <dsp:nvSpPr>
        <dsp:cNvPr id="0" name=""/>
        <dsp:cNvSpPr/>
      </dsp:nvSpPr>
      <dsp:spPr>
        <a:xfrm>
          <a:off x="671474" y="2070682"/>
          <a:ext cx="91440" cy="34480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480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E52C9D-597F-496A-A8EF-EA81D6F7C706}">
      <dsp:nvSpPr>
        <dsp:cNvPr id="0" name=""/>
        <dsp:cNvSpPr/>
      </dsp:nvSpPr>
      <dsp:spPr>
        <a:xfrm>
          <a:off x="70684" y="2415487"/>
          <a:ext cx="1293019" cy="86201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妹妹</a:t>
          </a:r>
        </a:p>
      </dsp:txBody>
      <dsp:txXfrm>
        <a:off x="95931" y="2440734"/>
        <a:ext cx="1242525" cy="811519"/>
      </dsp:txXfrm>
    </dsp:sp>
    <dsp:sp modelId="{041028D3-2BB9-4CD3-8CF3-8DA463AB4164}">
      <dsp:nvSpPr>
        <dsp:cNvPr id="0" name=""/>
        <dsp:cNvSpPr/>
      </dsp:nvSpPr>
      <dsp:spPr>
        <a:xfrm>
          <a:off x="2422578" y="862013"/>
          <a:ext cx="91440" cy="346655"/>
        </a:xfrm>
        <a:custGeom>
          <a:avLst/>
          <a:gdLst/>
          <a:ahLst/>
          <a:cxnLst/>
          <a:rect l="0" t="0" r="0" b="0"/>
          <a:pathLst>
            <a:path>
              <a:moveTo>
                <a:pt x="89863" y="0"/>
              </a:moveTo>
              <a:lnTo>
                <a:pt x="89863" y="173327"/>
              </a:lnTo>
              <a:lnTo>
                <a:pt x="45720" y="173327"/>
              </a:lnTo>
              <a:lnTo>
                <a:pt x="45720" y="34665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78F574-4E03-408E-B81F-321F3B92588D}">
      <dsp:nvSpPr>
        <dsp:cNvPr id="0" name=""/>
        <dsp:cNvSpPr/>
      </dsp:nvSpPr>
      <dsp:spPr>
        <a:xfrm>
          <a:off x="1751610" y="1208668"/>
          <a:ext cx="1433376" cy="86201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阿姨 姨丈</a:t>
          </a:r>
        </a:p>
      </dsp:txBody>
      <dsp:txXfrm>
        <a:off x="1776857" y="1233915"/>
        <a:ext cx="1382882" cy="811519"/>
      </dsp:txXfrm>
    </dsp:sp>
    <dsp:sp modelId="{BBA98321-AAB2-4B88-8663-B759478693B1}">
      <dsp:nvSpPr>
        <dsp:cNvPr id="0" name=""/>
        <dsp:cNvSpPr/>
      </dsp:nvSpPr>
      <dsp:spPr>
        <a:xfrm>
          <a:off x="2422578" y="2070682"/>
          <a:ext cx="91440" cy="34480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480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8663BA-8D33-46FE-91EC-45C2FFDAC17C}">
      <dsp:nvSpPr>
        <dsp:cNvPr id="0" name=""/>
        <dsp:cNvSpPr/>
      </dsp:nvSpPr>
      <dsp:spPr>
        <a:xfrm>
          <a:off x="1757402" y="2415487"/>
          <a:ext cx="1421791" cy="86201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表哥 表妹</a:t>
          </a:r>
        </a:p>
      </dsp:txBody>
      <dsp:txXfrm>
        <a:off x="1782649" y="2440734"/>
        <a:ext cx="1371297" cy="811519"/>
      </dsp:txXfrm>
    </dsp:sp>
    <dsp:sp modelId="{49A96991-A6F9-4D62-B88F-EAC8EEF86675}">
      <dsp:nvSpPr>
        <dsp:cNvPr id="0" name=""/>
        <dsp:cNvSpPr/>
      </dsp:nvSpPr>
      <dsp:spPr>
        <a:xfrm>
          <a:off x="2512442" y="862013"/>
          <a:ext cx="1819659" cy="3466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327"/>
              </a:lnTo>
              <a:lnTo>
                <a:pt x="1819659" y="173327"/>
              </a:lnTo>
              <a:lnTo>
                <a:pt x="1819659" y="34665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F060F9-1DDC-4A7A-88A4-CA0157A7F59D}">
      <dsp:nvSpPr>
        <dsp:cNvPr id="0" name=""/>
        <dsp:cNvSpPr/>
      </dsp:nvSpPr>
      <dsp:spPr>
        <a:xfrm>
          <a:off x="3572892" y="1208668"/>
          <a:ext cx="1518418" cy="86201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舅舅 舅媽</a:t>
          </a:r>
        </a:p>
      </dsp:txBody>
      <dsp:txXfrm>
        <a:off x="3598139" y="1233915"/>
        <a:ext cx="1467924" cy="811519"/>
      </dsp:txXfrm>
    </dsp:sp>
    <dsp:sp modelId="{2AF01B0A-2133-461B-93AD-630307395683}">
      <dsp:nvSpPr>
        <dsp:cNvPr id="0" name=""/>
        <dsp:cNvSpPr/>
      </dsp:nvSpPr>
      <dsp:spPr>
        <a:xfrm>
          <a:off x="4286381" y="2070682"/>
          <a:ext cx="91440" cy="34480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480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1CF373-30E9-4AEF-9244-A4D3E808FD5A}">
      <dsp:nvSpPr>
        <dsp:cNvPr id="0" name=""/>
        <dsp:cNvSpPr/>
      </dsp:nvSpPr>
      <dsp:spPr>
        <a:xfrm>
          <a:off x="3581769" y="2415487"/>
          <a:ext cx="1500665" cy="86201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表姐 表弟</a:t>
          </a:r>
        </a:p>
      </dsp:txBody>
      <dsp:txXfrm>
        <a:off x="3607016" y="2440734"/>
        <a:ext cx="1450171" cy="81151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2E000C-D320-4A94-BD25-38FBCC520D53}">
      <dsp:nvSpPr>
        <dsp:cNvPr id="0" name=""/>
        <dsp:cNvSpPr/>
      </dsp:nvSpPr>
      <dsp:spPr>
        <a:xfrm>
          <a:off x="6069052" y="2922935"/>
          <a:ext cx="91440" cy="42666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666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2479B7-51A8-4F1F-A72E-4083EC9D22E6}">
      <dsp:nvSpPr>
        <dsp:cNvPr id="0" name=""/>
        <dsp:cNvSpPr/>
      </dsp:nvSpPr>
      <dsp:spPr>
        <a:xfrm>
          <a:off x="3425176" y="1564689"/>
          <a:ext cx="2689595" cy="4266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0761"/>
              </a:lnTo>
              <a:lnTo>
                <a:pt x="2689595" y="290761"/>
              </a:lnTo>
              <a:lnTo>
                <a:pt x="2689595" y="42666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EC8AF2-CA6C-46A4-9E19-F7C52C0D7B64}">
      <dsp:nvSpPr>
        <dsp:cNvPr id="0" name=""/>
        <dsp:cNvSpPr/>
      </dsp:nvSpPr>
      <dsp:spPr>
        <a:xfrm>
          <a:off x="4275988" y="2922935"/>
          <a:ext cx="91440" cy="42666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666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1638F8-68EF-42BE-9759-7B54AA9F6653}">
      <dsp:nvSpPr>
        <dsp:cNvPr id="0" name=""/>
        <dsp:cNvSpPr/>
      </dsp:nvSpPr>
      <dsp:spPr>
        <a:xfrm>
          <a:off x="3425176" y="1564689"/>
          <a:ext cx="896531" cy="4266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0761"/>
              </a:lnTo>
              <a:lnTo>
                <a:pt x="896531" y="290761"/>
              </a:lnTo>
              <a:lnTo>
                <a:pt x="896531" y="42666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BB51A1-3CBC-4E0A-8B29-097E3C74CB23}">
      <dsp:nvSpPr>
        <dsp:cNvPr id="0" name=""/>
        <dsp:cNvSpPr/>
      </dsp:nvSpPr>
      <dsp:spPr>
        <a:xfrm>
          <a:off x="2482924" y="2922935"/>
          <a:ext cx="91440" cy="42666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666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48A887-409C-4D79-B719-D643B1CC66BF}">
      <dsp:nvSpPr>
        <dsp:cNvPr id="0" name=""/>
        <dsp:cNvSpPr/>
      </dsp:nvSpPr>
      <dsp:spPr>
        <a:xfrm>
          <a:off x="2528644" y="1564689"/>
          <a:ext cx="896531" cy="426667"/>
        </a:xfrm>
        <a:custGeom>
          <a:avLst/>
          <a:gdLst/>
          <a:ahLst/>
          <a:cxnLst/>
          <a:rect l="0" t="0" r="0" b="0"/>
          <a:pathLst>
            <a:path>
              <a:moveTo>
                <a:pt x="896531" y="0"/>
              </a:moveTo>
              <a:lnTo>
                <a:pt x="896531" y="290761"/>
              </a:lnTo>
              <a:lnTo>
                <a:pt x="0" y="290761"/>
              </a:lnTo>
              <a:lnTo>
                <a:pt x="0" y="42666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717734-4B87-48A8-B46A-A3D3A13BE4DE}">
      <dsp:nvSpPr>
        <dsp:cNvPr id="0" name=""/>
        <dsp:cNvSpPr/>
      </dsp:nvSpPr>
      <dsp:spPr>
        <a:xfrm>
          <a:off x="689860" y="2922935"/>
          <a:ext cx="91440" cy="42666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666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9B4279-5066-4864-B9B0-6C90DD5E11FD}">
      <dsp:nvSpPr>
        <dsp:cNvPr id="0" name=""/>
        <dsp:cNvSpPr/>
      </dsp:nvSpPr>
      <dsp:spPr>
        <a:xfrm>
          <a:off x="735580" y="1564689"/>
          <a:ext cx="2689595" cy="426667"/>
        </a:xfrm>
        <a:custGeom>
          <a:avLst/>
          <a:gdLst/>
          <a:ahLst/>
          <a:cxnLst/>
          <a:rect l="0" t="0" r="0" b="0"/>
          <a:pathLst>
            <a:path>
              <a:moveTo>
                <a:pt x="2689595" y="0"/>
              </a:moveTo>
              <a:lnTo>
                <a:pt x="2689595" y="290761"/>
              </a:lnTo>
              <a:lnTo>
                <a:pt x="0" y="290761"/>
              </a:lnTo>
              <a:lnTo>
                <a:pt x="0" y="42666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C0CF23-FD7D-4FC2-BF24-1BFD3C3BA112}">
      <dsp:nvSpPr>
        <dsp:cNvPr id="0" name=""/>
        <dsp:cNvSpPr/>
      </dsp:nvSpPr>
      <dsp:spPr>
        <a:xfrm>
          <a:off x="2691650" y="633111"/>
          <a:ext cx="1467052" cy="93157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47B8F09-98E4-446A-B7ED-3FB9F18C4249}">
      <dsp:nvSpPr>
        <dsp:cNvPr id="0" name=""/>
        <dsp:cNvSpPr/>
      </dsp:nvSpPr>
      <dsp:spPr>
        <a:xfrm>
          <a:off x="2854656" y="787967"/>
          <a:ext cx="1467052" cy="9315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祖父</a:t>
          </a:r>
          <a:r>
            <a:rPr lang="en-US" altLang="zh-TW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爺爺</a:t>
          </a:r>
          <a:r>
            <a:rPr lang="en-US" altLang="zh-TW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) </a:t>
          </a: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祖母</a:t>
          </a:r>
          <a:r>
            <a:rPr lang="en-US" altLang="zh-TW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奶奶</a:t>
          </a:r>
          <a:r>
            <a:rPr lang="en-US" altLang="zh-TW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881941" y="815252"/>
        <a:ext cx="1412482" cy="877008"/>
      </dsp:txXfrm>
    </dsp:sp>
    <dsp:sp modelId="{BDCEFA0B-029F-45F6-9B5B-BEBACD76CEFF}">
      <dsp:nvSpPr>
        <dsp:cNvPr id="0" name=""/>
        <dsp:cNvSpPr/>
      </dsp:nvSpPr>
      <dsp:spPr>
        <a:xfrm>
          <a:off x="2054" y="1991357"/>
          <a:ext cx="1467052" cy="93157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127D228-536C-4361-86E2-A95589AD2334}">
      <dsp:nvSpPr>
        <dsp:cNvPr id="0" name=""/>
        <dsp:cNvSpPr/>
      </dsp:nvSpPr>
      <dsp:spPr>
        <a:xfrm>
          <a:off x="165060" y="2146213"/>
          <a:ext cx="1467052" cy="9315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姑姑 姑丈</a:t>
          </a:r>
        </a:p>
      </dsp:txBody>
      <dsp:txXfrm>
        <a:off x="192345" y="2173498"/>
        <a:ext cx="1412482" cy="877008"/>
      </dsp:txXfrm>
    </dsp:sp>
    <dsp:sp modelId="{52262BE5-3690-4167-8779-48F9D84B5944}">
      <dsp:nvSpPr>
        <dsp:cNvPr id="0" name=""/>
        <dsp:cNvSpPr/>
      </dsp:nvSpPr>
      <dsp:spPr>
        <a:xfrm>
          <a:off x="2054" y="3349603"/>
          <a:ext cx="1467052" cy="93157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B10D699-45B7-4804-BFBC-18BA7AB8E6FC}">
      <dsp:nvSpPr>
        <dsp:cNvPr id="0" name=""/>
        <dsp:cNvSpPr/>
      </dsp:nvSpPr>
      <dsp:spPr>
        <a:xfrm>
          <a:off x="165060" y="3504459"/>
          <a:ext cx="1467052" cy="9315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表哥 表妹</a:t>
          </a:r>
        </a:p>
      </dsp:txBody>
      <dsp:txXfrm>
        <a:off x="192345" y="3531744"/>
        <a:ext cx="1412482" cy="877008"/>
      </dsp:txXfrm>
    </dsp:sp>
    <dsp:sp modelId="{34329A2C-4013-42ED-B1B5-CA793DDD957D}">
      <dsp:nvSpPr>
        <dsp:cNvPr id="0" name=""/>
        <dsp:cNvSpPr/>
      </dsp:nvSpPr>
      <dsp:spPr>
        <a:xfrm>
          <a:off x="1795118" y="1991357"/>
          <a:ext cx="1467052" cy="93157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D73C3C8-561F-4AA5-AB71-DD7A6D4BB4C8}">
      <dsp:nvSpPr>
        <dsp:cNvPr id="0" name=""/>
        <dsp:cNvSpPr/>
      </dsp:nvSpPr>
      <dsp:spPr>
        <a:xfrm>
          <a:off x="1958124" y="2146213"/>
          <a:ext cx="1467052" cy="9315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伯伯 伯母</a:t>
          </a:r>
        </a:p>
      </dsp:txBody>
      <dsp:txXfrm>
        <a:off x="1985409" y="2173498"/>
        <a:ext cx="1412482" cy="877008"/>
      </dsp:txXfrm>
    </dsp:sp>
    <dsp:sp modelId="{BAE959DB-8435-4180-92CF-651C8969EDBA}">
      <dsp:nvSpPr>
        <dsp:cNvPr id="0" name=""/>
        <dsp:cNvSpPr/>
      </dsp:nvSpPr>
      <dsp:spPr>
        <a:xfrm>
          <a:off x="1795118" y="3349603"/>
          <a:ext cx="1467052" cy="93157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A6325D5-E792-48F1-A4C9-A408402BED89}">
      <dsp:nvSpPr>
        <dsp:cNvPr id="0" name=""/>
        <dsp:cNvSpPr/>
      </dsp:nvSpPr>
      <dsp:spPr>
        <a:xfrm>
          <a:off x="1958124" y="3504459"/>
          <a:ext cx="1467052" cy="9315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堂哥 堂妹</a:t>
          </a:r>
        </a:p>
      </dsp:txBody>
      <dsp:txXfrm>
        <a:off x="1985409" y="3531744"/>
        <a:ext cx="1412482" cy="877008"/>
      </dsp:txXfrm>
    </dsp:sp>
    <dsp:sp modelId="{DBE9904D-4CF5-472D-A89B-ABD0378F2527}">
      <dsp:nvSpPr>
        <dsp:cNvPr id="0" name=""/>
        <dsp:cNvSpPr/>
      </dsp:nvSpPr>
      <dsp:spPr>
        <a:xfrm>
          <a:off x="3588182" y="1991357"/>
          <a:ext cx="1467052" cy="93157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F74465D-C5FC-47D6-B903-F3290901B773}">
      <dsp:nvSpPr>
        <dsp:cNvPr id="0" name=""/>
        <dsp:cNvSpPr/>
      </dsp:nvSpPr>
      <dsp:spPr>
        <a:xfrm>
          <a:off x="3751188" y="2146213"/>
          <a:ext cx="1467052" cy="9315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叔叔 嬸嬸</a:t>
          </a:r>
        </a:p>
      </dsp:txBody>
      <dsp:txXfrm>
        <a:off x="3778473" y="2173498"/>
        <a:ext cx="1412482" cy="877008"/>
      </dsp:txXfrm>
    </dsp:sp>
    <dsp:sp modelId="{439C81F6-351A-446E-8ABD-FA8301B34F89}">
      <dsp:nvSpPr>
        <dsp:cNvPr id="0" name=""/>
        <dsp:cNvSpPr/>
      </dsp:nvSpPr>
      <dsp:spPr>
        <a:xfrm>
          <a:off x="3588182" y="3349603"/>
          <a:ext cx="1467052" cy="93157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E34982E-95C2-4628-A01A-524BAF43ED1E}">
      <dsp:nvSpPr>
        <dsp:cNvPr id="0" name=""/>
        <dsp:cNvSpPr/>
      </dsp:nvSpPr>
      <dsp:spPr>
        <a:xfrm>
          <a:off x="3751188" y="3504459"/>
          <a:ext cx="1467052" cy="9315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堂姐 堂弟</a:t>
          </a:r>
        </a:p>
      </dsp:txBody>
      <dsp:txXfrm>
        <a:off x="3778473" y="3531744"/>
        <a:ext cx="1412482" cy="877008"/>
      </dsp:txXfrm>
    </dsp:sp>
    <dsp:sp modelId="{1237FD6C-E4AA-4D9E-8B3A-7432A1CAC4AD}">
      <dsp:nvSpPr>
        <dsp:cNvPr id="0" name=""/>
        <dsp:cNvSpPr/>
      </dsp:nvSpPr>
      <dsp:spPr>
        <a:xfrm>
          <a:off x="5381246" y="1991357"/>
          <a:ext cx="1467052" cy="93157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0BE0BDA-AF38-436B-8F9D-C27AC7D91578}">
      <dsp:nvSpPr>
        <dsp:cNvPr id="0" name=""/>
        <dsp:cNvSpPr/>
      </dsp:nvSpPr>
      <dsp:spPr>
        <a:xfrm>
          <a:off x="5544252" y="2146213"/>
          <a:ext cx="1467052" cy="9315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爸爸</a:t>
          </a:r>
        </a:p>
      </dsp:txBody>
      <dsp:txXfrm>
        <a:off x="5571537" y="2173498"/>
        <a:ext cx="1412482" cy="877008"/>
      </dsp:txXfrm>
    </dsp:sp>
    <dsp:sp modelId="{064B5E74-D64C-45C3-A53B-19C978019AB3}">
      <dsp:nvSpPr>
        <dsp:cNvPr id="0" name=""/>
        <dsp:cNvSpPr/>
      </dsp:nvSpPr>
      <dsp:spPr>
        <a:xfrm>
          <a:off x="5381246" y="3349603"/>
          <a:ext cx="1467052" cy="93157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6018261-B612-4656-84B7-567E8D33D563}">
      <dsp:nvSpPr>
        <dsp:cNvPr id="0" name=""/>
        <dsp:cNvSpPr/>
      </dsp:nvSpPr>
      <dsp:spPr>
        <a:xfrm>
          <a:off x="5544252" y="3504459"/>
          <a:ext cx="1467052" cy="9315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標楷體" panose="03000509000000000000" pitchFamily="65" charset="-120"/>
              <a:ea typeface="標楷體" panose="03000509000000000000" pitchFamily="65" charset="-120"/>
            </a:rPr>
            <a:t>我</a:t>
          </a:r>
        </a:p>
      </dsp:txBody>
      <dsp:txXfrm>
        <a:off x="5571537" y="3531744"/>
        <a:ext cx="1412482" cy="87700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64C8F5-6DB6-4BAA-BF19-2FE176001BD2}">
      <dsp:nvSpPr>
        <dsp:cNvPr id="0" name=""/>
        <dsp:cNvSpPr/>
      </dsp:nvSpPr>
      <dsp:spPr>
        <a:xfrm>
          <a:off x="4303082" y="2144033"/>
          <a:ext cx="91440" cy="3990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900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08E37D-CC52-4B9A-A80D-C1D562609883}">
      <dsp:nvSpPr>
        <dsp:cNvPr id="0" name=""/>
        <dsp:cNvSpPr/>
      </dsp:nvSpPr>
      <dsp:spPr>
        <a:xfrm>
          <a:off x="2671974" y="873836"/>
          <a:ext cx="1676827" cy="3990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1912"/>
              </a:lnTo>
              <a:lnTo>
                <a:pt x="1676827" y="271912"/>
              </a:lnTo>
              <a:lnTo>
                <a:pt x="1676827" y="39900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EBFE62-8F7D-4674-B15F-18A9D9073506}">
      <dsp:nvSpPr>
        <dsp:cNvPr id="0" name=""/>
        <dsp:cNvSpPr/>
      </dsp:nvSpPr>
      <dsp:spPr>
        <a:xfrm>
          <a:off x="2626254" y="2144033"/>
          <a:ext cx="91440" cy="3990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900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059DC7-7FDB-40D7-857D-D44BB8171B12}">
      <dsp:nvSpPr>
        <dsp:cNvPr id="0" name=""/>
        <dsp:cNvSpPr/>
      </dsp:nvSpPr>
      <dsp:spPr>
        <a:xfrm>
          <a:off x="2626254" y="873836"/>
          <a:ext cx="91440" cy="3990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900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7E7D09-A652-4A3E-B549-91D081E3CEBE}">
      <dsp:nvSpPr>
        <dsp:cNvPr id="0" name=""/>
        <dsp:cNvSpPr/>
      </dsp:nvSpPr>
      <dsp:spPr>
        <a:xfrm>
          <a:off x="949426" y="2144033"/>
          <a:ext cx="91440" cy="3990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900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68AC03-1828-4899-86E3-E5C3CC20EF9A}">
      <dsp:nvSpPr>
        <dsp:cNvPr id="0" name=""/>
        <dsp:cNvSpPr/>
      </dsp:nvSpPr>
      <dsp:spPr>
        <a:xfrm>
          <a:off x="995146" y="873836"/>
          <a:ext cx="1676827" cy="399008"/>
        </a:xfrm>
        <a:custGeom>
          <a:avLst/>
          <a:gdLst/>
          <a:ahLst/>
          <a:cxnLst/>
          <a:rect l="0" t="0" r="0" b="0"/>
          <a:pathLst>
            <a:path>
              <a:moveTo>
                <a:pt x="1676827" y="0"/>
              </a:moveTo>
              <a:lnTo>
                <a:pt x="1676827" y="271912"/>
              </a:lnTo>
              <a:lnTo>
                <a:pt x="0" y="271912"/>
              </a:lnTo>
              <a:lnTo>
                <a:pt x="0" y="39900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C76D5D-875F-4985-92F7-ACDB372D2FEE}">
      <dsp:nvSpPr>
        <dsp:cNvPr id="0" name=""/>
        <dsp:cNvSpPr/>
      </dsp:nvSpPr>
      <dsp:spPr>
        <a:xfrm>
          <a:off x="1985999" y="2647"/>
          <a:ext cx="1371949" cy="87118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6762F03-67C1-4827-B3A9-835F1151D578}">
      <dsp:nvSpPr>
        <dsp:cNvPr id="0" name=""/>
        <dsp:cNvSpPr/>
      </dsp:nvSpPr>
      <dsp:spPr>
        <a:xfrm>
          <a:off x="2138438" y="147464"/>
          <a:ext cx="1371949" cy="8711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祖父</a:t>
          </a:r>
          <a:r>
            <a:rPr lang="en-US" altLang="zh-TW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外公</a:t>
          </a:r>
          <a:r>
            <a:rPr lang="en-US" altLang="zh-TW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) </a:t>
          </a:r>
          <a:r>
            <a:rPr lang="zh-TW" altLang="en-US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祖母</a:t>
          </a:r>
          <a:r>
            <a:rPr lang="en-US" altLang="zh-TW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外婆</a:t>
          </a:r>
          <a:r>
            <a:rPr lang="en-US" altLang="zh-TW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163954" y="172980"/>
        <a:ext cx="1320917" cy="820156"/>
      </dsp:txXfrm>
    </dsp:sp>
    <dsp:sp modelId="{39D4C4B7-5C05-44E4-87BE-B5C68479296E}">
      <dsp:nvSpPr>
        <dsp:cNvPr id="0" name=""/>
        <dsp:cNvSpPr/>
      </dsp:nvSpPr>
      <dsp:spPr>
        <a:xfrm>
          <a:off x="309171" y="1272844"/>
          <a:ext cx="1371949" cy="87118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A804DEA-4910-41E5-9AEA-6528B85DD854}">
      <dsp:nvSpPr>
        <dsp:cNvPr id="0" name=""/>
        <dsp:cNvSpPr/>
      </dsp:nvSpPr>
      <dsp:spPr>
        <a:xfrm>
          <a:off x="461610" y="1417661"/>
          <a:ext cx="1371949" cy="8711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媽媽</a:t>
          </a:r>
        </a:p>
      </dsp:txBody>
      <dsp:txXfrm>
        <a:off x="487126" y="1443177"/>
        <a:ext cx="1320917" cy="820156"/>
      </dsp:txXfrm>
    </dsp:sp>
    <dsp:sp modelId="{1802BDF8-25AC-4414-ABA3-BD266C099369}">
      <dsp:nvSpPr>
        <dsp:cNvPr id="0" name=""/>
        <dsp:cNvSpPr/>
      </dsp:nvSpPr>
      <dsp:spPr>
        <a:xfrm>
          <a:off x="309171" y="2543041"/>
          <a:ext cx="1371949" cy="87118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6A22042-B5B9-4505-96A9-FE7F3000F361}">
      <dsp:nvSpPr>
        <dsp:cNvPr id="0" name=""/>
        <dsp:cNvSpPr/>
      </dsp:nvSpPr>
      <dsp:spPr>
        <a:xfrm>
          <a:off x="461610" y="2687858"/>
          <a:ext cx="1371949" cy="8711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妹妹</a:t>
          </a:r>
        </a:p>
      </dsp:txBody>
      <dsp:txXfrm>
        <a:off x="487126" y="2713374"/>
        <a:ext cx="1320917" cy="820156"/>
      </dsp:txXfrm>
    </dsp:sp>
    <dsp:sp modelId="{B52E66C9-B3E6-448F-99A2-81A71FCAF40A}">
      <dsp:nvSpPr>
        <dsp:cNvPr id="0" name=""/>
        <dsp:cNvSpPr/>
      </dsp:nvSpPr>
      <dsp:spPr>
        <a:xfrm>
          <a:off x="1985999" y="1272844"/>
          <a:ext cx="1371949" cy="87118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9391891-640F-455D-81E2-CD00EEB9CECE}">
      <dsp:nvSpPr>
        <dsp:cNvPr id="0" name=""/>
        <dsp:cNvSpPr/>
      </dsp:nvSpPr>
      <dsp:spPr>
        <a:xfrm>
          <a:off x="2138438" y="1417661"/>
          <a:ext cx="1371949" cy="8711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阿姨 姨丈</a:t>
          </a:r>
        </a:p>
      </dsp:txBody>
      <dsp:txXfrm>
        <a:off x="2163954" y="1443177"/>
        <a:ext cx="1320917" cy="820156"/>
      </dsp:txXfrm>
    </dsp:sp>
    <dsp:sp modelId="{52F2FEA9-9CE7-4128-8895-D943FF73F658}">
      <dsp:nvSpPr>
        <dsp:cNvPr id="0" name=""/>
        <dsp:cNvSpPr/>
      </dsp:nvSpPr>
      <dsp:spPr>
        <a:xfrm>
          <a:off x="1985999" y="2543041"/>
          <a:ext cx="1371949" cy="87118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ED851CD-6702-4111-A836-C5C0AC40C705}">
      <dsp:nvSpPr>
        <dsp:cNvPr id="0" name=""/>
        <dsp:cNvSpPr/>
      </dsp:nvSpPr>
      <dsp:spPr>
        <a:xfrm>
          <a:off x="2138438" y="2687858"/>
          <a:ext cx="1371949" cy="8711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表哥 表妹</a:t>
          </a:r>
        </a:p>
      </dsp:txBody>
      <dsp:txXfrm>
        <a:off x="2163954" y="2713374"/>
        <a:ext cx="1320917" cy="820156"/>
      </dsp:txXfrm>
    </dsp:sp>
    <dsp:sp modelId="{F935FB39-2131-4CAA-8572-B46DBF7D16C2}">
      <dsp:nvSpPr>
        <dsp:cNvPr id="0" name=""/>
        <dsp:cNvSpPr/>
      </dsp:nvSpPr>
      <dsp:spPr>
        <a:xfrm>
          <a:off x="3662827" y="1272844"/>
          <a:ext cx="1371949" cy="87118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C870EFD-5F43-41F5-A23A-2D781162C8BE}">
      <dsp:nvSpPr>
        <dsp:cNvPr id="0" name=""/>
        <dsp:cNvSpPr/>
      </dsp:nvSpPr>
      <dsp:spPr>
        <a:xfrm>
          <a:off x="3815266" y="1417661"/>
          <a:ext cx="1371949" cy="8711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舅舅 舅媽</a:t>
          </a:r>
        </a:p>
      </dsp:txBody>
      <dsp:txXfrm>
        <a:off x="3840782" y="1443177"/>
        <a:ext cx="1320917" cy="820156"/>
      </dsp:txXfrm>
    </dsp:sp>
    <dsp:sp modelId="{B453C927-58BA-4A27-AB2C-E2B99CD7A800}">
      <dsp:nvSpPr>
        <dsp:cNvPr id="0" name=""/>
        <dsp:cNvSpPr/>
      </dsp:nvSpPr>
      <dsp:spPr>
        <a:xfrm>
          <a:off x="3662827" y="2543041"/>
          <a:ext cx="1371949" cy="87118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FE5E333-FA4C-4664-8F94-9A543B49387B}">
      <dsp:nvSpPr>
        <dsp:cNvPr id="0" name=""/>
        <dsp:cNvSpPr/>
      </dsp:nvSpPr>
      <dsp:spPr>
        <a:xfrm>
          <a:off x="3815266" y="2687858"/>
          <a:ext cx="1371949" cy="8711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>
              <a:latin typeface="標楷體" panose="03000509000000000000" pitchFamily="65" charset="-120"/>
              <a:ea typeface="標楷體" panose="03000509000000000000" pitchFamily="65" charset="-120"/>
            </a:rPr>
            <a:t>表姐 表弟</a:t>
          </a:r>
        </a:p>
      </dsp:txBody>
      <dsp:txXfrm>
        <a:off x="3840782" y="2713374"/>
        <a:ext cx="1320917" cy="82015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3131C3-393F-4AD3-A712-B11CC733FFA1}">
      <dsp:nvSpPr>
        <dsp:cNvPr id="0" name=""/>
        <dsp:cNvSpPr/>
      </dsp:nvSpPr>
      <dsp:spPr>
        <a:xfrm>
          <a:off x="5359308" y="2893611"/>
          <a:ext cx="215421" cy="6606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627"/>
              </a:lnTo>
              <a:lnTo>
                <a:pt x="215421" y="66062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133E34-84AC-491C-8767-84F513FAC42C}">
      <dsp:nvSpPr>
        <dsp:cNvPr id="0" name=""/>
        <dsp:cNvSpPr/>
      </dsp:nvSpPr>
      <dsp:spPr>
        <a:xfrm>
          <a:off x="3327161" y="1873947"/>
          <a:ext cx="2606605" cy="3015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0795"/>
              </a:lnTo>
              <a:lnTo>
                <a:pt x="2606605" y="150795"/>
              </a:lnTo>
              <a:lnTo>
                <a:pt x="2606605" y="30159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EA471A-F881-4D38-AD49-707860D32378}">
      <dsp:nvSpPr>
        <dsp:cNvPr id="0" name=""/>
        <dsp:cNvSpPr/>
      </dsp:nvSpPr>
      <dsp:spPr>
        <a:xfrm>
          <a:off x="3621571" y="2893611"/>
          <a:ext cx="215421" cy="6606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627"/>
              </a:lnTo>
              <a:lnTo>
                <a:pt x="215421" y="66062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53C7C5-FAB4-4AA1-BE26-9701338B1EB8}">
      <dsp:nvSpPr>
        <dsp:cNvPr id="0" name=""/>
        <dsp:cNvSpPr/>
      </dsp:nvSpPr>
      <dsp:spPr>
        <a:xfrm>
          <a:off x="3327161" y="1873947"/>
          <a:ext cx="868868" cy="3015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0795"/>
              </a:lnTo>
              <a:lnTo>
                <a:pt x="868868" y="150795"/>
              </a:lnTo>
              <a:lnTo>
                <a:pt x="868868" y="30159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F97826-9E3E-4558-8326-727FD1DCCDF3}">
      <dsp:nvSpPr>
        <dsp:cNvPr id="0" name=""/>
        <dsp:cNvSpPr/>
      </dsp:nvSpPr>
      <dsp:spPr>
        <a:xfrm>
          <a:off x="1883834" y="2893611"/>
          <a:ext cx="215421" cy="6606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627"/>
              </a:lnTo>
              <a:lnTo>
                <a:pt x="215421" y="66062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BF90AC-83BC-48F5-84F5-512682460F67}">
      <dsp:nvSpPr>
        <dsp:cNvPr id="0" name=""/>
        <dsp:cNvSpPr/>
      </dsp:nvSpPr>
      <dsp:spPr>
        <a:xfrm>
          <a:off x="2458292" y="1873947"/>
          <a:ext cx="868868" cy="301590"/>
        </a:xfrm>
        <a:custGeom>
          <a:avLst/>
          <a:gdLst/>
          <a:ahLst/>
          <a:cxnLst/>
          <a:rect l="0" t="0" r="0" b="0"/>
          <a:pathLst>
            <a:path>
              <a:moveTo>
                <a:pt x="868868" y="0"/>
              </a:moveTo>
              <a:lnTo>
                <a:pt x="868868" y="150795"/>
              </a:lnTo>
              <a:lnTo>
                <a:pt x="0" y="150795"/>
              </a:lnTo>
              <a:lnTo>
                <a:pt x="0" y="30159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5E134B-DDE3-4C21-9495-2A44CD11BFA7}">
      <dsp:nvSpPr>
        <dsp:cNvPr id="0" name=""/>
        <dsp:cNvSpPr/>
      </dsp:nvSpPr>
      <dsp:spPr>
        <a:xfrm>
          <a:off x="146097" y="2893611"/>
          <a:ext cx="215421" cy="6606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627"/>
              </a:lnTo>
              <a:lnTo>
                <a:pt x="215421" y="66062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5B82F7-C543-4FD7-ADA5-0C5721312B58}">
      <dsp:nvSpPr>
        <dsp:cNvPr id="0" name=""/>
        <dsp:cNvSpPr/>
      </dsp:nvSpPr>
      <dsp:spPr>
        <a:xfrm>
          <a:off x="720555" y="1873947"/>
          <a:ext cx="2606605" cy="301590"/>
        </a:xfrm>
        <a:custGeom>
          <a:avLst/>
          <a:gdLst/>
          <a:ahLst/>
          <a:cxnLst/>
          <a:rect l="0" t="0" r="0" b="0"/>
          <a:pathLst>
            <a:path>
              <a:moveTo>
                <a:pt x="2606605" y="0"/>
              </a:moveTo>
              <a:lnTo>
                <a:pt x="2606605" y="150795"/>
              </a:lnTo>
              <a:lnTo>
                <a:pt x="0" y="150795"/>
              </a:lnTo>
              <a:lnTo>
                <a:pt x="0" y="30159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37FEA4-E80A-45D2-9C76-FDFC097B3850}">
      <dsp:nvSpPr>
        <dsp:cNvPr id="0" name=""/>
        <dsp:cNvSpPr/>
      </dsp:nvSpPr>
      <dsp:spPr>
        <a:xfrm>
          <a:off x="2609088" y="1155874"/>
          <a:ext cx="1436146" cy="71807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祖父</a:t>
          </a:r>
          <a:r>
            <a:rPr lang="en-US" altLang="zh-TW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爺爺</a:t>
          </a:r>
          <a:r>
            <a:rPr lang="en-US" altLang="zh-TW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) </a:t>
          </a: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祖母</a:t>
          </a:r>
          <a:r>
            <a:rPr lang="en-US" altLang="zh-TW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奶奶</a:t>
          </a:r>
          <a:r>
            <a:rPr lang="en-US" altLang="zh-TW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609088" y="1155874"/>
        <a:ext cx="1436146" cy="718073"/>
      </dsp:txXfrm>
    </dsp:sp>
    <dsp:sp modelId="{C01A62B8-EC2F-440E-8215-E76FF976AB9F}">
      <dsp:nvSpPr>
        <dsp:cNvPr id="0" name=""/>
        <dsp:cNvSpPr/>
      </dsp:nvSpPr>
      <dsp:spPr>
        <a:xfrm>
          <a:off x="2482" y="2175537"/>
          <a:ext cx="1436146" cy="71807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姑姑 姑丈</a:t>
          </a:r>
        </a:p>
      </dsp:txBody>
      <dsp:txXfrm>
        <a:off x="2482" y="2175537"/>
        <a:ext cx="1436146" cy="718073"/>
      </dsp:txXfrm>
    </dsp:sp>
    <dsp:sp modelId="{4532C32F-CADB-417B-9D57-FCDFCE2143F0}">
      <dsp:nvSpPr>
        <dsp:cNvPr id="0" name=""/>
        <dsp:cNvSpPr/>
      </dsp:nvSpPr>
      <dsp:spPr>
        <a:xfrm>
          <a:off x="361519" y="3195201"/>
          <a:ext cx="1436146" cy="71807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表哥 表妹</a:t>
          </a:r>
        </a:p>
      </dsp:txBody>
      <dsp:txXfrm>
        <a:off x="361519" y="3195201"/>
        <a:ext cx="1436146" cy="718073"/>
      </dsp:txXfrm>
    </dsp:sp>
    <dsp:sp modelId="{2579B5DC-185D-4E1A-9E89-58DAEDC1C02B}">
      <dsp:nvSpPr>
        <dsp:cNvPr id="0" name=""/>
        <dsp:cNvSpPr/>
      </dsp:nvSpPr>
      <dsp:spPr>
        <a:xfrm>
          <a:off x="1740219" y="2175537"/>
          <a:ext cx="1436146" cy="71807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伯伯 伯母</a:t>
          </a:r>
        </a:p>
      </dsp:txBody>
      <dsp:txXfrm>
        <a:off x="1740219" y="2175537"/>
        <a:ext cx="1436146" cy="718073"/>
      </dsp:txXfrm>
    </dsp:sp>
    <dsp:sp modelId="{5E89211B-F4DF-4DC8-B932-C64290A31DC1}">
      <dsp:nvSpPr>
        <dsp:cNvPr id="0" name=""/>
        <dsp:cNvSpPr/>
      </dsp:nvSpPr>
      <dsp:spPr>
        <a:xfrm>
          <a:off x="2099256" y="3195201"/>
          <a:ext cx="1436146" cy="71807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堂哥 堂妹</a:t>
          </a:r>
        </a:p>
      </dsp:txBody>
      <dsp:txXfrm>
        <a:off x="2099256" y="3195201"/>
        <a:ext cx="1436146" cy="718073"/>
      </dsp:txXfrm>
    </dsp:sp>
    <dsp:sp modelId="{BB7F1629-EBAB-41EE-9092-C970FC72D1D1}">
      <dsp:nvSpPr>
        <dsp:cNvPr id="0" name=""/>
        <dsp:cNvSpPr/>
      </dsp:nvSpPr>
      <dsp:spPr>
        <a:xfrm>
          <a:off x="3477956" y="2175537"/>
          <a:ext cx="1436146" cy="71807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叔叔 嬸嬸</a:t>
          </a:r>
        </a:p>
      </dsp:txBody>
      <dsp:txXfrm>
        <a:off x="3477956" y="2175537"/>
        <a:ext cx="1436146" cy="718073"/>
      </dsp:txXfrm>
    </dsp:sp>
    <dsp:sp modelId="{A9EC3EFA-6756-4019-9EDF-0E383CF7D140}">
      <dsp:nvSpPr>
        <dsp:cNvPr id="0" name=""/>
        <dsp:cNvSpPr/>
      </dsp:nvSpPr>
      <dsp:spPr>
        <a:xfrm>
          <a:off x="3836993" y="3195201"/>
          <a:ext cx="1436146" cy="71807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堂姐 堂弟</a:t>
          </a:r>
        </a:p>
      </dsp:txBody>
      <dsp:txXfrm>
        <a:off x="3836993" y="3195201"/>
        <a:ext cx="1436146" cy="718073"/>
      </dsp:txXfrm>
    </dsp:sp>
    <dsp:sp modelId="{2AE16058-D676-4A69-839C-6FB823A75AFC}">
      <dsp:nvSpPr>
        <dsp:cNvPr id="0" name=""/>
        <dsp:cNvSpPr/>
      </dsp:nvSpPr>
      <dsp:spPr>
        <a:xfrm>
          <a:off x="5215693" y="2175537"/>
          <a:ext cx="1436146" cy="71807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爸爸</a:t>
          </a:r>
        </a:p>
      </dsp:txBody>
      <dsp:txXfrm>
        <a:off x="5215693" y="2175537"/>
        <a:ext cx="1436146" cy="718073"/>
      </dsp:txXfrm>
    </dsp:sp>
    <dsp:sp modelId="{2C2392CF-ED9E-43A3-9FF5-386E6A23F4D6}">
      <dsp:nvSpPr>
        <dsp:cNvPr id="0" name=""/>
        <dsp:cNvSpPr/>
      </dsp:nvSpPr>
      <dsp:spPr>
        <a:xfrm>
          <a:off x="5574730" y="3195201"/>
          <a:ext cx="1436146" cy="71807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我</a:t>
          </a:r>
        </a:p>
      </dsp:txBody>
      <dsp:txXfrm>
        <a:off x="5574730" y="3195201"/>
        <a:ext cx="1436146" cy="71807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CAFF78-99B9-46C6-B2A8-D7F32B4C8A63}">
      <dsp:nvSpPr>
        <dsp:cNvPr id="0" name=""/>
        <dsp:cNvSpPr/>
      </dsp:nvSpPr>
      <dsp:spPr>
        <a:xfrm>
          <a:off x="3543547" y="1990971"/>
          <a:ext cx="210777" cy="6463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6383"/>
              </a:lnTo>
              <a:lnTo>
                <a:pt x="210777" y="64638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6FC717-B31B-4010-A6CE-B4E96565F822}">
      <dsp:nvSpPr>
        <dsp:cNvPr id="0" name=""/>
        <dsp:cNvSpPr/>
      </dsp:nvSpPr>
      <dsp:spPr>
        <a:xfrm>
          <a:off x="2405350" y="993291"/>
          <a:ext cx="1700270" cy="2950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7544"/>
              </a:lnTo>
              <a:lnTo>
                <a:pt x="1700270" y="147544"/>
              </a:lnTo>
              <a:lnTo>
                <a:pt x="1700270" y="29508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0430F4-753C-4FF4-A71E-9F290964AA33}">
      <dsp:nvSpPr>
        <dsp:cNvPr id="0" name=""/>
        <dsp:cNvSpPr/>
      </dsp:nvSpPr>
      <dsp:spPr>
        <a:xfrm>
          <a:off x="1843277" y="1990971"/>
          <a:ext cx="210777" cy="6463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6383"/>
              </a:lnTo>
              <a:lnTo>
                <a:pt x="210777" y="64638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F3C772-CEFD-4D0D-A22D-FD768E789311}">
      <dsp:nvSpPr>
        <dsp:cNvPr id="0" name=""/>
        <dsp:cNvSpPr/>
      </dsp:nvSpPr>
      <dsp:spPr>
        <a:xfrm>
          <a:off x="2359630" y="993291"/>
          <a:ext cx="91440" cy="29508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508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80A0AC-D447-43DE-9420-EAF75E1597A1}">
      <dsp:nvSpPr>
        <dsp:cNvPr id="0" name=""/>
        <dsp:cNvSpPr/>
      </dsp:nvSpPr>
      <dsp:spPr>
        <a:xfrm>
          <a:off x="143007" y="1990971"/>
          <a:ext cx="210777" cy="6463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6383"/>
              </a:lnTo>
              <a:lnTo>
                <a:pt x="210777" y="64638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C89E75-5CD3-4FF9-B3DD-B695D0EC2641}">
      <dsp:nvSpPr>
        <dsp:cNvPr id="0" name=""/>
        <dsp:cNvSpPr/>
      </dsp:nvSpPr>
      <dsp:spPr>
        <a:xfrm>
          <a:off x="705080" y="993291"/>
          <a:ext cx="1700270" cy="295088"/>
        </a:xfrm>
        <a:custGeom>
          <a:avLst/>
          <a:gdLst/>
          <a:ahLst/>
          <a:cxnLst/>
          <a:rect l="0" t="0" r="0" b="0"/>
          <a:pathLst>
            <a:path>
              <a:moveTo>
                <a:pt x="1700270" y="0"/>
              </a:moveTo>
              <a:lnTo>
                <a:pt x="1700270" y="147544"/>
              </a:lnTo>
              <a:lnTo>
                <a:pt x="0" y="147544"/>
              </a:lnTo>
              <a:lnTo>
                <a:pt x="0" y="29508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45B7C4-50E8-49FA-B359-F75BFC5E6E22}">
      <dsp:nvSpPr>
        <dsp:cNvPr id="0" name=""/>
        <dsp:cNvSpPr/>
      </dsp:nvSpPr>
      <dsp:spPr>
        <a:xfrm>
          <a:off x="1702759" y="290700"/>
          <a:ext cx="1405182" cy="70259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祖父</a:t>
          </a:r>
          <a:r>
            <a:rPr lang="en-US" altLang="zh-TW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外公</a:t>
          </a:r>
          <a:r>
            <a:rPr lang="en-US" altLang="zh-TW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) </a:t>
          </a: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祖母</a:t>
          </a:r>
          <a:r>
            <a:rPr lang="en-US" altLang="zh-TW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外婆</a:t>
          </a:r>
          <a:r>
            <a:rPr lang="en-US" altLang="zh-TW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702759" y="290700"/>
        <a:ext cx="1405182" cy="702591"/>
      </dsp:txXfrm>
    </dsp:sp>
    <dsp:sp modelId="{8B2416F9-C2F1-4423-90E2-710B03165F4C}">
      <dsp:nvSpPr>
        <dsp:cNvPr id="0" name=""/>
        <dsp:cNvSpPr/>
      </dsp:nvSpPr>
      <dsp:spPr>
        <a:xfrm>
          <a:off x="2488" y="1288379"/>
          <a:ext cx="1405182" cy="70259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媽媽</a:t>
          </a:r>
        </a:p>
      </dsp:txBody>
      <dsp:txXfrm>
        <a:off x="2488" y="1288379"/>
        <a:ext cx="1405182" cy="702591"/>
      </dsp:txXfrm>
    </dsp:sp>
    <dsp:sp modelId="{E21928E8-94C0-4DA0-9A70-23FD0344A53A}">
      <dsp:nvSpPr>
        <dsp:cNvPr id="0" name=""/>
        <dsp:cNvSpPr/>
      </dsp:nvSpPr>
      <dsp:spPr>
        <a:xfrm>
          <a:off x="353784" y="2286059"/>
          <a:ext cx="1405182" cy="70259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妹妹</a:t>
          </a:r>
        </a:p>
      </dsp:txBody>
      <dsp:txXfrm>
        <a:off x="353784" y="2286059"/>
        <a:ext cx="1405182" cy="702591"/>
      </dsp:txXfrm>
    </dsp:sp>
    <dsp:sp modelId="{3F81E31F-BF5F-4CDC-B525-D596FC9A00C0}">
      <dsp:nvSpPr>
        <dsp:cNvPr id="0" name=""/>
        <dsp:cNvSpPr/>
      </dsp:nvSpPr>
      <dsp:spPr>
        <a:xfrm>
          <a:off x="1702759" y="1288379"/>
          <a:ext cx="1405182" cy="70259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阿姨 姨丈</a:t>
          </a:r>
        </a:p>
      </dsp:txBody>
      <dsp:txXfrm>
        <a:off x="1702759" y="1288379"/>
        <a:ext cx="1405182" cy="702591"/>
      </dsp:txXfrm>
    </dsp:sp>
    <dsp:sp modelId="{4D8AFA14-A337-4959-901E-4DB4C6513C98}">
      <dsp:nvSpPr>
        <dsp:cNvPr id="0" name=""/>
        <dsp:cNvSpPr/>
      </dsp:nvSpPr>
      <dsp:spPr>
        <a:xfrm>
          <a:off x="2054054" y="2286059"/>
          <a:ext cx="1405182" cy="70259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表哥 表妹</a:t>
          </a:r>
        </a:p>
      </dsp:txBody>
      <dsp:txXfrm>
        <a:off x="2054054" y="2286059"/>
        <a:ext cx="1405182" cy="702591"/>
      </dsp:txXfrm>
    </dsp:sp>
    <dsp:sp modelId="{A05CCBAB-7E61-4C74-92E5-A20FA77E9C5F}">
      <dsp:nvSpPr>
        <dsp:cNvPr id="0" name=""/>
        <dsp:cNvSpPr/>
      </dsp:nvSpPr>
      <dsp:spPr>
        <a:xfrm>
          <a:off x="3403029" y="1288379"/>
          <a:ext cx="1405182" cy="70259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舅舅 舅媽</a:t>
          </a:r>
        </a:p>
      </dsp:txBody>
      <dsp:txXfrm>
        <a:off x="3403029" y="1288379"/>
        <a:ext cx="1405182" cy="702591"/>
      </dsp:txXfrm>
    </dsp:sp>
    <dsp:sp modelId="{A759E210-A1CF-4D17-A33D-4D3D26EAF91C}">
      <dsp:nvSpPr>
        <dsp:cNvPr id="0" name=""/>
        <dsp:cNvSpPr/>
      </dsp:nvSpPr>
      <dsp:spPr>
        <a:xfrm>
          <a:off x="3754324" y="2286059"/>
          <a:ext cx="1405182" cy="70259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kern="1200" dirty="0">
              <a:latin typeface="標楷體" panose="03000509000000000000" pitchFamily="65" charset="-120"/>
              <a:ea typeface="標楷體" panose="03000509000000000000" pitchFamily="65" charset="-120"/>
            </a:rPr>
            <a:t>表姐 表弟</a:t>
          </a:r>
        </a:p>
      </dsp:txBody>
      <dsp:txXfrm>
        <a:off x="3754324" y="2286059"/>
        <a:ext cx="1405182" cy="702591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9065E2-40F3-43BD-836C-5C8F3E408766}">
      <dsp:nvSpPr>
        <dsp:cNvPr id="0" name=""/>
        <dsp:cNvSpPr/>
      </dsp:nvSpPr>
      <dsp:spPr>
        <a:xfrm>
          <a:off x="934941" y="13847"/>
          <a:ext cx="5063179" cy="506317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1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3900" kern="1200" dirty="0">
              <a:latin typeface="標楷體" panose="03000509000000000000" pitchFamily="65" charset="-120"/>
              <a:ea typeface="標楷體" panose="03000509000000000000" pitchFamily="65" charset="-120"/>
            </a:rPr>
            <a:t>荷蘭人</a:t>
          </a:r>
          <a:endParaRPr lang="zh-TW" sz="39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3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南部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3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基督教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ja-JP" altLang="en-US" sz="3000" kern="1200" dirty="0">
              <a:latin typeface="標楷體" panose="03000509000000000000" pitchFamily="65" charset="-120"/>
              <a:ea typeface="標楷體" panose="03000509000000000000" pitchFamily="65" charset="-120"/>
            </a:rPr>
            <a:t>荷蘭豆、土芒果、黃牛</a:t>
          </a:r>
          <a:endParaRPr lang="zh-TW" altLang="en-US" sz="3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3000" kern="1200" dirty="0">
              <a:latin typeface="標楷體" panose="03000509000000000000" pitchFamily="65" charset="-120"/>
              <a:ea typeface="標楷體" panose="03000509000000000000" pitchFamily="65" charset="-120"/>
            </a:rPr>
            <a:t>熱蘭遮城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ja-JP" altLang="en-US" sz="3000" kern="1200" dirty="0">
              <a:latin typeface="標楷體" panose="03000509000000000000" pitchFamily="65" charset="-120"/>
              <a:ea typeface="標楷體" panose="03000509000000000000" pitchFamily="65" charset="-120"/>
            </a:rPr>
            <a:t>普羅民遮城</a:t>
          </a:r>
          <a:endParaRPr lang="zh-TW" altLang="en-US" sz="3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641962" y="610904"/>
        <a:ext cx="2919310" cy="3869064"/>
      </dsp:txXfrm>
    </dsp:sp>
    <dsp:sp modelId="{27F14869-118F-4AB3-9EEA-895D35F9AB5A}">
      <dsp:nvSpPr>
        <dsp:cNvPr id="0" name=""/>
        <dsp:cNvSpPr/>
      </dsp:nvSpPr>
      <dsp:spPr>
        <a:xfrm>
          <a:off x="4584080" y="13847"/>
          <a:ext cx="5063179" cy="506317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1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3900" kern="1200" dirty="0">
              <a:latin typeface="標楷體" panose="03000509000000000000" pitchFamily="65" charset="-120"/>
              <a:ea typeface="標楷體" panose="03000509000000000000" pitchFamily="65" charset="-120"/>
            </a:rPr>
            <a:t>西班牙人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3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北部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3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天主教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3000" kern="1200" dirty="0">
              <a:latin typeface="標楷體" panose="03000509000000000000" pitchFamily="65" charset="-120"/>
              <a:ea typeface="標楷體" panose="03000509000000000000" pitchFamily="65" charset="-120"/>
            </a:rPr>
            <a:t>開採硫磺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3000" kern="1200" dirty="0">
              <a:latin typeface="標楷體" panose="03000509000000000000" pitchFamily="65" charset="-120"/>
              <a:ea typeface="標楷體" panose="03000509000000000000" pitchFamily="65" charset="-120"/>
            </a:rPr>
            <a:t>輸出鹿皮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ja-JP" altLang="en-US" sz="3000" kern="1200" dirty="0">
              <a:latin typeface="標楷體" panose="03000509000000000000" pitchFamily="65" charset="-120"/>
              <a:ea typeface="標楷體" panose="03000509000000000000" pitchFamily="65" charset="-120"/>
            </a:rPr>
            <a:t>聖多明哥城</a:t>
          </a:r>
          <a:endParaRPr lang="zh-TW" altLang="en-US" sz="3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020928" y="610904"/>
        <a:ext cx="2919310" cy="386906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A95B4C-FA66-424E-9A20-F73DEDF90EE9}">
      <dsp:nvSpPr>
        <dsp:cNvPr id="0" name=""/>
        <dsp:cNvSpPr/>
      </dsp:nvSpPr>
      <dsp:spPr>
        <a:xfrm>
          <a:off x="5296" y="0"/>
          <a:ext cx="5094751" cy="509087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6500" kern="1200" dirty="0">
              <a:latin typeface="標楷體" panose="03000509000000000000" pitchFamily="65" charset="-120"/>
              <a:ea typeface="標楷體" panose="03000509000000000000" pitchFamily="65" charset="-120"/>
            </a:rPr>
            <a:t>荷蘭人</a:t>
          </a:r>
          <a:endParaRPr lang="zh-TW" sz="65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296" y="0"/>
        <a:ext cx="5094751" cy="1527262"/>
      </dsp:txXfrm>
    </dsp:sp>
    <dsp:sp modelId="{0C7914A1-A9DC-49AC-BB3B-52B9B7C1EAC1}">
      <dsp:nvSpPr>
        <dsp:cNvPr id="0" name=""/>
        <dsp:cNvSpPr/>
      </dsp:nvSpPr>
      <dsp:spPr>
        <a:xfrm>
          <a:off x="514771" y="1528225"/>
          <a:ext cx="4075801" cy="5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900" kern="1200" dirty="0">
              <a:latin typeface="標楷體" panose="03000509000000000000" pitchFamily="65" charset="-120"/>
              <a:ea typeface="標楷體" panose="03000509000000000000" pitchFamily="65" charset="-120"/>
            </a:rPr>
            <a:t>南部</a:t>
          </a:r>
        </a:p>
      </dsp:txBody>
      <dsp:txXfrm>
        <a:off x="532021" y="1545475"/>
        <a:ext cx="4041301" cy="554443"/>
      </dsp:txXfrm>
    </dsp:sp>
    <dsp:sp modelId="{5243FAD4-5FAD-4D18-81FA-895415DB96E8}">
      <dsp:nvSpPr>
        <dsp:cNvPr id="0" name=""/>
        <dsp:cNvSpPr/>
      </dsp:nvSpPr>
      <dsp:spPr>
        <a:xfrm>
          <a:off x="514771" y="2207775"/>
          <a:ext cx="4075801" cy="5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900" kern="1200" dirty="0">
              <a:latin typeface="標楷體" panose="03000509000000000000" pitchFamily="65" charset="-120"/>
              <a:ea typeface="標楷體" panose="03000509000000000000" pitchFamily="65" charset="-120"/>
            </a:rPr>
            <a:t>基督教</a:t>
          </a:r>
        </a:p>
      </dsp:txBody>
      <dsp:txXfrm>
        <a:off x="532021" y="2225025"/>
        <a:ext cx="4041301" cy="554443"/>
      </dsp:txXfrm>
    </dsp:sp>
    <dsp:sp modelId="{6EC04D09-CEAA-49AA-96B6-98128A39D300}">
      <dsp:nvSpPr>
        <dsp:cNvPr id="0" name=""/>
        <dsp:cNvSpPr/>
      </dsp:nvSpPr>
      <dsp:spPr>
        <a:xfrm>
          <a:off x="514771" y="2887324"/>
          <a:ext cx="4075801" cy="5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ja-JP" altLang="en-US" sz="2900" kern="1200" dirty="0">
              <a:latin typeface="標楷體" panose="03000509000000000000" pitchFamily="65" charset="-120"/>
              <a:ea typeface="標楷體" panose="03000509000000000000" pitchFamily="65" charset="-120"/>
            </a:rPr>
            <a:t>荷蘭豆、土芒果、黃牛</a:t>
          </a:r>
          <a:endParaRPr lang="zh-TW" altLang="en-US" sz="29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2021" y="2904574"/>
        <a:ext cx="4041301" cy="554443"/>
      </dsp:txXfrm>
    </dsp:sp>
    <dsp:sp modelId="{FC49F265-36E2-4B73-A89A-620AE918CC3B}">
      <dsp:nvSpPr>
        <dsp:cNvPr id="0" name=""/>
        <dsp:cNvSpPr/>
      </dsp:nvSpPr>
      <dsp:spPr>
        <a:xfrm>
          <a:off x="514771" y="3566874"/>
          <a:ext cx="4075801" cy="5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900" kern="1200" dirty="0">
              <a:latin typeface="標楷體" panose="03000509000000000000" pitchFamily="65" charset="-120"/>
              <a:ea typeface="標楷體" panose="03000509000000000000" pitchFamily="65" charset="-120"/>
            </a:rPr>
            <a:t>熱蘭遮城</a:t>
          </a:r>
        </a:p>
      </dsp:txBody>
      <dsp:txXfrm>
        <a:off x="532021" y="3584124"/>
        <a:ext cx="4041301" cy="554443"/>
      </dsp:txXfrm>
    </dsp:sp>
    <dsp:sp modelId="{EDC472E9-38B7-431B-A67E-3AF874B223AE}">
      <dsp:nvSpPr>
        <dsp:cNvPr id="0" name=""/>
        <dsp:cNvSpPr/>
      </dsp:nvSpPr>
      <dsp:spPr>
        <a:xfrm>
          <a:off x="514771" y="4246424"/>
          <a:ext cx="4075801" cy="5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ja-JP" altLang="en-US" sz="2900" kern="1200" dirty="0">
              <a:latin typeface="標楷體" panose="03000509000000000000" pitchFamily="65" charset="-120"/>
              <a:ea typeface="標楷體" panose="03000509000000000000" pitchFamily="65" charset="-120"/>
            </a:rPr>
            <a:t>普羅民遮城</a:t>
          </a:r>
          <a:endParaRPr lang="zh-TW" altLang="en-US" sz="29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2021" y="4263674"/>
        <a:ext cx="4041301" cy="554443"/>
      </dsp:txXfrm>
    </dsp:sp>
    <dsp:sp modelId="{440588CC-8D64-4471-A521-E0D7FD40C2A7}">
      <dsp:nvSpPr>
        <dsp:cNvPr id="0" name=""/>
        <dsp:cNvSpPr/>
      </dsp:nvSpPr>
      <dsp:spPr>
        <a:xfrm>
          <a:off x="5482154" y="0"/>
          <a:ext cx="5094751" cy="509087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6500" kern="1200" dirty="0">
              <a:latin typeface="標楷體" panose="03000509000000000000" pitchFamily="65" charset="-120"/>
              <a:ea typeface="標楷體" panose="03000509000000000000" pitchFamily="65" charset="-120"/>
            </a:rPr>
            <a:t>西班牙人</a:t>
          </a:r>
        </a:p>
      </dsp:txBody>
      <dsp:txXfrm>
        <a:off x="5482154" y="0"/>
        <a:ext cx="5094751" cy="1527262"/>
      </dsp:txXfrm>
    </dsp:sp>
    <dsp:sp modelId="{6836853E-C0C0-4012-A414-BD5EC72E8846}">
      <dsp:nvSpPr>
        <dsp:cNvPr id="0" name=""/>
        <dsp:cNvSpPr/>
      </dsp:nvSpPr>
      <dsp:spPr>
        <a:xfrm>
          <a:off x="5991629" y="1528225"/>
          <a:ext cx="4075801" cy="5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900" kern="1200" dirty="0">
              <a:latin typeface="標楷體" panose="03000509000000000000" pitchFamily="65" charset="-120"/>
              <a:ea typeface="標楷體" panose="03000509000000000000" pitchFamily="65" charset="-120"/>
            </a:rPr>
            <a:t>北部</a:t>
          </a:r>
        </a:p>
      </dsp:txBody>
      <dsp:txXfrm>
        <a:off x="6008879" y="1545475"/>
        <a:ext cx="4041301" cy="554443"/>
      </dsp:txXfrm>
    </dsp:sp>
    <dsp:sp modelId="{12D147CE-53A9-4112-99B2-34F7DC9638ED}">
      <dsp:nvSpPr>
        <dsp:cNvPr id="0" name=""/>
        <dsp:cNvSpPr/>
      </dsp:nvSpPr>
      <dsp:spPr>
        <a:xfrm>
          <a:off x="5991629" y="2207775"/>
          <a:ext cx="4075801" cy="5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900" kern="1200" dirty="0">
              <a:latin typeface="標楷體" panose="03000509000000000000" pitchFamily="65" charset="-120"/>
              <a:ea typeface="標楷體" panose="03000509000000000000" pitchFamily="65" charset="-120"/>
            </a:rPr>
            <a:t>天主教</a:t>
          </a:r>
        </a:p>
      </dsp:txBody>
      <dsp:txXfrm>
        <a:off x="6008879" y="2225025"/>
        <a:ext cx="4041301" cy="554443"/>
      </dsp:txXfrm>
    </dsp:sp>
    <dsp:sp modelId="{F6F03E32-DEE4-4F77-BB34-0EAF64F886E4}">
      <dsp:nvSpPr>
        <dsp:cNvPr id="0" name=""/>
        <dsp:cNvSpPr/>
      </dsp:nvSpPr>
      <dsp:spPr>
        <a:xfrm>
          <a:off x="5991629" y="2887324"/>
          <a:ext cx="4075801" cy="5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900" kern="1200" dirty="0">
              <a:latin typeface="標楷體" panose="03000509000000000000" pitchFamily="65" charset="-120"/>
              <a:ea typeface="標楷體" panose="03000509000000000000" pitchFamily="65" charset="-120"/>
            </a:rPr>
            <a:t>開採硫磺</a:t>
          </a:r>
        </a:p>
      </dsp:txBody>
      <dsp:txXfrm>
        <a:off x="6008879" y="2904574"/>
        <a:ext cx="4041301" cy="554443"/>
      </dsp:txXfrm>
    </dsp:sp>
    <dsp:sp modelId="{409F438A-084C-4988-8492-C8313AB5B0DA}">
      <dsp:nvSpPr>
        <dsp:cNvPr id="0" name=""/>
        <dsp:cNvSpPr/>
      </dsp:nvSpPr>
      <dsp:spPr>
        <a:xfrm>
          <a:off x="5991629" y="3566874"/>
          <a:ext cx="4075801" cy="5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900" kern="1200" dirty="0">
              <a:latin typeface="標楷體" panose="03000509000000000000" pitchFamily="65" charset="-120"/>
              <a:ea typeface="標楷體" panose="03000509000000000000" pitchFamily="65" charset="-120"/>
            </a:rPr>
            <a:t>輸出鹿皮</a:t>
          </a:r>
        </a:p>
      </dsp:txBody>
      <dsp:txXfrm>
        <a:off x="6008879" y="3584124"/>
        <a:ext cx="4041301" cy="554443"/>
      </dsp:txXfrm>
    </dsp:sp>
    <dsp:sp modelId="{347CCA07-A09D-4D4E-8EC7-9AE7BA47E38F}">
      <dsp:nvSpPr>
        <dsp:cNvPr id="0" name=""/>
        <dsp:cNvSpPr/>
      </dsp:nvSpPr>
      <dsp:spPr>
        <a:xfrm>
          <a:off x="5991629" y="4246424"/>
          <a:ext cx="4075801" cy="5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ja-JP" altLang="en-US" sz="2900" kern="1200" dirty="0">
              <a:latin typeface="標楷體" panose="03000509000000000000" pitchFamily="65" charset="-120"/>
              <a:ea typeface="標楷體" panose="03000509000000000000" pitchFamily="65" charset="-120"/>
            </a:rPr>
            <a:t>聖多明哥城</a:t>
          </a:r>
          <a:endParaRPr lang="zh-TW" altLang="en-US" sz="29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008879" y="4263674"/>
        <a:ext cx="4041301" cy="55444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39F406-18C2-49D7-990B-F304A8BDBCE6}">
      <dsp:nvSpPr>
        <dsp:cNvPr id="0" name=""/>
        <dsp:cNvSpPr/>
      </dsp:nvSpPr>
      <dsp:spPr>
        <a:xfrm>
          <a:off x="3752453" y="534875"/>
          <a:ext cx="4276334" cy="4276334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>
              <a:latin typeface="標楷體" panose="03000509000000000000" pitchFamily="65" charset="-120"/>
              <a:ea typeface="標楷體" panose="03000509000000000000" pitchFamily="65" charset="-120"/>
            </a:rPr>
            <a:t>荷蘭人</a:t>
          </a:r>
          <a:endParaRPr lang="zh-TW" sz="23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南部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基督教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ja-JP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荷蘭豆、土芒果、黃牛</a:t>
          </a:r>
          <a:endParaRPr lang="zh-TW" altLang="en-US" sz="1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熱蘭遮城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ja-JP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普羅民遮城</a:t>
          </a:r>
          <a:endParaRPr lang="zh-TW" altLang="en-US" sz="1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890620" y="1171234"/>
        <a:ext cx="1501807" cy="3003615"/>
      </dsp:txXfrm>
    </dsp:sp>
    <dsp:sp modelId="{1DD5A127-40F6-4D0F-A322-3A7ECCBD06CF}">
      <dsp:nvSpPr>
        <dsp:cNvPr id="0" name=""/>
        <dsp:cNvSpPr/>
      </dsp:nvSpPr>
      <dsp:spPr>
        <a:xfrm>
          <a:off x="2516808" y="534875"/>
          <a:ext cx="4276334" cy="42763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>
              <a:latin typeface="標楷體" panose="03000509000000000000" pitchFamily="65" charset="-120"/>
              <a:ea typeface="標楷體" panose="03000509000000000000" pitchFamily="65" charset="-120"/>
            </a:rPr>
            <a:t>西班牙人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北部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天主教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開採硫磺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輸出鹿皮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ja-JP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聖多明哥城</a:t>
          </a:r>
          <a:endParaRPr lang="zh-TW" altLang="en-US" sz="1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127713" y="1171234"/>
        <a:ext cx="1501807" cy="3003615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EEFD2C-F39D-440C-87AE-71996BE58C09}">
      <dsp:nvSpPr>
        <dsp:cNvPr id="0" name=""/>
        <dsp:cNvSpPr/>
      </dsp:nvSpPr>
      <dsp:spPr>
        <a:xfrm rot="10800000">
          <a:off x="0" y="0"/>
          <a:ext cx="5929156" cy="1272718"/>
        </a:xfrm>
        <a:prstGeom prst="nonIsoscelesTrapezoid">
          <a:avLst>
            <a:gd name="adj1" fmla="val 59998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吃最少 </a:t>
          </a:r>
        </a:p>
      </dsp:txBody>
      <dsp:txXfrm rot="10800000">
        <a:off x="0" y="0"/>
        <a:ext cx="5165552" cy="1272718"/>
      </dsp:txXfrm>
    </dsp:sp>
    <dsp:sp modelId="{8A7154F0-2C2C-4EA7-BC39-1C15353D777F}">
      <dsp:nvSpPr>
        <dsp:cNvPr id="0" name=""/>
        <dsp:cNvSpPr/>
      </dsp:nvSpPr>
      <dsp:spPr>
        <a:xfrm>
          <a:off x="5165552" y="0"/>
          <a:ext cx="1527206" cy="1272718"/>
        </a:xfrm>
        <a:prstGeom prst="trapezoid">
          <a:avLst>
            <a:gd name="adj" fmla="val 5999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油</a:t>
          </a:r>
          <a:endParaRPr lang="en-US" altLang="zh-TW" sz="1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糖、鹽類</a:t>
          </a:r>
          <a:endParaRPr lang="zh-TW" altLang="en-US" sz="2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165552" y="0"/>
        <a:ext cx="1527206" cy="1272718"/>
      </dsp:txXfrm>
    </dsp:sp>
    <dsp:sp modelId="{77C913DF-E3C7-4DBB-BD85-945691E764F5}">
      <dsp:nvSpPr>
        <dsp:cNvPr id="0" name=""/>
        <dsp:cNvSpPr/>
      </dsp:nvSpPr>
      <dsp:spPr>
        <a:xfrm rot="10800000">
          <a:off x="0" y="1272718"/>
          <a:ext cx="5165552" cy="1272718"/>
        </a:xfrm>
        <a:prstGeom prst="nonIsoscelesTrapezoid">
          <a:avLst>
            <a:gd name="adj1" fmla="val 59998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吃適量</a:t>
          </a:r>
        </a:p>
      </dsp:txBody>
      <dsp:txXfrm rot="10800000">
        <a:off x="0" y="1272718"/>
        <a:ext cx="4401949" cy="1272718"/>
      </dsp:txXfrm>
    </dsp:sp>
    <dsp:sp modelId="{CE4B0C30-FBFC-4801-96B5-48A76A75605E}">
      <dsp:nvSpPr>
        <dsp:cNvPr id="0" name=""/>
        <dsp:cNvSpPr/>
      </dsp:nvSpPr>
      <dsp:spPr>
        <a:xfrm>
          <a:off x="4401949" y="1272718"/>
          <a:ext cx="3054413" cy="1272718"/>
        </a:xfrm>
        <a:prstGeom prst="trapezoid">
          <a:avLst>
            <a:gd name="adj" fmla="val 5999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>
              <a:latin typeface="標楷體" panose="03000509000000000000" pitchFamily="65" charset="-120"/>
              <a:ea typeface="標楷體" panose="03000509000000000000" pitchFamily="65" charset="-120"/>
            </a:rPr>
            <a:t>奶品類、</a:t>
          </a:r>
          <a:endParaRPr lang="en-US" altLang="zh-TW" sz="23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>
              <a:latin typeface="標楷體" panose="03000509000000000000" pitchFamily="65" charset="-120"/>
              <a:ea typeface="標楷體" panose="03000509000000000000" pitchFamily="65" charset="-120"/>
            </a:rPr>
            <a:t>肉、魚、蛋及豆類</a:t>
          </a:r>
        </a:p>
      </dsp:txBody>
      <dsp:txXfrm>
        <a:off x="4936471" y="1272718"/>
        <a:ext cx="1985368" cy="1272718"/>
      </dsp:txXfrm>
    </dsp:sp>
    <dsp:sp modelId="{0BE9A9F0-8925-424E-A38F-63F5EB6C2668}">
      <dsp:nvSpPr>
        <dsp:cNvPr id="0" name=""/>
        <dsp:cNvSpPr/>
      </dsp:nvSpPr>
      <dsp:spPr>
        <a:xfrm rot="10800000">
          <a:off x="0" y="2545436"/>
          <a:ext cx="4401949" cy="1272718"/>
        </a:xfrm>
        <a:prstGeom prst="nonIsoscelesTrapezoid">
          <a:avLst>
            <a:gd name="adj1" fmla="val 59998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吃多些</a:t>
          </a:r>
        </a:p>
      </dsp:txBody>
      <dsp:txXfrm rot="10800000">
        <a:off x="0" y="2545436"/>
        <a:ext cx="3638345" cy="1272718"/>
      </dsp:txXfrm>
    </dsp:sp>
    <dsp:sp modelId="{630CF3FF-7F27-4848-A34A-B47C14077615}">
      <dsp:nvSpPr>
        <dsp:cNvPr id="0" name=""/>
        <dsp:cNvSpPr/>
      </dsp:nvSpPr>
      <dsp:spPr>
        <a:xfrm>
          <a:off x="3638345" y="2545436"/>
          <a:ext cx="4581620" cy="1272718"/>
        </a:xfrm>
        <a:prstGeom prst="trapezoid">
          <a:avLst>
            <a:gd name="adj" fmla="val 5999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>
              <a:latin typeface="標楷體" panose="03000509000000000000" pitchFamily="65" charset="-120"/>
              <a:ea typeface="標楷體" panose="03000509000000000000" pitchFamily="65" charset="-120"/>
            </a:rPr>
            <a:t>瓜菜類、蔬菜</a:t>
          </a:r>
        </a:p>
      </dsp:txBody>
      <dsp:txXfrm>
        <a:off x="4440129" y="2545436"/>
        <a:ext cx="2978053" cy="1272718"/>
      </dsp:txXfrm>
    </dsp:sp>
    <dsp:sp modelId="{59C983DD-7823-4828-BFE8-C08AC6A52CF6}">
      <dsp:nvSpPr>
        <dsp:cNvPr id="0" name=""/>
        <dsp:cNvSpPr/>
      </dsp:nvSpPr>
      <dsp:spPr>
        <a:xfrm rot="10800000">
          <a:off x="0" y="3818155"/>
          <a:ext cx="3638345" cy="1272718"/>
        </a:xfrm>
        <a:prstGeom prst="nonIsoscelesTrapezoid">
          <a:avLst>
            <a:gd name="adj1" fmla="val 59998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吃最多</a:t>
          </a:r>
        </a:p>
      </dsp:txBody>
      <dsp:txXfrm rot="10800000">
        <a:off x="0" y="3818155"/>
        <a:ext cx="2874742" cy="1272718"/>
      </dsp:txXfrm>
    </dsp:sp>
    <dsp:sp modelId="{3AE1B824-77B8-4FC9-97C2-0FB375E7BE07}">
      <dsp:nvSpPr>
        <dsp:cNvPr id="0" name=""/>
        <dsp:cNvSpPr/>
      </dsp:nvSpPr>
      <dsp:spPr>
        <a:xfrm>
          <a:off x="2874742" y="3818155"/>
          <a:ext cx="6108827" cy="1272718"/>
        </a:xfrm>
        <a:prstGeom prst="trapezoid">
          <a:avLst>
            <a:gd name="adj" fmla="val 5999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>
              <a:latin typeface="標楷體" panose="03000509000000000000" pitchFamily="65" charset="-120"/>
              <a:ea typeface="標楷體" panose="03000509000000000000" pitchFamily="65" charset="-120"/>
            </a:rPr>
            <a:t>五穀類</a:t>
          </a:r>
        </a:p>
      </dsp:txBody>
      <dsp:txXfrm>
        <a:off x="3943787" y="3818155"/>
        <a:ext cx="3970737" cy="127271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CDA533-91A5-423C-A8EB-D63255E29433}">
      <dsp:nvSpPr>
        <dsp:cNvPr id="0" name=""/>
        <dsp:cNvSpPr/>
      </dsp:nvSpPr>
      <dsp:spPr>
        <a:xfrm>
          <a:off x="5345224" y="0"/>
          <a:ext cx="3638345" cy="1272718"/>
        </a:xfrm>
        <a:prstGeom prst="nonIsoscelesTrapezoid">
          <a:avLst>
            <a:gd name="adj1" fmla="val 59998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吃最多</a:t>
          </a:r>
        </a:p>
      </dsp:txBody>
      <dsp:txXfrm>
        <a:off x="6108827" y="0"/>
        <a:ext cx="2874742" cy="1272718"/>
      </dsp:txXfrm>
    </dsp:sp>
    <dsp:sp modelId="{F09D7187-FD20-43D0-8DB8-CAB4A9BF04AB}">
      <dsp:nvSpPr>
        <dsp:cNvPr id="0" name=""/>
        <dsp:cNvSpPr/>
      </dsp:nvSpPr>
      <dsp:spPr>
        <a:xfrm rot="10800000">
          <a:off x="0" y="0"/>
          <a:ext cx="6108827" cy="1272718"/>
        </a:xfrm>
        <a:prstGeom prst="trapezoid">
          <a:avLst>
            <a:gd name="adj" fmla="val 5999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>
              <a:latin typeface="標楷體" panose="03000509000000000000" pitchFamily="65" charset="-120"/>
              <a:ea typeface="標楷體" panose="03000509000000000000" pitchFamily="65" charset="-120"/>
            </a:rPr>
            <a:t>五穀類</a:t>
          </a:r>
        </a:p>
      </dsp:txBody>
      <dsp:txXfrm rot="-10800000">
        <a:off x="1069044" y="0"/>
        <a:ext cx="3970737" cy="1272718"/>
      </dsp:txXfrm>
    </dsp:sp>
    <dsp:sp modelId="{851C41E6-3D2C-43BA-B629-4E9327AC3353}">
      <dsp:nvSpPr>
        <dsp:cNvPr id="0" name=""/>
        <dsp:cNvSpPr/>
      </dsp:nvSpPr>
      <dsp:spPr>
        <a:xfrm>
          <a:off x="4581620" y="1272718"/>
          <a:ext cx="4401949" cy="1272718"/>
        </a:xfrm>
        <a:prstGeom prst="nonIsoscelesTrapezoid">
          <a:avLst>
            <a:gd name="adj1" fmla="val 59998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吃多些</a:t>
          </a:r>
        </a:p>
      </dsp:txBody>
      <dsp:txXfrm>
        <a:off x="5345224" y="1272718"/>
        <a:ext cx="3638345" cy="1272718"/>
      </dsp:txXfrm>
    </dsp:sp>
    <dsp:sp modelId="{232F846A-1716-46E3-A41E-6A224CB325E0}">
      <dsp:nvSpPr>
        <dsp:cNvPr id="0" name=""/>
        <dsp:cNvSpPr/>
      </dsp:nvSpPr>
      <dsp:spPr>
        <a:xfrm rot="10800000">
          <a:off x="763603" y="1272718"/>
          <a:ext cx="4581620" cy="1272718"/>
        </a:xfrm>
        <a:prstGeom prst="trapezoid">
          <a:avLst>
            <a:gd name="adj" fmla="val 5999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>
              <a:latin typeface="標楷體" panose="03000509000000000000" pitchFamily="65" charset="-120"/>
              <a:ea typeface="標楷體" panose="03000509000000000000" pitchFamily="65" charset="-120"/>
            </a:rPr>
            <a:t>瓜菜類、蔬菜</a:t>
          </a:r>
        </a:p>
      </dsp:txBody>
      <dsp:txXfrm rot="-10800000">
        <a:off x="1565387" y="1272718"/>
        <a:ext cx="2978053" cy="1272718"/>
      </dsp:txXfrm>
    </dsp:sp>
    <dsp:sp modelId="{0D718371-ACAB-48FB-A134-D7952209A7C5}">
      <dsp:nvSpPr>
        <dsp:cNvPr id="0" name=""/>
        <dsp:cNvSpPr/>
      </dsp:nvSpPr>
      <dsp:spPr>
        <a:xfrm>
          <a:off x="3818017" y="2545436"/>
          <a:ext cx="5165552" cy="1272718"/>
        </a:xfrm>
        <a:prstGeom prst="nonIsoscelesTrapezoid">
          <a:avLst>
            <a:gd name="adj1" fmla="val 59998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吃適量</a:t>
          </a:r>
        </a:p>
      </dsp:txBody>
      <dsp:txXfrm>
        <a:off x="4581620" y="2545436"/>
        <a:ext cx="4401949" cy="1272718"/>
      </dsp:txXfrm>
    </dsp:sp>
    <dsp:sp modelId="{AD03F089-A191-4519-BC09-1F940AE392C2}">
      <dsp:nvSpPr>
        <dsp:cNvPr id="0" name=""/>
        <dsp:cNvSpPr/>
      </dsp:nvSpPr>
      <dsp:spPr>
        <a:xfrm rot="10800000">
          <a:off x="1527206" y="2545436"/>
          <a:ext cx="3054413" cy="1272718"/>
        </a:xfrm>
        <a:prstGeom prst="trapezoid">
          <a:avLst>
            <a:gd name="adj" fmla="val 5999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>
              <a:latin typeface="標楷體" panose="03000509000000000000" pitchFamily="65" charset="-120"/>
              <a:ea typeface="標楷體" panose="03000509000000000000" pitchFamily="65" charset="-120"/>
            </a:rPr>
            <a:t>奶品類、</a:t>
          </a:r>
          <a:endParaRPr lang="en-US" altLang="zh-TW" sz="23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>
              <a:latin typeface="標楷體" panose="03000509000000000000" pitchFamily="65" charset="-120"/>
              <a:ea typeface="標楷體" panose="03000509000000000000" pitchFamily="65" charset="-120"/>
            </a:rPr>
            <a:t>肉、魚、蛋及豆類</a:t>
          </a:r>
        </a:p>
      </dsp:txBody>
      <dsp:txXfrm rot="-10800000">
        <a:off x="2061729" y="2545436"/>
        <a:ext cx="1985368" cy="1272718"/>
      </dsp:txXfrm>
    </dsp:sp>
    <dsp:sp modelId="{DA39A6D1-7549-4A6F-96F8-940AB095144B}">
      <dsp:nvSpPr>
        <dsp:cNvPr id="0" name=""/>
        <dsp:cNvSpPr/>
      </dsp:nvSpPr>
      <dsp:spPr>
        <a:xfrm>
          <a:off x="3054413" y="3818155"/>
          <a:ext cx="5929156" cy="1272718"/>
        </a:xfrm>
        <a:prstGeom prst="nonIsoscelesTrapezoid">
          <a:avLst>
            <a:gd name="adj1" fmla="val 59998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吃最少 </a:t>
          </a:r>
        </a:p>
      </dsp:txBody>
      <dsp:txXfrm>
        <a:off x="3818017" y="3818155"/>
        <a:ext cx="5165552" cy="1272718"/>
      </dsp:txXfrm>
    </dsp:sp>
    <dsp:sp modelId="{CB4029CC-A7A6-4D58-9AB9-548054DC4389}">
      <dsp:nvSpPr>
        <dsp:cNvPr id="0" name=""/>
        <dsp:cNvSpPr/>
      </dsp:nvSpPr>
      <dsp:spPr>
        <a:xfrm rot="10800000">
          <a:off x="2290810" y="3818155"/>
          <a:ext cx="1527206" cy="1272718"/>
        </a:xfrm>
        <a:prstGeom prst="trapezoid">
          <a:avLst>
            <a:gd name="adj" fmla="val 5999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油、糖</a:t>
          </a:r>
          <a:endParaRPr lang="en-US" altLang="zh-TW" sz="1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鹽</a:t>
          </a:r>
          <a:endParaRPr lang="zh-TW" altLang="en-US" sz="2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10800000">
        <a:off x="2290810" y="3818155"/>
        <a:ext cx="1527206" cy="1272718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D2ADFF-C9B6-482A-8512-7B0046205059}">
      <dsp:nvSpPr>
        <dsp:cNvPr id="0" name=""/>
        <dsp:cNvSpPr/>
      </dsp:nvSpPr>
      <dsp:spPr>
        <a:xfrm>
          <a:off x="1564532" y="0"/>
          <a:ext cx="5090873" cy="5090873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FE2BBBD-BBDB-48FA-9B58-40D0E27DAFDE}">
      <dsp:nvSpPr>
        <dsp:cNvPr id="0" name=""/>
        <dsp:cNvSpPr/>
      </dsp:nvSpPr>
      <dsp:spPr>
        <a:xfrm>
          <a:off x="4109969" y="509584"/>
          <a:ext cx="3309068" cy="9048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油糖、鹽類</a:t>
          </a:r>
          <a:endParaRPr lang="zh-TW" altLang="en-US" sz="2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吃最少 </a:t>
          </a:r>
        </a:p>
      </dsp:txBody>
      <dsp:txXfrm>
        <a:off x="4154139" y="553754"/>
        <a:ext cx="3220728" cy="816483"/>
      </dsp:txXfrm>
    </dsp:sp>
    <dsp:sp modelId="{AD7E3F8D-2BED-4D67-9669-0D917CAB7E49}">
      <dsp:nvSpPr>
        <dsp:cNvPr id="0" name=""/>
        <dsp:cNvSpPr/>
      </dsp:nvSpPr>
      <dsp:spPr>
        <a:xfrm>
          <a:off x="4109969" y="1527510"/>
          <a:ext cx="3309068" cy="9048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奶品類、肉、魚、蛋及豆類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吃適量</a:t>
          </a:r>
        </a:p>
      </dsp:txBody>
      <dsp:txXfrm>
        <a:off x="4154139" y="1571680"/>
        <a:ext cx="3220728" cy="816483"/>
      </dsp:txXfrm>
    </dsp:sp>
    <dsp:sp modelId="{8992FD1F-B434-4DCE-8CDD-57FA5FEC2A5B}">
      <dsp:nvSpPr>
        <dsp:cNvPr id="0" name=""/>
        <dsp:cNvSpPr/>
      </dsp:nvSpPr>
      <dsp:spPr>
        <a:xfrm>
          <a:off x="4109969" y="2545436"/>
          <a:ext cx="3309068" cy="9048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瓜菜類、蔬菜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吃多些</a:t>
          </a:r>
        </a:p>
      </dsp:txBody>
      <dsp:txXfrm>
        <a:off x="4154139" y="2589606"/>
        <a:ext cx="3220728" cy="816483"/>
      </dsp:txXfrm>
    </dsp:sp>
    <dsp:sp modelId="{602D5732-56B9-4427-9159-0CD6DDA0AD71}">
      <dsp:nvSpPr>
        <dsp:cNvPr id="0" name=""/>
        <dsp:cNvSpPr/>
      </dsp:nvSpPr>
      <dsp:spPr>
        <a:xfrm>
          <a:off x="4109969" y="3563363"/>
          <a:ext cx="3309068" cy="9048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五穀類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吃最多</a:t>
          </a:r>
        </a:p>
      </dsp:txBody>
      <dsp:txXfrm>
        <a:off x="4154139" y="3607533"/>
        <a:ext cx="3220728" cy="8164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6364" cy="513508"/>
          </a:xfrm>
          <a:prstGeom prst="rect">
            <a:avLst/>
          </a:prstGeom>
        </p:spPr>
        <p:txBody>
          <a:bodyPr vert="horz" lIns="94640" tIns="47320" rIns="94640" bIns="473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1294" y="1"/>
            <a:ext cx="3076364" cy="513508"/>
          </a:xfrm>
          <a:prstGeom prst="rect">
            <a:avLst/>
          </a:prstGeom>
        </p:spPr>
        <p:txBody>
          <a:bodyPr vert="horz" lIns="94640" tIns="47320" rIns="94640" bIns="47320" rtlCol="0"/>
          <a:lstStyle>
            <a:lvl1pPr algn="r">
              <a:defRPr sz="1200"/>
            </a:lvl1pPr>
          </a:lstStyle>
          <a:p>
            <a:fld id="{5CE1DDB2-99AF-40E9-B982-63E9BF425369}" type="datetimeFigureOut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79425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640" tIns="47320" rIns="94640" bIns="473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09930" y="4925410"/>
            <a:ext cx="5679440" cy="4029879"/>
          </a:xfrm>
          <a:prstGeom prst="rect">
            <a:avLst/>
          </a:prstGeom>
        </p:spPr>
        <p:txBody>
          <a:bodyPr vert="horz" lIns="94640" tIns="47320" rIns="94640" bIns="473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721109"/>
            <a:ext cx="3076364" cy="513507"/>
          </a:xfrm>
          <a:prstGeom prst="rect">
            <a:avLst/>
          </a:prstGeom>
        </p:spPr>
        <p:txBody>
          <a:bodyPr vert="horz" lIns="94640" tIns="47320" rIns="94640" bIns="473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1294" y="9721109"/>
            <a:ext cx="3076364" cy="513507"/>
          </a:xfrm>
          <a:prstGeom prst="rect">
            <a:avLst/>
          </a:prstGeom>
        </p:spPr>
        <p:txBody>
          <a:bodyPr vert="horz" lIns="94640" tIns="47320" rIns="94640" bIns="47320" rtlCol="0" anchor="b"/>
          <a:lstStyle>
            <a:lvl1pPr algn="r">
              <a:defRPr sz="1200"/>
            </a:lvl1pPr>
          </a:lstStyle>
          <a:p>
            <a:fld id="{88310DEA-EEB7-40C0-9603-69D291B7E2E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4896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310DEA-EEB7-40C0-9603-69D291B7E2EA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04082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310DEA-EEB7-40C0-9603-69D291B7E2EA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44899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310DEA-EEB7-40C0-9603-69D291B7E2EA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0165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310DEA-EEB7-40C0-9603-69D291B7E2EA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32374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310DEA-EEB7-40C0-9603-69D291B7E2EA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42848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310DEA-EEB7-40C0-9603-69D291B7E2EA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7349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2DDE7E4-4FAC-4BA3-915B-640253770E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2E8BAE51-2EA6-4BA8-A19C-B2B831C31E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09B2646-11CA-4971-8275-D0DEE3D23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1BD4A-E9A6-43D4-A981-4830BD9F1645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027E6B6-2C22-4CEB-9F37-1DCF141F0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DED2136-7829-4C67-BC82-1DF48ECF4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3674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2A300C9-A2B4-4155-A5B5-4FD9ED79D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AB27AA9-AC07-4538-B8B2-20CEF33B2C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ED853DC-E2A6-4DDD-B54E-BBD5D0B09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485EC-7348-414E-9973-F4AAF884ED9A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21B45CD-A53A-4F02-AE2F-8E0F9B30C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C2C2957-4575-47BD-825A-550C21C36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1297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6809FC8-7954-4CA0-BC7D-8A1245322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7F4DA82-5EC6-48FF-B90F-EDC59EBEA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33577BF-D7A2-42CA-BD7C-B01651DBA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1675D-0F99-4163-A4A0-1C168BDA2DBA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EFB03FA-9A10-4557-B83E-8DB5F6BDF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F9DC319-2382-4DE3-939E-C30AC8E79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2167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DB71F6C-B731-4E0C-B19E-B797596F7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A3D3894-FF42-4300-86DF-66F946B86C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E0FFB283-6CBB-47D7-AD9C-A560B2F2C5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52D8A13-7D16-4D20-ACE0-3C04CD016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509C5-423D-4B5E-98B3-61C69B5866DB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5161C84-0662-4FEC-8927-E654CA1D2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4AA83B7-05C8-4A08-8D28-22439BFA5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2573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39F67AA-3F4C-490F-8D64-EF261E85F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BB62DDA-5914-46EA-9A4D-FCA74FFFE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BB75AD1-070A-4909-B23B-CAAF950189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1E489EB2-DFA9-4CB3-92D6-1817C07886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F7197330-358F-43A1-92C7-534CB15364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3E5E0B37-E051-4B51-A6EB-7C4DA5B1D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3566D-BF16-49FF-B6ED-0109789332AB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7EB98B1E-84C3-48E6-93C1-92F5AA6EE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E85D6D13-3CA9-4391-A745-95310B9E2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7463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CB9818F-9121-4479-B07F-718A82142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1445EE6-C478-4171-906C-D1CABB227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35193-A56F-4362-9CBF-BB500B9CC2FC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91EAA149-75EC-40DE-BE0D-F02A119BA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0C946BE-AA83-4BF8-AD4F-F3A8AF490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5809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7B9E53A2-4D55-44FC-934F-AE76105E3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DEA21-96C9-433E-94AC-51CD9230D049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2774559F-E766-4458-AABA-BCFB3278A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443E8116-9F8B-4CE8-963F-2C5539AEE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2786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5E9CCE-A3CC-493D-8F30-225FF5EC0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3E3B34D-5F37-409D-AD75-AFEB966A9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861C9CC5-C1B2-4EC8-8E22-254607BA8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8CEB06E4-857A-4E43-9E9B-8E1CD9B81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D68D-2313-4B5E-9530-A53E1C2DD21B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CDBB9660-7680-4BC1-A937-4C80E6A7D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783B4B8-F83F-4031-A9AA-0B91C3C8D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6098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51FFD29-D266-4856-93DB-0718AB24C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05E117C4-61D4-4F5F-9BEF-0DBFE98C69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EEB0BBCB-74FF-46CE-BCE3-06E4374CDA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74F9204-499B-40A2-B8EC-BD8D484D5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7B54-79B2-44B0-8045-899A70107CB2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AB7AC2B-F433-48E1-B95B-5E2940617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0392B37-FF5B-4736-BBC6-DA0933103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5954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98AC799-8ABE-4A39-993D-FEF704D4B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A82F78F-809C-42FD-A8A5-9A98117720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DAFECB2-237C-40E6-8F20-526612B5D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4BF8-205F-4709-969F-07834F09E787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C5961D0-BCFF-4C1F-9D55-9042E2EEC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D31BF1E-1BAA-4AE5-8C86-F4E4B3FD8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8203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37276D4F-604F-47BD-8683-64E9F0FBC1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9AFD017-5538-471C-99CC-A3EC89BFBC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9A417EA-0BED-485E-BFC6-46EEE3884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386E3-E415-4270-9EC9-F52D1C76B4CB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3D5CB85-424B-4BCD-AEBD-D875AA4CF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C8A7B80-4DAB-4116-A913-0B8ED4061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1045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5A18E-010E-4D8D-A953-4832EB3D1CD8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767DA-017E-4FA5-BBC3-5CE42CAF78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94344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1540948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19E9E-F4A0-46CE-9CD8-6427CE8D05F7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767DA-017E-4FA5-BBC3-5CE42CAF78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67591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697910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1451610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25B53-605E-497F-9911-669F66A91731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767DA-017E-4FA5-BBC3-5CE42CAF78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77531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25FAB-58F6-44C9-A1FE-7818D4E980B9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767DA-017E-4FA5-BBC3-5CE42CAF78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89483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1207289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C421A-F857-493D-B19D-21AAD0160D53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767DA-017E-4FA5-BBC3-5CE42CAF78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50116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2580546"/>
      </p:ext>
    </p:extLst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4752874"/>
      </p:ext>
    </p:extLst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07719829"/>
      </p:ext>
    </p:extLst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3235843"/>
      </p:ext>
    </p:extLst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8803140"/>
      </p:ext>
    </p:extLst>
  </p:cSld>
  <p:clrMapOvr>
    <a:masterClrMapping/>
  </p:clrMapOvr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5180312"/>
      </p:ext>
    </p:extLst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5759903"/>
      </p:ext>
    </p:extLst>
  </p:cSld>
  <p:clrMapOvr>
    <a:masterClrMapping/>
  </p:clrMapOvr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0290762"/>
      </p:ext>
    </p:extLst>
  </p:cSld>
  <p:clrMapOvr>
    <a:masterClrMapping/>
  </p:clrMapOvr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7DDD4-4150-4E1A-95F2-770095D66E8C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767DA-017E-4FA5-BBC3-5CE42CAF78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6428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DB71F6C-B731-4E0C-B19E-B797596F7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A3D3894-FF42-4300-86DF-66F946B86C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E0FFB283-6CBB-47D7-AD9C-A560B2F2C5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52D8A13-7D16-4D20-ACE0-3C04CD016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509C5-423D-4B5E-98B3-61C69B5866DB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5161C84-0662-4FEC-8927-E654CA1D2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4AA83B7-05C8-4A08-8D28-22439BFA5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4246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1A45F988-5ED7-465E-AAF5-AF2DD2E36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7C0EEE9-DFD3-4B4A-88F3-C3E283624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69861B4-B90E-49C1-ABAD-B484FBF869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F83F62B-E565-4959-98D6-04AD609968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B06F630-644F-4277-8E60-B570468F4E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0034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1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9173C9A-D9E4-4EB5-9F7A-FD37F3D5033D}" type="datetime1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198794E-3FB0-41A1-8BEE-6C5C1170AC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1121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  <p:sldLayoutId id="2147483984" r:id="rId12"/>
    <p:sldLayoutId id="2147483985" r:id="rId13"/>
    <p:sldLayoutId id="2147483986" r:id="rId14"/>
    <p:sldLayoutId id="2147483987" r:id="rId15"/>
    <p:sldLayoutId id="2147483988" r:id="rId16"/>
    <p:sldLayoutId id="2147483989" r:id="rId17"/>
    <p:sldLayoutId id="2147483990" r:id="rId18"/>
    <p:sldLayoutId id="2147483991" r:id="rId19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1.xml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microsoft.com/office/2007/relationships/diagramDrawing" Target="../diagrams/drawing1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0.xml"/><Relationship Id="rId11" Type="http://schemas.openxmlformats.org/officeDocument/2006/relationships/diagramColors" Target="../diagrams/colors11.xml"/><Relationship Id="rId5" Type="http://schemas.openxmlformats.org/officeDocument/2006/relationships/diagramQuickStyle" Target="../diagrams/quickStyle10.xml"/><Relationship Id="rId10" Type="http://schemas.openxmlformats.org/officeDocument/2006/relationships/diagramQuickStyle" Target="../diagrams/quickStyle11.xml"/><Relationship Id="rId4" Type="http://schemas.openxmlformats.org/officeDocument/2006/relationships/diagramLayout" Target="../diagrams/layout10.xml"/><Relationship Id="rId9" Type="http://schemas.openxmlformats.org/officeDocument/2006/relationships/diagramLayout" Target="../diagrams/layout1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0" Type="http://schemas.openxmlformats.org/officeDocument/2006/relationships/diagramQuickStyle" Target="../diagrams/quickStyle13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5.xml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12" Type="http://schemas.microsoft.com/office/2007/relationships/diagramDrawing" Target="../diagrams/drawing1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4.xml"/><Relationship Id="rId11" Type="http://schemas.openxmlformats.org/officeDocument/2006/relationships/diagramColors" Target="../diagrams/colors15.xml"/><Relationship Id="rId5" Type="http://schemas.openxmlformats.org/officeDocument/2006/relationships/diagramQuickStyle" Target="../diagrams/quickStyle14.xml"/><Relationship Id="rId10" Type="http://schemas.openxmlformats.org/officeDocument/2006/relationships/diagramQuickStyle" Target="../diagrams/quickStyle15.xml"/><Relationship Id="rId4" Type="http://schemas.openxmlformats.org/officeDocument/2006/relationships/diagramLayout" Target="../diagrams/layout14.xml"/><Relationship Id="rId9" Type="http://schemas.openxmlformats.org/officeDocument/2006/relationships/diagramLayout" Target="../diagrams/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812AF2D-5117-49DA-9983-5F739FD039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7948" y="1931100"/>
            <a:ext cx="8689976" cy="2509213"/>
          </a:xfrm>
        </p:spPr>
        <p:txBody>
          <a:bodyPr>
            <a:normAutofit/>
          </a:bodyPr>
          <a:lstStyle/>
          <a:p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用圖表說豆干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en-US" altLang="zh-TW" sz="2800" dirty="0" err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powrerpoint</a:t>
            </a:r>
            <a:r>
              <a:rPr lang="en-US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 err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smartart</a:t>
            </a:r>
            <a:r>
              <a:rPr lang="en-US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製作精美圖表</a:t>
            </a:r>
          </a:p>
        </p:txBody>
      </p:sp>
    </p:spTree>
    <p:extLst>
      <p:ext uri="{BB962C8B-B14F-4D97-AF65-F5344CB8AC3E}">
        <p14:creationId xmlns:p14="http://schemas.microsoft.com/office/powerpoint/2010/main" val="11073152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BAB2160-D05C-460D-B956-C20016519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國民小學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(5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社會課本第五冊 目次 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C671F14-F2FA-4F4B-ACC6-E3D576B7E45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9600" y="1927860"/>
            <a:ext cx="10668000" cy="3863339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一、嗨！臺灣你好</a:t>
            </a:r>
          </a:p>
          <a:p>
            <a:pPr lvl="1"/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認識我們的家園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……8</a:t>
            </a:r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海洋中的家園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………14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二、臺灣的自然環境</a:t>
            </a:r>
          </a:p>
          <a:p>
            <a:pPr lvl="1"/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山海之歌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…………20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氣候變奏曲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………24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生活的泉源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………48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三、臺灣遠古的故事</a:t>
            </a:r>
          </a:p>
          <a:p>
            <a:pPr lvl="1"/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追尋臺灣遠古行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……34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悠遊臺灣史前行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……38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探訪臺灣原住民族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……46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76376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04B160B-70A3-4E2F-8B82-5FA5EE1BB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296" y="192389"/>
            <a:ext cx="10364451" cy="1596177"/>
          </a:xfrm>
        </p:spPr>
        <p:txBody>
          <a:bodyPr>
            <a:normAutofit/>
          </a:bodyPr>
          <a:lstStyle/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清單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目錄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4800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12D429D4-1119-44A4-A3E4-AE4745A619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937" y="1419050"/>
            <a:ext cx="6070759" cy="5214305"/>
          </a:xfrm>
        </p:spPr>
      </p:pic>
      <p:sp>
        <p:nvSpPr>
          <p:cNvPr id="6" name="標題 1">
            <a:extLst>
              <a:ext uri="{FF2B5EF4-FFF2-40B4-BE49-F238E27FC236}">
                <a16:creationId xmlns:a16="http://schemas.microsoft.com/office/drawing/2014/main" id="{4F6BB061-99D8-4A15-A188-91AECE828705}"/>
              </a:ext>
            </a:extLst>
          </p:cNvPr>
          <p:cNvSpPr txBox="1">
            <a:spLocks/>
          </p:cNvSpPr>
          <p:nvPr/>
        </p:nvSpPr>
        <p:spPr>
          <a:xfrm>
            <a:off x="10274030" y="6493532"/>
            <a:ext cx="2008392" cy="279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檢自：翰林社會五上</a:t>
            </a:r>
          </a:p>
        </p:txBody>
      </p:sp>
    </p:spTree>
    <p:extLst>
      <p:ext uri="{BB962C8B-B14F-4D97-AF65-F5344CB8AC3E}">
        <p14:creationId xmlns:p14="http://schemas.microsoft.com/office/powerpoint/2010/main" val="1147662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42" y="316637"/>
            <a:ext cx="8596668" cy="899604"/>
          </a:xfrm>
        </p:spPr>
        <p:txBody>
          <a:bodyPr>
            <a:normAutofit/>
          </a:bodyPr>
          <a:lstStyle/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水平符號清單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目錄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3513901"/>
              </p:ext>
            </p:extLst>
          </p:nvPr>
        </p:nvGraphicFramePr>
        <p:xfrm>
          <a:off x="790744" y="1512633"/>
          <a:ext cx="10670327" cy="4648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9099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42" y="316637"/>
            <a:ext cx="8596668" cy="899604"/>
          </a:xfrm>
        </p:spPr>
        <p:txBody>
          <a:bodyPr>
            <a:normAutofit/>
          </a:bodyPr>
          <a:lstStyle/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垂直項目符號清單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目錄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0464271"/>
              </p:ext>
            </p:extLst>
          </p:nvPr>
        </p:nvGraphicFramePr>
        <p:xfrm>
          <a:off x="684213" y="1450489"/>
          <a:ext cx="8450909" cy="50124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97940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42" y="316637"/>
            <a:ext cx="8596668" cy="899604"/>
          </a:xfrm>
        </p:spPr>
        <p:txBody>
          <a:bodyPr>
            <a:normAutofit fontScale="90000"/>
          </a:bodyPr>
          <a:lstStyle/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垂直方塊清單</a:t>
            </a:r>
            <a:b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目錄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778350"/>
              </p:ext>
            </p:extLst>
          </p:nvPr>
        </p:nvGraphicFramePr>
        <p:xfrm>
          <a:off x="684213" y="1450489"/>
          <a:ext cx="10582202" cy="5090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467045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41D7A2-2DCB-49B6-95E4-2282C917D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台灣歷史年表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F8353EF-38A3-4E40-8514-1C76720237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7049" y="1686757"/>
            <a:ext cx="10701178" cy="4104443"/>
          </a:xfrm>
        </p:spPr>
        <p:txBody>
          <a:bodyPr>
            <a:normAutofit lnSpcReduction="10000"/>
          </a:bodyPr>
          <a:lstStyle/>
          <a:p>
            <a:pPr lvl="0"/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1624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年以前：史前時代</a:t>
            </a:r>
            <a:endParaRPr lang="zh-TW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1624-1662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：荷西時期</a:t>
            </a:r>
          </a:p>
          <a:p>
            <a:pPr lvl="0"/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1662-1684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：明時期</a:t>
            </a:r>
          </a:p>
          <a:p>
            <a:pPr lvl="0"/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1684-1895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：清朝時期</a:t>
            </a:r>
          </a:p>
          <a:p>
            <a:pPr lvl="0"/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1895-1945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：日治時期</a:t>
            </a:r>
          </a:p>
          <a:p>
            <a:pPr lvl="0"/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1945-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迄今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：中華民國時期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9731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61A664D-5972-4E69-B031-D7806D601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流程圖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歷史年表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內容版面配置區 6">
            <a:extLst>
              <a:ext uri="{FF2B5EF4-FFF2-40B4-BE49-F238E27FC236}">
                <a16:creationId xmlns:a16="http://schemas.microsoft.com/office/drawing/2014/main" id="{6B8A96A3-9ECD-43A9-BF0E-F3C05BE82E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59FA73A9-658C-4356-9589-CFCF7A9535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780" y="2834477"/>
            <a:ext cx="11434439" cy="874093"/>
          </a:xfrm>
          <a:prstGeom prst="rect">
            <a:avLst/>
          </a:prstGeom>
        </p:spPr>
      </p:pic>
      <p:sp>
        <p:nvSpPr>
          <p:cNvPr id="10" name="標題 1">
            <a:extLst>
              <a:ext uri="{FF2B5EF4-FFF2-40B4-BE49-F238E27FC236}">
                <a16:creationId xmlns:a16="http://schemas.microsoft.com/office/drawing/2014/main" id="{4CAE8627-BE78-4864-B684-B3BADC445B8C}"/>
              </a:ext>
            </a:extLst>
          </p:cNvPr>
          <p:cNvSpPr txBox="1">
            <a:spLocks/>
          </p:cNvSpPr>
          <p:nvPr/>
        </p:nvSpPr>
        <p:spPr>
          <a:xfrm>
            <a:off x="10274030" y="6493532"/>
            <a:ext cx="2008392" cy="279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檢自：翰林社會五上</a:t>
            </a:r>
          </a:p>
        </p:txBody>
      </p:sp>
    </p:spTree>
    <p:extLst>
      <p:ext uri="{BB962C8B-B14F-4D97-AF65-F5344CB8AC3E}">
        <p14:creationId xmlns:p14="http://schemas.microsoft.com/office/powerpoint/2010/main" val="3134369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封閉式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&gt;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形箭號流程圖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歷史年表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2246170"/>
              </p:ext>
            </p:extLst>
          </p:nvPr>
        </p:nvGraphicFramePr>
        <p:xfrm>
          <a:off x="192024" y="1500327"/>
          <a:ext cx="11807952" cy="5572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矩形 3">
            <a:extLst>
              <a:ext uri="{FF2B5EF4-FFF2-40B4-BE49-F238E27FC236}">
                <a16:creationId xmlns:a16="http://schemas.microsoft.com/office/drawing/2014/main" id="{61D5892C-6CC7-42D8-AF43-1E0D17F9CE25}"/>
              </a:ext>
            </a:extLst>
          </p:cNvPr>
          <p:cNvSpPr/>
          <p:nvPr/>
        </p:nvSpPr>
        <p:spPr>
          <a:xfrm>
            <a:off x="1359738" y="4643307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1624</a:t>
            </a:r>
            <a:endParaRPr lang="zh-TW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31A6317-DD04-4A3D-9D7C-F4F9A8DC9872}"/>
              </a:ext>
            </a:extLst>
          </p:cNvPr>
          <p:cNvSpPr/>
          <p:nvPr/>
        </p:nvSpPr>
        <p:spPr>
          <a:xfrm>
            <a:off x="2958613" y="4643307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1662</a:t>
            </a:r>
            <a:endParaRPr lang="zh-TW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FC8623EF-3DA6-48B5-8973-DAE99FD7CDFA}"/>
              </a:ext>
            </a:extLst>
          </p:cNvPr>
          <p:cNvSpPr/>
          <p:nvPr/>
        </p:nvSpPr>
        <p:spPr>
          <a:xfrm>
            <a:off x="4423428" y="4643307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1684</a:t>
            </a:r>
            <a:endParaRPr lang="zh-TW" altLang="en-US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82AD90EB-58C8-43FF-AB47-EABED03D2A9E}"/>
              </a:ext>
            </a:extLst>
          </p:cNvPr>
          <p:cNvSpPr/>
          <p:nvPr/>
        </p:nvSpPr>
        <p:spPr>
          <a:xfrm>
            <a:off x="8143171" y="4643761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1895</a:t>
            </a:r>
            <a:endParaRPr lang="zh-TW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1BABD1E-C649-4862-ACA1-715227724D8F}"/>
              </a:ext>
            </a:extLst>
          </p:cNvPr>
          <p:cNvSpPr/>
          <p:nvPr/>
        </p:nvSpPr>
        <p:spPr>
          <a:xfrm>
            <a:off x="9748407" y="4643307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1945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37237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0"/>
            <a:ext cx="10364451" cy="1596177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垂直流程圖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歷史年表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9686907"/>
              </p:ext>
            </p:extLst>
          </p:nvPr>
        </p:nvGraphicFramePr>
        <p:xfrm>
          <a:off x="319595" y="1114764"/>
          <a:ext cx="11807952" cy="5572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矩形 3">
            <a:extLst>
              <a:ext uri="{FF2B5EF4-FFF2-40B4-BE49-F238E27FC236}">
                <a16:creationId xmlns:a16="http://schemas.microsoft.com/office/drawing/2014/main" id="{E436368A-D20C-4228-BFB2-4B783414B73A}"/>
              </a:ext>
            </a:extLst>
          </p:cNvPr>
          <p:cNvSpPr/>
          <p:nvPr/>
        </p:nvSpPr>
        <p:spPr>
          <a:xfrm>
            <a:off x="6357867" y="1775820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1624</a:t>
            </a:r>
            <a:endParaRPr lang="zh-TW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5605D1C-B14B-43F2-946E-D32C80589E50}"/>
              </a:ext>
            </a:extLst>
          </p:cNvPr>
          <p:cNvSpPr/>
          <p:nvPr/>
        </p:nvSpPr>
        <p:spPr>
          <a:xfrm>
            <a:off x="6404487" y="2750410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1662</a:t>
            </a:r>
            <a:endParaRPr lang="zh-TW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159A367-0191-46F8-B27F-9837EECDBAEA}"/>
              </a:ext>
            </a:extLst>
          </p:cNvPr>
          <p:cNvSpPr/>
          <p:nvPr/>
        </p:nvSpPr>
        <p:spPr>
          <a:xfrm>
            <a:off x="6404487" y="3772576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1684</a:t>
            </a:r>
            <a:endParaRPr lang="zh-TW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293B477-4007-4F69-8649-AF33F2553534}"/>
              </a:ext>
            </a:extLst>
          </p:cNvPr>
          <p:cNvSpPr/>
          <p:nvPr/>
        </p:nvSpPr>
        <p:spPr>
          <a:xfrm>
            <a:off x="6404487" y="470155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1895</a:t>
            </a:r>
            <a:endParaRPr lang="zh-TW" altLang="en-US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F24564C-E8C7-45BF-B002-1801B1E9919B}"/>
              </a:ext>
            </a:extLst>
          </p:cNvPr>
          <p:cNvSpPr/>
          <p:nvPr/>
        </p:nvSpPr>
        <p:spPr>
          <a:xfrm>
            <a:off x="6404487" y="5723720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1945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862749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基本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&gt;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形箭號流程圖流程圖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歷史年表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4210448"/>
              </p:ext>
            </p:extLst>
          </p:nvPr>
        </p:nvGraphicFramePr>
        <p:xfrm>
          <a:off x="192024" y="1285125"/>
          <a:ext cx="11807952" cy="5572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矩形 3">
            <a:extLst>
              <a:ext uri="{FF2B5EF4-FFF2-40B4-BE49-F238E27FC236}">
                <a16:creationId xmlns:a16="http://schemas.microsoft.com/office/drawing/2014/main" id="{2B8F514E-9B4F-49D4-8195-95B4026AC218}"/>
              </a:ext>
            </a:extLst>
          </p:cNvPr>
          <p:cNvSpPr/>
          <p:nvPr/>
        </p:nvSpPr>
        <p:spPr>
          <a:xfrm>
            <a:off x="1359738" y="4643307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1624</a:t>
            </a:r>
            <a:endParaRPr lang="zh-TW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DA8D775-B013-4D57-A58A-71AA066E0AC4}"/>
              </a:ext>
            </a:extLst>
          </p:cNvPr>
          <p:cNvSpPr/>
          <p:nvPr/>
        </p:nvSpPr>
        <p:spPr>
          <a:xfrm>
            <a:off x="3464523" y="4657818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1662</a:t>
            </a:r>
            <a:endParaRPr lang="zh-TW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89B99FF0-D2AC-45C1-8B16-43CB7E01C3E2}"/>
              </a:ext>
            </a:extLst>
          </p:cNvPr>
          <p:cNvSpPr/>
          <p:nvPr/>
        </p:nvSpPr>
        <p:spPr>
          <a:xfrm>
            <a:off x="5480681" y="4643307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1684</a:t>
            </a:r>
            <a:endParaRPr lang="zh-TW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3FAE8E3-4A7A-48A2-B78B-0A4A36783422}"/>
              </a:ext>
            </a:extLst>
          </p:cNvPr>
          <p:cNvSpPr/>
          <p:nvPr/>
        </p:nvSpPr>
        <p:spPr>
          <a:xfrm>
            <a:off x="7585466" y="4643307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1895</a:t>
            </a:r>
            <a:endParaRPr lang="zh-TW" altLang="en-US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F99A8ED-C9D5-421A-8B78-F8667ABBE530}"/>
              </a:ext>
            </a:extLst>
          </p:cNvPr>
          <p:cNvSpPr/>
          <p:nvPr/>
        </p:nvSpPr>
        <p:spPr>
          <a:xfrm>
            <a:off x="9601624" y="4640063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1945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810514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2" y="334432"/>
            <a:ext cx="10364451" cy="1596177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無尾鳳蝶的一生</a:t>
            </a:r>
            <a:br>
              <a:rPr lang="zh-TW" altLang="zh-TW" dirty="0"/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BA5DDAE-7176-4156-A0F6-52D094BF59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4" y="1331650"/>
            <a:ext cx="12313954" cy="5526349"/>
          </a:xfrm>
        </p:spPr>
        <p:txBody>
          <a:bodyPr>
            <a:normAutofit/>
          </a:bodyPr>
          <a:lstStyle/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初齡幼蟲</a:t>
            </a:r>
          </a:p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二齡幼蟲</a:t>
            </a:r>
          </a:p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三齡幼蟲</a:t>
            </a:r>
          </a:p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四齡幼蟲</a:t>
            </a:r>
          </a:p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終齡幼蟲</a:t>
            </a:r>
          </a:p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蛹</a:t>
            </a:r>
          </a:p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羽化前的蛹</a:t>
            </a:r>
          </a:p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羽化</a:t>
            </a:r>
          </a:p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成蟲</a:t>
            </a:r>
          </a:p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卵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04587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39424B-2D5A-4E60-A23A-0B0C5B232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352187"/>
            <a:ext cx="10364451" cy="1596177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循環圖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無尾鳳蝶的一生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F9B801C3-303E-4D74-9C95-FEFA7B7C86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04" y="1610735"/>
            <a:ext cx="10431262" cy="5247265"/>
          </a:xfrm>
        </p:spPr>
      </p:pic>
      <p:sp>
        <p:nvSpPr>
          <p:cNvPr id="6" name="標題 1">
            <a:extLst>
              <a:ext uri="{FF2B5EF4-FFF2-40B4-BE49-F238E27FC236}">
                <a16:creationId xmlns:a16="http://schemas.microsoft.com/office/drawing/2014/main" id="{79188A8A-DCB0-4AE4-B2AB-2D5CD009B0FE}"/>
              </a:ext>
            </a:extLst>
          </p:cNvPr>
          <p:cNvSpPr txBox="1">
            <a:spLocks/>
          </p:cNvSpPr>
          <p:nvPr/>
        </p:nvSpPr>
        <p:spPr>
          <a:xfrm>
            <a:off x="9954434" y="6578353"/>
            <a:ext cx="2008392" cy="279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檢自：康軒自然四下</a:t>
            </a:r>
          </a:p>
        </p:txBody>
      </p:sp>
    </p:spTree>
    <p:extLst>
      <p:ext uri="{BB962C8B-B14F-4D97-AF65-F5344CB8AC3E}">
        <p14:creationId xmlns:p14="http://schemas.microsoft.com/office/powerpoint/2010/main" val="20516193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2" y="334432"/>
            <a:ext cx="10364451" cy="1596177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基本循環圖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無尾鳳蝶的一生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zh-TW" altLang="zh-TW" dirty="0"/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1156107"/>
              </p:ext>
            </p:extLst>
          </p:nvPr>
        </p:nvGraphicFramePr>
        <p:xfrm>
          <a:off x="0" y="1358283"/>
          <a:ext cx="12064753" cy="54997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57630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2" y="334432"/>
            <a:ext cx="10364451" cy="1596177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持續循環圖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無尾鳳蝶的一生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zh-TW" altLang="zh-TW" dirty="0"/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2323507"/>
              </p:ext>
            </p:extLst>
          </p:nvPr>
        </p:nvGraphicFramePr>
        <p:xfrm>
          <a:off x="0" y="1358283"/>
          <a:ext cx="12064753" cy="54997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90506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2" y="334432"/>
            <a:ext cx="10364451" cy="1596177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文字循環圖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無尾鳳蝶的一生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zh-TW" altLang="zh-TW" dirty="0"/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4707840"/>
              </p:ext>
            </p:extLst>
          </p:nvPr>
        </p:nvGraphicFramePr>
        <p:xfrm>
          <a:off x="0" y="1358283"/>
          <a:ext cx="12064753" cy="54997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7967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540" y="950915"/>
            <a:ext cx="10515600" cy="1325563"/>
          </a:xfrm>
        </p:spPr>
        <p:txBody>
          <a:bodyPr/>
          <a:lstStyle/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爸爸的親人               媽媽的親人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標題 4">
            <a:extLst>
              <a:ext uri="{FF2B5EF4-FFF2-40B4-BE49-F238E27FC236}">
                <a16:creationId xmlns:a16="http://schemas.microsoft.com/office/drawing/2014/main" id="{44A36510-2466-4998-A561-0AE307885523}"/>
              </a:ext>
            </a:extLst>
          </p:cNvPr>
          <p:cNvSpPr txBox="1">
            <a:spLocks/>
          </p:cNvSpPr>
          <p:nvPr/>
        </p:nvSpPr>
        <p:spPr>
          <a:xfrm>
            <a:off x="431307" y="671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家庭稱謂表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2B79679-A3F9-4759-A48A-C1DA0BF044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7179" y="2276478"/>
            <a:ext cx="5181600" cy="4351338"/>
          </a:xfrm>
        </p:spPr>
        <p:txBody>
          <a:bodyPr>
            <a:normAutofit lnSpcReduction="10000"/>
          </a:bodyPr>
          <a:lstStyle/>
          <a:p>
            <a:pPr lvl="0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祖父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爺爺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祖母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奶奶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姑姑 姑丈</a:t>
            </a:r>
          </a:p>
          <a:p>
            <a:pPr lvl="2"/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表哥 表妹</a:t>
            </a:r>
          </a:p>
          <a:p>
            <a:pPr lvl="1"/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伯伯 伯母</a:t>
            </a:r>
          </a:p>
          <a:p>
            <a:pPr lvl="2"/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堂哥 堂妹</a:t>
            </a:r>
          </a:p>
          <a:p>
            <a:pPr lvl="1"/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叔叔 嬸嬸</a:t>
            </a:r>
          </a:p>
          <a:p>
            <a:pPr lvl="2"/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堂姐 堂弟</a:t>
            </a:r>
          </a:p>
          <a:p>
            <a:pPr lvl="1"/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爸爸</a:t>
            </a:r>
          </a:p>
          <a:p>
            <a:pPr lvl="2"/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我</a:t>
            </a:r>
          </a:p>
          <a:p>
            <a:endParaRPr lang="zh-TW" altLang="en-US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84ADB98-508F-4396-BC1B-E234A8FFBB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3223" y="2276478"/>
            <a:ext cx="5181600" cy="4351338"/>
          </a:xfrm>
        </p:spPr>
        <p:txBody>
          <a:bodyPr>
            <a:normAutofit lnSpcReduction="10000"/>
          </a:bodyPr>
          <a:lstStyle/>
          <a:p>
            <a:pPr lvl="0"/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祖父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外公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祖母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外婆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媽媽</a:t>
            </a:r>
          </a:p>
          <a:p>
            <a:pPr lvl="2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妹妹</a:t>
            </a:r>
          </a:p>
          <a:p>
            <a:pPr lvl="1"/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阿姨 姨丈</a:t>
            </a:r>
          </a:p>
          <a:p>
            <a:pPr lvl="2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表哥 表妹</a:t>
            </a:r>
          </a:p>
          <a:p>
            <a:pPr lvl="1"/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舅舅 舅媽</a:t>
            </a:r>
          </a:p>
          <a:p>
            <a:pPr lvl="2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表姐 表弟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45168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5005DF96-B164-4354-8BA8-85B4C8C08F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36759"/>
            <a:ext cx="12184319" cy="3298216"/>
          </a:xfrm>
        </p:spPr>
      </p:pic>
      <p:sp>
        <p:nvSpPr>
          <p:cNvPr id="6" name="標題 1">
            <a:extLst>
              <a:ext uri="{FF2B5EF4-FFF2-40B4-BE49-F238E27FC236}">
                <a16:creationId xmlns:a16="http://schemas.microsoft.com/office/drawing/2014/main" id="{BAA18B59-46B5-43DA-AD50-37557FBBCFE8}"/>
              </a:ext>
            </a:extLst>
          </p:cNvPr>
          <p:cNvSpPr txBox="1">
            <a:spLocks/>
          </p:cNvSpPr>
          <p:nvPr/>
        </p:nvSpPr>
        <p:spPr>
          <a:xfrm>
            <a:off x="9359630" y="6099659"/>
            <a:ext cx="2008392" cy="279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檢自：康軒健體三上</a:t>
            </a:r>
          </a:p>
        </p:txBody>
      </p:sp>
      <p:sp>
        <p:nvSpPr>
          <p:cNvPr id="7" name="標題 4">
            <a:extLst>
              <a:ext uri="{FF2B5EF4-FFF2-40B4-BE49-F238E27FC236}">
                <a16:creationId xmlns:a16="http://schemas.microsoft.com/office/drawing/2014/main" id="{FBF37DA2-2FD9-4AF3-B9D6-30D63DF28A0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19125"/>
            <a:ext cx="103632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家庭稱謂表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088366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/>
          <a:lstStyle/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爸爸的親人               媽媽的親人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29800525"/>
              </p:ext>
            </p:extLst>
          </p:nvPr>
        </p:nvGraphicFramePr>
        <p:xfrm>
          <a:off x="84707" y="1624611"/>
          <a:ext cx="7013359" cy="5069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內容版面配置區 1">
            <a:extLst>
              <a:ext uri="{FF2B5EF4-FFF2-40B4-BE49-F238E27FC236}">
                <a16:creationId xmlns:a16="http://schemas.microsoft.com/office/drawing/2014/main" id="{11C5F561-AECA-4B0B-8FDA-BCFD8F2DC51D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41017376"/>
              </p:ext>
            </p:extLst>
          </p:nvPr>
        </p:nvGraphicFramePr>
        <p:xfrm>
          <a:off x="7030004" y="2519509"/>
          <a:ext cx="5161996" cy="32793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0" name="標題 4">
            <a:extLst>
              <a:ext uri="{FF2B5EF4-FFF2-40B4-BE49-F238E27FC236}">
                <a16:creationId xmlns:a16="http://schemas.microsoft.com/office/drawing/2014/main" id="{44A36510-2466-4998-A561-0AE307885523}"/>
              </a:ext>
            </a:extLst>
          </p:cNvPr>
          <p:cNvSpPr txBox="1">
            <a:spLocks/>
          </p:cNvSpPr>
          <p:nvPr/>
        </p:nvSpPr>
        <p:spPr>
          <a:xfrm>
            <a:off x="1345707" y="-8984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標籤階層圖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161395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/>
          <a:lstStyle/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爸爸的親人               媽媽的親人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31100170"/>
              </p:ext>
            </p:extLst>
          </p:nvPr>
        </p:nvGraphicFramePr>
        <p:xfrm>
          <a:off x="84707" y="1624611"/>
          <a:ext cx="7013359" cy="5069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內容版面配置區 1">
            <a:extLst>
              <a:ext uri="{FF2B5EF4-FFF2-40B4-BE49-F238E27FC236}">
                <a16:creationId xmlns:a16="http://schemas.microsoft.com/office/drawing/2014/main" id="{11C5F561-AECA-4B0B-8FDA-BCFD8F2DC51D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061078273"/>
              </p:ext>
            </p:extLst>
          </p:nvPr>
        </p:nvGraphicFramePr>
        <p:xfrm>
          <a:off x="6941229" y="2483999"/>
          <a:ext cx="5496388" cy="35616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標題 4">
            <a:extLst>
              <a:ext uri="{FF2B5EF4-FFF2-40B4-BE49-F238E27FC236}">
                <a16:creationId xmlns:a16="http://schemas.microsoft.com/office/drawing/2014/main" id="{48BADBB4-CA0D-4158-AFBA-08137C1409FC}"/>
              </a:ext>
            </a:extLst>
          </p:cNvPr>
          <p:cNvSpPr txBox="1">
            <a:spLocks/>
          </p:cNvSpPr>
          <p:nvPr/>
        </p:nvSpPr>
        <p:spPr>
          <a:xfrm>
            <a:off x="1345707" y="-8984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階層圖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913368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/>
          <a:lstStyle/>
          <a:p>
            <a:pPr lvl="0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爸爸的親人               媽媽的親人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0033548"/>
              </p:ext>
            </p:extLst>
          </p:nvPr>
        </p:nvGraphicFramePr>
        <p:xfrm>
          <a:off x="84707" y="1624611"/>
          <a:ext cx="7013359" cy="5069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內容版面配置區 1">
            <a:extLst>
              <a:ext uri="{FF2B5EF4-FFF2-40B4-BE49-F238E27FC236}">
                <a16:creationId xmlns:a16="http://schemas.microsoft.com/office/drawing/2014/main" id="{11C5F561-AECA-4B0B-8FDA-BCFD8F2DC51D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09281294"/>
              </p:ext>
            </p:extLst>
          </p:nvPr>
        </p:nvGraphicFramePr>
        <p:xfrm>
          <a:off x="7030004" y="2519509"/>
          <a:ext cx="5161996" cy="32793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標題 4">
            <a:extLst>
              <a:ext uri="{FF2B5EF4-FFF2-40B4-BE49-F238E27FC236}">
                <a16:creationId xmlns:a16="http://schemas.microsoft.com/office/drawing/2014/main" id="{41FB9FF1-3D71-44A2-A96E-BBA463B8F135}"/>
              </a:ext>
            </a:extLst>
          </p:cNvPr>
          <p:cNvSpPr txBox="1">
            <a:spLocks/>
          </p:cNvSpPr>
          <p:nvPr/>
        </p:nvSpPr>
        <p:spPr>
          <a:xfrm>
            <a:off x="1345707" y="-8984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組織圖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962592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928" y="0"/>
            <a:ext cx="10364451" cy="1596177"/>
          </a:xfrm>
        </p:spPr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D028D04-EE5A-45B3-B239-4022278911B6}"/>
              </a:ext>
            </a:extLst>
          </p:cNvPr>
          <p:cNvSpPr/>
          <p:nvPr/>
        </p:nvSpPr>
        <p:spPr>
          <a:xfrm>
            <a:off x="2503503" y="1531112"/>
            <a:ext cx="5368278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荷蘭人</a:t>
            </a:r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南部</a:t>
            </a:r>
          </a:p>
          <a:p>
            <a:pPr lvl="1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基督教</a:t>
            </a:r>
          </a:p>
          <a:p>
            <a:pPr lvl="1"/>
            <a:r>
              <a:rPr lang="ja-JP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荷蘭豆、土芒果、黃牛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熱蘭遮城</a:t>
            </a:r>
          </a:p>
          <a:p>
            <a:pPr lvl="1"/>
            <a:r>
              <a:rPr lang="ja-JP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普羅民遮城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西班牙人</a:t>
            </a:r>
          </a:p>
          <a:p>
            <a:pPr lvl="1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北部</a:t>
            </a:r>
          </a:p>
          <a:p>
            <a:pPr lvl="1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天主教</a:t>
            </a:r>
          </a:p>
          <a:p>
            <a:pPr lvl="1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開採硫磺</a:t>
            </a:r>
          </a:p>
          <a:p>
            <a:pPr lvl="1"/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輸出鹿皮</a:t>
            </a:r>
          </a:p>
          <a:p>
            <a:pPr lvl="1"/>
            <a:r>
              <a:rPr lang="ja-JP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聖多明哥城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zh-TW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標題 1">
            <a:extLst>
              <a:ext uri="{FF2B5EF4-FFF2-40B4-BE49-F238E27FC236}">
                <a16:creationId xmlns:a16="http://schemas.microsoft.com/office/drawing/2014/main" id="{C40112FD-DA15-4852-8DEB-AC9CC1A63A54}"/>
              </a:ext>
            </a:extLst>
          </p:cNvPr>
          <p:cNvSpPr txBox="1">
            <a:spLocks/>
          </p:cNvSpPr>
          <p:nvPr/>
        </p:nvSpPr>
        <p:spPr>
          <a:xfrm>
            <a:off x="913774" y="209210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荷蘭人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ja-JP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西班牙人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經營台灣比較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616076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98B58F0-AA15-41A8-973C-F216B599C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638" y="2456964"/>
            <a:ext cx="10364451" cy="1596177"/>
          </a:xfrm>
        </p:spPr>
        <p:txBody>
          <a:bodyPr>
            <a:normAutofit fontScale="90000"/>
          </a:bodyPr>
          <a:lstStyle/>
          <a:p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關聯圖</a:t>
            </a:r>
            <a:b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ja-JP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荷蘭人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ja-JP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西班牙人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經營臺灣比較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標題 1">
            <a:extLst>
              <a:ext uri="{FF2B5EF4-FFF2-40B4-BE49-F238E27FC236}">
                <a16:creationId xmlns:a16="http://schemas.microsoft.com/office/drawing/2014/main" id="{1A74861C-B4D9-462B-96F3-16952840FC88}"/>
              </a:ext>
            </a:extLst>
          </p:cNvPr>
          <p:cNvSpPr txBox="1">
            <a:spLocks/>
          </p:cNvSpPr>
          <p:nvPr/>
        </p:nvSpPr>
        <p:spPr>
          <a:xfrm>
            <a:off x="10274030" y="6493532"/>
            <a:ext cx="2008392" cy="279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檢自：翰林社會五上</a:t>
            </a:r>
          </a:p>
        </p:txBody>
      </p:sp>
      <p:pic>
        <p:nvPicPr>
          <p:cNvPr id="12" name="內容版面配置區 11">
            <a:extLst>
              <a:ext uri="{FF2B5EF4-FFF2-40B4-BE49-F238E27FC236}">
                <a16:creationId xmlns:a16="http://schemas.microsoft.com/office/drawing/2014/main" id="{87768FEC-3EBC-458D-AAD9-273F5F3BCA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309" y="1093536"/>
            <a:ext cx="8203721" cy="4464244"/>
          </a:xfrm>
        </p:spPr>
      </p:pic>
    </p:spTree>
    <p:extLst>
      <p:ext uri="{BB962C8B-B14F-4D97-AF65-F5344CB8AC3E}">
        <p14:creationId xmlns:p14="http://schemas.microsoft.com/office/powerpoint/2010/main" val="33732395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928" y="0"/>
            <a:ext cx="10364451" cy="1596177"/>
          </a:xfrm>
        </p:spPr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4880124"/>
              </p:ext>
            </p:extLst>
          </p:nvPr>
        </p:nvGraphicFramePr>
        <p:xfrm>
          <a:off x="745928" y="1270529"/>
          <a:ext cx="10582202" cy="5090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矩形 2">
            <a:extLst>
              <a:ext uri="{FF2B5EF4-FFF2-40B4-BE49-F238E27FC236}">
                <a16:creationId xmlns:a16="http://schemas.microsoft.com/office/drawing/2014/main" id="{4D028D04-EE5A-45B3-B239-4022278911B6}"/>
              </a:ext>
            </a:extLst>
          </p:cNvPr>
          <p:cNvSpPr/>
          <p:nvPr/>
        </p:nvSpPr>
        <p:spPr>
          <a:xfrm>
            <a:off x="5598447" y="2014598"/>
            <a:ext cx="87716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經</a:t>
            </a:r>
            <a:endParaRPr lang="en-US" altLang="zh-TW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營</a:t>
            </a:r>
            <a:endParaRPr lang="en-US" altLang="zh-TW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台</a:t>
            </a:r>
            <a:endParaRPr lang="en-US" altLang="zh-TW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灣</a:t>
            </a:r>
          </a:p>
        </p:txBody>
      </p:sp>
      <p:sp>
        <p:nvSpPr>
          <p:cNvPr id="11" name="標題 1">
            <a:extLst>
              <a:ext uri="{FF2B5EF4-FFF2-40B4-BE49-F238E27FC236}">
                <a16:creationId xmlns:a16="http://schemas.microsoft.com/office/drawing/2014/main" id="{C40112FD-DA15-4852-8DEB-AC9CC1A63A54}"/>
              </a:ext>
            </a:extLst>
          </p:cNvPr>
          <p:cNvSpPr txBox="1">
            <a:spLocks/>
          </p:cNvSpPr>
          <p:nvPr/>
        </p:nvSpPr>
        <p:spPr>
          <a:xfrm>
            <a:off x="913774" y="209210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基本文氏圖表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ja-JP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荷蘭人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ja-JP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西班牙人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經營臺灣比較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026960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928" y="0"/>
            <a:ext cx="10364451" cy="1596177"/>
          </a:xfrm>
        </p:spPr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1634118"/>
              </p:ext>
            </p:extLst>
          </p:nvPr>
        </p:nvGraphicFramePr>
        <p:xfrm>
          <a:off x="745928" y="1270529"/>
          <a:ext cx="10582202" cy="5090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矩形 2">
            <a:extLst>
              <a:ext uri="{FF2B5EF4-FFF2-40B4-BE49-F238E27FC236}">
                <a16:creationId xmlns:a16="http://schemas.microsoft.com/office/drawing/2014/main" id="{4D028D04-EE5A-45B3-B239-4022278911B6}"/>
              </a:ext>
            </a:extLst>
          </p:cNvPr>
          <p:cNvSpPr/>
          <p:nvPr/>
        </p:nvSpPr>
        <p:spPr>
          <a:xfrm>
            <a:off x="5598447" y="2014598"/>
            <a:ext cx="87716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經</a:t>
            </a:r>
            <a:endParaRPr lang="en-US" altLang="zh-TW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營</a:t>
            </a:r>
            <a:endParaRPr lang="en-US" altLang="zh-TW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台</a:t>
            </a:r>
            <a:endParaRPr lang="en-US" altLang="zh-TW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灣</a:t>
            </a:r>
          </a:p>
        </p:txBody>
      </p:sp>
      <p:sp>
        <p:nvSpPr>
          <p:cNvPr id="6" name="標題 1">
            <a:extLst>
              <a:ext uri="{FF2B5EF4-FFF2-40B4-BE49-F238E27FC236}">
                <a16:creationId xmlns:a16="http://schemas.microsoft.com/office/drawing/2014/main" id="{16600379-92AC-457B-9AAA-FCF93AC1B8D8}"/>
              </a:ext>
            </a:extLst>
          </p:cNvPr>
          <p:cNvSpPr txBox="1">
            <a:spLocks/>
          </p:cNvSpPr>
          <p:nvPr/>
        </p:nvSpPr>
        <p:spPr>
          <a:xfrm>
            <a:off x="913774" y="209210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群組清單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ja-JP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荷蘭人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ja-JP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西班牙人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經營臺灣比較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781050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928" y="0"/>
            <a:ext cx="10364451" cy="1596177"/>
          </a:xfrm>
        </p:spPr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216703"/>
              </p:ext>
            </p:extLst>
          </p:nvPr>
        </p:nvGraphicFramePr>
        <p:xfrm>
          <a:off x="745928" y="1270529"/>
          <a:ext cx="10582202" cy="5090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矩形 2">
            <a:extLst>
              <a:ext uri="{FF2B5EF4-FFF2-40B4-BE49-F238E27FC236}">
                <a16:creationId xmlns:a16="http://schemas.microsoft.com/office/drawing/2014/main" id="{4D028D04-EE5A-45B3-B239-4022278911B6}"/>
              </a:ext>
            </a:extLst>
          </p:cNvPr>
          <p:cNvSpPr/>
          <p:nvPr/>
        </p:nvSpPr>
        <p:spPr>
          <a:xfrm>
            <a:off x="5598447" y="2014598"/>
            <a:ext cx="87716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經</a:t>
            </a:r>
            <a:endParaRPr lang="en-US" altLang="zh-TW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營</a:t>
            </a:r>
            <a:endParaRPr lang="en-US" altLang="zh-TW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台</a:t>
            </a:r>
            <a:endParaRPr lang="en-US" altLang="zh-TW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灣</a:t>
            </a:r>
          </a:p>
        </p:txBody>
      </p:sp>
      <p:sp>
        <p:nvSpPr>
          <p:cNvPr id="6" name="標題 1">
            <a:extLst>
              <a:ext uri="{FF2B5EF4-FFF2-40B4-BE49-F238E27FC236}">
                <a16:creationId xmlns:a16="http://schemas.microsoft.com/office/drawing/2014/main" id="{16600379-92AC-457B-9AAA-FCF93AC1B8D8}"/>
              </a:ext>
            </a:extLst>
          </p:cNvPr>
          <p:cNvSpPr txBox="1">
            <a:spLocks/>
          </p:cNvSpPr>
          <p:nvPr/>
        </p:nvSpPr>
        <p:spPr>
          <a:xfrm>
            <a:off x="913774" y="209210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基本圓形圖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ja-JP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荷蘭人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ja-JP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西班牙人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經營臺灣比較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179202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76979"/>
            <a:ext cx="10364451" cy="1596177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健康飲食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1F678C6-632E-4F5E-985E-0BF97229AE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4446" y="1668432"/>
            <a:ext cx="10940876" cy="4118044"/>
          </a:xfrm>
        </p:spPr>
        <p:txBody>
          <a:bodyPr>
            <a:normAutofit fontScale="47500" lnSpcReduction="20000"/>
          </a:bodyPr>
          <a:lstStyle/>
          <a:p>
            <a:pPr lvl="0"/>
            <a:r>
              <a:rPr lang="zh-TW" altLang="en-US" sz="5100" dirty="0">
                <a:latin typeface="標楷體" panose="03000509000000000000" pitchFamily="65" charset="-120"/>
                <a:ea typeface="標楷體" panose="03000509000000000000" pitchFamily="65" charset="-120"/>
              </a:rPr>
              <a:t>油、糖、鹽類</a:t>
            </a:r>
          </a:p>
          <a:p>
            <a:pPr lvl="1"/>
            <a:r>
              <a:rPr lang="zh-TW" altLang="en-US" sz="5100" dirty="0">
                <a:latin typeface="標楷體" panose="03000509000000000000" pitchFamily="65" charset="-120"/>
                <a:ea typeface="標楷體" panose="03000509000000000000" pitchFamily="65" charset="-120"/>
              </a:rPr>
              <a:t>吃最少 </a:t>
            </a:r>
          </a:p>
          <a:p>
            <a:pPr lvl="0"/>
            <a:r>
              <a:rPr lang="zh-TW" altLang="en-US" sz="5100" dirty="0">
                <a:latin typeface="標楷體" panose="03000509000000000000" pitchFamily="65" charset="-120"/>
                <a:ea typeface="標楷體" panose="03000509000000000000" pitchFamily="65" charset="-120"/>
              </a:rPr>
              <a:t>奶品類、肉、魚、蛋及豆類</a:t>
            </a:r>
          </a:p>
          <a:p>
            <a:pPr lvl="1"/>
            <a:r>
              <a:rPr lang="zh-TW" altLang="en-US" sz="5100" dirty="0">
                <a:latin typeface="標楷體" panose="03000509000000000000" pitchFamily="65" charset="-120"/>
                <a:ea typeface="標楷體" panose="03000509000000000000" pitchFamily="65" charset="-120"/>
              </a:rPr>
              <a:t>吃適量</a:t>
            </a:r>
          </a:p>
          <a:p>
            <a:pPr lvl="0"/>
            <a:r>
              <a:rPr lang="zh-TW" altLang="en-US" sz="5100" dirty="0">
                <a:latin typeface="標楷體" panose="03000509000000000000" pitchFamily="65" charset="-120"/>
                <a:ea typeface="標楷體" panose="03000509000000000000" pitchFamily="65" charset="-120"/>
              </a:rPr>
              <a:t>瓜菜類、蔬菜</a:t>
            </a:r>
          </a:p>
          <a:p>
            <a:pPr lvl="1"/>
            <a:r>
              <a:rPr lang="zh-TW" altLang="en-US" sz="5100" dirty="0">
                <a:latin typeface="標楷體" panose="03000509000000000000" pitchFamily="65" charset="-120"/>
                <a:ea typeface="標楷體" panose="03000509000000000000" pitchFamily="65" charset="-120"/>
              </a:rPr>
              <a:t>吃多些</a:t>
            </a:r>
          </a:p>
          <a:p>
            <a:pPr lvl="0"/>
            <a:r>
              <a:rPr lang="zh-TW" altLang="en-US" sz="5100" dirty="0">
                <a:latin typeface="標楷體" panose="03000509000000000000" pitchFamily="65" charset="-120"/>
                <a:ea typeface="標楷體" panose="03000509000000000000" pitchFamily="65" charset="-120"/>
              </a:rPr>
              <a:t>五穀類</a:t>
            </a:r>
          </a:p>
          <a:p>
            <a:pPr lvl="1"/>
            <a:r>
              <a:rPr lang="zh-TW" altLang="en-US" sz="5100" dirty="0">
                <a:latin typeface="標楷體" panose="03000509000000000000" pitchFamily="65" charset="-120"/>
                <a:ea typeface="標楷體" panose="03000509000000000000" pitchFamily="65" charset="-120"/>
              </a:rPr>
              <a:t>吃最多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282147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5128763-8B31-4F48-A424-B4B093ACD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90229" y="6422511"/>
            <a:ext cx="2627986" cy="279647"/>
          </a:xfrm>
        </p:spPr>
        <p:txBody>
          <a:bodyPr>
            <a:normAutofit fontScale="90000"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檢自：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http://163.27.195.252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230E7E2-550C-4F18-B891-11D333AB07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新增網頁1">
            <a:extLst>
              <a:ext uri="{FF2B5EF4-FFF2-40B4-BE49-F238E27FC236}">
                <a16:creationId xmlns:a16="http://schemas.microsoft.com/office/drawing/2014/main" id="{5968C64B-99FB-4E87-9024-9E4AACF37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896" y="1828060"/>
            <a:ext cx="485775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標題 4">
            <a:extLst>
              <a:ext uri="{FF2B5EF4-FFF2-40B4-BE49-F238E27FC236}">
                <a16:creationId xmlns:a16="http://schemas.microsoft.com/office/drawing/2014/main" id="{3776566E-A569-4DE2-8F53-B32C556EEA5C}"/>
              </a:ext>
            </a:extLst>
          </p:cNvPr>
          <p:cNvSpPr txBox="1">
            <a:spLocks/>
          </p:cNvSpPr>
          <p:nvPr/>
        </p:nvSpPr>
        <p:spPr>
          <a:xfrm>
            <a:off x="913774" y="76979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金字塔圖</a:t>
            </a:r>
            <a:r>
              <a:rPr lang="en-US" altLang="zh-TW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健康飲食金字塔</a:t>
            </a:r>
            <a:r>
              <a:rPr lang="en-US" altLang="zh-TW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891743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76979"/>
            <a:ext cx="10364451" cy="1596177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基本金字塔圖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健康飲食金字塔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1536470" y="1298747"/>
          <a:ext cx="8983570" cy="5090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07485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76979"/>
            <a:ext cx="10364451" cy="1596177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倒金字塔圖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健康飲食金字塔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1536470" y="1298747"/>
          <a:ext cx="8983570" cy="5090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74250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FC58CAA5-CC8C-49EA-8829-800F56D5C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76979"/>
            <a:ext cx="10364451" cy="1596177"/>
          </a:xfrm>
        </p:spPr>
        <p:txBody>
          <a:bodyPr/>
          <a:lstStyle/>
          <a:p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金字塔清單</a:t>
            </a:r>
            <a:r>
              <a:rPr lang="en-US" altLang="zh-TW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健康飲食金字塔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5BD05437-2617-47BE-8102-A353C2A12D3D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1536470" y="1298747"/>
          <a:ext cx="8983570" cy="5090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74660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17F56C1-5552-46A0-A474-B140CB025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E916F64-35AE-462B-94FE-0E3689E920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18722776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小水滴">
  <a:themeElements>
    <a:clrScheme name="小水滴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小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小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18367</TotalTime>
  <Words>1185</Words>
  <Application>Microsoft Office PowerPoint</Application>
  <PresentationFormat>寬螢幕</PresentationFormat>
  <Paragraphs>334</Paragraphs>
  <Slides>32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32</vt:i4>
      </vt:variant>
    </vt:vector>
  </HeadingPairs>
  <TitlesOfParts>
    <vt:vector size="40" baseType="lpstr">
      <vt:lpstr>新細明體</vt:lpstr>
      <vt:lpstr>標楷體</vt:lpstr>
      <vt:lpstr>Arial</vt:lpstr>
      <vt:lpstr>Calibri</vt:lpstr>
      <vt:lpstr>Calibri Light</vt:lpstr>
      <vt:lpstr>Tw Cen MT</vt:lpstr>
      <vt:lpstr>自訂設計</vt:lpstr>
      <vt:lpstr>小水滴</vt:lpstr>
      <vt:lpstr> 用圖表說豆干-  用powrerpoint smartart 製作精美圖表</vt:lpstr>
      <vt:lpstr>國民小學(5上)社會課本第五冊 目次 </vt:lpstr>
      <vt:lpstr>清單(目錄)</vt:lpstr>
      <vt:lpstr>水平符號清單(目錄)</vt:lpstr>
      <vt:lpstr>垂直項目符號清單(目錄)</vt:lpstr>
      <vt:lpstr>垂直方塊清單 (目錄)</vt:lpstr>
      <vt:lpstr>台灣歷史年表</vt:lpstr>
      <vt:lpstr>流程圖(歷史年表)</vt:lpstr>
      <vt:lpstr>封閉式&gt;形箭號流程圖(歷史年表)</vt:lpstr>
      <vt:lpstr>垂直流程圖(歷史年表)</vt:lpstr>
      <vt:lpstr>基本&gt;形箭號流程圖流程圖(歷史年表)</vt:lpstr>
      <vt:lpstr>無尾鳳蝶的一生 </vt:lpstr>
      <vt:lpstr>循環圖(無尾鳳蝶的一生)</vt:lpstr>
      <vt:lpstr>基本循環圖(無尾鳳蝶的一生) </vt:lpstr>
      <vt:lpstr>持續循環圖(無尾鳳蝶的一生) </vt:lpstr>
      <vt:lpstr>文字循環圖(無尾鳳蝶的一生) </vt:lpstr>
      <vt:lpstr>爸爸的親人               媽媽的親人</vt:lpstr>
      <vt:lpstr>家庭稱謂表</vt:lpstr>
      <vt:lpstr>爸爸的親人               媽媽的親人</vt:lpstr>
      <vt:lpstr>爸爸的親人               媽媽的親人</vt:lpstr>
      <vt:lpstr>爸爸的親人               媽媽的親人</vt:lpstr>
      <vt:lpstr>  </vt:lpstr>
      <vt:lpstr>關聯圖           (荷蘭人與西班牙人經營臺灣比較)</vt:lpstr>
      <vt:lpstr>  </vt:lpstr>
      <vt:lpstr>  </vt:lpstr>
      <vt:lpstr>  </vt:lpstr>
      <vt:lpstr>健康飲食</vt:lpstr>
      <vt:lpstr>檢自：http://163.27.195.252</vt:lpstr>
      <vt:lpstr>基本金字塔圖(健康飲食金字塔)</vt:lpstr>
      <vt:lpstr>倒金字塔圖(健康飲食金字塔)</vt:lpstr>
      <vt:lpstr>金字塔清單(健康飲食金字塔)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105</cp:revision>
  <cp:lastPrinted>2021-11-16T02:30:00Z</cp:lastPrinted>
  <dcterms:created xsi:type="dcterms:W3CDTF">2021-11-12T06:52:23Z</dcterms:created>
  <dcterms:modified xsi:type="dcterms:W3CDTF">2021-12-24T01:12:33Z</dcterms:modified>
</cp:coreProperties>
</file>