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5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2"/>
  </p:notesMasterIdLst>
  <p:handoutMasterIdLst>
    <p:handoutMasterId r:id="rId93"/>
  </p:handoutMasterIdLst>
  <p:sldIdLst>
    <p:sldId id="377" r:id="rId2"/>
    <p:sldId id="430" r:id="rId3"/>
    <p:sldId id="439" r:id="rId4"/>
    <p:sldId id="431" r:id="rId5"/>
    <p:sldId id="432" r:id="rId6"/>
    <p:sldId id="434" r:id="rId7"/>
    <p:sldId id="435" r:id="rId8"/>
    <p:sldId id="436" r:id="rId9"/>
    <p:sldId id="433" r:id="rId10"/>
    <p:sldId id="440" r:id="rId11"/>
    <p:sldId id="379" r:id="rId12"/>
    <p:sldId id="380" r:id="rId13"/>
    <p:sldId id="381" r:id="rId14"/>
    <p:sldId id="397" r:id="rId15"/>
    <p:sldId id="398" r:id="rId16"/>
    <p:sldId id="399" r:id="rId17"/>
    <p:sldId id="400" r:id="rId18"/>
    <p:sldId id="441" r:id="rId19"/>
    <p:sldId id="401" r:id="rId20"/>
    <p:sldId id="402" r:id="rId21"/>
    <p:sldId id="407" r:id="rId22"/>
    <p:sldId id="428" r:id="rId23"/>
    <p:sldId id="412" r:id="rId24"/>
    <p:sldId id="413" r:id="rId25"/>
    <p:sldId id="415" r:id="rId26"/>
    <p:sldId id="416" r:id="rId27"/>
    <p:sldId id="417" r:id="rId28"/>
    <p:sldId id="418" r:id="rId29"/>
    <p:sldId id="419" r:id="rId30"/>
    <p:sldId id="420" r:id="rId31"/>
    <p:sldId id="421" r:id="rId32"/>
    <p:sldId id="422" r:id="rId33"/>
    <p:sldId id="373" r:id="rId34"/>
    <p:sldId id="357" r:id="rId35"/>
    <p:sldId id="364" r:id="rId36"/>
    <p:sldId id="365" r:id="rId37"/>
    <p:sldId id="366" r:id="rId38"/>
    <p:sldId id="367" r:id="rId39"/>
    <p:sldId id="368" r:id="rId40"/>
    <p:sldId id="369" r:id="rId41"/>
    <p:sldId id="370" r:id="rId42"/>
    <p:sldId id="371" r:id="rId43"/>
    <p:sldId id="372" r:id="rId44"/>
    <p:sldId id="306" r:id="rId45"/>
    <p:sldId id="429" r:id="rId46"/>
    <p:sldId id="307" r:id="rId47"/>
    <p:sldId id="308" r:id="rId48"/>
    <p:sldId id="309" r:id="rId49"/>
    <p:sldId id="310" r:id="rId50"/>
    <p:sldId id="313" r:id="rId51"/>
    <p:sldId id="314" r:id="rId52"/>
    <p:sldId id="317" r:id="rId53"/>
    <p:sldId id="300" r:id="rId54"/>
    <p:sldId id="301" r:id="rId55"/>
    <p:sldId id="302" r:id="rId56"/>
    <p:sldId id="303" r:id="rId57"/>
    <p:sldId id="304" r:id="rId58"/>
    <p:sldId id="305" r:id="rId59"/>
    <p:sldId id="465" r:id="rId60"/>
    <p:sldId id="466" r:id="rId61"/>
    <p:sldId id="467" r:id="rId62"/>
    <p:sldId id="468" r:id="rId63"/>
    <p:sldId id="469" r:id="rId64"/>
    <p:sldId id="471" r:id="rId65"/>
    <p:sldId id="472" r:id="rId66"/>
    <p:sldId id="470" r:id="rId67"/>
    <p:sldId id="473" r:id="rId68"/>
    <p:sldId id="460" r:id="rId69"/>
    <p:sldId id="445" r:id="rId70"/>
    <p:sldId id="446" r:id="rId71"/>
    <p:sldId id="447" r:id="rId72"/>
    <p:sldId id="448" r:id="rId73"/>
    <p:sldId id="449" r:id="rId74"/>
    <p:sldId id="450" r:id="rId75"/>
    <p:sldId id="459" r:id="rId76"/>
    <p:sldId id="451" r:id="rId77"/>
    <p:sldId id="452" r:id="rId78"/>
    <p:sldId id="453" r:id="rId79"/>
    <p:sldId id="454" r:id="rId80"/>
    <p:sldId id="455" r:id="rId81"/>
    <p:sldId id="456" r:id="rId82"/>
    <p:sldId id="457" r:id="rId83"/>
    <p:sldId id="458" r:id="rId84"/>
    <p:sldId id="375" r:id="rId85"/>
    <p:sldId id="462" r:id="rId86"/>
    <p:sldId id="463" r:id="rId87"/>
    <p:sldId id="464" r:id="rId88"/>
    <p:sldId id="461" r:id="rId89"/>
    <p:sldId id="442" r:id="rId90"/>
    <p:sldId id="376" r:id="rId91"/>
  </p:sldIdLst>
  <p:sldSz cx="9144000" cy="6858000" type="screen4x3"/>
  <p:notesSz cx="6797675" cy="9926638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CC"/>
    <a:srgbClr val="0000FF"/>
    <a:srgbClr val="FFFFFF"/>
    <a:srgbClr val="660066"/>
    <a:srgbClr val="0033CC"/>
    <a:srgbClr val="00FF99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中等深淺樣式 4 - 輔色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175" autoAdjust="0"/>
    <p:restoredTop sz="94660"/>
  </p:normalViewPr>
  <p:slideViewPr>
    <p:cSldViewPr>
      <p:cViewPr varScale="1">
        <p:scale>
          <a:sx n="79" d="100"/>
          <a:sy n="79" d="100"/>
        </p:scale>
        <p:origin x="96" y="60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901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viewProps" Target="viewProps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tableStyles" Target="tableStyle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handoutMaster" Target="handoutMasters/handoutMaster1.xml"/></Relationships>
</file>

<file path=ppt/diagrams/_rels/data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image" Target="../media/image38.png"/></Relationships>
</file>

<file path=ppt/diagrams/_rels/drawing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image" Target="../media/image38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FC65BF8-3A7C-4A00-95AE-C7A4F6F633B6}" type="doc">
      <dgm:prSet loTypeId="urn:microsoft.com/office/officeart/2005/8/layout/chevron2" loCatId="list" qsTypeId="urn:microsoft.com/office/officeart/2005/8/quickstyle/simple2" qsCatId="simple" csTypeId="urn:microsoft.com/office/officeart/2005/8/colors/accent3_1" csCatId="accent3" phldr="1"/>
      <dgm:spPr/>
      <dgm:t>
        <a:bodyPr/>
        <a:lstStyle/>
        <a:p>
          <a:endParaRPr lang="zh-TW" altLang="en-US"/>
        </a:p>
      </dgm:t>
    </dgm:pt>
    <dgm:pt modelId="{1096A464-1368-44E2-B8B8-DB4F70BAFFE9}">
      <dgm:prSet phldrT="[文字]" custT="1"/>
      <dgm:spPr/>
      <dgm:t>
        <a:bodyPr/>
        <a:lstStyle/>
        <a:p>
          <a:r>
            <a:rPr lang="zh-TW" altLang="en-US" sz="2400" b="1" dirty="0" smtClean="0"/>
            <a:t>一上</a:t>
          </a:r>
          <a:endParaRPr lang="zh-TW" altLang="en-US" sz="2400" b="1" dirty="0"/>
        </a:p>
      </dgm:t>
    </dgm:pt>
    <dgm:pt modelId="{FD9D1FD3-51C7-4B62-96C9-16204ABCE83B}" type="parTrans" cxnId="{CA0F831F-79E0-4293-8D00-43E0161EA830}">
      <dgm:prSet/>
      <dgm:spPr/>
      <dgm:t>
        <a:bodyPr/>
        <a:lstStyle/>
        <a:p>
          <a:endParaRPr lang="zh-TW" altLang="en-US"/>
        </a:p>
      </dgm:t>
    </dgm:pt>
    <dgm:pt modelId="{DDB27ABC-329C-4902-A20D-0E9B3A767619}" type="sibTrans" cxnId="{CA0F831F-79E0-4293-8D00-43E0161EA830}">
      <dgm:prSet/>
      <dgm:spPr/>
      <dgm:t>
        <a:bodyPr/>
        <a:lstStyle/>
        <a:p>
          <a:endParaRPr lang="zh-TW" altLang="en-US"/>
        </a:p>
      </dgm:t>
    </dgm:pt>
    <dgm:pt modelId="{440085A1-0131-4B9F-A16D-A8158F8362F4}">
      <dgm:prSet phldrT="[文字]" custT="1"/>
      <dgm:spPr/>
      <dgm:t>
        <a:bodyPr/>
        <a:lstStyle/>
        <a:p>
          <a:r>
            <a:rPr lang="zh-TW" altLang="en-US" sz="2400" b="1" dirty="0" smtClean="0"/>
            <a:t>一下</a:t>
          </a:r>
          <a:endParaRPr lang="zh-TW" altLang="en-US" sz="2400" b="1" dirty="0"/>
        </a:p>
      </dgm:t>
    </dgm:pt>
    <dgm:pt modelId="{F84923CB-BFB3-4224-B63F-3F19EFE27D2F}" type="parTrans" cxnId="{3CA8BA92-C0AF-45C7-870E-7C7007BDA3C0}">
      <dgm:prSet/>
      <dgm:spPr/>
      <dgm:t>
        <a:bodyPr/>
        <a:lstStyle/>
        <a:p>
          <a:endParaRPr lang="zh-TW" altLang="en-US"/>
        </a:p>
      </dgm:t>
    </dgm:pt>
    <dgm:pt modelId="{85A9E3A3-4EF6-4433-909C-ED853A9F8F2B}" type="sibTrans" cxnId="{3CA8BA92-C0AF-45C7-870E-7C7007BDA3C0}">
      <dgm:prSet/>
      <dgm:spPr/>
      <dgm:t>
        <a:bodyPr/>
        <a:lstStyle/>
        <a:p>
          <a:endParaRPr lang="zh-TW" altLang="en-US"/>
        </a:p>
      </dgm:t>
    </dgm:pt>
    <dgm:pt modelId="{0B47CFAA-7A76-4B97-9524-36495F1B843B}">
      <dgm:prSet phldrT="[文字]" custT="1"/>
      <dgm:spPr/>
      <dgm:t>
        <a:bodyPr/>
        <a:lstStyle/>
        <a:p>
          <a:r>
            <a:rPr lang="zh-TW" altLang="en-US" sz="2400" b="1" dirty="0" smtClean="0"/>
            <a:t>二上</a:t>
          </a:r>
          <a:endParaRPr lang="zh-TW" altLang="en-US" sz="2400" b="1" dirty="0"/>
        </a:p>
      </dgm:t>
    </dgm:pt>
    <dgm:pt modelId="{FAC748C1-0DEF-4600-9F1D-568F8ABFB2B3}" type="parTrans" cxnId="{CF4BAF38-3539-4943-9C3A-DFED8347D5A0}">
      <dgm:prSet/>
      <dgm:spPr/>
      <dgm:t>
        <a:bodyPr/>
        <a:lstStyle/>
        <a:p>
          <a:endParaRPr lang="zh-TW" altLang="en-US"/>
        </a:p>
      </dgm:t>
    </dgm:pt>
    <dgm:pt modelId="{4D7A8564-4CC6-4650-80FD-4123F462B876}" type="sibTrans" cxnId="{CF4BAF38-3539-4943-9C3A-DFED8347D5A0}">
      <dgm:prSet/>
      <dgm:spPr/>
      <dgm:t>
        <a:bodyPr/>
        <a:lstStyle/>
        <a:p>
          <a:endParaRPr lang="zh-TW" altLang="en-US"/>
        </a:p>
      </dgm:t>
    </dgm:pt>
    <dgm:pt modelId="{68F86814-403F-4323-A6DE-1D75EB4E6990}">
      <dgm:prSet phldrT="[文字]" custT="1"/>
      <dgm:spPr/>
      <dgm:t>
        <a:bodyPr/>
        <a:lstStyle/>
        <a:p>
          <a:r>
            <a:rPr lang="zh-TW" altLang="en-US" sz="2400" b="1" dirty="0" smtClean="0"/>
            <a:t>二下</a:t>
          </a:r>
          <a:endParaRPr lang="zh-TW" altLang="en-US" sz="2400" b="1" dirty="0"/>
        </a:p>
      </dgm:t>
    </dgm:pt>
    <dgm:pt modelId="{6349105A-FB98-4925-A727-C1F51829D9C8}" type="parTrans" cxnId="{40D65714-F858-4285-B0ED-2C2C059BDB2D}">
      <dgm:prSet/>
      <dgm:spPr/>
      <dgm:t>
        <a:bodyPr/>
        <a:lstStyle/>
        <a:p>
          <a:endParaRPr lang="zh-TW" altLang="en-US"/>
        </a:p>
      </dgm:t>
    </dgm:pt>
    <dgm:pt modelId="{96A10B29-2402-4645-8F57-7103F5135A7E}" type="sibTrans" cxnId="{40D65714-F858-4285-B0ED-2C2C059BDB2D}">
      <dgm:prSet/>
      <dgm:spPr/>
      <dgm:t>
        <a:bodyPr/>
        <a:lstStyle/>
        <a:p>
          <a:endParaRPr lang="zh-TW" altLang="en-US"/>
        </a:p>
      </dgm:t>
    </dgm:pt>
    <dgm:pt modelId="{D7C99DE6-C0A0-43AD-BBC0-0844EFE71C10}">
      <dgm:prSet custT="1"/>
      <dgm:spPr/>
      <dgm:t>
        <a:bodyPr/>
        <a:lstStyle/>
        <a:p>
          <a:r>
            <a:rPr lang="zh-TW" altLang="en-US" sz="2800" dirty="0" smtClean="0"/>
            <a:t>認讀新字</a:t>
          </a:r>
          <a:r>
            <a:rPr lang="zh-TW" altLang="en-US" sz="2800" dirty="0" smtClean="0">
              <a:latin typeface="新細明體"/>
              <a:ea typeface="新細明體"/>
            </a:rPr>
            <a:t>、形音義連結</a:t>
          </a:r>
          <a:endParaRPr lang="zh-TW" altLang="en-US" sz="2800" dirty="0"/>
        </a:p>
      </dgm:t>
    </dgm:pt>
    <dgm:pt modelId="{415859A6-3C74-4C5B-8AEE-457BA1B45C1D}" type="parTrans" cxnId="{044E1446-3F05-4022-B2C9-872276C462D1}">
      <dgm:prSet/>
      <dgm:spPr/>
      <dgm:t>
        <a:bodyPr/>
        <a:lstStyle/>
        <a:p>
          <a:endParaRPr lang="zh-TW" altLang="en-US"/>
        </a:p>
      </dgm:t>
    </dgm:pt>
    <dgm:pt modelId="{0A72C2D7-1042-48B3-854A-C842A101081C}" type="sibTrans" cxnId="{044E1446-3F05-4022-B2C9-872276C462D1}">
      <dgm:prSet/>
      <dgm:spPr/>
      <dgm:t>
        <a:bodyPr/>
        <a:lstStyle/>
        <a:p>
          <a:endParaRPr lang="zh-TW" altLang="en-US"/>
        </a:p>
      </dgm:t>
    </dgm:pt>
    <dgm:pt modelId="{737C193E-5D70-456A-9595-AEFA61FF5433}">
      <dgm:prSet custT="1"/>
      <dgm:spPr/>
      <dgm:t>
        <a:bodyPr/>
        <a:lstStyle/>
        <a:p>
          <a:r>
            <a:rPr lang="zh-TW" altLang="en-US" sz="2800" dirty="0" smtClean="0"/>
            <a:t>部件拆解、組字規則</a:t>
          </a:r>
          <a:endParaRPr lang="zh-TW" altLang="en-US" sz="2800" dirty="0"/>
        </a:p>
      </dgm:t>
    </dgm:pt>
    <dgm:pt modelId="{17F8869F-9AAD-4AAB-BAF4-D3AD5408DF1F}" type="parTrans" cxnId="{17AFE567-D7AB-49F1-88BC-7B8B3CC893DD}">
      <dgm:prSet/>
      <dgm:spPr/>
      <dgm:t>
        <a:bodyPr/>
        <a:lstStyle/>
        <a:p>
          <a:endParaRPr lang="zh-TW" altLang="en-US"/>
        </a:p>
      </dgm:t>
    </dgm:pt>
    <dgm:pt modelId="{778CDA46-7F3D-4895-867A-21F371067A9C}" type="sibTrans" cxnId="{17AFE567-D7AB-49F1-88BC-7B8B3CC893DD}">
      <dgm:prSet/>
      <dgm:spPr/>
      <dgm:t>
        <a:bodyPr/>
        <a:lstStyle/>
        <a:p>
          <a:endParaRPr lang="zh-TW" altLang="en-US"/>
        </a:p>
      </dgm:t>
    </dgm:pt>
    <dgm:pt modelId="{F93219AC-7124-4EEF-81E2-E3817AE58506}">
      <dgm:prSet custT="1"/>
      <dgm:spPr/>
      <dgm:t>
        <a:bodyPr/>
        <a:lstStyle/>
        <a:p>
          <a:r>
            <a:rPr lang="zh-TW" altLang="en-US" sz="2800" dirty="0" smtClean="0"/>
            <a:t>認識部首組字規則、增加識字量</a:t>
          </a:r>
          <a:endParaRPr lang="zh-TW" altLang="en-US" sz="2100" dirty="0"/>
        </a:p>
      </dgm:t>
    </dgm:pt>
    <dgm:pt modelId="{9C78E71C-42D7-4017-96AE-79CFAA6C221B}" type="parTrans" cxnId="{77A1F3A3-929F-476C-B8F2-7A1D3A6A08E3}">
      <dgm:prSet/>
      <dgm:spPr/>
      <dgm:t>
        <a:bodyPr/>
        <a:lstStyle/>
        <a:p>
          <a:endParaRPr lang="zh-TW" altLang="en-US"/>
        </a:p>
      </dgm:t>
    </dgm:pt>
    <dgm:pt modelId="{64DBC33B-89E8-4C50-A397-23418593CE5C}" type="sibTrans" cxnId="{77A1F3A3-929F-476C-B8F2-7A1D3A6A08E3}">
      <dgm:prSet/>
      <dgm:spPr/>
      <dgm:t>
        <a:bodyPr/>
        <a:lstStyle/>
        <a:p>
          <a:endParaRPr lang="zh-TW" altLang="en-US"/>
        </a:p>
      </dgm:t>
    </dgm:pt>
    <dgm:pt modelId="{BF727B15-A033-43B6-A3F4-FA5FF45DF84A}">
      <dgm:prSet custT="1"/>
      <dgm:spPr/>
      <dgm:t>
        <a:bodyPr/>
        <a:lstStyle/>
        <a:p>
          <a:r>
            <a:rPr lang="zh-TW" altLang="en-US" sz="2400" b="0" dirty="0" smtClean="0"/>
            <a:t>透過聲旁學習組字原則、增加識字量</a:t>
          </a:r>
          <a:endParaRPr lang="zh-TW" altLang="en-US" sz="2400" b="0" dirty="0"/>
        </a:p>
      </dgm:t>
    </dgm:pt>
    <dgm:pt modelId="{58CC080E-8A63-4FC4-9695-16B9B83B36E8}" type="parTrans" cxnId="{9ECA58B5-238B-4C64-B1A9-81E09DA5EE8B}">
      <dgm:prSet/>
      <dgm:spPr/>
      <dgm:t>
        <a:bodyPr/>
        <a:lstStyle/>
        <a:p>
          <a:endParaRPr lang="zh-TW" altLang="en-US"/>
        </a:p>
      </dgm:t>
    </dgm:pt>
    <dgm:pt modelId="{A37FB664-EF82-4848-9DAE-7F3572B86667}" type="sibTrans" cxnId="{9ECA58B5-238B-4C64-B1A9-81E09DA5EE8B}">
      <dgm:prSet/>
      <dgm:spPr/>
      <dgm:t>
        <a:bodyPr/>
        <a:lstStyle/>
        <a:p>
          <a:endParaRPr lang="zh-TW" altLang="en-US"/>
        </a:p>
      </dgm:t>
    </dgm:pt>
    <dgm:pt modelId="{53E5284A-2E69-463A-975A-42A1FF118F7A}">
      <dgm:prSet custT="1"/>
      <dgm:spPr/>
      <dgm:t>
        <a:bodyPr/>
        <a:lstStyle/>
        <a:p>
          <a:r>
            <a:rPr lang="zh-TW" altLang="en-US" sz="2400" b="0" dirty="0" smtClean="0"/>
            <a:t>提升識字流暢性</a:t>
          </a:r>
        </a:p>
      </dgm:t>
    </dgm:pt>
    <dgm:pt modelId="{A46473C0-B18E-4048-837F-74657497E594}" type="parTrans" cxnId="{4BA443F2-04FB-41D1-88CB-830CCDF868F5}">
      <dgm:prSet/>
      <dgm:spPr/>
      <dgm:t>
        <a:bodyPr/>
        <a:lstStyle/>
        <a:p>
          <a:endParaRPr lang="zh-TW" altLang="en-US"/>
        </a:p>
      </dgm:t>
    </dgm:pt>
    <dgm:pt modelId="{1F00F6C8-FAD9-4DDD-A625-3823487DA4A6}" type="sibTrans" cxnId="{4BA443F2-04FB-41D1-88CB-830CCDF868F5}">
      <dgm:prSet/>
      <dgm:spPr/>
      <dgm:t>
        <a:bodyPr/>
        <a:lstStyle/>
        <a:p>
          <a:endParaRPr lang="zh-TW" altLang="en-US"/>
        </a:p>
      </dgm:t>
    </dgm:pt>
    <dgm:pt modelId="{071E7F6A-7A71-4494-8110-ED2BEBEC82A6}" type="pres">
      <dgm:prSet presAssocID="{6FC65BF8-3A7C-4A00-95AE-C7A4F6F633B6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EFFD8ECC-68A9-4683-BD75-BC5CB90B6F59}" type="pres">
      <dgm:prSet presAssocID="{1096A464-1368-44E2-B8B8-DB4F70BAFFE9}" presName="composite" presStyleCnt="0"/>
      <dgm:spPr/>
    </dgm:pt>
    <dgm:pt modelId="{22209374-7084-4EE6-8214-E651B07D9F45}" type="pres">
      <dgm:prSet presAssocID="{1096A464-1368-44E2-B8B8-DB4F70BAFFE9}" presName="parentText" presStyleLbl="align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94863C5-0288-4EBA-B3BD-7D307F837A7B}" type="pres">
      <dgm:prSet presAssocID="{1096A464-1368-44E2-B8B8-DB4F70BAFFE9}" presName="descendantText" presStyleLbl="alignAcc1" presStyleIdx="0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AF51529-170F-440E-BF04-BB96D4CE6A4F}" type="pres">
      <dgm:prSet presAssocID="{DDB27ABC-329C-4902-A20D-0E9B3A767619}" presName="sp" presStyleCnt="0"/>
      <dgm:spPr/>
    </dgm:pt>
    <dgm:pt modelId="{9172C676-FAE5-4EBD-B58F-EBD516597388}" type="pres">
      <dgm:prSet presAssocID="{440085A1-0131-4B9F-A16D-A8158F8362F4}" presName="composite" presStyleCnt="0"/>
      <dgm:spPr/>
    </dgm:pt>
    <dgm:pt modelId="{A8D0663A-FBA2-489F-81A9-FAE1A745CAE7}" type="pres">
      <dgm:prSet presAssocID="{440085A1-0131-4B9F-A16D-A8158F8362F4}" presName="parentText" presStyleLbl="align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CF1C6D8-DE6C-4C87-86F1-BEA7CB98CE43}" type="pres">
      <dgm:prSet presAssocID="{440085A1-0131-4B9F-A16D-A8158F8362F4}" presName="descendantText" presStyleLbl="alignAcc1" presStyleIdx="1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A68CEC7-DD35-4768-992F-CF17A02E2B42}" type="pres">
      <dgm:prSet presAssocID="{85A9E3A3-4EF6-4433-909C-ED853A9F8F2B}" presName="sp" presStyleCnt="0"/>
      <dgm:spPr/>
    </dgm:pt>
    <dgm:pt modelId="{84CBC534-391D-45C1-AB61-ADF96BA5D02F}" type="pres">
      <dgm:prSet presAssocID="{0B47CFAA-7A76-4B97-9524-36495F1B843B}" presName="composite" presStyleCnt="0"/>
      <dgm:spPr/>
    </dgm:pt>
    <dgm:pt modelId="{8F5B0BD8-A706-4DFB-B57D-31C4890E0144}" type="pres">
      <dgm:prSet presAssocID="{0B47CFAA-7A76-4B97-9524-36495F1B843B}" presName="parentText" presStyleLbl="align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871080A-8CEB-41E7-8628-66A64E913375}" type="pres">
      <dgm:prSet presAssocID="{0B47CFAA-7A76-4B97-9524-36495F1B843B}" presName="descendantText" presStyleLbl="alignAcc1" presStyleIdx="2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958758D-707F-474E-9BE2-25E28B4878C7}" type="pres">
      <dgm:prSet presAssocID="{4D7A8564-4CC6-4650-80FD-4123F462B876}" presName="sp" presStyleCnt="0"/>
      <dgm:spPr/>
    </dgm:pt>
    <dgm:pt modelId="{8C4EE5E4-ED2F-4B4C-9C03-49D428F326D9}" type="pres">
      <dgm:prSet presAssocID="{68F86814-403F-4323-A6DE-1D75EB4E6990}" presName="composite" presStyleCnt="0"/>
      <dgm:spPr/>
    </dgm:pt>
    <dgm:pt modelId="{EA54AEFC-0F05-4B94-9A35-2F15F507DA85}" type="pres">
      <dgm:prSet presAssocID="{68F86814-403F-4323-A6DE-1D75EB4E6990}" presName="parentText" presStyleLbl="align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176AF00-F0D8-42BB-A9E8-1909DD943236}" type="pres">
      <dgm:prSet presAssocID="{68F86814-403F-4323-A6DE-1D75EB4E6990}" presName="descendantText" presStyleLbl="alignAcc1" presStyleIdx="3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77A1F3A3-929F-476C-B8F2-7A1D3A6A08E3}" srcId="{0B47CFAA-7A76-4B97-9524-36495F1B843B}" destId="{F93219AC-7124-4EEF-81E2-E3817AE58506}" srcOrd="0" destOrd="0" parTransId="{9C78E71C-42D7-4017-96AE-79CFAA6C221B}" sibTransId="{64DBC33B-89E8-4C50-A397-23418593CE5C}"/>
    <dgm:cxn modelId="{044E1446-3F05-4022-B2C9-872276C462D1}" srcId="{1096A464-1368-44E2-B8B8-DB4F70BAFFE9}" destId="{D7C99DE6-C0A0-43AD-BBC0-0844EFE71C10}" srcOrd="0" destOrd="0" parTransId="{415859A6-3C74-4C5B-8AEE-457BA1B45C1D}" sibTransId="{0A72C2D7-1042-48B3-854A-C842A101081C}"/>
    <dgm:cxn modelId="{17AFE567-D7AB-49F1-88BC-7B8B3CC893DD}" srcId="{440085A1-0131-4B9F-A16D-A8158F8362F4}" destId="{737C193E-5D70-456A-9595-AEFA61FF5433}" srcOrd="0" destOrd="0" parTransId="{17F8869F-9AAD-4AAB-BAF4-D3AD5408DF1F}" sibTransId="{778CDA46-7F3D-4895-867A-21F371067A9C}"/>
    <dgm:cxn modelId="{622F7AD5-7E3B-4927-B4F5-52698C7F1F0A}" type="presOf" srcId="{53E5284A-2E69-463A-975A-42A1FF118F7A}" destId="{3176AF00-F0D8-42BB-A9E8-1909DD943236}" srcOrd="0" destOrd="1" presId="urn:microsoft.com/office/officeart/2005/8/layout/chevron2"/>
    <dgm:cxn modelId="{9DB73FC5-8344-4CC2-A431-5F289B943132}" type="presOf" srcId="{68F86814-403F-4323-A6DE-1D75EB4E6990}" destId="{EA54AEFC-0F05-4B94-9A35-2F15F507DA85}" srcOrd="0" destOrd="0" presId="urn:microsoft.com/office/officeart/2005/8/layout/chevron2"/>
    <dgm:cxn modelId="{4BA443F2-04FB-41D1-88CB-830CCDF868F5}" srcId="{68F86814-403F-4323-A6DE-1D75EB4E6990}" destId="{53E5284A-2E69-463A-975A-42A1FF118F7A}" srcOrd="1" destOrd="0" parTransId="{A46473C0-B18E-4048-837F-74657497E594}" sibTransId="{1F00F6C8-FAD9-4DDD-A625-3823487DA4A6}"/>
    <dgm:cxn modelId="{D403C788-8779-4CCD-B7E1-1B27C426B3DA}" type="presOf" srcId="{6FC65BF8-3A7C-4A00-95AE-C7A4F6F633B6}" destId="{071E7F6A-7A71-4494-8110-ED2BEBEC82A6}" srcOrd="0" destOrd="0" presId="urn:microsoft.com/office/officeart/2005/8/layout/chevron2"/>
    <dgm:cxn modelId="{477EFE50-BE6A-4A0E-B637-D426B3FBD37F}" type="presOf" srcId="{0B47CFAA-7A76-4B97-9524-36495F1B843B}" destId="{8F5B0BD8-A706-4DFB-B57D-31C4890E0144}" srcOrd="0" destOrd="0" presId="urn:microsoft.com/office/officeart/2005/8/layout/chevron2"/>
    <dgm:cxn modelId="{CE81FA07-2E98-4DAC-99FE-D9B500A6DD36}" type="presOf" srcId="{F93219AC-7124-4EEF-81E2-E3817AE58506}" destId="{8871080A-8CEB-41E7-8628-66A64E913375}" srcOrd="0" destOrd="0" presId="urn:microsoft.com/office/officeart/2005/8/layout/chevron2"/>
    <dgm:cxn modelId="{40D65714-F858-4285-B0ED-2C2C059BDB2D}" srcId="{6FC65BF8-3A7C-4A00-95AE-C7A4F6F633B6}" destId="{68F86814-403F-4323-A6DE-1D75EB4E6990}" srcOrd="3" destOrd="0" parTransId="{6349105A-FB98-4925-A727-C1F51829D9C8}" sibTransId="{96A10B29-2402-4645-8F57-7103F5135A7E}"/>
    <dgm:cxn modelId="{FDC7B6A3-3AFB-4F35-866C-FD91C8B7A9FA}" type="presOf" srcId="{D7C99DE6-C0A0-43AD-BBC0-0844EFE71C10}" destId="{E94863C5-0288-4EBA-B3BD-7D307F837A7B}" srcOrd="0" destOrd="0" presId="urn:microsoft.com/office/officeart/2005/8/layout/chevron2"/>
    <dgm:cxn modelId="{D9D52538-8D77-49D8-836E-F7D0BEDCE27E}" type="presOf" srcId="{1096A464-1368-44E2-B8B8-DB4F70BAFFE9}" destId="{22209374-7084-4EE6-8214-E651B07D9F45}" srcOrd="0" destOrd="0" presId="urn:microsoft.com/office/officeart/2005/8/layout/chevron2"/>
    <dgm:cxn modelId="{938EE7F9-F66B-40E9-BFAD-A959501B46E7}" type="presOf" srcId="{BF727B15-A033-43B6-A3F4-FA5FF45DF84A}" destId="{3176AF00-F0D8-42BB-A9E8-1909DD943236}" srcOrd="0" destOrd="0" presId="urn:microsoft.com/office/officeart/2005/8/layout/chevron2"/>
    <dgm:cxn modelId="{3CA8BA92-C0AF-45C7-870E-7C7007BDA3C0}" srcId="{6FC65BF8-3A7C-4A00-95AE-C7A4F6F633B6}" destId="{440085A1-0131-4B9F-A16D-A8158F8362F4}" srcOrd="1" destOrd="0" parTransId="{F84923CB-BFB3-4224-B63F-3F19EFE27D2F}" sibTransId="{85A9E3A3-4EF6-4433-909C-ED853A9F8F2B}"/>
    <dgm:cxn modelId="{B3E1E6D3-78A9-4CFF-8E78-5B4424FC6F9A}" type="presOf" srcId="{737C193E-5D70-456A-9595-AEFA61FF5433}" destId="{6CF1C6D8-DE6C-4C87-86F1-BEA7CB98CE43}" srcOrd="0" destOrd="0" presId="urn:microsoft.com/office/officeart/2005/8/layout/chevron2"/>
    <dgm:cxn modelId="{CF4BAF38-3539-4943-9C3A-DFED8347D5A0}" srcId="{6FC65BF8-3A7C-4A00-95AE-C7A4F6F633B6}" destId="{0B47CFAA-7A76-4B97-9524-36495F1B843B}" srcOrd="2" destOrd="0" parTransId="{FAC748C1-0DEF-4600-9F1D-568F8ABFB2B3}" sibTransId="{4D7A8564-4CC6-4650-80FD-4123F462B876}"/>
    <dgm:cxn modelId="{CA0F831F-79E0-4293-8D00-43E0161EA830}" srcId="{6FC65BF8-3A7C-4A00-95AE-C7A4F6F633B6}" destId="{1096A464-1368-44E2-B8B8-DB4F70BAFFE9}" srcOrd="0" destOrd="0" parTransId="{FD9D1FD3-51C7-4B62-96C9-16204ABCE83B}" sibTransId="{DDB27ABC-329C-4902-A20D-0E9B3A767619}"/>
    <dgm:cxn modelId="{552DF037-6042-4B98-AB03-A3EA4EDDBFEB}" type="presOf" srcId="{440085A1-0131-4B9F-A16D-A8158F8362F4}" destId="{A8D0663A-FBA2-489F-81A9-FAE1A745CAE7}" srcOrd="0" destOrd="0" presId="urn:microsoft.com/office/officeart/2005/8/layout/chevron2"/>
    <dgm:cxn modelId="{9ECA58B5-238B-4C64-B1A9-81E09DA5EE8B}" srcId="{68F86814-403F-4323-A6DE-1D75EB4E6990}" destId="{BF727B15-A033-43B6-A3F4-FA5FF45DF84A}" srcOrd="0" destOrd="0" parTransId="{58CC080E-8A63-4FC4-9695-16B9B83B36E8}" sibTransId="{A37FB664-EF82-4848-9DAE-7F3572B86667}"/>
    <dgm:cxn modelId="{90BBE9ED-248D-4D1E-8D47-4398C8821452}" type="presParOf" srcId="{071E7F6A-7A71-4494-8110-ED2BEBEC82A6}" destId="{EFFD8ECC-68A9-4683-BD75-BC5CB90B6F59}" srcOrd="0" destOrd="0" presId="urn:microsoft.com/office/officeart/2005/8/layout/chevron2"/>
    <dgm:cxn modelId="{95558E84-CDD7-4EBF-A594-C8BEE13A76D8}" type="presParOf" srcId="{EFFD8ECC-68A9-4683-BD75-BC5CB90B6F59}" destId="{22209374-7084-4EE6-8214-E651B07D9F45}" srcOrd="0" destOrd="0" presId="urn:microsoft.com/office/officeart/2005/8/layout/chevron2"/>
    <dgm:cxn modelId="{0F0DAE0A-C652-4C8D-983A-332B05240E8B}" type="presParOf" srcId="{EFFD8ECC-68A9-4683-BD75-BC5CB90B6F59}" destId="{E94863C5-0288-4EBA-B3BD-7D307F837A7B}" srcOrd="1" destOrd="0" presId="urn:microsoft.com/office/officeart/2005/8/layout/chevron2"/>
    <dgm:cxn modelId="{60EADA13-0E40-4FBF-B9B1-57C503580D0A}" type="presParOf" srcId="{071E7F6A-7A71-4494-8110-ED2BEBEC82A6}" destId="{AAF51529-170F-440E-BF04-BB96D4CE6A4F}" srcOrd="1" destOrd="0" presId="urn:microsoft.com/office/officeart/2005/8/layout/chevron2"/>
    <dgm:cxn modelId="{A4A7D5C9-D6D7-401D-A94B-99AE8A905BE9}" type="presParOf" srcId="{071E7F6A-7A71-4494-8110-ED2BEBEC82A6}" destId="{9172C676-FAE5-4EBD-B58F-EBD516597388}" srcOrd="2" destOrd="0" presId="urn:microsoft.com/office/officeart/2005/8/layout/chevron2"/>
    <dgm:cxn modelId="{8F06121A-FECE-40DB-A24F-A251B23ACD54}" type="presParOf" srcId="{9172C676-FAE5-4EBD-B58F-EBD516597388}" destId="{A8D0663A-FBA2-489F-81A9-FAE1A745CAE7}" srcOrd="0" destOrd="0" presId="urn:microsoft.com/office/officeart/2005/8/layout/chevron2"/>
    <dgm:cxn modelId="{85A1A29F-2884-4F7D-94BC-C0DE9D68D491}" type="presParOf" srcId="{9172C676-FAE5-4EBD-B58F-EBD516597388}" destId="{6CF1C6D8-DE6C-4C87-86F1-BEA7CB98CE43}" srcOrd="1" destOrd="0" presId="urn:microsoft.com/office/officeart/2005/8/layout/chevron2"/>
    <dgm:cxn modelId="{7C941F08-AB69-486F-B5D8-E087873FE0CA}" type="presParOf" srcId="{071E7F6A-7A71-4494-8110-ED2BEBEC82A6}" destId="{BA68CEC7-DD35-4768-992F-CF17A02E2B42}" srcOrd="3" destOrd="0" presId="urn:microsoft.com/office/officeart/2005/8/layout/chevron2"/>
    <dgm:cxn modelId="{48A325AC-A353-4E77-A46E-04ECE9E41C8D}" type="presParOf" srcId="{071E7F6A-7A71-4494-8110-ED2BEBEC82A6}" destId="{84CBC534-391D-45C1-AB61-ADF96BA5D02F}" srcOrd="4" destOrd="0" presId="urn:microsoft.com/office/officeart/2005/8/layout/chevron2"/>
    <dgm:cxn modelId="{FE573F80-9444-4AF3-8BFA-0B26F03415C5}" type="presParOf" srcId="{84CBC534-391D-45C1-AB61-ADF96BA5D02F}" destId="{8F5B0BD8-A706-4DFB-B57D-31C4890E0144}" srcOrd="0" destOrd="0" presId="urn:microsoft.com/office/officeart/2005/8/layout/chevron2"/>
    <dgm:cxn modelId="{69ED84A6-01A6-4816-899D-D5E8F16AC543}" type="presParOf" srcId="{84CBC534-391D-45C1-AB61-ADF96BA5D02F}" destId="{8871080A-8CEB-41E7-8628-66A64E913375}" srcOrd="1" destOrd="0" presId="urn:microsoft.com/office/officeart/2005/8/layout/chevron2"/>
    <dgm:cxn modelId="{5EC6BFFE-CEF6-4EFD-A1A1-78E602C25039}" type="presParOf" srcId="{071E7F6A-7A71-4494-8110-ED2BEBEC82A6}" destId="{3958758D-707F-474E-9BE2-25E28B4878C7}" srcOrd="5" destOrd="0" presId="urn:microsoft.com/office/officeart/2005/8/layout/chevron2"/>
    <dgm:cxn modelId="{59766D89-11E9-4BCB-9960-276C2807CAF5}" type="presParOf" srcId="{071E7F6A-7A71-4494-8110-ED2BEBEC82A6}" destId="{8C4EE5E4-ED2F-4B4C-9C03-49D428F326D9}" srcOrd="6" destOrd="0" presId="urn:microsoft.com/office/officeart/2005/8/layout/chevron2"/>
    <dgm:cxn modelId="{9A342A79-80A1-411D-8BA1-22C9582F26E4}" type="presParOf" srcId="{8C4EE5E4-ED2F-4B4C-9C03-49D428F326D9}" destId="{EA54AEFC-0F05-4B94-9A35-2F15F507DA85}" srcOrd="0" destOrd="0" presId="urn:microsoft.com/office/officeart/2005/8/layout/chevron2"/>
    <dgm:cxn modelId="{73156338-8BBF-4E88-A907-32DAEE4E471E}" type="presParOf" srcId="{8C4EE5E4-ED2F-4B4C-9C03-49D428F326D9}" destId="{3176AF00-F0D8-42BB-A9E8-1909DD943236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6FA64F3-E9D1-4956-9F8B-F4ACF64471E7}" type="doc">
      <dgm:prSet loTypeId="urn:microsoft.com/office/officeart/2005/8/layout/hierarchy2" loCatId="hierarchy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zh-TW" altLang="en-US"/>
        </a:p>
      </dgm:t>
    </dgm:pt>
    <dgm:pt modelId="{9A1E40C5-58AA-4EAE-A09E-7900FB27AA33}">
      <dgm:prSet phldrT="[文字]" custT="1"/>
      <dgm:spPr/>
      <dgm:t>
        <a:bodyPr/>
        <a:lstStyle/>
        <a:p>
          <a:r>
            <a:rPr lang="zh-TW" altLang="en-US" sz="2000" dirty="0" smtClean="0">
              <a:latin typeface="標楷體" pitchFamily="65" charset="-120"/>
              <a:ea typeface="標楷體" pitchFamily="65" charset="-120"/>
            </a:rPr>
            <a:t>字義教學</a:t>
          </a:r>
          <a:endParaRPr lang="zh-TW" altLang="en-US" sz="2000" dirty="0">
            <a:latin typeface="標楷體" pitchFamily="65" charset="-120"/>
            <a:ea typeface="標楷體" pitchFamily="65" charset="-120"/>
          </a:endParaRPr>
        </a:p>
      </dgm:t>
    </dgm:pt>
    <dgm:pt modelId="{1D2F3DD6-8992-4AC0-8D83-10E52942480B}" type="parTrans" cxnId="{BC21D8CE-080B-4932-8F67-9766D4D348EA}">
      <dgm:prSet/>
      <dgm:spPr/>
      <dgm:t>
        <a:bodyPr/>
        <a:lstStyle/>
        <a:p>
          <a:endParaRPr lang="zh-TW" altLang="en-US"/>
        </a:p>
      </dgm:t>
    </dgm:pt>
    <dgm:pt modelId="{ABD28335-4F66-48F6-BEB7-77D64CFB7B04}" type="sibTrans" cxnId="{BC21D8CE-080B-4932-8F67-9766D4D348EA}">
      <dgm:prSet/>
      <dgm:spPr/>
      <dgm:t>
        <a:bodyPr/>
        <a:lstStyle/>
        <a:p>
          <a:endParaRPr lang="zh-TW" altLang="en-US"/>
        </a:p>
      </dgm:t>
    </dgm:pt>
    <dgm:pt modelId="{5B8633D5-33FD-4CEC-B73E-26D1D390B5AB}">
      <dgm:prSet phldrT="[文字]" custT="1"/>
      <dgm:spPr/>
      <dgm:t>
        <a:bodyPr/>
        <a:lstStyle/>
        <a:p>
          <a:r>
            <a:rPr lang="zh-TW" altLang="en-US" sz="2000" dirty="0" smtClean="0">
              <a:latin typeface="標楷體" pitchFamily="65" charset="-120"/>
              <a:ea typeface="標楷體" pitchFamily="65" charset="-120"/>
            </a:rPr>
            <a:t>字義理解</a:t>
          </a:r>
          <a:endParaRPr lang="zh-TW" altLang="en-US" sz="2000" dirty="0">
            <a:latin typeface="標楷體" pitchFamily="65" charset="-120"/>
            <a:ea typeface="標楷體" pitchFamily="65" charset="-120"/>
          </a:endParaRPr>
        </a:p>
      </dgm:t>
    </dgm:pt>
    <dgm:pt modelId="{373DEE97-14B9-442D-A70A-47E04B5A494E}" type="parTrans" cxnId="{71DF6E46-5F05-4799-A41F-EE3989A5C0F3}">
      <dgm:prSet/>
      <dgm:spPr/>
      <dgm:t>
        <a:bodyPr/>
        <a:lstStyle/>
        <a:p>
          <a:endParaRPr lang="zh-TW" altLang="en-US"/>
        </a:p>
      </dgm:t>
    </dgm:pt>
    <dgm:pt modelId="{03E0265A-E2D4-47ED-8E60-0754357ABD6E}" type="sibTrans" cxnId="{71DF6E46-5F05-4799-A41F-EE3989A5C0F3}">
      <dgm:prSet/>
      <dgm:spPr/>
      <dgm:t>
        <a:bodyPr/>
        <a:lstStyle/>
        <a:p>
          <a:endParaRPr lang="zh-TW" altLang="en-US"/>
        </a:p>
      </dgm:t>
    </dgm:pt>
    <dgm:pt modelId="{10CF3CC7-A432-4CE8-934F-548E09D120ED}">
      <dgm:prSet phldrT="[文字]" custT="1"/>
      <dgm:spPr/>
      <dgm:t>
        <a:bodyPr/>
        <a:lstStyle/>
        <a:p>
          <a:r>
            <a:rPr lang="zh-TW" altLang="en-US" sz="2000" dirty="0" smtClean="0">
              <a:latin typeface="標楷體" pitchFamily="65" charset="-120"/>
              <a:ea typeface="標楷體" pitchFamily="65" charset="-120"/>
            </a:rPr>
            <a:t>根據不同生字的特性選擇適當的表徵</a:t>
          </a:r>
          <a:r>
            <a:rPr lang="en-US" altLang="zh-TW" sz="2000" dirty="0" smtClean="0">
              <a:latin typeface="標楷體" pitchFamily="65" charset="-120"/>
              <a:ea typeface="標楷體" pitchFamily="65" charset="-120"/>
            </a:rPr>
            <a:t>(</a:t>
          </a:r>
          <a:r>
            <a:rPr lang="zh-TW" altLang="en-US" sz="2000" dirty="0" smtClean="0">
              <a:latin typeface="標楷體" pitchFamily="65" charset="-120"/>
              <a:ea typeface="標楷體" pitchFamily="65" charset="-120"/>
            </a:rPr>
            <a:t>圖片、動作、情境提問、上下文線索</a:t>
          </a:r>
          <a:r>
            <a:rPr lang="en-US" altLang="zh-TW" sz="2000" dirty="0" smtClean="0">
              <a:latin typeface="標楷體" pitchFamily="65" charset="-120"/>
              <a:ea typeface="標楷體" pitchFamily="65" charset="-120"/>
            </a:rPr>
            <a:t>……)</a:t>
          </a:r>
          <a:r>
            <a:rPr lang="zh-TW" altLang="en-US" sz="2000" dirty="0" smtClean="0">
              <a:latin typeface="標楷體" pitchFamily="65" charset="-120"/>
              <a:ea typeface="標楷體" pitchFamily="65" charset="-120"/>
            </a:rPr>
            <a:t>來幫助理解字義。</a:t>
          </a:r>
          <a:endParaRPr lang="zh-TW" altLang="en-US" sz="2000" dirty="0">
            <a:latin typeface="標楷體" pitchFamily="65" charset="-120"/>
            <a:ea typeface="標楷體" pitchFamily="65" charset="-120"/>
          </a:endParaRPr>
        </a:p>
      </dgm:t>
    </dgm:pt>
    <dgm:pt modelId="{E674AB2B-9C9A-437D-B273-3889F143AF9B}" type="parTrans" cxnId="{16BC843B-6D5F-441D-ADFA-BBDF23C61044}">
      <dgm:prSet/>
      <dgm:spPr/>
      <dgm:t>
        <a:bodyPr/>
        <a:lstStyle/>
        <a:p>
          <a:endParaRPr lang="zh-TW" altLang="en-US"/>
        </a:p>
      </dgm:t>
    </dgm:pt>
    <dgm:pt modelId="{7E0A3EEB-8470-46F7-AF75-DD3CBB35DC7B}" type="sibTrans" cxnId="{16BC843B-6D5F-441D-ADFA-BBDF23C61044}">
      <dgm:prSet/>
      <dgm:spPr/>
      <dgm:t>
        <a:bodyPr/>
        <a:lstStyle/>
        <a:p>
          <a:endParaRPr lang="zh-TW" altLang="en-US"/>
        </a:p>
      </dgm:t>
    </dgm:pt>
    <dgm:pt modelId="{DF99CE5D-259F-494A-99D6-AFD7AAAFF7EE}">
      <dgm:prSet phldrT="[文字]" custT="1"/>
      <dgm:spPr/>
      <dgm:t>
        <a:bodyPr/>
        <a:lstStyle/>
        <a:p>
          <a:r>
            <a:rPr lang="zh-TW" altLang="en-US" sz="2000" dirty="0" smtClean="0">
              <a:latin typeface="標楷體" pitchFamily="65" charset="-120"/>
              <a:ea typeface="標楷體" pitchFamily="65" charset="-120"/>
            </a:rPr>
            <a:t>字義應用：造詞</a:t>
          </a:r>
          <a:endParaRPr lang="zh-TW" altLang="en-US" sz="2000" dirty="0">
            <a:latin typeface="標楷體" pitchFamily="65" charset="-120"/>
            <a:ea typeface="標楷體" pitchFamily="65" charset="-120"/>
          </a:endParaRPr>
        </a:p>
      </dgm:t>
    </dgm:pt>
    <dgm:pt modelId="{ABFCF43C-2EA2-4EED-8451-65938D0418FE}" type="parTrans" cxnId="{FCF47D1D-D55B-4E13-90AA-8C2817431154}">
      <dgm:prSet/>
      <dgm:spPr/>
      <dgm:t>
        <a:bodyPr/>
        <a:lstStyle/>
        <a:p>
          <a:endParaRPr lang="zh-TW" altLang="en-US"/>
        </a:p>
      </dgm:t>
    </dgm:pt>
    <dgm:pt modelId="{38F93495-8943-40EB-9EE2-C7BDD12AA31F}" type="sibTrans" cxnId="{FCF47D1D-D55B-4E13-90AA-8C2817431154}">
      <dgm:prSet/>
      <dgm:spPr/>
      <dgm:t>
        <a:bodyPr/>
        <a:lstStyle/>
        <a:p>
          <a:endParaRPr lang="zh-TW" altLang="en-US"/>
        </a:p>
      </dgm:t>
    </dgm:pt>
    <dgm:pt modelId="{2A8B0530-4E0D-42AD-81AF-8D74084F724F}">
      <dgm:prSet phldrT="[文字]" custT="1"/>
      <dgm:spPr/>
      <dgm:t>
        <a:bodyPr/>
        <a:lstStyle/>
        <a:p>
          <a:r>
            <a:rPr lang="zh-TW" altLang="en-US" sz="2000" dirty="0" smtClean="0">
              <a:latin typeface="標楷體" pitchFamily="65" charset="-120"/>
              <a:ea typeface="標楷體" pitchFamily="65" charset="-120"/>
            </a:rPr>
            <a:t>造詞是評估學生是否運用字義的指標。學生造詞能否成功與其字義的理解與本身的詞彙量有關。</a:t>
          </a:r>
          <a:endParaRPr lang="zh-TW" altLang="en-US" sz="2000" dirty="0">
            <a:latin typeface="標楷體" pitchFamily="65" charset="-120"/>
            <a:ea typeface="標楷體" pitchFamily="65" charset="-120"/>
          </a:endParaRPr>
        </a:p>
      </dgm:t>
    </dgm:pt>
    <dgm:pt modelId="{45BA6EB9-9B35-4536-A5EF-44773A18BB90}" type="parTrans" cxnId="{072D0439-5C67-48D9-A8B8-35217F9B86F7}">
      <dgm:prSet/>
      <dgm:spPr/>
      <dgm:t>
        <a:bodyPr/>
        <a:lstStyle/>
        <a:p>
          <a:endParaRPr lang="zh-TW" altLang="en-US"/>
        </a:p>
      </dgm:t>
    </dgm:pt>
    <dgm:pt modelId="{51F12788-2464-41BA-A284-27FE80D72927}" type="sibTrans" cxnId="{072D0439-5C67-48D9-A8B8-35217F9B86F7}">
      <dgm:prSet/>
      <dgm:spPr/>
      <dgm:t>
        <a:bodyPr/>
        <a:lstStyle/>
        <a:p>
          <a:endParaRPr lang="zh-TW" altLang="en-US"/>
        </a:p>
      </dgm:t>
    </dgm:pt>
    <dgm:pt modelId="{8AB1DCFE-5762-41C8-A009-C8E18132A289}">
      <dgm:prSet phldrT="[文字]" custT="1"/>
      <dgm:spPr/>
      <dgm:t>
        <a:bodyPr/>
        <a:lstStyle/>
        <a:p>
          <a:r>
            <a:rPr lang="zh-TW" altLang="en-US" sz="2000" dirty="0" smtClean="0">
              <a:latin typeface="標楷體" pitchFamily="65" charset="-120"/>
              <a:ea typeface="標楷體" pitchFamily="65" charset="-120"/>
            </a:rPr>
            <a:t>綜合活動</a:t>
          </a:r>
          <a:r>
            <a:rPr lang="en-US" altLang="zh-TW" sz="2000" dirty="0" smtClean="0">
              <a:latin typeface="標楷體" pitchFamily="65" charset="-120"/>
              <a:ea typeface="標楷體" pitchFamily="65" charset="-120"/>
            </a:rPr>
            <a:t>(</a:t>
          </a:r>
          <a:r>
            <a:rPr lang="zh-TW" altLang="en-US" sz="2000" dirty="0" smtClean="0">
              <a:latin typeface="標楷體" pitchFamily="65" charset="-120"/>
              <a:ea typeface="標楷體" pitchFamily="65" charset="-120"/>
            </a:rPr>
            <a:t>生字遊戲</a:t>
          </a:r>
          <a:r>
            <a:rPr lang="en-US" altLang="zh-TW" sz="2000" dirty="0" smtClean="0">
              <a:latin typeface="標楷體" pitchFamily="65" charset="-120"/>
              <a:ea typeface="標楷體" pitchFamily="65" charset="-120"/>
            </a:rPr>
            <a:t>)</a:t>
          </a:r>
          <a:endParaRPr lang="zh-TW" altLang="en-US" sz="2000" dirty="0">
            <a:latin typeface="標楷體" pitchFamily="65" charset="-120"/>
            <a:ea typeface="標楷體" pitchFamily="65" charset="-120"/>
          </a:endParaRPr>
        </a:p>
      </dgm:t>
    </dgm:pt>
    <dgm:pt modelId="{B4F3E847-E662-449F-A59F-3BF8E14016DA}" type="parTrans" cxnId="{6C63BAAB-E561-4819-867C-11B9B769282B}">
      <dgm:prSet/>
      <dgm:spPr/>
      <dgm:t>
        <a:bodyPr/>
        <a:lstStyle/>
        <a:p>
          <a:endParaRPr lang="zh-TW" altLang="en-US"/>
        </a:p>
      </dgm:t>
    </dgm:pt>
    <dgm:pt modelId="{C24E2337-2199-4C61-A5CB-BCF07FC6CA85}" type="sibTrans" cxnId="{6C63BAAB-E561-4819-867C-11B9B769282B}">
      <dgm:prSet/>
      <dgm:spPr/>
      <dgm:t>
        <a:bodyPr/>
        <a:lstStyle/>
        <a:p>
          <a:endParaRPr lang="zh-TW" altLang="en-US"/>
        </a:p>
      </dgm:t>
    </dgm:pt>
    <dgm:pt modelId="{E12D12B7-A6B7-4363-B0F2-90A068EDE23E}">
      <dgm:prSet phldrT="[文字]" custT="1"/>
      <dgm:spPr/>
      <dgm:t>
        <a:bodyPr/>
        <a:lstStyle/>
        <a:p>
          <a:r>
            <a:rPr lang="zh-TW" altLang="en-US" sz="2000" dirty="0" smtClean="0">
              <a:latin typeface="標楷體" pitchFamily="65" charset="-120"/>
              <a:ea typeface="標楷體" pitchFamily="65" charset="-120"/>
            </a:rPr>
            <a:t>與教學字有關的字彙一起學，例如；形近、一字多音字義的區辨</a:t>
          </a:r>
          <a:endParaRPr lang="zh-TW" altLang="en-US" sz="2000" dirty="0">
            <a:latin typeface="標楷體" pitchFamily="65" charset="-120"/>
            <a:ea typeface="標楷體" pitchFamily="65" charset="-120"/>
          </a:endParaRPr>
        </a:p>
      </dgm:t>
    </dgm:pt>
    <dgm:pt modelId="{E2432C56-6A22-4EE4-8CC5-A5DF231B6CFC}" type="sibTrans" cxnId="{5F2D3FF6-C457-4602-AB43-834C4549A987}">
      <dgm:prSet/>
      <dgm:spPr/>
      <dgm:t>
        <a:bodyPr/>
        <a:lstStyle/>
        <a:p>
          <a:endParaRPr lang="zh-TW" altLang="en-US"/>
        </a:p>
      </dgm:t>
    </dgm:pt>
    <dgm:pt modelId="{4B5B98EB-5DC3-4240-BF40-D83A19964CFE}" type="parTrans" cxnId="{5F2D3FF6-C457-4602-AB43-834C4549A987}">
      <dgm:prSet/>
      <dgm:spPr/>
      <dgm:t>
        <a:bodyPr/>
        <a:lstStyle/>
        <a:p>
          <a:endParaRPr lang="zh-TW" altLang="en-US"/>
        </a:p>
      </dgm:t>
    </dgm:pt>
    <dgm:pt modelId="{599552DD-BB22-40C6-8C7D-BC4D6C6672DA}">
      <dgm:prSet phldrT="[文字]" custT="1"/>
      <dgm:spPr/>
      <dgm:t>
        <a:bodyPr/>
        <a:lstStyle/>
        <a:p>
          <a:r>
            <a:rPr lang="zh-TW" altLang="en-US" sz="2000" dirty="0" smtClean="0">
              <a:latin typeface="標楷體" pitchFamily="65" charset="-120"/>
              <a:ea typeface="標楷體" pitchFamily="65" charset="-120"/>
            </a:rPr>
            <a:t>字義延伸</a:t>
          </a:r>
          <a:endParaRPr lang="zh-TW" altLang="en-US" sz="2000" dirty="0">
            <a:latin typeface="標楷體" pitchFamily="65" charset="-120"/>
            <a:ea typeface="標楷體" pitchFamily="65" charset="-120"/>
          </a:endParaRPr>
        </a:p>
      </dgm:t>
    </dgm:pt>
    <dgm:pt modelId="{3893D40B-867A-4815-B9B7-1C1E673CDAD7}" type="sibTrans" cxnId="{A1F96DB2-05B7-4FBA-A727-AA9F39A25411}">
      <dgm:prSet/>
      <dgm:spPr/>
      <dgm:t>
        <a:bodyPr/>
        <a:lstStyle/>
        <a:p>
          <a:endParaRPr lang="zh-TW" altLang="en-US"/>
        </a:p>
      </dgm:t>
    </dgm:pt>
    <dgm:pt modelId="{40454018-352F-4417-829D-5BEFD7A9DDA9}" type="parTrans" cxnId="{A1F96DB2-05B7-4FBA-A727-AA9F39A25411}">
      <dgm:prSet/>
      <dgm:spPr/>
      <dgm:t>
        <a:bodyPr/>
        <a:lstStyle/>
        <a:p>
          <a:endParaRPr lang="zh-TW" altLang="en-US"/>
        </a:p>
      </dgm:t>
    </dgm:pt>
    <dgm:pt modelId="{80C1E310-05CE-427A-BFA5-32DC5480A994}" type="pres">
      <dgm:prSet presAssocID="{56FA64F3-E9D1-4956-9F8B-F4ACF64471E7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8BCCEA76-B3F6-4412-A886-75E2D7E3A3B7}" type="pres">
      <dgm:prSet presAssocID="{9A1E40C5-58AA-4EAE-A09E-7900FB27AA33}" presName="root1" presStyleCnt="0"/>
      <dgm:spPr/>
      <dgm:t>
        <a:bodyPr/>
        <a:lstStyle/>
        <a:p>
          <a:endParaRPr lang="zh-TW" altLang="en-US"/>
        </a:p>
      </dgm:t>
    </dgm:pt>
    <dgm:pt modelId="{7F8EFBDB-71CC-4AC9-B79D-097F01A9DA63}" type="pres">
      <dgm:prSet presAssocID="{9A1E40C5-58AA-4EAE-A09E-7900FB27AA33}" presName="LevelOneTextNode" presStyleLbl="node0" presStyleIdx="0" presStyleCnt="3" custLinFactNeighborX="-284" custLinFactNeighborY="86417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6FAA6F9B-2A47-4E6C-B1B3-13B9027D9A6B}" type="pres">
      <dgm:prSet presAssocID="{9A1E40C5-58AA-4EAE-A09E-7900FB27AA33}" presName="level2hierChild" presStyleCnt="0"/>
      <dgm:spPr/>
      <dgm:t>
        <a:bodyPr/>
        <a:lstStyle/>
        <a:p>
          <a:endParaRPr lang="zh-TW" altLang="en-US"/>
        </a:p>
      </dgm:t>
    </dgm:pt>
    <dgm:pt modelId="{DCA6A730-49F3-4FA8-AAF4-291AD00B1780}" type="pres">
      <dgm:prSet presAssocID="{373DEE97-14B9-442D-A70A-47E04B5A494E}" presName="conn2-1" presStyleLbl="parChTrans1D2" presStyleIdx="0" presStyleCnt="3"/>
      <dgm:spPr/>
      <dgm:t>
        <a:bodyPr/>
        <a:lstStyle/>
        <a:p>
          <a:endParaRPr lang="zh-TW" altLang="en-US"/>
        </a:p>
      </dgm:t>
    </dgm:pt>
    <dgm:pt modelId="{6E83B2E2-EDF6-4F95-B8AE-B07D70CB8692}" type="pres">
      <dgm:prSet presAssocID="{373DEE97-14B9-442D-A70A-47E04B5A494E}" presName="connTx" presStyleLbl="parChTrans1D2" presStyleIdx="0" presStyleCnt="3"/>
      <dgm:spPr/>
      <dgm:t>
        <a:bodyPr/>
        <a:lstStyle/>
        <a:p>
          <a:endParaRPr lang="zh-TW" altLang="en-US"/>
        </a:p>
      </dgm:t>
    </dgm:pt>
    <dgm:pt modelId="{1BAFC515-B88E-4EBC-9853-AB4E565E7FEA}" type="pres">
      <dgm:prSet presAssocID="{5B8633D5-33FD-4CEC-B73E-26D1D390B5AB}" presName="root2" presStyleCnt="0"/>
      <dgm:spPr/>
      <dgm:t>
        <a:bodyPr/>
        <a:lstStyle/>
        <a:p>
          <a:endParaRPr lang="zh-TW" altLang="en-US"/>
        </a:p>
      </dgm:t>
    </dgm:pt>
    <dgm:pt modelId="{D1720DF5-A287-4704-B65D-12771F305275}" type="pres">
      <dgm:prSet presAssocID="{5B8633D5-33FD-4CEC-B73E-26D1D390B5AB}" presName="LevelTwoTextNode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AA04A3F4-A70F-4658-90FB-07C1BA36EC32}" type="pres">
      <dgm:prSet presAssocID="{5B8633D5-33FD-4CEC-B73E-26D1D390B5AB}" presName="level3hierChild" presStyleCnt="0"/>
      <dgm:spPr/>
      <dgm:t>
        <a:bodyPr/>
        <a:lstStyle/>
        <a:p>
          <a:endParaRPr lang="zh-TW" altLang="en-US"/>
        </a:p>
      </dgm:t>
    </dgm:pt>
    <dgm:pt modelId="{571C8CC0-ABDA-4FF3-8234-C0E675A9665F}" type="pres">
      <dgm:prSet presAssocID="{E674AB2B-9C9A-437D-B273-3889F143AF9B}" presName="conn2-1" presStyleLbl="parChTrans1D3" presStyleIdx="0" presStyleCnt="2"/>
      <dgm:spPr/>
      <dgm:t>
        <a:bodyPr/>
        <a:lstStyle/>
        <a:p>
          <a:endParaRPr lang="zh-TW" altLang="en-US"/>
        </a:p>
      </dgm:t>
    </dgm:pt>
    <dgm:pt modelId="{A49198A8-9255-4789-B7E2-DD4FC6FE9B42}" type="pres">
      <dgm:prSet presAssocID="{E674AB2B-9C9A-437D-B273-3889F143AF9B}" presName="connTx" presStyleLbl="parChTrans1D3" presStyleIdx="0" presStyleCnt="2"/>
      <dgm:spPr/>
      <dgm:t>
        <a:bodyPr/>
        <a:lstStyle/>
        <a:p>
          <a:endParaRPr lang="zh-TW" altLang="en-US"/>
        </a:p>
      </dgm:t>
    </dgm:pt>
    <dgm:pt modelId="{BC5E8CB7-D922-4D54-88B9-EFC350DEA021}" type="pres">
      <dgm:prSet presAssocID="{10CF3CC7-A432-4CE8-934F-548E09D120ED}" presName="root2" presStyleCnt="0"/>
      <dgm:spPr/>
      <dgm:t>
        <a:bodyPr/>
        <a:lstStyle/>
        <a:p>
          <a:endParaRPr lang="zh-TW" altLang="en-US"/>
        </a:p>
      </dgm:t>
    </dgm:pt>
    <dgm:pt modelId="{4CBC009C-D056-490D-97FF-7F9E8B5F675E}" type="pres">
      <dgm:prSet presAssocID="{10CF3CC7-A432-4CE8-934F-548E09D120ED}" presName="LevelTwoTextNode" presStyleLbl="node3" presStyleIdx="0" presStyleCnt="2" custScaleX="238665" custScaleY="214615" custLinFactNeighborX="-14182" custLinFactNeighborY="570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6E4ACBE2-CC37-44B0-AC0A-E8D7386F9A7D}" type="pres">
      <dgm:prSet presAssocID="{10CF3CC7-A432-4CE8-934F-548E09D120ED}" presName="level3hierChild" presStyleCnt="0"/>
      <dgm:spPr/>
      <dgm:t>
        <a:bodyPr/>
        <a:lstStyle/>
        <a:p>
          <a:endParaRPr lang="zh-TW" altLang="en-US"/>
        </a:p>
      </dgm:t>
    </dgm:pt>
    <dgm:pt modelId="{30D9F04A-F48B-4B29-892C-316BEB7AF3FC}" type="pres">
      <dgm:prSet presAssocID="{40454018-352F-4417-829D-5BEFD7A9DDA9}" presName="conn2-1" presStyleLbl="parChTrans1D2" presStyleIdx="1" presStyleCnt="3"/>
      <dgm:spPr/>
      <dgm:t>
        <a:bodyPr/>
        <a:lstStyle/>
        <a:p>
          <a:endParaRPr lang="zh-TW" altLang="en-US"/>
        </a:p>
      </dgm:t>
    </dgm:pt>
    <dgm:pt modelId="{0C766270-5B02-467E-96A7-20E6BC64DBF3}" type="pres">
      <dgm:prSet presAssocID="{40454018-352F-4417-829D-5BEFD7A9DDA9}" presName="connTx" presStyleLbl="parChTrans1D2" presStyleIdx="1" presStyleCnt="3"/>
      <dgm:spPr/>
      <dgm:t>
        <a:bodyPr/>
        <a:lstStyle/>
        <a:p>
          <a:endParaRPr lang="zh-TW" altLang="en-US"/>
        </a:p>
      </dgm:t>
    </dgm:pt>
    <dgm:pt modelId="{A36314AF-78AC-4D8B-B2E2-341136344D10}" type="pres">
      <dgm:prSet presAssocID="{599552DD-BB22-40C6-8C7D-BC4D6C6672DA}" presName="root2" presStyleCnt="0"/>
      <dgm:spPr/>
      <dgm:t>
        <a:bodyPr/>
        <a:lstStyle/>
        <a:p>
          <a:endParaRPr lang="zh-TW" altLang="en-US"/>
        </a:p>
      </dgm:t>
    </dgm:pt>
    <dgm:pt modelId="{2359D1D2-F81A-43DC-AE10-6BC22AE96B45}" type="pres">
      <dgm:prSet presAssocID="{599552DD-BB22-40C6-8C7D-BC4D6C6672DA}" presName="LevelTwoTextNode" presStyleLbl="node2" presStyleIdx="1" presStyleCnt="3" custLinFactY="66573" custLinFactNeighborX="4999" custLinFactNeighborY="100000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7AA1F415-FD41-4600-823A-C0CEF6418EAD}" type="pres">
      <dgm:prSet presAssocID="{599552DD-BB22-40C6-8C7D-BC4D6C6672DA}" presName="level3hierChild" presStyleCnt="0"/>
      <dgm:spPr/>
      <dgm:t>
        <a:bodyPr/>
        <a:lstStyle/>
        <a:p>
          <a:endParaRPr lang="zh-TW" altLang="en-US"/>
        </a:p>
      </dgm:t>
    </dgm:pt>
    <dgm:pt modelId="{B19161F2-A935-4CD8-A47E-48288749DA45}" type="pres">
      <dgm:prSet presAssocID="{ABFCF43C-2EA2-4EED-8451-65938D0418FE}" presName="conn2-1" presStyleLbl="parChTrans1D2" presStyleIdx="2" presStyleCnt="3"/>
      <dgm:spPr/>
      <dgm:t>
        <a:bodyPr/>
        <a:lstStyle/>
        <a:p>
          <a:endParaRPr lang="zh-TW" altLang="en-US"/>
        </a:p>
      </dgm:t>
    </dgm:pt>
    <dgm:pt modelId="{E61F9624-84F8-496A-971D-222A56E0D3F6}" type="pres">
      <dgm:prSet presAssocID="{ABFCF43C-2EA2-4EED-8451-65938D0418FE}" presName="connTx" presStyleLbl="parChTrans1D2" presStyleIdx="2" presStyleCnt="3"/>
      <dgm:spPr/>
      <dgm:t>
        <a:bodyPr/>
        <a:lstStyle/>
        <a:p>
          <a:endParaRPr lang="zh-TW" altLang="en-US"/>
        </a:p>
      </dgm:t>
    </dgm:pt>
    <dgm:pt modelId="{B13FABDC-4F49-42B9-BA51-9FE1D10303CC}" type="pres">
      <dgm:prSet presAssocID="{DF99CE5D-259F-494A-99D6-AFD7AAAFF7EE}" presName="root2" presStyleCnt="0"/>
      <dgm:spPr/>
      <dgm:t>
        <a:bodyPr/>
        <a:lstStyle/>
        <a:p>
          <a:endParaRPr lang="zh-TW" altLang="en-US"/>
        </a:p>
      </dgm:t>
    </dgm:pt>
    <dgm:pt modelId="{37B1FBC0-FC3D-436F-A687-144A21786E7A}" type="pres">
      <dgm:prSet presAssocID="{DF99CE5D-259F-494A-99D6-AFD7AAAFF7EE}" presName="LevelTwoTextNode" presStyleLbl="node2" presStyleIdx="2" presStyleCnt="3" custLinFactNeighborX="599" custLinFactNeighborY="-9194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52CC31D8-8D92-41BD-8878-FD30CC701770}" type="pres">
      <dgm:prSet presAssocID="{DF99CE5D-259F-494A-99D6-AFD7AAAFF7EE}" presName="level3hierChild" presStyleCnt="0"/>
      <dgm:spPr/>
      <dgm:t>
        <a:bodyPr/>
        <a:lstStyle/>
        <a:p>
          <a:endParaRPr lang="zh-TW" altLang="en-US"/>
        </a:p>
      </dgm:t>
    </dgm:pt>
    <dgm:pt modelId="{43658A38-9074-46BC-8043-0305EB119CED}" type="pres">
      <dgm:prSet presAssocID="{45BA6EB9-9B35-4536-A5EF-44773A18BB90}" presName="conn2-1" presStyleLbl="parChTrans1D3" presStyleIdx="1" presStyleCnt="2"/>
      <dgm:spPr/>
      <dgm:t>
        <a:bodyPr/>
        <a:lstStyle/>
        <a:p>
          <a:endParaRPr lang="zh-TW" altLang="en-US"/>
        </a:p>
      </dgm:t>
    </dgm:pt>
    <dgm:pt modelId="{EC089E00-2B2C-4645-B249-9A3ED8682B44}" type="pres">
      <dgm:prSet presAssocID="{45BA6EB9-9B35-4536-A5EF-44773A18BB90}" presName="connTx" presStyleLbl="parChTrans1D3" presStyleIdx="1" presStyleCnt="2"/>
      <dgm:spPr/>
      <dgm:t>
        <a:bodyPr/>
        <a:lstStyle/>
        <a:p>
          <a:endParaRPr lang="zh-TW" altLang="en-US"/>
        </a:p>
      </dgm:t>
    </dgm:pt>
    <dgm:pt modelId="{BC6EF64A-3C81-4D7B-BF15-E9536979D0F8}" type="pres">
      <dgm:prSet presAssocID="{2A8B0530-4E0D-42AD-81AF-8D74084F724F}" presName="root2" presStyleCnt="0"/>
      <dgm:spPr/>
      <dgm:t>
        <a:bodyPr/>
        <a:lstStyle/>
        <a:p>
          <a:endParaRPr lang="zh-TW" altLang="en-US"/>
        </a:p>
      </dgm:t>
    </dgm:pt>
    <dgm:pt modelId="{3E14D190-C027-426B-A9A6-2A87A47C8118}" type="pres">
      <dgm:prSet presAssocID="{2A8B0530-4E0D-42AD-81AF-8D74084F724F}" presName="LevelTwoTextNode" presStyleLbl="node3" presStyleIdx="1" presStyleCnt="2" custScaleX="263780" custScaleY="187815" custLinFactNeighborX="-12274" custLinFactNeighborY="2995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366AE5DA-BC94-4D39-9CF3-711AD0AE9A71}" type="pres">
      <dgm:prSet presAssocID="{2A8B0530-4E0D-42AD-81AF-8D74084F724F}" presName="level3hierChild" presStyleCnt="0"/>
      <dgm:spPr/>
      <dgm:t>
        <a:bodyPr/>
        <a:lstStyle/>
        <a:p>
          <a:endParaRPr lang="zh-TW" altLang="en-US"/>
        </a:p>
      </dgm:t>
    </dgm:pt>
    <dgm:pt modelId="{EC79EEC3-9084-4AAF-B642-28F68E34D3A6}" type="pres">
      <dgm:prSet presAssocID="{E12D12B7-A6B7-4363-B0F2-90A068EDE23E}" presName="root1" presStyleCnt="0"/>
      <dgm:spPr/>
      <dgm:t>
        <a:bodyPr/>
        <a:lstStyle/>
        <a:p>
          <a:endParaRPr lang="zh-TW" altLang="en-US"/>
        </a:p>
      </dgm:t>
    </dgm:pt>
    <dgm:pt modelId="{B9BD7EBF-B19A-44AA-92D5-F181F8E52200}" type="pres">
      <dgm:prSet presAssocID="{E12D12B7-A6B7-4363-B0F2-90A068EDE23E}" presName="LevelOneTextNode" presStyleLbl="node0" presStyleIdx="1" presStyleCnt="3" custScaleX="263780" custScaleY="152833" custLinFactX="100000" custLinFactNeighborX="170244" custLinFactNeighborY="6808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F9AC6E96-4E04-4F1F-8EA4-EE57ED7A0ADF}" type="pres">
      <dgm:prSet presAssocID="{E12D12B7-A6B7-4363-B0F2-90A068EDE23E}" presName="level2hierChild" presStyleCnt="0"/>
      <dgm:spPr/>
      <dgm:t>
        <a:bodyPr/>
        <a:lstStyle/>
        <a:p>
          <a:endParaRPr lang="zh-TW" altLang="en-US"/>
        </a:p>
      </dgm:t>
    </dgm:pt>
    <dgm:pt modelId="{E91BD02A-95F0-467E-AD2C-349EE87F090E}" type="pres">
      <dgm:prSet presAssocID="{8AB1DCFE-5762-41C8-A009-C8E18132A289}" presName="root1" presStyleCnt="0"/>
      <dgm:spPr/>
      <dgm:t>
        <a:bodyPr/>
        <a:lstStyle/>
        <a:p>
          <a:endParaRPr lang="zh-TW" altLang="en-US"/>
        </a:p>
      </dgm:t>
    </dgm:pt>
    <dgm:pt modelId="{20CAFFC1-A46C-4C0D-903B-97815FAE2204}" type="pres">
      <dgm:prSet presAssocID="{8AB1DCFE-5762-41C8-A009-C8E18132A289}" presName="LevelOneTextNode" presStyleLbl="node0" presStyleIdx="2" presStyleCnt="3" custLinFactX="50003" custLinFactNeighborX="100000" custLinFactNeighborY="15431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F62A8DBA-5677-4BBD-BD64-1008E3E921D5}" type="pres">
      <dgm:prSet presAssocID="{8AB1DCFE-5762-41C8-A009-C8E18132A289}" presName="level2hierChild" presStyleCnt="0"/>
      <dgm:spPr/>
      <dgm:t>
        <a:bodyPr/>
        <a:lstStyle/>
        <a:p>
          <a:endParaRPr lang="zh-TW" altLang="en-US"/>
        </a:p>
      </dgm:t>
    </dgm:pt>
  </dgm:ptLst>
  <dgm:cxnLst>
    <dgm:cxn modelId="{0AEB7D59-748D-4F18-AF08-412BA6BCDF38}" type="presOf" srcId="{DF99CE5D-259F-494A-99D6-AFD7AAAFF7EE}" destId="{37B1FBC0-FC3D-436F-A687-144A21786E7A}" srcOrd="0" destOrd="0" presId="urn:microsoft.com/office/officeart/2005/8/layout/hierarchy2"/>
    <dgm:cxn modelId="{73AD8DF3-369E-4D62-9C9A-E4F0A076948B}" type="presOf" srcId="{5B8633D5-33FD-4CEC-B73E-26D1D390B5AB}" destId="{D1720DF5-A287-4704-B65D-12771F305275}" srcOrd="0" destOrd="0" presId="urn:microsoft.com/office/officeart/2005/8/layout/hierarchy2"/>
    <dgm:cxn modelId="{5F2D3FF6-C457-4602-AB43-834C4549A987}" srcId="{56FA64F3-E9D1-4956-9F8B-F4ACF64471E7}" destId="{E12D12B7-A6B7-4363-B0F2-90A068EDE23E}" srcOrd="1" destOrd="0" parTransId="{4B5B98EB-5DC3-4240-BF40-D83A19964CFE}" sibTransId="{E2432C56-6A22-4EE4-8CC5-A5DF231B6CFC}"/>
    <dgm:cxn modelId="{B3943BD5-D5B3-497B-A7D7-9CFAAD13061F}" type="presOf" srcId="{10CF3CC7-A432-4CE8-934F-548E09D120ED}" destId="{4CBC009C-D056-490D-97FF-7F9E8B5F675E}" srcOrd="0" destOrd="0" presId="urn:microsoft.com/office/officeart/2005/8/layout/hierarchy2"/>
    <dgm:cxn modelId="{FCF47D1D-D55B-4E13-90AA-8C2817431154}" srcId="{9A1E40C5-58AA-4EAE-A09E-7900FB27AA33}" destId="{DF99CE5D-259F-494A-99D6-AFD7AAAFF7EE}" srcOrd="2" destOrd="0" parTransId="{ABFCF43C-2EA2-4EED-8451-65938D0418FE}" sibTransId="{38F93495-8943-40EB-9EE2-C7BDD12AA31F}"/>
    <dgm:cxn modelId="{4A74372D-9E49-4D3A-A83B-2FB68A6025C5}" type="presOf" srcId="{373DEE97-14B9-442D-A70A-47E04B5A494E}" destId="{DCA6A730-49F3-4FA8-AAF4-291AD00B1780}" srcOrd="0" destOrd="0" presId="urn:microsoft.com/office/officeart/2005/8/layout/hierarchy2"/>
    <dgm:cxn modelId="{56AFDE9E-06C4-4515-A6CC-38B2DFB4F9EF}" type="presOf" srcId="{E674AB2B-9C9A-437D-B273-3889F143AF9B}" destId="{571C8CC0-ABDA-4FF3-8234-C0E675A9665F}" srcOrd="0" destOrd="0" presId="urn:microsoft.com/office/officeart/2005/8/layout/hierarchy2"/>
    <dgm:cxn modelId="{71DF6E46-5F05-4799-A41F-EE3989A5C0F3}" srcId="{9A1E40C5-58AA-4EAE-A09E-7900FB27AA33}" destId="{5B8633D5-33FD-4CEC-B73E-26D1D390B5AB}" srcOrd="0" destOrd="0" parTransId="{373DEE97-14B9-442D-A70A-47E04B5A494E}" sibTransId="{03E0265A-E2D4-47ED-8E60-0754357ABD6E}"/>
    <dgm:cxn modelId="{D62E707F-5482-490B-95EB-7837F97BE201}" type="presOf" srcId="{56FA64F3-E9D1-4956-9F8B-F4ACF64471E7}" destId="{80C1E310-05CE-427A-BFA5-32DC5480A994}" srcOrd="0" destOrd="0" presId="urn:microsoft.com/office/officeart/2005/8/layout/hierarchy2"/>
    <dgm:cxn modelId="{1C7050ED-AFA8-4258-A1D9-75FFC70A098C}" type="presOf" srcId="{ABFCF43C-2EA2-4EED-8451-65938D0418FE}" destId="{B19161F2-A935-4CD8-A47E-48288749DA45}" srcOrd="0" destOrd="0" presId="urn:microsoft.com/office/officeart/2005/8/layout/hierarchy2"/>
    <dgm:cxn modelId="{4879A908-C2B2-48F8-87D0-F5E63FD8E01B}" type="presOf" srcId="{45BA6EB9-9B35-4536-A5EF-44773A18BB90}" destId="{43658A38-9074-46BC-8043-0305EB119CED}" srcOrd="0" destOrd="0" presId="urn:microsoft.com/office/officeart/2005/8/layout/hierarchy2"/>
    <dgm:cxn modelId="{B5BC8CCC-BCE7-4EB9-A811-5340A9975EF3}" type="presOf" srcId="{E12D12B7-A6B7-4363-B0F2-90A068EDE23E}" destId="{B9BD7EBF-B19A-44AA-92D5-F181F8E52200}" srcOrd="0" destOrd="0" presId="urn:microsoft.com/office/officeart/2005/8/layout/hierarchy2"/>
    <dgm:cxn modelId="{6C63BAAB-E561-4819-867C-11B9B769282B}" srcId="{56FA64F3-E9D1-4956-9F8B-F4ACF64471E7}" destId="{8AB1DCFE-5762-41C8-A009-C8E18132A289}" srcOrd="2" destOrd="0" parTransId="{B4F3E847-E662-449F-A59F-3BF8E14016DA}" sibTransId="{C24E2337-2199-4C61-A5CB-BCF07FC6CA85}"/>
    <dgm:cxn modelId="{0697B4E7-27AB-4D2A-AE9D-EF05FF088BCA}" type="presOf" srcId="{599552DD-BB22-40C6-8C7D-BC4D6C6672DA}" destId="{2359D1D2-F81A-43DC-AE10-6BC22AE96B45}" srcOrd="0" destOrd="0" presId="urn:microsoft.com/office/officeart/2005/8/layout/hierarchy2"/>
    <dgm:cxn modelId="{2BF1031F-B2FB-4285-BA9E-74335568C6BB}" type="presOf" srcId="{2A8B0530-4E0D-42AD-81AF-8D74084F724F}" destId="{3E14D190-C027-426B-A9A6-2A87A47C8118}" srcOrd="0" destOrd="0" presId="urn:microsoft.com/office/officeart/2005/8/layout/hierarchy2"/>
    <dgm:cxn modelId="{A1F96DB2-05B7-4FBA-A727-AA9F39A25411}" srcId="{9A1E40C5-58AA-4EAE-A09E-7900FB27AA33}" destId="{599552DD-BB22-40C6-8C7D-BC4D6C6672DA}" srcOrd="1" destOrd="0" parTransId="{40454018-352F-4417-829D-5BEFD7A9DDA9}" sibTransId="{3893D40B-867A-4815-B9B7-1C1E673CDAD7}"/>
    <dgm:cxn modelId="{C175D048-F5B0-4FAA-ADEB-55C41A6D741F}" type="presOf" srcId="{ABFCF43C-2EA2-4EED-8451-65938D0418FE}" destId="{E61F9624-84F8-496A-971D-222A56E0D3F6}" srcOrd="1" destOrd="0" presId="urn:microsoft.com/office/officeart/2005/8/layout/hierarchy2"/>
    <dgm:cxn modelId="{33BF70D9-978E-44BA-AFA2-BBD2C5ABC695}" type="presOf" srcId="{9A1E40C5-58AA-4EAE-A09E-7900FB27AA33}" destId="{7F8EFBDB-71CC-4AC9-B79D-097F01A9DA63}" srcOrd="0" destOrd="0" presId="urn:microsoft.com/office/officeart/2005/8/layout/hierarchy2"/>
    <dgm:cxn modelId="{16BC843B-6D5F-441D-ADFA-BBDF23C61044}" srcId="{5B8633D5-33FD-4CEC-B73E-26D1D390B5AB}" destId="{10CF3CC7-A432-4CE8-934F-548E09D120ED}" srcOrd="0" destOrd="0" parTransId="{E674AB2B-9C9A-437D-B273-3889F143AF9B}" sibTransId="{7E0A3EEB-8470-46F7-AF75-DD3CBB35DC7B}"/>
    <dgm:cxn modelId="{BC21D8CE-080B-4932-8F67-9766D4D348EA}" srcId="{56FA64F3-E9D1-4956-9F8B-F4ACF64471E7}" destId="{9A1E40C5-58AA-4EAE-A09E-7900FB27AA33}" srcOrd="0" destOrd="0" parTransId="{1D2F3DD6-8992-4AC0-8D83-10E52942480B}" sibTransId="{ABD28335-4F66-48F6-BEB7-77D64CFB7B04}"/>
    <dgm:cxn modelId="{7A7B0921-DE9F-424A-A874-6E803642A34E}" type="presOf" srcId="{40454018-352F-4417-829D-5BEFD7A9DDA9}" destId="{0C766270-5B02-467E-96A7-20E6BC64DBF3}" srcOrd="1" destOrd="0" presId="urn:microsoft.com/office/officeart/2005/8/layout/hierarchy2"/>
    <dgm:cxn modelId="{072D0439-5C67-48D9-A8B8-35217F9B86F7}" srcId="{DF99CE5D-259F-494A-99D6-AFD7AAAFF7EE}" destId="{2A8B0530-4E0D-42AD-81AF-8D74084F724F}" srcOrd="0" destOrd="0" parTransId="{45BA6EB9-9B35-4536-A5EF-44773A18BB90}" sibTransId="{51F12788-2464-41BA-A284-27FE80D72927}"/>
    <dgm:cxn modelId="{8F11534B-3CC0-4586-9BBA-D32982692F1C}" type="presOf" srcId="{40454018-352F-4417-829D-5BEFD7A9DDA9}" destId="{30D9F04A-F48B-4B29-892C-316BEB7AF3FC}" srcOrd="0" destOrd="0" presId="urn:microsoft.com/office/officeart/2005/8/layout/hierarchy2"/>
    <dgm:cxn modelId="{273BDEDA-04FC-435C-BA03-45EFE33A5ACE}" type="presOf" srcId="{8AB1DCFE-5762-41C8-A009-C8E18132A289}" destId="{20CAFFC1-A46C-4C0D-903B-97815FAE2204}" srcOrd="0" destOrd="0" presId="urn:microsoft.com/office/officeart/2005/8/layout/hierarchy2"/>
    <dgm:cxn modelId="{6E24601B-7E76-4246-8BF6-25803C572265}" type="presOf" srcId="{373DEE97-14B9-442D-A70A-47E04B5A494E}" destId="{6E83B2E2-EDF6-4F95-B8AE-B07D70CB8692}" srcOrd="1" destOrd="0" presId="urn:microsoft.com/office/officeart/2005/8/layout/hierarchy2"/>
    <dgm:cxn modelId="{A42E6D90-AA1F-4B5F-B188-33B74764A10A}" type="presOf" srcId="{45BA6EB9-9B35-4536-A5EF-44773A18BB90}" destId="{EC089E00-2B2C-4645-B249-9A3ED8682B44}" srcOrd="1" destOrd="0" presId="urn:microsoft.com/office/officeart/2005/8/layout/hierarchy2"/>
    <dgm:cxn modelId="{150E6BAB-0B2B-42E3-B9AF-5B185AE38F97}" type="presOf" srcId="{E674AB2B-9C9A-437D-B273-3889F143AF9B}" destId="{A49198A8-9255-4789-B7E2-DD4FC6FE9B42}" srcOrd="1" destOrd="0" presId="urn:microsoft.com/office/officeart/2005/8/layout/hierarchy2"/>
    <dgm:cxn modelId="{00CC0BE6-7CA6-41F5-8B94-A5945C93F627}" type="presParOf" srcId="{80C1E310-05CE-427A-BFA5-32DC5480A994}" destId="{8BCCEA76-B3F6-4412-A886-75E2D7E3A3B7}" srcOrd="0" destOrd="0" presId="urn:microsoft.com/office/officeart/2005/8/layout/hierarchy2"/>
    <dgm:cxn modelId="{ACC12F66-5BAA-440B-9D60-DB8CA0E10D4B}" type="presParOf" srcId="{8BCCEA76-B3F6-4412-A886-75E2D7E3A3B7}" destId="{7F8EFBDB-71CC-4AC9-B79D-097F01A9DA63}" srcOrd="0" destOrd="0" presId="urn:microsoft.com/office/officeart/2005/8/layout/hierarchy2"/>
    <dgm:cxn modelId="{1EC8F290-0F5E-41D5-907D-BA92A3BF545D}" type="presParOf" srcId="{8BCCEA76-B3F6-4412-A886-75E2D7E3A3B7}" destId="{6FAA6F9B-2A47-4E6C-B1B3-13B9027D9A6B}" srcOrd="1" destOrd="0" presId="urn:microsoft.com/office/officeart/2005/8/layout/hierarchy2"/>
    <dgm:cxn modelId="{26417801-86E1-43B1-A1F5-D03D53FE4406}" type="presParOf" srcId="{6FAA6F9B-2A47-4E6C-B1B3-13B9027D9A6B}" destId="{DCA6A730-49F3-4FA8-AAF4-291AD00B1780}" srcOrd="0" destOrd="0" presId="urn:microsoft.com/office/officeart/2005/8/layout/hierarchy2"/>
    <dgm:cxn modelId="{7DD37EDB-C54D-446C-A22A-3B6950348528}" type="presParOf" srcId="{DCA6A730-49F3-4FA8-AAF4-291AD00B1780}" destId="{6E83B2E2-EDF6-4F95-B8AE-B07D70CB8692}" srcOrd="0" destOrd="0" presId="urn:microsoft.com/office/officeart/2005/8/layout/hierarchy2"/>
    <dgm:cxn modelId="{90F601A9-614D-4F02-85B5-6D984802DF10}" type="presParOf" srcId="{6FAA6F9B-2A47-4E6C-B1B3-13B9027D9A6B}" destId="{1BAFC515-B88E-4EBC-9853-AB4E565E7FEA}" srcOrd="1" destOrd="0" presId="urn:microsoft.com/office/officeart/2005/8/layout/hierarchy2"/>
    <dgm:cxn modelId="{E97D500E-0BDF-4193-856D-3640162CE046}" type="presParOf" srcId="{1BAFC515-B88E-4EBC-9853-AB4E565E7FEA}" destId="{D1720DF5-A287-4704-B65D-12771F305275}" srcOrd="0" destOrd="0" presId="urn:microsoft.com/office/officeart/2005/8/layout/hierarchy2"/>
    <dgm:cxn modelId="{E7DD2573-977C-4227-9F03-5A40820A723E}" type="presParOf" srcId="{1BAFC515-B88E-4EBC-9853-AB4E565E7FEA}" destId="{AA04A3F4-A70F-4658-90FB-07C1BA36EC32}" srcOrd="1" destOrd="0" presId="urn:microsoft.com/office/officeart/2005/8/layout/hierarchy2"/>
    <dgm:cxn modelId="{EF3C93D1-C9DC-402B-826E-C600DF3032B0}" type="presParOf" srcId="{AA04A3F4-A70F-4658-90FB-07C1BA36EC32}" destId="{571C8CC0-ABDA-4FF3-8234-C0E675A9665F}" srcOrd="0" destOrd="0" presId="urn:microsoft.com/office/officeart/2005/8/layout/hierarchy2"/>
    <dgm:cxn modelId="{345141D5-8B11-4CC5-94DD-2EE81D005C5E}" type="presParOf" srcId="{571C8CC0-ABDA-4FF3-8234-C0E675A9665F}" destId="{A49198A8-9255-4789-B7E2-DD4FC6FE9B42}" srcOrd="0" destOrd="0" presId="urn:microsoft.com/office/officeart/2005/8/layout/hierarchy2"/>
    <dgm:cxn modelId="{CD4418B0-D02E-4F75-87F0-4EF3285D0F3F}" type="presParOf" srcId="{AA04A3F4-A70F-4658-90FB-07C1BA36EC32}" destId="{BC5E8CB7-D922-4D54-88B9-EFC350DEA021}" srcOrd="1" destOrd="0" presId="urn:microsoft.com/office/officeart/2005/8/layout/hierarchy2"/>
    <dgm:cxn modelId="{B6066616-EEAC-4231-833C-4BC373DA96E4}" type="presParOf" srcId="{BC5E8CB7-D922-4D54-88B9-EFC350DEA021}" destId="{4CBC009C-D056-490D-97FF-7F9E8B5F675E}" srcOrd="0" destOrd="0" presId="urn:microsoft.com/office/officeart/2005/8/layout/hierarchy2"/>
    <dgm:cxn modelId="{F7D228AB-FD11-4B14-A3C1-67C6796048E9}" type="presParOf" srcId="{BC5E8CB7-D922-4D54-88B9-EFC350DEA021}" destId="{6E4ACBE2-CC37-44B0-AC0A-E8D7386F9A7D}" srcOrd="1" destOrd="0" presId="urn:microsoft.com/office/officeart/2005/8/layout/hierarchy2"/>
    <dgm:cxn modelId="{15CAAD7B-5ACF-42CD-B67B-26B1485EEBB0}" type="presParOf" srcId="{6FAA6F9B-2A47-4E6C-B1B3-13B9027D9A6B}" destId="{30D9F04A-F48B-4B29-892C-316BEB7AF3FC}" srcOrd="2" destOrd="0" presId="urn:microsoft.com/office/officeart/2005/8/layout/hierarchy2"/>
    <dgm:cxn modelId="{9D0DB2C3-8552-48B1-9EFF-BFC7D4E22A01}" type="presParOf" srcId="{30D9F04A-F48B-4B29-892C-316BEB7AF3FC}" destId="{0C766270-5B02-467E-96A7-20E6BC64DBF3}" srcOrd="0" destOrd="0" presId="urn:microsoft.com/office/officeart/2005/8/layout/hierarchy2"/>
    <dgm:cxn modelId="{1087207F-0DD5-4FD8-A681-3EE1ED310512}" type="presParOf" srcId="{6FAA6F9B-2A47-4E6C-B1B3-13B9027D9A6B}" destId="{A36314AF-78AC-4D8B-B2E2-341136344D10}" srcOrd="3" destOrd="0" presId="urn:microsoft.com/office/officeart/2005/8/layout/hierarchy2"/>
    <dgm:cxn modelId="{6E05DDF1-BEBF-4DC7-9753-48D37CBC0EF6}" type="presParOf" srcId="{A36314AF-78AC-4D8B-B2E2-341136344D10}" destId="{2359D1D2-F81A-43DC-AE10-6BC22AE96B45}" srcOrd="0" destOrd="0" presId="urn:microsoft.com/office/officeart/2005/8/layout/hierarchy2"/>
    <dgm:cxn modelId="{82985D59-AFA7-4B80-95A7-29F8ED91B898}" type="presParOf" srcId="{A36314AF-78AC-4D8B-B2E2-341136344D10}" destId="{7AA1F415-FD41-4600-823A-C0CEF6418EAD}" srcOrd="1" destOrd="0" presId="urn:microsoft.com/office/officeart/2005/8/layout/hierarchy2"/>
    <dgm:cxn modelId="{75D11DEA-1A9C-4CCB-BB48-D79A095835AB}" type="presParOf" srcId="{6FAA6F9B-2A47-4E6C-B1B3-13B9027D9A6B}" destId="{B19161F2-A935-4CD8-A47E-48288749DA45}" srcOrd="4" destOrd="0" presId="urn:microsoft.com/office/officeart/2005/8/layout/hierarchy2"/>
    <dgm:cxn modelId="{5F2B2C44-1095-4362-A22F-B6332465965A}" type="presParOf" srcId="{B19161F2-A935-4CD8-A47E-48288749DA45}" destId="{E61F9624-84F8-496A-971D-222A56E0D3F6}" srcOrd="0" destOrd="0" presId="urn:microsoft.com/office/officeart/2005/8/layout/hierarchy2"/>
    <dgm:cxn modelId="{2D66702F-61B5-4185-AF6C-E51589ADE2E4}" type="presParOf" srcId="{6FAA6F9B-2A47-4E6C-B1B3-13B9027D9A6B}" destId="{B13FABDC-4F49-42B9-BA51-9FE1D10303CC}" srcOrd="5" destOrd="0" presId="urn:microsoft.com/office/officeart/2005/8/layout/hierarchy2"/>
    <dgm:cxn modelId="{785F7334-0360-49A3-BAE8-391542F0A689}" type="presParOf" srcId="{B13FABDC-4F49-42B9-BA51-9FE1D10303CC}" destId="{37B1FBC0-FC3D-436F-A687-144A21786E7A}" srcOrd="0" destOrd="0" presId="urn:microsoft.com/office/officeart/2005/8/layout/hierarchy2"/>
    <dgm:cxn modelId="{8D945D78-0402-4E00-A957-8DB7DD3F0C70}" type="presParOf" srcId="{B13FABDC-4F49-42B9-BA51-9FE1D10303CC}" destId="{52CC31D8-8D92-41BD-8878-FD30CC701770}" srcOrd="1" destOrd="0" presId="urn:microsoft.com/office/officeart/2005/8/layout/hierarchy2"/>
    <dgm:cxn modelId="{06D922DE-4C0D-40AD-9A95-6F02A072E9E5}" type="presParOf" srcId="{52CC31D8-8D92-41BD-8878-FD30CC701770}" destId="{43658A38-9074-46BC-8043-0305EB119CED}" srcOrd="0" destOrd="0" presId="urn:microsoft.com/office/officeart/2005/8/layout/hierarchy2"/>
    <dgm:cxn modelId="{1126AB95-AF1A-443F-9C64-5B9528261897}" type="presParOf" srcId="{43658A38-9074-46BC-8043-0305EB119CED}" destId="{EC089E00-2B2C-4645-B249-9A3ED8682B44}" srcOrd="0" destOrd="0" presId="urn:microsoft.com/office/officeart/2005/8/layout/hierarchy2"/>
    <dgm:cxn modelId="{4941BE33-2831-4D50-BC31-EB389C02B85C}" type="presParOf" srcId="{52CC31D8-8D92-41BD-8878-FD30CC701770}" destId="{BC6EF64A-3C81-4D7B-BF15-E9536979D0F8}" srcOrd="1" destOrd="0" presId="urn:microsoft.com/office/officeart/2005/8/layout/hierarchy2"/>
    <dgm:cxn modelId="{32CF51E6-14AA-4F06-867E-C95C778A06AB}" type="presParOf" srcId="{BC6EF64A-3C81-4D7B-BF15-E9536979D0F8}" destId="{3E14D190-C027-426B-A9A6-2A87A47C8118}" srcOrd="0" destOrd="0" presId="urn:microsoft.com/office/officeart/2005/8/layout/hierarchy2"/>
    <dgm:cxn modelId="{0D57789B-8033-40F0-B49E-2191DC3B46EE}" type="presParOf" srcId="{BC6EF64A-3C81-4D7B-BF15-E9536979D0F8}" destId="{366AE5DA-BC94-4D39-9CF3-711AD0AE9A71}" srcOrd="1" destOrd="0" presId="urn:microsoft.com/office/officeart/2005/8/layout/hierarchy2"/>
    <dgm:cxn modelId="{7BD50402-322E-4EF8-9E7B-4957A6CBE0AE}" type="presParOf" srcId="{80C1E310-05CE-427A-BFA5-32DC5480A994}" destId="{EC79EEC3-9084-4AAF-B642-28F68E34D3A6}" srcOrd="1" destOrd="0" presId="urn:microsoft.com/office/officeart/2005/8/layout/hierarchy2"/>
    <dgm:cxn modelId="{2E2D51AC-891E-4312-A72E-B2996A188597}" type="presParOf" srcId="{EC79EEC3-9084-4AAF-B642-28F68E34D3A6}" destId="{B9BD7EBF-B19A-44AA-92D5-F181F8E52200}" srcOrd="0" destOrd="0" presId="urn:microsoft.com/office/officeart/2005/8/layout/hierarchy2"/>
    <dgm:cxn modelId="{09488702-F370-4195-B482-18658D29E347}" type="presParOf" srcId="{EC79EEC3-9084-4AAF-B642-28F68E34D3A6}" destId="{F9AC6E96-4E04-4F1F-8EA4-EE57ED7A0ADF}" srcOrd="1" destOrd="0" presId="urn:microsoft.com/office/officeart/2005/8/layout/hierarchy2"/>
    <dgm:cxn modelId="{2421C215-3511-4AEF-8102-B108D1A79676}" type="presParOf" srcId="{80C1E310-05CE-427A-BFA5-32DC5480A994}" destId="{E91BD02A-95F0-467E-AD2C-349EE87F090E}" srcOrd="2" destOrd="0" presId="urn:microsoft.com/office/officeart/2005/8/layout/hierarchy2"/>
    <dgm:cxn modelId="{A86C08EA-1573-4F0B-87C5-49617BBB6212}" type="presParOf" srcId="{E91BD02A-95F0-467E-AD2C-349EE87F090E}" destId="{20CAFFC1-A46C-4C0D-903B-97815FAE2204}" srcOrd="0" destOrd="0" presId="urn:microsoft.com/office/officeart/2005/8/layout/hierarchy2"/>
    <dgm:cxn modelId="{09F969D5-6598-48C4-92F5-70D25489099B}" type="presParOf" srcId="{E91BD02A-95F0-467E-AD2C-349EE87F090E}" destId="{F62A8DBA-5677-4BBD-BD64-1008E3E921D5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6FA64F3-E9D1-4956-9F8B-F4ACF64471E7}" type="doc">
      <dgm:prSet loTypeId="urn:microsoft.com/office/officeart/2005/8/layout/hierarchy2" loCatId="hierarchy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zh-TW" altLang="en-US"/>
        </a:p>
      </dgm:t>
    </dgm:pt>
    <dgm:pt modelId="{9A1E40C5-58AA-4EAE-A09E-7900FB27AA33}">
      <dgm:prSet phldrT="[文字]" custT="1"/>
      <dgm:spPr/>
      <dgm:t>
        <a:bodyPr/>
        <a:lstStyle/>
        <a:p>
          <a:r>
            <a:rPr lang="zh-TW" altLang="en-US" sz="2800" dirty="0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</a:rPr>
            <a:t>詞彙教學</a:t>
          </a:r>
          <a:endParaRPr lang="zh-TW" altLang="en-US" sz="2800" dirty="0">
            <a:solidFill>
              <a:srgbClr val="FF0000"/>
            </a:solidFill>
            <a:latin typeface="標楷體" pitchFamily="65" charset="-120"/>
            <a:ea typeface="標楷體" pitchFamily="65" charset="-120"/>
          </a:endParaRPr>
        </a:p>
      </dgm:t>
    </dgm:pt>
    <dgm:pt modelId="{1D2F3DD6-8992-4AC0-8D83-10E52942480B}" type="parTrans" cxnId="{BC21D8CE-080B-4932-8F67-9766D4D348EA}">
      <dgm:prSet/>
      <dgm:spPr/>
      <dgm:t>
        <a:bodyPr/>
        <a:lstStyle/>
        <a:p>
          <a:endParaRPr lang="zh-TW" altLang="en-US"/>
        </a:p>
      </dgm:t>
    </dgm:pt>
    <dgm:pt modelId="{ABD28335-4F66-48F6-BEB7-77D64CFB7B04}" type="sibTrans" cxnId="{BC21D8CE-080B-4932-8F67-9766D4D348EA}">
      <dgm:prSet/>
      <dgm:spPr/>
      <dgm:t>
        <a:bodyPr/>
        <a:lstStyle/>
        <a:p>
          <a:endParaRPr lang="zh-TW" altLang="en-US"/>
        </a:p>
      </dgm:t>
    </dgm:pt>
    <dgm:pt modelId="{5B8633D5-33FD-4CEC-B73E-26D1D390B5AB}">
      <dgm:prSet phldrT="[文字]" custT="1"/>
      <dgm:spPr/>
      <dgm:t>
        <a:bodyPr/>
        <a:lstStyle/>
        <a:p>
          <a:r>
            <a:rPr lang="zh-TW" altLang="en-US" sz="28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rPr>
            <a:t>詞彙網</a:t>
          </a:r>
          <a:endParaRPr lang="zh-TW" altLang="en-US" sz="2800" dirty="0">
            <a:solidFill>
              <a:schemeClr val="tx1"/>
            </a:solidFill>
            <a:latin typeface="標楷體" pitchFamily="65" charset="-120"/>
            <a:ea typeface="標楷體" pitchFamily="65" charset="-120"/>
          </a:endParaRPr>
        </a:p>
      </dgm:t>
    </dgm:pt>
    <dgm:pt modelId="{373DEE97-14B9-442D-A70A-47E04B5A494E}" type="parTrans" cxnId="{71DF6E46-5F05-4799-A41F-EE3989A5C0F3}">
      <dgm:prSet/>
      <dgm:spPr/>
      <dgm:t>
        <a:bodyPr/>
        <a:lstStyle/>
        <a:p>
          <a:endParaRPr lang="zh-TW" altLang="en-US"/>
        </a:p>
      </dgm:t>
    </dgm:pt>
    <dgm:pt modelId="{03E0265A-E2D4-47ED-8E60-0754357ABD6E}" type="sibTrans" cxnId="{71DF6E46-5F05-4799-A41F-EE3989A5C0F3}">
      <dgm:prSet/>
      <dgm:spPr/>
      <dgm:t>
        <a:bodyPr/>
        <a:lstStyle/>
        <a:p>
          <a:endParaRPr lang="zh-TW" altLang="en-US"/>
        </a:p>
      </dgm:t>
    </dgm:pt>
    <dgm:pt modelId="{10CF3CC7-A432-4CE8-934F-548E09D120ED}">
      <dgm:prSet phldrT="[文字]" custT="1"/>
      <dgm:spPr/>
      <dgm:t>
        <a:bodyPr/>
        <a:lstStyle/>
        <a:p>
          <a:r>
            <a:rPr lang="zh-TW" altLang="en-US" sz="2400" dirty="0" smtClean="0">
              <a:latin typeface="標楷體" pitchFamily="65" charset="-120"/>
              <a:ea typeface="標楷體" pitchFamily="65" charset="-120"/>
            </a:rPr>
            <a:t>揭示目標詞→詞彙聯想→延伸活動</a:t>
          </a:r>
          <a:r>
            <a:rPr lang="en-US" altLang="zh-TW" sz="2400" dirty="0" smtClean="0">
              <a:latin typeface="標楷體" pitchFamily="65" charset="-120"/>
              <a:ea typeface="標楷體" pitchFamily="65" charset="-120"/>
            </a:rPr>
            <a:t>(</a:t>
          </a:r>
          <a:r>
            <a:rPr lang="zh-TW" altLang="en-US" sz="2400" dirty="0" smtClean="0">
              <a:latin typeface="標楷體" pitchFamily="65" charset="-120"/>
              <a:ea typeface="標楷體" pitchFamily="65" charset="-120"/>
            </a:rPr>
            <a:t>詞彙分類</a:t>
          </a:r>
          <a:r>
            <a:rPr lang="en-US" altLang="zh-TW" sz="2400" dirty="0" smtClean="0">
              <a:latin typeface="標楷體" pitchFamily="65" charset="-120"/>
              <a:ea typeface="標楷體" pitchFamily="65" charset="-120"/>
            </a:rPr>
            <a:t>/</a:t>
          </a:r>
          <a:r>
            <a:rPr lang="zh-TW" altLang="en-US" sz="2400" dirty="0" smtClean="0">
              <a:latin typeface="標楷體" pitchFamily="65" charset="-120"/>
              <a:ea typeface="標楷體" pitchFamily="65" charset="-120"/>
            </a:rPr>
            <a:t>串成故事</a:t>
          </a:r>
          <a:r>
            <a:rPr lang="en-US" altLang="zh-TW" sz="2400" dirty="0" smtClean="0">
              <a:latin typeface="標楷體" pitchFamily="65" charset="-120"/>
              <a:ea typeface="標楷體" pitchFamily="65" charset="-120"/>
            </a:rPr>
            <a:t>)→</a:t>
          </a:r>
          <a:r>
            <a:rPr lang="zh-TW" altLang="en-US" sz="2400" dirty="0" smtClean="0">
              <a:latin typeface="標楷體" pitchFamily="65" charset="-120"/>
              <a:ea typeface="標楷體" pitchFamily="65" charset="-120"/>
            </a:rPr>
            <a:t>完成學習單→發表</a:t>
          </a:r>
          <a:endParaRPr lang="zh-TW" altLang="en-US" sz="2400" dirty="0">
            <a:latin typeface="標楷體" pitchFamily="65" charset="-120"/>
            <a:ea typeface="標楷體" pitchFamily="65" charset="-120"/>
          </a:endParaRPr>
        </a:p>
      </dgm:t>
    </dgm:pt>
    <dgm:pt modelId="{E674AB2B-9C9A-437D-B273-3889F143AF9B}" type="parTrans" cxnId="{16BC843B-6D5F-441D-ADFA-BBDF23C61044}">
      <dgm:prSet/>
      <dgm:spPr/>
      <dgm:t>
        <a:bodyPr/>
        <a:lstStyle/>
        <a:p>
          <a:endParaRPr lang="zh-TW" altLang="en-US"/>
        </a:p>
      </dgm:t>
    </dgm:pt>
    <dgm:pt modelId="{7E0A3EEB-8470-46F7-AF75-DD3CBB35DC7B}" type="sibTrans" cxnId="{16BC843B-6D5F-441D-ADFA-BBDF23C61044}">
      <dgm:prSet/>
      <dgm:spPr/>
      <dgm:t>
        <a:bodyPr/>
        <a:lstStyle/>
        <a:p>
          <a:endParaRPr lang="zh-TW" altLang="en-US"/>
        </a:p>
      </dgm:t>
    </dgm:pt>
    <dgm:pt modelId="{599552DD-BB22-40C6-8C7D-BC4D6C6672DA}">
      <dgm:prSet phldrT="[文字]" custT="1"/>
      <dgm:spPr/>
      <dgm:t>
        <a:bodyPr/>
        <a:lstStyle/>
        <a:p>
          <a:r>
            <a:rPr lang="zh-TW" altLang="en-US" sz="28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rPr>
            <a:t>綜合活動</a:t>
          </a:r>
          <a:endParaRPr lang="en-US" altLang="zh-TW" sz="2800" dirty="0" smtClean="0">
            <a:solidFill>
              <a:schemeClr val="tx1"/>
            </a:solidFill>
            <a:latin typeface="標楷體" pitchFamily="65" charset="-120"/>
            <a:ea typeface="標楷體" pitchFamily="65" charset="-120"/>
          </a:endParaRPr>
        </a:p>
        <a:p>
          <a:r>
            <a:rPr lang="en-US" altLang="zh-TW" sz="28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rPr>
            <a:t>(</a:t>
          </a:r>
          <a:r>
            <a:rPr lang="zh-TW" altLang="en-US" sz="28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rPr>
            <a:t>詞彙遊戲</a:t>
          </a:r>
          <a:r>
            <a:rPr lang="en-US" altLang="zh-TW" sz="20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rPr>
            <a:t>)</a:t>
          </a:r>
          <a:endParaRPr lang="zh-TW" altLang="en-US" sz="2000" dirty="0">
            <a:solidFill>
              <a:schemeClr val="tx1"/>
            </a:solidFill>
            <a:latin typeface="標楷體" pitchFamily="65" charset="-120"/>
            <a:ea typeface="標楷體" pitchFamily="65" charset="-120"/>
          </a:endParaRPr>
        </a:p>
      </dgm:t>
    </dgm:pt>
    <dgm:pt modelId="{40454018-352F-4417-829D-5BEFD7A9DDA9}" type="parTrans" cxnId="{A1F96DB2-05B7-4FBA-A727-AA9F39A25411}">
      <dgm:prSet/>
      <dgm:spPr/>
      <dgm:t>
        <a:bodyPr/>
        <a:lstStyle/>
        <a:p>
          <a:endParaRPr lang="zh-TW" altLang="en-US"/>
        </a:p>
      </dgm:t>
    </dgm:pt>
    <dgm:pt modelId="{3893D40B-867A-4815-B9B7-1C1E673CDAD7}" type="sibTrans" cxnId="{A1F96DB2-05B7-4FBA-A727-AA9F39A25411}">
      <dgm:prSet/>
      <dgm:spPr/>
      <dgm:t>
        <a:bodyPr/>
        <a:lstStyle/>
        <a:p>
          <a:endParaRPr lang="zh-TW" altLang="en-US"/>
        </a:p>
      </dgm:t>
    </dgm:pt>
    <dgm:pt modelId="{DF99CE5D-259F-494A-99D6-AFD7AAAFF7EE}">
      <dgm:prSet phldrT="[文字]" custT="1"/>
      <dgm:spPr/>
      <dgm:t>
        <a:bodyPr/>
        <a:lstStyle/>
        <a:p>
          <a:r>
            <a:rPr lang="zh-TW" altLang="en-US" sz="28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rPr>
            <a:t>生詞教學</a:t>
          </a:r>
          <a:endParaRPr lang="zh-TW" altLang="en-US" sz="2800" dirty="0">
            <a:solidFill>
              <a:schemeClr val="tx1"/>
            </a:solidFill>
            <a:latin typeface="標楷體" pitchFamily="65" charset="-120"/>
            <a:ea typeface="標楷體" pitchFamily="65" charset="-120"/>
          </a:endParaRPr>
        </a:p>
      </dgm:t>
    </dgm:pt>
    <dgm:pt modelId="{ABFCF43C-2EA2-4EED-8451-65938D0418FE}" type="parTrans" cxnId="{FCF47D1D-D55B-4E13-90AA-8C2817431154}">
      <dgm:prSet/>
      <dgm:spPr/>
      <dgm:t>
        <a:bodyPr/>
        <a:lstStyle/>
        <a:p>
          <a:endParaRPr lang="zh-TW" altLang="en-US"/>
        </a:p>
      </dgm:t>
    </dgm:pt>
    <dgm:pt modelId="{38F93495-8943-40EB-9EE2-C7BDD12AA31F}" type="sibTrans" cxnId="{FCF47D1D-D55B-4E13-90AA-8C2817431154}">
      <dgm:prSet/>
      <dgm:spPr/>
      <dgm:t>
        <a:bodyPr/>
        <a:lstStyle/>
        <a:p>
          <a:endParaRPr lang="zh-TW" altLang="en-US"/>
        </a:p>
      </dgm:t>
    </dgm:pt>
    <dgm:pt modelId="{2A8B0530-4E0D-42AD-81AF-8D74084F724F}">
      <dgm:prSet phldrT="[文字]" custT="1"/>
      <dgm:spPr/>
      <dgm:t>
        <a:bodyPr/>
        <a:lstStyle/>
        <a:p>
          <a:r>
            <a:rPr lang="zh-TW" altLang="en-US" sz="2400" dirty="0" smtClean="0">
              <a:latin typeface="標楷體" pitchFamily="65" charset="-120"/>
              <a:ea typeface="標楷體" pitchFamily="65" charset="-120"/>
            </a:rPr>
            <a:t>詞彙展示與認讀→在課文中找生詞→詞彙理解與書寫→詞彙應用</a:t>
          </a:r>
          <a:r>
            <a:rPr lang="en-US" altLang="zh-TW" sz="2400" dirty="0" smtClean="0">
              <a:latin typeface="標楷體" pitchFamily="65" charset="-120"/>
              <a:ea typeface="標楷體" pitchFamily="65" charset="-120"/>
            </a:rPr>
            <a:t>(</a:t>
          </a:r>
          <a:r>
            <a:rPr lang="zh-TW" altLang="en-US" sz="2400" dirty="0" smtClean="0">
              <a:latin typeface="標楷體" pitchFamily="65" charset="-120"/>
              <a:ea typeface="標楷體" pitchFamily="65" charset="-120"/>
            </a:rPr>
            <a:t>造句</a:t>
          </a:r>
          <a:r>
            <a:rPr lang="en-US" altLang="zh-TW" sz="2400" dirty="0" smtClean="0">
              <a:latin typeface="標楷體" pitchFamily="65" charset="-120"/>
              <a:ea typeface="標楷體" pitchFamily="65" charset="-120"/>
            </a:rPr>
            <a:t>(</a:t>
          </a:r>
          <a:r>
            <a:rPr lang="zh-TW" altLang="en-US" sz="2400" dirty="0" smtClean="0">
              <a:latin typeface="標楷體" pitchFamily="65" charset="-120"/>
              <a:ea typeface="標楷體" pitchFamily="65" charset="-120"/>
            </a:rPr>
            <a:t>口語與書寫</a:t>
          </a:r>
          <a:r>
            <a:rPr lang="en-US" altLang="zh-TW" sz="2400" dirty="0" smtClean="0">
              <a:latin typeface="標楷體" pitchFamily="65" charset="-120"/>
              <a:ea typeface="標楷體" pitchFamily="65" charset="-120"/>
            </a:rPr>
            <a:t>)→</a:t>
          </a:r>
          <a:r>
            <a:rPr lang="zh-TW" altLang="en-US" sz="2400" dirty="0" smtClean="0">
              <a:latin typeface="標楷體" pitchFamily="65" charset="-120"/>
              <a:ea typeface="標楷體" pitchFamily="65" charset="-120"/>
            </a:rPr>
            <a:t>詞彙延伸</a:t>
          </a:r>
          <a:r>
            <a:rPr lang="en-US" altLang="zh-TW" sz="2400" dirty="0" smtClean="0">
              <a:latin typeface="標楷體" pitchFamily="65" charset="-120"/>
              <a:ea typeface="標楷體" pitchFamily="65" charset="-120"/>
            </a:rPr>
            <a:t>(</a:t>
          </a:r>
          <a:r>
            <a:rPr lang="zh-TW" altLang="en-US" sz="2400" dirty="0" smtClean="0">
              <a:latin typeface="標楷體" pitchFamily="65" charset="-120"/>
              <a:ea typeface="標楷體" pitchFamily="65" charset="-120"/>
            </a:rPr>
            <a:t>相似</a:t>
          </a:r>
          <a:r>
            <a:rPr lang="en-US" altLang="zh-TW" sz="2400" dirty="0" smtClean="0">
              <a:latin typeface="標楷體" pitchFamily="65" charset="-120"/>
              <a:ea typeface="標楷體" pitchFamily="65" charset="-120"/>
            </a:rPr>
            <a:t>/</a:t>
          </a:r>
          <a:r>
            <a:rPr lang="zh-TW" altLang="en-US" sz="2400" dirty="0" smtClean="0">
              <a:latin typeface="標楷體" pitchFamily="65" charset="-120"/>
              <a:ea typeface="標楷體" pitchFamily="65" charset="-120"/>
            </a:rPr>
            <a:t>相反詞</a:t>
          </a:r>
          <a:r>
            <a:rPr lang="en-US" altLang="zh-TW" sz="2400" dirty="0" smtClean="0">
              <a:latin typeface="標楷體" pitchFamily="65" charset="-120"/>
              <a:ea typeface="標楷體" pitchFamily="65" charset="-120"/>
            </a:rPr>
            <a:t>)</a:t>
          </a:r>
          <a:endParaRPr lang="zh-TW" altLang="en-US" sz="2400" dirty="0">
            <a:latin typeface="標楷體" pitchFamily="65" charset="-120"/>
            <a:ea typeface="標楷體" pitchFamily="65" charset="-120"/>
          </a:endParaRPr>
        </a:p>
      </dgm:t>
    </dgm:pt>
    <dgm:pt modelId="{45BA6EB9-9B35-4536-A5EF-44773A18BB90}" type="parTrans" cxnId="{072D0439-5C67-48D9-A8B8-35217F9B86F7}">
      <dgm:prSet/>
      <dgm:spPr/>
      <dgm:t>
        <a:bodyPr/>
        <a:lstStyle/>
        <a:p>
          <a:endParaRPr lang="zh-TW" altLang="en-US"/>
        </a:p>
      </dgm:t>
    </dgm:pt>
    <dgm:pt modelId="{51F12788-2464-41BA-A284-27FE80D72927}" type="sibTrans" cxnId="{072D0439-5C67-48D9-A8B8-35217F9B86F7}">
      <dgm:prSet/>
      <dgm:spPr/>
      <dgm:t>
        <a:bodyPr/>
        <a:lstStyle/>
        <a:p>
          <a:endParaRPr lang="zh-TW" altLang="en-US"/>
        </a:p>
      </dgm:t>
    </dgm:pt>
    <dgm:pt modelId="{80C1E310-05CE-427A-BFA5-32DC5480A994}" type="pres">
      <dgm:prSet presAssocID="{56FA64F3-E9D1-4956-9F8B-F4ACF64471E7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8BCCEA76-B3F6-4412-A886-75E2D7E3A3B7}" type="pres">
      <dgm:prSet presAssocID="{9A1E40C5-58AA-4EAE-A09E-7900FB27AA33}" presName="root1" presStyleCnt="0"/>
      <dgm:spPr/>
    </dgm:pt>
    <dgm:pt modelId="{7F8EFBDB-71CC-4AC9-B79D-097F01A9DA63}" type="pres">
      <dgm:prSet presAssocID="{9A1E40C5-58AA-4EAE-A09E-7900FB27AA33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6FAA6F9B-2A47-4E6C-B1B3-13B9027D9A6B}" type="pres">
      <dgm:prSet presAssocID="{9A1E40C5-58AA-4EAE-A09E-7900FB27AA33}" presName="level2hierChild" presStyleCnt="0"/>
      <dgm:spPr/>
    </dgm:pt>
    <dgm:pt modelId="{DCA6A730-49F3-4FA8-AAF4-291AD00B1780}" type="pres">
      <dgm:prSet presAssocID="{373DEE97-14B9-442D-A70A-47E04B5A494E}" presName="conn2-1" presStyleLbl="parChTrans1D2" presStyleIdx="0" presStyleCnt="3"/>
      <dgm:spPr/>
      <dgm:t>
        <a:bodyPr/>
        <a:lstStyle/>
        <a:p>
          <a:endParaRPr lang="zh-TW" altLang="en-US"/>
        </a:p>
      </dgm:t>
    </dgm:pt>
    <dgm:pt modelId="{6E83B2E2-EDF6-4F95-B8AE-B07D70CB8692}" type="pres">
      <dgm:prSet presAssocID="{373DEE97-14B9-442D-A70A-47E04B5A494E}" presName="connTx" presStyleLbl="parChTrans1D2" presStyleIdx="0" presStyleCnt="3"/>
      <dgm:spPr/>
      <dgm:t>
        <a:bodyPr/>
        <a:lstStyle/>
        <a:p>
          <a:endParaRPr lang="zh-TW" altLang="en-US"/>
        </a:p>
      </dgm:t>
    </dgm:pt>
    <dgm:pt modelId="{1BAFC515-B88E-4EBC-9853-AB4E565E7FEA}" type="pres">
      <dgm:prSet presAssocID="{5B8633D5-33FD-4CEC-B73E-26D1D390B5AB}" presName="root2" presStyleCnt="0"/>
      <dgm:spPr/>
    </dgm:pt>
    <dgm:pt modelId="{D1720DF5-A287-4704-B65D-12771F305275}" type="pres">
      <dgm:prSet presAssocID="{5B8633D5-33FD-4CEC-B73E-26D1D390B5AB}" presName="LevelTwoTextNode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AA04A3F4-A70F-4658-90FB-07C1BA36EC32}" type="pres">
      <dgm:prSet presAssocID="{5B8633D5-33FD-4CEC-B73E-26D1D390B5AB}" presName="level3hierChild" presStyleCnt="0"/>
      <dgm:spPr/>
    </dgm:pt>
    <dgm:pt modelId="{571C8CC0-ABDA-4FF3-8234-C0E675A9665F}" type="pres">
      <dgm:prSet presAssocID="{E674AB2B-9C9A-437D-B273-3889F143AF9B}" presName="conn2-1" presStyleLbl="parChTrans1D3" presStyleIdx="0" presStyleCnt="2"/>
      <dgm:spPr/>
      <dgm:t>
        <a:bodyPr/>
        <a:lstStyle/>
        <a:p>
          <a:endParaRPr lang="zh-TW" altLang="en-US"/>
        </a:p>
      </dgm:t>
    </dgm:pt>
    <dgm:pt modelId="{A49198A8-9255-4789-B7E2-DD4FC6FE9B42}" type="pres">
      <dgm:prSet presAssocID="{E674AB2B-9C9A-437D-B273-3889F143AF9B}" presName="connTx" presStyleLbl="parChTrans1D3" presStyleIdx="0" presStyleCnt="2"/>
      <dgm:spPr/>
      <dgm:t>
        <a:bodyPr/>
        <a:lstStyle/>
        <a:p>
          <a:endParaRPr lang="zh-TW" altLang="en-US"/>
        </a:p>
      </dgm:t>
    </dgm:pt>
    <dgm:pt modelId="{BC5E8CB7-D922-4D54-88B9-EFC350DEA021}" type="pres">
      <dgm:prSet presAssocID="{10CF3CC7-A432-4CE8-934F-548E09D120ED}" presName="root2" presStyleCnt="0"/>
      <dgm:spPr/>
    </dgm:pt>
    <dgm:pt modelId="{4CBC009C-D056-490D-97FF-7F9E8B5F675E}" type="pres">
      <dgm:prSet presAssocID="{10CF3CC7-A432-4CE8-934F-548E09D120ED}" presName="LevelTwoTextNode" presStyleLbl="node3" presStyleIdx="0" presStyleCnt="2" custScaleX="238665" custScaleY="214615" custLinFactNeighborX="-14182" custLinFactNeighborY="570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6E4ACBE2-CC37-44B0-AC0A-E8D7386F9A7D}" type="pres">
      <dgm:prSet presAssocID="{10CF3CC7-A432-4CE8-934F-548E09D120ED}" presName="level3hierChild" presStyleCnt="0"/>
      <dgm:spPr/>
    </dgm:pt>
    <dgm:pt modelId="{30D9F04A-F48B-4B29-892C-316BEB7AF3FC}" type="pres">
      <dgm:prSet presAssocID="{40454018-352F-4417-829D-5BEFD7A9DDA9}" presName="conn2-1" presStyleLbl="parChTrans1D2" presStyleIdx="1" presStyleCnt="3"/>
      <dgm:spPr/>
      <dgm:t>
        <a:bodyPr/>
        <a:lstStyle/>
        <a:p>
          <a:endParaRPr lang="zh-TW" altLang="en-US"/>
        </a:p>
      </dgm:t>
    </dgm:pt>
    <dgm:pt modelId="{0C766270-5B02-467E-96A7-20E6BC64DBF3}" type="pres">
      <dgm:prSet presAssocID="{40454018-352F-4417-829D-5BEFD7A9DDA9}" presName="connTx" presStyleLbl="parChTrans1D2" presStyleIdx="1" presStyleCnt="3"/>
      <dgm:spPr/>
      <dgm:t>
        <a:bodyPr/>
        <a:lstStyle/>
        <a:p>
          <a:endParaRPr lang="zh-TW" altLang="en-US"/>
        </a:p>
      </dgm:t>
    </dgm:pt>
    <dgm:pt modelId="{A36314AF-78AC-4D8B-B2E2-341136344D10}" type="pres">
      <dgm:prSet presAssocID="{599552DD-BB22-40C6-8C7D-BC4D6C6672DA}" presName="root2" presStyleCnt="0"/>
      <dgm:spPr/>
    </dgm:pt>
    <dgm:pt modelId="{2359D1D2-F81A-43DC-AE10-6BC22AE96B45}" type="pres">
      <dgm:prSet presAssocID="{599552DD-BB22-40C6-8C7D-BC4D6C6672DA}" presName="LevelTwoTextNode" presStyleLbl="node2" presStyleIdx="1" presStyleCnt="3" custScaleX="119280" custScaleY="171137" custLinFactY="100000" custLinFactNeighborX="3188" custLinFactNeighborY="117782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7AA1F415-FD41-4600-823A-C0CEF6418EAD}" type="pres">
      <dgm:prSet presAssocID="{599552DD-BB22-40C6-8C7D-BC4D6C6672DA}" presName="level3hierChild" presStyleCnt="0"/>
      <dgm:spPr/>
    </dgm:pt>
    <dgm:pt modelId="{B19161F2-A935-4CD8-A47E-48288749DA45}" type="pres">
      <dgm:prSet presAssocID="{ABFCF43C-2EA2-4EED-8451-65938D0418FE}" presName="conn2-1" presStyleLbl="parChTrans1D2" presStyleIdx="2" presStyleCnt="3"/>
      <dgm:spPr/>
      <dgm:t>
        <a:bodyPr/>
        <a:lstStyle/>
        <a:p>
          <a:endParaRPr lang="zh-TW" altLang="en-US"/>
        </a:p>
      </dgm:t>
    </dgm:pt>
    <dgm:pt modelId="{E61F9624-84F8-496A-971D-222A56E0D3F6}" type="pres">
      <dgm:prSet presAssocID="{ABFCF43C-2EA2-4EED-8451-65938D0418FE}" presName="connTx" presStyleLbl="parChTrans1D2" presStyleIdx="2" presStyleCnt="3"/>
      <dgm:spPr/>
      <dgm:t>
        <a:bodyPr/>
        <a:lstStyle/>
        <a:p>
          <a:endParaRPr lang="zh-TW" altLang="en-US"/>
        </a:p>
      </dgm:t>
    </dgm:pt>
    <dgm:pt modelId="{B13FABDC-4F49-42B9-BA51-9FE1D10303CC}" type="pres">
      <dgm:prSet presAssocID="{DF99CE5D-259F-494A-99D6-AFD7AAAFF7EE}" presName="root2" presStyleCnt="0"/>
      <dgm:spPr/>
    </dgm:pt>
    <dgm:pt modelId="{37B1FBC0-FC3D-436F-A687-144A21786E7A}" type="pres">
      <dgm:prSet presAssocID="{DF99CE5D-259F-494A-99D6-AFD7AAAFF7EE}" presName="LevelTwoTextNode" presStyleLbl="node2" presStyleIdx="2" presStyleCnt="3" custLinFactNeighborX="599" custLinFactNeighborY="-9194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52CC31D8-8D92-41BD-8878-FD30CC701770}" type="pres">
      <dgm:prSet presAssocID="{DF99CE5D-259F-494A-99D6-AFD7AAAFF7EE}" presName="level3hierChild" presStyleCnt="0"/>
      <dgm:spPr/>
    </dgm:pt>
    <dgm:pt modelId="{43658A38-9074-46BC-8043-0305EB119CED}" type="pres">
      <dgm:prSet presAssocID="{45BA6EB9-9B35-4536-A5EF-44773A18BB90}" presName="conn2-1" presStyleLbl="parChTrans1D3" presStyleIdx="1" presStyleCnt="2"/>
      <dgm:spPr/>
      <dgm:t>
        <a:bodyPr/>
        <a:lstStyle/>
        <a:p>
          <a:endParaRPr lang="zh-TW" altLang="en-US"/>
        </a:p>
      </dgm:t>
    </dgm:pt>
    <dgm:pt modelId="{EC089E00-2B2C-4645-B249-9A3ED8682B44}" type="pres">
      <dgm:prSet presAssocID="{45BA6EB9-9B35-4536-A5EF-44773A18BB90}" presName="connTx" presStyleLbl="parChTrans1D3" presStyleIdx="1" presStyleCnt="2"/>
      <dgm:spPr/>
      <dgm:t>
        <a:bodyPr/>
        <a:lstStyle/>
        <a:p>
          <a:endParaRPr lang="zh-TW" altLang="en-US"/>
        </a:p>
      </dgm:t>
    </dgm:pt>
    <dgm:pt modelId="{BC6EF64A-3C81-4D7B-BF15-E9536979D0F8}" type="pres">
      <dgm:prSet presAssocID="{2A8B0530-4E0D-42AD-81AF-8D74084F724F}" presName="root2" presStyleCnt="0"/>
      <dgm:spPr/>
    </dgm:pt>
    <dgm:pt modelId="{3E14D190-C027-426B-A9A6-2A87A47C8118}" type="pres">
      <dgm:prSet presAssocID="{2A8B0530-4E0D-42AD-81AF-8D74084F724F}" presName="LevelTwoTextNode" presStyleLbl="node3" presStyleIdx="1" presStyleCnt="2" custScaleX="263780" custScaleY="187815" custLinFactNeighborX="-12274" custLinFactNeighborY="2995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366AE5DA-BC94-4D39-9CF3-711AD0AE9A71}" type="pres">
      <dgm:prSet presAssocID="{2A8B0530-4E0D-42AD-81AF-8D74084F724F}" presName="level3hierChild" presStyleCnt="0"/>
      <dgm:spPr/>
    </dgm:pt>
  </dgm:ptLst>
  <dgm:cxnLst>
    <dgm:cxn modelId="{AE974FBB-2966-46B4-A98E-58F0748E1DE2}" type="presOf" srcId="{373DEE97-14B9-442D-A70A-47E04B5A494E}" destId="{6E83B2E2-EDF6-4F95-B8AE-B07D70CB8692}" srcOrd="1" destOrd="0" presId="urn:microsoft.com/office/officeart/2005/8/layout/hierarchy2"/>
    <dgm:cxn modelId="{281374EF-3B21-45B3-85B6-2A68AC1A397D}" type="presOf" srcId="{ABFCF43C-2EA2-4EED-8451-65938D0418FE}" destId="{E61F9624-84F8-496A-971D-222A56E0D3F6}" srcOrd="1" destOrd="0" presId="urn:microsoft.com/office/officeart/2005/8/layout/hierarchy2"/>
    <dgm:cxn modelId="{5A63BA39-F147-4224-81B4-AC25ED457459}" type="presOf" srcId="{45BA6EB9-9B35-4536-A5EF-44773A18BB90}" destId="{EC089E00-2B2C-4645-B249-9A3ED8682B44}" srcOrd="1" destOrd="0" presId="urn:microsoft.com/office/officeart/2005/8/layout/hierarchy2"/>
    <dgm:cxn modelId="{CC2563D4-D5C6-49E8-95AF-24AF40867ED8}" type="presOf" srcId="{10CF3CC7-A432-4CE8-934F-548E09D120ED}" destId="{4CBC009C-D056-490D-97FF-7F9E8B5F675E}" srcOrd="0" destOrd="0" presId="urn:microsoft.com/office/officeart/2005/8/layout/hierarchy2"/>
    <dgm:cxn modelId="{284D4BD0-3CFA-4E27-9EF4-DE4A6F8787ED}" type="presOf" srcId="{40454018-352F-4417-829D-5BEFD7A9DDA9}" destId="{30D9F04A-F48B-4B29-892C-316BEB7AF3FC}" srcOrd="0" destOrd="0" presId="urn:microsoft.com/office/officeart/2005/8/layout/hierarchy2"/>
    <dgm:cxn modelId="{FCF47D1D-D55B-4E13-90AA-8C2817431154}" srcId="{9A1E40C5-58AA-4EAE-A09E-7900FB27AA33}" destId="{DF99CE5D-259F-494A-99D6-AFD7AAAFF7EE}" srcOrd="2" destOrd="0" parTransId="{ABFCF43C-2EA2-4EED-8451-65938D0418FE}" sibTransId="{38F93495-8943-40EB-9EE2-C7BDD12AA31F}"/>
    <dgm:cxn modelId="{71DF6E46-5F05-4799-A41F-EE3989A5C0F3}" srcId="{9A1E40C5-58AA-4EAE-A09E-7900FB27AA33}" destId="{5B8633D5-33FD-4CEC-B73E-26D1D390B5AB}" srcOrd="0" destOrd="0" parTransId="{373DEE97-14B9-442D-A70A-47E04B5A494E}" sibTransId="{03E0265A-E2D4-47ED-8E60-0754357ABD6E}"/>
    <dgm:cxn modelId="{CDDF5507-C1D0-41C0-8123-868F20531A87}" type="presOf" srcId="{56FA64F3-E9D1-4956-9F8B-F4ACF64471E7}" destId="{80C1E310-05CE-427A-BFA5-32DC5480A994}" srcOrd="0" destOrd="0" presId="urn:microsoft.com/office/officeart/2005/8/layout/hierarchy2"/>
    <dgm:cxn modelId="{6AF17EF1-A2FE-4C7F-8AA1-FAA94F5BB178}" type="presOf" srcId="{E674AB2B-9C9A-437D-B273-3889F143AF9B}" destId="{A49198A8-9255-4789-B7E2-DD4FC6FE9B42}" srcOrd="1" destOrd="0" presId="urn:microsoft.com/office/officeart/2005/8/layout/hierarchy2"/>
    <dgm:cxn modelId="{A1F96DB2-05B7-4FBA-A727-AA9F39A25411}" srcId="{9A1E40C5-58AA-4EAE-A09E-7900FB27AA33}" destId="{599552DD-BB22-40C6-8C7D-BC4D6C6672DA}" srcOrd="1" destOrd="0" parTransId="{40454018-352F-4417-829D-5BEFD7A9DDA9}" sibTransId="{3893D40B-867A-4815-B9B7-1C1E673CDAD7}"/>
    <dgm:cxn modelId="{F2E0F475-769F-4955-9B42-BA3A8D1C8561}" type="presOf" srcId="{ABFCF43C-2EA2-4EED-8451-65938D0418FE}" destId="{B19161F2-A935-4CD8-A47E-48288749DA45}" srcOrd="0" destOrd="0" presId="urn:microsoft.com/office/officeart/2005/8/layout/hierarchy2"/>
    <dgm:cxn modelId="{CA2760C7-05D0-4C3D-B92F-58F3199663EA}" type="presOf" srcId="{5B8633D5-33FD-4CEC-B73E-26D1D390B5AB}" destId="{D1720DF5-A287-4704-B65D-12771F305275}" srcOrd="0" destOrd="0" presId="urn:microsoft.com/office/officeart/2005/8/layout/hierarchy2"/>
    <dgm:cxn modelId="{5BF40F8B-7035-4EDB-B56E-929462954AD9}" type="presOf" srcId="{45BA6EB9-9B35-4536-A5EF-44773A18BB90}" destId="{43658A38-9074-46BC-8043-0305EB119CED}" srcOrd="0" destOrd="0" presId="urn:microsoft.com/office/officeart/2005/8/layout/hierarchy2"/>
    <dgm:cxn modelId="{BC21D8CE-080B-4932-8F67-9766D4D348EA}" srcId="{56FA64F3-E9D1-4956-9F8B-F4ACF64471E7}" destId="{9A1E40C5-58AA-4EAE-A09E-7900FB27AA33}" srcOrd="0" destOrd="0" parTransId="{1D2F3DD6-8992-4AC0-8D83-10E52942480B}" sibTransId="{ABD28335-4F66-48F6-BEB7-77D64CFB7B04}"/>
    <dgm:cxn modelId="{16BC843B-6D5F-441D-ADFA-BBDF23C61044}" srcId="{5B8633D5-33FD-4CEC-B73E-26D1D390B5AB}" destId="{10CF3CC7-A432-4CE8-934F-548E09D120ED}" srcOrd="0" destOrd="0" parTransId="{E674AB2B-9C9A-437D-B273-3889F143AF9B}" sibTransId="{7E0A3EEB-8470-46F7-AF75-DD3CBB35DC7B}"/>
    <dgm:cxn modelId="{664F264B-94D7-4C98-964F-A354818DF615}" type="presOf" srcId="{373DEE97-14B9-442D-A70A-47E04B5A494E}" destId="{DCA6A730-49F3-4FA8-AAF4-291AD00B1780}" srcOrd="0" destOrd="0" presId="urn:microsoft.com/office/officeart/2005/8/layout/hierarchy2"/>
    <dgm:cxn modelId="{61F99F78-9F3C-48AD-9E23-7D1DEA265639}" type="presOf" srcId="{40454018-352F-4417-829D-5BEFD7A9DDA9}" destId="{0C766270-5B02-467E-96A7-20E6BC64DBF3}" srcOrd="1" destOrd="0" presId="urn:microsoft.com/office/officeart/2005/8/layout/hierarchy2"/>
    <dgm:cxn modelId="{A2BD8C30-7E71-4AE4-9A65-8AF58AEDEC5F}" type="presOf" srcId="{DF99CE5D-259F-494A-99D6-AFD7AAAFF7EE}" destId="{37B1FBC0-FC3D-436F-A687-144A21786E7A}" srcOrd="0" destOrd="0" presId="urn:microsoft.com/office/officeart/2005/8/layout/hierarchy2"/>
    <dgm:cxn modelId="{C45A6723-C623-406D-A585-3C20225F34BA}" type="presOf" srcId="{599552DD-BB22-40C6-8C7D-BC4D6C6672DA}" destId="{2359D1D2-F81A-43DC-AE10-6BC22AE96B45}" srcOrd="0" destOrd="0" presId="urn:microsoft.com/office/officeart/2005/8/layout/hierarchy2"/>
    <dgm:cxn modelId="{5581E0A1-E7B7-4F23-B620-4A5A68A71491}" type="presOf" srcId="{E674AB2B-9C9A-437D-B273-3889F143AF9B}" destId="{571C8CC0-ABDA-4FF3-8234-C0E675A9665F}" srcOrd="0" destOrd="0" presId="urn:microsoft.com/office/officeart/2005/8/layout/hierarchy2"/>
    <dgm:cxn modelId="{072D0439-5C67-48D9-A8B8-35217F9B86F7}" srcId="{DF99CE5D-259F-494A-99D6-AFD7AAAFF7EE}" destId="{2A8B0530-4E0D-42AD-81AF-8D74084F724F}" srcOrd="0" destOrd="0" parTransId="{45BA6EB9-9B35-4536-A5EF-44773A18BB90}" sibTransId="{51F12788-2464-41BA-A284-27FE80D72927}"/>
    <dgm:cxn modelId="{86754E0E-8555-4AFC-8637-6748E6B87909}" type="presOf" srcId="{2A8B0530-4E0D-42AD-81AF-8D74084F724F}" destId="{3E14D190-C027-426B-A9A6-2A87A47C8118}" srcOrd="0" destOrd="0" presId="urn:microsoft.com/office/officeart/2005/8/layout/hierarchy2"/>
    <dgm:cxn modelId="{400DF7F9-F0C3-4EA4-812A-727DD1C97506}" type="presOf" srcId="{9A1E40C5-58AA-4EAE-A09E-7900FB27AA33}" destId="{7F8EFBDB-71CC-4AC9-B79D-097F01A9DA63}" srcOrd="0" destOrd="0" presId="urn:microsoft.com/office/officeart/2005/8/layout/hierarchy2"/>
    <dgm:cxn modelId="{E7BDF9BC-6B7B-4F58-9180-4DD95C6533CB}" type="presParOf" srcId="{80C1E310-05CE-427A-BFA5-32DC5480A994}" destId="{8BCCEA76-B3F6-4412-A886-75E2D7E3A3B7}" srcOrd="0" destOrd="0" presId="urn:microsoft.com/office/officeart/2005/8/layout/hierarchy2"/>
    <dgm:cxn modelId="{B7AB35EE-DF39-4EB0-986B-44935A2AE008}" type="presParOf" srcId="{8BCCEA76-B3F6-4412-A886-75E2D7E3A3B7}" destId="{7F8EFBDB-71CC-4AC9-B79D-097F01A9DA63}" srcOrd="0" destOrd="0" presId="urn:microsoft.com/office/officeart/2005/8/layout/hierarchy2"/>
    <dgm:cxn modelId="{7BB713F6-74AD-478B-9307-11B431D36E40}" type="presParOf" srcId="{8BCCEA76-B3F6-4412-A886-75E2D7E3A3B7}" destId="{6FAA6F9B-2A47-4E6C-B1B3-13B9027D9A6B}" srcOrd="1" destOrd="0" presId="urn:microsoft.com/office/officeart/2005/8/layout/hierarchy2"/>
    <dgm:cxn modelId="{131E7D45-9CAF-4438-9A83-B0AAE6538EA1}" type="presParOf" srcId="{6FAA6F9B-2A47-4E6C-B1B3-13B9027D9A6B}" destId="{DCA6A730-49F3-4FA8-AAF4-291AD00B1780}" srcOrd="0" destOrd="0" presId="urn:microsoft.com/office/officeart/2005/8/layout/hierarchy2"/>
    <dgm:cxn modelId="{D86F8BC0-9400-40AF-A9AB-F38D43CBEC53}" type="presParOf" srcId="{DCA6A730-49F3-4FA8-AAF4-291AD00B1780}" destId="{6E83B2E2-EDF6-4F95-B8AE-B07D70CB8692}" srcOrd="0" destOrd="0" presId="urn:microsoft.com/office/officeart/2005/8/layout/hierarchy2"/>
    <dgm:cxn modelId="{CFE2002D-DEFA-416D-B59A-E7F11D251B9B}" type="presParOf" srcId="{6FAA6F9B-2A47-4E6C-B1B3-13B9027D9A6B}" destId="{1BAFC515-B88E-4EBC-9853-AB4E565E7FEA}" srcOrd="1" destOrd="0" presId="urn:microsoft.com/office/officeart/2005/8/layout/hierarchy2"/>
    <dgm:cxn modelId="{438B7C40-2252-4AD2-A4B2-3311C118B04D}" type="presParOf" srcId="{1BAFC515-B88E-4EBC-9853-AB4E565E7FEA}" destId="{D1720DF5-A287-4704-B65D-12771F305275}" srcOrd="0" destOrd="0" presId="urn:microsoft.com/office/officeart/2005/8/layout/hierarchy2"/>
    <dgm:cxn modelId="{E9D369DD-E8E4-4352-BCC8-BC48BE127A2F}" type="presParOf" srcId="{1BAFC515-B88E-4EBC-9853-AB4E565E7FEA}" destId="{AA04A3F4-A70F-4658-90FB-07C1BA36EC32}" srcOrd="1" destOrd="0" presId="urn:microsoft.com/office/officeart/2005/8/layout/hierarchy2"/>
    <dgm:cxn modelId="{F16F1610-C568-44BE-A97F-78EC2354755D}" type="presParOf" srcId="{AA04A3F4-A70F-4658-90FB-07C1BA36EC32}" destId="{571C8CC0-ABDA-4FF3-8234-C0E675A9665F}" srcOrd="0" destOrd="0" presId="urn:microsoft.com/office/officeart/2005/8/layout/hierarchy2"/>
    <dgm:cxn modelId="{4C1E1BDB-E65F-4624-B92C-B43E2215BC25}" type="presParOf" srcId="{571C8CC0-ABDA-4FF3-8234-C0E675A9665F}" destId="{A49198A8-9255-4789-B7E2-DD4FC6FE9B42}" srcOrd="0" destOrd="0" presId="urn:microsoft.com/office/officeart/2005/8/layout/hierarchy2"/>
    <dgm:cxn modelId="{6683C3C1-879C-48B9-9803-292679A018C3}" type="presParOf" srcId="{AA04A3F4-A70F-4658-90FB-07C1BA36EC32}" destId="{BC5E8CB7-D922-4D54-88B9-EFC350DEA021}" srcOrd="1" destOrd="0" presId="urn:microsoft.com/office/officeart/2005/8/layout/hierarchy2"/>
    <dgm:cxn modelId="{D9D23878-BF6B-4444-B3A6-5C13B1C76AE4}" type="presParOf" srcId="{BC5E8CB7-D922-4D54-88B9-EFC350DEA021}" destId="{4CBC009C-D056-490D-97FF-7F9E8B5F675E}" srcOrd="0" destOrd="0" presId="urn:microsoft.com/office/officeart/2005/8/layout/hierarchy2"/>
    <dgm:cxn modelId="{425EBADC-9C20-47CF-BB57-8716E3B80012}" type="presParOf" srcId="{BC5E8CB7-D922-4D54-88B9-EFC350DEA021}" destId="{6E4ACBE2-CC37-44B0-AC0A-E8D7386F9A7D}" srcOrd="1" destOrd="0" presId="urn:microsoft.com/office/officeart/2005/8/layout/hierarchy2"/>
    <dgm:cxn modelId="{0CE65339-2EEF-455A-A2EA-677B09281934}" type="presParOf" srcId="{6FAA6F9B-2A47-4E6C-B1B3-13B9027D9A6B}" destId="{30D9F04A-F48B-4B29-892C-316BEB7AF3FC}" srcOrd="2" destOrd="0" presId="urn:microsoft.com/office/officeart/2005/8/layout/hierarchy2"/>
    <dgm:cxn modelId="{DA250CCF-2401-4C43-8310-8758D0E620B1}" type="presParOf" srcId="{30D9F04A-F48B-4B29-892C-316BEB7AF3FC}" destId="{0C766270-5B02-467E-96A7-20E6BC64DBF3}" srcOrd="0" destOrd="0" presId="urn:microsoft.com/office/officeart/2005/8/layout/hierarchy2"/>
    <dgm:cxn modelId="{8D64DE80-4014-4CDE-A8E9-E83DF0F36544}" type="presParOf" srcId="{6FAA6F9B-2A47-4E6C-B1B3-13B9027D9A6B}" destId="{A36314AF-78AC-4D8B-B2E2-341136344D10}" srcOrd="3" destOrd="0" presId="urn:microsoft.com/office/officeart/2005/8/layout/hierarchy2"/>
    <dgm:cxn modelId="{3DC21793-2E0E-4737-ADE2-2C84901F2EE6}" type="presParOf" srcId="{A36314AF-78AC-4D8B-B2E2-341136344D10}" destId="{2359D1D2-F81A-43DC-AE10-6BC22AE96B45}" srcOrd="0" destOrd="0" presId="urn:microsoft.com/office/officeart/2005/8/layout/hierarchy2"/>
    <dgm:cxn modelId="{95874061-0E1E-40A2-859C-BA9814B34DA8}" type="presParOf" srcId="{A36314AF-78AC-4D8B-B2E2-341136344D10}" destId="{7AA1F415-FD41-4600-823A-C0CEF6418EAD}" srcOrd="1" destOrd="0" presId="urn:microsoft.com/office/officeart/2005/8/layout/hierarchy2"/>
    <dgm:cxn modelId="{4AC130B2-48EE-4158-8482-91670C48A835}" type="presParOf" srcId="{6FAA6F9B-2A47-4E6C-B1B3-13B9027D9A6B}" destId="{B19161F2-A935-4CD8-A47E-48288749DA45}" srcOrd="4" destOrd="0" presId="urn:microsoft.com/office/officeart/2005/8/layout/hierarchy2"/>
    <dgm:cxn modelId="{1E7EAA1A-4A89-4224-A713-4DC3443C1A56}" type="presParOf" srcId="{B19161F2-A935-4CD8-A47E-48288749DA45}" destId="{E61F9624-84F8-496A-971D-222A56E0D3F6}" srcOrd="0" destOrd="0" presId="urn:microsoft.com/office/officeart/2005/8/layout/hierarchy2"/>
    <dgm:cxn modelId="{4997E788-C51B-4459-9E5F-93DF0B3CFBA8}" type="presParOf" srcId="{6FAA6F9B-2A47-4E6C-B1B3-13B9027D9A6B}" destId="{B13FABDC-4F49-42B9-BA51-9FE1D10303CC}" srcOrd="5" destOrd="0" presId="urn:microsoft.com/office/officeart/2005/8/layout/hierarchy2"/>
    <dgm:cxn modelId="{E2911B69-6324-4BCF-B0B8-495E82AA65DB}" type="presParOf" srcId="{B13FABDC-4F49-42B9-BA51-9FE1D10303CC}" destId="{37B1FBC0-FC3D-436F-A687-144A21786E7A}" srcOrd="0" destOrd="0" presId="urn:microsoft.com/office/officeart/2005/8/layout/hierarchy2"/>
    <dgm:cxn modelId="{1A1D5DE1-AB14-49DB-B091-9DA0C8CBCC0A}" type="presParOf" srcId="{B13FABDC-4F49-42B9-BA51-9FE1D10303CC}" destId="{52CC31D8-8D92-41BD-8878-FD30CC701770}" srcOrd="1" destOrd="0" presId="urn:microsoft.com/office/officeart/2005/8/layout/hierarchy2"/>
    <dgm:cxn modelId="{D08EC705-6A28-49BC-91C9-1C8915860DBF}" type="presParOf" srcId="{52CC31D8-8D92-41BD-8878-FD30CC701770}" destId="{43658A38-9074-46BC-8043-0305EB119CED}" srcOrd="0" destOrd="0" presId="urn:microsoft.com/office/officeart/2005/8/layout/hierarchy2"/>
    <dgm:cxn modelId="{2F87749E-E3A7-4BF5-9DFE-F471AD4F7F5B}" type="presParOf" srcId="{43658A38-9074-46BC-8043-0305EB119CED}" destId="{EC089E00-2B2C-4645-B249-9A3ED8682B44}" srcOrd="0" destOrd="0" presId="urn:microsoft.com/office/officeart/2005/8/layout/hierarchy2"/>
    <dgm:cxn modelId="{184912E0-0DCC-42CD-989B-171D0E45DC41}" type="presParOf" srcId="{52CC31D8-8D92-41BD-8878-FD30CC701770}" destId="{BC6EF64A-3C81-4D7B-BF15-E9536979D0F8}" srcOrd="1" destOrd="0" presId="urn:microsoft.com/office/officeart/2005/8/layout/hierarchy2"/>
    <dgm:cxn modelId="{A01174D5-4608-48A0-8FEA-257E61766031}" type="presParOf" srcId="{BC6EF64A-3C81-4D7B-BF15-E9536979D0F8}" destId="{3E14D190-C027-426B-A9A6-2A87A47C8118}" srcOrd="0" destOrd="0" presId="urn:microsoft.com/office/officeart/2005/8/layout/hierarchy2"/>
    <dgm:cxn modelId="{C6F45CA4-0464-4727-93CD-36F4AEB1D3EB}" type="presParOf" srcId="{BC6EF64A-3C81-4D7B-BF15-E9536979D0F8}" destId="{366AE5DA-BC94-4D39-9CF3-711AD0AE9A71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24A91D4-8DB4-4656-944D-E7D7381A9AF0}" type="doc">
      <dgm:prSet loTypeId="urn:microsoft.com/office/officeart/2005/8/layout/hProcess9" loCatId="process" qsTypeId="urn:microsoft.com/office/officeart/2005/8/quickstyle/simple1" qsCatId="simple" csTypeId="urn:microsoft.com/office/officeart/2005/8/colors/colorful3" csCatId="colorful" phldr="1"/>
      <dgm:spPr/>
    </dgm:pt>
    <dgm:pt modelId="{3214D0CF-1B6A-4DB8-8A17-ACA95A54CCD6}">
      <dgm:prSet phldrT="[文字]" custT="1"/>
      <dgm:spPr/>
      <dgm:t>
        <a:bodyPr/>
        <a:lstStyle/>
        <a:p>
          <a:r>
            <a:rPr lang="zh-TW" altLang="en-US" sz="2400" b="1" dirty="0" smtClean="0">
              <a:solidFill>
                <a:srgbClr val="002060"/>
              </a:solidFill>
              <a:latin typeface="標楷體" pitchFamily="65" charset="-120"/>
              <a:ea typeface="標楷體" pitchFamily="65" charset="-120"/>
            </a:rPr>
            <a:t>揭示目標詞</a:t>
          </a:r>
          <a:endParaRPr lang="en-US" altLang="zh-TW" sz="2400" b="1" dirty="0" smtClean="0">
            <a:solidFill>
              <a:srgbClr val="002060"/>
            </a:solidFill>
            <a:latin typeface="標楷體" pitchFamily="65" charset="-120"/>
            <a:ea typeface="標楷體" pitchFamily="65" charset="-120"/>
          </a:endParaRPr>
        </a:p>
        <a:p>
          <a:r>
            <a:rPr lang="en-US" altLang="zh-TW" sz="2400" b="1" dirty="0" smtClean="0">
              <a:solidFill>
                <a:srgbClr val="002060"/>
              </a:solidFill>
              <a:latin typeface="標楷體" pitchFamily="65" charset="-120"/>
              <a:ea typeface="標楷體" pitchFamily="65" charset="-120"/>
            </a:rPr>
            <a:t>(</a:t>
          </a:r>
          <a:r>
            <a:rPr lang="zh-TW" altLang="en-US" sz="2400" b="1" dirty="0" smtClean="0">
              <a:solidFill>
                <a:srgbClr val="002060"/>
              </a:solidFill>
              <a:latin typeface="標楷體" pitchFamily="65" charset="-120"/>
              <a:ea typeface="標楷體" pitchFamily="65" charset="-120"/>
            </a:rPr>
            <a:t>好奇、游泳</a:t>
          </a:r>
          <a:r>
            <a:rPr lang="en-US" altLang="zh-TW" sz="2400" b="1" dirty="0" smtClean="0">
              <a:solidFill>
                <a:srgbClr val="002060"/>
              </a:solidFill>
              <a:latin typeface="標楷體" pitchFamily="65" charset="-120"/>
              <a:ea typeface="標楷體" pitchFamily="65" charset="-120"/>
            </a:rPr>
            <a:t>)</a:t>
          </a:r>
          <a:endParaRPr lang="zh-TW" altLang="en-US" sz="2400" b="1" dirty="0">
            <a:solidFill>
              <a:srgbClr val="002060"/>
            </a:solidFill>
            <a:latin typeface="標楷體" pitchFamily="65" charset="-120"/>
            <a:ea typeface="標楷體" pitchFamily="65" charset="-120"/>
          </a:endParaRPr>
        </a:p>
      </dgm:t>
    </dgm:pt>
    <dgm:pt modelId="{CC2D1920-1527-4D0E-981B-29202A390864}" type="parTrans" cxnId="{CF0B0058-3C82-48B3-A7BD-8C5DD6C2FA9C}">
      <dgm:prSet/>
      <dgm:spPr/>
      <dgm:t>
        <a:bodyPr/>
        <a:lstStyle/>
        <a:p>
          <a:endParaRPr lang="zh-TW" altLang="en-US"/>
        </a:p>
      </dgm:t>
    </dgm:pt>
    <dgm:pt modelId="{F25C0BD8-9B48-4F1D-8A1F-C1CF7ADCBAC5}" type="sibTrans" cxnId="{CF0B0058-3C82-48B3-A7BD-8C5DD6C2FA9C}">
      <dgm:prSet/>
      <dgm:spPr/>
      <dgm:t>
        <a:bodyPr/>
        <a:lstStyle/>
        <a:p>
          <a:endParaRPr lang="zh-TW" altLang="en-US"/>
        </a:p>
      </dgm:t>
    </dgm:pt>
    <dgm:pt modelId="{6AD68433-6539-4B21-875F-E2756CCE6259}">
      <dgm:prSet phldrT="[文字]" custT="1"/>
      <dgm:spPr/>
      <dgm:t>
        <a:bodyPr/>
        <a:lstStyle/>
        <a:p>
          <a:r>
            <a:rPr lang="zh-TW" altLang="en-US" sz="2400" b="1" dirty="0" smtClean="0">
              <a:solidFill>
                <a:srgbClr val="FFFF00"/>
              </a:solidFill>
              <a:latin typeface="標楷體" pitchFamily="65" charset="-120"/>
              <a:ea typeface="標楷體" pitchFamily="65" charset="-120"/>
            </a:rPr>
            <a:t>詞彙聯想</a:t>
          </a:r>
          <a:endParaRPr lang="en-US" altLang="zh-TW" sz="2400" b="1" dirty="0" smtClean="0">
            <a:solidFill>
              <a:srgbClr val="FFFF00"/>
            </a:solidFill>
            <a:latin typeface="標楷體" pitchFamily="65" charset="-120"/>
            <a:ea typeface="標楷體" pitchFamily="65" charset="-120"/>
          </a:endParaRPr>
        </a:p>
        <a:p>
          <a:r>
            <a:rPr lang="en-US" altLang="zh-TW" sz="2400" b="1" dirty="0" smtClean="0">
              <a:solidFill>
                <a:srgbClr val="FFFF00"/>
              </a:solidFill>
              <a:latin typeface="標楷體" pitchFamily="65" charset="-120"/>
              <a:ea typeface="標楷體" pitchFamily="65" charset="-120"/>
            </a:rPr>
            <a:t>(</a:t>
          </a:r>
          <a:r>
            <a:rPr lang="zh-TW" altLang="en-US" sz="2400" b="1" dirty="0" smtClean="0">
              <a:solidFill>
                <a:srgbClr val="FFFF00"/>
              </a:solidFill>
              <a:latin typeface="標楷體" pitchFamily="65" charset="-120"/>
              <a:ea typeface="標楷體" pitchFamily="65" charset="-120"/>
            </a:rPr>
            <a:t>擴散式、垂直式</a:t>
          </a:r>
          <a:r>
            <a:rPr lang="en-US" altLang="zh-TW" sz="2400" b="1" dirty="0" smtClean="0">
              <a:solidFill>
                <a:srgbClr val="FFFF00"/>
              </a:solidFill>
              <a:latin typeface="標楷體" pitchFamily="65" charset="-120"/>
              <a:ea typeface="標楷體" pitchFamily="65" charset="-120"/>
            </a:rPr>
            <a:t>)</a:t>
          </a:r>
          <a:endParaRPr lang="zh-TW" altLang="en-US" sz="2400" b="1" dirty="0">
            <a:solidFill>
              <a:srgbClr val="FFFF00"/>
            </a:solidFill>
            <a:latin typeface="標楷體" pitchFamily="65" charset="-120"/>
            <a:ea typeface="標楷體" pitchFamily="65" charset="-120"/>
          </a:endParaRPr>
        </a:p>
      </dgm:t>
    </dgm:pt>
    <dgm:pt modelId="{808A167B-939C-4641-8F59-539A10274895}" type="parTrans" cxnId="{08BE81A5-D52C-481B-8660-2F2E5CE5BCCC}">
      <dgm:prSet/>
      <dgm:spPr/>
      <dgm:t>
        <a:bodyPr/>
        <a:lstStyle/>
        <a:p>
          <a:endParaRPr lang="zh-TW" altLang="en-US"/>
        </a:p>
      </dgm:t>
    </dgm:pt>
    <dgm:pt modelId="{FE9A8102-43AD-44F5-BBEE-C859B175045A}" type="sibTrans" cxnId="{08BE81A5-D52C-481B-8660-2F2E5CE5BCCC}">
      <dgm:prSet/>
      <dgm:spPr/>
      <dgm:t>
        <a:bodyPr/>
        <a:lstStyle/>
        <a:p>
          <a:endParaRPr lang="zh-TW" altLang="en-US"/>
        </a:p>
      </dgm:t>
    </dgm:pt>
    <dgm:pt modelId="{13A3C64F-A2FA-400E-92C9-15388DD4874E}">
      <dgm:prSet phldrT="[文字]" custT="1"/>
      <dgm:spPr/>
      <dgm:t>
        <a:bodyPr/>
        <a:lstStyle/>
        <a:p>
          <a:r>
            <a:rPr lang="zh-TW" altLang="en-US" sz="2400" dirty="0" smtClean="0">
              <a:latin typeface="標楷體" pitchFamily="65" charset="-120"/>
              <a:ea typeface="標楷體" pitchFamily="65" charset="-120"/>
            </a:rPr>
            <a:t>延伸活動</a:t>
          </a:r>
          <a:endParaRPr lang="en-US" altLang="zh-TW" sz="2400" dirty="0" smtClean="0">
            <a:latin typeface="標楷體" pitchFamily="65" charset="-120"/>
            <a:ea typeface="標楷體" pitchFamily="65" charset="-120"/>
          </a:endParaRPr>
        </a:p>
        <a:p>
          <a:r>
            <a:rPr lang="en-US" altLang="zh-TW" sz="2400" dirty="0" smtClean="0">
              <a:latin typeface="標楷體" pitchFamily="65" charset="-120"/>
              <a:ea typeface="標楷體" pitchFamily="65" charset="-120"/>
            </a:rPr>
            <a:t>(</a:t>
          </a:r>
          <a:r>
            <a:rPr lang="zh-TW" altLang="en-US" sz="2400" dirty="0" smtClean="0">
              <a:latin typeface="標楷體" pitchFamily="65" charset="-120"/>
              <a:ea typeface="標楷體" pitchFamily="65" charset="-120"/>
            </a:rPr>
            <a:t>詞彙分類、串成故事</a:t>
          </a:r>
          <a:r>
            <a:rPr lang="en-US" altLang="zh-TW" sz="2400" dirty="0" smtClean="0">
              <a:latin typeface="標楷體" pitchFamily="65" charset="-120"/>
              <a:ea typeface="標楷體" pitchFamily="65" charset="-120"/>
            </a:rPr>
            <a:t>)</a:t>
          </a:r>
          <a:endParaRPr lang="zh-TW" altLang="en-US" sz="2400" dirty="0">
            <a:latin typeface="標楷體" pitchFamily="65" charset="-120"/>
            <a:ea typeface="標楷體" pitchFamily="65" charset="-120"/>
          </a:endParaRPr>
        </a:p>
      </dgm:t>
    </dgm:pt>
    <dgm:pt modelId="{B910E635-67EB-4494-B50F-CDD91CDA873E}" type="parTrans" cxnId="{C0EF569F-0DF9-4C2C-BF6F-C5B68F8A1B4A}">
      <dgm:prSet/>
      <dgm:spPr/>
      <dgm:t>
        <a:bodyPr/>
        <a:lstStyle/>
        <a:p>
          <a:endParaRPr lang="zh-TW" altLang="en-US"/>
        </a:p>
      </dgm:t>
    </dgm:pt>
    <dgm:pt modelId="{E752C9DE-258A-473D-99AB-26ED6D71B4A1}" type="sibTrans" cxnId="{C0EF569F-0DF9-4C2C-BF6F-C5B68F8A1B4A}">
      <dgm:prSet/>
      <dgm:spPr/>
      <dgm:t>
        <a:bodyPr/>
        <a:lstStyle/>
        <a:p>
          <a:endParaRPr lang="zh-TW" altLang="en-US"/>
        </a:p>
      </dgm:t>
    </dgm:pt>
    <dgm:pt modelId="{74CCBDFE-2BE7-4581-9DBD-25ED69060CCA}" type="pres">
      <dgm:prSet presAssocID="{924A91D4-8DB4-4656-944D-E7D7381A9AF0}" presName="CompostProcess" presStyleCnt="0">
        <dgm:presLayoutVars>
          <dgm:dir/>
          <dgm:resizeHandles val="exact"/>
        </dgm:presLayoutVars>
      </dgm:prSet>
      <dgm:spPr/>
    </dgm:pt>
    <dgm:pt modelId="{805900F6-C809-4B5B-BAD1-58AF6D0EA3BA}" type="pres">
      <dgm:prSet presAssocID="{924A91D4-8DB4-4656-944D-E7D7381A9AF0}" presName="arrow" presStyleLbl="bgShp" presStyleIdx="0" presStyleCnt="1"/>
      <dgm:spPr/>
    </dgm:pt>
    <dgm:pt modelId="{FAC01988-CCF6-4207-9B5E-C839AF48F081}" type="pres">
      <dgm:prSet presAssocID="{924A91D4-8DB4-4656-944D-E7D7381A9AF0}" presName="linearProcess" presStyleCnt="0"/>
      <dgm:spPr/>
    </dgm:pt>
    <dgm:pt modelId="{A791C040-9ABF-4B28-8892-40B5E4C8E6F0}" type="pres">
      <dgm:prSet presAssocID="{3214D0CF-1B6A-4DB8-8A17-ACA95A54CCD6}" presName="text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9F9AF3B-3F04-4EDB-890B-CCDAB7083EB8}" type="pres">
      <dgm:prSet presAssocID="{F25C0BD8-9B48-4F1D-8A1F-C1CF7ADCBAC5}" presName="sibTrans" presStyleCnt="0"/>
      <dgm:spPr/>
    </dgm:pt>
    <dgm:pt modelId="{EC65EB99-826D-4C65-99D1-B2F28B8DFD9D}" type="pres">
      <dgm:prSet presAssocID="{6AD68433-6539-4B21-875F-E2756CCE6259}" presName="text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676E63D-E5CA-48BA-91B7-FF4DCCD6B594}" type="pres">
      <dgm:prSet presAssocID="{FE9A8102-43AD-44F5-BBEE-C859B175045A}" presName="sibTrans" presStyleCnt="0"/>
      <dgm:spPr/>
    </dgm:pt>
    <dgm:pt modelId="{96235FB1-CC7C-419F-8A26-942E4EBB5899}" type="pres">
      <dgm:prSet presAssocID="{13A3C64F-A2FA-400E-92C9-15388DD4874E}" presName="text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EBE13F37-F507-4D6A-AAA1-F25C7C8F30BD}" type="presOf" srcId="{3214D0CF-1B6A-4DB8-8A17-ACA95A54CCD6}" destId="{A791C040-9ABF-4B28-8892-40B5E4C8E6F0}" srcOrd="0" destOrd="0" presId="urn:microsoft.com/office/officeart/2005/8/layout/hProcess9"/>
    <dgm:cxn modelId="{C0EF569F-0DF9-4C2C-BF6F-C5B68F8A1B4A}" srcId="{924A91D4-8DB4-4656-944D-E7D7381A9AF0}" destId="{13A3C64F-A2FA-400E-92C9-15388DD4874E}" srcOrd="2" destOrd="0" parTransId="{B910E635-67EB-4494-B50F-CDD91CDA873E}" sibTransId="{E752C9DE-258A-473D-99AB-26ED6D71B4A1}"/>
    <dgm:cxn modelId="{19310274-7509-42F5-A054-D9C9402516C9}" type="presOf" srcId="{6AD68433-6539-4B21-875F-E2756CCE6259}" destId="{EC65EB99-826D-4C65-99D1-B2F28B8DFD9D}" srcOrd="0" destOrd="0" presId="urn:microsoft.com/office/officeart/2005/8/layout/hProcess9"/>
    <dgm:cxn modelId="{CF0B0058-3C82-48B3-A7BD-8C5DD6C2FA9C}" srcId="{924A91D4-8DB4-4656-944D-E7D7381A9AF0}" destId="{3214D0CF-1B6A-4DB8-8A17-ACA95A54CCD6}" srcOrd="0" destOrd="0" parTransId="{CC2D1920-1527-4D0E-981B-29202A390864}" sibTransId="{F25C0BD8-9B48-4F1D-8A1F-C1CF7ADCBAC5}"/>
    <dgm:cxn modelId="{EF1A7404-E1A0-4C0D-8A4D-0DC662D0CA3A}" type="presOf" srcId="{924A91D4-8DB4-4656-944D-E7D7381A9AF0}" destId="{74CCBDFE-2BE7-4581-9DBD-25ED69060CCA}" srcOrd="0" destOrd="0" presId="urn:microsoft.com/office/officeart/2005/8/layout/hProcess9"/>
    <dgm:cxn modelId="{08BE81A5-D52C-481B-8660-2F2E5CE5BCCC}" srcId="{924A91D4-8DB4-4656-944D-E7D7381A9AF0}" destId="{6AD68433-6539-4B21-875F-E2756CCE6259}" srcOrd="1" destOrd="0" parTransId="{808A167B-939C-4641-8F59-539A10274895}" sibTransId="{FE9A8102-43AD-44F5-BBEE-C859B175045A}"/>
    <dgm:cxn modelId="{D18CA0C1-8CBE-4379-9159-936DE3C10178}" type="presOf" srcId="{13A3C64F-A2FA-400E-92C9-15388DD4874E}" destId="{96235FB1-CC7C-419F-8A26-942E4EBB5899}" srcOrd="0" destOrd="0" presId="urn:microsoft.com/office/officeart/2005/8/layout/hProcess9"/>
    <dgm:cxn modelId="{0BB6CEF7-B311-42CF-8093-1AEECD424416}" type="presParOf" srcId="{74CCBDFE-2BE7-4581-9DBD-25ED69060CCA}" destId="{805900F6-C809-4B5B-BAD1-58AF6D0EA3BA}" srcOrd="0" destOrd="0" presId="urn:microsoft.com/office/officeart/2005/8/layout/hProcess9"/>
    <dgm:cxn modelId="{600750FD-50C7-4B47-A01F-CB4B44B092DC}" type="presParOf" srcId="{74CCBDFE-2BE7-4581-9DBD-25ED69060CCA}" destId="{FAC01988-CCF6-4207-9B5E-C839AF48F081}" srcOrd="1" destOrd="0" presId="urn:microsoft.com/office/officeart/2005/8/layout/hProcess9"/>
    <dgm:cxn modelId="{A0B13DCA-E917-4E35-924E-3E480746AA81}" type="presParOf" srcId="{FAC01988-CCF6-4207-9B5E-C839AF48F081}" destId="{A791C040-9ABF-4B28-8892-40B5E4C8E6F0}" srcOrd="0" destOrd="0" presId="urn:microsoft.com/office/officeart/2005/8/layout/hProcess9"/>
    <dgm:cxn modelId="{33288707-FECF-4FD4-84C9-427541E4D157}" type="presParOf" srcId="{FAC01988-CCF6-4207-9B5E-C839AF48F081}" destId="{B9F9AF3B-3F04-4EDB-890B-CCDAB7083EB8}" srcOrd="1" destOrd="0" presId="urn:microsoft.com/office/officeart/2005/8/layout/hProcess9"/>
    <dgm:cxn modelId="{A1C66D1A-DAF0-4D6F-82B2-C3AB51EDE2C7}" type="presParOf" srcId="{FAC01988-CCF6-4207-9B5E-C839AF48F081}" destId="{EC65EB99-826D-4C65-99D1-B2F28B8DFD9D}" srcOrd="2" destOrd="0" presId="urn:microsoft.com/office/officeart/2005/8/layout/hProcess9"/>
    <dgm:cxn modelId="{E7AE2687-905A-4F26-8C01-9D416803146F}" type="presParOf" srcId="{FAC01988-CCF6-4207-9B5E-C839AF48F081}" destId="{F676E63D-E5CA-48BA-91B7-FF4DCCD6B594}" srcOrd="3" destOrd="0" presId="urn:microsoft.com/office/officeart/2005/8/layout/hProcess9"/>
    <dgm:cxn modelId="{4A214C8F-8F39-4A74-8333-1CED60C52DB1}" type="presParOf" srcId="{FAC01988-CCF6-4207-9B5E-C839AF48F081}" destId="{96235FB1-CC7C-419F-8A26-942E4EBB5899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F58F7DC2-ABB4-4939-BA0E-E76D09B64DC7}" type="doc">
      <dgm:prSet loTypeId="urn:microsoft.com/office/officeart/2005/8/layout/radial1" loCatId="relationship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zh-TW" altLang="en-US"/>
        </a:p>
      </dgm:t>
    </dgm:pt>
    <dgm:pt modelId="{5C7B9868-3015-41EF-8626-E23025549E1B}">
      <dgm:prSet phldrT="[文字]"/>
      <dgm:spPr/>
      <dgm:t>
        <a:bodyPr/>
        <a:lstStyle/>
        <a:p>
          <a:r>
            <a:rPr lang="zh-TW" altLang="en-US" b="1" dirty="0" smtClean="0">
              <a:latin typeface="標楷體" pitchFamily="65" charset="-120"/>
              <a:ea typeface="標楷體" pitchFamily="65" charset="-120"/>
            </a:rPr>
            <a:t>好奇</a:t>
          </a:r>
          <a:endParaRPr lang="zh-TW" altLang="en-US" b="1" dirty="0">
            <a:latin typeface="標楷體" pitchFamily="65" charset="-120"/>
            <a:ea typeface="標楷體" pitchFamily="65" charset="-120"/>
          </a:endParaRPr>
        </a:p>
      </dgm:t>
    </dgm:pt>
    <dgm:pt modelId="{29980D4B-E781-4B48-8071-29AF8D728B91}" type="parTrans" cxnId="{3FE12F1D-E056-4F2A-A065-D20FC3AFA78D}">
      <dgm:prSet/>
      <dgm:spPr/>
      <dgm:t>
        <a:bodyPr/>
        <a:lstStyle/>
        <a:p>
          <a:endParaRPr lang="zh-TW" altLang="en-US"/>
        </a:p>
      </dgm:t>
    </dgm:pt>
    <dgm:pt modelId="{2EC379E0-028F-4178-9DA1-195DAF1FFE0B}" type="sibTrans" cxnId="{3FE12F1D-E056-4F2A-A065-D20FC3AFA78D}">
      <dgm:prSet/>
      <dgm:spPr/>
      <dgm:t>
        <a:bodyPr/>
        <a:lstStyle/>
        <a:p>
          <a:endParaRPr lang="zh-TW" altLang="en-US"/>
        </a:p>
      </dgm:t>
    </dgm:pt>
    <dgm:pt modelId="{EAAD9ECC-EF5C-4594-B340-85CECF53C868}">
      <dgm:prSet phldrT="[文字]"/>
      <dgm:spPr/>
      <dgm:t>
        <a:bodyPr/>
        <a:lstStyle/>
        <a:p>
          <a:r>
            <a:rPr lang="zh-TW" altLang="en-US" b="1" dirty="0" smtClean="0">
              <a:latin typeface="標楷體" pitchFamily="65" charset="-120"/>
              <a:ea typeface="標楷體" pitchFamily="65" charset="-120"/>
            </a:rPr>
            <a:t>好玩</a:t>
          </a:r>
          <a:endParaRPr lang="zh-TW" altLang="en-US" b="1" dirty="0">
            <a:latin typeface="標楷體" pitchFamily="65" charset="-120"/>
            <a:ea typeface="標楷體" pitchFamily="65" charset="-120"/>
          </a:endParaRPr>
        </a:p>
      </dgm:t>
    </dgm:pt>
    <dgm:pt modelId="{92A0DC9F-9635-4A43-BD6A-E417BCA2A4AE}" type="parTrans" cxnId="{8FA83183-0400-4559-B449-28420111A7C8}">
      <dgm:prSet/>
      <dgm:spPr/>
      <dgm:t>
        <a:bodyPr/>
        <a:lstStyle/>
        <a:p>
          <a:endParaRPr lang="zh-TW" altLang="en-US"/>
        </a:p>
      </dgm:t>
    </dgm:pt>
    <dgm:pt modelId="{75DD358F-728C-4F98-9381-0C78A7C90036}" type="sibTrans" cxnId="{8FA83183-0400-4559-B449-28420111A7C8}">
      <dgm:prSet/>
      <dgm:spPr/>
      <dgm:t>
        <a:bodyPr/>
        <a:lstStyle/>
        <a:p>
          <a:endParaRPr lang="zh-TW" altLang="en-US"/>
        </a:p>
      </dgm:t>
    </dgm:pt>
    <dgm:pt modelId="{60D6DBA7-D556-47DC-95B4-F717DC2B4086}">
      <dgm:prSet phldrT="[文字]"/>
      <dgm:spPr/>
      <dgm:t>
        <a:bodyPr/>
        <a:lstStyle/>
        <a:p>
          <a:r>
            <a:rPr lang="zh-TW" altLang="en-US" b="1" dirty="0" smtClean="0">
              <a:latin typeface="標楷體" pitchFamily="65" charset="-120"/>
              <a:ea typeface="標楷體" pitchFamily="65" charset="-120"/>
            </a:rPr>
            <a:t>有趣</a:t>
          </a:r>
          <a:endParaRPr lang="zh-TW" altLang="en-US" b="1" dirty="0">
            <a:latin typeface="標楷體" pitchFamily="65" charset="-120"/>
            <a:ea typeface="標楷體" pitchFamily="65" charset="-120"/>
          </a:endParaRPr>
        </a:p>
      </dgm:t>
    </dgm:pt>
    <dgm:pt modelId="{F5131D7E-558B-44C5-9F31-F6082457D483}" type="parTrans" cxnId="{4301E203-4D2B-482A-89EF-6F9C45A7614D}">
      <dgm:prSet/>
      <dgm:spPr/>
      <dgm:t>
        <a:bodyPr/>
        <a:lstStyle/>
        <a:p>
          <a:endParaRPr lang="zh-TW" altLang="en-US"/>
        </a:p>
      </dgm:t>
    </dgm:pt>
    <dgm:pt modelId="{88F9AA81-2706-4DB9-8487-470CBF17FD5A}" type="sibTrans" cxnId="{4301E203-4D2B-482A-89EF-6F9C45A7614D}">
      <dgm:prSet/>
      <dgm:spPr/>
      <dgm:t>
        <a:bodyPr/>
        <a:lstStyle/>
        <a:p>
          <a:endParaRPr lang="zh-TW" altLang="en-US"/>
        </a:p>
      </dgm:t>
    </dgm:pt>
    <dgm:pt modelId="{0B64E4FF-7CB4-4AF4-BB64-3FD0822018B3}">
      <dgm:prSet phldrT="[文字]"/>
      <dgm:spPr/>
      <dgm:t>
        <a:bodyPr/>
        <a:lstStyle/>
        <a:p>
          <a:r>
            <a:rPr lang="zh-TW" altLang="en-US" dirty="0" smtClean="0">
              <a:latin typeface="標楷體" pitchFamily="65" charset="-120"/>
              <a:ea typeface="標楷體" pitchFamily="65" charset="-120"/>
            </a:rPr>
            <a:t>神祕</a:t>
          </a:r>
          <a:endParaRPr lang="zh-TW" altLang="en-US" dirty="0">
            <a:latin typeface="標楷體" pitchFamily="65" charset="-120"/>
            <a:ea typeface="標楷體" pitchFamily="65" charset="-120"/>
          </a:endParaRPr>
        </a:p>
      </dgm:t>
    </dgm:pt>
    <dgm:pt modelId="{4951D47E-7525-40D1-BFFD-CE1EAA9A1979}" type="parTrans" cxnId="{53906F1F-9823-4BF1-93C8-E5EF5789668A}">
      <dgm:prSet/>
      <dgm:spPr/>
      <dgm:t>
        <a:bodyPr/>
        <a:lstStyle/>
        <a:p>
          <a:endParaRPr lang="zh-TW" altLang="en-US"/>
        </a:p>
      </dgm:t>
    </dgm:pt>
    <dgm:pt modelId="{26336EB9-1816-4FF8-94DC-C2341E37D7C5}" type="sibTrans" cxnId="{53906F1F-9823-4BF1-93C8-E5EF5789668A}">
      <dgm:prSet/>
      <dgm:spPr/>
      <dgm:t>
        <a:bodyPr/>
        <a:lstStyle/>
        <a:p>
          <a:endParaRPr lang="zh-TW" altLang="en-US"/>
        </a:p>
      </dgm:t>
    </dgm:pt>
    <dgm:pt modelId="{CA3CAEAC-0CDB-47EE-8E93-BCA8B38893AC}">
      <dgm:prSet phldrT="[文字]"/>
      <dgm:spPr/>
      <dgm:t>
        <a:bodyPr/>
        <a:lstStyle/>
        <a:p>
          <a:endParaRPr lang="zh-TW" altLang="en-US" dirty="0"/>
        </a:p>
      </dgm:t>
    </dgm:pt>
    <dgm:pt modelId="{A044A800-6EA0-422F-8C86-6B91537203A9}" type="parTrans" cxnId="{FB945C59-30B1-4CA9-9941-A52FF8A68A79}">
      <dgm:prSet/>
      <dgm:spPr/>
      <dgm:t>
        <a:bodyPr/>
        <a:lstStyle/>
        <a:p>
          <a:endParaRPr lang="zh-TW" altLang="en-US"/>
        </a:p>
      </dgm:t>
    </dgm:pt>
    <dgm:pt modelId="{096BEC52-DE88-4AD5-B1D5-8BAE96271CFF}" type="sibTrans" cxnId="{FB945C59-30B1-4CA9-9941-A52FF8A68A79}">
      <dgm:prSet/>
      <dgm:spPr/>
      <dgm:t>
        <a:bodyPr/>
        <a:lstStyle/>
        <a:p>
          <a:endParaRPr lang="zh-TW" altLang="en-US"/>
        </a:p>
      </dgm:t>
    </dgm:pt>
    <dgm:pt modelId="{82518CD0-87C6-4377-BD98-71A464C14F8C}" type="pres">
      <dgm:prSet presAssocID="{F58F7DC2-ABB4-4939-BA0E-E76D09B64DC7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0F81FCC1-FA51-4559-A592-8227FA378B11}" type="pres">
      <dgm:prSet presAssocID="{5C7B9868-3015-41EF-8626-E23025549E1B}" presName="centerShape" presStyleLbl="node0" presStyleIdx="0" presStyleCnt="1"/>
      <dgm:spPr/>
      <dgm:t>
        <a:bodyPr/>
        <a:lstStyle/>
        <a:p>
          <a:endParaRPr lang="zh-TW" altLang="en-US"/>
        </a:p>
      </dgm:t>
    </dgm:pt>
    <dgm:pt modelId="{A46AA09A-9F58-4075-B074-24FCB52AF0C4}" type="pres">
      <dgm:prSet presAssocID="{92A0DC9F-9635-4A43-BD6A-E417BCA2A4AE}" presName="Name9" presStyleLbl="parChTrans1D2" presStyleIdx="0" presStyleCnt="3"/>
      <dgm:spPr/>
      <dgm:t>
        <a:bodyPr/>
        <a:lstStyle/>
        <a:p>
          <a:endParaRPr lang="zh-TW" altLang="en-US"/>
        </a:p>
      </dgm:t>
    </dgm:pt>
    <dgm:pt modelId="{3E7E418E-8F94-4434-9B03-3CAD4745B97B}" type="pres">
      <dgm:prSet presAssocID="{92A0DC9F-9635-4A43-BD6A-E417BCA2A4AE}" presName="connTx" presStyleLbl="parChTrans1D2" presStyleIdx="0" presStyleCnt="3"/>
      <dgm:spPr/>
      <dgm:t>
        <a:bodyPr/>
        <a:lstStyle/>
        <a:p>
          <a:endParaRPr lang="zh-TW" altLang="en-US"/>
        </a:p>
      </dgm:t>
    </dgm:pt>
    <dgm:pt modelId="{4836B50D-CF7B-432C-B451-600BC3FDC381}" type="pres">
      <dgm:prSet presAssocID="{EAAD9ECC-EF5C-4594-B340-85CECF53C868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A806FCD-030E-48E3-A239-184F247723D1}" type="pres">
      <dgm:prSet presAssocID="{F5131D7E-558B-44C5-9F31-F6082457D483}" presName="Name9" presStyleLbl="parChTrans1D2" presStyleIdx="1" presStyleCnt="3"/>
      <dgm:spPr/>
      <dgm:t>
        <a:bodyPr/>
        <a:lstStyle/>
        <a:p>
          <a:endParaRPr lang="zh-TW" altLang="en-US"/>
        </a:p>
      </dgm:t>
    </dgm:pt>
    <dgm:pt modelId="{E2A8A7A2-4084-4855-A71E-EBF8006DDAF9}" type="pres">
      <dgm:prSet presAssocID="{F5131D7E-558B-44C5-9F31-F6082457D483}" presName="connTx" presStyleLbl="parChTrans1D2" presStyleIdx="1" presStyleCnt="3"/>
      <dgm:spPr/>
      <dgm:t>
        <a:bodyPr/>
        <a:lstStyle/>
        <a:p>
          <a:endParaRPr lang="zh-TW" altLang="en-US"/>
        </a:p>
      </dgm:t>
    </dgm:pt>
    <dgm:pt modelId="{1EC58C98-F03F-408C-BD22-9FE3214C3AA0}" type="pres">
      <dgm:prSet presAssocID="{60D6DBA7-D556-47DC-95B4-F717DC2B4086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5051092-4161-4F30-A89E-9043FAC2C8E7}" type="pres">
      <dgm:prSet presAssocID="{4951D47E-7525-40D1-BFFD-CE1EAA9A1979}" presName="Name9" presStyleLbl="parChTrans1D2" presStyleIdx="2" presStyleCnt="3"/>
      <dgm:spPr/>
      <dgm:t>
        <a:bodyPr/>
        <a:lstStyle/>
        <a:p>
          <a:endParaRPr lang="zh-TW" altLang="en-US"/>
        </a:p>
      </dgm:t>
    </dgm:pt>
    <dgm:pt modelId="{155DBCB0-46DF-4D00-B98D-781D13B4FC11}" type="pres">
      <dgm:prSet presAssocID="{4951D47E-7525-40D1-BFFD-CE1EAA9A1979}" presName="connTx" presStyleLbl="parChTrans1D2" presStyleIdx="2" presStyleCnt="3"/>
      <dgm:spPr/>
      <dgm:t>
        <a:bodyPr/>
        <a:lstStyle/>
        <a:p>
          <a:endParaRPr lang="zh-TW" altLang="en-US"/>
        </a:p>
      </dgm:t>
    </dgm:pt>
    <dgm:pt modelId="{1D5D17D5-7885-47CC-80C2-F3E25F238228}" type="pres">
      <dgm:prSet presAssocID="{0B64E4FF-7CB4-4AF4-BB64-3FD0822018B3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3865DB3C-143A-4AE2-B0FA-24EADD4783F9}" type="presOf" srcId="{5C7B9868-3015-41EF-8626-E23025549E1B}" destId="{0F81FCC1-FA51-4559-A592-8227FA378B11}" srcOrd="0" destOrd="0" presId="urn:microsoft.com/office/officeart/2005/8/layout/radial1"/>
    <dgm:cxn modelId="{C3104D2C-1FEB-46AF-B715-A6E8547745AF}" type="presOf" srcId="{4951D47E-7525-40D1-BFFD-CE1EAA9A1979}" destId="{155DBCB0-46DF-4D00-B98D-781D13B4FC11}" srcOrd="1" destOrd="0" presId="urn:microsoft.com/office/officeart/2005/8/layout/radial1"/>
    <dgm:cxn modelId="{53906F1F-9823-4BF1-93C8-E5EF5789668A}" srcId="{5C7B9868-3015-41EF-8626-E23025549E1B}" destId="{0B64E4FF-7CB4-4AF4-BB64-3FD0822018B3}" srcOrd="2" destOrd="0" parTransId="{4951D47E-7525-40D1-BFFD-CE1EAA9A1979}" sibTransId="{26336EB9-1816-4FF8-94DC-C2341E37D7C5}"/>
    <dgm:cxn modelId="{453E74AD-67B4-4F17-8768-4D4F611FFE7A}" type="presOf" srcId="{F5131D7E-558B-44C5-9F31-F6082457D483}" destId="{E2A8A7A2-4084-4855-A71E-EBF8006DDAF9}" srcOrd="1" destOrd="0" presId="urn:microsoft.com/office/officeart/2005/8/layout/radial1"/>
    <dgm:cxn modelId="{471ADD23-F73B-4425-8653-B552393FF7B0}" type="presOf" srcId="{0B64E4FF-7CB4-4AF4-BB64-3FD0822018B3}" destId="{1D5D17D5-7885-47CC-80C2-F3E25F238228}" srcOrd="0" destOrd="0" presId="urn:microsoft.com/office/officeart/2005/8/layout/radial1"/>
    <dgm:cxn modelId="{A376A60E-FDFC-4913-87CF-FFEC45F7AA09}" type="presOf" srcId="{60D6DBA7-D556-47DC-95B4-F717DC2B4086}" destId="{1EC58C98-F03F-408C-BD22-9FE3214C3AA0}" srcOrd="0" destOrd="0" presId="urn:microsoft.com/office/officeart/2005/8/layout/radial1"/>
    <dgm:cxn modelId="{A7A48549-7661-4BC5-920D-CBC4071E5BC4}" type="presOf" srcId="{F58F7DC2-ABB4-4939-BA0E-E76D09B64DC7}" destId="{82518CD0-87C6-4377-BD98-71A464C14F8C}" srcOrd="0" destOrd="0" presId="urn:microsoft.com/office/officeart/2005/8/layout/radial1"/>
    <dgm:cxn modelId="{5433E596-BBFE-4B0C-AC5E-B81714817414}" type="presOf" srcId="{4951D47E-7525-40D1-BFFD-CE1EAA9A1979}" destId="{E5051092-4161-4F30-A89E-9043FAC2C8E7}" srcOrd="0" destOrd="0" presId="urn:microsoft.com/office/officeart/2005/8/layout/radial1"/>
    <dgm:cxn modelId="{4301E203-4D2B-482A-89EF-6F9C45A7614D}" srcId="{5C7B9868-3015-41EF-8626-E23025549E1B}" destId="{60D6DBA7-D556-47DC-95B4-F717DC2B4086}" srcOrd="1" destOrd="0" parTransId="{F5131D7E-558B-44C5-9F31-F6082457D483}" sibTransId="{88F9AA81-2706-4DB9-8487-470CBF17FD5A}"/>
    <dgm:cxn modelId="{388CC36D-51FE-4B2F-9CCA-84E31EF4B734}" type="presOf" srcId="{EAAD9ECC-EF5C-4594-B340-85CECF53C868}" destId="{4836B50D-CF7B-432C-B451-600BC3FDC381}" srcOrd="0" destOrd="0" presId="urn:microsoft.com/office/officeart/2005/8/layout/radial1"/>
    <dgm:cxn modelId="{2A1DF73B-EB4A-494F-965B-132E06B57C7C}" type="presOf" srcId="{92A0DC9F-9635-4A43-BD6A-E417BCA2A4AE}" destId="{A46AA09A-9F58-4075-B074-24FCB52AF0C4}" srcOrd="0" destOrd="0" presId="urn:microsoft.com/office/officeart/2005/8/layout/radial1"/>
    <dgm:cxn modelId="{FB945C59-30B1-4CA9-9941-A52FF8A68A79}" srcId="{F58F7DC2-ABB4-4939-BA0E-E76D09B64DC7}" destId="{CA3CAEAC-0CDB-47EE-8E93-BCA8B38893AC}" srcOrd="1" destOrd="0" parTransId="{A044A800-6EA0-422F-8C86-6B91537203A9}" sibTransId="{096BEC52-DE88-4AD5-B1D5-8BAE96271CFF}"/>
    <dgm:cxn modelId="{3FE12F1D-E056-4F2A-A065-D20FC3AFA78D}" srcId="{F58F7DC2-ABB4-4939-BA0E-E76D09B64DC7}" destId="{5C7B9868-3015-41EF-8626-E23025549E1B}" srcOrd="0" destOrd="0" parTransId="{29980D4B-E781-4B48-8071-29AF8D728B91}" sibTransId="{2EC379E0-028F-4178-9DA1-195DAF1FFE0B}"/>
    <dgm:cxn modelId="{E485AEE1-1F03-4953-A8CD-EBA24C08785C}" type="presOf" srcId="{F5131D7E-558B-44C5-9F31-F6082457D483}" destId="{AA806FCD-030E-48E3-A239-184F247723D1}" srcOrd="0" destOrd="0" presId="urn:microsoft.com/office/officeart/2005/8/layout/radial1"/>
    <dgm:cxn modelId="{FA9B0C91-FC5E-4E3D-8BA1-2B5E57792A24}" type="presOf" srcId="{92A0DC9F-9635-4A43-BD6A-E417BCA2A4AE}" destId="{3E7E418E-8F94-4434-9B03-3CAD4745B97B}" srcOrd="1" destOrd="0" presId="urn:microsoft.com/office/officeart/2005/8/layout/radial1"/>
    <dgm:cxn modelId="{8FA83183-0400-4559-B449-28420111A7C8}" srcId="{5C7B9868-3015-41EF-8626-E23025549E1B}" destId="{EAAD9ECC-EF5C-4594-B340-85CECF53C868}" srcOrd="0" destOrd="0" parTransId="{92A0DC9F-9635-4A43-BD6A-E417BCA2A4AE}" sibTransId="{75DD358F-728C-4F98-9381-0C78A7C90036}"/>
    <dgm:cxn modelId="{6AD723FA-455A-4AA6-B2BE-5CE489EBB48A}" type="presParOf" srcId="{82518CD0-87C6-4377-BD98-71A464C14F8C}" destId="{0F81FCC1-FA51-4559-A592-8227FA378B11}" srcOrd="0" destOrd="0" presId="urn:microsoft.com/office/officeart/2005/8/layout/radial1"/>
    <dgm:cxn modelId="{ED2FD670-452F-4E36-8737-4DB2734802BD}" type="presParOf" srcId="{82518CD0-87C6-4377-BD98-71A464C14F8C}" destId="{A46AA09A-9F58-4075-B074-24FCB52AF0C4}" srcOrd="1" destOrd="0" presId="urn:microsoft.com/office/officeart/2005/8/layout/radial1"/>
    <dgm:cxn modelId="{32DCD14E-5CFE-419B-A698-AAEA2C5A6019}" type="presParOf" srcId="{A46AA09A-9F58-4075-B074-24FCB52AF0C4}" destId="{3E7E418E-8F94-4434-9B03-3CAD4745B97B}" srcOrd="0" destOrd="0" presId="urn:microsoft.com/office/officeart/2005/8/layout/radial1"/>
    <dgm:cxn modelId="{EC594D3D-6AF6-4BCC-BD68-D1CAB333ACDD}" type="presParOf" srcId="{82518CD0-87C6-4377-BD98-71A464C14F8C}" destId="{4836B50D-CF7B-432C-B451-600BC3FDC381}" srcOrd="2" destOrd="0" presId="urn:microsoft.com/office/officeart/2005/8/layout/radial1"/>
    <dgm:cxn modelId="{B1468696-9DBD-4EE0-90A4-A946A70ECF01}" type="presParOf" srcId="{82518CD0-87C6-4377-BD98-71A464C14F8C}" destId="{AA806FCD-030E-48E3-A239-184F247723D1}" srcOrd="3" destOrd="0" presId="urn:microsoft.com/office/officeart/2005/8/layout/radial1"/>
    <dgm:cxn modelId="{00AC492E-F101-4537-95F5-B6675092E39C}" type="presParOf" srcId="{AA806FCD-030E-48E3-A239-184F247723D1}" destId="{E2A8A7A2-4084-4855-A71E-EBF8006DDAF9}" srcOrd="0" destOrd="0" presId="urn:microsoft.com/office/officeart/2005/8/layout/radial1"/>
    <dgm:cxn modelId="{6A675542-3A25-47C4-8946-42F89730C1CC}" type="presParOf" srcId="{82518CD0-87C6-4377-BD98-71A464C14F8C}" destId="{1EC58C98-F03F-408C-BD22-9FE3214C3AA0}" srcOrd="4" destOrd="0" presId="urn:microsoft.com/office/officeart/2005/8/layout/radial1"/>
    <dgm:cxn modelId="{1FC38279-93A5-4108-9C2E-8C542A17B599}" type="presParOf" srcId="{82518CD0-87C6-4377-BD98-71A464C14F8C}" destId="{E5051092-4161-4F30-A89E-9043FAC2C8E7}" srcOrd="5" destOrd="0" presId="urn:microsoft.com/office/officeart/2005/8/layout/radial1"/>
    <dgm:cxn modelId="{35FE10B4-4475-4491-AD9A-ED13B61AF682}" type="presParOf" srcId="{E5051092-4161-4F30-A89E-9043FAC2C8E7}" destId="{155DBCB0-46DF-4D00-B98D-781D13B4FC11}" srcOrd="0" destOrd="0" presId="urn:microsoft.com/office/officeart/2005/8/layout/radial1"/>
    <dgm:cxn modelId="{1E4A1D59-E1C4-4943-AC0B-073929B35DFD}" type="presParOf" srcId="{82518CD0-87C6-4377-BD98-71A464C14F8C}" destId="{1D5D17D5-7885-47CC-80C2-F3E25F238228}" srcOrd="6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E2E06BF0-C70D-460F-B11C-B9B1F4B5B6DF}" type="doc">
      <dgm:prSet loTypeId="urn:microsoft.com/office/officeart/2005/8/layout/hProcess9" loCatId="process" qsTypeId="urn:microsoft.com/office/officeart/2005/8/quickstyle/simple1" qsCatId="simple" csTypeId="urn:microsoft.com/office/officeart/2005/8/colors/accent1_1" csCatId="accent1" phldr="1"/>
      <dgm:spPr/>
    </dgm:pt>
    <dgm:pt modelId="{695F3A4E-010A-4D9F-9A5C-A1F8EFB73C8E}">
      <dgm:prSet phldrT="[文字]"/>
      <dgm:spPr/>
      <dgm:t>
        <a:bodyPr/>
        <a:lstStyle/>
        <a:p>
          <a:r>
            <a:rPr lang="zh-TW" altLang="en-US" dirty="0" smtClean="0">
              <a:latin typeface="標楷體" pitchFamily="65" charset="-120"/>
              <a:ea typeface="標楷體" pitchFamily="65" charset="-120"/>
            </a:rPr>
            <a:t>詞彙展示與認讀</a:t>
          </a:r>
          <a:endParaRPr lang="zh-TW" altLang="en-US" dirty="0">
            <a:latin typeface="標楷體" pitchFamily="65" charset="-120"/>
            <a:ea typeface="標楷體" pitchFamily="65" charset="-120"/>
          </a:endParaRPr>
        </a:p>
      </dgm:t>
    </dgm:pt>
    <dgm:pt modelId="{E75FC5BF-C9D8-470C-8DB3-C1C6F90749D4}" type="parTrans" cxnId="{BB79B116-8F49-452B-9F1F-23984C62E3B8}">
      <dgm:prSet/>
      <dgm:spPr/>
      <dgm:t>
        <a:bodyPr/>
        <a:lstStyle/>
        <a:p>
          <a:endParaRPr lang="zh-TW" altLang="en-US"/>
        </a:p>
      </dgm:t>
    </dgm:pt>
    <dgm:pt modelId="{4EE09FE7-904D-4E60-815B-E5E30CF4F2ED}" type="sibTrans" cxnId="{BB79B116-8F49-452B-9F1F-23984C62E3B8}">
      <dgm:prSet/>
      <dgm:spPr/>
      <dgm:t>
        <a:bodyPr/>
        <a:lstStyle/>
        <a:p>
          <a:endParaRPr lang="zh-TW" altLang="en-US"/>
        </a:p>
      </dgm:t>
    </dgm:pt>
    <dgm:pt modelId="{7FBB3F66-B0F7-4417-B5F6-EB78380AC2A2}">
      <dgm:prSet phldrT="[文字]"/>
      <dgm:spPr/>
      <dgm:t>
        <a:bodyPr/>
        <a:lstStyle/>
        <a:p>
          <a:r>
            <a:rPr lang="zh-TW" altLang="en-US" dirty="0" smtClean="0">
              <a:latin typeface="標楷體" pitchFamily="65" charset="-120"/>
              <a:ea typeface="標楷體" pitchFamily="65" charset="-120"/>
            </a:rPr>
            <a:t>在課文中找生詞</a:t>
          </a:r>
          <a:endParaRPr lang="zh-TW" altLang="en-US" dirty="0">
            <a:latin typeface="標楷體" pitchFamily="65" charset="-120"/>
            <a:ea typeface="標楷體" pitchFamily="65" charset="-120"/>
          </a:endParaRPr>
        </a:p>
      </dgm:t>
    </dgm:pt>
    <dgm:pt modelId="{722E6AF2-4D2D-4BF1-A7F7-3934594C9941}" type="parTrans" cxnId="{1CA38A3C-C13E-473B-A530-F9489607D1D0}">
      <dgm:prSet/>
      <dgm:spPr/>
      <dgm:t>
        <a:bodyPr/>
        <a:lstStyle/>
        <a:p>
          <a:endParaRPr lang="zh-TW" altLang="en-US"/>
        </a:p>
      </dgm:t>
    </dgm:pt>
    <dgm:pt modelId="{1DCB5268-7BB5-4F74-8C38-67057166C73F}" type="sibTrans" cxnId="{1CA38A3C-C13E-473B-A530-F9489607D1D0}">
      <dgm:prSet/>
      <dgm:spPr/>
      <dgm:t>
        <a:bodyPr/>
        <a:lstStyle/>
        <a:p>
          <a:endParaRPr lang="zh-TW" altLang="en-US"/>
        </a:p>
      </dgm:t>
    </dgm:pt>
    <dgm:pt modelId="{75ADF2E3-2C8C-475F-9228-7CE6D6132B24}">
      <dgm:prSet phldrT="[文字]"/>
      <dgm:spPr/>
      <dgm:t>
        <a:bodyPr/>
        <a:lstStyle/>
        <a:p>
          <a:r>
            <a:rPr lang="zh-TW" altLang="en-US" dirty="0" smtClean="0">
              <a:latin typeface="標楷體" pitchFamily="65" charset="-120"/>
              <a:ea typeface="標楷體" pitchFamily="65" charset="-120"/>
            </a:rPr>
            <a:t>詞彙理解</a:t>
          </a:r>
          <a:endParaRPr lang="zh-TW" altLang="en-US" dirty="0">
            <a:latin typeface="標楷體" pitchFamily="65" charset="-120"/>
            <a:ea typeface="標楷體" pitchFamily="65" charset="-120"/>
          </a:endParaRPr>
        </a:p>
      </dgm:t>
    </dgm:pt>
    <dgm:pt modelId="{255E1C02-AE8B-4B5F-9A67-55FD0430E907}" type="parTrans" cxnId="{2CF18D1A-A273-4FDC-81D9-848FDE25D182}">
      <dgm:prSet/>
      <dgm:spPr/>
      <dgm:t>
        <a:bodyPr/>
        <a:lstStyle/>
        <a:p>
          <a:endParaRPr lang="zh-TW" altLang="en-US"/>
        </a:p>
      </dgm:t>
    </dgm:pt>
    <dgm:pt modelId="{34C82909-32FE-4C5C-9FA6-B549FDF83242}" type="sibTrans" cxnId="{2CF18D1A-A273-4FDC-81D9-848FDE25D182}">
      <dgm:prSet/>
      <dgm:spPr/>
      <dgm:t>
        <a:bodyPr/>
        <a:lstStyle/>
        <a:p>
          <a:endParaRPr lang="zh-TW" altLang="en-US"/>
        </a:p>
      </dgm:t>
    </dgm:pt>
    <dgm:pt modelId="{A40C5A29-4AD4-4AD0-89C2-ECD64D4882BD}">
      <dgm:prSet phldrT="[文字]"/>
      <dgm:spPr/>
      <dgm:t>
        <a:bodyPr/>
        <a:lstStyle/>
        <a:p>
          <a:r>
            <a:rPr lang="zh-TW" altLang="en-US" dirty="0" smtClean="0">
              <a:latin typeface="標楷體" pitchFamily="65" charset="-120"/>
              <a:ea typeface="標楷體" pitchFamily="65" charset="-120"/>
            </a:rPr>
            <a:t>詞彙書寫：書空、仿寫、再生寫</a:t>
          </a:r>
          <a:endParaRPr lang="zh-TW" altLang="en-US" dirty="0">
            <a:latin typeface="標楷體" pitchFamily="65" charset="-120"/>
            <a:ea typeface="標楷體" pitchFamily="65" charset="-120"/>
          </a:endParaRPr>
        </a:p>
      </dgm:t>
    </dgm:pt>
    <dgm:pt modelId="{D0942EE0-02E6-473B-9C2A-9594655BDD69}" type="parTrans" cxnId="{87D49026-0ECB-46AE-B482-7527BEE028EA}">
      <dgm:prSet/>
      <dgm:spPr/>
      <dgm:t>
        <a:bodyPr/>
        <a:lstStyle/>
        <a:p>
          <a:endParaRPr lang="zh-TW" altLang="en-US"/>
        </a:p>
      </dgm:t>
    </dgm:pt>
    <dgm:pt modelId="{AC47C1B9-67BE-4929-9D1A-D8807B48CC81}" type="sibTrans" cxnId="{87D49026-0ECB-46AE-B482-7527BEE028EA}">
      <dgm:prSet/>
      <dgm:spPr/>
      <dgm:t>
        <a:bodyPr/>
        <a:lstStyle/>
        <a:p>
          <a:endParaRPr lang="zh-TW" altLang="en-US"/>
        </a:p>
      </dgm:t>
    </dgm:pt>
    <dgm:pt modelId="{21DFD5B9-C913-4F44-AC67-6387C91F9132}">
      <dgm:prSet phldrT="[文字]"/>
      <dgm:spPr/>
      <dgm:t>
        <a:bodyPr/>
        <a:lstStyle/>
        <a:p>
          <a:r>
            <a:rPr lang="zh-TW" altLang="en-US" dirty="0" smtClean="0">
              <a:latin typeface="標楷體" pitchFamily="65" charset="-120"/>
              <a:ea typeface="標楷體" pitchFamily="65" charset="-120"/>
            </a:rPr>
            <a:t>詞彙應用：造句</a:t>
          </a:r>
          <a:r>
            <a:rPr lang="en-US" altLang="zh-TW" dirty="0" smtClean="0">
              <a:latin typeface="標楷體" pitchFamily="65" charset="-120"/>
              <a:ea typeface="標楷體" pitchFamily="65" charset="-120"/>
            </a:rPr>
            <a:t>(</a:t>
          </a:r>
          <a:r>
            <a:rPr lang="zh-TW" altLang="en-US" dirty="0" smtClean="0">
              <a:latin typeface="標楷體" pitchFamily="65" charset="-120"/>
              <a:ea typeface="標楷體" pitchFamily="65" charset="-120"/>
            </a:rPr>
            <a:t>口語、書寫</a:t>
          </a:r>
          <a:r>
            <a:rPr lang="en-US" altLang="zh-TW" dirty="0" smtClean="0">
              <a:latin typeface="標楷體" pitchFamily="65" charset="-120"/>
              <a:ea typeface="標楷體" pitchFamily="65" charset="-120"/>
            </a:rPr>
            <a:t>)</a:t>
          </a:r>
          <a:endParaRPr lang="zh-TW" altLang="en-US" dirty="0">
            <a:latin typeface="標楷體" pitchFamily="65" charset="-120"/>
            <a:ea typeface="標楷體" pitchFamily="65" charset="-120"/>
          </a:endParaRPr>
        </a:p>
      </dgm:t>
    </dgm:pt>
    <dgm:pt modelId="{BADC8E57-C0E2-4785-96CE-05ECDAC487DA}" type="parTrans" cxnId="{75F320E2-2EB2-47A7-9A42-ED4C931AE4C9}">
      <dgm:prSet/>
      <dgm:spPr/>
      <dgm:t>
        <a:bodyPr/>
        <a:lstStyle/>
        <a:p>
          <a:endParaRPr lang="zh-TW" altLang="en-US"/>
        </a:p>
      </dgm:t>
    </dgm:pt>
    <dgm:pt modelId="{6BDBA3A2-4935-4E88-9A5A-CD422634815D}" type="sibTrans" cxnId="{75F320E2-2EB2-47A7-9A42-ED4C931AE4C9}">
      <dgm:prSet/>
      <dgm:spPr/>
      <dgm:t>
        <a:bodyPr/>
        <a:lstStyle/>
        <a:p>
          <a:endParaRPr lang="zh-TW" altLang="en-US"/>
        </a:p>
      </dgm:t>
    </dgm:pt>
    <dgm:pt modelId="{31914787-1BEF-4B82-9CB6-29CB8F42451D}">
      <dgm:prSet phldrT="[文字]"/>
      <dgm:spPr/>
      <dgm:t>
        <a:bodyPr/>
        <a:lstStyle/>
        <a:p>
          <a:r>
            <a:rPr lang="zh-TW" altLang="en-US" dirty="0" smtClean="0">
              <a:latin typeface="標楷體" pitchFamily="65" charset="-120"/>
              <a:ea typeface="標楷體" pitchFamily="65" charset="-120"/>
            </a:rPr>
            <a:t>詞彙延伸</a:t>
          </a:r>
          <a:r>
            <a:rPr lang="en-US" altLang="zh-TW" dirty="0" smtClean="0">
              <a:latin typeface="標楷體" pitchFamily="65" charset="-120"/>
              <a:ea typeface="標楷體" pitchFamily="65" charset="-120"/>
            </a:rPr>
            <a:t>(</a:t>
          </a:r>
          <a:r>
            <a:rPr lang="zh-TW" altLang="en-US" dirty="0" smtClean="0">
              <a:latin typeface="標楷體" pitchFamily="65" charset="-120"/>
              <a:ea typeface="標楷體" pitchFamily="65" charset="-120"/>
            </a:rPr>
            <a:t>相似、相反詞</a:t>
          </a:r>
          <a:r>
            <a:rPr lang="en-US" altLang="zh-TW" dirty="0" smtClean="0">
              <a:latin typeface="標楷體" pitchFamily="65" charset="-120"/>
              <a:ea typeface="標楷體" pitchFamily="65" charset="-120"/>
            </a:rPr>
            <a:t>)</a:t>
          </a:r>
          <a:endParaRPr lang="zh-TW" altLang="en-US" dirty="0">
            <a:latin typeface="標楷體" pitchFamily="65" charset="-120"/>
            <a:ea typeface="標楷體" pitchFamily="65" charset="-120"/>
          </a:endParaRPr>
        </a:p>
      </dgm:t>
    </dgm:pt>
    <dgm:pt modelId="{2F4C2B17-471A-4520-B721-42D6403F70EC}" type="parTrans" cxnId="{B5372F9B-2F74-41D2-9A53-39EDC14E9F2A}">
      <dgm:prSet/>
      <dgm:spPr/>
      <dgm:t>
        <a:bodyPr/>
        <a:lstStyle/>
        <a:p>
          <a:endParaRPr lang="zh-TW" altLang="en-US"/>
        </a:p>
      </dgm:t>
    </dgm:pt>
    <dgm:pt modelId="{553CE2EB-AFD6-4D04-8E47-33BA5DCCC52C}" type="sibTrans" cxnId="{B5372F9B-2F74-41D2-9A53-39EDC14E9F2A}">
      <dgm:prSet/>
      <dgm:spPr/>
      <dgm:t>
        <a:bodyPr/>
        <a:lstStyle/>
        <a:p>
          <a:endParaRPr lang="zh-TW" altLang="en-US"/>
        </a:p>
      </dgm:t>
    </dgm:pt>
    <dgm:pt modelId="{47488AF4-540C-4F2B-883A-C3345662586B}" type="pres">
      <dgm:prSet presAssocID="{E2E06BF0-C70D-460F-B11C-B9B1F4B5B6DF}" presName="CompostProcess" presStyleCnt="0">
        <dgm:presLayoutVars>
          <dgm:dir/>
          <dgm:resizeHandles val="exact"/>
        </dgm:presLayoutVars>
      </dgm:prSet>
      <dgm:spPr/>
    </dgm:pt>
    <dgm:pt modelId="{6A3AD9CB-DF94-4E46-939B-1B82B34247EF}" type="pres">
      <dgm:prSet presAssocID="{E2E06BF0-C70D-460F-B11C-B9B1F4B5B6DF}" presName="arrow" presStyleLbl="bgShp" presStyleIdx="0" presStyleCnt="1"/>
      <dgm:spPr/>
    </dgm:pt>
    <dgm:pt modelId="{0563B186-CB82-4F96-94AA-F05966038D02}" type="pres">
      <dgm:prSet presAssocID="{E2E06BF0-C70D-460F-B11C-B9B1F4B5B6DF}" presName="linearProcess" presStyleCnt="0"/>
      <dgm:spPr/>
    </dgm:pt>
    <dgm:pt modelId="{BFFB3C02-F831-44F3-916A-F57C1662107A}" type="pres">
      <dgm:prSet presAssocID="{695F3A4E-010A-4D9F-9A5C-A1F8EFB73C8E}" presName="text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BEB7A93-4094-442E-82AD-0649D304F6E4}" type="pres">
      <dgm:prSet presAssocID="{4EE09FE7-904D-4E60-815B-E5E30CF4F2ED}" presName="sibTrans" presStyleCnt="0"/>
      <dgm:spPr/>
    </dgm:pt>
    <dgm:pt modelId="{B3A974CA-4F7E-4652-8981-DB7D43DE44CF}" type="pres">
      <dgm:prSet presAssocID="{7FBB3F66-B0F7-4417-B5F6-EB78380AC2A2}" presName="text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B9D1F22-77E8-4227-8054-CB3AFF0CC97D}" type="pres">
      <dgm:prSet presAssocID="{1DCB5268-7BB5-4F74-8C38-67057166C73F}" presName="sibTrans" presStyleCnt="0"/>
      <dgm:spPr/>
    </dgm:pt>
    <dgm:pt modelId="{E3D49D40-CCC6-4D00-A5C3-4D84B12FD181}" type="pres">
      <dgm:prSet presAssocID="{75ADF2E3-2C8C-475F-9228-7CE6D6132B24}" presName="text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31EF2ED-FD68-4116-BF7D-37E286025187}" type="pres">
      <dgm:prSet presAssocID="{34C82909-32FE-4C5C-9FA6-B549FDF83242}" presName="sibTrans" presStyleCnt="0"/>
      <dgm:spPr/>
    </dgm:pt>
    <dgm:pt modelId="{060A32A6-C7BE-4D69-9911-76CA575EEB6F}" type="pres">
      <dgm:prSet presAssocID="{A40C5A29-4AD4-4AD0-89C2-ECD64D4882BD}" presName="text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7FFDBF8-88E3-4FE2-9484-896D85B08469}" type="pres">
      <dgm:prSet presAssocID="{AC47C1B9-67BE-4929-9D1A-D8807B48CC81}" presName="sibTrans" presStyleCnt="0"/>
      <dgm:spPr/>
    </dgm:pt>
    <dgm:pt modelId="{5F758554-7E45-42D3-8C68-43B110D0FE64}" type="pres">
      <dgm:prSet presAssocID="{21DFD5B9-C913-4F44-AC67-6387C91F9132}" presName="text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68D71D7-8421-44C6-AA36-120A0C323CB2}" type="pres">
      <dgm:prSet presAssocID="{6BDBA3A2-4935-4E88-9A5A-CD422634815D}" presName="sibTrans" presStyleCnt="0"/>
      <dgm:spPr/>
    </dgm:pt>
    <dgm:pt modelId="{B83CA16B-5872-45FE-BA2E-4C1020AE74F7}" type="pres">
      <dgm:prSet presAssocID="{31914787-1BEF-4B82-9CB6-29CB8F42451D}" presName="text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8B2BA091-6D7D-4BB7-80D1-3934C066C9F4}" type="presOf" srcId="{21DFD5B9-C913-4F44-AC67-6387C91F9132}" destId="{5F758554-7E45-42D3-8C68-43B110D0FE64}" srcOrd="0" destOrd="0" presId="urn:microsoft.com/office/officeart/2005/8/layout/hProcess9"/>
    <dgm:cxn modelId="{59307AA8-E88A-4821-AD5B-B248672E8C1D}" type="presOf" srcId="{A40C5A29-4AD4-4AD0-89C2-ECD64D4882BD}" destId="{060A32A6-C7BE-4D69-9911-76CA575EEB6F}" srcOrd="0" destOrd="0" presId="urn:microsoft.com/office/officeart/2005/8/layout/hProcess9"/>
    <dgm:cxn modelId="{250B1E41-DC89-4EF8-A944-5B59D7DE1CF7}" type="presOf" srcId="{31914787-1BEF-4B82-9CB6-29CB8F42451D}" destId="{B83CA16B-5872-45FE-BA2E-4C1020AE74F7}" srcOrd="0" destOrd="0" presId="urn:microsoft.com/office/officeart/2005/8/layout/hProcess9"/>
    <dgm:cxn modelId="{2CF18D1A-A273-4FDC-81D9-848FDE25D182}" srcId="{E2E06BF0-C70D-460F-B11C-B9B1F4B5B6DF}" destId="{75ADF2E3-2C8C-475F-9228-7CE6D6132B24}" srcOrd="2" destOrd="0" parTransId="{255E1C02-AE8B-4B5F-9A67-55FD0430E907}" sibTransId="{34C82909-32FE-4C5C-9FA6-B549FDF83242}"/>
    <dgm:cxn modelId="{F08F7835-2640-4616-8BA2-BC656D0A105D}" type="presOf" srcId="{695F3A4E-010A-4D9F-9A5C-A1F8EFB73C8E}" destId="{BFFB3C02-F831-44F3-916A-F57C1662107A}" srcOrd="0" destOrd="0" presId="urn:microsoft.com/office/officeart/2005/8/layout/hProcess9"/>
    <dgm:cxn modelId="{DF179C54-D063-4556-9FE1-4DE3CB9B84F0}" type="presOf" srcId="{E2E06BF0-C70D-460F-B11C-B9B1F4B5B6DF}" destId="{47488AF4-540C-4F2B-883A-C3345662586B}" srcOrd="0" destOrd="0" presId="urn:microsoft.com/office/officeart/2005/8/layout/hProcess9"/>
    <dgm:cxn modelId="{7D4F2732-6871-4DE6-82DD-DEC97680781F}" type="presOf" srcId="{7FBB3F66-B0F7-4417-B5F6-EB78380AC2A2}" destId="{B3A974CA-4F7E-4652-8981-DB7D43DE44CF}" srcOrd="0" destOrd="0" presId="urn:microsoft.com/office/officeart/2005/8/layout/hProcess9"/>
    <dgm:cxn modelId="{75F320E2-2EB2-47A7-9A42-ED4C931AE4C9}" srcId="{E2E06BF0-C70D-460F-B11C-B9B1F4B5B6DF}" destId="{21DFD5B9-C913-4F44-AC67-6387C91F9132}" srcOrd="4" destOrd="0" parTransId="{BADC8E57-C0E2-4785-96CE-05ECDAC487DA}" sibTransId="{6BDBA3A2-4935-4E88-9A5A-CD422634815D}"/>
    <dgm:cxn modelId="{BB79B116-8F49-452B-9F1F-23984C62E3B8}" srcId="{E2E06BF0-C70D-460F-B11C-B9B1F4B5B6DF}" destId="{695F3A4E-010A-4D9F-9A5C-A1F8EFB73C8E}" srcOrd="0" destOrd="0" parTransId="{E75FC5BF-C9D8-470C-8DB3-C1C6F90749D4}" sibTransId="{4EE09FE7-904D-4E60-815B-E5E30CF4F2ED}"/>
    <dgm:cxn modelId="{87D49026-0ECB-46AE-B482-7527BEE028EA}" srcId="{E2E06BF0-C70D-460F-B11C-B9B1F4B5B6DF}" destId="{A40C5A29-4AD4-4AD0-89C2-ECD64D4882BD}" srcOrd="3" destOrd="0" parTransId="{D0942EE0-02E6-473B-9C2A-9594655BDD69}" sibTransId="{AC47C1B9-67BE-4929-9D1A-D8807B48CC81}"/>
    <dgm:cxn modelId="{B5372F9B-2F74-41D2-9A53-39EDC14E9F2A}" srcId="{E2E06BF0-C70D-460F-B11C-B9B1F4B5B6DF}" destId="{31914787-1BEF-4B82-9CB6-29CB8F42451D}" srcOrd="5" destOrd="0" parTransId="{2F4C2B17-471A-4520-B721-42D6403F70EC}" sibTransId="{553CE2EB-AFD6-4D04-8E47-33BA5DCCC52C}"/>
    <dgm:cxn modelId="{26852EA1-E5A0-483B-8C3D-01ABCFC682C1}" type="presOf" srcId="{75ADF2E3-2C8C-475F-9228-7CE6D6132B24}" destId="{E3D49D40-CCC6-4D00-A5C3-4D84B12FD181}" srcOrd="0" destOrd="0" presId="urn:microsoft.com/office/officeart/2005/8/layout/hProcess9"/>
    <dgm:cxn modelId="{1CA38A3C-C13E-473B-A530-F9489607D1D0}" srcId="{E2E06BF0-C70D-460F-B11C-B9B1F4B5B6DF}" destId="{7FBB3F66-B0F7-4417-B5F6-EB78380AC2A2}" srcOrd="1" destOrd="0" parTransId="{722E6AF2-4D2D-4BF1-A7F7-3934594C9941}" sibTransId="{1DCB5268-7BB5-4F74-8C38-67057166C73F}"/>
    <dgm:cxn modelId="{2CF3E99C-9132-45FE-A1E8-CBB3103FC18F}" type="presParOf" srcId="{47488AF4-540C-4F2B-883A-C3345662586B}" destId="{6A3AD9CB-DF94-4E46-939B-1B82B34247EF}" srcOrd="0" destOrd="0" presId="urn:microsoft.com/office/officeart/2005/8/layout/hProcess9"/>
    <dgm:cxn modelId="{25DC9FD3-D1F9-4582-A65D-D7F7BB7E8330}" type="presParOf" srcId="{47488AF4-540C-4F2B-883A-C3345662586B}" destId="{0563B186-CB82-4F96-94AA-F05966038D02}" srcOrd="1" destOrd="0" presId="urn:microsoft.com/office/officeart/2005/8/layout/hProcess9"/>
    <dgm:cxn modelId="{70D53555-5D30-495F-B256-4EECB4DDC7DC}" type="presParOf" srcId="{0563B186-CB82-4F96-94AA-F05966038D02}" destId="{BFFB3C02-F831-44F3-916A-F57C1662107A}" srcOrd="0" destOrd="0" presId="urn:microsoft.com/office/officeart/2005/8/layout/hProcess9"/>
    <dgm:cxn modelId="{4C4B869F-817A-4D74-A9BD-A3CAAAD7B94E}" type="presParOf" srcId="{0563B186-CB82-4F96-94AA-F05966038D02}" destId="{EBEB7A93-4094-442E-82AD-0649D304F6E4}" srcOrd="1" destOrd="0" presId="urn:microsoft.com/office/officeart/2005/8/layout/hProcess9"/>
    <dgm:cxn modelId="{2074F371-4EEA-4FCB-893D-2A789218DA4E}" type="presParOf" srcId="{0563B186-CB82-4F96-94AA-F05966038D02}" destId="{B3A974CA-4F7E-4652-8981-DB7D43DE44CF}" srcOrd="2" destOrd="0" presId="urn:microsoft.com/office/officeart/2005/8/layout/hProcess9"/>
    <dgm:cxn modelId="{6F7A3530-7135-4590-ADA1-1CC6F0BF9A95}" type="presParOf" srcId="{0563B186-CB82-4F96-94AA-F05966038D02}" destId="{5B9D1F22-77E8-4227-8054-CB3AFF0CC97D}" srcOrd="3" destOrd="0" presId="urn:microsoft.com/office/officeart/2005/8/layout/hProcess9"/>
    <dgm:cxn modelId="{78847B76-17CE-4101-AD47-D1C38C8AAD0A}" type="presParOf" srcId="{0563B186-CB82-4F96-94AA-F05966038D02}" destId="{E3D49D40-CCC6-4D00-A5C3-4D84B12FD181}" srcOrd="4" destOrd="0" presId="urn:microsoft.com/office/officeart/2005/8/layout/hProcess9"/>
    <dgm:cxn modelId="{98152912-F77D-4E61-AEB7-79B0FE7D3E49}" type="presParOf" srcId="{0563B186-CB82-4F96-94AA-F05966038D02}" destId="{031EF2ED-FD68-4116-BF7D-37E286025187}" srcOrd="5" destOrd="0" presId="urn:microsoft.com/office/officeart/2005/8/layout/hProcess9"/>
    <dgm:cxn modelId="{FD4005AB-0DC0-4F26-87BE-48FE3B2A8F40}" type="presParOf" srcId="{0563B186-CB82-4F96-94AA-F05966038D02}" destId="{060A32A6-C7BE-4D69-9911-76CA575EEB6F}" srcOrd="6" destOrd="0" presId="urn:microsoft.com/office/officeart/2005/8/layout/hProcess9"/>
    <dgm:cxn modelId="{FDD7FA6A-8B03-4DF7-BE1E-0C3170C43793}" type="presParOf" srcId="{0563B186-CB82-4F96-94AA-F05966038D02}" destId="{B7FFDBF8-88E3-4FE2-9484-896D85B08469}" srcOrd="7" destOrd="0" presId="urn:microsoft.com/office/officeart/2005/8/layout/hProcess9"/>
    <dgm:cxn modelId="{2C9C9F0A-11AA-491E-8BEF-A1358BD441F4}" type="presParOf" srcId="{0563B186-CB82-4F96-94AA-F05966038D02}" destId="{5F758554-7E45-42D3-8C68-43B110D0FE64}" srcOrd="8" destOrd="0" presId="urn:microsoft.com/office/officeart/2005/8/layout/hProcess9"/>
    <dgm:cxn modelId="{7FC00786-89E2-453B-A1D0-B1DAE690A217}" type="presParOf" srcId="{0563B186-CB82-4F96-94AA-F05966038D02}" destId="{A68D71D7-8421-44C6-AA36-120A0C323CB2}" srcOrd="9" destOrd="0" presId="urn:microsoft.com/office/officeart/2005/8/layout/hProcess9"/>
    <dgm:cxn modelId="{DD9A0879-5A97-4899-A532-3E3A9DFD7948}" type="presParOf" srcId="{0563B186-CB82-4F96-94AA-F05966038D02}" destId="{B83CA16B-5872-45FE-BA2E-4C1020AE74F7}" srcOrd="10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D01295A8-23F4-4642-ADDC-5C686C20926A}" type="doc">
      <dgm:prSet loTypeId="urn:microsoft.com/office/officeart/2005/8/layout/p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4EA97F7F-6115-4AD8-AE18-078082F7ADB8}">
      <dgm:prSet phldrT="[文字]"/>
      <dgm:spPr/>
      <dgm:t>
        <a:bodyPr/>
        <a:lstStyle/>
        <a:p>
          <a:r>
            <a:rPr lang="zh-TW" altLang="en-US" b="1" dirty="0" smtClean="0">
              <a:solidFill>
                <a:srgbClr val="002060"/>
              </a:solidFill>
              <a:latin typeface="標楷體" pitchFamily="65" charset="-120"/>
              <a:ea typeface="標楷體" pitchFamily="65" charset="-120"/>
            </a:rPr>
            <a:t>賓果遊戲</a:t>
          </a:r>
          <a:endParaRPr lang="zh-TW" altLang="en-US" b="1" dirty="0">
            <a:solidFill>
              <a:srgbClr val="002060"/>
            </a:solidFill>
            <a:latin typeface="標楷體" pitchFamily="65" charset="-120"/>
            <a:ea typeface="標楷體" pitchFamily="65" charset="-120"/>
          </a:endParaRPr>
        </a:p>
      </dgm:t>
    </dgm:pt>
    <dgm:pt modelId="{A1A51004-DAFE-4E81-9DA9-B53F713DADBA}" type="parTrans" cxnId="{05ABF893-2B52-409A-A24F-BF438F382CF3}">
      <dgm:prSet/>
      <dgm:spPr/>
      <dgm:t>
        <a:bodyPr/>
        <a:lstStyle/>
        <a:p>
          <a:endParaRPr lang="zh-TW" altLang="en-US"/>
        </a:p>
      </dgm:t>
    </dgm:pt>
    <dgm:pt modelId="{5E89359C-5EE1-4766-B2CC-82B0DE2537D3}" type="sibTrans" cxnId="{05ABF893-2B52-409A-A24F-BF438F382CF3}">
      <dgm:prSet/>
      <dgm:spPr/>
      <dgm:t>
        <a:bodyPr/>
        <a:lstStyle/>
        <a:p>
          <a:endParaRPr lang="zh-TW" altLang="en-US"/>
        </a:p>
      </dgm:t>
    </dgm:pt>
    <dgm:pt modelId="{C9AD4506-2704-4AD2-86E9-E1ED3F005C7E}">
      <dgm:prSet phldrT="[文字]"/>
      <dgm:spPr/>
      <dgm:t>
        <a:bodyPr/>
        <a:lstStyle/>
        <a:p>
          <a:r>
            <a:rPr lang="zh-TW" altLang="en-US" b="1" dirty="0" smtClean="0">
              <a:solidFill>
                <a:srgbClr val="002060"/>
              </a:solidFill>
              <a:latin typeface="標楷體" pitchFamily="65" charset="-120"/>
              <a:ea typeface="標楷體" pitchFamily="65" charset="-120"/>
            </a:rPr>
            <a:t>比手畫腳</a:t>
          </a:r>
          <a:endParaRPr lang="zh-TW" altLang="en-US" b="1" dirty="0">
            <a:solidFill>
              <a:srgbClr val="002060"/>
            </a:solidFill>
            <a:latin typeface="標楷體" pitchFamily="65" charset="-120"/>
            <a:ea typeface="標楷體" pitchFamily="65" charset="-120"/>
          </a:endParaRPr>
        </a:p>
      </dgm:t>
    </dgm:pt>
    <dgm:pt modelId="{8FE9D9E5-60F1-46DF-A58F-4F590FA1A2E9}" type="parTrans" cxnId="{F761ADA0-CC0C-4E22-9A5A-A9F5E58720A3}">
      <dgm:prSet/>
      <dgm:spPr/>
      <dgm:t>
        <a:bodyPr/>
        <a:lstStyle/>
        <a:p>
          <a:endParaRPr lang="zh-TW" altLang="en-US"/>
        </a:p>
      </dgm:t>
    </dgm:pt>
    <dgm:pt modelId="{868E846F-8BED-45F2-B951-3BA80B22F491}" type="sibTrans" cxnId="{F761ADA0-CC0C-4E22-9A5A-A9F5E58720A3}">
      <dgm:prSet/>
      <dgm:spPr/>
      <dgm:t>
        <a:bodyPr/>
        <a:lstStyle/>
        <a:p>
          <a:endParaRPr lang="zh-TW" altLang="en-US"/>
        </a:p>
      </dgm:t>
    </dgm:pt>
    <dgm:pt modelId="{D3928C0D-EED7-4BFA-BED3-A20E06278BE3}">
      <dgm:prSet phldrT="[文字]" custT="1"/>
      <dgm:spPr/>
      <dgm:t>
        <a:bodyPr/>
        <a:lstStyle/>
        <a:p>
          <a:r>
            <a:rPr lang="zh-TW" altLang="en-US" sz="3600" b="1" dirty="0" smtClean="0">
              <a:solidFill>
                <a:srgbClr val="002060"/>
              </a:solidFill>
              <a:latin typeface="標楷體" pitchFamily="65" charset="-120"/>
              <a:ea typeface="標楷體" pitchFamily="65" charset="-120"/>
            </a:rPr>
            <a:t>詞彙組合遊戲</a:t>
          </a:r>
          <a:endParaRPr lang="zh-TW" altLang="en-US" sz="3600" b="1" dirty="0">
            <a:solidFill>
              <a:srgbClr val="002060"/>
            </a:solidFill>
            <a:latin typeface="標楷體" pitchFamily="65" charset="-120"/>
            <a:ea typeface="標楷體" pitchFamily="65" charset="-120"/>
          </a:endParaRPr>
        </a:p>
      </dgm:t>
    </dgm:pt>
    <dgm:pt modelId="{516DDB66-4842-4195-8F90-09DC6394D9C2}" type="parTrans" cxnId="{19FCE07B-6A31-49C1-B8CF-A81B62E9168D}">
      <dgm:prSet/>
      <dgm:spPr/>
      <dgm:t>
        <a:bodyPr/>
        <a:lstStyle/>
        <a:p>
          <a:endParaRPr lang="zh-TW" altLang="en-US"/>
        </a:p>
      </dgm:t>
    </dgm:pt>
    <dgm:pt modelId="{719F3A46-8303-43B7-A215-8B4BF534D735}" type="sibTrans" cxnId="{19FCE07B-6A31-49C1-B8CF-A81B62E9168D}">
      <dgm:prSet/>
      <dgm:spPr/>
      <dgm:t>
        <a:bodyPr/>
        <a:lstStyle/>
        <a:p>
          <a:endParaRPr lang="zh-TW" altLang="en-US"/>
        </a:p>
      </dgm:t>
    </dgm:pt>
    <dgm:pt modelId="{4CB2001B-968C-4BD7-88B8-532B726A87FB}" type="pres">
      <dgm:prSet presAssocID="{D01295A8-23F4-4642-ADDC-5C686C20926A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A635D9C0-4E1C-4CEB-85B0-DE17AA9BCF49}" type="pres">
      <dgm:prSet presAssocID="{4EA97F7F-6115-4AD8-AE18-078082F7ADB8}" presName="compNode" presStyleCnt="0"/>
      <dgm:spPr/>
    </dgm:pt>
    <dgm:pt modelId="{6EB44096-01A0-4E7D-9300-7E7B80D69651}" type="pres">
      <dgm:prSet presAssocID="{4EA97F7F-6115-4AD8-AE18-078082F7ADB8}" presName="pictRect" presStyleLbl="node1" presStyleIdx="0" presStyleCnt="3" custScaleY="176817" custLinFactNeighborX="-63" custLinFactNeighborY="-14621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A669D99E-857E-4DE4-B38E-4FC25F57C2B4}" type="pres">
      <dgm:prSet presAssocID="{4EA97F7F-6115-4AD8-AE18-078082F7ADB8}" presName="textRect" presStyleLbl="revTx" presStyleIdx="0" presStyleCnt="3" custLinFactNeighborX="-51" custLinFactNeighborY="57501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60C67FB-63F6-40C5-917D-55D77C041281}" type="pres">
      <dgm:prSet presAssocID="{5E89359C-5EE1-4766-B2CC-82B0DE2537D3}" presName="sibTrans" presStyleLbl="sibTrans2D1" presStyleIdx="0" presStyleCnt="0"/>
      <dgm:spPr/>
      <dgm:t>
        <a:bodyPr/>
        <a:lstStyle/>
        <a:p>
          <a:endParaRPr lang="zh-TW" altLang="en-US"/>
        </a:p>
      </dgm:t>
    </dgm:pt>
    <dgm:pt modelId="{E25026AD-6D79-4333-AECE-EF7B3020EE2E}" type="pres">
      <dgm:prSet presAssocID="{C9AD4506-2704-4AD2-86E9-E1ED3F005C7E}" presName="compNode" presStyleCnt="0"/>
      <dgm:spPr/>
    </dgm:pt>
    <dgm:pt modelId="{427DE65C-0899-446E-85D4-4AA5E4117C2E}" type="pres">
      <dgm:prSet presAssocID="{C9AD4506-2704-4AD2-86E9-E1ED3F005C7E}" presName="pictRect" presStyleLbl="node1" presStyleIdx="1" presStyleCnt="3" custScaleX="116319" custScaleY="149609" custLinFactNeighborX="49" custLinFactNeighborY="13831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19935AD8-0015-4B09-B02E-026B85D5A56A}" type="pres">
      <dgm:prSet presAssocID="{C9AD4506-2704-4AD2-86E9-E1ED3F005C7E}" presName="textRect" presStyleLbl="revTx" presStyleIdx="1" presStyleCnt="3" custLinFactNeighborX="1065" custLinFactNeighborY="6606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EDC5DD3-854B-4C43-B2B6-9B6ECA588647}" type="pres">
      <dgm:prSet presAssocID="{868E846F-8BED-45F2-B951-3BA80B22F491}" presName="sibTrans" presStyleLbl="sibTrans2D1" presStyleIdx="0" presStyleCnt="0"/>
      <dgm:spPr/>
      <dgm:t>
        <a:bodyPr/>
        <a:lstStyle/>
        <a:p>
          <a:endParaRPr lang="zh-TW" altLang="en-US"/>
        </a:p>
      </dgm:t>
    </dgm:pt>
    <dgm:pt modelId="{04706B27-D3D7-444F-8D7D-915DB1CD170A}" type="pres">
      <dgm:prSet presAssocID="{D3928C0D-EED7-4BFA-BED3-A20E06278BE3}" presName="compNode" presStyleCnt="0"/>
      <dgm:spPr/>
    </dgm:pt>
    <dgm:pt modelId="{14DAABC0-0C2D-48E7-89EB-B61FA1383DF8}" type="pres">
      <dgm:prSet presAssocID="{D3928C0D-EED7-4BFA-BED3-A20E06278BE3}" presName="pictRect" presStyleLbl="node1" presStyleIdx="2" presStyleCnt="3" custScaleY="182548" custLinFactNeighborX="2181" custLinFactNeighborY="-21812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BB921420-49A5-4A29-9F76-5A900DC9C470}" type="pres">
      <dgm:prSet presAssocID="{D3928C0D-EED7-4BFA-BED3-A20E06278BE3}" presName="textRect" presStyleLbl="revTx" presStyleIdx="2" presStyleCnt="3" custScaleY="54109" custLinFactNeighborX="-878" custLinFactNeighborY="1588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E86A596E-FD08-4FC0-9034-AF8E6EA0F050}" type="presOf" srcId="{4EA97F7F-6115-4AD8-AE18-078082F7ADB8}" destId="{A669D99E-857E-4DE4-B38E-4FC25F57C2B4}" srcOrd="0" destOrd="0" presId="urn:microsoft.com/office/officeart/2005/8/layout/pList1"/>
    <dgm:cxn modelId="{5E0477A3-BD77-410C-8603-91ACCC7282B8}" type="presOf" srcId="{D3928C0D-EED7-4BFA-BED3-A20E06278BE3}" destId="{BB921420-49A5-4A29-9F76-5A900DC9C470}" srcOrd="0" destOrd="0" presId="urn:microsoft.com/office/officeart/2005/8/layout/pList1"/>
    <dgm:cxn modelId="{19FCE07B-6A31-49C1-B8CF-A81B62E9168D}" srcId="{D01295A8-23F4-4642-ADDC-5C686C20926A}" destId="{D3928C0D-EED7-4BFA-BED3-A20E06278BE3}" srcOrd="2" destOrd="0" parTransId="{516DDB66-4842-4195-8F90-09DC6394D9C2}" sibTransId="{719F3A46-8303-43B7-A215-8B4BF534D735}"/>
    <dgm:cxn modelId="{DBEA6D1B-0300-42A2-97B9-28412DCA1CBD}" type="presOf" srcId="{D01295A8-23F4-4642-ADDC-5C686C20926A}" destId="{4CB2001B-968C-4BD7-88B8-532B726A87FB}" srcOrd="0" destOrd="0" presId="urn:microsoft.com/office/officeart/2005/8/layout/pList1"/>
    <dgm:cxn modelId="{3DF5BDAB-8997-49C4-BFFF-9978A6A174B3}" type="presOf" srcId="{C9AD4506-2704-4AD2-86E9-E1ED3F005C7E}" destId="{19935AD8-0015-4B09-B02E-026B85D5A56A}" srcOrd="0" destOrd="0" presId="urn:microsoft.com/office/officeart/2005/8/layout/pList1"/>
    <dgm:cxn modelId="{758ED1A8-F854-4FD0-A051-E1927E5CA9DF}" type="presOf" srcId="{5E89359C-5EE1-4766-B2CC-82B0DE2537D3}" destId="{A60C67FB-63F6-40C5-917D-55D77C041281}" srcOrd="0" destOrd="0" presId="urn:microsoft.com/office/officeart/2005/8/layout/pList1"/>
    <dgm:cxn modelId="{DE63141D-5D13-4A6D-B4FB-66788248B3CD}" type="presOf" srcId="{868E846F-8BED-45F2-B951-3BA80B22F491}" destId="{6EDC5DD3-854B-4C43-B2B6-9B6ECA588647}" srcOrd="0" destOrd="0" presId="urn:microsoft.com/office/officeart/2005/8/layout/pList1"/>
    <dgm:cxn modelId="{F761ADA0-CC0C-4E22-9A5A-A9F5E58720A3}" srcId="{D01295A8-23F4-4642-ADDC-5C686C20926A}" destId="{C9AD4506-2704-4AD2-86E9-E1ED3F005C7E}" srcOrd="1" destOrd="0" parTransId="{8FE9D9E5-60F1-46DF-A58F-4F590FA1A2E9}" sibTransId="{868E846F-8BED-45F2-B951-3BA80B22F491}"/>
    <dgm:cxn modelId="{05ABF893-2B52-409A-A24F-BF438F382CF3}" srcId="{D01295A8-23F4-4642-ADDC-5C686C20926A}" destId="{4EA97F7F-6115-4AD8-AE18-078082F7ADB8}" srcOrd="0" destOrd="0" parTransId="{A1A51004-DAFE-4E81-9DA9-B53F713DADBA}" sibTransId="{5E89359C-5EE1-4766-B2CC-82B0DE2537D3}"/>
    <dgm:cxn modelId="{430AFB20-D04C-4D70-B579-DEED8EA7F7AA}" type="presParOf" srcId="{4CB2001B-968C-4BD7-88B8-532B726A87FB}" destId="{A635D9C0-4E1C-4CEB-85B0-DE17AA9BCF49}" srcOrd="0" destOrd="0" presId="urn:microsoft.com/office/officeart/2005/8/layout/pList1"/>
    <dgm:cxn modelId="{0AB107A0-F1A4-42C2-BC2B-EC40A866563A}" type="presParOf" srcId="{A635D9C0-4E1C-4CEB-85B0-DE17AA9BCF49}" destId="{6EB44096-01A0-4E7D-9300-7E7B80D69651}" srcOrd="0" destOrd="0" presId="urn:microsoft.com/office/officeart/2005/8/layout/pList1"/>
    <dgm:cxn modelId="{E1F4D315-2A67-4F96-9072-6D02192DC480}" type="presParOf" srcId="{A635D9C0-4E1C-4CEB-85B0-DE17AA9BCF49}" destId="{A669D99E-857E-4DE4-B38E-4FC25F57C2B4}" srcOrd="1" destOrd="0" presId="urn:microsoft.com/office/officeart/2005/8/layout/pList1"/>
    <dgm:cxn modelId="{428938AD-5DA7-4D8B-851B-883E8E227DE9}" type="presParOf" srcId="{4CB2001B-968C-4BD7-88B8-532B726A87FB}" destId="{A60C67FB-63F6-40C5-917D-55D77C041281}" srcOrd="1" destOrd="0" presId="urn:microsoft.com/office/officeart/2005/8/layout/pList1"/>
    <dgm:cxn modelId="{1F7036D9-2E74-4716-B382-F1A082E49C41}" type="presParOf" srcId="{4CB2001B-968C-4BD7-88B8-532B726A87FB}" destId="{E25026AD-6D79-4333-AECE-EF7B3020EE2E}" srcOrd="2" destOrd="0" presId="urn:microsoft.com/office/officeart/2005/8/layout/pList1"/>
    <dgm:cxn modelId="{6F9D9999-CCB5-4A4E-988C-991E78653920}" type="presParOf" srcId="{E25026AD-6D79-4333-AECE-EF7B3020EE2E}" destId="{427DE65C-0899-446E-85D4-4AA5E4117C2E}" srcOrd="0" destOrd="0" presId="urn:microsoft.com/office/officeart/2005/8/layout/pList1"/>
    <dgm:cxn modelId="{66B9126A-2901-463E-8ED5-566BC922296F}" type="presParOf" srcId="{E25026AD-6D79-4333-AECE-EF7B3020EE2E}" destId="{19935AD8-0015-4B09-B02E-026B85D5A56A}" srcOrd="1" destOrd="0" presId="urn:microsoft.com/office/officeart/2005/8/layout/pList1"/>
    <dgm:cxn modelId="{83B49B1E-A4DC-4995-A613-076E0D7F1B06}" type="presParOf" srcId="{4CB2001B-968C-4BD7-88B8-532B726A87FB}" destId="{6EDC5DD3-854B-4C43-B2B6-9B6ECA588647}" srcOrd="3" destOrd="0" presId="urn:microsoft.com/office/officeart/2005/8/layout/pList1"/>
    <dgm:cxn modelId="{FC5CDCB1-6B2B-4428-B0EB-69FABDF18879}" type="presParOf" srcId="{4CB2001B-968C-4BD7-88B8-532B726A87FB}" destId="{04706B27-D3D7-444F-8D7D-915DB1CD170A}" srcOrd="4" destOrd="0" presId="urn:microsoft.com/office/officeart/2005/8/layout/pList1"/>
    <dgm:cxn modelId="{F10A634C-9691-47C9-99EC-93CF1E1A525E}" type="presParOf" srcId="{04706B27-D3D7-444F-8D7D-915DB1CD170A}" destId="{14DAABC0-0C2D-48E7-89EB-B61FA1383DF8}" srcOrd="0" destOrd="0" presId="urn:microsoft.com/office/officeart/2005/8/layout/pList1"/>
    <dgm:cxn modelId="{9C9624B5-73FD-4AFD-9808-A395D28D8C5F}" type="presParOf" srcId="{04706B27-D3D7-444F-8D7D-915DB1CD170A}" destId="{BB921420-49A5-4A29-9F76-5A900DC9C470}" srcOrd="1" destOrd="0" presId="urn:microsoft.com/office/officeart/2005/8/layout/p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E8EB306A-C829-4275-91CD-1D6E1A0A0C0B}" type="doc">
      <dgm:prSet loTypeId="urn:microsoft.com/office/officeart/2005/8/layout/hierarchy3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zh-TW" altLang="en-US"/>
        </a:p>
      </dgm:t>
    </dgm:pt>
    <dgm:pt modelId="{DE3BB030-9484-4A73-8352-FCD672C9C67D}">
      <dgm:prSet phldrT="[文字]"/>
      <dgm:spPr/>
      <dgm:t>
        <a:bodyPr/>
        <a:lstStyle/>
        <a:p>
          <a:r>
            <a:rPr lang="en-US" altLang="zh-TW" dirty="0" smtClean="0"/>
            <a:t>101</a:t>
          </a:r>
          <a:endParaRPr lang="zh-TW" altLang="en-US" dirty="0"/>
        </a:p>
      </dgm:t>
    </dgm:pt>
    <dgm:pt modelId="{668BE45E-6D37-43E9-AB10-2F96775A10E4}" type="parTrans" cxnId="{1B38D00B-CE2A-4A02-8F6D-FE54D5321A5D}">
      <dgm:prSet/>
      <dgm:spPr/>
      <dgm:t>
        <a:bodyPr/>
        <a:lstStyle/>
        <a:p>
          <a:endParaRPr lang="zh-TW" altLang="en-US"/>
        </a:p>
      </dgm:t>
    </dgm:pt>
    <dgm:pt modelId="{7C6C96EA-AFFB-468D-A3CA-6EB088FC928C}" type="sibTrans" cxnId="{1B38D00B-CE2A-4A02-8F6D-FE54D5321A5D}">
      <dgm:prSet/>
      <dgm:spPr/>
      <dgm:t>
        <a:bodyPr/>
        <a:lstStyle/>
        <a:p>
          <a:endParaRPr lang="zh-TW" altLang="en-US"/>
        </a:p>
      </dgm:t>
    </dgm:pt>
    <dgm:pt modelId="{F3A4417A-DEBF-4B4E-90B5-76B5535D5B20}">
      <dgm:prSet phldrT="[文字]"/>
      <dgm:spPr/>
      <dgm:t>
        <a:bodyPr/>
        <a:lstStyle/>
        <a:p>
          <a:r>
            <a:rPr lang="zh-TW" altLang="en-US" b="1" dirty="0" smtClean="0">
              <a:solidFill>
                <a:srgbClr val="FF0000"/>
              </a:solidFill>
            </a:rPr>
            <a:t>外型：</a:t>
          </a:r>
          <a:r>
            <a:rPr lang="zh-TW" altLang="en-US" dirty="0" smtClean="0"/>
            <a:t>節節高升</a:t>
          </a:r>
          <a:endParaRPr lang="zh-TW" altLang="en-US" dirty="0"/>
        </a:p>
      </dgm:t>
    </dgm:pt>
    <dgm:pt modelId="{829327B5-9558-45BF-BD54-F6C7D62A6C74}" type="parTrans" cxnId="{3BA6DE04-70C0-415B-B247-07D5AC3142B5}">
      <dgm:prSet/>
      <dgm:spPr/>
      <dgm:t>
        <a:bodyPr/>
        <a:lstStyle/>
        <a:p>
          <a:endParaRPr lang="zh-TW" altLang="en-US"/>
        </a:p>
      </dgm:t>
    </dgm:pt>
    <dgm:pt modelId="{689FC2B9-D88A-4F17-AF14-F7AF8DE01408}" type="sibTrans" cxnId="{3BA6DE04-70C0-415B-B247-07D5AC3142B5}">
      <dgm:prSet/>
      <dgm:spPr/>
      <dgm:t>
        <a:bodyPr/>
        <a:lstStyle/>
        <a:p>
          <a:endParaRPr lang="zh-TW" altLang="en-US"/>
        </a:p>
      </dgm:t>
    </dgm:pt>
    <dgm:pt modelId="{72386845-11C0-4378-AE7A-0D115CB60BA0}">
      <dgm:prSet phldrT="[文字]"/>
      <dgm:spPr/>
      <dgm:t>
        <a:bodyPr/>
        <a:lstStyle/>
        <a:p>
          <a:r>
            <a:rPr lang="zh-TW" altLang="en-US" b="1" dirty="0" smtClean="0">
              <a:solidFill>
                <a:srgbClr val="CC0066"/>
              </a:solidFill>
            </a:rPr>
            <a:t>功能：</a:t>
          </a:r>
          <a:r>
            <a:rPr lang="zh-TW" altLang="en-US" dirty="0" smtClean="0"/>
            <a:t>金融中心</a:t>
          </a:r>
          <a:endParaRPr lang="zh-TW" altLang="en-US" dirty="0"/>
        </a:p>
      </dgm:t>
    </dgm:pt>
    <dgm:pt modelId="{9EE75CCB-9219-43BB-8ACC-BB58D0DCB804}" type="parTrans" cxnId="{50DF66F0-B81A-48F2-B4E6-8A6086DF1C57}">
      <dgm:prSet/>
      <dgm:spPr/>
      <dgm:t>
        <a:bodyPr/>
        <a:lstStyle/>
        <a:p>
          <a:endParaRPr lang="zh-TW" altLang="en-US"/>
        </a:p>
      </dgm:t>
    </dgm:pt>
    <dgm:pt modelId="{D37FD74C-CB14-4203-A42B-95E1126B00AD}" type="sibTrans" cxnId="{50DF66F0-B81A-48F2-B4E6-8A6086DF1C57}">
      <dgm:prSet/>
      <dgm:spPr/>
      <dgm:t>
        <a:bodyPr/>
        <a:lstStyle/>
        <a:p>
          <a:endParaRPr lang="zh-TW" altLang="en-US"/>
        </a:p>
      </dgm:t>
    </dgm:pt>
    <dgm:pt modelId="{58F6D054-F2C2-4211-B7B2-30E8BA12E212}">
      <dgm:prSet phldrT="[文字]"/>
      <dgm:spPr/>
      <dgm:t>
        <a:bodyPr/>
        <a:lstStyle/>
        <a:p>
          <a:r>
            <a:rPr lang="zh-TW" altLang="en-US" dirty="0" smtClean="0"/>
            <a:t>晴空塔</a:t>
          </a:r>
          <a:endParaRPr lang="zh-TW" altLang="en-US" dirty="0"/>
        </a:p>
      </dgm:t>
    </dgm:pt>
    <dgm:pt modelId="{1A3C8E25-4F8D-4A22-9AB6-A03587084564}" type="parTrans" cxnId="{A92A4A44-E8EA-498B-B199-220DDC4CD9EC}">
      <dgm:prSet/>
      <dgm:spPr/>
      <dgm:t>
        <a:bodyPr/>
        <a:lstStyle/>
        <a:p>
          <a:endParaRPr lang="zh-TW" altLang="en-US"/>
        </a:p>
      </dgm:t>
    </dgm:pt>
    <dgm:pt modelId="{0A9A8D30-ACE4-47C9-837A-DCC327A905D8}" type="sibTrans" cxnId="{A92A4A44-E8EA-498B-B199-220DDC4CD9EC}">
      <dgm:prSet/>
      <dgm:spPr/>
      <dgm:t>
        <a:bodyPr/>
        <a:lstStyle/>
        <a:p>
          <a:endParaRPr lang="zh-TW" altLang="en-US"/>
        </a:p>
      </dgm:t>
    </dgm:pt>
    <dgm:pt modelId="{A352AB0F-34F2-4D94-8CA7-8E8577C498F6}">
      <dgm:prSet phldrT="[文字]"/>
      <dgm:spPr/>
      <dgm:t>
        <a:bodyPr/>
        <a:lstStyle/>
        <a:p>
          <a:r>
            <a:rPr lang="zh-TW" altLang="en-US" b="1" dirty="0" smtClean="0">
              <a:solidFill>
                <a:srgbClr val="FF0000"/>
              </a:solidFill>
            </a:rPr>
            <a:t>外型：</a:t>
          </a:r>
          <a:r>
            <a:rPr lang="zh-TW" altLang="en-US" dirty="0" smtClean="0"/>
            <a:t>天空樹</a:t>
          </a:r>
          <a:endParaRPr lang="zh-TW" altLang="en-US" dirty="0"/>
        </a:p>
      </dgm:t>
    </dgm:pt>
    <dgm:pt modelId="{C1F5A47A-89F7-40CF-9603-EC978D93CB29}" type="parTrans" cxnId="{5C22B892-A9F0-4216-AAD4-2F5C1163A74B}">
      <dgm:prSet/>
      <dgm:spPr/>
      <dgm:t>
        <a:bodyPr/>
        <a:lstStyle/>
        <a:p>
          <a:endParaRPr lang="zh-TW" altLang="en-US"/>
        </a:p>
      </dgm:t>
    </dgm:pt>
    <dgm:pt modelId="{C2F031AD-309E-48E3-A710-1F56C4877CA2}" type="sibTrans" cxnId="{5C22B892-A9F0-4216-AAD4-2F5C1163A74B}">
      <dgm:prSet/>
      <dgm:spPr/>
      <dgm:t>
        <a:bodyPr/>
        <a:lstStyle/>
        <a:p>
          <a:endParaRPr lang="zh-TW" altLang="en-US"/>
        </a:p>
      </dgm:t>
    </dgm:pt>
    <dgm:pt modelId="{C79C443B-FE41-4C70-AA81-B812C4736623}">
      <dgm:prSet phldrT="[文字]"/>
      <dgm:spPr/>
      <dgm:t>
        <a:bodyPr/>
        <a:lstStyle/>
        <a:p>
          <a:r>
            <a:rPr lang="zh-TW" altLang="en-US" b="1" dirty="0" smtClean="0">
              <a:solidFill>
                <a:srgbClr val="CC0066"/>
              </a:solidFill>
            </a:rPr>
            <a:t>功能：</a:t>
          </a:r>
          <a:r>
            <a:rPr lang="zh-TW" altLang="en-US" dirty="0" smtClean="0"/>
            <a:t>通訊塔</a:t>
          </a:r>
          <a:endParaRPr lang="zh-TW" altLang="en-US" dirty="0"/>
        </a:p>
      </dgm:t>
    </dgm:pt>
    <dgm:pt modelId="{C905D5F6-7DE4-4DCF-B50D-39A913024ED3}" type="parTrans" cxnId="{CC7B5D4E-3483-4212-9143-FEA1A0CFB74D}">
      <dgm:prSet/>
      <dgm:spPr/>
      <dgm:t>
        <a:bodyPr/>
        <a:lstStyle/>
        <a:p>
          <a:endParaRPr lang="zh-TW" altLang="en-US"/>
        </a:p>
      </dgm:t>
    </dgm:pt>
    <dgm:pt modelId="{7E48895E-417B-47AC-AED8-F7E6EC464A32}" type="sibTrans" cxnId="{CC7B5D4E-3483-4212-9143-FEA1A0CFB74D}">
      <dgm:prSet/>
      <dgm:spPr/>
      <dgm:t>
        <a:bodyPr/>
        <a:lstStyle/>
        <a:p>
          <a:endParaRPr lang="zh-TW" altLang="en-US"/>
        </a:p>
      </dgm:t>
    </dgm:pt>
    <dgm:pt modelId="{E5935E8D-9E4C-4CD8-85E3-52AA2EEA9CB8}">
      <dgm:prSet phldrT="[文字]"/>
      <dgm:spPr/>
      <dgm:t>
        <a:bodyPr/>
        <a:lstStyle/>
        <a:p>
          <a:r>
            <a:rPr lang="zh-TW" altLang="en-US" b="1" dirty="0" smtClean="0">
              <a:solidFill>
                <a:srgbClr val="0000FF"/>
              </a:solidFill>
            </a:rPr>
            <a:t>特色：</a:t>
          </a:r>
          <a:r>
            <a:rPr lang="zh-TW" altLang="en-US" dirty="0" smtClean="0"/>
            <a:t>世界最高的天橋</a:t>
          </a:r>
          <a:endParaRPr lang="zh-TW" altLang="en-US" dirty="0"/>
        </a:p>
      </dgm:t>
    </dgm:pt>
    <dgm:pt modelId="{0192BC6D-B1F3-4849-A77F-AFD82E82A996}" type="parTrans" cxnId="{76409EF2-038F-4689-A0E4-3484A84324E9}">
      <dgm:prSet/>
      <dgm:spPr/>
      <dgm:t>
        <a:bodyPr/>
        <a:lstStyle/>
        <a:p>
          <a:endParaRPr lang="zh-TW" altLang="en-US"/>
        </a:p>
      </dgm:t>
    </dgm:pt>
    <dgm:pt modelId="{6300C264-8620-41FF-996E-219FD164C1B8}" type="sibTrans" cxnId="{76409EF2-038F-4689-A0E4-3484A84324E9}">
      <dgm:prSet/>
      <dgm:spPr/>
      <dgm:t>
        <a:bodyPr/>
        <a:lstStyle/>
        <a:p>
          <a:endParaRPr lang="zh-TW" altLang="en-US"/>
        </a:p>
      </dgm:t>
    </dgm:pt>
    <dgm:pt modelId="{EA633C86-ABC0-41C6-A28E-20CD7E8F532F}">
      <dgm:prSet phldrT="[文字]"/>
      <dgm:spPr/>
      <dgm:t>
        <a:bodyPr/>
        <a:lstStyle/>
        <a:p>
          <a:r>
            <a:rPr lang="zh-TW" altLang="en-US" b="1" dirty="0" smtClean="0">
              <a:solidFill>
                <a:srgbClr val="0000FF"/>
              </a:solidFill>
            </a:rPr>
            <a:t>特色：</a:t>
          </a:r>
          <a:r>
            <a:rPr lang="zh-TW" altLang="en-US" dirty="0" smtClean="0"/>
            <a:t>煙火秀</a:t>
          </a:r>
          <a:endParaRPr lang="zh-TW" altLang="en-US" dirty="0"/>
        </a:p>
      </dgm:t>
    </dgm:pt>
    <dgm:pt modelId="{056F7C68-3DE4-48C4-8E17-3D1741737D0E}" type="parTrans" cxnId="{717D0A4B-5751-408C-8611-2BF9B38F1669}">
      <dgm:prSet/>
      <dgm:spPr/>
      <dgm:t>
        <a:bodyPr/>
        <a:lstStyle/>
        <a:p>
          <a:endParaRPr lang="zh-TW" altLang="en-US"/>
        </a:p>
      </dgm:t>
    </dgm:pt>
    <dgm:pt modelId="{CF30C516-9100-4A31-BC21-1A331B1A9656}" type="sibTrans" cxnId="{717D0A4B-5751-408C-8611-2BF9B38F1669}">
      <dgm:prSet/>
      <dgm:spPr/>
      <dgm:t>
        <a:bodyPr/>
        <a:lstStyle/>
        <a:p>
          <a:endParaRPr lang="zh-TW" altLang="en-US"/>
        </a:p>
      </dgm:t>
    </dgm:pt>
    <dgm:pt modelId="{0A10561B-5CF5-409B-93F5-77CBBEAEAB04}">
      <dgm:prSet phldrT="[文字]"/>
      <dgm:spPr/>
      <dgm:t>
        <a:bodyPr/>
        <a:lstStyle/>
        <a:p>
          <a:r>
            <a:rPr lang="zh-TW" altLang="en-US" b="1" dirty="0" smtClean="0">
              <a:solidFill>
                <a:srgbClr val="0000FF"/>
              </a:solidFill>
            </a:rPr>
            <a:t>特色：</a:t>
          </a:r>
          <a:r>
            <a:rPr lang="zh-TW" altLang="en-US" dirty="0" smtClean="0"/>
            <a:t>龐大商機</a:t>
          </a:r>
          <a:endParaRPr lang="zh-TW" altLang="en-US" dirty="0"/>
        </a:p>
      </dgm:t>
    </dgm:pt>
    <dgm:pt modelId="{89174403-FB41-4386-8E13-227CD7F3BF8D}" type="parTrans" cxnId="{28F704E5-826A-4ABA-8AA9-BBCC6B0BD168}">
      <dgm:prSet/>
      <dgm:spPr/>
      <dgm:t>
        <a:bodyPr/>
        <a:lstStyle/>
        <a:p>
          <a:endParaRPr lang="zh-TW" altLang="en-US"/>
        </a:p>
      </dgm:t>
    </dgm:pt>
    <dgm:pt modelId="{808E591F-1EA1-44EF-82CA-5A00E64D4160}" type="sibTrans" cxnId="{28F704E5-826A-4ABA-8AA9-BBCC6B0BD168}">
      <dgm:prSet/>
      <dgm:spPr/>
      <dgm:t>
        <a:bodyPr/>
        <a:lstStyle/>
        <a:p>
          <a:endParaRPr lang="zh-TW" altLang="en-US"/>
        </a:p>
      </dgm:t>
    </dgm:pt>
    <dgm:pt modelId="{E82A5612-C870-4F36-AA61-C08A9AA71137}">
      <dgm:prSet phldrT="[文字]"/>
      <dgm:spPr/>
      <dgm:t>
        <a:bodyPr/>
        <a:lstStyle/>
        <a:p>
          <a:r>
            <a:rPr lang="zh-TW" altLang="en-US" dirty="0" smtClean="0"/>
            <a:t>雙峰塔</a:t>
          </a:r>
          <a:endParaRPr lang="zh-TW" altLang="en-US" dirty="0"/>
        </a:p>
      </dgm:t>
    </dgm:pt>
    <dgm:pt modelId="{61A9FB4B-BE98-4522-A0D4-97257326ECEA}" type="parTrans" cxnId="{F9231165-F247-4F72-8453-BA7AD9B9FB79}">
      <dgm:prSet/>
      <dgm:spPr/>
      <dgm:t>
        <a:bodyPr/>
        <a:lstStyle/>
        <a:p>
          <a:endParaRPr lang="zh-TW" altLang="en-US"/>
        </a:p>
      </dgm:t>
    </dgm:pt>
    <dgm:pt modelId="{062E82F0-B73B-4EB2-9C14-7643084438CB}" type="sibTrans" cxnId="{F9231165-F247-4F72-8453-BA7AD9B9FB79}">
      <dgm:prSet/>
      <dgm:spPr/>
      <dgm:t>
        <a:bodyPr/>
        <a:lstStyle/>
        <a:p>
          <a:endParaRPr lang="zh-TW" altLang="en-US"/>
        </a:p>
      </dgm:t>
    </dgm:pt>
    <dgm:pt modelId="{EAFD3422-D0D4-441D-9955-2D19F053867A}">
      <dgm:prSet phldrT="[文字]"/>
      <dgm:spPr/>
      <dgm:t>
        <a:bodyPr/>
        <a:lstStyle/>
        <a:p>
          <a:r>
            <a:rPr lang="zh-TW" altLang="en-US" b="1" dirty="0" smtClean="0">
              <a:solidFill>
                <a:srgbClr val="FF0000"/>
              </a:solidFill>
            </a:rPr>
            <a:t>外型：</a:t>
          </a:r>
          <a:r>
            <a:rPr lang="zh-TW" altLang="en-US" dirty="0" smtClean="0"/>
            <a:t>八角型</a:t>
          </a:r>
          <a:endParaRPr lang="zh-TW" altLang="en-US" dirty="0"/>
        </a:p>
      </dgm:t>
    </dgm:pt>
    <dgm:pt modelId="{873A4787-E7C1-4BDE-AF81-4270BEDA6C27}" type="parTrans" cxnId="{BB21CEF6-1999-40A0-83EB-B74A316C87AE}">
      <dgm:prSet/>
      <dgm:spPr/>
      <dgm:t>
        <a:bodyPr/>
        <a:lstStyle/>
        <a:p>
          <a:endParaRPr lang="zh-TW" altLang="en-US"/>
        </a:p>
      </dgm:t>
    </dgm:pt>
    <dgm:pt modelId="{7C10169C-F7F5-4533-9024-7C6DB16328B8}" type="sibTrans" cxnId="{BB21CEF6-1999-40A0-83EB-B74A316C87AE}">
      <dgm:prSet/>
      <dgm:spPr/>
      <dgm:t>
        <a:bodyPr/>
        <a:lstStyle/>
        <a:p>
          <a:endParaRPr lang="zh-TW" altLang="en-US"/>
        </a:p>
      </dgm:t>
    </dgm:pt>
    <dgm:pt modelId="{9819242D-7AF4-4097-8D88-0E4271E762F7}">
      <dgm:prSet phldrT="[文字]"/>
      <dgm:spPr/>
      <dgm:t>
        <a:bodyPr/>
        <a:lstStyle/>
        <a:p>
          <a:r>
            <a:rPr lang="zh-TW" altLang="en-US" b="1" dirty="0" smtClean="0">
              <a:solidFill>
                <a:srgbClr val="CC0066"/>
              </a:solidFill>
            </a:rPr>
            <a:t>功能：</a:t>
          </a:r>
          <a:r>
            <a:rPr lang="zh-TW" altLang="en-US" dirty="0" smtClean="0"/>
            <a:t>連通橋</a:t>
          </a:r>
          <a:endParaRPr lang="zh-TW" altLang="en-US" dirty="0"/>
        </a:p>
      </dgm:t>
    </dgm:pt>
    <dgm:pt modelId="{50397491-1D71-49E4-82D5-B56E31B40832}" type="parTrans" cxnId="{7FE549C9-A12D-4244-9EF5-634888031BBB}">
      <dgm:prSet/>
      <dgm:spPr/>
      <dgm:t>
        <a:bodyPr/>
        <a:lstStyle/>
        <a:p>
          <a:endParaRPr lang="zh-TW" altLang="en-US"/>
        </a:p>
      </dgm:t>
    </dgm:pt>
    <dgm:pt modelId="{32B06635-4DC4-4517-A523-110116C950DF}" type="sibTrans" cxnId="{7FE549C9-A12D-4244-9EF5-634888031BBB}">
      <dgm:prSet/>
      <dgm:spPr/>
      <dgm:t>
        <a:bodyPr/>
        <a:lstStyle/>
        <a:p>
          <a:endParaRPr lang="zh-TW" altLang="en-US"/>
        </a:p>
      </dgm:t>
    </dgm:pt>
    <dgm:pt modelId="{53211E1D-148F-4DC7-B877-8E370FEFF867}" type="pres">
      <dgm:prSet presAssocID="{E8EB306A-C829-4275-91CD-1D6E1A0A0C0B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zh-TW" altLang="en-US"/>
        </a:p>
      </dgm:t>
    </dgm:pt>
    <dgm:pt modelId="{A66BBBC1-68EA-4E18-95A6-520B2E775A19}" type="pres">
      <dgm:prSet presAssocID="{DE3BB030-9484-4A73-8352-FCD672C9C67D}" presName="root" presStyleCnt="0"/>
      <dgm:spPr/>
    </dgm:pt>
    <dgm:pt modelId="{827B9089-9B5B-4CDC-A5B1-B3E9244FAE90}" type="pres">
      <dgm:prSet presAssocID="{DE3BB030-9484-4A73-8352-FCD672C9C67D}" presName="rootComposite" presStyleCnt="0"/>
      <dgm:spPr/>
    </dgm:pt>
    <dgm:pt modelId="{4925729C-18C2-4003-9C3B-F00DF886F7C4}" type="pres">
      <dgm:prSet presAssocID="{DE3BB030-9484-4A73-8352-FCD672C9C67D}" presName="rootText" presStyleLbl="node1" presStyleIdx="0" presStyleCnt="3"/>
      <dgm:spPr/>
      <dgm:t>
        <a:bodyPr/>
        <a:lstStyle/>
        <a:p>
          <a:endParaRPr lang="zh-TW" altLang="en-US"/>
        </a:p>
      </dgm:t>
    </dgm:pt>
    <dgm:pt modelId="{C940070B-9F0A-4105-B9D9-B6A7B03518D0}" type="pres">
      <dgm:prSet presAssocID="{DE3BB030-9484-4A73-8352-FCD672C9C67D}" presName="rootConnector" presStyleLbl="node1" presStyleIdx="0" presStyleCnt="3"/>
      <dgm:spPr/>
      <dgm:t>
        <a:bodyPr/>
        <a:lstStyle/>
        <a:p>
          <a:endParaRPr lang="zh-TW" altLang="en-US"/>
        </a:p>
      </dgm:t>
    </dgm:pt>
    <dgm:pt modelId="{BD45083A-906B-4762-BC11-17C2B7CE03FA}" type="pres">
      <dgm:prSet presAssocID="{DE3BB030-9484-4A73-8352-FCD672C9C67D}" presName="childShape" presStyleCnt="0"/>
      <dgm:spPr/>
    </dgm:pt>
    <dgm:pt modelId="{E7638440-B38E-4DC9-B518-346D380A0759}" type="pres">
      <dgm:prSet presAssocID="{829327B5-9558-45BF-BD54-F6C7D62A6C74}" presName="Name13" presStyleLbl="parChTrans1D2" presStyleIdx="0" presStyleCnt="9"/>
      <dgm:spPr/>
      <dgm:t>
        <a:bodyPr/>
        <a:lstStyle/>
        <a:p>
          <a:endParaRPr lang="zh-TW" altLang="en-US"/>
        </a:p>
      </dgm:t>
    </dgm:pt>
    <dgm:pt modelId="{7B85A6EA-1140-4764-A920-7B6D14AEB0E2}" type="pres">
      <dgm:prSet presAssocID="{F3A4417A-DEBF-4B4E-90B5-76B5535D5B20}" presName="childText" presStyleLbl="bgAcc1" presStyleIdx="0" presStyleCnt="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AA34EAF-AAD8-4455-AEDA-D72EC2B70352}" type="pres">
      <dgm:prSet presAssocID="{9EE75CCB-9219-43BB-8ACC-BB58D0DCB804}" presName="Name13" presStyleLbl="parChTrans1D2" presStyleIdx="1" presStyleCnt="9"/>
      <dgm:spPr/>
      <dgm:t>
        <a:bodyPr/>
        <a:lstStyle/>
        <a:p>
          <a:endParaRPr lang="zh-TW" altLang="en-US"/>
        </a:p>
      </dgm:t>
    </dgm:pt>
    <dgm:pt modelId="{517FF4CF-1573-405F-9824-9B8B3A5A4E8E}" type="pres">
      <dgm:prSet presAssocID="{72386845-11C0-4378-AE7A-0D115CB60BA0}" presName="childText" presStyleLbl="bgAcc1" presStyleIdx="1" presStyleCnt="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B4E0F9A-689B-48DE-B378-8BE22F27ACD8}" type="pres">
      <dgm:prSet presAssocID="{056F7C68-3DE4-48C4-8E17-3D1741737D0E}" presName="Name13" presStyleLbl="parChTrans1D2" presStyleIdx="2" presStyleCnt="9"/>
      <dgm:spPr/>
      <dgm:t>
        <a:bodyPr/>
        <a:lstStyle/>
        <a:p>
          <a:endParaRPr lang="zh-TW" altLang="en-US"/>
        </a:p>
      </dgm:t>
    </dgm:pt>
    <dgm:pt modelId="{923D9D0B-2380-4828-840F-0A6254803E0E}" type="pres">
      <dgm:prSet presAssocID="{EA633C86-ABC0-41C6-A28E-20CD7E8F532F}" presName="childText" presStyleLbl="bgAcc1" presStyleIdx="2" presStyleCnt="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E8D39FF-F824-4249-840C-E0C4E0D5BF05}" type="pres">
      <dgm:prSet presAssocID="{58F6D054-F2C2-4211-B7B2-30E8BA12E212}" presName="root" presStyleCnt="0"/>
      <dgm:spPr/>
    </dgm:pt>
    <dgm:pt modelId="{0F43D843-2868-4989-ADFA-8A86BE0A98FD}" type="pres">
      <dgm:prSet presAssocID="{58F6D054-F2C2-4211-B7B2-30E8BA12E212}" presName="rootComposite" presStyleCnt="0"/>
      <dgm:spPr/>
    </dgm:pt>
    <dgm:pt modelId="{1EEF23E3-36D6-45FA-8C15-49013B940958}" type="pres">
      <dgm:prSet presAssocID="{58F6D054-F2C2-4211-B7B2-30E8BA12E212}" presName="rootText" presStyleLbl="node1" presStyleIdx="1" presStyleCnt="3"/>
      <dgm:spPr/>
      <dgm:t>
        <a:bodyPr/>
        <a:lstStyle/>
        <a:p>
          <a:endParaRPr lang="zh-TW" altLang="en-US"/>
        </a:p>
      </dgm:t>
    </dgm:pt>
    <dgm:pt modelId="{F6B80505-864C-475F-853C-6F18C0EE8FC0}" type="pres">
      <dgm:prSet presAssocID="{58F6D054-F2C2-4211-B7B2-30E8BA12E212}" presName="rootConnector" presStyleLbl="node1" presStyleIdx="1" presStyleCnt="3"/>
      <dgm:spPr/>
      <dgm:t>
        <a:bodyPr/>
        <a:lstStyle/>
        <a:p>
          <a:endParaRPr lang="zh-TW" altLang="en-US"/>
        </a:p>
      </dgm:t>
    </dgm:pt>
    <dgm:pt modelId="{3C4B447D-8E92-4C07-9AEF-C6524F9B0540}" type="pres">
      <dgm:prSet presAssocID="{58F6D054-F2C2-4211-B7B2-30E8BA12E212}" presName="childShape" presStyleCnt="0"/>
      <dgm:spPr/>
    </dgm:pt>
    <dgm:pt modelId="{3B5FF914-5790-43A1-BF9E-EC0B059CA3CA}" type="pres">
      <dgm:prSet presAssocID="{C1F5A47A-89F7-40CF-9603-EC978D93CB29}" presName="Name13" presStyleLbl="parChTrans1D2" presStyleIdx="3" presStyleCnt="9"/>
      <dgm:spPr/>
      <dgm:t>
        <a:bodyPr/>
        <a:lstStyle/>
        <a:p>
          <a:endParaRPr lang="zh-TW" altLang="en-US"/>
        </a:p>
      </dgm:t>
    </dgm:pt>
    <dgm:pt modelId="{62260AD8-384F-4E42-9B11-D6DC64009F7D}" type="pres">
      <dgm:prSet presAssocID="{A352AB0F-34F2-4D94-8CA7-8E8577C498F6}" presName="childText" presStyleLbl="bgAcc1" presStyleIdx="3" presStyleCnt="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C755B6E-1DA8-4099-9D80-237259AF7D62}" type="pres">
      <dgm:prSet presAssocID="{C905D5F6-7DE4-4DCF-B50D-39A913024ED3}" presName="Name13" presStyleLbl="parChTrans1D2" presStyleIdx="4" presStyleCnt="9"/>
      <dgm:spPr/>
      <dgm:t>
        <a:bodyPr/>
        <a:lstStyle/>
        <a:p>
          <a:endParaRPr lang="zh-TW" altLang="en-US"/>
        </a:p>
      </dgm:t>
    </dgm:pt>
    <dgm:pt modelId="{1D1E8E8A-0BB4-4659-AF88-FB68C9CF6D5A}" type="pres">
      <dgm:prSet presAssocID="{C79C443B-FE41-4C70-AA81-B812C4736623}" presName="childText" presStyleLbl="bgAcc1" presStyleIdx="4" presStyleCnt="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8B4F40B-992C-46E2-9EA3-CC383A0C406B}" type="pres">
      <dgm:prSet presAssocID="{89174403-FB41-4386-8E13-227CD7F3BF8D}" presName="Name13" presStyleLbl="parChTrans1D2" presStyleIdx="5" presStyleCnt="9"/>
      <dgm:spPr/>
      <dgm:t>
        <a:bodyPr/>
        <a:lstStyle/>
        <a:p>
          <a:endParaRPr lang="zh-TW" altLang="en-US"/>
        </a:p>
      </dgm:t>
    </dgm:pt>
    <dgm:pt modelId="{9AB0677E-DBD7-4D63-B106-00D3E83201E5}" type="pres">
      <dgm:prSet presAssocID="{0A10561B-5CF5-409B-93F5-77CBBEAEAB04}" presName="childText" presStyleLbl="bgAcc1" presStyleIdx="5" presStyleCnt="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8ACC461-1BA6-45A1-9A08-CBED6AEAC1F8}" type="pres">
      <dgm:prSet presAssocID="{E82A5612-C870-4F36-AA61-C08A9AA71137}" presName="root" presStyleCnt="0"/>
      <dgm:spPr/>
    </dgm:pt>
    <dgm:pt modelId="{71ACA0D1-52C9-4C4A-957C-CF3867E6E3A8}" type="pres">
      <dgm:prSet presAssocID="{E82A5612-C870-4F36-AA61-C08A9AA71137}" presName="rootComposite" presStyleCnt="0"/>
      <dgm:spPr/>
    </dgm:pt>
    <dgm:pt modelId="{31244AD0-6306-444A-82F1-206C35E040DB}" type="pres">
      <dgm:prSet presAssocID="{E82A5612-C870-4F36-AA61-C08A9AA71137}" presName="rootText" presStyleLbl="node1" presStyleIdx="2" presStyleCnt="3"/>
      <dgm:spPr/>
      <dgm:t>
        <a:bodyPr/>
        <a:lstStyle/>
        <a:p>
          <a:endParaRPr lang="zh-TW" altLang="en-US"/>
        </a:p>
      </dgm:t>
    </dgm:pt>
    <dgm:pt modelId="{6D9BA486-9650-4B6E-BDDE-F40B48EBC0A7}" type="pres">
      <dgm:prSet presAssocID="{E82A5612-C870-4F36-AA61-C08A9AA71137}" presName="rootConnector" presStyleLbl="node1" presStyleIdx="2" presStyleCnt="3"/>
      <dgm:spPr/>
      <dgm:t>
        <a:bodyPr/>
        <a:lstStyle/>
        <a:p>
          <a:endParaRPr lang="zh-TW" altLang="en-US"/>
        </a:p>
      </dgm:t>
    </dgm:pt>
    <dgm:pt modelId="{B735EB79-49D5-4CAB-99B4-80146C3EC0B2}" type="pres">
      <dgm:prSet presAssocID="{E82A5612-C870-4F36-AA61-C08A9AA71137}" presName="childShape" presStyleCnt="0"/>
      <dgm:spPr/>
    </dgm:pt>
    <dgm:pt modelId="{78EF27C3-5D9A-4E4B-BBCB-7FCD880A45D5}" type="pres">
      <dgm:prSet presAssocID="{873A4787-E7C1-4BDE-AF81-4270BEDA6C27}" presName="Name13" presStyleLbl="parChTrans1D2" presStyleIdx="6" presStyleCnt="9"/>
      <dgm:spPr/>
      <dgm:t>
        <a:bodyPr/>
        <a:lstStyle/>
        <a:p>
          <a:endParaRPr lang="zh-TW" altLang="en-US"/>
        </a:p>
      </dgm:t>
    </dgm:pt>
    <dgm:pt modelId="{5F702F8F-901C-47EE-BA9D-7B847AA8E22F}" type="pres">
      <dgm:prSet presAssocID="{EAFD3422-D0D4-441D-9955-2D19F053867A}" presName="childText" presStyleLbl="bgAcc1" presStyleIdx="6" presStyleCnt="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93744B7-0178-4C08-BCFB-5A39291B901F}" type="pres">
      <dgm:prSet presAssocID="{50397491-1D71-49E4-82D5-B56E31B40832}" presName="Name13" presStyleLbl="parChTrans1D2" presStyleIdx="7" presStyleCnt="9"/>
      <dgm:spPr/>
      <dgm:t>
        <a:bodyPr/>
        <a:lstStyle/>
        <a:p>
          <a:endParaRPr lang="zh-TW" altLang="en-US"/>
        </a:p>
      </dgm:t>
    </dgm:pt>
    <dgm:pt modelId="{E3191B7B-B83E-4B39-9094-E191CD98FCDA}" type="pres">
      <dgm:prSet presAssocID="{9819242D-7AF4-4097-8D88-0E4271E762F7}" presName="childText" presStyleLbl="bgAcc1" presStyleIdx="7" presStyleCnt="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DFC8ED5-7E49-4621-BA5D-4B7FD5299B7E}" type="pres">
      <dgm:prSet presAssocID="{0192BC6D-B1F3-4849-A77F-AFD82E82A996}" presName="Name13" presStyleLbl="parChTrans1D2" presStyleIdx="8" presStyleCnt="9"/>
      <dgm:spPr/>
      <dgm:t>
        <a:bodyPr/>
        <a:lstStyle/>
        <a:p>
          <a:endParaRPr lang="zh-TW" altLang="en-US"/>
        </a:p>
      </dgm:t>
    </dgm:pt>
    <dgm:pt modelId="{35E2D850-B932-49AA-A9F0-28E265180B48}" type="pres">
      <dgm:prSet presAssocID="{E5935E8D-9E4C-4CD8-85E3-52AA2EEA9CB8}" presName="childText" presStyleLbl="bgAcc1" presStyleIdx="8" presStyleCnt="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F9231165-F247-4F72-8453-BA7AD9B9FB79}" srcId="{E8EB306A-C829-4275-91CD-1D6E1A0A0C0B}" destId="{E82A5612-C870-4F36-AA61-C08A9AA71137}" srcOrd="2" destOrd="0" parTransId="{61A9FB4B-BE98-4522-A0D4-97257326ECEA}" sibTransId="{062E82F0-B73B-4EB2-9C14-7643084438CB}"/>
    <dgm:cxn modelId="{7FE549C9-A12D-4244-9EF5-634888031BBB}" srcId="{E82A5612-C870-4F36-AA61-C08A9AA71137}" destId="{9819242D-7AF4-4097-8D88-0E4271E762F7}" srcOrd="1" destOrd="0" parTransId="{50397491-1D71-49E4-82D5-B56E31B40832}" sibTransId="{32B06635-4DC4-4517-A523-110116C950DF}"/>
    <dgm:cxn modelId="{1B38D00B-CE2A-4A02-8F6D-FE54D5321A5D}" srcId="{E8EB306A-C829-4275-91CD-1D6E1A0A0C0B}" destId="{DE3BB030-9484-4A73-8352-FCD672C9C67D}" srcOrd="0" destOrd="0" parTransId="{668BE45E-6D37-43E9-AB10-2F96775A10E4}" sibTransId="{7C6C96EA-AFFB-468D-A3CA-6EB088FC928C}"/>
    <dgm:cxn modelId="{BB21CEF6-1999-40A0-83EB-B74A316C87AE}" srcId="{E82A5612-C870-4F36-AA61-C08A9AA71137}" destId="{EAFD3422-D0D4-441D-9955-2D19F053867A}" srcOrd="0" destOrd="0" parTransId="{873A4787-E7C1-4BDE-AF81-4270BEDA6C27}" sibTransId="{7C10169C-F7F5-4533-9024-7C6DB16328B8}"/>
    <dgm:cxn modelId="{8A1D32AF-3220-44AE-8156-A69BADFA4558}" type="presOf" srcId="{DE3BB030-9484-4A73-8352-FCD672C9C67D}" destId="{C940070B-9F0A-4105-B9D9-B6A7B03518D0}" srcOrd="1" destOrd="0" presId="urn:microsoft.com/office/officeart/2005/8/layout/hierarchy3"/>
    <dgm:cxn modelId="{3BA6DE04-70C0-415B-B247-07D5AC3142B5}" srcId="{DE3BB030-9484-4A73-8352-FCD672C9C67D}" destId="{F3A4417A-DEBF-4B4E-90B5-76B5535D5B20}" srcOrd="0" destOrd="0" parTransId="{829327B5-9558-45BF-BD54-F6C7D62A6C74}" sibTransId="{689FC2B9-D88A-4F17-AF14-F7AF8DE01408}"/>
    <dgm:cxn modelId="{FFEB5CD1-0004-4B37-83B2-50124C31508E}" type="presOf" srcId="{829327B5-9558-45BF-BD54-F6C7D62A6C74}" destId="{E7638440-B38E-4DC9-B518-346D380A0759}" srcOrd="0" destOrd="0" presId="urn:microsoft.com/office/officeart/2005/8/layout/hierarchy3"/>
    <dgm:cxn modelId="{A475FB8D-EB82-4D29-9B5B-AE6DE6459F85}" type="presOf" srcId="{EA633C86-ABC0-41C6-A28E-20CD7E8F532F}" destId="{923D9D0B-2380-4828-840F-0A6254803E0E}" srcOrd="0" destOrd="0" presId="urn:microsoft.com/office/officeart/2005/8/layout/hierarchy3"/>
    <dgm:cxn modelId="{DD5F2970-2198-470B-B63C-94B43A299EA5}" type="presOf" srcId="{58F6D054-F2C2-4211-B7B2-30E8BA12E212}" destId="{1EEF23E3-36D6-45FA-8C15-49013B940958}" srcOrd="0" destOrd="0" presId="urn:microsoft.com/office/officeart/2005/8/layout/hierarchy3"/>
    <dgm:cxn modelId="{28F704E5-826A-4ABA-8AA9-BBCC6B0BD168}" srcId="{58F6D054-F2C2-4211-B7B2-30E8BA12E212}" destId="{0A10561B-5CF5-409B-93F5-77CBBEAEAB04}" srcOrd="2" destOrd="0" parTransId="{89174403-FB41-4386-8E13-227CD7F3BF8D}" sibTransId="{808E591F-1EA1-44EF-82CA-5A00E64D4160}"/>
    <dgm:cxn modelId="{6DA99C10-091D-4584-9650-E7CFC7E337B5}" type="presOf" srcId="{A352AB0F-34F2-4D94-8CA7-8E8577C498F6}" destId="{62260AD8-384F-4E42-9B11-D6DC64009F7D}" srcOrd="0" destOrd="0" presId="urn:microsoft.com/office/officeart/2005/8/layout/hierarchy3"/>
    <dgm:cxn modelId="{3C8C06F6-FC7F-4353-ADA9-99DE91AB0B9E}" type="presOf" srcId="{E82A5612-C870-4F36-AA61-C08A9AA71137}" destId="{31244AD0-6306-444A-82F1-206C35E040DB}" srcOrd="0" destOrd="0" presId="urn:microsoft.com/office/officeart/2005/8/layout/hierarchy3"/>
    <dgm:cxn modelId="{21C8152A-2DA8-4F90-821A-0879C4CDC424}" type="presOf" srcId="{72386845-11C0-4378-AE7A-0D115CB60BA0}" destId="{517FF4CF-1573-405F-9824-9B8B3A5A4E8E}" srcOrd="0" destOrd="0" presId="urn:microsoft.com/office/officeart/2005/8/layout/hierarchy3"/>
    <dgm:cxn modelId="{ABF02F03-1D77-47C6-AF76-DFC9F366E9A3}" type="presOf" srcId="{0A10561B-5CF5-409B-93F5-77CBBEAEAB04}" destId="{9AB0677E-DBD7-4D63-B106-00D3E83201E5}" srcOrd="0" destOrd="0" presId="urn:microsoft.com/office/officeart/2005/8/layout/hierarchy3"/>
    <dgm:cxn modelId="{189E4FBD-015D-4DDF-A92E-7A67A522B78F}" type="presOf" srcId="{EAFD3422-D0D4-441D-9955-2D19F053867A}" destId="{5F702F8F-901C-47EE-BA9D-7B847AA8E22F}" srcOrd="0" destOrd="0" presId="urn:microsoft.com/office/officeart/2005/8/layout/hierarchy3"/>
    <dgm:cxn modelId="{FC9C9F40-AD44-4DAE-BC3F-5A297E7C00AD}" type="presOf" srcId="{58F6D054-F2C2-4211-B7B2-30E8BA12E212}" destId="{F6B80505-864C-475F-853C-6F18C0EE8FC0}" srcOrd="1" destOrd="0" presId="urn:microsoft.com/office/officeart/2005/8/layout/hierarchy3"/>
    <dgm:cxn modelId="{C71CEE45-6B13-4B1B-942F-45F6D26F586C}" type="presOf" srcId="{9EE75CCB-9219-43BB-8ACC-BB58D0DCB804}" destId="{7AA34EAF-AAD8-4455-AEDA-D72EC2B70352}" srcOrd="0" destOrd="0" presId="urn:microsoft.com/office/officeart/2005/8/layout/hierarchy3"/>
    <dgm:cxn modelId="{E6B9764D-D20F-4E1D-AA6C-24F29ED378E4}" type="presOf" srcId="{DE3BB030-9484-4A73-8352-FCD672C9C67D}" destId="{4925729C-18C2-4003-9C3B-F00DF886F7C4}" srcOrd="0" destOrd="0" presId="urn:microsoft.com/office/officeart/2005/8/layout/hierarchy3"/>
    <dgm:cxn modelId="{E497C64A-076F-40C5-AEED-5F8BB0CD1ECA}" type="presOf" srcId="{9819242D-7AF4-4097-8D88-0E4271E762F7}" destId="{E3191B7B-B83E-4B39-9094-E191CD98FCDA}" srcOrd="0" destOrd="0" presId="urn:microsoft.com/office/officeart/2005/8/layout/hierarchy3"/>
    <dgm:cxn modelId="{50DF66F0-B81A-48F2-B4E6-8A6086DF1C57}" srcId="{DE3BB030-9484-4A73-8352-FCD672C9C67D}" destId="{72386845-11C0-4378-AE7A-0D115CB60BA0}" srcOrd="1" destOrd="0" parTransId="{9EE75CCB-9219-43BB-8ACC-BB58D0DCB804}" sibTransId="{D37FD74C-CB14-4203-A42B-95E1126B00AD}"/>
    <dgm:cxn modelId="{00125B0A-322B-4239-8F1A-A54E71CE5576}" type="presOf" srcId="{50397491-1D71-49E4-82D5-B56E31B40832}" destId="{993744B7-0178-4C08-BCFB-5A39291B901F}" srcOrd="0" destOrd="0" presId="urn:microsoft.com/office/officeart/2005/8/layout/hierarchy3"/>
    <dgm:cxn modelId="{6B24FA65-07ED-44F0-9D90-FFDC167B2D8F}" type="presOf" srcId="{89174403-FB41-4386-8E13-227CD7F3BF8D}" destId="{88B4F40B-992C-46E2-9EA3-CC383A0C406B}" srcOrd="0" destOrd="0" presId="urn:microsoft.com/office/officeart/2005/8/layout/hierarchy3"/>
    <dgm:cxn modelId="{A92A4A44-E8EA-498B-B199-220DDC4CD9EC}" srcId="{E8EB306A-C829-4275-91CD-1D6E1A0A0C0B}" destId="{58F6D054-F2C2-4211-B7B2-30E8BA12E212}" srcOrd="1" destOrd="0" parTransId="{1A3C8E25-4F8D-4A22-9AB6-A03587084564}" sibTransId="{0A9A8D30-ACE4-47C9-837A-DCC327A905D8}"/>
    <dgm:cxn modelId="{95B32C09-81BE-4E29-86D7-00846B25F1BB}" type="presOf" srcId="{E5935E8D-9E4C-4CD8-85E3-52AA2EEA9CB8}" destId="{35E2D850-B932-49AA-A9F0-28E265180B48}" srcOrd="0" destOrd="0" presId="urn:microsoft.com/office/officeart/2005/8/layout/hierarchy3"/>
    <dgm:cxn modelId="{7346ABEA-7A86-489A-8C2B-D6008A2FFD43}" type="presOf" srcId="{C905D5F6-7DE4-4DCF-B50D-39A913024ED3}" destId="{2C755B6E-1DA8-4099-9D80-237259AF7D62}" srcOrd="0" destOrd="0" presId="urn:microsoft.com/office/officeart/2005/8/layout/hierarchy3"/>
    <dgm:cxn modelId="{15DC8489-7B50-4602-8419-B5B70EF23049}" type="presOf" srcId="{E82A5612-C870-4F36-AA61-C08A9AA71137}" destId="{6D9BA486-9650-4B6E-BDDE-F40B48EBC0A7}" srcOrd="1" destOrd="0" presId="urn:microsoft.com/office/officeart/2005/8/layout/hierarchy3"/>
    <dgm:cxn modelId="{31D8B5A1-974D-46A9-B4A1-FFA579ACC4CD}" type="presOf" srcId="{E8EB306A-C829-4275-91CD-1D6E1A0A0C0B}" destId="{53211E1D-148F-4DC7-B877-8E370FEFF867}" srcOrd="0" destOrd="0" presId="urn:microsoft.com/office/officeart/2005/8/layout/hierarchy3"/>
    <dgm:cxn modelId="{65711CF6-9236-4C3E-BC04-591B0258AB71}" type="presOf" srcId="{873A4787-E7C1-4BDE-AF81-4270BEDA6C27}" destId="{78EF27C3-5D9A-4E4B-BBCB-7FCD880A45D5}" srcOrd="0" destOrd="0" presId="urn:microsoft.com/office/officeart/2005/8/layout/hierarchy3"/>
    <dgm:cxn modelId="{15FE5F2A-5695-4509-AE03-122BD42144DC}" type="presOf" srcId="{C79C443B-FE41-4C70-AA81-B812C4736623}" destId="{1D1E8E8A-0BB4-4659-AF88-FB68C9CF6D5A}" srcOrd="0" destOrd="0" presId="urn:microsoft.com/office/officeart/2005/8/layout/hierarchy3"/>
    <dgm:cxn modelId="{717D0A4B-5751-408C-8611-2BF9B38F1669}" srcId="{DE3BB030-9484-4A73-8352-FCD672C9C67D}" destId="{EA633C86-ABC0-41C6-A28E-20CD7E8F532F}" srcOrd="2" destOrd="0" parTransId="{056F7C68-3DE4-48C4-8E17-3D1741737D0E}" sibTransId="{CF30C516-9100-4A31-BC21-1A331B1A9656}"/>
    <dgm:cxn modelId="{CC7B5D4E-3483-4212-9143-FEA1A0CFB74D}" srcId="{58F6D054-F2C2-4211-B7B2-30E8BA12E212}" destId="{C79C443B-FE41-4C70-AA81-B812C4736623}" srcOrd="1" destOrd="0" parTransId="{C905D5F6-7DE4-4DCF-B50D-39A913024ED3}" sibTransId="{7E48895E-417B-47AC-AED8-F7E6EC464A32}"/>
    <dgm:cxn modelId="{76409EF2-038F-4689-A0E4-3484A84324E9}" srcId="{E82A5612-C870-4F36-AA61-C08A9AA71137}" destId="{E5935E8D-9E4C-4CD8-85E3-52AA2EEA9CB8}" srcOrd="2" destOrd="0" parTransId="{0192BC6D-B1F3-4849-A77F-AFD82E82A996}" sibTransId="{6300C264-8620-41FF-996E-219FD164C1B8}"/>
    <dgm:cxn modelId="{2A8813DF-29A4-4497-8168-50E5957ACB52}" type="presOf" srcId="{F3A4417A-DEBF-4B4E-90B5-76B5535D5B20}" destId="{7B85A6EA-1140-4764-A920-7B6D14AEB0E2}" srcOrd="0" destOrd="0" presId="urn:microsoft.com/office/officeart/2005/8/layout/hierarchy3"/>
    <dgm:cxn modelId="{5C22B892-A9F0-4216-AAD4-2F5C1163A74B}" srcId="{58F6D054-F2C2-4211-B7B2-30E8BA12E212}" destId="{A352AB0F-34F2-4D94-8CA7-8E8577C498F6}" srcOrd="0" destOrd="0" parTransId="{C1F5A47A-89F7-40CF-9603-EC978D93CB29}" sibTransId="{C2F031AD-309E-48E3-A710-1F56C4877CA2}"/>
    <dgm:cxn modelId="{1901E5F5-02CC-4781-9019-F371802E6A94}" type="presOf" srcId="{056F7C68-3DE4-48C4-8E17-3D1741737D0E}" destId="{9B4E0F9A-689B-48DE-B378-8BE22F27ACD8}" srcOrd="0" destOrd="0" presId="urn:microsoft.com/office/officeart/2005/8/layout/hierarchy3"/>
    <dgm:cxn modelId="{2D53AF9A-FC18-461A-9247-9442C364CEB3}" type="presOf" srcId="{C1F5A47A-89F7-40CF-9603-EC978D93CB29}" destId="{3B5FF914-5790-43A1-BF9E-EC0B059CA3CA}" srcOrd="0" destOrd="0" presId="urn:microsoft.com/office/officeart/2005/8/layout/hierarchy3"/>
    <dgm:cxn modelId="{C665AC67-AA91-43B5-8C9B-73BC7E976141}" type="presOf" srcId="{0192BC6D-B1F3-4849-A77F-AFD82E82A996}" destId="{5DFC8ED5-7E49-4621-BA5D-4B7FD5299B7E}" srcOrd="0" destOrd="0" presId="urn:microsoft.com/office/officeart/2005/8/layout/hierarchy3"/>
    <dgm:cxn modelId="{0C59283D-BB11-4476-93A4-D74CCE578B82}" type="presParOf" srcId="{53211E1D-148F-4DC7-B877-8E370FEFF867}" destId="{A66BBBC1-68EA-4E18-95A6-520B2E775A19}" srcOrd="0" destOrd="0" presId="urn:microsoft.com/office/officeart/2005/8/layout/hierarchy3"/>
    <dgm:cxn modelId="{B595504D-6939-4F07-8661-FC9B2B54DF2C}" type="presParOf" srcId="{A66BBBC1-68EA-4E18-95A6-520B2E775A19}" destId="{827B9089-9B5B-4CDC-A5B1-B3E9244FAE90}" srcOrd="0" destOrd="0" presId="urn:microsoft.com/office/officeart/2005/8/layout/hierarchy3"/>
    <dgm:cxn modelId="{38709A57-B331-425D-9194-2292C230E49A}" type="presParOf" srcId="{827B9089-9B5B-4CDC-A5B1-B3E9244FAE90}" destId="{4925729C-18C2-4003-9C3B-F00DF886F7C4}" srcOrd="0" destOrd="0" presId="urn:microsoft.com/office/officeart/2005/8/layout/hierarchy3"/>
    <dgm:cxn modelId="{F51ED755-22F0-40D2-8C23-225B0364AE30}" type="presParOf" srcId="{827B9089-9B5B-4CDC-A5B1-B3E9244FAE90}" destId="{C940070B-9F0A-4105-B9D9-B6A7B03518D0}" srcOrd="1" destOrd="0" presId="urn:microsoft.com/office/officeart/2005/8/layout/hierarchy3"/>
    <dgm:cxn modelId="{9B1C6DDB-C170-48CC-AB63-DE4A64A74A42}" type="presParOf" srcId="{A66BBBC1-68EA-4E18-95A6-520B2E775A19}" destId="{BD45083A-906B-4762-BC11-17C2B7CE03FA}" srcOrd="1" destOrd="0" presId="urn:microsoft.com/office/officeart/2005/8/layout/hierarchy3"/>
    <dgm:cxn modelId="{27448300-9F66-43C4-A5E6-44DD577F87EC}" type="presParOf" srcId="{BD45083A-906B-4762-BC11-17C2B7CE03FA}" destId="{E7638440-B38E-4DC9-B518-346D380A0759}" srcOrd="0" destOrd="0" presId="urn:microsoft.com/office/officeart/2005/8/layout/hierarchy3"/>
    <dgm:cxn modelId="{AA541271-123F-4F0D-9CA9-88B93BBB1691}" type="presParOf" srcId="{BD45083A-906B-4762-BC11-17C2B7CE03FA}" destId="{7B85A6EA-1140-4764-A920-7B6D14AEB0E2}" srcOrd="1" destOrd="0" presId="urn:microsoft.com/office/officeart/2005/8/layout/hierarchy3"/>
    <dgm:cxn modelId="{4C7AF7DE-9692-49E9-950D-6476EBFDEAC9}" type="presParOf" srcId="{BD45083A-906B-4762-BC11-17C2B7CE03FA}" destId="{7AA34EAF-AAD8-4455-AEDA-D72EC2B70352}" srcOrd="2" destOrd="0" presId="urn:microsoft.com/office/officeart/2005/8/layout/hierarchy3"/>
    <dgm:cxn modelId="{5180D48F-0B37-4174-BE1C-C5536198568E}" type="presParOf" srcId="{BD45083A-906B-4762-BC11-17C2B7CE03FA}" destId="{517FF4CF-1573-405F-9824-9B8B3A5A4E8E}" srcOrd="3" destOrd="0" presId="urn:microsoft.com/office/officeart/2005/8/layout/hierarchy3"/>
    <dgm:cxn modelId="{F26CCB04-36D2-4B56-B556-CDFC82B1E013}" type="presParOf" srcId="{BD45083A-906B-4762-BC11-17C2B7CE03FA}" destId="{9B4E0F9A-689B-48DE-B378-8BE22F27ACD8}" srcOrd="4" destOrd="0" presId="urn:microsoft.com/office/officeart/2005/8/layout/hierarchy3"/>
    <dgm:cxn modelId="{F387FB1F-AE29-4279-A457-4685EB9FAFAC}" type="presParOf" srcId="{BD45083A-906B-4762-BC11-17C2B7CE03FA}" destId="{923D9D0B-2380-4828-840F-0A6254803E0E}" srcOrd="5" destOrd="0" presId="urn:microsoft.com/office/officeart/2005/8/layout/hierarchy3"/>
    <dgm:cxn modelId="{2CFDDE5F-9B39-4AF6-AA87-99CB3BC2D5E1}" type="presParOf" srcId="{53211E1D-148F-4DC7-B877-8E370FEFF867}" destId="{DE8D39FF-F824-4249-840C-E0C4E0D5BF05}" srcOrd="1" destOrd="0" presId="urn:microsoft.com/office/officeart/2005/8/layout/hierarchy3"/>
    <dgm:cxn modelId="{26BD0E0C-4D56-4E57-9B1C-87DD21917A6A}" type="presParOf" srcId="{DE8D39FF-F824-4249-840C-E0C4E0D5BF05}" destId="{0F43D843-2868-4989-ADFA-8A86BE0A98FD}" srcOrd="0" destOrd="0" presId="urn:microsoft.com/office/officeart/2005/8/layout/hierarchy3"/>
    <dgm:cxn modelId="{F12D6500-D604-4655-B08A-01AAAEFB7BD1}" type="presParOf" srcId="{0F43D843-2868-4989-ADFA-8A86BE0A98FD}" destId="{1EEF23E3-36D6-45FA-8C15-49013B940958}" srcOrd="0" destOrd="0" presId="urn:microsoft.com/office/officeart/2005/8/layout/hierarchy3"/>
    <dgm:cxn modelId="{68E96883-7DD7-40E0-A605-54F3DDDA0186}" type="presParOf" srcId="{0F43D843-2868-4989-ADFA-8A86BE0A98FD}" destId="{F6B80505-864C-475F-853C-6F18C0EE8FC0}" srcOrd="1" destOrd="0" presId="urn:microsoft.com/office/officeart/2005/8/layout/hierarchy3"/>
    <dgm:cxn modelId="{83F4CC84-3EF2-4214-86B0-D8E1C7CC953E}" type="presParOf" srcId="{DE8D39FF-F824-4249-840C-E0C4E0D5BF05}" destId="{3C4B447D-8E92-4C07-9AEF-C6524F9B0540}" srcOrd="1" destOrd="0" presId="urn:microsoft.com/office/officeart/2005/8/layout/hierarchy3"/>
    <dgm:cxn modelId="{636AD680-35EB-46B2-BECB-0C10B5E98B32}" type="presParOf" srcId="{3C4B447D-8E92-4C07-9AEF-C6524F9B0540}" destId="{3B5FF914-5790-43A1-BF9E-EC0B059CA3CA}" srcOrd="0" destOrd="0" presId="urn:microsoft.com/office/officeart/2005/8/layout/hierarchy3"/>
    <dgm:cxn modelId="{684454EF-F355-466C-AB6E-059AF29055B0}" type="presParOf" srcId="{3C4B447D-8E92-4C07-9AEF-C6524F9B0540}" destId="{62260AD8-384F-4E42-9B11-D6DC64009F7D}" srcOrd="1" destOrd="0" presId="urn:microsoft.com/office/officeart/2005/8/layout/hierarchy3"/>
    <dgm:cxn modelId="{443FF1CB-4024-4120-8212-19D9E43C3BE0}" type="presParOf" srcId="{3C4B447D-8E92-4C07-9AEF-C6524F9B0540}" destId="{2C755B6E-1DA8-4099-9D80-237259AF7D62}" srcOrd="2" destOrd="0" presId="urn:microsoft.com/office/officeart/2005/8/layout/hierarchy3"/>
    <dgm:cxn modelId="{4EA6D3C2-BAA2-4876-987A-46ACEE4323EC}" type="presParOf" srcId="{3C4B447D-8E92-4C07-9AEF-C6524F9B0540}" destId="{1D1E8E8A-0BB4-4659-AF88-FB68C9CF6D5A}" srcOrd="3" destOrd="0" presId="urn:microsoft.com/office/officeart/2005/8/layout/hierarchy3"/>
    <dgm:cxn modelId="{9423238C-5D26-486F-A3B5-62B3F083723A}" type="presParOf" srcId="{3C4B447D-8E92-4C07-9AEF-C6524F9B0540}" destId="{88B4F40B-992C-46E2-9EA3-CC383A0C406B}" srcOrd="4" destOrd="0" presId="urn:microsoft.com/office/officeart/2005/8/layout/hierarchy3"/>
    <dgm:cxn modelId="{8D6F98A8-DCBF-4F38-9277-A6DCFB86E2D9}" type="presParOf" srcId="{3C4B447D-8E92-4C07-9AEF-C6524F9B0540}" destId="{9AB0677E-DBD7-4D63-B106-00D3E83201E5}" srcOrd="5" destOrd="0" presId="urn:microsoft.com/office/officeart/2005/8/layout/hierarchy3"/>
    <dgm:cxn modelId="{980F2090-226F-4037-9D42-0AB87B2CA0D0}" type="presParOf" srcId="{53211E1D-148F-4DC7-B877-8E370FEFF867}" destId="{28ACC461-1BA6-45A1-9A08-CBED6AEAC1F8}" srcOrd="2" destOrd="0" presId="urn:microsoft.com/office/officeart/2005/8/layout/hierarchy3"/>
    <dgm:cxn modelId="{8CA489F8-C3F2-460F-BC1F-B77568ECF119}" type="presParOf" srcId="{28ACC461-1BA6-45A1-9A08-CBED6AEAC1F8}" destId="{71ACA0D1-52C9-4C4A-957C-CF3867E6E3A8}" srcOrd="0" destOrd="0" presId="urn:microsoft.com/office/officeart/2005/8/layout/hierarchy3"/>
    <dgm:cxn modelId="{0383B5E2-DD23-48B0-9FDA-0C7FF28F397B}" type="presParOf" srcId="{71ACA0D1-52C9-4C4A-957C-CF3867E6E3A8}" destId="{31244AD0-6306-444A-82F1-206C35E040DB}" srcOrd="0" destOrd="0" presId="urn:microsoft.com/office/officeart/2005/8/layout/hierarchy3"/>
    <dgm:cxn modelId="{620D54A2-1755-4B6A-8395-40D41141C5EB}" type="presParOf" srcId="{71ACA0D1-52C9-4C4A-957C-CF3867E6E3A8}" destId="{6D9BA486-9650-4B6E-BDDE-F40B48EBC0A7}" srcOrd="1" destOrd="0" presId="urn:microsoft.com/office/officeart/2005/8/layout/hierarchy3"/>
    <dgm:cxn modelId="{C8D7DB60-3A56-4D97-B192-4EAE66EA4ED6}" type="presParOf" srcId="{28ACC461-1BA6-45A1-9A08-CBED6AEAC1F8}" destId="{B735EB79-49D5-4CAB-99B4-80146C3EC0B2}" srcOrd="1" destOrd="0" presId="urn:microsoft.com/office/officeart/2005/8/layout/hierarchy3"/>
    <dgm:cxn modelId="{6BC9A268-5634-4603-99DF-DA2854AD9313}" type="presParOf" srcId="{B735EB79-49D5-4CAB-99B4-80146C3EC0B2}" destId="{78EF27C3-5D9A-4E4B-BBCB-7FCD880A45D5}" srcOrd="0" destOrd="0" presId="urn:microsoft.com/office/officeart/2005/8/layout/hierarchy3"/>
    <dgm:cxn modelId="{69630A0D-CE97-4A16-8ED0-908353A48C99}" type="presParOf" srcId="{B735EB79-49D5-4CAB-99B4-80146C3EC0B2}" destId="{5F702F8F-901C-47EE-BA9D-7B847AA8E22F}" srcOrd="1" destOrd="0" presId="urn:microsoft.com/office/officeart/2005/8/layout/hierarchy3"/>
    <dgm:cxn modelId="{D53A8CAA-0B89-4941-A82E-D6EFC9D442E5}" type="presParOf" srcId="{B735EB79-49D5-4CAB-99B4-80146C3EC0B2}" destId="{993744B7-0178-4C08-BCFB-5A39291B901F}" srcOrd="2" destOrd="0" presId="urn:microsoft.com/office/officeart/2005/8/layout/hierarchy3"/>
    <dgm:cxn modelId="{402FB905-4F70-41FB-B35E-54B974609475}" type="presParOf" srcId="{B735EB79-49D5-4CAB-99B4-80146C3EC0B2}" destId="{E3191B7B-B83E-4B39-9094-E191CD98FCDA}" srcOrd="3" destOrd="0" presId="urn:microsoft.com/office/officeart/2005/8/layout/hierarchy3"/>
    <dgm:cxn modelId="{10EE5E89-143A-430B-9347-F248CDB254D6}" type="presParOf" srcId="{B735EB79-49D5-4CAB-99B4-80146C3EC0B2}" destId="{5DFC8ED5-7E49-4621-BA5D-4B7FD5299B7E}" srcOrd="4" destOrd="0" presId="urn:microsoft.com/office/officeart/2005/8/layout/hierarchy3"/>
    <dgm:cxn modelId="{0B327B34-7CB8-491C-82B1-77C9DEE8FB49}" type="presParOf" srcId="{B735EB79-49D5-4CAB-99B4-80146C3EC0B2}" destId="{35E2D850-B932-49AA-A9F0-28E265180B48}" srcOrd="5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1127BF83-5E59-4481-92DD-03272088D977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6F096BFA-B0E8-4266-ACC2-722ABCA61E9B}">
      <dgm:prSet phldrT="[文字]" custT="1"/>
      <dgm:spPr/>
      <dgm:t>
        <a:bodyPr/>
        <a:lstStyle/>
        <a:p>
          <a:r>
            <a:rPr lang="zh-TW" altLang="en-US" sz="3200" b="1" dirty="0" smtClean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動物的尾巴</a:t>
          </a:r>
          <a:endParaRPr lang="zh-TW" altLang="en-US" sz="3200" b="1" dirty="0">
            <a:solidFill>
              <a:srgbClr val="002060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0F32D27C-1981-446C-BCBF-BD68057E8E4F}" type="parTrans" cxnId="{101C48A5-7B45-4792-B8A5-CBFB867BB118}">
      <dgm:prSet/>
      <dgm:spPr/>
      <dgm:t>
        <a:bodyPr/>
        <a:lstStyle/>
        <a:p>
          <a:endParaRPr lang="zh-TW" altLang="en-US"/>
        </a:p>
      </dgm:t>
    </dgm:pt>
    <dgm:pt modelId="{F2C2CDCC-6698-4B2D-9CD8-830F8B6DC21E}" type="sibTrans" cxnId="{101C48A5-7B45-4792-B8A5-CBFB867BB118}">
      <dgm:prSet/>
      <dgm:spPr/>
      <dgm:t>
        <a:bodyPr/>
        <a:lstStyle/>
        <a:p>
          <a:endParaRPr lang="zh-TW" altLang="en-US"/>
        </a:p>
      </dgm:t>
    </dgm:pt>
    <dgm:pt modelId="{7664A304-27F5-4E43-AD38-458A9FE6AE45}">
      <dgm:prSet phldrT="[文字]" custT="1"/>
      <dgm:spPr/>
      <dgm:t>
        <a:bodyPr/>
        <a:lstStyle/>
        <a:p>
          <a:r>
            <a:rPr lang="zh-TW" altLang="en-US" sz="2000" b="1" dirty="0" smtClean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總結</a:t>
          </a:r>
          <a:endParaRPr lang="zh-TW" altLang="en-US" sz="2000" b="1" dirty="0">
            <a:solidFill>
              <a:srgbClr val="002060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3E96BF83-D402-4F51-A175-40194E641B2D}" type="parTrans" cxnId="{1D916689-1204-4A07-8DA7-602B5B9C2A48}">
      <dgm:prSet/>
      <dgm:spPr/>
      <dgm:t>
        <a:bodyPr/>
        <a:lstStyle/>
        <a:p>
          <a:endParaRPr lang="zh-TW" altLang="en-US"/>
        </a:p>
      </dgm:t>
    </dgm:pt>
    <dgm:pt modelId="{0978ED16-3FD0-4ABC-B1B7-3A0F9163ABE2}" type="sibTrans" cxnId="{1D916689-1204-4A07-8DA7-602B5B9C2A48}">
      <dgm:prSet/>
      <dgm:spPr/>
      <dgm:t>
        <a:bodyPr/>
        <a:lstStyle/>
        <a:p>
          <a:endParaRPr lang="zh-TW" altLang="en-US"/>
        </a:p>
      </dgm:t>
    </dgm:pt>
    <dgm:pt modelId="{56A5594A-7B4C-40AA-BD1A-DAA3DACEC04C}">
      <dgm:prSet phldrT="[文字]" custT="1"/>
      <dgm:spPr/>
      <dgm:t>
        <a:bodyPr/>
        <a:lstStyle/>
        <a:p>
          <a:r>
            <a:rPr lang="zh-TW" altLang="en-US" sz="2000" b="1" dirty="0" smtClean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分說</a:t>
          </a:r>
          <a:endParaRPr lang="zh-TW" altLang="en-US" sz="2000" b="1" dirty="0">
            <a:solidFill>
              <a:srgbClr val="002060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047EF632-A61E-42BB-B466-02780DDF5D81}" type="parTrans" cxnId="{406FCD02-A0DE-43F4-9D49-888B4858826E}">
      <dgm:prSet/>
      <dgm:spPr/>
      <dgm:t>
        <a:bodyPr/>
        <a:lstStyle/>
        <a:p>
          <a:endParaRPr lang="zh-TW" altLang="en-US"/>
        </a:p>
      </dgm:t>
    </dgm:pt>
    <dgm:pt modelId="{3B50B14A-5891-4DA6-9F12-0D4A32EAA74C}" type="sibTrans" cxnId="{406FCD02-A0DE-43F4-9D49-888B4858826E}">
      <dgm:prSet/>
      <dgm:spPr/>
      <dgm:t>
        <a:bodyPr/>
        <a:lstStyle/>
        <a:p>
          <a:endParaRPr lang="zh-TW" altLang="en-US"/>
        </a:p>
      </dgm:t>
    </dgm:pt>
    <dgm:pt modelId="{2CAE4C2C-6530-42E9-922D-0048E8491188}">
      <dgm:prSet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sz="2000" b="1" dirty="0" smtClean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動</a:t>
          </a:r>
          <a:endParaRPr lang="en-US" altLang="zh-TW" sz="2000" b="1" dirty="0" smtClean="0">
            <a:solidFill>
              <a:srgbClr val="002060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sz="2000" b="1" dirty="0" smtClean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物</a:t>
          </a:r>
          <a:endParaRPr lang="en-US" altLang="zh-TW" sz="2000" b="1" dirty="0" smtClean="0">
            <a:solidFill>
              <a:srgbClr val="002060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sz="2000" b="1" dirty="0" smtClean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都</a:t>
          </a:r>
          <a:endParaRPr lang="en-US" altLang="zh-TW" sz="2000" b="1" dirty="0" smtClean="0">
            <a:solidFill>
              <a:srgbClr val="002060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sz="2000" b="1" dirty="0" smtClean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有</a:t>
          </a:r>
          <a:endParaRPr lang="en-US" altLang="zh-TW" sz="2000" b="1" dirty="0" smtClean="0">
            <a:solidFill>
              <a:srgbClr val="002060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sz="2000" b="1" dirty="0" smtClean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尾</a:t>
          </a:r>
          <a:endParaRPr lang="en-US" altLang="zh-TW" sz="2000" b="1" dirty="0" smtClean="0">
            <a:solidFill>
              <a:srgbClr val="002060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sz="2000" b="1" smtClean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巴</a:t>
          </a:r>
          <a:endParaRPr lang="zh-TW" altLang="en-US" sz="2000" b="1" dirty="0" smtClean="0">
            <a:solidFill>
              <a:srgbClr val="002060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5389A92A-8B76-440F-9CE9-B6CDB4C75E0A}" type="parTrans" cxnId="{81D44EFE-DA2F-4431-B356-2D4829905965}">
      <dgm:prSet/>
      <dgm:spPr/>
      <dgm:t>
        <a:bodyPr/>
        <a:lstStyle/>
        <a:p>
          <a:endParaRPr lang="zh-TW" altLang="en-US"/>
        </a:p>
      </dgm:t>
    </dgm:pt>
    <dgm:pt modelId="{ACF2EEE2-456D-4A75-B32E-8280AE461D5E}" type="sibTrans" cxnId="{81D44EFE-DA2F-4431-B356-2D4829905965}">
      <dgm:prSet/>
      <dgm:spPr/>
      <dgm:t>
        <a:bodyPr/>
        <a:lstStyle/>
        <a:p>
          <a:endParaRPr lang="zh-TW" altLang="en-US"/>
        </a:p>
      </dgm:t>
    </dgm:pt>
    <dgm:pt modelId="{86888F47-DA70-460C-ADFD-CC5E413344D9}">
      <dgm:prSet custT="1"/>
      <dgm:spPr/>
      <dgm:t>
        <a:bodyPr/>
        <a:lstStyle/>
        <a:p>
          <a:r>
            <a:rPr lang="zh-TW" altLang="en-US" sz="2000" b="1" dirty="0" smtClean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總說</a:t>
          </a:r>
          <a:endParaRPr lang="zh-TW" altLang="en-US" sz="2000" b="1" dirty="0">
            <a:solidFill>
              <a:srgbClr val="002060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931FA255-DBED-44D9-AB55-6B3F2BDDAF67}" type="parTrans" cxnId="{5F62D640-011E-4C1F-8046-EDFF65A7E8A2}">
      <dgm:prSet/>
      <dgm:spPr/>
      <dgm:t>
        <a:bodyPr/>
        <a:lstStyle/>
        <a:p>
          <a:endParaRPr lang="zh-TW" altLang="en-US"/>
        </a:p>
      </dgm:t>
    </dgm:pt>
    <dgm:pt modelId="{2CF49EB1-0B2D-464A-8753-0708F2CA4AE8}" type="sibTrans" cxnId="{5F62D640-011E-4C1F-8046-EDFF65A7E8A2}">
      <dgm:prSet/>
      <dgm:spPr/>
      <dgm:t>
        <a:bodyPr/>
        <a:lstStyle/>
        <a:p>
          <a:endParaRPr lang="zh-TW" altLang="en-US"/>
        </a:p>
      </dgm:t>
    </dgm:pt>
    <dgm:pt modelId="{A3BD35BB-4A56-4898-9371-DCF8848E3A3F}">
      <dgm:prSet custT="1"/>
      <dgm:spPr/>
      <dgm:t>
        <a:bodyPr/>
        <a:lstStyle/>
        <a:p>
          <a:r>
            <a:rPr lang="zh-TW" altLang="en-US" sz="2400" b="1" dirty="0" smtClean="0"/>
            <a:t>猴子</a:t>
          </a:r>
          <a:endParaRPr lang="zh-TW" altLang="en-US" sz="2400" b="1" dirty="0"/>
        </a:p>
      </dgm:t>
    </dgm:pt>
    <dgm:pt modelId="{C1FF0891-1B00-4D7A-BC1A-988C67992C47}" type="parTrans" cxnId="{6FA8BE64-B140-429B-83AE-75853508334D}">
      <dgm:prSet/>
      <dgm:spPr/>
      <dgm:t>
        <a:bodyPr/>
        <a:lstStyle/>
        <a:p>
          <a:endParaRPr lang="zh-TW" altLang="en-US"/>
        </a:p>
      </dgm:t>
    </dgm:pt>
    <dgm:pt modelId="{074F578D-F403-448A-BD72-FD76ABE85480}" type="sibTrans" cxnId="{6FA8BE64-B140-429B-83AE-75853508334D}">
      <dgm:prSet/>
      <dgm:spPr/>
      <dgm:t>
        <a:bodyPr/>
        <a:lstStyle/>
        <a:p>
          <a:endParaRPr lang="zh-TW" altLang="en-US"/>
        </a:p>
      </dgm:t>
    </dgm:pt>
    <dgm:pt modelId="{3A601A99-F4DD-461B-B584-5152B7227F06}">
      <dgm:prSet custT="1"/>
      <dgm:spPr/>
      <dgm:t>
        <a:bodyPr/>
        <a:lstStyle/>
        <a:p>
          <a:r>
            <a:rPr lang="zh-TW" altLang="en-US" sz="2400" b="1" dirty="0" smtClean="0"/>
            <a:t>松</a:t>
          </a:r>
          <a:endParaRPr lang="en-US" altLang="zh-TW" sz="2400" b="1" dirty="0" smtClean="0"/>
        </a:p>
        <a:p>
          <a:r>
            <a:rPr lang="zh-TW" altLang="en-US" sz="2400" b="1" dirty="0" smtClean="0"/>
            <a:t>鼠</a:t>
          </a:r>
          <a:endParaRPr lang="zh-TW" altLang="en-US" sz="2400" b="1" dirty="0"/>
        </a:p>
      </dgm:t>
    </dgm:pt>
    <dgm:pt modelId="{3462F769-DCAF-44D8-9E4E-6CF664CCD474}" type="parTrans" cxnId="{DE1374D2-8BD0-40CD-AE55-E52DC84EE5AF}">
      <dgm:prSet/>
      <dgm:spPr/>
      <dgm:t>
        <a:bodyPr/>
        <a:lstStyle/>
        <a:p>
          <a:endParaRPr lang="zh-TW" altLang="en-US"/>
        </a:p>
      </dgm:t>
    </dgm:pt>
    <dgm:pt modelId="{A39127CC-D79E-4783-B4F0-416CC72D2505}" type="sibTrans" cxnId="{DE1374D2-8BD0-40CD-AE55-E52DC84EE5AF}">
      <dgm:prSet/>
      <dgm:spPr/>
      <dgm:t>
        <a:bodyPr/>
        <a:lstStyle/>
        <a:p>
          <a:endParaRPr lang="zh-TW" altLang="en-US"/>
        </a:p>
      </dgm:t>
    </dgm:pt>
    <dgm:pt modelId="{CF6D1056-8E24-4103-A769-DC51048B5241}">
      <dgm:prSet custT="1"/>
      <dgm:spPr/>
      <dgm:t>
        <a:bodyPr/>
        <a:lstStyle/>
        <a:p>
          <a:r>
            <a:rPr lang="zh-TW" altLang="en-US" sz="2400" b="1" dirty="0" smtClean="0"/>
            <a:t>魚</a:t>
          </a:r>
          <a:endParaRPr lang="en-US" altLang="zh-TW" sz="2400" b="1" dirty="0" smtClean="0"/>
        </a:p>
        <a:p>
          <a:r>
            <a:rPr lang="zh-TW" altLang="en-US" sz="2400" b="1" dirty="0" smtClean="0"/>
            <a:t>類</a:t>
          </a:r>
          <a:endParaRPr lang="zh-TW" altLang="en-US" sz="2400" b="1" dirty="0"/>
        </a:p>
      </dgm:t>
    </dgm:pt>
    <dgm:pt modelId="{FC2571C2-05CB-4748-9F66-D3D5686F43D7}" type="parTrans" cxnId="{6523C1B7-7139-47A4-96A5-90C38081FEBC}">
      <dgm:prSet/>
      <dgm:spPr/>
      <dgm:t>
        <a:bodyPr/>
        <a:lstStyle/>
        <a:p>
          <a:endParaRPr lang="zh-TW" altLang="en-US"/>
        </a:p>
      </dgm:t>
    </dgm:pt>
    <dgm:pt modelId="{63A40680-D624-40AB-B241-FA9CA70A6133}" type="sibTrans" cxnId="{6523C1B7-7139-47A4-96A5-90C38081FEBC}">
      <dgm:prSet/>
      <dgm:spPr/>
      <dgm:t>
        <a:bodyPr/>
        <a:lstStyle/>
        <a:p>
          <a:endParaRPr lang="zh-TW" altLang="en-US"/>
        </a:p>
      </dgm:t>
    </dgm:pt>
    <dgm:pt modelId="{2C70E67F-6942-4BAD-99E4-698EC7D9DAFD}">
      <dgm:prSet custT="1"/>
      <dgm:spPr/>
      <dgm:t>
        <a:bodyPr/>
        <a:lstStyle/>
        <a:p>
          <a:r>
            <a:rPr lang="zh-TW" altLang="en-US" sz="2400" b="1" dirty="0" smtClean="0"/>
            <a:t>鳥</a:t>
          </a:r>
          <a:endParaRPr lang="en-US" altLang="zh-TW" sz="2400" b="1" dirty="0" smtClean="0"/>
        </a:p>
        <a:p>
          <a:r>
            <a:rPr lang="zh-TW" altLang="en-US" sz="2400" b="1" dirty="0" smtClean="0"/>
            <a:t>類</a:t>
          </a:r>
          <a:endParaRPr lang="zh-TW" altLang="en-US" sz="2400" b="1" dirty="0"/>
        </a:p>
      </dgm:t>
    </dgm:pt>
    <dgm:pt modelId="{826D6ADF-68C0-4986-8F2C-22D420D37E21}" type="parTrans" cxnId="{7E2F2344-095B-4E2C-83F9-43BA7D7957F4}">
      <dgm:prSet/>
      <dgm:spPr/>
      <dgm:t>
        <a:bodyPr/>
        <a:lstStyle/>
        <a:p>
          <a:endParaRPr lang="zh-TW" altLang="en-US"/>
        </a:p>
      </dgm:t>
    </dgm:pt>
    <dgm:pt modelId="{BE2C803C-6C18-4015-826B-0EA90A1F97EB}" type="sibTrans" cxnId="{7E2F2344-095B-4E2C-83F9-43BA7D7957F4}">
      <dgm:prSet/>
      <dgm:spPr/>
      <dgm:t>
        <a:bodyPr/>
        <a:lstStyle/>
        <a:p>
          <a:endParaRPr lang="zh-TW" altLang="en-US"/>
        </a:p>
      </dgm:t>
    </dgm:pt>
    <dgm:pt modelId="{A66F4BBF-82A9-4932-9874-433F6B753128}">
      <dgm:prSet custT="1"/>
      <dgm:spPr/>
      <dgm:t>
        <a:bodyPr/>
        <a:lstStyle/>
        <a:p>
          <a:r>
            <a:rPr lang="zh-TW" altLang="en-US" sz="1200" b="1" dirty="0" smtClean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尾</a:t>
          </a:r>
          <a:endParaRPr lang="en-US" altLang="zh-TW" sz="1200" b="1" dirty="0" smtClean="0">
            <a:solidFill>
              <a:srgbClr val="002060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  <a:p>
          <a:r>
            <a:rPr lang="zh-TW" altLang="en-US" sz="1200" b="1" dirty="0" smtClean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巴</a:t>
          </a:r>
          <a:endParaRPr lang="en-US" altLang="zh-TW" sz="1200" b="1" dirty="0" smtClean="0">
            <a:solidFill>
              <a:srgbClr val="002060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  <a:p>
          <a:r>
            <a:rPr lang="zh-TW" altLang="en-US" sz="1200" b="1" dirty="0" smtClean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是</a:t>
          </a:r>
          <a:endParaRPr lang="en-US" altLang="zh-TW" sz="1200" b="1" dirty="0" smtClean="0">
            <a:solidFill>
              <a:srgbClr val="002060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  <a:p>
          <a:r>
            <a:rPr lang="zh-TW" altLang="en-US" sz="1200" b="1" dirty="0" smtClean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動</a:t>
          </a:r>
          <a:endParaRPr lang="en-US" altLang="zh-TW" sz="1200" b="1" dirty="0" smtClean="0">
            <a:solidFill>
              <a:srgbClr val="002060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  <a:p>
          <a:r>
            <a:rPr lang="zh-TW" altLang="en-US" sz="1200" b="1" dirty="0" smtClean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物</a:t>
          </a:r>
          <a:endParaRPr lang="en-US" altLang="zh-TW" sz="1200" b="1" dirty="0" smtClean="0">
            <a:solidFill>
              <a:srgbClr val="002060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  <a:p>
          <a:r>
            <a:rPr lang="zh-TW" altLang="en-US" sz="1200" b="1" dirty="0" smtClean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重</a:t>
          </a:r>
          <a:endParaRPr lang="en-US" altLang="zh-TW" sz="1200" b="1" dirty="0" smtClean="0">
            <a:solidFill>
              <a:srgbClr val="002060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  <a:p>
          <a:r>
            <a:rPr lang="zh-TW" altLang="en-US" sz="1200" b="1" dirty="0" smtClean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要</a:t>
          </a:r>
          <a:endParaRPr lang="en-US" altLang="zh-TW" sz="1200" b="1" dirty="0" smtClean="0">
            <a:solidFill>
              <a:srgbClr val="002060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  <a:p>
          <a:r>
            <a:rPr lang="zh-TW" altLang="en-US" sz="1200" b="1" dirty="0" smtClean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器</a:t>
          </a:r>
          <a:endParaRPr lang="en-US" altLang="zh-TW" sz="1200" b="1" dirty="0" smtClean="0">
            <a:solidFill>
              <a:srgbClr val="002060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  <a:p>
          <a:r>
            <a:rPr lang="zh-TW" altLang="en-US" sz="1200" b="1" dirty="0" smtClean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官</a:t>
          </a:r>
          <a:endParaRPr lang="zh-TW" altLang="en-US" sz="1200" b="1" dirty="0">
            <a:solidFill>
              <a:srgbClr val="002060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27167E23-789B-4C18-82C8-7BDA81324B37}" type="parTrans" cxnId="{AD88756D-3DEA-4C13-82A2-E99CA0080612}">
      <dgm:prSet/>
      <dgm:spPr/>
      <dgm:t>
        <a:bodyPr/>
        <a:lstStyle/>
        <a:p>
          <a:endParaRPr lang="zh-TW" altLang="en-US"/>
        </a:p>
      </dgm:t>
    </dgm:pt>
    <dgm:pt modelId="{C16ACEBB-96BF-4528-ABFE-772043DB3C22}" type="sibTrans" cxnId="{AD88756D-3DEA-4C13-82A2-E99CA0080612}">
      <dgm:prSet/>
      <dgm:spPr/>
      <dgm:t>
        <a:bodyPr/>
        <a:lstStyle/>
        <a:p>
          <a:endParaRPr lang="zh-TW" altLang="en-US"/>
        </a:p>
      </dgm:t>
    </dgm:pt>
    <dgm:pt modelId="{9E73B620-D5D6-48A9-8588-7AA2457A0F0F}">
      <dgm:prSet/>
      <dgm:spPr/>
      <dgm:t>
        <a:bodyPr/>
        <a:lstStyle/>
        <a:p>
          <a:r>
            <a:rPr lang="zh-TW" altLang="en-US" b="1" dirty="0" smtClean="0"/>
            <a:t>蜥</a:t>
          </a:r>
          <a:endParaRPr lang="en-US" altLang="zh-TW" b="1" dirty="0" smtClean="0"/>
        </a:p>
        <a:p>
          <a:r>
            <a:rPr lang="zh-TW" altLang="en-US" b="1" dirty="0" smtClean="0"/>
            <a:t>蜴</a:t>
          </a:r>
          <a:endParaRPr lang="zh-TW" altLang="en-US" b="1" dirty="0"/>
        </a:p>
      </dgm:t>
    </dgm:pt>
    <dgm:pt modelId="{5BE3920E-2441-4A1D-8B96-DBE9EA70C268}" type="parTrans" cxnId="{698DD44E-AD54-4E14-B86D-BD0F60F796A3}">
      <dgm:prSet/>
      <dgm:spPr/>
      <dgm:t>
        <a:bodyPr/>
        <a:lstStyle/>
        <a:p>
          <a:endParaRPr lang="zh-TW" altLang="en-US"/>
        </a:p>
      </dgm:t>
    </dgm:pt>
    <dgm:pt modelId="{03A0746B-8BE7-432B-A949-C77B8FAC8CB3}" type="sibTrans" cxnId="{698DD44E-AD54-4E14-B86D-BD0F60F796A3}">
      <dgm:prSet/>
      <dgm:spPr/>
      <dgm:t>
        <a:bodyPr/>
        <a:lstStyle/>
        <a:p>
          <a:endParaRPr lang="zh-TW" altLang="en-US"/>
        </a:p>
      </dgm:t>
    </dgm:pt>
    <dgm:pt modelId="{CF2BCB9D-8CE5-4573-AC4D-4F012BFBCC93}" type="pres">
      <dgm:prSet presAssocID="{1127BF83-5E59-4481-92DD-03272088D977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zh-TW" altLang="en-US"/>
        </a:p>
      </dgm:t>
    </dgm:pt>
    <dgm:pt modelId="{7DA7EE49-FB53-4617-B9AF-6CC25AB1330C}" type="pres">
      <dgm:prSet presAssocID="{6F096BFA-B0E8-4266-ACC2-722ABCA61E9B}" presName="hierRoot1" presStyleCnt="0"/>
      <dgm:spPr/>
    </dgm:pt>
    <dgm:pt modelId="{63E78775-A70C-46EB-9604-CC3AFC69A0B9}" type="pres">
      <dgm:prSet presAssocID="{6F096BFA-B0E8-4266-ACC2-722ABCA61E9B}" presName="composite" presStyleCnt="0"/>
      <dgm:spPr/>
    </dgm:pt>
    <dgm:pt modelId="{1ABD969A-5395-46C3-A647-62406B31D51D}" type="pres">
      <dgm:prSet presAssocID="{6F096BFA-B0E8-4266-ACC2-722ABCA61E9B}" presName="background" presStyleLbl="node0" presStyleIdx="0" presStyleCnt="1"/>
      <dgm:spPr/>
    </dgm:pt>
    <dgm:pt modelId="{C3D9527A-6B35-4BEA-B4E2-F0DBF43F3582}" type="pres">
      <dgm:prSet presAssocID="{6F096BFA-B0E8-4266-ACC2-722ABCA61E9B}" presName="text" presStyleLbl="fgAcc0" presStyleIdx="0" presStyleCnt="1" custScaleX="362802" custScaleY="176815" custLinFactY="-22748" custLinFactNeighborX="-4116" custLinFactNeighborY="-100000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66D10F10-78BC-42D1-BEC8-5ABDE821A846}" type="pres">
      <dgm:prSet presAssocID="{6F096BFA-B0E8-4266-ACC2-722ABCA61E9B}" presName="hierChild2" presStyleCnt="0"/>
      <dgm:spPr/>
    </dgm:pt>
    <dgm:pt modelId="{10099F48-EF67-4685-9015-C2C5A8E864DD}" type="pres">
      <dgm:prSet presAssocID="{3E96BF83-D402-4F51-A175-40194E641B2D}" presName="Name10" presStyleLbl="parChTrans1D2" presStyleIdx="0" presStyleCnt="3"/>
      <dgm:spPr/>
      <dgm:t>
        <a:bodyPr/>
        <a:lstStyle/>
        <a:p>
          <a:endParaRPr lang="zh-TW" altLang="en-US"/>
        </a:p>
      </dgm:t>
    </dgm:pt>
    <dgm:pt modelId="{CB33AFE6-E3A5-4A6A-8332-0E517D46332E}" type="pres">
      <dgm:prSet presAssocID="{7664A304-27F5-4E43-AD38-458A9FE6AE45}" presName="hierRoot2" presStyleCnt="0"/>
      <dgm:spPr/>
    </dgm:pt>
    <dgm:pt modelId="{5C4F9965-A9D1-426A-AEBF-6A8C8FC795DC}" type="pres">
      <dgm:prSet presAssocID="{7664A304-27F5-4E43-AD38-458A9FE6AE45}" presName="composite2" presStyleCnt="0"/>
      <dgm:spPr/>
    </dgm:pt>
    <dgm:pt modelId="{C50A85AE-A9A8-4EBA-B81D-0729DBE91A1F}" type="pres">
      <dgm:prSet presAssocID="{7664A304-27F5-4E43-AD38-458A9FE6AE45}" presName="background2" presStyleLbl="node2" presStyleIdx="0" presStyleCnt="3"/>
      <dgm:spPr/>
    </dgm:pt>
    <dgm:pt modelId="{6B6F7BE7-60F1-4688-A016-63A289F70F70}" type="pres">
      <dgm:prSet presAssocID="{7664A304-27F5-4E43-AD38-458A9FE6AE45}" presName="text2" presStyleLbl="fgAcc2" presStyleIdx="0" presStyleCnt="3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002649FE-F4AB-41BE-9E05-2522D1F1CF5B}" type="pres">
      <dgm:prSet presAssocID="{7664A304-27F5-4E43-AD38-458A9FE6AE45}" presName="hierChild3" presStyleCnt="0"/>
      <dgm:spPr/>
    </dgm:pt>
    <dgm:pt modelId="{A545E6C1-A023-4281-BBFC-B61983B6BF07}" type="pres">
      <dgm:prSet presAssocID="{27167E23-789B-4C18-82C8-7BDA81324B37}" presName="Name17" presStyleLbl="parChTrans1D3" presStyleIdx="0" presStyleCnt="7"/>
      <dgm:spPr/>
      <dgm:t>
        <a:bodyPr/>
        <a:lstStyle/>
        <a:p>
          <a:endParaRPr lang="zh-TW" altLang="en-US"/>
        </a:p>
      </dgm:t>
    </dgm:pt>
    <dgm:pt modelId="{4F0D513C-563A-43A7-AACE-002CE6DDC8F0}" type="pres">
      <dgm:prSet presAssocID="{A66F4BBF-82A9-4932-9874-433F6B753128}" presName="hierRoot3" presStyleCnt="0"/>
      <dgm:spPr/>
    </dgm:pt>
    <dgm:pt modelId="{8E42623D-C323-410B-A5FF-AC149742D145}" type="pres">
      <dgm:prSet presAssocID="{A66F4BBF-82A9-4932-9874-433F6B753128}" presName="composite3" presStyleCnt="0"/>
      <dgm:spPr/>
    </dgm:pt>
    <dgm:pt modelId="{8A3BFF9B-0628-469C-BE72-A1147E5BE70D}" type="pres">
      <dgm:prSet presAssocID="{A66F4BBF-82A9-4932-9874-433F6B753128}" presName="background3" presStyleLbl="node3" presStyleIdx="0" presStyleCnt="7"/>
      <dgm:spPr/>
    </dgm:pt>
    <dgm:pt modelId="{D0F18435-247D-495C-AA2F-98B4D2C0ABF3}" type="pres">
      <dgm:prSet presAssocID="{A66F4BBF-82A9-4932-9874-433F6B753128}" presName="text3" presStyleLbl="fgAcc3" presStyleIdx="0" presStyleCnt="7" custScaleX="50912" custScaleY="413767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B77E8971-E64F-4582-8DEA-335A8B629458}" type="pres">
      <dgm:prSet presAssocID="{A66F4BBF-82A9-4932-9874-433F6B753128}" presName="hierChild4" presStyleCnt="0"/>
      <dgm:spPr/>
    </dgm:pt>
    <dgm:pt modelId="{1307F519-19B6-4222-9745-8EEE1CCA794A}" type="pres">
      <dgm:prSet presAssocID="{047EF632-A61E-42BB-B466-02780DDF5D81}" presName="Name10" presStyleLbl="parChTrans1D2" presStyleIdx="1" presStyleCnt="3"/>
      <dgm:spPr/>
      <dgm:t>
        <a:bodyPr/>
        <a:lstStyle/>
        <a:p>
          <a:endParaRPr lang="zh-TW" altLang="en-US"/>
        </a:p>
      </dgm:t>
    </dgm:pt>
    <dgm:pt modelId="{CDCE24A4-C0B4-44F2-9C1C-1D01A9C838BD}" type="pres">
      <dgm:prSet presAssocID="{56A5594A-7B4C-40AA-BD1A-DAA3DACEC04C}" presName="hierRoot2" presStyleCnt="0"/>
      <dgm:spPr/>
    </dgm:pt>
    <dgm:pt modelId="{13EB3311-F5DB-4437-ADE8-9920B8D3F23C}" type="pres">
      <dgm:prSet presAssocID="{56A5594A-7B4C-40AA-BD1A-DAA3DACEC04C}" presName="composite2" presStyleCnt="0"/>
      <dgm:spPr/>
    </dgm:pt>
    <dgm:pt modelId="{016F3B94-408B-4DF8-9ED8-83B664E600FC}" type="pres">
      <dgm:prSet presAssocID="{56A5594A-7B4C-40AA-BD1A-DAA3DACEC04C}" presName="background2" presStyleLbl="node2" presStyleIdx="1" presStyleCnt="3"/>
      <dgm:spPr/>
    </dgm:pt>
    <dgm:pt modelId="{B544EB5D-77AB-4704-BDE8-AAF84D181C66}" type="pres">
      <dgm:prSet presAssocID="{56A5594A-7B4C-40AA-BD1A-DAA3DACEC04C}" presName="text2" presStyleLbl="fgAcc2" presStyleIdx="1" presStyleCnt="3" custScaleY="57035" custLinFactNeighborX="29418" custLinFactNeighborY="1782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22BE936F-F8EC-414C-AED0-6776171AE0D4}" type="pres">
      <dgm:prSet presAssocID="{56A5594A-7B4C-40AA-BD1A-DAA3DACEC04C}" presName="hierChild3" presStyleCnt="0"/>
      <dgm:spPr/>
    </dgm:pt>
    <dgm:pt modelId="{046598E0-8F98-4878-BB21-B0A5548D2FD4}" type="pres">
      <dgm:prSet presAssocID="{5BE3920E-2441-4A1D-8B96-DBE9EA70C268}" presName="Name17" presStyleLbl="parChTrans1D3" presStyleIdx="1" presStyleCnt="7"/>
      <dgm:spPr/>
      <dgm:t>
        <a:bodyPr/>
        <a:lstStyle/>
        <a:p>
          <a:endParaRPr lang="zh-TW" altLang="en-US"/>
        </a:p>
      </dgm:t>
    </dgm:pt>
    <dgm:pt modelId="{12214C67-37FC-42C6-8344-821021F1EF98}" type="pres">
      <dgm:prSet presAssocID="{9E73B620-D5D6-48A9-8588-7AA2457A0F0F}" presName="hierRoot3" presStyleCnt="0"/>
      <dgm:spPr/>
    </dgm:pt>
    <dgm:pt modelId="{1796F77B-EF33-4549-98F3-2BE1D2C528DC}" type="pres">
      <dgm:prSet presAssocID="{9E73B620-D5D6-48A9-8588-7AA2457A0F0F}" presName="composite3" presStyleCnt="0"/>
      <dgm:spPr/>
    </dgm:pt>
    <dgm:pt modelId="{841D0CBC-EEB3-4B7E-8C31-8027BCBEDF6A}" type="pres">
      <dgm:prSet presAssocID="{9E73B620-D5D6-48A9-8588-7AA2457A0F0F}" presName="background3" presStyleLbl="node3" presStyleIdx="1" presStyleCnt="7"/>
      <dgm:spPr/>
    </dgm:pt>
    <dgm:pt modelId="{5FCBC3FD-AB99-4EFC-9EE4-DF9901CCF9B1}" type="pres">
      <dgm:prSet presAssocID="{9E73B620-D5D6-48A9-8588-7AA2457A0F0F}" presName="text3" presStyleLbl="fgAcc3" presStyleIdx="1" presStyleCnt="7" custScaleX="56680" custScaleY="182665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DD4B4429-DE09-406D-A51E-D234B3CD62B0}" type="pres">
      <dgm:prSet presAssocID="{9E73B620-D5D6-48A9-8588-7AA2457A0F0F}" presName="hierChild4" presStyleCnt="0"/>
      <dgm:spPr/>
    </dgm:pt>
    <dgm:pt modelId="{97311412-CCD2-4B0F-88BB-E1D736E9D55D}" type="pres">
      <dgm:prSet presAssocID="{826D6ADF-68C0-4986-8F2C-22D420D37E21}" presName="Name17" presStyleLbl="parChTrans1D3" presStyleIdx="2" presStyleCnt="7"/>
      <dgm:spPr/>
      <dgm:t>
        <a:bodyPr/>
        <a:lstStyle/>
        <a:p>
          <a:endParaRPr lang="zh-TW" altLang="en-US"/>
        </a:p>
      </dgm:t>
    </dgm:pt>
    <dgm:pt modelId="{321812BD-F9D8-4A27-98EA-B1867D68B42D}" type="pres">
      <dgm:prSet presAssocID="{2C70E67F-6942-4BAD-99E4-698EC7D9DAFD}" presName="hierRoot3" presStyleCnt="0"/>
      <dgm:spPr/>
    </dgm:pt>
    <dgm:pt modelId="{F08CA5A8-DD45-4D12-9186-9C34F43167D1}" type="pres">
      <dgm:prSet presAssocID="{2C70E67F-6942-4BAD-99E4-698EC7D9DAFD}" presName="composite3" presStyleCnt="0"/>
      <dgm:spPr/>
    </dgm:pt>
    <dgm:pt modelId="{38FB12B0-B318-4940-825E-D9F3AF721CFB}" type="pres">
      <dgm:prSet presAssocID="{2C70E67F-6942-4BAD-99E4-698EC7D9DAFD}" presName="background3" presStyleLbl="node3" presStyleIdx="2" presStyleCnt="7"/>
      <dgm:spPr/>
    </dgm:pt>
    <dgm:pt modelId="{4F1501CC-FB79-4EFD-BA5E-2D7545CB514F}" type="pres">
      <dgm:prSet presAssocID="{2C70E67F-6942-4BAD-99E4-698EC7D9DAFD}" presName="text3" presStyleLbl="fgAcc3" presStyleIdx="2" presStyleCnt="7" custScaleX="55455" custScaleY="169562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C93E7352-7E1D-4CBC-8914-B565FD4E1931}" type="pres">
      <dgm:prSet presAssocID="{2C70E67F-6942-4BAD-99E4-698EC7D9DAFD}" presName="hierChild4" presStyleCnt="0"/>
      <dgm:spPr/>
    </dgm:pt>
    <dgm:pt modelId="{7528612C-50EB-48E8-81D3-CFE135B87278}" type="pres">
      <dgm:prSet presAssocID="{FC2571C2-05CB-4748-9F66-D3D5686F43D7}" presName="Name17" presStyleLbl="parChTrans1D3" presStyleIdx="3" presStyleCnt="7"/>
      <dgm:spPr/>
      <dgm:t>
        <a:bodyPr/>
        <a:lstStyle/>
        <a:p>
          <a:endParaRPr lang="zh-TW" altLang="en-US"/>
        </a:p>
      </dgm:t>
    </dgm:pt>
    <dgm:pt modelId="{027C3F2D-BD79-4A1A-8B70-6A2B15743CBF}" type="pres">
      <dgm:prSet presAssocID="{CF6D1056-8E24-4103-A769-DC51048B5241}" presName="hierRoot3" presStyleCnt="0"/>
      <dgm:spPr/>
    </dgm:pt>
    <dgm:pt modelId="{B59F5A01-89C5-4AEF-B4C3-9B60537668DE}" type="pres">
      <dgm:prSet presAssocID="{CF6D1056-8E24-4103-A769-DC51048B5241}" presName="composite3" presStyleCnt="0"/>
      <dgm:spPr/>
    </dgm:pt>
    <dgm:pt modelId="{F443F84C-23B7-464E-8AE7-6F076C0AEC5F}" type="pres">
      <dgm:prSet presAssocID="{CF6D1056-8E24-4103-A769-DC51048B5241}" presName="background3" presStyleLbl="node3" presStyleIdx="3" presStyleCnt="7"/>
      <dgm:spPr/>
    </dgm:pt>
    <dgm:pt modelId="{11265E2D-89B2-4003-A795-4F0CBD22B20B}" type="pres">
      <dgm:prSet presAssocID="{CF6D1056-8E24-4103-A769-DC51048B5241}" presName="text3" presStyleLbl="fgAcc3" presStyleIdx="3" presStyleCnt="7" custScaleX="46805" custScaleY="180821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BC423FFA-A652-4E90-90D6-3B671FDD6F96}" type="pres">
      <dgm:prSet presAssocID="{CF6D1056-8E24-4103-A769-DC51048B5241}" presName="hierChild4" presStyleCnt="0"/>
      <dgm:spPr/>
    </dgm:pt>
    <dgm:pt modelId="{1B882C28-32D1-4629-80C3-15C39C0087E4}" type="pres">
      <dgm:prSet presAssocID="{3462F769-DCAF-44D8-9E4E-6CF664CCD474}" presName="Name17" presStyleLbl="parChTrans1D3" presStyleIdx="4" presStyleCnt="7"/>
      <dgm:spPr/>
      <dgm:t>
        <a:bodyPr/>
        <a:lstStyle/>
        <a:p>
          <a:endParaRPr lang="zh-TW" altLang="en-US"/>
        </a:p>
      </dgm:t>
    </dgm:pt>
    <dgm:pt modelId="{6163B186-219A-4DA6-8A9F-BBCBD4317A91}" type="pres">
      <dgm:prSet presAssocID="{3A601A99-F4DD-461B-B584-5152B7227F06}" presName="hierRoot3" presStyleCnt="0"/>
      <dgm:spPr/>
    </dgm:pt>
    <dgm:pt modelId="{B1EEEFF7-121B-4A7B-8EFB-675F2715B434}" type="pres">
      <dgm:prSet presAssocID="{3A601A99-F4DD-461B-B584-5152B7227F06}" presName="composite3" presStyleCnt="0"/>
      <dgm:spPr/>
    </dgm:pt>
    <dgm:pt modelId="{8629E4AF-8D5A-422C-9AA1-9F3C4C2C000A}" type="pres">
      <dgm:prSet presAssocID="{3A601A99-F4DD-461B-B584-5152B7227F06}" presName="background3" presStyleLbl="node3" presStyleIdx="4" presStyleCnt="7"/>
      <dgm:spPr/>
    </dgm:pt>
    <dgm:pt modelId="{DB29C060-2A19-4497-82D9-9BEAEC64F4CD}" type="pres">
      <dgm:prSet presAssocID="{3A601A99-F4DD-461B-B584-5152B7227F06}" presName="text3" presStyleLbl="fgAcc3" presStyleIdx="4" presStyleCnt="7" custScaleX="49916" custScaleY="17805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3E315484-15AD-4158-A091-9C5353C70508}" type="pres">
      <dgm:prSet presAssocID="{3A601A99-F4DD-461B-B584-5152B7227F06}" presName="hierChild4" presStyleCnt="0"/>
      <dgm:spPr/>
    </dgm:pt>
    <dgm:pt modelId="{A60ECDF9-856B-4FE7-8470-8E49F3FB47A2}" type="pres">
      <dgm:prSet presAssocID="{C1FF0891-1B00-4D7A-BC1A-988C67992C47}" presName="Name17" presStyleLbl="parChTrans1D3" presStyleIdx="5" presStyleCnt="7"/>
      <dgm:spPr/>
      <dgm:t>
        <a:bodyPr/>
        <a:lstStyle/>
        <a:p>
          <a:endParaRPr lang="zh-TW" altLang="en-US"/>
        </a:p>
      </dgm:t>
    </dgm:pt>
    <dgm:pt modelId="{F2DAB712-85FB-47F7-BA77-347C924B6627}" type="pres">
      <dgm:prSet presAssocID="{A3BD35BB-4A56-4898-9371-DCF8848E3A3F}" presName="hierRoot3" presStyleCnt="0"/>
      <dgm:spPr/>
    </dgm:pt>
    <dgm:pt modelId="{DF7AFB0D-AE06-43B0-95A4-B4FCB583212D}" type="pres">
      <dgm:prSet presAssocID="{A3BD35BB-4A56-4898-9371-DCF8848E3A3F}" presName="composite3" presStyleCnt="0"/>
      <dgm:spPr/>
    </dgm:pt>
    <dgm:pt modelId="{68FF2827-7672-4F41-AA35-CAC3BC894BFB}" type="pres">
      <dgm:prSet presAssocID="{A3BD35BB-4A56-4898-9371-DCF8848E3A3F}" presName="background3" presStyleLbl="node3" presStyleIdx="5" presStyleCnt="7"/>
      <dgm:spPr/>
    </dgm:pt>
    <dgm:pt modelId="{1C369AC8-9387-4B02-BADC-26EFDD9F37F5}" type="pres">
      <dgm:prSet presAssocID="{A3BD35BB-4A56-4898-9371-DCF8848E3A3F}" presName="text3" presStyleLbl="fgAcc3" presStyleIdx="5" presStyleCnt="7" custScaleX="39957" custScaleY="164847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F0A5ED0B-F7B5-4385-A31C-276F2956B001}" type="pres">
      <dgm:prSet presAssocID="{A3BD35BB-4A56-4898-9371-DCF8848E3A3F}" presName="hierChild4" presStyleCnt="0"/>
      <dgm:spPr/>
    </dgm:pt>
    <dgm:pt modelId="{D79203EB-9AE1-4A2E-BD1E-9C9A6A9C701B}" type="pres">
      <dgm:prSet presAssocID="{931FA255-DBED-44D9-AB55-6B3F2BDDAF67}" presName="Name10" presStyleLbl="parChTrans1D2" presStyleIdx="2" presStyleCnt="3"/>
      <dgm:spPr/>
      <dgm:t>
        <a:bodyPr/>
        <a:lstStyle/>
        <a:p>
          <a:endParaRPr lang="zh-TW" altLang="en-US"/>
        </a:p>
      </dgm:t>
    </dgm:pt>
    <dgm:pt modelId="{8B244536-235C-4E1B-821E-10D3B2AE75C4}" type="pres">
      <dgm:prSet presAssocID="{86888F47-DA70-460C-ADFD-CC5E413344D9}" presName="hierRoot2" presStyleCnt="0"/>
      <dgm:spPr/>
    </dgm:pt>
    <dgm:pt modelId="{6FBC960D-7D12-45DE-B546-7C9539E23BE1}" type="pres">
      <dgm:prSet presAssocID="{86888F47-DA70-460C-ADFD-CC5E413344D9}" presName="composite2" presStyleCnt="0"/>
      <dgm:spPr/>
    </dgm:pt>
    <dgm:pt modelId="{832DE555-1030-4907-836F-A44DC5B47F2A}" type="pres">
      <dgm:prSet presAssocID="{86888F47-DA70-460C-ADFD-CC5E413344D9}" presName="background2" presStyleLbl="node2" presStyleIdx="2" presStyleCnt="3"/>
      <dgm:spPr/>
    </dgm:pt>
    <dgm:pt modelId="{95841CBD-B479-4645-8A95-1BA3C6D1D094}" type="pres">
      <dgm:prSet presAssocID="{86888F47-DA70-460C-ADFD-CC5E413344D9}" presName="text2" presStyleLbl="fgAcc2" presStyleIdx="2" presStyleCnt="3" custScaleY="60975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B2A2881F-CAE5-489B-8442-941C1F2232B4}" type="pres">
      <dgm:prSet presAssocID="{86888F47-DA70-460C-ADFD-CC5E413344D9}" presName="hierChild3" presStyleCnt="0"/>
      <dgm:spPr/>
    </dgm:pt>
    <dgm:pt modelId="{2F4C8449-CD14-4823-A72A-258DF3B2F209}" type="pres">
      <dgm:prSet presAssocID="{5389A92A-8B76-440F-9CE9-B6CDB4C75E0A}" presName="Name17" presStyleLbl="parChTrans1D3" presStyleIdx="6" presStyleCnt="7"/>
      <dgm:spPr/>
      <dgm:t>
        <a:bodyPr/>
        <a:lstStyle/>
        <a:p>
          <a:endParaRPr lang="zh-TW" altLang="en-US"/>
        </a:p>
      </dgm:t>
    </dgm:pt>
    <dgm:pt modelId="{49DDC9E8-F982-4D5B-B6DB-A2EB5D341EA5}" type="pres">
      <dgm:prSet presAssocID="{2CAE4C2C-6530-42E9-922D-0048E8491188}" presName="hierRoot3" presStyleCnt="0"/>
      <dgm:spPr/>
    </dgm:pt>
    <dgm:pt modelId="{EAACF63B-1052-4060-8D0C-9F1587E6CF89}" type="pres">
      <dgm:prSet presAssocID="{2CAE4C2C-6530-42E9-922D-0048E8491188}" presName="composite3" presStyleCnt="0"/>
      <dgm:spPr/>
    </dgm:pt>
    <dgm:pt modelId="{915EF59C-FEF4-4C01-9778-429DF86DBB0E}" type="pres">
      <dgm:prSet presAssocID="{2CAE4C2C-6530-42E9-922D-0048E8491188}" presName="background3" presStyleLbl="node3" presStyleIdx="6" presStyleCnt="7"/>
      <dgm:spPr/>
    </dgm:pt>
    <dgm:pt modelId="{56269629-F003-4B42-B92B-9E3EF669499A}" type="pres">
      <dgm:prSet presAssocID="{2CAE4C2C-6530-42E9-922D-0048E8491188}" presName="text3" presStyleLbl="fgAcc3" presStyleIdx="6" presStyleCnt="7" custScaleX="61000" custScaleY="46484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D1AD27B2-CA4D-4A33-96D4-C1C7D734A490}" type="pres">
      <dgm:prSet presAssocID="{2CAE4C2C-6530-42E9-922D-0048E8491188}" presName="hierChild4" presStyleCnt="0"/>
      <dgm:spPr/>
    </dgm:pt>
  </dgm:ptLst>
  <dgm:cxnLst>
    <dgm:cxn modelId="{6523C1B7-7139-47A4-96A5-90C38081FEBC}" srcId="{56A5594A-7B4C-40AA-BD1A-DAA3DACEC04C}" destId="{CF6D1056-8E24-4103-A769-DC51048B5241}" srcOrd="2" destOrd="0" parTransId="{FC2571C2-05CB-4748-9F66-D3D5686F43D7}" sibTransId="{63A40680-D624-40AB-B241-FA9CA70A6133}"/>
    <dgm:cxn modelId="{DE1374D2-8BD0-40CD-AE55-E52DC84EE5AF}" srcId="{56A5594A-7B4C-40AA-BD1A-DAA3DACEC04C}" destId="{3A601A99-F4DD-461B-B584-5152B7227F06}" srcOrd="3" destOrd="0" parTransId="{3462F769-DCAF-44D8-9E4E-6CF664CCD474}" sibTransId="{A39127CC-D79E-4783-B4F0-416CC72D2505}"/>
    <dgm:cxn modelId="{7E2F2344-095B-4E2C-83F9-43BA7D7957F4}" srcId="{56A5594A-7B4C-40AA-BD1A-DAA3DACEC04C}" destId="{2C70E67F-6942-4BAD-99E4-698EC7D9DAFD}" srcOrd="1" destOrd="0" parTransId="{826D6ADF-68C0-4986-8F2C-22D420D37E21}" sibTransId="{BE2C803C-6C18-4015-826B-0EA90A1F97EB}"/>
    <dgm:cxn modelId="{3984F736-5557-4675-B84E-7ABC27EF6AC1}" type="presOf" srcId="{C1FF0891-1B00-4D7A-BC1A-988C67992C47}" destId="{A60ECDF9-856B-4FE7-8470-8E49F3FB47A2}" srcOrd="0" destOrd="0" presId="urn:microsoft.com/office/officeart/2005/8/layout/hierarchy1"/>
    <dgm:cxn modelId="{07E4FD06-A4F4-49EB-98CC-ECD76AF1ED6E}" type="presOf" srcId="{931FA255-DBED-44D9-AB55-6B3F2BDDAF67}" destId="{D79203EB-9AE1-4A2E-BD1E-9C9A6A9C701B}" srcOrd="0" destOrd="0" presId="urn:microsoft.com/office/officeart/2005/8/layout/hierarchy1"/>
    <dgm:cxn modelId="{81D44EFE-DA2F-4431-B356-2D4829905965}" srcId="{86888F47-DA70-460C-ADFD-CC5E413344D9}" destId="{2CAE4C2C-6530-42E9-922D-0048E8491188}" srcOrd="0" destOrd="0" parTransId="{5389A92A-8B76-440F-9CE9-B6CDB4C75E0A}" sibTransId="{ACF2EEE2-456D-4A75-B32E-8280AE461D5E}"/>
    <dgm:cxn modelId="{D1D5D56D-B275-4778-8C8E-4CD43805C16E}" type="presOf" srcId="{5389A92A-8B76-440F-9CE9-B6CDB4C75E0A}" destId="{2F4C8449-CD14-4823-A72A-258DF3B2F209}" srcOrd="0" destOrd="0" presId="urn:microsoft.com/office/officeart/2005/8/layout/hierarchy1"/>
    <dgm:cxn modelId="{F0B8006B-DC72-4523-B2E6-3770573F3755}" type="presOf" srcId="{047EF632-A61E-42BB-B466-02780DDF5D81}" destId="{1307F519-19B6-4222-9745-8EEE1CCA794A}" srcOrd="0" destOrd="0" presId="urn:microsoft.com/office/officeart/2005/8/layout/hierarchy1"/>
    <dgm:cxn modelId="{F7C1CB07-8AB5-46F3-BCA1-44C652C0226B}" type="presOf" srcId="{826D6ADF-68C0-4986-8F2C-22D420D37E21}" destId="{97311412-CCD2-4B0F-88BB-E1D736E9D55D}" srcOrd="0" destOrd="0" presId="urn:microsoft.com/office/officeart/2005/8/layout/hierarchy1"/>
    <dgm:cxn modelId="{D097D82E-4310-47DD-BD9A-A387F0ABC150}" type="presOf" srcId="{CF6D1056-8E24-4103-A769-DC51048B5241}" destId="{11265E2D-89B2-4003-A795-4F0CBD22B20B}" srcOrd="0" destOrd="0" presId="urn:microsoft.com/office/officeart/2005/8/layout/hierarchy1"/>
    <dgm:cxn modelId="{9CF6CA7D-6724-4A85-9582-465565871D36}" type="presOf" srcId="{FC2571C2-05CB-4748-9F66-D3D5686F43D7}" destId="{7528612C-50EB-48E8-81D3-CFE135B87278}" srcOrd="0" destOrd="0" presId="urn:microsoft.com/office/officeart/2005/8/layout/hierarchy1"/>
    <dgm:cxn modelId="{A855392B-4811-41A9-B9DE-58B0FDC71953}" type="presOf" srcId="{2C70E67F-6942-4BAD-99E4-698EC7D9DAFD}" destId="{4F1501CC-FB79-4EFD-BA5E-2D7545CB514F}" srcOrd="0" destOrd="0" presId="urn:microsoft.com/office/officeart/2005/8/layout/hierarchy1"/>
    <dgm:cxn modelId="{AD88756D-3DEA-4C13-82A2-E99CA0080612}" srcId="{7664A304-27F5-4E43-AD38-458A9FE6AE45}" destId="{A66F4BBF-82A9-4932-9874-433F6B753128}" srcOrd="0" destOrd="0" parTransId="{27167E23-789B-4C18-82C8-7BDA81324B37}" sibTransId="{C16ACEBB-96BF-4528-ABFE-772043DB3C22}"/>
    <dgm:cxn modelId="{990B455E-4D44-4613-B8BB-F472F430BB5F}" type="presOf" srcId="{86888F47-DA70-460C-ADFD-CC5E413344D9}" destId="{95841CBD-B479-4645-8A95-1BA3C6D1D094}" srcOrd="0" destOrd="0" presId="urn:microsoft.com/office/officeart/2005/8/layout/hierarchy1"/>
    <dgm:cxn modelId="{8364CCB7-8F71-48FD-A307-D2025EEDC10B}" type="presOf" srcId="{56A5594A-7B4C-40AA-BD1A-DAA3DACEC04C}" destId="{B544EB5D-77AB-4704-BDE8-AAF84D181C66}" srcOrd="0" destOrd="0" presId="urn:microsoft.com/office/officeart/2005/8/layout/hierarchy1"/>
    <dgm:cxn modelId="{5F62D640-011E-4C1F-8046-EDFF65A7E8A2}" srcId="{6F096BFA-B0E8-4266-ACC2-722ABCA61E9B}" destId="{86888F47-DA70-460C-ADFD-CC5E413344D9}" srcOrd="2" destOrd="0" parTransId="{931FA255-DBED-44D9-AB55-6B3F2BDDAF67}" sibTransId="{2CF49EB1-0B2D-464A-8753-0708F2CA4AE8}"/>
    <dgm:cxn modelId="{529D1F82-0195-4E5B-949C-DE0229935022}" type="presOf" srcId="{6F096BFA-B0E8-4266-ACC2-722ABCA61E9B}" destId="{C3D9527A-6B35-4BEA-B4E2-F0DBF43F3582}" srcOrd="0" destOrd="0" presId="urn:microsoft.com/office/officeart/2005/8/layout/hierarchy1"/>
    <dgm:cxn modelId="{683AA691-F098-4FFD-BCC1-4C7ABE77C667}" type="presOf" srcId="{A3BD35BB-4A56-4898-9371-DCF8848E3A3F}" destId="{1C369AC8-9387-4B02-BADC-26EFDD9F37F5}" srcOrd="0" destOrd="0" presId="urn:microsoft.com/office/officeart/2005/8/layout/hierarchy1"/>
    <dgm:cxn modelId="{FF82F0F1-4C64-4F20-87FB-62682B43E9D5}" type="presOf" srcId="{A66F4BBF-82A9-4932-9874-433F6B753128}" destId="{D0F18435-247D-495C-AA2F-98B4D2C0ABF3}" srcOrd="0" destOrd="0" presId="urn:microsoft.com/office/officeart/2005/8/layout/hierarchy1"/>
    <dgm:cxn modelId="{9219121C-5F7A-4780-88C4-A24B8F70553E}" type="presOf" srcId="{3E96BF83-D402-4F51-A175-40194E641B2D}" destId="{10099F48-EF67-4685-9015-C2C5A8E864DD}" srcOrd="0" destOrd="0" presId="urn:microsoft.com/office/officeart/2005/8/layout/hierarchy1"/>
    <dgm:cxn modelId="{0E105907-15F3-483A-837B-C315F6BCFEA9}" type="presOf" srcId="{3462F769-DCAF-44D8-9E4E-6CF664CCD474}" destId="{1B882C28-32D1-4629-80C3-15C39C0087E4}" srcOrd="0" destOrd="0" presId="urn:microsoft.com/office/officeart/2005/8/layout/hierarchy1"/>
    <dgm:cxn modelId="{B739783A-52B0-4D29-8EE5-51D5BE82665F}" type="presOf" srcId="{5BE3920E-2441-4A1D-8B96-DBE9EA70C268}" destId="{046598E0-8F98-4878-BB21-B0A5548D2FD4}" srcOrd="0" destOrd="0" presId="urn:microsoft.com/office/officeart/2005/8/layout/hierarchy1"/>
    <dgm:cxn modelId="{698DD44E-AD54-4E14-B86D-BD0F60F796A3}" srcId="{56A5594A-7B4C-40AA-BD1A-DAA3DACEC04C}" destId="{9E73B620-D5D6-48A9-8588-7AA2457A0F0F}" srcOrd="0" destOrd="0" parTransId="{5BE3920E-2441-4A1D-8B96-DBE9EA70C268}" sibTransId="{03A0746B-8BE7-432B-A949-C77B8FAC8CB3}"/>
    <dgm:cxn modelId="{03853997-9C00-4C9E-97BC-8446E431DD4F}" type="presOf" srcId="{3A601A99-F4DD-461B-B584-5152B7227F06}" destId="{DB29C060-2A19-4497-82D9-9BEAEC64F4CD}" srcOrd="0" destOrd="0" presId="urn:microsoft.com/office/officeart/2005/8/layout/hierarchy1"/>
    <dgm:cxn modelId="{1D916689-1204-4A07-8DA7-602B5B9C2A48}" srcId="{6F096BFA-B0E8-4266-ACC2-722ABCA61E9B}" destId="{7664A304-27F5-4E43-AD38-458A9FE6AE45}" srcOrd="0" destOrd="0" parTransId="{3E96BF83-D402-4F51-A175-40194E641B2D}" sibTransId="{0978ED16-3FD0-4ABC-B1B7-3A0F9163ABE2}"/>
    <dgm:cxn modelId="{BEA3ED90-FBD7-411E-A2B9-589BD06099E2}" type="presOf" srcId="{27167E23-789B-4C18-82C8-7BDA81324B37}" destId="{A545E6C1-A023-4281-BBFC-B61983B6BF07}" srcOrd="0" destOrd="0" presId="urn:microsoft.com/office/officeart/2005/8/layout/hierarchy1"/>
    <dgm:cxn modelId="{406FCD02-A0DE-43F4-9D49-888B4858826E}" srcId="{6F096BFA-B0E8-4266-ACC2-722ABCA61E9B}" destId="{56A5594A-7B4C-40AA-BD1A-DAA3DACEC04C}" srcOrd="1" destOrd="0" parTransId="{047EF632-A61E-42BB-B466-02780DDF5D81}" sibTransId="{3B50B14A-5891-4DA6-9F12-0D4A32EAA74C}"/>
    <dgm:cxn modelId="{65BA8B87-9E14-4E76-B1C9-73D15DB9F097}" type="presOf" srcId="{9E73B620-D5D6-48A9-8588-7AA2457A0F0F}" destId="{5FCBC3FD-AB99-4EFC-9EE4-DF9901CCF9B1}" srcOrd="0" destOrd="0" presId="urn:microsoft.com/office/officeart/2005/8/layout/hierarchy1"/>
    <dgm:cxn modelId="{6FA8BE64-B140-429B-83AE-75853508334D}" srcId="{56A5594A-7B4C-40AA-BD1A-DAA3DACEC04C}" destId="{A3BD35BB-4A56-4898-9371-DCF8848E3A3F}" srcOrd="4" destOrd="0" parTransId="{C1FF0891-1B00-4D7A-BC1A-988C67992C47}" sibTransId="{074F578D-F403-448A-BD72-FD76ABE85480}"/>
    <dgm:cxn modelId="{B2FA89FB-0BBF-4841-9BA1-8FC8C62A07B3}" type="presOf" srcId="{1127BF83-5E59-4481-92DD-03272088D977}" destId="{CF2BCB9D-8CE5-4573-AC4D-4F012BFBCC93}" srcOrd="0" destOrd="0" presId="urn:microsoft.com/office/officeart/2005/8/layout/hierarchy1"/>
    <dgm:cxn modelId="{73712868-716C-496B-93E2-35C6F17A5AFD}" type="presOf" srcId="{7664A304-27F5-4E43-AD38-458A9FE6AE45}" destId="{6B6F7BE7-60F1-4688-A016-63A289F70F70}" srcOrd="0" destOrd="0" presId="urn:microsoft.com/office/officeart/2005/8/layout/hierarchy1"/>
    <dgm:cxn modelId="{DC0D5126-CA35-462F-9399-6142AE436871}" type="presOf" srcId="{2CAE4C2C-6530-42E9-922D-0048E8491188}" destId="{56269629-F003-4B42-B92B-9E3EF669499A}" srcOrd="0" destOrd="0" presId="urn:microsoft.com/office/officeart/2005/8/layout/hierarchy1"/>
    <dgm:cxn modelId="{101C48A5-7B45-4792-B8A5-CBFB867BB118}" srcId="{1127BF83-5E59-4481-92DD-03272088D977}" destId="{6F096BFA-B0E8-4266-ACC2-722ABCA61E9B}" srcOrd="0" destOrd="0" parTransId="{0F32D27C-1981-446C-BCBF-BD68057E8E4F}" sibTransId="{F2C2CDCC-6698-4B2D-9CD8-830F8B6DC21E}"/>
    <dgm:cxn modelId="{9C6A7130-7A4F-4FD2-800B-0FAC8A877A2F}" type="presParOf" srcId="{CF2BCB9D-8CE5-4573-AC4D-4F012BFBCC93}" destId="{7DA7EE49-FB53-4617-B9AF-6CC25AB1330C}" srcOrd="0" destOrd="0" presId="urn:microsoft.com/office/officeart/2005/8/layout/hierarchy1"/>
    <dgm:cxn modelId="{075B9F30-1496-4184-8754-EF4E7796B990}" type="presParOf" srcId="{7DA7EE49-FB53-4617-B9AF-6CC25AB1330C}" destId="{63E78775-A70C-46EB-9604-CC3AFC69A0B9}" srcOrd="0" destOrd="0" presId="urn:microsoft.com/office/officeart/2005/8/layout/hierarchy1"/>
    <dgm:cxn modelId="{D4BFE7B6-FEEA-4586-8CA5-C7DF237EF279}" type="presParOf" srcId="{63E78775-A70C-46EB-9604-CC3AFC69A0B9}" destId="{1ABD969A-5395-46C3-A647-62406B31D51D}" srcOrd="0" destOrd="0" presId="urn:microsoft.com/office/officeart/2005/8/layout/hierarchy1"/>
    <dgm:cxn modelId="{0DF73651-B494-4E91-B0A7-8670AEFDF9AB}" type="presParOf" srcId="{63E78775-A70C-46EB-9604-CC3AFC69A0B9}" destId="{C3D9527A-6B35-4BEA-B4E2-F0DBF43F3582}" srcOrd="1" destOrd="0" presId="urn:microsoft.com/office/officeart/2005/8/layout/hierarchy1"/>
    <dgm:cxn modelId="{6B50C4EE-661E-4908-90AF-4C35374C073C}" type="presParOf" srcId="{7DA7EE49-FB53-4617-B9AF-6CC25AB1330C}" destId="{66D10F10-78BC-42D1-BEC8-5ABDE821A846}" srcOrd="1" destOrd="0" presId="urn:microsoft.com/office/officeart/2005/8/layout/hierarchy1"/>
    <dgm:cxn modelId="{37DDB6BE-8077-409B-8BDD-152DEC8ABEBF}" type="presParOf" srcId="{66D10F10-78BC-42D1-BEC8-5ABDE821A846}" destId="{10099F48-EF67-4685-9015-C2C5A8E864DD}" srcOrd="0" destOrd="0" presId="urn:microsoft.com/office/officeart/2005/8/layout/hierarchy1"/>
    <dgm:cxn modelId="{F1DEB1C8-79A2-42CE-980A-1E2BE913C1F6}" type="presParOf" srcId="{66D10F10-78BC-42D1-BEC8-5ABDE821A846}" destId="{CB33AFE6-E3A5-4A6A-8332-0E517D46332E}" srcOrd="1" destOrd="0" presId="urn:microsoft.com/office/officeart/2005/8/layout/hierarchy1"/>
    <dgm:cxn modelId="{98D82EF2-4695-44C5-9521-9D59CB9575E0}" type="presParOf" srcId="{CB33AFE6-E3A5-4A6A-8332-0E517D46332E}" destId="{5C4F9965-A9D1-426A-AEBF-6A8C8FC795DC}" srcOrd="0" destOrd="0" presId="urn:microsoft.com/office/officeart/2005/8/layout/hierarchy1"/>
    <dgm:cxn modelId="{E832DD8E-A86D-4B07-8236-EF79D2F5DDD2}" type="presParOf" srcId="{5C4F9965-A9D1-426A-AEBF-6A8C8FC795DC}" destId="{C50A85AE-A9A8-4EBA-B81D-0729DBE91A1F}" srcOrd="0" destOrd="0" presId="urn:microsoft.com/office/officeart/2005/8/layout/hierarchy1"/>
    <dgm:cxn modelId="{91097A1E-85E5-4453-A9A1-79D86605ED28}" type="presParOf" srcId="{5C4F9965-A9D1-426A-AEBF-6A8C8FC795DC}" destId="{6B6F7BE7-60F1-4688-A016-63A289F70F70}" srcOrd="1" destOrd="0" presId="urn:microsoft.com/office/officeart/2005/8/layout/hierarchy1"/>
    <dgm:cxn modelId="{1A04E79B-C9FA-4E32-8107-93AD756DC311}" type="presParOf" srcId="{CB33AFE6-E3A5-4A6A-8332-0E517D46332E}" destId="{002649FE-F4AB-41BE-9E05-2522D1F1CF5B}" srcOrd="1" destOrd="0" presId="urn:microsoft.com/office/officeart/2005/8/layout/hierarchy1"/>
    <dgm:cxn modelId="{13197FE8-B64F-4812-BFDC-DECD25138B7B}" type="presParOf" srcId="{002649FE-F4AB-41BE-9E05-2522D1F1CF5B}" destId="{A545E6C1-A023-4281-BBFC-B61983B6BF07}" srcOrd="0" destOrd="0" presId="urn:microsoft.com/office/officeart/2005/8/layout/hierarchy1"/>
    <dgm:cxn modelId="{F0F500C9-0FBA-4A58-92EE-E78FBA5C836C}" type="presParOf" srcId="{002649FE-F4AB-41BE-9E05-2522D1F1CF5B}" destId="{4F0D513C-563A-43A7-AACE-002CE6DDC8F0}" srcOrd="1" destOrd="0" presId="urn:microsoft.com/office/officeart/2005/8/layout/hierarchy1"/>
    <dgm:cxn modelId="{9EBD4B58-182C-4318-810F-FA3A8BAAC194}" type="presParOf" srcId="{4F0D513C-563A-43A7-AACE-002CE6DDC8F0}" destId="{8E42623D-C323-410B-A5FF-AC149742D145}" srcOrd="0" destOrd="0" presId="urn:microsoft.com/office/officeart/2005/8/layout/hierarchy1"/>
    <dgm:cxn modelId="{D45101B9-1D6D-4170-B6C0-25846C46274B}" type="presParOf" srcId="{8E42623D-C323-410B-A5FF-AC149742D145}" destId="{8A3BFF9B-0628-469C-BE72-A1147E5BE70D}" srcOrd="0" destOrd="0" presId="urn:microsoft.com/office/officeart/2005/8/layout/hierarchy1"/>
    <dgm:cxn modelId="{4302AF2B-114C-43D4-B409-B879E6A22978}" type="presParOf" srcId="{8E42623D-C323-410B-A5FF-AC149742D145}" destId="{D0F18435-247D-495C-AA2F-98B4D2C0ABF3}" srcOrd="1" destOrd="0" presId="urn:microsoft.com/office/officeart/2005/8/layout/hierarchy1"/>
    <dgm:cxn modelId="{1BCF4149-C3E9-4C61-ADFC-E99BA18C4A1D}" type="presParOf" srcId="{4F0D513C-563A-43A7-AACE-002CE6DDC8F0}" destId="{B77E8971-E64F-4582-8DEA-335A8B629458}" srcOrd="1" destOrd="0" presId="urn:microsoft.com/office/officeart/2005/8/layout/hierarchy1"/>
    <dgm:cxn modelId="{A5594F2A-AE5C-4244-B36A-43D0C5176287}" type="presParOf" srcId="{66D10F10-78BC-42D1-BEC8-5ABDE821A846}" destId="{1307F519-19B6-4222-9745-8EEE1CCA794A}" srcOrd="2" destOrd="0" presId="urn:microsoft.com/office/officeart/2005/8/layout/hierarchy1"/>
    <dgm:cxn modelId="{9C1E6D77-B0FF-45DC-B173-423D602E8C88}" type="presParOf" srcId="{66D10F10-78BC-42D1-BEC8-5ABDE821A846}" destId="{CDCE24A4-C0B4-44F2-9C1C-1D01A9C838BD}" srcOrd="3" destOrd="0" presId="urn:microsoft.com/office/officeart/2005/8/layout/hierarchy1"/>
    <dgm:cxn modelId="{2864803B-68B4-4A38-BA8A-37F908BE8D9F}" type="presParOf" srcId="{CDCE24A4-C0B4-44F2-9C1C-1D01A9C838BD}" destId="{13EB3311-F5DB-4437-ADE8-9920B8D3F23C}" srcOrd="0" destOrd="0" presId="urn:microsoft.com/office/officeart/2005/8/layout/hierarchy1"/>
    <dgm:cxn modelId="{30ECCC54-908A-4AF6-ADEC-AE8E71C16BBC}" type="presParOf" srcId="{13EB3311-F5DB-4437-ADE8-9920B8D3F23C}" destId="{016F3B94-408B-4DF8-9ED8-83B664E600FC}" srcOrd="0" destOrd="0" presId="urn:microsoft.com/office/officeart/2005/8/layout/hierarchy1"/>
    <dgm:cxn modelId="{013C369F-BA3F-482F-800F-F5BAAF349DFF}" type="presParOf" srcId="{13EB3311-F5DB-4437-ADE8-9920B8D3F23C}" destId="{B544EB5D-77AB-4704-BDE8-AAF84D181C66}" srcOrd="1" destOrd="0" presId="urn:microsoft.com/office/officeart/2005/8/layout/hierarchy1"/>
    <dgm:cxn modelId="{EFC0181B-4D40-47E4-AF12-2DA340D95EB6}" type="presParOf" srcId="{CDCE24A4-C0B4-44F2-9C1C-1D01A9C838BD}" destId="{22BE936F-F8EC-414C-AED0-6776171AE0D4}" srcOrd="1" destOrd="0" presId="urn:microsoft.com/office/officeart/2005/8/layout/hierarchy1"/>
    <dgm:cxn modelId="{9A494E8B-B196-4BD4-8BCE-E84E7E0B5D88}" type="presParOf" srcId="{22BE936F-F8EC-414C-AED0-6776171AE0D4}" destId="{046598E0-8F98-4878-BB21-B0A5548D2FD4}" srcOrd="0" destOrd="0" presId="urn:microsoft.com/office/officeart/2005/8/layout/hierarchy1"/>
    <dgm:cxn modelId="{99B57573-A297-406B-9F41-3F7FF14A4576}" type="presParOf" srcId="{22BE936F-F8EC-414C-AED0-6776171AE0D4}" destId="{12214C67-37FC-42C6-8344-821021F1EF98}" srcOrd="1" destOrd="0" presId="urn:microsoft.com/office/officeart/2005/8/layout/hierarchy1"/>
    <dgm:cxn modelId="{446142A8-46E2-4CBB-9725-5EF144565FE1}" type="presParOf" srcId="{12214C67-37FC-42C6-8344-821021F1EF98}" destId="{1796F77B-EF33-4549-98F3-2BE1D2C528DC}" srcOrd="0" destOrd="0" presId="urn:microsoft.com/office/officeart/2005/8/layout/hierarchy1"/>
    <dgm:cxn modelId="{17062B8A-95C6-4D73-85E9-F2070A6F78AE}" type="presParOf" srcId="{1796F77B-EF33-4549-98F3-2BE1D2C528DC}" destId="{841D0CBC-EEB3-4B7E-8C31-8027BCBEDF6A}" srcOrd="0" destOrd="0" presId="urn:microsoft.com/office/officeart/2005/8/layout/hierarchy1"/>
    <dgm:cxn modelId="{0CBB18FA-B797-44DC-B891-D5D6986DD280}" type="presParOf" srcId="{1796F77B-EF33-4549-98F3-2BE1D2C528DC}" destId="{5FCBC3FD-AB99-4EFC-9EE4-DF9901CCF9B1}" srcOrd="1" destOrd="0" presId="urn:microsoft.com/office/officeart/2005/8/layout/hierarchy1"/>
    <dgm:cxn modelId="{C79A16E9-2AB4-442C-8627-32282D2BD17D}" type="presParOf" srcId="{12214C67-37FC-42C6-8344-821021F1EF98}" destId="{DD4B4429-DE09-406D-A51E-D234B3CD62B0}" srcOrd="1" destOrd="0" presId="urn:microsoft.com/office/officeart/2005/8/layout/hierarchy1"/>
    <dgm:cxn modelId="{9173FDE5-66CA-441C-862C-45C775D63ECE}" type="presParOf" srcId="{22BE936F-F8EC-414C-AED0-6776171AE0D4}" destId="{97311412-CCD2-4B0F-88BB-E1D736E9D55D}" srcOrd="2" destOrd="0" presId="urn:microsoft.com/office/officeart/2005/8/layout/hierarchy1"/>
    <dgm:cxn modelId="{B85D3879-E543-4F8A-AC6C-8C8DB65C215C}" type="presParOf" srcId="{22BE936F-F8EC-414C-AED0-6776171AE0D4}" destId="{321812BD-F9D8-4A27-98EA-B1867D68B42D}" srcOrd="3" destOrd="0" presId="urn:microsoft.com/office/officeart/2005/8/layout/hierarchy1"/>
    <dgm:cxn modelId="{366AD5E0-4FCF-48AB-BE57-4F5A83FD6236}" type="presParOf" srcId="{321812BD-F9D8-4A27-98EA-B1867D68B42D}" destId="{F08CA5A8-DD45-4D12-9186-9C34F43167D1}" srcOrd="0" destOrd="0" presId="urn:microsoft.com/office/officeart/2005/8/layout/hierarchy1"/>
    <dgm:cxn modelId="{98E88E9C-9E80-4F5F-981B-41300085BDB4}" type="presParOf" srcId="{F08CA5A8-DD45-4D12-9186-9C34F43167D1}" destId="{38FB12B0-B318-4940-825E-D9F3AF721CFB}" srcOrd="0" destOrd="0" presId="urn:microsoft.com/office/officeart/2005/8/layout/hierarchy1"/>
    <dgm:cxn modelId="{918495A0-8548-4935-9651-8EB4783B1238}" type="presParOf" srcId="{F08CA5A8-DD45-4D12-9186-9C34F43167D1}" destId="{4F1501CC-FB79-4EFD-BA5E-2D7545CB514F}" srcOrd="1" destOrd="0" presId="urn:microsoft.com/office/officeart/2005/8/layout/hierarchy1"/>
    <dgm:cxn modelId="{6553DC6F-588E-4FAA-A085-1F16C719C184}" type="presParOf" srcId="{321812BD-F9D8-4A27-98EA-B1867D68B42D}" destId="{C93E7352-7E1D-4CBC-8914-B565FD4E1931}" srcOrd="1" destOrd="0" presId="urn:microsoft.com/office/officeart/2005/8/layout/hierarchy1"/>
    <dgm:cxn modelId="{AAE1FA51-B9A0-4B99-A4FA-3CA074FDA445}" type="presParOf" srcId="{22BE936F-F8EC-414C-AED0-6776171AE0D4}" destId="{7528612C-50EB-48E8-81D3-CFE135B87278}" srcOrd="4" destOrd="0" presId="urn:microsoft.com/office/officeart/2005/8/layout/hierarchy1"/>
    <dgm:cxn modelId="{14BBF3B9-57A1-4164-B476-EB85BFCDDD8E}" type="presParOf" srcId="{22BE936F-F8EC-414C-AED0-6776171AE0D4}" destId="{027C3F2D-BD79-4A1A-8B70-6A2B15743CBF}" srcOrd="5" destOrd="0" presId="urn:microsoft.com/office/officeart/2005/8/layout/hierarchy1"/>
    <dgm:cxn modelId="{C72084BC-62F3-456E-93E1-F2F9A0FC998B}" type="presParOf" srcId="{027C3F2D-BD79-4A1A-8B70-6A2B15743CBF}" destId="{B59F5A01-89C5-4AEF-B4C3-9B60537668DE}" srcOrd="0" destOrd="0" presId="urn:microsoft.com/office/officeart/2005/8/layout/hierarchy1"/>
    <dgm:cxn modelId="{1D29713B-706A-4084-B165-424033A4BDD4}" type="presParOf" srcId="{B59F5A01-89C5-4AEF-B4C3-9B60537668DE}" destId="{F443F84C-23B7-464E-8AE7-6F076C0AEC5F}" srcOrd="0" destOrd="0" presId="urn:microsoft.com/office/officeart/2005/8/layout/hierarchy1"/>
    <dgm:cxn modelId="{BB304D1B-7FEB-423C-A20C-BED3DFAB2654}" type="presParOf" srcId="{B59F5A01-89C5-4AEF-B4C3-9B60537668DE}" destId="{11265E2D-89B2-4003-A795-4F0CBD22B20B}" srcOrd="1" destOrd="0" presId="urn:microsoft.com/office/officeart/2005/8/layout/hierarchy1"/>
    <dgm:cxn modelId="{E6083E05-1064-4753-9C20-712613AD9601}" type="presParOf" srcId="{027C3F2D-BD79-4A1A-8B70-6A2B15743CBF}" destId="{BC423FFA-A652-4E90-90D6-3B671FDD6F96}" srcOrd="1" destOrd="0" presId="urn:microsoft.com/office/officeart/2005/8/layout/hierarchy1"/>
    <dgm:cxn modelId="{1B16E5BA-C639-403F-A6B1-12B7A8B80D32}" type="presParOf" srcId="{22BE936F-F8EC-414C-AED0-6776171AE0D4}" destId="{1B882C28-32D1-4629-80C3-15C39C0087E4}" srcOrd="6" destOrd="0" presId="urn:microsoft.com/office/officeart/2005/8/layout/hierarchy1"/>
    <dgm:cxn modelId="{34341691-EA2A-48FE-8C2B-46C957FC6BAC}" type="presParOf" srcId="{22BE936F-F8EC-414C-AED0-6776171AE0D4}" destId="{6163B186-219A-4DA6-8A9F-BBCBD4317A91}" srcOrd="7" destOrd="0" presId="urn:microsoft.com/office/officeart/2005/8/layout/hierarchy1"/>
    <dgm:cxn modelId="{01DF6D6D-8D56-405B-9ADB-6D47FA19B559}" type="presParOf" srcId="{6163B186-219A-4DA6-8A9F-BBCBD4317A91}" destId="{B1EEEFF7-121B-4A7B-8EFB-675F2715B434}" srcOrd="0" destOrd="0" presId="urn:microsoft.com/office/officeart/2005/8/layout/hierarchy1"/>
    <dgm:cxn modelId="{E66DE314-8DEB-4F79-88BA-7B768CEC9F48}" type="presParOf" srcId="{B1EEEFF7-121B-4A7B-8EFB-675F2715B434}" destId="{8629E4AF-8D5A-422C-9AA1-9F3C4C2C000A}" srcOrd="0" destOrd="0" presId="urn:microsoft.com/office/officeart/2005/8/layout/hierarchy1"/>
    <dgm:cxn modelId="{9C05CD2A-1545-4D19-BCA4-BE1ADCD6AC98}" type="presParOf" srcId="{B1EEEFF7-121B-4A7B-8EFB-675F2715B434}" destId="{DB29C060-2A19-4497-82D9-9BEAEC64F4CD}" srcOrd="1" destOrd="0" presId="urn:microsoft.com/office/officeart/2005/8/layout/hierarchy1"/>
    <dgm:cxn modelId="{1AD69676-BA8E-4318-BC77-310C95F7A915}" type="presParOf" srcId="{6163B186-219A-4DA6-8A9F-BBCBD4317A91}" destId="{3E315484-15AD-4158-A091-9C5353C70508}" srcOrd="1" destOrd="0" presId="urn:microsoft.com/office/officeart/2005/8/layout/hierarchy1"/>
    <dgm:cxn modelId="{12562F2C-7ABB-42F2-A8D9-55D053E15374}" type="presParOf" srcId="{22BE936F-F8EC-414C-AED0-6776171AE0D4}" destId="{A60ECDF9-856B-4FE7-8470-8E49F3FB47A2}" srcOrd="8" destOrd="0" presId="urn:microsoft.com/office/officeart/2005/8/layout/hierarchy1"/>
    <dgm:cxn modelId="{E7CD8D95-D2ED-4456-BFF4-19926532711D}" type="presParOf" srcId="{22BE936F-F8EC-414C-AED0-6776171AE0D4}" destId="{F2DAB712-85FB-47F7-BA77-347C924B6627}" srcOrd="9" destOrd="0" presId="urn:microsoft.com/office/officeart/2005/8/layout/hierarchy1"/>
    <dgm:cxn modelId="{DC3C0E6C-2B60-4477-9B71-309C488E6720}" type="presParOf" srcId="{F2DAB712-85FB-47F7-BA77-347C924B6627}" destId="{DF7AFB0D-AE06-43B0-95A4-B4FCB583212D}" srcOrd="0" destOrd="0" presId="urn:microsoft.com/office/officeart/2005/8/layout/hierarchy1"/>
    <dgm:cxn modelId="{F795F470-CDC8-4A71-A4E0-C4A7C5B3B3AC}" type="presParOf" srcId="{DF7AFB0D-AE06-43B0-95A4-B4FCB583212D}" destId="{68FF2827-7672-4F41-AA35-CAC3BC894BFB}" srcOrd="0" destOrd="0" presId="urn:microsoft.com/office/officeart/2005/8/layout/hierarchy1"/>
    <dgm:cxn modelId="{546D0998-8F4A-4D62-89D3-D0508C8A8E90}" type="presParOf" srcId="{DF7AFB0D-AE06-43B0-95A4-B4FCB583212D}" destId="{1C369AC8-9387-4B02-BADC-26EFDD9F37F5}" srcOrd="1" destOrd="0" presId="urn:microsoft.com/office/officeart/2005/8/layout/hierarchy1"/>
    <dgm:cxn modelId="{6EEA4C9F-CC3B-4718-9253-3C63411ABC3A}" type="presParOf" srcId="{F2DAB712-85FB-47F7-BA77-347C924B6627}" destId="{F0A5ED0B-F7B5-4385-A31C-276F2956B001}" srcOrd="1" destOrd="0" presId="urn:microsoft.com/office/officeart/2005/8/layout/hierarchy1"/>
    <dgm:cxn modelId="{297EE706-27A6-4B33-8FE0-20221C2C2A7C}" type="presParOf" srcId="{66D10F10-78BC-42D1-BEC8-5ABDE821A846}" destId="{D79203EB-9AE1-4A2E-BD1E-9C9A6A9C701B}" srcOrd="4" destOrd="0" presId="urn:microsoft.com/office/officeart/2005/8/layout/hierarchy1"/>
    <dgm:cxn modelId="{F38C5592-1372-46A0-9889-6DC4C8B4FA0A}" type="presParOf" srcId="{66D10F10-78BC-42D1-BEC8-5ABDE821A846}" destId="{8B244536-235C-4E1B-821E-10D3B2AE75C4}" srcOrd="5" destOrd="0" presId="urn:microsoft.com/office/officeart/2005/8/layout/hierarchy1"/>
    <dgm:cxn modelId="{5C18023A-C6C8-45A8-B5FD-7C8C173B6ACE}" type="presParOf" srcId="{8B244536-235C-4E1B-821E-10D3B2AE75C4}" destId="{6FBC960D-7D12-45DE-B546-7C9539E23BE1}" srcOrd="0" destOrd="0" presId="urn:microsoft.com/office/officeart/2005/8/layout/hierarchy1"/>
    <dgm:cxn modelId="{193AB74A-E661-4B81-8BA7-4AF6B3B825E1}" type="presParOf" srcId="{6FBC960D-7D12-45DE-B546-7C9539E23BE1}" destId="{832DE555-1030-4907-836F-A44DC5B47F2A}" srcOrd="0" destOrd="0" presId="urn:microsoft.com/office/officeart/2005/8/layout/hierarchy1"/>
    <dgm:cxn modelId="{90503CAA-9DC5-4FDD-B929-33A8E9F4ED10}" type="presParOf" srcId="{6FBC960D-7D12-45DE-B546-7C9539E23BE1}" destId="{95841CBD-B479-4645-8A95-1BA3C6D1D094}" srcOrd="1" destOrd="0" presId="urn:microsoft.com/office/officeart/2005/8/layout/hierarchy1"/>
    <dgm:cxn modelId="{D6828A78-DF5D-4A47-AFE0-4668507A4A4C}" type="presParOf" srcId="{8B244536-235C-4E1B-821E-10D3B2AE75C4}" destId="{B2A2881F-CAE5-489B-8442-941C1F2232B4}" srcOrd="1" destOrd="0" presId="urn:microsoft.com/office/officeart/2005/8/layout/hierarchy1"/>
    <dgm:cxn modelId="{ABC74C26-3758-4B51-9520-1EC3240D6C55}" type="presParOf" srcId="{B2A2881F-CAE5-489B-8442-941C1F2232B4}" destId="{2F4C8449-CD14-4823-A72A-258DF3B2F209}" srcOrd="0" destOrd="0" presId="urn:microsoft.com/office/officeart/2005/8/layout/hierarchy1"/>
    <dgm:cxn modelId="{7BEEBA69-9D03-4D86-A893-093ACDF534B7}" type="presParOf" srcId="{B2A2881F-CAE5-489B-8442-941C1F2232B4}" destId="{49DDC9E8-F982-4D5B-B6DB-A2EB5D341EA5}" srcOrd="1" destOrd="0" presId="urn:microsoft.com/office/officeart/2005/8/layout/hierarchy1"/>
    <dgm:cxn modelId="{D649685E-39F1-466A-AB53-1BF64EE6CCD6}" type="presParOf" srcId="{49DDC9E8-F982-4D5B-B6DB-A2EB5D341EA5}" destId="{EAACF63B-1052-4060-8D0C-9F1587E6CF89}" srcOrd="0" destOrd="0" presId="urn:microsoft.com/office/officeart/2005/8/layout/hierarchy1"/>
    <dgm:cxn modelId="{FFC851C4-52F8-470F-B844-FDD980F2D509}" type="presParOf" srcId="{EAACF63B-1052-4060-8D0C-9F1587E6CF89}" destId="{915EF59C-FEF4-4C01-9778-429DF86DBB0E}" srcOrd="0" destOrd="0" presId="urn:microsoft.com/office/officeart/2005/8/layout/hierarchy1"/>
    <dgm:cxn modelId="{E33BDF8B-9630-41F7-94D8-955E615A9D7E}" type="presParOf" srcId="{EAACF63B-1052-4060-8D0C-9F1587E6CF89}" destId="{56269629-F003-4B42-B92B-9E3EF669499A}" srcOrd="1" destOrd="0" presId="urn:microsoft.com/office/officeart/2005/8/layout/hierarchy1"/>
    <dgm:cxn modelId="{FBF3FE42-2BDB-403C-BEB3-9B6CCA62C349}" type="presParOf" srcId="{49DDC9E8-F982-4D5B-B6DB-A2EB5D341EA5}" destId="{D1AD27B2-CA4D-4A33-96D4-C1C7D734A490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2209374-7084-4EE6-8214-E651B07D9F45}">
      <dsp:nvSpPr>
        <dsp:cNvPr id="0" name=""/>
        <dsp:cNvSpPr/>
      </dsp:nvSpPr>
      <dsp:spPr>
        <a:xfrm rot="5400000">
          <a:off x="-185785" y="191522"/>
          <a:ext cx="1238567" cy="866997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 smtClean="0"/>
            <a:t>一上</a:t>
          </a:r>
          <a:endParaRPr lang="zh-TW" altLang="en-US" sz="2400" b="1" kern="1200" dirty="0"/>
        </a:p>
      </dsp:txBody>
      <dsp:txXfrm rot="-5400000">
        <a:off x="1" y="439236"/>
        <a:ext cx="866997" cy="371570"/>
      </dsp:txXfrm>
    </dsp:sp>
    <dsp:sp modelId="{E94863C5-0288-4EBA-B3BD-7D307F837A7B}">
      <dsp:nvSpPr>
        <dsp:cNvPr id="0" name=""/>
        <dsp:cNvSpPr/>
      </dsp:nvSpPr>
      <dsp:spPr>
        <a:xfrm rot="5400000">
          <a:off x="4145552" y="-3272818"/>
          <a:ext cx="805492" cy="7362602"/>
        </a:xfrm>
        <a:prstGeom prst="round2SameRect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7780" rIns="17780" bIns="17780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800" kern="1200" dirty="0" smtClean="0"/>
            <a:t>認讀新字</a:t>
          </a:r>
          <a:r>
            <a:rPr lang="zh-TW" altLang="en-US" sz="2800" kern="1200" dirty="0" smtClean="0">
              <a:latin typeface="新細明體"/>
              <a:ea typeface="新細明體"/>
            </a:rPr>
            <a:t>、形音義連結</a:t>
          </a:r>
          <a:endParaRPr lang="zh-TW" altLang="en-US" sz="2800" kern="1200" dirty="0"/>
        </a:p>
      </dsp:txBody>
      <dsp:txXfrm rot="-5400000">
        <a:off x="866998" y="45057"/>
        <a:ext cx="7323281" cy="726850"/>
      </dsp:txXfrm>
    </dsp:sp>
    <dsp:sp modelId="{A8D0663A-FBA2-489F-81A9-FAE1A745CAE7}">
      <dsp:nvSpPr>
        <dsp:cNvPr id="0" name=""/>
        <dsp:cNvSpPr/>
      </dsp:nvSpPr>
      <dsp:spPr>
        <a:xfrm rot="5400000">
          <a:off x="-185785" y="1283495"/>
          <a:ext cx="1238567" cy="866997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 smtClean="0"/>
            <a:t>一下</a:t>
          </a:r>
          <a:endParaRPr lang="zh-TW" altLang="en-US" sz="2400" b="1" kern="1200" dirty="0"/>
        </a:p>
      </dsp:txBody>
      <dsp:txXfrm rot="-5400000">
        <a:off x="1" y="1531209"/>
        <a:ext cx="866997" cy="371570"/>
      </dsp:txXfrm>
    </dsp:sp>
    <dsp:sp modelId="{6CF1C6D8-DE6C-4C87-86F1-BEA7CB98CE43}">
      <dsp:nvSpPr>
        <dsp:cNvPr id="0" name=""/>
        <dsp:cNvSpPr/>
      </dsp:nvSpPr>
      <dsp:spPr>
        <a:xfrm rot="5400000">
          <a:off x="4145764" y="-2181056"/>
          <a:ext cx="805068" cy="7362602"/>
        </a:xfrm>
        <a:prstGeom prst="round2SameRect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7780" rIns="17780" bIns="17780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800" kern="1200" dirty="0" smtClean="0"/>
            <a:t>部件拆解、組字規則</a:t>
          </a:r>
          <a:endParaRPr lang="zh-TW" altLang="en-US" sz="2800" kern="1200" dirty="0"/>
        </a:p>
      </dsp:txBody>
      <dsp:txXfrm rot="-5400000">
        <a:off x="866997" y="1137011"/>
        <a:ext cx="7323302" cy="726468"/>
      </dsp:txXfrm>
    </dsp:sp>
    <dsp:sp modelId="{8F5B0BD8-A706-4DFB-B57D-31C4890E0144}">
      <dsp:nvSpPr>
        <dsp:cNvPr id="0" name=""/>
        <dsp:cNvSpPr/>
      </dsp:nvSpPr>
      <dsp:spPr>
        <a:xfrm rot="5400000">
          <a:off x="-185785" y="2375469"/>
          <a:ext cx="1238567" cy="866997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 smtClean="0"/>
            <a:t>二上</a:t>
          </a:r>
          <a:endParaRPr lang="zh-TW" altLang="en-US" sz="2400" b="1" kern="1200" dirty="0"/>
        </a:p>
      </dsp:txBody>
      <dsp:txXfrm rot="-5400000">
        <a:off x="1" y="2623183"/>
        <a:ext cx="866997" cy="371570"/>
      </dsp:txXfrm>
    </dsp:sp>
    <dsp:sp modelId="{8871080A-8CEB-41E7-8628-66A64E913375}">
      <dsp:nvSpPr>
        <dsp:cNvPr id="0" name=""/>
        <dsp:cNvSpPr/>
      </dsp:nvSpPr>
      <dsp:spPr>
        <a:xfrm rot="5400000">
          <a:off x="4145764" y="-1089082"/>
          <a:ext cx="805068" cy="7362602"/>
        </a:xfrm>
        <a:prstGeom prst="round2SameRect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7780" rIns="17780" bIns="17780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800" kern="1200" dirty="0" smtClean="0"/>
            <a:t>認識部首組字規則、增加識字量</a:t>
          </a:r>
          <a:endParaRPr lang="zh-TW" altLang="en-US" sz="2100" kern="1200" dirty="0"/>
        </a:p>
      </dsp:txBody>
      <dsp:txXfrm rot="-5400000">
        <a:off x="866997" y="2228985"/>
        <a:ext cx="7323302" cy="726468"/>
      </dsp:txXfrm>
    </dsp:sp>
    <dsp:sp modelId="{EA54AEFC-0F05-4B94-9A35-2F15F507DA85}">
      <dsp:nvSpPr>
        <dsp:cNvPr id="0" name=""/>
        <dsp:cNvSpPr/>
      </dsp:nvSpPr>
      <dsp:spPr>
        <a:xfrm rot="5400000">
          <a:off x="-185785" y="3467443"/>
          <a:ext cx="1238567" cy="866997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 smtClean="0"/>
            <a:t>二下</a:t>
          </a:r>
          <a:endParaRPr lang="zh-TW" altLang="en-US" sz="2400" b="1" kern="1200" dirty="0"/>
        </a:p>
      </dsp:txBody>
      <dsp:txXfrm rot="-5400000">
        <a:off x="1" y="3715157"/>
        <a:ext cx="866997" cy="371570"/>
      </dsp:txXfrm>
    </dsp:sp>
    <dsp:sp modelId="{3176AF00-F0D8-42BB-A9E8-1909DD943236}">
      <dsp:nvSpPr>
        <dsp:cNvPr id="0" name=""/>
        <dsp:cNvSpPr/>
      </dsp:nvSpPr>
      <dsp:spPr>
        <a:xfrm rot="5400000">
          <a:off x="4145764" y="2891"/>
          <a:ext cx="805068" cy="7362602"/>
        </a:xfrm>
        <a:prstGeom prst="round2SameRect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400" b="0" kern="1200" dirty="0" smtClean="0"/>
            <a:t>透過聲旁學習組字原則、增加識字量</a:t>
          </a:r>
          <a:endParaRPr lang="zh-TW" altLang="en-US" sz="2400" b="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400" b="0" kern="1200" dirty="0" smtClean="0"/>
            <a:t>提升識字流暢性</a:t>
          </a:r>
        </a:p>
      </dsp:txBody>
      <dsp:txXfrm rot="-5400000">
        <a:off x="866997" y="3320958"/>
        <a:ext cx="7323302" cy="72646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F8EFBDB-71CC-4AC9-B79D-097F01A9DA63}">
      <dsp:nvSpPr>
        <dsp:cNvPr id="0" name=""/>
        <dsp:cNvSpPr/>
      </dsp:nvSpPr>
      <dsp:spPr>
        <a:xfrm>
          <a:off x="6" y="2619674"/>
          <a:ext cx="1437348" cy="718674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 smtClean="0">
              <a:latin typeface="標楷體" pitchFamily="65" charset="-120"/>
              <a:ea typeface="標楷體" pitchFamily="65" charset="-120"/>
            </a:rPr>
            <a:t>字義教學</a:t>
          </a:r>
          <a:endParaRPr lang="zh-TW" altLang="en-US" sz="2000" kern="1200" dirty="0">
            <a:latin typeface="標楷體" pitchFamily="65" charset="-120"/>
            <a:ea typeface="標楷體" pitchFamily="65" charset="-120"/>
          </a:endParaRPr>
        </a:p>
      </dsp:txBody>
      <dsp:txXfrm>
        <a:off x="21055" y="2640723"/>
        <a:ext cx="1395250" cy="676576"/>
      </dsp:txXfrm>
    </dsp:sp>
    <dsp:sp modelId="{DCA6A730-49F3-4FA8-AAF4-291AD00B1780}">
      <dsp:nvSpPr>
        <dsp:cNvPr id="0" name=""/>
        <dsp:cNvSpPr/>
      </dsp:nvSpPr>
      <dsp:spPr>
        <a:xfrm rot="17508102">
          <a:off x="947344" y="2245038"/>
          <a:ext cx="1559043" cy="20414"/>
        </a:xfrm>
        <a:custGeom>
          <a:avLst/>
          <a:gdLst/>
          <a:ahLst/>
          <a:cxnLst/>
          <a:rect l="0" t="0" r="0" b="0"/>
          <a:pathLst>
            <a:path>
              <a:moveTo>
                <a:pt x="0" y="10207"/>
              </a:moveTo>
              <a:lnTo>
                <a:pt x="1559043" y="10207"/>
              </a:lnTo>
            </a:path>
          </a:pathLst>
        </a:custGeom>
        <a:noFill/>
        <a:ln w="25400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1687890" y="2216269"/>
        <a:ext cx="77952" cy="77952"/>
      </dsp:txXfrm>
    </dsp:sp>
    <dsp:sp modelId="{D1720DF5-A287-4704-B65D-12771F305275}">
      <dsp:nvSpPr>
        <dsp:cNvPr id="0" name=""/>
        <dsp:cNvSpPr/>
      </dsp:nvSpPr>
      <dsp:spPr>
        <a:xfrm>
          <a:off x="2016376" y="1172142"/>
          <a:ext cx="1437348" cy="718674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 smtClean="0">
              <a:latin typeface="標楷體" pitchFamily="65" charset="-120"/>
              <a:ea typeface="標楷體" pitchFamily="65" charset="-120"/>
            </a:rPr>
            <a:t>字義理解</a:t>
          </a:r>
          <a:endParaRPr lang="zh-TW" altLang="en-US" sz="2000" kern="1200" dirty="0">
            <a:latin typeface="標楷體" pitchFamily="65" charset="-120"/>
            <a:ea typeface="標楷體" pitchFamily="65" charset="-120"/>
          </a:endParaRPr>
        </a:p>
      </dsp:txBody>
      <dsp:txXfrm>
        <a:off x="2037425" y="1193191"/>
        <a:ext cx="1395250" cy="676576"/>
      </dsp:txXfrm>
    </dsp:sp>
    <dsp:sp modelId="{571C8CC0-ABDA-4FF3-8234-C0E675A9665F}">
      <dsp:nvSpPr>
        <dsp:cNvPr id="0" name=""/>
        <dsp:cNvSpPr/>
      </dsp:nvSpPr>
      <dsp:spPr>
        <a:xfrm rot="37947">
          <a:off x="3453714" y="1523320"/>
          <a:ext cx="371117" cy="20414"/>
        </a:xfrm>
        <a:custGeom>
          <a:avLst/>
          <a:gdLst/>
          <a:ahLst/>
          <a:cxnLst/>
          <a:rect l="0" t="0" r="0" b="0"/>
          <a:pathLst>
            <a:path>
              <a:moveTo>
                <a:pt x="0" y="10207"/>
              </a:moveTo>
              <a:lnTo>
                <a:pt x="371117" y="10207"/>
              </a:lnTo>
            </a:path>
          </a:pathLst>
        </a:custGeom>
        <a:noFill/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3629994" y="1524249"/>
        <a:ext cx="18555" cy="18555"/>
      </dsp:txXfrm>
    </dsp:sp>
    <dsp:sp modelId="{4CBC009C-D056-490D-97FF-7F9E8B5F675E}">
      <dsp:nvSpPr>
        <dsp:cNvPr id="0" name=""/>
        <dsp:cNvSpPr/>
      </dsp:nvSpPr>
      <dsp:spPr>
        <a:xfrm>
          <a:off x="3824820" y="764384"/>
          <a:ext cx="3430447" cy="1542382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 smtClean="0">
              <a:latin typeface="標楷體" pitchFamily="65" charset="-120"/>
              <a:ea typeface="標楷體" pitchFamily="65" charset="-120"/>
            </a:rPr>
            <a:t>根據不同生字的特性選擇適當的表徵</a:t>
          </a:r>
          <a:r>
            <a:rPr lang="en-US" altLang="zh-TW" sz="2000" kern="1200" dirty="0" smtClean="0">
              <a:latin typeface="標楷體" pitchFamily="65" charset="-120"/>
              <a:ea typeface="標楷體" pitchFamily="65" charset="-120"/>
            </a:rPr>
            <a:t>(</a:t>
          </a:r>
          <a:r>
            <a:rPr lang="zh-TW" altLang="en-US" sz="2000" kern="1200" dirty="0" smtClean="0">
              <a:latin typeface="標楷體" pitchFamily="65" charset="-120"/>
              <a:ea typeface="標楷體" pitchFamily="65" charset="-120"/>
            </a:rPr>
            <a:t>圖片、動作、情境提問、上下文線索</a:t>
          </a:r>
          <a:r>
            <a:rPr lang="en-US" altLang="zh-TW" sz="2000" kern="1200" dirty="0" smtClean="0">
              <a:latin typeface="標楷體" pitchFamily="65" charset="-120"/>
              <a:ea typeface="標楷體" pitchFamily="65" charset="-120"/>
            </a:rPr>
            <a:t>……)</a:t>
          </a:r>
          <a:r>
            <a:rPr lang="zh-TW" altLang="en-US" sz="2000" kern="1200" dirty="0" smtClean="0">
              <a:latin typeface="標楷體" pitchFamily="65" charset="-120"/>
              <a:ea typeface="標楷體" pitchFamily="65" charset="-120"/>
            </a:rPr>
            <a:t>來幫助理解字義。</a:t>
          </a:r>
          <a:endParaRPr lang="zh-TW" altLang="en-US" sz="2000" kern="1200" dirty="0">
            <a:latin typeface="標楷體" pitchFamily="65" charset="-120"/>
            <a:ea typeface="標楷體" pitchFamily="65" charset="-120"/>
          </a:endParaRPr>
        </a:p>
      </dsp:txBody>
      <dsp:txXfrm>
        <a:off x="3869995" y="809559"/>
        <a:ext cx="3340097" cy="1452032"/>
      </dsp:txXfrm>
    </dsp:sp>
    <dsp:sp modelId="{30D9F04A-F48B-4B29-892C-316BEB7AF3FC}">
      <dsp:nvSpPr>
        <dsp:cNvPr id="0" name=""/>
        <dsp:cNvSpPr/>
      </dsp:nvSpPr>
      <dsp:spPr>
        <a:xfrm rot="2490638">
          <a:off x="1328200" y="3256834"/>
          <a:ext cx="869185" cy="20414"/>
        </a:xfrm>
        <a:custGeom>
          <a:avLst/>
          <a:gdLst/>
          <a:ahLst/>
          <a:cxnLst/>
          <a:rect l="0" t="0" r="0" b="0"/>
          <a:pathLst>
            <a:path>
              <a:moveTo>
                <a:pt x="0" y="10207"/>
              </a:moveTo>
              <a:lnTo>
                <a:pt x="869185" y="10207"/>
              </a:lnTo>
            </a:path>
          </a:pathLst>
        </a:custGeom>
        <a:noFill/>
        <a:ln w="25400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1741063" y="3245312"/>
        <a:ext cx="43459" cy="43459"/>
      </dsp:txXfrm>
    </dsp:sp>
    <dsp:sp modelId="{2359D1D2-F81A-43DC-AE10-6BC22AE96B45}">
      <dsp:nvSpPr>
        <dsp:cNvPr id="0" name=""/>
        <dsp:cNvSpPr/>
      </dsp:nvSpPr>
      <dsp:spPr>
        <a:xfrm>
          <a:off x="2088230" y="3195735"/>
          <a:ext cx="1437348" cy="718674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 smtClean="0">
              <a:latin typeface="標楷體" pitchFamily="65" charset="-120"/>
              <a:ea typeface="標楷體" pitchFamily="65" charset="-120"/>
            </a:rPr>
            <a:t>字義延伸</a:t>
          </a:r>
          <a:endParaRPr lang="zh-TW" altLang="en-US" sz="2000" kern="1200" dirty="0">
            <a:latin typeface="標楷體" pitchFamily="65" charset="-120"/>
            <a:ea typeface="標楷體" pitchFamily="65" charset="-120"/>
          </a:endParaRPr>
        </a:p>
      </dsp:txBody>
      <dsp:txXfrm>
        <a:off x="2109279" y="3216784"/>
        <a:ext cx="1395250" cy="676576"/>
      </dsp:txXfrm>
    </dsp:sp>
    <dsp:sp modelId="{B19161F2-A935-4CD8-A47E-48288749DA45}">
      <dsp:nvSpPr>
        <dsp:cNvPr id="0" name=""/>
        <dsp:cNvSpPr/>
      </dsp:nvSpPr>
      <dsp:spPr>
        <a:xfrm rot="19333607">
          <a:off x="1359460" y="2741117"/>
          <a:ext cx="743421" cy="20414"/>
        </a:xfrm>
        <a:custGeom>
          <a:avLst/>
          <a:gdLst/>
          <a:ahLst/>
          <a:cxnLst/>
          <a:rect l="0" t="0" r="0" b="0"/>
          <a:pathLst>
            <a:path>
              <a:moveTo>
                <a:pt x="0" y="10207"/>
              </a:moveTo>
              <a:lnTo>
                <a:pt x="743421" y="10207"/>
              </a:lnTo>
            </a:path>
          </a:pathLst>
        </a:custGeom>
        <a:noFill/>
        <a:ln w="25400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1712585" y="2732739"/>
        <a:ext cx="37171" cy="37171"/>
      </dsp:txXfrm>
    </dsp:sp>
    <dsp:sp modelId="{37B1FBC0-FC3D-436F-A687-144A21786E7A}">
      <dsp:nvSpPr>
        <dsp:cNvPr id="0" name=""/>
        <dsp:cNvSpPr/>
      </dsp:nvSpPr>
      <dsp:spPr>
        <a:xfrm>
          <a:off x="2024986" y="2164301"/>
          <a:ext cx="1437348" cy="718674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 smtClean="0">
              <a:latin typeface="標楷體" pitchFamily="65" charset="-120"/>
              <a:ea typeface="標楷體" pitchFamily="65" charset="-120"/>
            </a:rPr>
            <a:t>字義應用：造詞</a:t>
          </a:r>
          <a:endParaRPr lang="zh-TW" altLang="en-US" sz="2000" kern="1200" dirty="0">
            <a:latin typeface="標楷體" pitchFamily="65" charset="-120"/>
            <a:ea typeface="標楷體" pitchFamily="65" charset="-120"/>
          </a:endParaRPr>
        </a:p>
      </dsp:txBody>
      <dsp:txXfrm>
        <a:off x="2046035" y="2185350"/>
        <a:ext cx="1395250" cy="676576"/>
      </dsp:txXfrm>
    </dsp:sp>
    <dsp:sp modelId="{43658A38-9074-46BC-8043-0305EB119CED}">
      <dsp:nvSpPr>
        <dsp:cNvPr id="0" name=""/>
        <dsp:cNvSpPr/>
      </dsp:nvSpPr>
      <dsp:spPr>
        <a:xfrm rot="3615253">
          <a:off x="3264357" y="2854589"/>
          <a:ext cx="785865" cy="20414"/>
        </a:xfrm>
        <a:custGeom>
          <a:avLst/>
          <a:gdLst/>
          <a:ahLst/>
          <a:cxnLst/>
          <a:rect l="0" t="0" r="0" b="0"/>
          <a:pathLst>
            <a:path>
              <a:moveTo>
                <a:pt x="0" y="10207"/>
              </a:moveTo>
              <a:lnTo>
                <a:pt x="785865" y="10207"/>
              </a:lnTo>
            </a:path>
          </a:pathLst>
        </a:custGeom>
        <a:noFill/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3637643" y="2845149"/>
        <a:ext cx="39293" cy="39293"/>
      </dsp:txXfrm>
    </dsp:sp>
    <dsp:sp modelId="{3E14D190-C027-426B-A9A6-2A87A47C8118}">
      <dsp:nvSpPr>
        <dsp:cNvPr id="0" name=""/>
        <dsp:cNvSpPr/>
      </dsp:nvSpPr>
      <dsp:spPr>
        <a:xfrm>
          <a:off x="3852244" y="2531065"/>
          <a:ext cx="3791438" cy="1349778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 smtClean="0">
              <a:latin typeface="標楷體" pitchFamily="65" charset="-120"/>
              <a:ea typeface="標楷體" pitchFamily="65" charset="-120"/>
            </a:rPr>
            <a:t>造詞是評估學生是否運用字義的指標。學生造詞能否成功與其字義的理解與本身的詞彙量有關。</a:t>
          </a:r>
          <a:endParaRPr lang="zh-TW" altLang="en-US" sz="2000" kern="1200" dirty="0">
            <a:latin typeface="標楷體" pitchFamily="65" charset="-120"/>
            <a:ea typeface="標楷體" pitchFamily="65" charset="-120"/>
          </a:endParaRPr>
        </a:p>
      </dsp:txBody>
      <dsp:txXfrm>
        <a:off x="3891778" y="2570599"/>
        <a:ext cx="3712370" cy="1270710"/>
      </dsp:txXfrm>
    </dsp:sp>
    <dsp:sp modelId="{B9BD7EBF-B19A-44AA-92D5-F181F8E52200}">
      <dsp:nvSpPr>
        <dsp:cNvPr id="0" name=""/>
        <dsp:cNvSpPr/>
      </dsp:nvSpPr>
      <dsp:spPr>
        <a:xfrm>
          <a:off x="3888437" y="4140899"/>
          <a:ext cx="3791438" cy="1098371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 smtClean="0">
              <a:latin typeface="標楷體" pitchFamily="65" charset="-120"/>
              <a:ea typeface="標楷體" pitchFamily="65" charset="-120"/>
            </a:rPr>
            <a:t>與教學字有關的字彙一起學，例如；形近、一字多音字義的區辨</a:t>
          </a:r>
          <a:endParaRPr lang="zh-TW" altLang="en-US" sz="2000" kern="1200" dirty="0">
            <a:latin typeface="標楷體" pitchFamily="65" charset="-120"/>
            <a:ea typeface="標楷體" pitchFamily="65" charset="-120"/>
          </a:endParaRPr>
        </a:p>
      </dsp:txBody>
      <dsp:txXfrm>
        <a:off x="3920607" y="4173069"/>
        <a:ext cx="3727098" cy="1034031"/>
      </dsp:txXfrm>
    </dsp:sp>
    <dsp:sp modelId="{20CAFFC1-A46C-4C0D-903B-97815FAE2204}">
      <dsp:nvSpPr>
        <dsp:cNvPr id="0" name=""/>
        <dsp:cNvSpPr/>
      </dsp:nvSpPr>
      <dsp:spPr>
        <a:xfrm>
          <a:off x="2160154" y="4968640"/>
          <a:ext cx="1437348" cy="718674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 smtClean="0">
              <a:latin typeface="標楷體" pitchFamily="65" charset="-120"/>
              <a:ea typeface="標楷體" pitchFamily="65" charset="-120"/>
            </a:rPr>
            <a:t>綜合活動</a:t>
          </a:r>
          <a:r>
            <a:rPr lang="en-US" altLang="zh-TW" sz="2000" kern="1200" dirty="0" smtClean="0">
              <a:latin typeface="標楷體" pitchFamily="65" charset="-120"/>
              <a:ea typeface="標楷體" pitchFamily="65" charset="-120"/>
            </a:rPr>
            <a:t>(</a:t>
          </a:r>
          <a:r>
            <a:rPr lang="zh-TW" altLang="en-US" sz="2000" kern="1200" dirty="0" smtClean="0">
              <a:latin typeface="標楷體" pitchFamily="65" charset="-120"/>
              <a:ea typeface="標楷體" pitchFamily="65" charset="-120"/>
            </a:rPr>
            <a:t>生字遊戲</a:t>
          </a:r>
          <a:r>
            <a:rPr lang="en-US" altLang="zh-TW" sz="2000" kern="1200" dirty="0" smtClean="0">
              <a:latin typeface="標楷體" pitchFamily="65" charset="-120"/>
              <a:ea typeface="標楷體" pitchFamily="65" charset="-120"/>
            </a:rPr>
            <a:t>)</a:t>
          </a:r>
          <a:endParaRPr lang="zh-TW" altLang="en-US" sz="2000" kern="1200" dirty="0">
            <a:latin typeface="標楷體" pitchFamily="65" charset="-120"/>
            <a:ea typeface="標楷體" pitchFamily="65" charset="-120"/>
          </a:endParaRPr>
        </a:p>
      </dsp:txBody>
      <dsp:txXfrm>
        <a:off x="2181203" y="4989689"/>
        <a:ext cx="1395250" cy="67657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F8EFBDB-71CC-4AC9-B79D-097F01A9DA63}">
      <dsp:nvSpPr>
        <dsp:cNvPr id="0" name=""/>
        <dsp:cNvSpPr/>
      </dsp:nvSpPr>
      <dsp:spPr>
        <a:xfrm>
          <a:off x="8375" y="3151308"/>
          <a:ext cx="1678481" cy="839240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</a:rPr>
            <a:t>詞彙教學</a:t>
          </a:r>
          <a:endParaRPr lang="zh-TW" altLang="en-US" sz="2800" kern="1200" dirty="0">
            <a:solidFill>
              <a:srgbClr val="FF0000"/>
            </a:solidFill>
            <a:latin typeface="標楷體" pitchFamily="65" charset="-120"/>
            <a:ea typeface="標楷體" pitchFamily="65" charset="-120"/>
          </a:endParaRPr>
        </a:p>
      </dsp:txBody>
      <dsp:txXfrm>
        <a:off x="32956" y="3175889"/>
        <a:ext cx="1629319" cy="790078"/>
      </dsp:txXfrm>
    </dsp:sp>
    <dsp:sp modelId="{DCA6A730-49F3-4FA8-AAF4-291AD00B1780}">
      <dsp:nvSpPr>
        <dsp:cNvPr id="0" name=""/>
        <dsp:cNvSpPr/>
      </dsp:nvSpPr>
      <dsp:spPr>
        <a:xfrm rot="17878955">
          <a:off x="1307093" y="2928367"/>
          <a:ext cx="1430921" cy="21490"/>
        </a:xfrm>
        <a:custGeom>
          <a:avLst/>
          <a:gdLst/>
          <a:ahLst/>
          <a:cxnLst/>
          <a:rect l="0" t="0" r="0" b="0"/>
          <a:pathLst>
            <a:path>
              <a:moveTo>
                <a:pt x="0" y="10745"/>
              </a:moveTo>
              <a:lnTo>
                <a:pt x="1430921" y="10745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1986780" y="2903339"/>
        <a:ext cx="71546" cy="71546"/>
      </dsp:txXfrm>
    </dsp:sp>
    <dsp:sp modelId="{D1720DF5-A287-4704-B65D-12771F305275}">
      <dsp:nvSpPr>
        <dsp:cNvPr id="0" name=""/>
        <dsp:cNvSpPr/>
      </dsp:nvSpPr>
      <dsp:spPr>
        <a:xfrm>
          <a:off x="2358250" y="1887676"/>
          <a:ext cx="1678481" cy="839240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rPr>
            <a:t>詞彙網</a:t>
          </a:r>
          <a:endParaRPr lang="zh-TW" altLang="en-US" sz="2800" kern="1200" dirty="0">
            <a:solidFill>
              <a:schemeClr val="tx1"/>
            </a:solidFill>
            <a:latin typeface="標楷體" pitchFamily="65" charset="-120"/>
            <a:ea typeface="標楷體" pitchFamily="65" charset="-120"/>
          </a:endParaRPr>
        </a:p>
      </dsp:txBody>
      <dsp:txXfrm>
        <a:off x="2382831" y="1912257"/>
        <a:ext cx="1629319" cy="790078"/>
      </dsp:txXfrm>
    </dsp:sp>
    <dsp:sp modelId="{571C8CC0-ABDA-4FF3-8234-C0E675A9665F}">
      <dsp:nvSpPr>
        <dsp:cNvPr id="0" name=""/>
        <dsp:cNvSpPr/>
      </dsp:nvSpPr>
      <dsp:spPr>
        <a:xfrm rot="37947">
          <a:off x="4036718" y="2298943"/>
          <a:ext cx="433376" cy="21490"/>
        </a:xfrm>
        <a:custGeom>
          <a:avLst/>
          <a:gdLst/>
          <a:ahLst/>
          <a:cxnLst/>
          <a:rect l="0" t="0" r="0" b="0"/>
          <a:pathLst>
            <a:path>
              <a:moveTo>
                <a:pt x="0" y="10745"/>
              </a:moveTo>
              <a:lnTo>
                <a:pt x="433376" y="10745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4242572" y="2298854"/>
        <a:ext cx="21668" cy="21668"/>
      </dsp:txXfrm>
    </dsp:sp>
    <dsp:sp modelId="{4CBC009C-D056-490D-97FF-7F9E8B5F675E}">
      <dsp:nvSpPr>
        <dsp:cNvPr id="0" name=""/>
        <dsp:cNvSpPr/>
      </dsp:nvSpPr>
      <dsp:spPr>
        <a:xfrm>
          <a:off x="4470082" y="1411511"/>
          <a:ext cx="4005948" cy="1801137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kern="1200" dirty="0" smtClean="0">
              <a:latin typeface="標楷體" pitchFamily="65" charset="-120"/>
              <a:ea typeface="標楷體" pitchFamily="65" charset="-120"/>
            </a:rPr>
            <a:t>揭示目標詞→詞彙聯想→延伸活動</a:t>
          </a:r>
          <a:r>
            <a:rPr lang="en-US" altLang="zh-TW" sz="2400" kern="1200" dirty="0" smtClean="0">
              <a:latin typeface="標楷體" pitchFamily="65" charset="-120"/>
              <a:ea typeface="標楷體" pitchFamily="65" charset="-120"/>
            </a:rPr>
            <a:t>(</a:t>
          </a:r>
          <a:r>
            <a:rPr lang="zh-TW" altLang="en-US" sz="2400" kern="1200" dirty="0" smtClean="0">
              <a:latin typeface="標楷體" pitchFamily="65" charset="-120"/>
              <a:ea typeface="標楷體" pitchFamily="65" charset="-120"/>
            </a:rPr>
            <a:t>詞彙分類</a:t>
          </a:r>
          <a:r>
            <a:rPr lang="en-US" altLang="zh-TW" sz="2400" kern="1200" dirty="0" smtClean="0">
              <a:latin typeface="標楷體" pitchFamily="65" charset="-120"/>
              <a:ea typeface="標楷體" pitchFamily="65" charset="-120"/>
            </a:rPr>
            <a:t>/</a:t>
          </a:r>
          <a:r>
            <a:rPr lang="zh-TW" altLang="en-US" sz="2400" kern="1200" dirty="0" smtClean="0">
              <a:latin typeface="標楷體" pitchFamily="65" charset="-120"/>
              <a:ea typeface="標楷體" pitchFamily="65" charset="-120"/>
            </a:rPr>
            <a:t>串成故事</a:t>
          </a:r>
          <a:r>
            <a:rPr lang="en-US" altLang="zh-TW" sz="2400" kern="1200" dirty="0" smtClean="0">
              <a:latin typeface="標楷體" pitchFamily="65" charset="-120"/>
              <a:ea typeface="標楷體" pitchFamily="65" charset="-120"/>
            </a:rPr>
            <a:t>)→</a:t>
          </a:r>
          <a:r>
            <a:rPr lang="zh-TW" altLang="en-US" sz="2400" kern="1200" dirty="0" smtClean="0">
              <a:latin typeface="標楷體" pitchFamily="65" charset="-120"/>
              <a:ea typeface="標楷體" pitchFamily="65" charset="-120"/>
            </a:rPr>
            <a:t>完成學習單→發表</a:t>
          </a:r>
          <a:endParaRPr lang="zh-TW" altLang="en-US" sz="2400" kern="1200" dirty="0">
            <a:latin typeface="標楷體" pitchFamily="65" charset="-120"/>
            <a:ea typeface="標楷體" pitchFamily="65" charset="-120"/>
          </a:endParaRPr>
        </a:p>
      </dsp:txBody>
      <dsp:txXfrm>
        <a:off x="4522836" y="1464265"/>
        <a:ext cx="3900440" cy="1695629"/>
      </dsp:txXfrm>
    </dsp:sp>
    <dsp:sp modelId="{30D9F04A-F48B-4B29-892C-316BEB7AF3FC}">
      <dsp:nvSpPr>
        <dsp:cNvPr id="0" name=""/>
        <dsp:cNvSpPr/>
      </dsp:nvSpPr>
      <dsp:spPr>
        <a:xfrm rot="4101953">
          <a:off x="1066197" y="4474041"/>
          <a:ext cx="1966222" cy="21490"/>
        </a:xfrm>
        <a:custGeom>
          <a:avLst/>
          <a:gdLst/>
          <a:ahLst/>
          <a:cxnLst/>
          <a:rect l="0" t="0" r="0" b="0"/>
          <a:pathLst>
            <a:path>
              <a:moveTo>
                <a:pt x="0" y="10745"/>
              </a:moveTo>
              <a:lnTo>
                <a:pt x="1966222" y="10745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700" kern="1200"/>
        </a:p>
      </dsp:txBody>
      <dsp:txXfrm>
        <a:off x="2000153" y="4435631"/>
        <a:ext cx="98311" cy="98311"/>
      </dsp:txXfrm>
    </dsp:sp>
    <dsp:sp modelId="{2359D1D2-F81A-43DC-AE10-6BC22AE96B45}">
      <dsp:nvSpPr>
        <dsp:cNvPr id="0" name=""/>
        <dsp:cNvSpPr/>
      </dsp:nvSpPr>
      <dsp:spPr>
        <a:xfrm>
          <a:off x="2411760" y="4680519"/>
          <a:ext cx="2002093" cy="1436251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rPr>
            <a:t>綜合活動</a:t>
          </a:r>
          <a:endParaRPr lang="en-US" altLang="zh-TW" sz="2800" kern="1200" dirty="0" smtClean="0">
            <a:solidFill>
              <a:schemeClr val="tx1"/>
            </a:solidFill>
            <a:latin typeface="標楷體" pitchFamily="65" charset="-120"/>
            <a:ea typeface="標楷體" pitchFamily="65" charset="-120"/>
          </a:endParaRP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800" kern="12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rPr>
            <a:t>(</a:t>
          </a:r>
          <a:r>
            <a:rPr lang="zh-TW" altLang="en-US" sz="2800" kern="12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rPr>
            <a:t>詞彙遊戲</a:t>
          </a:r>
          <a:r>
            <a:rPr lang="en-US" altLang="zh-TW" sz="2000" kern="12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rPr>
            <a:t>)</a:t>
          </a:r>
          <a:endParaRPr lang="zh-TW" altLang="en-US" sz="2000" kern="1200" dirty="0">
            <a:solidFill>
              <a:schemeClr val="tx1"/>
            </a:solidFill>
            <a:latin typeface="標楷體" pitchFamily="65" charset="-120"/>
            <a:ea typeface="標楷體" pitchFamily="65" charset="-120"/>
          </a:endParaRPr>
        </a:p>
      </dsp:txBody>
      <dsp:txXfrm>
        <a:off x="2453826" y="4722585"/>
        <a:ext cx="1917961" cy="1352119"/>
      </dsp:txXfrm>
    </dsp:sp>
    <dsp:sp modelId="{B19161F2-A935-4CD8-A47E-48288749DA45}">
      <dsp:nvSpPr>
        <dsp:cNvPr id="0" name=""/>
        <dsp:cNvSpPr/>
      </dsp:nvSpPr>
      <dsp:spPr>
        <a:xfrm rot="2149689">
          <a:off x="1607337" y="3806176"/>
          <a:ext cx="840486" cy="21490"/>
        </a:xfrm>
        <a:custGeom>
          <a:avLst/>
          <a:gdLst/>
          <a:ahLst/>
          <a:cxnLst/>
          <a:rect l="0" t="0" r="0" b="0"/>
          <a:pathLst>
            <a:path>
              <a:moveTo>
                <a:pt x="0" y="10745"/>
              </a:moveTo>
              <a:lnTo>
                <a:pt x="840486" y="10745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2006568" y="3795908"/>
        <a:ext cx="42024" cy="42024"/>
      </dsp:txXfrm>
    </dsp:sp>
    <dsp:sp modelId="{37B1FBC0-FC3D-436F-A687-144A21786E7A}">
      <dsp:nvSpPr>
        <dsp:cNvPr id="0" name=""/>
        <dsp:cNvSpPr/>
      </dsp:nvSpPr>
      <dsp:spPr>
        <a:xfrm>
          <a:off x="2368304" y="3643292"/>
          <a:ext cx="1678481" cy="839240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rPr>
            <a:t>生詞教學</a:t>
          </a:r>
          <a:endParaRPr lang="zh-TW" altLang="en-US" sz="2800" kern="1200" dirty="0">
            <a:solidFill>
              <a:schemeClr val="tx1"/>
            </a:solidFill>
            <a:latin typeface="標楷體" pitchFamily="65" charset="-120"/>
            <a:ea typeface="標楷體" pitchFamily="65" charset="-120"/>
          </a:endParaRPr>
        </a:p>
      </dsp:txBody>
      <dsp:txXfrm>
        <a:off x="2392885" y="3667873"/>
        <a:ext cx="1629319" cy="790078"/>
      </dsp:txXfrm>
    </dsp:sp>
    <dsp:sp modelId="{43658A38-9074-46BC-8043-0305EB119CED}">
      <dsp:nvSpPr>
        <dsp:cNvPr id="0" name=""/>
        <dsp:cNvSpPr/>
      </dsp:nvSpPr>
      <dsp:spPr>
        <a:xfrm rot="3615253">
          <a:off x="3815594" y="4450559"/>
          <a:ext cx="917704" cy="21490"/>
        </a:xfrm>
        <a:custGeom>
          <a:avLst/>
          <a:gdLst/>
          <a:ahLst/>
          <a:cxnLst/>
          <a:rect l="0" t="0" r="0" b="0"/>
          <a:pathLst>
            <a:path>
              <a:moveTo>
                <a:pt x="0" y="10745"/>
              </a:moveTo>
              <a:lnTo>
                <a:pt x="917704" y="10745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4251504" y="4438362"/>
        <a:ext cx="45885" cy="45885"/>
      </dsp:txXfrm>
    </dsp:sp>
    <dsp:sp modelId="{3E14D190-C027-426B-A9A6-2A87A47C8118}">
      <dsp:nvSpPr>
        <dsp:cNvPr id="0" name=""/>
        <dsp:cNvSpPr/>
      </dsp:nvSpPr>
      <dsp:spPr>
        <a:xfrm>
          <a:off x="4502108" y="4071586"/>
          <a:ext cx="4427499" cy="1576220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kern="1200" dirty="0" smtClean="0">
              <a:latin typeface="標楷體" pitchFamily="65" charset="-120"/>
              <a:ea typeface="標楷體" pitchFamily="65" charset="-120"/>
            </a:rPr>
            <a:t>詞彙展示與認讀→在課文中找生詞→詞彙理解與書寫→詞彙應用</a:t>
          </a:r>
          <a:r>
            <a:rPr lang="en-US" altLang="zh-TW" sz="2400" kern="1200" dirty="0" smtClean="0">
              <a:latin typeface="標楷體" pitchFamily="65" charset="-120"/>
              <a:ea typeface="標楷體" pitchFamily="65" charset="-120"/>
            </a:rPr>
            <a:t>(</a:t>
          </a:r>
          <a:r>
            <a:rPr lang="zh-TW" altLang="en-US" sz="2400" kern="1200" dirty="0" smtClean="0">
              <a:latin typeface="標楷體" pitchFamily="65" charset="-120"/>
              <a:ea typeface="標楷體" pitchFamily="65" charset="-120"/>
            </a:rPr>
            <a:t>造句</a:t>
          </a:r>
          <a:r>
            <a:rPr lang="en-US" altLang="zh-TW" sz="2400" kern="1200" dirty="0" smtClean="0">
              <a:latin typeface="標楷體" pitchFamily="65" charset="-120"/>
              <a:ea typeface="標楷體" pitchFamily="65" charset="-120"/>
            </a:rPr>
            <a:t>(</a:t>
          </a:r>
          <a:r>
            <a:rPr lang="zh-TW" altLang="en-US" sz="2400" kern="1200" dirty="0" smtClean="0">
              <a:latin typeface="標楷體" pitchFamily="65" charset="-120"/>
              <a:ea typeface="標楷體" pitchFamily="65" charset="-120"/>
            </a:rPr>
            <a:t>口語與書寫</a:t>
          </a:r>
          <a:r>
            <a:rPr lang="en-US" altLang="zh-TW" sz="2400" kern="1200" dirty="0" smtClean="0">
              <a:latin typeface="標楷體" pitchFamily="65" charset="-120"/>
              <a:ea typeface="標楷體" pitchFamily="65" charset="-120"/>
            </a:rPr>
            <a:t>)→</a:t>
          </a:r>
          <a:r>
            <a:rPr lang="zh-TW" altLang="en-US" sz="2400" kern="1200" dirty="0" smtClean="0">
              <a:latin typeface="標楷體" pitchFamily="65" charset="-120"/>
              <a:ea typeface="標楷體" pitchFamily="65" charset="-120"/>
            </a:rPr>
            <a:t>詞彙延伸</a:t>
          </a:r>
          <a:r>
            <a:rPr lang="en-US" altLang="zh-TW" sz="2400" kern="1200" dirty="0" smtClean="0">
              <a:latin typeface="標楷體" pitchFamily="65" charset="-120"/>
              <a:ea typeface="標楷體" pitchFamily="65" charset="-120"/>
            </a:rPr>
            <a:t>(</a:t>
          </a:r>
          <a:r>
            <a:rPr lang="zh-TW" altLang="en-US" sz="2400" kern="1200" dirty="0" smtClean="0">
              <a:latin typeface="標楷體" pitchFamily="65" charset="-120"/>
              <a:ea typeface="標楷體" pitchFamily="65" charset="-120"/>
            </a:rPr>
            <a:t>相似</a:t>
          </a:r>
          <a:r>
            <a:rPr lang="en-US" altLang="zh-TW" sz="2400" kern="1200" dirty="0" smtClean="0">
              <a:latin typeface="標楷體" pitchFamily="65" charset="-120"/>
              <a:ea typeface="標楷體" pitchFamily="65" charset="-120"/>
            </a:rPr>
            <a:t>/</a:t>
          </a:r>
          <a:r>
            <a:rPr lang="zh-TW" altLang="en-US" sz="2400" kern="1200" dirty="0" smtClean="0">
              <a:latin typeface="標楷體" pitchFamily="65" charset="-120"/>
              <a:ea typeface="標楷體" pitchFamily="65" charset="-120"/>
            </a:rPr>
            <a:t>相反詞</a:t>
          </a:r>
          <a:r>
            <a:rPr lang="en-US" altLang="zh-TW" sz="2400" kern="1200" dirty="0" smtClean="0">
              <a:latin typeface="標楷體" pitchFamily="65" charset="-120"/>
              <a:ea typeface="標楷體" pitchFamily="65" charset="-120"/>
            </a:rPr>
            <a:t>)</a:t>
          </a:r>
          <a:endParaRPr lang="zh-TW" altLang="en-US" sz="2400" kern="1200" dirty="0">
            <a:latin typeface="標楷體" pitchFamily="65" charset="-120"/>
            <a:ea typeface="標楷體" pitchFamily="65" charset="-120"/>
          </a:endParaRPr>
        </a:p>
      </dsp:txBody>
      <dsp:txXfrm>
        <a:off x="4548274" y="4117752"/>
        <a:ext cx="4335167" cy="148388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05900F6-C809-4B5B-BAD1-58AF6D0EA3BA}">
      <dsp:nvSpPr>
        <dsp:cNvPr id="0" name=""/>
        <dsp:cNvSpPr/>
      </dsp:nvSpPr>
      <dsp:spPr>
        <a:xfrm>
          <a:off x="685799" y="0"/>
          <a:ext cx="7772400" cy="4032448"/>
        </a:xfrm>
        <a:prstGeom prst="rightArrow">
          <a:avLst/>
        </a:prstGeom>
        <a:solidFill>
          <a:schemeClr val="accent3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791C040-9ABF-4B28-8892-40B5E4C8E6F0}">
      <dsp:nvSpPr>
        <dsp:cNvPr id="0" name=""/>
        <dsp:cNvSpPr/>
      </dsp:nvSpPr>
      <dsp:spPr>
        <a:xfrm>
          <a:off x="0" y="1209734"/>
          <a:ext cx="2743200" cy="1612979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 smtClean="0">
              <a:solidFill>
                <a:srgbClr val="002060"/>
              </a:solidFill>
              <a:latin typeface="標楷體" pitchFamily="65" charset="-120"/>
              <a:ea typeface="標楷體" pitchFamily="65" charset="-120"/>
            </a:rPr>
            <a:t>揭示目標詞</a:t>
          </a:r>
          <a:endParaRPr lang="en-US" altLang="zh-TW" sz="2400" b="1" kern="1200" dirty="0" smtClean="0">
            <a:solidFill>
              <a:srgbClr val="002060"/>
            </a:solidFill>
            <a:latin typeface="標楷體" pitchFamily="65" charset="-120"/>
            <a:ea typeface="標楷體" pitchFamily="65" charset="-120"/>
          </a:endParaRP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400" b="1" kern="1200" dirty="0" smtClean="0">
              <a:solidFill>
                <a:srgbClr val="002060"/>
              </a:solidFill>
              <a:latin typeface="標楷體" pitchFamily="65" charset="-120"/>
              <a:ea typeface="標楷體" pitchFamily="65" charset="-120"/>
            </a:rPr>
            <a:t>(</a:t>
          </a:r>
          <a:r>
            <a:rPr lang="zh-TW" altLang="en-US" sz="2400" b="1" kern="1200" dirty="0" smtClean="0">
              <a:solidFill>
                <a:srgbClr val="002060"/>
              </a:solidFill>
              <a:latin typeface="標楷體" pitchFamily="65" charset="-120"/>
              <a:ea typeface="標楷體" pitchFamily="65" charset="-120"/>
            </a:rPr>
            <a:t>好奇、游泳</a:t>
          </a:r>
          <a:r>
            <a:rPr lang="en-US" altLang="zh-TW" sz="2400" b="1" kern="1200" dirty="0" smtClean="0">
              <a:solidFill>
                <a:srgbClr val="002060"/>
              </a:solidFill>
              <a:latin typeface="標楷體" pitchFamily="65" charset="-120"/>
              <a:ea typeface="標楷體" pitchFamily="65" charset="-120"/>
            </a:rPr>
            <a:t>)</a:t>
          </a:r>
          <a:endParaRPr lang="zh-TW" altLang="en-US" sz="2400" b="1" kern="1200" dirty="0">
            <a:solidFill>
              <a:srgbClr val="002060"/>
            </a:solidFill>
            <a:latin typeface="標楷體" pitchFamily="65" charset="-120"/>
            <a:ea typeface="標楷體" pitchFamily="65" charset="-120"/>
          </a:endParaRPr>
        </a:p>
      </dsp:txBody>
      <dsp:txXfrm>
        <a:off x="78739" y="1288473"/>
        <a:ext cx="2585722" cy="1455501"/>
      </dsp:txXfrm>
    </dsp:sp>
    <dsp:sp modelId="{EC65EB99-826D-4C65-99D1-B2F28B8DFD9D}">
      <dsp:nvSpPr>
        <dsp:cNvPr id="0" name=""/>
        <dsp:cNvSpPr/>
      </dsp:nvSpPr>
      <dsp:spPr>
        <a:xfrm>
          <a:off x="3200400" y="1209734"/>
          <a:ext cx="2743200" cy="1612979"/>
        </a:xfrm>
        <a:prstGeom prst="roundRect">
          <a:avLst/>
        </a:prstGeom>
        <a:solidFill>
          <a:schemeClr val="accent3">
            <a:hueOff val="5625132"/>
            <a:satOff val="-8440"/>
            <a:lumOff val="-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 smtClean="0">
              <a:solidFill>
                <a:srgbClr val="FFFF00"/>
              </a:solidFill>
              <a:latin typeface="標楷體" pitchFamily="65" charset="-120"/>
              <a:ea typeface="標楷體" pitchFamily="65" charset="-120"/>
            </a:rPr>
            <a:t>詞彙聯想</a:t>
          </a:r>
          <a:endParaRPr lang="en-US" altLang="zh-TW" sz="2400" b="1" kern="1200" dirty="0" smtClean="0">
            <a:solidFill>
              <a:srgbClr val="FFFF00"/>
            </a:solidFill>
            <a:latin typeface="標楷體" pitchFamily="65" charset="-120"/>
            <a:ea typeface="標楷體" pitchFamily="65" charset="-120"/>
          </a:endParaRP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400" b="1" kern="1200" dirty="0" smtClean="0">
              <a:solidFill>
                <a:srgbClr val="FFFF00"/>
              </a:solidFill>
              <a:latin typeface="標楷體" pitchFamily="65" charset="-120"/>
              <a:ea typeface="標楷體" pitchFamily="65" charset="-120"/>
            </a:rPr>
            <a:t>(</a:t>
          </a:r>
          <a:r>
            <a:rPr lang="zh-TW" altLang="en-US" sz="2400" b="1" kern="1200" dirty="0" smtClean="0">
              <a:solidFill>
                <a:srgbClr val="FFFF00"/>
              </a:solidFill>
              <a:latin typeface="標楷體" pitchFamily="65" charset="-120"/>
              <a:ea typeface="標楷體" pitchFamily="65" charset="-120"/>
            </a:rPr>
            <a:t>擴散式、垂直式</a:t>
          </a:r>
          <a:r>
            <a:rPr lang="en-US" altLang="zh-TW" sz="2400" b="1" kern="1200" dirty="0" smtClean="0">
              <a:solidFill>
                <a:srgbClr val="FFFF00"/>
              </a:solidFill>
              <a:latin typeface="標楷體" pitchFamily="65" charset="-120"/>
              <a:ea typeface="標楷體" pitchFamily="65" charset="-120"/>
            </a:rPr>
            <a:t>)</a:t>
          </a:r>
          <a:endParaRPr lang="zh-TW" altLang="en-US" sz="2400" b="1" kern="1200" dirty="0">
            <a:solidFill>
              <a:srgbClr val="FFFF00"/>
            </a:solidFill>
            <a:latin typeface="標楷體" pitchFamily="65" charset="-120"/>
            <a:ea typeface="標楷體" pitchFamily="65" charset="-120"/>
          </a:endParaRPr>
        </a:p>
      </dsp:txBody>
      <dsp:txXfrm>
        <a:off x="3279139" y="1288473"/>
        <a:ext cx="2585722" cy="1455501"/>
      </dsp:txXfrm>
    </dsp:sp>
    <dsp:sp modelId="{96235FB1-CC7C-419F-8A26-942E4EBB5899}">
      <dsp:nvSpPr>
        <dsp:cNvPr id="0" name=""/>
        <dsp:cNvSpPr/>
      </dsp:nvSpPr>
      <dsp:spPr>
        <a:xfrm>
          <a:off x="6400800" y="1209734"/>
          <a:ext cx="2743200" cy="1612979"/>
        </a:xfrm>
        <a:prstGeom prst="roundRect">
          <a:avLst/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kern="1200" dirty="0" smtClean="0">
              <a:latin typeface="標楷體" pitchFamily="65" charset="-120"/>
              <a:ea typeface="標楷體" pitchFamily="65" charset="-120"/>
            </a:rPr>
            <a:t>延伸活動</a:t>
          </a:r>
          <a:endParaRPr lang="en-US" altLang="zh-TW" sz="2400" kern="1200" dirty="0" smtClean="0">
            <a:latin typeface="標楷體" pitchFamily="65" charset="-120"/>
            <a:ea typeface="標楷體" pitchFamily="65" charset="-120"/>
          </a:endParaRP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400" kern="1200" dirty="0" smtClean="0">
              <a:latin typeface="標楷體" pitchFamily="65" charset="-120"/>
              <a:ea typeface="標楷體" pitchFamily="65" charset="-120"/>
            </a:rPr>
            <a:t>(</a:t>
          </a:r>
          <a:r>
            <a:rPr lang="zh-TW" altLang="en-US" sz="2400" kern="1200" dirty="0" smtClean="0">
              <a:latin typeface="標楷體" pitchFamily="65" charset="-120"/>
              <a:ea typeface="標楷體" pitchFamily="65" charset="-120"/>
            </a:rPr>
            <a:t>詞彙分類、串成故事</a:t>
          </a:r>
          <a:r>
            <a:rPr lang="en-US" altLang="zh-TW" sz="2400" kern="1200" dirty="0" smtClean="0">
              <a:latin typeface="標楷體" pitchFamily="65" charset="-120"/>
              <a:ea typeface="標楷體" pitchFamily="65" charset="-120"/>
            </a:rPr>
            <a:t>)</a:t>
          </a:r>
          <a:endParaRPr lang="zh-TW" altLang="en-US" sz="2400" kern="1200" dirty="0">
            <a:latin typeface="標楷體" pitchFamily="65" charset="-120"/>
            <a:ea typeface="標楷體" pitchFamily="65" charset="-120"/>
          </a:endParaRPr>
        </a:p>
      </dsp:txBody>
      <dsp:txXfrm>
        <a:off x="6479539" y="1288473"/>
        <a:ext cx="2585722" cy="1455501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81FCC1-FA51-4559-A592-8227FA378B11}">
      <dsp:nvSpPr>
        <dsp:cNvPr id="0" name=""/>
        <dsp:cNvSpPr/>
      </dsp:nvSpPr>
      <dsp:spPr>
        <a:xfrm>
          <a:off x="1312942" y="1206448"/>
          <a:ext cx="926170" cy="92617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 smtClean="0">
              <a:latin typeface="標楷體" pitchFamily="65" charset="-120"/>
              <a:ea typeface="標楷體" pitchFamily="65" charset="-120"/>
            </a:rPr>
            <a:t>好奇</a:t>
          </a:r>
          <a:endParaRPr lang="zh-TW" altLang="en-US" sz="2400" b="1" kern="1200" dirty="0">
            <a:latin typeface="標楷體" pitchFamily="65" charset="-120"/>
            <a:ea typeface="標楷體" pitchFamily="65" charset="-120"/>
          </a:endParaRPr>
        </a:p>
      </dsp:txBody>
      <dsp:txXfrm>
        <a:off x="1448576" y="1342082"/>
        <a:ext cx="654902" cy="654902"/>
      </dsp:txXfrm>
    </dsp:sp>
    <dsp:sp modelId="{A46AA09A-9F58-4075-B074-24FCB52AF0C4}">
      <dsp:nvSpPr>
        <dsp:cNvPr id="0" name=""/>
        <dsp:cNvSpPr/>
      </dsp:nvSpPr>
      <dsp:spPr>
        <a:xfrm rot="16200000">
          <a:off x="1636349" y="1043303"/>
          <a:ext cx="279357" cy="46933"/>
        </a:xfrm>
        <a:custGeom>
          <a:avLst/>
          <a:gdLst/>
          <a:ahLst/>
          <a:cxnLst/>
          <a:rect l="0" t="0" r="0" b="0"/>
          <a:pathLst>
            <a:path>
              <a:moveTo>
                <a:pt x="0" y="23466"/>
              </a:moveTo>
              <a:lnTo>
                <a:pt x="279357" y="23466"/>
              </a:lnTo>
            </a:path>
          </a:pathLst>
        </a:custGeom>
        <a:noFill/>
        <a:ln w="25400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1769044" y="1059785"/>
        <a:ext cx="13967" cy="13967"/>
      </dsp:txXfrm>
    </dsp:sp>
    <dsp:sp modelId="{4836B50D-CF7B-432C-B451-600BC3FDC381}">
      <dsp:nvSpPr>
        <dsp:cNvPr id="0" name=""/>
        <dsp:cNvSpPr/>
      </dsp:nvSpPr>
      <dsp:spPr>
        <a:xfrm>
          <a:off x="1312942" y="920"/>
          <a:ext cx="926170" cy="92617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 smtClean="0">
              <a:latin typeface="標楷體" pitchFamily="65" charset="-120"/>
              <a:ea typeface="標楷體" pitchFamily="65" charset="-120"/>
            </a:rPr>
            <a:t>好玩</a:t>
          </a:r>
          <a:endParaRPr lang="zh-TW" altLang="en-US" sz="2400" b="1" kern="1200" dirty="0">
            <a:latin typeface="標楷體" pitchFamily="65" charset="-120"/>
            <a:ea typeface="標楷體" pitchFamily="65" charset="-120"/>
          </a:endParaRPr>
        </a:p>
      </dsp:txBody>
      <dsp:txXfrm>
        <a:off x="1448576" y="136554"/>
        <a:ext cx="654902" cy="654902"/>
      </dsp:txXfrm>
    </dsp:sp>
    <dsp:sp modelId="{AA806FCD-030E-48E3-A239-184F247723D1}">
      <dsp:nvSpPr>
        <dsp:cNvPr id="0" name=""/>
        <dsp:cNvSpPr/>
      </dsp:nvSpPr>
      <dsp:spPr>
        <a:xfrm rot="1800000">
          <a:off x="2158358" y="1947449"/>
          <a:ext cx="279357" cy="46933"/>
        </a:xfrm>
        <a:custGeom>
          <a:avLst/>
          <a:gdLst/>
          <a:ahLst/>
          <a:cxnLst/>
          <a:rect l="0" t="0" r="0" b="0"/>
          <a:pathLst>
            <a:path>
              <a:moveTo>
                <a:pt x="0" y="23466"/>
              </a:moveTo>
              <a:lnTo>
                <a:pt x="279357" y="23466"/>
              </a:lnTo>
            </a:path>
          </a:pathLst>
        </a:custGeom>
        <a:noFill/>
        <a:ln w="25400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2291053" y="1963932"/>
        <a:ext cx="13967" cy="13967"/>
      </dsp:txXfrm>
    </dsp:sp>
    <dsp:sp modelId="{1EC58C98-F03F-408C-BD22-9FE3214C3AA0}">
      <dsp:nvSpPr>
        <dsp:cNvPr id="0" name=""/>
        <dsp:cNvSpPr/>
      </dsp:nvSpPr>
      <dsp:spPr>
        <a:xfrm>
          <a:off x="2356960" y="1809212"/>
          <a:ext cx="926170" cy="92617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 smtClean="0">
              <a:latin typeface="標楷體" pitchFamily="65" charset="-120"/>
              <a:ea typeface="標楷體" pitchFamily="65" charset="-120"/>
            </a:rPr>
            <a:t>有趣</a:t>
          </a:r>
          <a:endParaRPr lang="zh-TW" altLang="en-US" sz="2400" b="1" kern="1200" dirty="0">
            <a:latin typeface="標楷體" pitchFamily="65" charset="-120"/>
            <a:ea typeface="標楷體" pitchFamily="65" charset="-120"/>
          </a:endParaRPr>
        </a:p>
      </dsp:txBody>
      <dsp:txXfrm>
        <a:off x="2492594" y="1944846"/>
        <a:ext cx="654902" cy="654902"/>
      </dsp:txXfrm>
    </dsp:sp>
    <dsp:sp modelId="{E5051092-4161-4F30-A89E-9043FAC2C8E7}">
      <dsp:nvSpPr>
        <dsp:cNvPr id="0" name=""/>
        <dsp:cNvSpPr/>
      </dsp:nvSpPr>
      <dsp:spPr>
        <a:xfrm rot="9000000">
          <a:off x="1114340" y="1947449"/>
          <a:ext cx="279357" cy="46933"/>
        </a:xfrm>
        <a:custGeom>
          <a:avLst/>
          <a:gdLst/>
          <a:ahLst/>
          <a:cxnLst/>
          <a:rect l="0" t="0" r="0" b="0"/>
          <a:pathLst>
            <a:path>
              <a:moveTo>
                <a:pt x="0" y="23466"/>
              </a:moveTo>
              <a:lnTo>
                <a:pt x="279357" y="23466"/>
              </a:lnTo>
            </a:path>
          </a:pathLst>
        </a:custGeom>
        <a:noFill/>
        <a:ln w="25400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 rot="10800000">
        <a:off x="1247034" y="1963932"/>
        <a:ext cx="13967" cy="13967"/>
      </dsp:txXfrm>
    </dsp:sp>
    <dsp:sp modelId="{1D5D17D5-7885-47CC-80C2-F3E25F238228}">
      <dsp:nvSpPr>
        <dsp:cNvPr id="0" name=""/>
        <dsp:cNvSpPr/>
      </dsp:nvSpPr>
      <dsp:spPr>
        <a:xfrm>
          <a:off x="268924" y="1809212"/>
          <a:ext cx="926170" cy="92617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kern="1200" dirty="0" smtClean="0">
              <a:latin typeface="標楷體" pitchFamily="65" charset="-120"/>
              <a:ea typeface="標楷體" pitchFamily="65" charset="-120"/>
            </a:rPr>
            <a:t>神祕</a:t>
          </a:r>
          <a:endParaRPr lang="zh-TW" altLang="en-US" sz="2400" kern="1200" dirty="0">
            <a:latin typeface="標楷體" pitchFamily="65" charset="-120"/>
            <a:ea typeface="標楷體" pitchFamily="65" charset="-120"/>
          </a:endParaRPr>
        </a:p>
      </dsp:txBody>
      <dsp:txXfrm>
        <a:off x="404558" y="1944846"/>
        <a:ext cx="654902" cy="654902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3AD9CB-DF94-4E46-939B-1B82B34247EF}">
      <dsp:nvSpPr>
        <dsp:cNvPr id="0" name=""/>
        <dsp:cNvSpPr/>
      </dsp:nvSpPr>
      <dsp:spPr>
        <a:xfrm>
          <a:off x="583264" y="0"/>
          <a:ext cx="6610334" cy="3616176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FFB3C02-F831-44F3-916A-F57C1662107A}">
      <dsp:nvSpPr>
        <dsp:cNvPr id="0" name=""/>
        <dsp:cNvSpPr/>
      </dsp:nvSpPr>
      <dsp:spPr>
        <a:xfrm>
          <a:off x="2135" y="1084852"/>
          <a:ext cx="1243614" cy="144647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900" kern="1200" dirty="0" smtClean="0">
              <a:latin typeface="標楷體" pitchFamily="65" charset="-120"/>
              <a:ea typeface="標楷體" pitchFamily="65" charset="-120"/>
            </a:rPr>
            <a:t>詞彙展示與認讀</a:t>
          </a:r>
          <a:endParaRPr lang="zh-TW" altLang="en-US" sz="1900" kern="1200" dirty="0">
            <a:latin typeface="標楷體" pitchFamily="65" charset="-120"/>
            <a:ea typeface="標楷體" pitchFamily="65" charset="-120"/>
          </a:endParaRPr>
        </a:p>
      </dsp:txBody>
      <dsp:txXfrm>
        <a:off x="62843" y="1145560"/>
        <a:ext cx="1122198" cy="1325054"/>
      </dsp:txXfrm>
    </dsp:sp>
    <dsp:sp modelId="{B3A974CA-4F7E-4652-8981-DB7D43DE44CF}">
      <dsp:nvSpPr>
        <dsp:cNvPr id="0" name=""/>
        <dsp:cNvSpPr/>
      </dsp:nvSpPr>
      <dsp:spPr>
        <a:xfrm>
          <a:off x="1307931" y="1084852"/>
          <a:ext cx="1243614" cy="144647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900" kern="1200" dirty="0" smtClean="0">
              <a:latin typeface="標楷體" pitchFamily="65" charset="-120"/>
              <a:ea typeface="標楷體" pitchFamily="65" charset="-120"/>
            </a:rPr>
            <a:t>在課文中找生詞</a:t>
          </a:r>
          <a:endParaRPr lang="zh-TW" altLang="en-US" sz="1900" kern="1200" dirty="0">
            <a:latin typeface="標楷體" pitchFamily="65" charset="-120"/>
            <a:ea typeface="標楷體" pitchFamily="65" charset="-120"/>
          </a:endParaRPr>
        </a:p>
      </dsp:txBody>
      <dsp:txXfrm>
        <a:off x="1368639" y="1145560"/>
        <a:ext cx="1122198" cy="1325054"/>
      </dsp:txXfrm>
    </dsp:sp>
    <dsp:sp modelId="{E3D49D40-CCC6-4D00-A5C3-4D84B12FD181}">
      <dsp:nvSpPr>
        <dsp:cNvPr id="0" name=""/>
        <dsp:cNvSpPr/>
      </dsp:nvSpPr>
      <dsp:spPr>
        <a:xfrm>
          <a:off x="2613726" y="1084852"/>
          <a:ext cx="1243614" cy="144647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900" kern="1200" dirty="0" smtClean="0">
              <a:latin typeface="標楷體" pitchFamily="65" charset="-120"/>
              <a:ea typeface="標楷體" pitchFamily="65" charset="-120"/>
            </a:rPr>
            <a:t>詞彙理解</a:t>
          </a:r>
          <a:endParaRPr lang="zh-TW" altLang="en-US" sz="1900" kern="1200" dirty="0">
            <a:latin typeface="標楷體" pitchFamily="65" charset="-120"/>
            <a:ea typeface="標楷體" pitchFamily="65" charset="-120"/>
          </a:endParaRPr>
        </a:p>
      </dsp:txBody>
      <dsp:txXfrm>
        <a:off x="2674434" y="1145560"/>
        <a:ext cx="1122198" cy="1325054"/>
      </dsp:txXfrm>
    </dsp:sp>
    <dsp:sp modelId="{060A32A6-C7BE-4D69-9911-76CA575EEB6F}">
      <dsp:nvSpPr>
        <dsp:cNvPr id="0" name=""/>
        <dsp:cNvSpPr/>
      </dsp:nvSpPr>
      <dsp:spPr>
        <a:xfrm>
          <a:off x="3919522" y="1084852"/>
          <a:ext cx="1243614" cy="144647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900" kern="1200" dirty="0" smtClean="0">
              <a:latin typeface="標楷體" pitchFamily="65" charset="-120"/>
              <a:ea typeface="標楷體" pitchFamily="65" charset="-120"/>
            </a:rPr>
            <a:t>詞彙書寫：書空、仿寫、再生寫</a:t>
          </a:r>
          <a:endParaRPr lang="zh-TW" altLang="en-US" sz="1900" kern="1200" dirty="0">
            <a:latin typeface="標楷體" pitchFamily="65" charset="-120"/>
            <a:ea typeface="標楷體" pitchFamily="65" charset="-120"/>
          </a:endParaRPr>
        </a:p>
      </dsp:txBody>
      <dsp:txXfrm>
        <a:off x="3980230" y="1145560"/>
        <a:ext cx="1122198" cy="1325054"/>
      </dsp:txXfrm>
    </dsp:sp>
    <dsp:sp modelId="{5F758554-7E45-42D3-8C68-43B110D0FE64}">
      <dsp:nvSpPr>
        <dsp:cNvPr id="0" name=""/>
        <dsp:cNvSpPr/>
      </dsp:nvSpPr>
      <dsp:spPr>
        <a:xfrm>
          <a:off x="5225317" y="1084852"/>
          <a:ext cx="1243614" cy="144647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900" kern="1200" dirty="0" smtClean="0">
              <a:latin typeface="標楷體" pitchFamily="65" charset="-120"/>
              <a:ea typeface="標楷體" pitchFamily="65" charset="-120"/>
            </a:rPr>
            <a:t>詞彙應用：造句</a:t>
          </a:r>
          <a:r>
            <a:rPr lang="en-US" altLang="zh-TW" sz="1900" kern="1200" dirty="0" smtClean="0">
              <a:latin typeface="標楷體" pitchFamily="65" charset="-120"/>
              <a:ea typeface="標楷體" pitchFamily="65" charset="-120"/>
            </a:rPr>
            <a:t>(</a:t>
          </a:r>
          <a:r>
            <a:rPr lang="zh-TW" altLang="en-US" sz="1900" kern="1200" dirty="0" smtClean="0">
              <a:latin typeface="標楷體" pitchFamily="65" charset="-120"/>
              <a:ea typeface="標楷體" pitchFamily="65" charset="-120"/>
            </a:rPr>
            <a:t>口語、書寫</a:t>
          </a:r>
          <a:r>
            <a:rPr lang="en-US" altLang="zh-TW" sz="1900" kern="1200" dirty="0" smtClean="0">
              <a:latin typeface="標楷體" pitchFamily="65" charset="-120"/>
              <a:ea typeface="標楷體" pitchFamily="65" charset="-120"/>
            </a:rPr>
            <a:t>)</a:t>
          </a:r>
          <a:endParaRPr lang="zh-TW" altLang="en-US" sz="1900" kern="1200" dirty="0">
            <a:latin typeface="標楷體" pitchFamily="65" charset="-120"/>
            <a:ea typeface="標楷體" pitchFamily="65" charset="-120"/>
          </a:endParaRPr>
        </a:p>
      </dsp:txBody>
      <dsp:txXfrm>
        <a:off x="5286025" y="1145560"/>
        <a:ext cx="1122198" cy="1325054"/>
      </dsp:txXfrm>
    </dsp:sp>
    <dsp:sp modelId="{B83CA16B-5872-45FE-BA2E-4C1020AE74F7}">
      <dsp:nvSpPr>
        <dsp:cNvPr id="0" name=""/>
        <dsp:cNvSpPr/>
      </dsp:nvSpPr>
      <dsp:spPr>
        <a:xfrm>
          <a:off x="6531113" y="1084852"/>
          <a:ext cx="1243614" cy="144647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900" kern="1200" dirty="0" smtClean="0">
              <a:latin typeface="標楷體" pitchFamily="65" charset="-120"/>
              <a:ea typeface="標楷體" pitchFamily="65" charset="-120"/>
            </a:rPr>
            <a:t>詞彙延伸</a:t>
          </a:r>
          <a:r>
            <a:rPr lang="en-US" altLang="zh-TW" sz="1900" kern="1200" dirty="0" smtClean="0">
              <a:latin typeface="標楷體" pitchFamily="65" charset="-120"/>
              <a:ea typeface="標楷體" pitchFamily="65" charset="-120"/>
            </a:rPr>
            <a:t>(</a:t>
          </a:r>
          <a:r>
            <a:rPr lang="zh-TW" altLang="en-US" sz="1900" kern="1200" dirty="0" smtClean="0">
              <a:latin typeface="標楷體" pitchFamily="65" charset="-120"/>
              <a:ea typeface="標楷體" pitchFamily="65" charset="-120"/>
            </a:rPr>
            <a:t>相似、相反詞</a:t>
          </a:r>
          <a:r>
            <a:rPr lang="en-US" altLang="zh-TW" sz="1900" kern="1200" dirty="0" smtClean="0">
              <a:latin typeface="標楷體" pitchFamily="65" charset="-120"/>
              <a:ea typeface="標楷體" pitchFamily="65" charset="-120"/>
            </a:rPr>
            <a:t>)</a:t>
          </a:r>
          <a:endParaRPr lang="zh-TW" altLang="en-US" sz="1900" kern="1200" dirty="0">
            <a:latin typeface="標楷體" pitchFamily="65" charset="-120"/>
            <a:ea typeface="標楷體" pitchFamily="65" charset="-120"/>
          </a:endParaRPr>
        </a:p>
      </dsp:txBody>
      <dsp:txXfrm>
        <a:off x="6591821" y="1145560"/>
        <a:ext cx="1122198" cy="1325054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EB44096-01A0-4E7D-9300-7E7B80D69651}">
      <dsp:nvSpPr>
        <dsp:cNvPr id="0" name=""/>
        <dsp:cNvSpPr/>
      </dsp:nvSpPr>
      <dsp:spPr>
        <a:xfrm>
          <a:off x="0" y="399712"/>
          <a:ext cx="2354389" cy="2868280"/>
        </a:xfrm>
        <a:prstGeom prst="roundRect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669D99E-857E-4DE4-B38E-4FC25F57C2B4}">
      <dsp:nvSpPr>
        <dsp:cNvPr id="0" name=""/>
        <dsp:cNvSpPr/>
      </dsp:nvSpPr>
      <dsp:spPr>
        <a:xfrm>
          <a:off x="10" y="3384377"/>
          <a:ext cx="2354389" cy="87347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6032" tIns="256032" rIns="256032" bIns="0" numCol="1" spcCol="1270" anchor="t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b="1" kern="1200" dirty="0" smtClean="0">
              <a:solidFill>
                <a:srgbClr val="002060"/>
              </a:solidFill>
              <a:latin typeface="標楷體" pitchFamily="65" charset="-120"/>
              <a:ea typeface="標楷體" pitchFamily="65" charset="-120"/>
            </a:rPr>
            <a:t>賓果遊戲</a:t>
          </a:r>
          <a:endParaRPr lang="zh-TW" altLang="en-US" sz="3600" b="1" kern="1200" dirty="0">
            <a:solidFill>
              <a:srgbClr val="002060"/>
            </a:solidFill>
            <a:latin typeface="標楷體" pitchFamily="65" charset="-120"/>
            <a:ea typeface="標楷體" pitchFamily="65" charset="-120"/>
          </a:endParaRPr>
        </a:p>
      </dsp:txBody>
      <dsp:txXfrm>
        <a:off x="10" y="3384377"/>
        <a:ext cx="2354389" cy="873478"/>
      </dsp:txXfrm>
    </dsp:sp>
    <dsp:sp modelId="{427DE65C-0899-446E-85D4-4AA5E4117C2E}">
      <dsp:nvSpPr>
        <dsp:cNvPr id="0" name=""/>
        <dsp:cNvSpPr/>
      </dsp:nvSpPr>
      <dsp:spPr>
        <a:xfrm>
          <a:off x="2592292" y="971594"/>
          <a:ext cx="2738602" cy="2426918"/>
        </a:xfrm>
        <a:prstGeom prst="roundRect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9935AD8-0015-4B09-B02E-026B85D5A56A}">
      <dsp:nvSpPr>
        <dsp:cNvPr id="0" name=""/>
        <dsp:cNvSpPr/>
      </dsp:nvSpPr>
      <dsp:spPr>
        <a:xfrm>
          <a:off x="2808319" y="3348876"/>
          <a:ext cx="2354389" cy="87347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6032" tIns="256032" rIns="256032" bIns="0" numCol="1" spcCol="1270" anchor="t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b="1" kern="1200" dirty="0" smtClean="0">
              <a:solidFill>
                <a:srgbClr val="002060"/>
              </a:solidFill>
              <a:latin typeface="標楷體" pitchFamily="65" charset="-120"/>
              <a:ea typeface="標楷體" pitchFamily="65" charset="-120"/>
            </a:rPr>
            <a:t>比手畫腳</a:t>
          </a:r>
          <a:endParaRPr lang="zh-TW" altLang="en-US" sz="3600" b="1" kern="1200" dirty="0">
            <a:solidFill>
              <a:srgbClr val="002060"/>
            </a:solidFill>
            <a:latin typeface="標楷體" pitchFamily="65" charset="-120"/>
            <a:ea typeface="標楷體" pitchFamily="65" charset="-120"/>
          </a:endParaRPr>
        </a:p>
      </dsp:txBody>
      <dsp:txXfrm>
        <a:off x="2808319" y="3348876"/>
        <a:ext cx="2354389" cy="873478"/>
      </dsp:txXfrm>
    </dsp:sp>
    <dsp:sp modelId="{14DAABC0-0C2D-48E7-89EB-B61FA1383DF8}">
      <dsp:nvSpPr>
        <dsp:cNvPr id="0" name=""/>
        <dsp:cNvSpPr/>
      </dsp:nvSpPr>
      <dsp:spPr>
        <a:xfrm>
          <a:off x="5566490" y="360032"/>
          <a:ext cx="2354389" cy="2961246"/>
        </a:xfrm>
        <a:prstGeom prst="roundRect">
          <a:avLst/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B921420-49A5-4A29-9F76-5A900DC9C470}">
      <dsp:nvSpPr>
        <dsp:cNvPr id="0" name=""/>
        <dsp:cNvSpPr/>
      </dsp:nvSpPr>
      <dsp:spPr>
        <a:xfrm>
          <a:off x="5544607" y="3344721"/>
          <a:ext cx="2354389" cy="4726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6032" tIns="256032" rIns="256032" bIns="0" numCol="1" spcCol="1270" anchor="t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b="1" kern="1200" dirty="0" smtClean="0">
              <a:solidFill>
                <a:srgbClr val="002060"/>
              </a:solidFill>
              <a:latin typeface="標楷體" pitchFamily="65" charset="-120"/>
              <a:ea typeface="標楷體" pitchFamily="65" charset="-120"/>
            </a:rPr>
            <a:t>詞彙組合遊戲</a:t>
          </a:r>
          <a:endParaRPr lang="zh-TW" altLang="en-US" sz="3600" b="1" kern="1200" dirty="0">
            <a:solidFill>
              <a:srgbClr val="002060"/>
            </a:solidFill>
            <a:latin typeface="標楷體" pitchFamily="65" charset="-120"/>
            <a:ea typeface="標楷體" pitchFamily="65" charset="-120"/>
          </a:endParaRPr>
        </a:p>
      </dsp:txBody>
      <dsp:txXfrm>
        <a:off x="5544607" y="3344721"/>
        <a:ext cx="2354389" cy="472630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925729C-18C2-4003-9C3B-F00DF886F7C4}">
      <dsp:nvSpPr>
        <dsp:cNvPr id="0" name=""/>
        <dsp:cNvSpPr/>
      </dsp:nvSpPr>
      <dsp:spPr>
        <a:xfrm>
          <a:off x="203779" y="692"/>
          <a:ext cx="1879204" cy="939602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1915" tIns="54610" rIns="81915" bIns="54610" numCol="1" spcCol="1270" anchor="ctr" anchorCtr="0">
          <a:noAutofit/>
        </a:bodyPr>
        <a:lstStyle/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4300" kern="1200" dirty="0" smtClean="0"/>
            <a:t>101</a:t>
          </a:r>
          <a:endParaRPr lang="zh-TW" altLang="en-US" sz="4300" kern="1200" dirty="0"/>
        </a:p>
      </dsp:txBody>
      <dsp:txXfrm>
        <a:off x="231299" y="28212"/>
        <a:ext cx="1824164" cy="884562"/>
      </dsp:txXfrm>
    </dsp:sp>
    <dsp:sp modelId="{E7638440-B38E-4DC9-B518-346D380A0759}">
      <dsp:nvSpPr>
        <dsp:cNvPr id="0" name=""/>
        <dsp:cNvSpPr/>
      </dsp:nvSpPr>
      <dsp:spPr>
        <a:xfrm>
          <a:off x="391699" y="940294"/>
          <a:ext cx="187920" cy="70470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04701"/>
              </a:lnTo>
              <a:lnTo>
                <a:pt x="187920" y="704701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B85A6EA-1140-4764-A920-7B6D14AEB0E2}">
      <dsp:nvSpPr>
        <dsp:cNvPr id="0" name=""/>
        <dsp:cNvSpPr/>
      </dsp:nvSpPr>
      <dsp:spPr>
        <a:xfrm>
          <a:off x="579620" y="1175195"/>
          <a:ext cx="1503363" cy="93960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005" tIns="26670" rIns="40005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100" b="1" kern="1200" dirty="0" smtClean="0">
              <a:solidFill>
                <a:srgbClr val="FF0000"/>
              </a:solidFill>
            </a:rPr>
            <a:t>外型：</a:t>
          </a:r>
          <a:r>
            <a:rPr lang="zh-TW" altLang="en-US" sz="2100" kern="1200" dirty="0" smtClean="0"/>
            <a:t>節節高升</a:t>
          </a:r>
          <a:endParaRPr lang="zh-TW" altLang="en-US" sz="2100" kern="1200" dirty="0"/>
        </a:p>
      </dsp:txBody>
      <dsp:txXfrm>
        <a:off x="607140" y="1202715"/>
        <a:ext cx="1448323" cy="884562"/>
      </dsp:txXfrm>
    </dsp:sp>
    <dsp:sp modelId="{7AA34EAF-AAD8-4455-AEDA-D72EC2B70352}">
      <dsp:nvSpPr>
        <dsp:cNvPr id="0" name=""/>
        <dsp:cNvSpPr/>
      </dsp:nvSpPr>
      <dsp:spPr>
        <a:xfrm>
          <a:off x="391699" y="940294"/>
          <a:ext cx="187920" cy="187920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879204"/>
              </a:lnTo>
              <a:lnTo>
                <a:pt x="187920" y="1879204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17FF4CF-1573-405F-9824-9B8B3A5A4E8E}">
      <dsp:nvSpPr>
        <dsp:cNvPr id="0" name=""/>
        <dsp:cNvSpPr/>
      </dsp:nvSpPr>
      <dsp:spPr>
        <a:xfrm>
          <a:off x="579620" y="2349698"/>
          <a:ext cx="1503363" cy="93960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585190"/>
              <a:satOff val="-730"/>
              <a:lumOff val="17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005" tIns="26670" rIns="40005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100" b="1" kern="1200" dirty="0" smtClean="0">
              <a:solidFill>
                <a:srgbClr val="CC0066"/>
              </a:solidFill>
            </a:rPr>
            <a:t>功能：</a:t>
          </a:r>
          <a:r>
            <a:rPr lang="zh-TW" altLang="en-US" sz="2100" kern="1200" dirty="0" smtClean="0"/>
            <a:t>金融中心</a:t>
          </a:r>
          <a:endParaRPr lang="zh-TW" altLang="en-US" sz="2100" kern="1200" dirty="0"/>
        </a:p>
      </dsp:txBody>
      <dsp:txXfrm>
        <a:off x="607140" y="2377218"/>
        <a:ext cx="1448323" cy="884562"/>
      </dsp:txXfrm>
    </dsp:sp>
    <dsp:sp modelId="{9B4E0F9A-689B-48DE-B378-8BE22F27ACD8}">
      <dsp:nvSpPr>
        <dsp:cNvPr id="0" name=""/>
        <dsp:cNvSpPr/>
      </dsp:nvSpPr>
      <dsp:spPr>
        <a:xfrm>
          <a:off x="391699" y="940294"/>
          <a:ext cx="187920" cy="305370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053707"/>
              </a:lnTo>
              <a:lnTo>
                <a:pt x="187920" y="3053707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23D9D0B-2380-4828-840F-0A6254803E0E}">
      <dsp:nvSpPr>
        <dsp:cNvPr id="0" name=""/>
        <dsp:cNvSpPr/>
      </dsp:nvSpPr>
      <dsp:spPr>
        <a:xfrm>
          <a:off x="579620" y="3524201"/>
          <a:ext cx="1503363" cy="93960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1170380"/>
              <a:satOff val="-1460"/>
              <a:lumOff val="34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005" tIns="26670" rIns="40005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100" b="1" kern="1200" dirty="0" smtClean="0">
              <a:solidFill>
                <a:srgbClr val="0000FF"/>
              </a:solidFill>
            </a:rPr>
            <a:t>特色：</a:t>
          </a:r>
          <a:r>
            <a:rPr lang="zh-TW" altLang="en-US" sz="2100" kern="1200" dirty="0" smtClean="0"/>
            <a:t>煙火秀</a:t>
          </a:r>
          <a:endParaRPr lang="zh-TW" altLang="en-US" sz="2100" kern="1200" dirty="0"/>
        </a:p>
      </dsp:txBody>
      <dsp:txXfrm>
        <a:off x="607140" y="3551721"/>
        <a:ext cx="1448323" cy="884562"/>
      </dsp:txXfrm>
    </dsp:sp>
    <dsp:sp modelId="{1EEF23E3-36D6-45FA-8C15-49013B940958}">
      <dsp:nvSpPr>
        <dsp:cNvPr id="0" name=""/>
        <dsp:cNvSpPr/>
      </dsp:nvSpPr>
      <dsp:spPr>
        <a:xfrm>
          <a:off x="2552785" y="692"/>
          <a:ext cx="1879204" cy="939602"/>
        </a:xfrm>
        <a:prstGeom prst="roundRect">
          <a:avLst>
            <a:gd name="adj" fmla="val 10000"/>
          </a:avLst>
        </a:prstGeom>
        <a:solidFill>
          <a:schemeClr val="accent2">
            <a:hueOff val="2340759"/>
            <a:satOff val="-2919"/>
            <a:lumOff val="68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1915" tIns="54610" rIns="81915" bIns="54610" numCol="1" spcCol="1270" anchor="ctr" anchorCtr="0">
          <a:noAutofit/>
        </a:bodyPr>
        <a:lstStyle/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4300" kern="1200" dirty="0" smtClean="0"/>
            <a:t>晴空塔</a:t>
          </a:r>
          <a:endParaRPr lang="zh-TW" altLang="en-US" sz="4300" kern="1200" dirty="0"/>
        </a:p>
      </dsp:txBody>
      <dsp:txXfrm>
        <a:off x="2580305" y="28212"/>
        <a:ext cx="1824164" cy="884562"/>
      </dsp:txXfrm>
    </dsp:sp>
    <dsp:sp modelId="{3B5FF914-5790-43A1-BF9E-EC0B059CA3CA}">
      <dsp:nvSpPr>
        <dsp:cNvPr id="0" name=""/>
        <dsp:cNvSpPr/>
      </dsp:nvSpPr>
      <dsp:spPr>
        <a:xfrm>
          <a:off x="2740706" y="940294"/>
          <a:ext cx="187920" cy="70470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04701"/>
              </a:lnTo>
              <a:lnTo>
                <a:pt x="187920" y="704701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2260AD8-384F-4E42-9B11-D6DC64009F7D}">
      <dsp:nvSpPr>
        <dsp:cNvPr id="0" name=""/>
        <dsp:cNvSpPr/>
      </dsp:nvSpPr>
      <dsp:spPr>
        <a:xfrm>
          <a:off x="2928626" y="1175195"/>
          <a:ext cx="1503363" cy="93960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1755570"/>
              <a:satOff val="-2190"/>
              <a:lumOff val="51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005" tIns="26670" rIns="40005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100" b="1" kern="1200" dirty="0" smtClean="0">
              <a:solidFill>
                <a:srgbClr val="FF0000"/>
              </a:solidFill>
            </a:rPr>
            <a:t>外型：</a:t>
          </a:r>
          <a:r>
            <a:rPr lang="zh-TW" altLang="en-US" sz="2100" kern="1200" dirty="0" smtClean="0"/>
            <a:t>天空樹</a:t>
          </a:r>
          <a:endParaRPr lang="zh-TW" altLang="en-US" sz="2100" kern="1200" dirty="0"/>
        </a:p>
      </dsp:txBody>
      <dsp:txXfrm>
        <a:off x="2956146" y="1202715"/>
        <a:ext cx="1448323" cy="884562"/>
      </dsp:txXfrm>
    </dsp:sp>
    <dsp:sp modelId="{2C755B6E-1DA8-4099-9D80-237259AF7D62}">
      <dsp:nvSpPr>
        <dsp:cNvPr id="0" name=""/>
        <dsp:cNvSpPr/>
      </dsp:nvSpPr>
      <dsp:spPr>
        <a:xfrm>
          <a:off x="2740706" y="940294"/>
          <a:ext cx="187920" cy="187920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879204"/>
              </a:lnTo>
              <a:lnTo>
                <a:pt x="187920" y="1879204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D1E8E8A-0BB4-4659-AF88-FB68C9CF6D5A}">
      <dsp:nvSpPr>
        <dsp:cNvPr id="0" name=""/>
        <dsp:cNvSpPr/>
      </dsp:nvSpPr>
      <dsp:spPr>
        <a:xfrm>
          <a:off x="2928626" y="2349698"/>
          <a:ext cx="1503363" cy="93960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2340759"/>
              <a:satOff val="-2919"/>
              <a:lumOff val="68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005" tIns="26670" rIns="40005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100" b="1" kern="1200" dirty="0" smtClean="0">
              <a:solidFill>
                <a:srgbClr val="CC0066"/>
              </a:solidFill>
            </a:rPr>
            <a:t>功能：</a:t>
          </a:r>
          <a:r>
            <a:rPr lang="zh-TW" altLang="en-US" sz="2100" kern="1200" dirty="0" smtClean="0"/>
            <a:t>通訊塔</a:t>
          </a:r>
          <a:endParaRPr lang="zh-TW" altLang="en-US" sz="2100" kern="1200" dirty="0"/>
        </a:p>
      </dsp:txBody>
      <dsp:txXfrm>
        <a:off x="2956146" y="2377218"/>
        <a:ext cx="1448323" cy="884562"/>
      </dsp:txXfrm>
    </dsp:sp>
    <dsp:sp modelId="{88B4F40B-992C-46E2-9EA3-CC383A0C406B}">
      <dsp:nvSpPr>
        <dsp:cNvPr id="0" name=""/>
        <dsp:cNvSpPr/>
      </dsp:nvSpPr>
      <dsp:spPr>
        <a:xfrm>
          <a:off x="2740706" y="940294"/>
          <a:ext cx="187920" cy="305370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053707"/>
              </a:lnTo>
              <a:lnTo>
                <a:pt x="187920" y="3053707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AB0677E-DBD7-4D63-B106-00D3E83201E5}">
      <dsp:nvSpPr>
        <dsp:cNvPr id="0" name=""/>
        <dsp:cNvSpPr/>
      </dsp:nvSpPr>
      <dsp:spPr>
        <a:xfrm>
          <a:off x="2928626" y="3524201"/>
          <a:ext cx="1503363" cy="93960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2925949"/>
              <a:satOff val="-3649"/>
              <a:lumOff val="85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005" tIns="26670" rIns="40005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100" b="1" kern="1200" dirty="0" smtClean="0">
              <a:solidFill>
                <a:srgbClr val="0000FF"/>
              </a:solidFill>
            </a:rPr>
            <a:t>特色：</a:t>
          </a:r>
          <a:r>
            <a:rPr lang="zh-TW" altLang="en-US" sz="2100" kern="1200" dirty="0" smtClean="0"/>
            <a:t>龐大商機</a:t>
          </a:r>
          <a:endParaRPr lang="zh-TW" altLang="en-US" sz="2100" kern="1200" dirty="0"/>
        </a:p>
      </dsp:txBody>
      <dsp:txXfrm>
        <a:off x="2956146" y="3551721"/>
        <a:ext cx="1448323" cy="884562"/>
      </dsp:txXfrm>
    </dsp:sp>
    <dsp:sp modelId="{31244AD0-6306-444A-82F1-206C35E040DB}">
      <dsp:nvSpPr>
        <dsp:cNvPr id="0" name=""/>
        <dsp:cNvSpPr/>
      </dsp:nvSpPr>
      <dsp:spPr>
        <a:xfrm>
          <a:off x="4901791" y="692"/>
          <a:ext cx="1879204" cy="939602"/>
        </a:xfrm>
        <a:prstGeom prst="roundRect">
          <a:avLst>
            <a:gd name="adj" fmla="val 10000"/>
          </a:avLst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1915" tIns="54610" rIns="81915" bIns="54610" numCol="1" spcCol="1270" anchor="ctr" anchorCtr="0">
          <a:noAutofit/>
        </a:bodyPr>
        <a:lstStyle/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4300" kern="1200" dirty="0" smtClean="0"/>
            <a:t>雙峰塔</a:t>
          </a:r>
          <a:endParaRPr lang="zh-TW" altLang="en-US" sz="4300" kern="1200" dirty="0"/>
        </a:p>
      </dsp:txBody>
      <dsp:txXfrm>
        <a:off x="4929311" y="28212"/>
        <a:ext cx="1824164" cy="884562"/>
      </dsp:txXfrm>
    </dsp:sp>
    <dsp:sp modelId="{78EF27C3-5D9A-4E4B-BBCB-7FCD880A45D5}">
      <dsp:nvSpPr>
        <dsp:cNvPr id="0" name=""/>
        <dsp:cNvSpPr/>
      </dsp:nvSpPr>
      <dsp:spPr>
        <a:xfrm>
          <a:off x="5089712" y="940294"/>
          <a:ext cx="187920" cy="70470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04701"/>
              </a:lnTo>
              <a:lnTo>
                <a:pt x="187920" y="704701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F702F8F-901C-47EE-BA9D-7B847AA8E22F}">
      <dsp:nvSpPr>
        <dsp:cNvPr id="0" name=""/>
        <dsp:cNvSpPr/>
      </dsp:nvSpPr>
      <dsp:spPr>
        <a:xfrm>
          <a:off x="5277632" y="1175195"/>
          <a:ext cx="1503363" cy="93960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3511139"/>
              <a:satOff val="-4379"/>
              <a:lumOff val="103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005" tIns="26670" rIns="40005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100" b="1" kern="1200" dirty="0" smtClean="0">
              <a:solidFill>
                <a:srgbClr val="FF0000"/>
              </a:solidFill>
            </a:rPr>
            <a:t>外型：</a:t>
          </a:r>
          <a:r>
            <a:rPr lang="zh-TW" altLang="en-US" sz="2100" kern="1200" dirty="0" smtClean="0"/>
            <a:t>八角型</a:t>
          </a:r>
          <a:endParaRPr lang="zh-TW" altLang="en-US" sz="2100" kern="1200" dirty="0"/>
        </a:p>
      </dsp:txBody>
      <dsp:txXfrm>
        <a:off x="5305152" y="1202715"/>
        <a:ext cx="1448323" cy="884562"/>
      </dsp:txXfrm>
    </dsp:sp>
    <dsp:sp modelId="{993744B7-0178-4C08-BCFB-5A39291B901F}">
      <dsp:nvSpPr>
        <dsp:cNvPr id="0" name=""/>
        <dsp:cNvSpPr/>
      </dsp:nvSpPr>
      <dsp:spPr>
        <a:xfrm>
          <a:off x="5089712" y="940294"/>
          <a:ext cx="187920" cy="187920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879204"/>
              </a:lnTo>
              <a:lnTo>
                <a:pt x="187920" y="1879204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3191B7B-B83E-4B39-9094-E191CD98FCDA}">
      <dsp:nvSpPr>
        <dsp:cNvPr id="0" name=""/>
        <dsp:cNvSpPr/>
      </dsp:nvSpPr>
      <dsp:spPr>
        <a:xfrm>
          <a:off x="5277632" y="2349698"/>
          <a:ext cx="1503363" cy="93960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4096329"/>
              <a:satOff val="-5109"/>
              <a:lumOff val="120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005" tIns="26670" rIns="40005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100" b="1" kern="1200" dirty="0" smtClean="0">
              <a:solidFill>
                <a:srgbClr val="CC0066"/>
              </a:solidFill>
            </a:rPr>
            <a:t>功能：</a:t>
          </a:r>
          <a:r>
            <a:rPr lang="zh-TW" altLang="en-US" sz="2100" kern="1200" dirty="0" smtClean="0"/>
            <a:t>連通橋</a:t>
          </a:r>
          <a:endParaRPr lang="zh-TW" altLang="en-US" sz="2100" kern="1200" dirty="0"/>
        </a:p>
      </dsp:txBody>
      <dsp:txXfrm>
        <a:off x="5305152" y="2377218"/>
        <a:ext cx="1448323" cy="884562"/>
      </dsp:txXfrm>
    </dsp:sp>
    <dsp:sp modelId="{5DFC8ED5-7E49-4621-BA5D-4B7FD5299B7E}">
      <dsp:nvSpPr>
        <dsp:cNvPr id="0" name=""/>
        <dsp:cNvSpPr/>
      </dsp:nvSpPr>
      <dsp:spPr>
        <a:xfrm>
          <a:off x="5089712" y="940294"/>
          <a:ext cx="187920" cy="305370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053707"/>
              </a:lnTo>
              <a:lnTo>
                <a:pt x="187920" y="3053707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5E2D850-B932-49AA-A9F0-28E265180B48}">
      <dsp:nvSpPr>
        <dsp:cNvPr id="0" name=""/>
        <dsp:cNvSpPr/>
      </dsp:nvSpPr>
      <dsp:spPr>
        <a:xfrm>
          <a:off x="5277632" y="3524201"/>
          <a:ext cx="1503363" cy="93960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4681519"/>
              <a:satOff val="-5839"/>
              <a:lumOff val="137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005" tIns="26670" rIns="40005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100" b="1" kern="1200" dirty="0" smtClean="0">
              <a:solidFill>
                <a:srgbClr val="0000FF"/>
              </a:solidFill>
            </a:rPr>
            <a:t>特色：</a:t>
          </a:r>
          <a:r>
            <a:rPr lang="zh-TW" altLang="en-US" sz="2100" kern="1200" dirty="0" smtClean="0"/>
            <a:t>世界最高的天橋</a:t>
          </a:r>
          <a:endParaRPr lang="zh-TW" altLang="en-US" sz="2100" kern="1200" dirty="0"/>
        </a:p>
      </dsp:txBody>
      <dsp:txXfrm>
        <a:off x="5305152" y="3551721"/>
        <a:ext cx="1448323" cy="884562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F4C8449-CD14-4823-A72A-258DF3B2F209}">
      <dsp:nvSpPr>
        <dsp:cNvPr id="0" name=""/>
        <dsp:cNvSpPr/>
      </dsp:nvSpPr>
      <dsp:spPr>
        <a:xfrm>
          <a:off x="6053160" y="1583059"/>
          <a:ext cx="91440" cy="255588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55588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79203EB-9AE1-4A2E-BD1E-9C9A6A9C701B}">
      <dsp:nvSpPr>
        <dsp:cNvPr id="0" name=""/>
        <dsp:cNvSpPr/>
      </dsp:nvSpPr>
      <dsp:spPr>
        <a:xfrm>
          <a:off x="4029804" y="893948"/>
          <a:ext cx="2069075" cy="34884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67429"/>
              </a:lnTo>
              <a:lnTo>
                <a:pt x="2069075" y="267429"/>
              </a:lnTo>
              <a:lnTo>
                <a:pt x="2069075" y="348841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60ECDF9-856B-4FE7-8470-8E49F3FB47A2}">
      <dsp:nvSpPr>
        <dsp:cNvPr id="0" name=""/>
        <dsp:cNvSpPr/>
      </dsp:nvSpPr>
      <dsp:spPr>
        <a:xfrm>
          <a:off x="4410191" y="1571016"/>
          <a:ext cx="1049783" cy="24564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4231"/>
              </a:lnTo>
              <a:lnTo>
                <a:pt x="1049783" y="164231"/>
              </a:lnTo>
              <a:lnTo>
                <a:pt x="1049783" y="245644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B882C28-32D1-4629-80C3-15C39C0087E4}">
      <dsp:nvSpPr>
        <dsp:cNvPr id="0" name=""/>
        <dsp:cNvSpPr/>
      </dsp:nvSpPr>
      <dsp:spPr>
        <a:xfrm>
          <a:off x="4410191" y="1571016"/>
          <a:ext cx="459582" cy="24564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4231"/>
              </a:lnTo>
              <a:lnTo>
                <a:pt x="459582" y="164231"/>
              </a:lnTo>
              <a:lnTo>
                <a:pt x="459582" y="245644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528612C-50EB-48E8-81D3-CFE135B87278}">
      <dsp:nvSpPr>
        <dsp:cNvPr id="0" name=""/>
        <dsp:cNvSpPr/>
      </dsp:nvSpPr>
      <dsp:spPr>
        <a:xfrm>
          <a:off x="4249482" y="1571016"/>
          <a:ext cx="160708" cy="245644"/>
        </a:xfrm>
        <a:custGeom>
          <a:avLst/>
          <a:gdLst/>
          <a:ahLst/>
          <a:cxnLst/>
          <a:rect l="0" t="0" r="0" b="0"/>
          <a:pathLst>
            <a:path>
              <a:moveTo>
                <a:pt x="160708" y="0"/>
              </a:moveTo>
              <a:lnTo>
                <a:pt x="160708" y="164231"/>
              </a:lnTo>
              <a:lnTo>
                <a:pt x="0" y="164231"/>
              </a:lnTo>
              <a:lnTo>
                <a:pt x="0" y="245644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7311412-CCD2-4B0F-88BB-E1D736E9D55D}">
      <dsp:nvSpPr>
        <dsp:cNvPr id="0" name=""/>
        <dsp:cNvSpPr/>
      </dsp:nvSpPr>
      <dsp:spPr>
        <a:xfrm>
          <a:off x="3604851" y="1571016"/>
          <a:ext cx="805339" cy="245644"/>
        </a:xfrm>
        <a:custGeom>
          <a:avLst/>
          <a:gdLst/>
          <a:ahLst/>
          <a:cxnLst/>
          <a:rect l="0" t="0" r="0" b="0"/>
          <a:pathLst>
            <a:path>
              <a:moveTo>
                <a:pt x="805339" y="0"/>
              </a:moveTo>
              <a:lnTo>
                <a:pt x="805339" y="164231"/>
              </a:lnTo>
              <a:lnTo>
                <a:pt x="0" y="164231"/>
              </a:lnTo>
              <a:lnTo>
                <a:pt x="0" y="245644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46598E0-8F98-4878-BB21-B0A5548D2FD4}">
      <dsp:nvSpPr>
        <dsp:cNvPr id="0" name=""/>
        <dsp:cNvSpPr/>
      </dsp:nvSpPr>
      <dsp:spPr>
        <a:xfrm>
          <a:off x="2916829" y="1571016"/>
          <a:ext cx="1493361" cy="245644"/>
        </a:xfrm>
        <a:custGeom>
          <a:avLst/>
          <a:gdLst/>
          <a:ahLst/>
          <a:cxnLst/>
          <a:rect l="0" t="0" r="0" b="0"/>
          <a:pathLst>
            <a:path>
              <a:moveTo>
                <a:pt x="1493361" y="0"/>
              </a:moveTo>
              <a:lnTo>
                <a:pt x="1493361" y="164231"/>
              </a:lnTo>
              <a:lnTo>
                <a:pt x="0" y="164231"/>
              </a:lnTo>
              <a:lnTo>
                <a:pt x="0" y="245644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307F519-19B6-4222-9745-8EEE1CCA794A}">
      <dsp:nvSpPr>
        <dsp:cNvPr id="0" name=""/>
        <dsp:cNvSpPr/>
      </dsp:nvSpPr>
      <dsp:spPr>
        <a:xfrm>
          <a:off x="4029804" y="893948"/>
          <a:ext cx="380386" cy="35878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77373"/>
              </a:lnTo>
              <a:lnTo>
                <a:pt x="380386" y="277373"/>
              </a:lnTo>
              <a:lnTo>
                <a:pt x="380386" y="358785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545E6C1-A023-4281-BBFC-B61983B6BF07}">
      <dsp:nvSpPr>
        <dsp:cNvPr id="0" name=""/>
        <dsp:cNvSpPr/>
      </dsp:nvSpPr>
      <dsp:spPr>
        <a:xfrm>
          <a:off x="1987353" y="1800837"/>
          <a:ext cx="91440" cy="255588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55588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0099F48-EF67-4685-9015-C2C5A8E864DD}">
      <dsp:nvSpPr>
        <dsp:cNvPr id="0" name=""/>
        <dsp:cNvSpPr/>
      </dsp:nvSpPr>
      <dsp:spPr>
        <a:xfrm>
          <a:off x="2033073" y="893948"/>
          <a:ext cx="1996731" cy="348841"/>
        </a:xfrm>
        <a:custGeom>
          <a:avLst/>
          <a:gdLst/>
          <a:ahLst/>
          <a:cxnLst/>
          <a:rect l="0" t="0" r="0" b="0"/>
          <a:pathLst>
            <a:path>
              <a:moveTo>
                <a:pt x="1996731" y="0"/>
              </a:moveTo>
              <a:lnTo>
                <a:pt x="1996731" y="267429"/>
              </a:lnTo>
              <a:lnTo>
                <a:pt x="0" y="267429"/>
              </a:lnTo>
              <a:lnTo>
                <a:pt x="0" y="348841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ABD969A-5395-46C3-A647-62406B31D51D}">
      <dsp:nvSpPr>
        <dsp:cNvPr id="0" name=""/>
        <dsp:cNvSpPr/>
      </dsp:nvSpPr>
      <dsp:spPr>
        <a:xfrm>
          <a:off x="2435625" y="-92763"/>
          <a:ext cx="3188359" cy="98671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3D9527A-6B35-4BEA-B4E2-F0DBF43F3582}">
      <dsp:nvSpPr>
        <dsp:cNvPr id="0" name=""/>
        <dsp:cNvSpPr/>
      </dsp:nvSpPr>
      <dsp:spPr>
        <a:xfrm>
          <a:off x="2533271" y="0"/>
          <a:ext cx="3188359" cy="98671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1" kern="1200" dirty="0" smtClean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動物的尾巴</a:t>
          </a:r>
          <a:endParaRPr lang="zh-TW" altLang="en-US" sz="3200" b="1" kern="1200" dirty="0">
            <a:solidFill>
              <a:srgbClr val="002060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2562171" y="28900"/>
        <a:ext cx="3130559" cy="928911"/>
      </dsp:txXfrm>
    </dsp:sp>
    <dsp:sp modelId="{C50A85AE-A9A8-4EBA-B81D-0729DBE91A1F}">
      <dsp:nvSpPr>
        <dsp:cNvPr id="0" name=""/>
        <dsp:cNvSpPr/>
      </dsp:nvSpPr>
      <dsp:spPr>
        <a:xfrm>
          <a:off x="1593666" y="1242789"/>
          <a:ext cx="878815" cy="55804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B6F7BE7-60F1-4688-A016-63A289F70F70}">
      <dsp:nvSpPr>
        <dsp:cNvPr id="0" name=""/>
        <dsp:cNvSpPr/>
      </dsp:nvSpPr>
      <dsp:spPr>
        <a:xfrm>
          <a:off x="1691312" y="1335553"/>
          <a:ext cx="878815" cy="55804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b="1" kern="1200" dirty="0" smtClean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總結</a:t>
          </a:r>
          <a:endParaRPr lang="zh-TW" altLang="en-US" sz="2000" b="1" kern="1200" dirty="0">
            <a:solidFill>
              <a:srgbClr val="002060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1707657" y="1351898"/>
        <a:ext cx="846125" cy="525357"/>
      </dsp:txXfrm>
    </dsp:sp>
    <dsp:sp modelId="{8A3BFF9B-0628-469C-BE72-A1147E5BE70D}">
      <dsp:nvSpPr>
        <dsp:cNvPr id="0" name=""/>
        <dsp:cNvSpPr/>
      </dsp:nvSpPr>
      <dsp:spPr>
        <a:xfrm>
          <a:off x="1809362" y="2056426"/>
          <a:ext cx="447422" cy="230901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F18435-247D-495C-AA2F-98B4D2C0ABF3}">
      <dsp:nvSpPr>
        <dsp:cNvPr id="0" name=""/>
        <dsp:cNvSpPr/>
      </dsp:nvSpPr>
      <dsp:spPr>
        <a:xfrm>
          <a:off x="1907008" y="2149189"/>
          <a:ext cx="447422" cy="230901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200" b="1" kern="1200" dirty="0" smtClean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尾</a:t>
          </a:r>
          <a:endParaRPr lang="en-US" altLang="zh-TW" sz="1200" b="1" kern="1200" dirty="0" smtClean="0">
            <a:solidFill>
              <a:srgbClr val="002060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200" b="1" kern="1200" dirty="0" smtClean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巴</a:t>
          </a:r>
          <a:endParaRPr lang="en-US" altLang="zh-TW" sz="1200" b="1" kern="1200" dirty="0" smtClean="0">
            <a:solidFill>
              <a:srgbClr val="002060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200" b="1" kern="1200" dirty="0" smtClean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是</a:t>
          </a:r>
          <a:endParaRPr lang="en-US" altLang="zh-TW" sz="1200" b="1" kern="1200" dirty="0" smtClean="0">
            <a:solidFill>
              <a:srgbClr val="002060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200" b="1" kern="1200" dirty="0" smtClean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動</a:t>
          </a:r>
          <a:endParaRPr lang="en-US" altLang="zh-TW" sz="1200" b="1" kern="1200" dirty="0" smtClean="0">
            <a:solidFill>
              <a:srgbClr val="002060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200" b="1" kern="1200" dirty="0" smtClean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物</a:t>
          </a:r>
          <a:endParaRPr lang="en-US" altLang="zh-TW" sz="1200" b="1" kern="1200" dirty="0" smtClean="0">
            <a:solidFill>
              <a:srgbClr val="002060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200" b="1" kern="1200" dirty="0" smtClean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重</a:t>
          </a:r>
          <a:endParaRPr lang="en-US" altLang="zh-TW" sz="1200" b="1" kern="1200" dirty="0" smtClean="0">
            <a:solidFill>
              <a:srgbClr val="002060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200" b="1" kern="1200" dirty="0" smtClean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要</a:t>
          </a:r>
          <a:endParaRPr lang="en-US" altLang="zh-TW" sz="1200" b="1" kern="1200" dirty="0" smtClean="0">
            <a:solidFill>
              <a:srgbClr val="002060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200" b="1" kern="1200" dirty="0" smtClean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器</a:t>
          </a:r>
          <a:endParaRPr lang="en-US" altLang="zh-TW" sz="1200" b="1" kern="1200" dirty="0" smtClean="0">
            <a:solidFill>
              <a:srgbClr val="002060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200" b="1" kern="1200" dirty="0" smtClean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官</a:t>
          </a:r>
          <a:endParaRPr lang="zh-TW" altLang="en-US" sz="1200" b="1" kern="1200" dirty="0">
            <a:solidFill>
              <a:srgbClr val="002060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1920113" y="2162294"/>
        <a:ext cx="421212" cy="2282807"/>
      </dsp:txXfrm>
    </dsp:sp>
    <dsp:sp modelId="{016F3B94-408B-4DF8-9ED8-83B664E600FC}">
      <dsp:nvSpPr>
        <dsp:cNvPr id="0" name=""/>
        <dsp:cNvSpPr/>
      </dsp:nvSpPr>
      <dsp:spPr>
        <a:xfrm>
          <a:off x="3970783" y="1252734"/>
          <a:ext cx="878815" cy="31828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544EB5D-77AB-4704-BDE8-AAF84D181C66}">
      <dsp:nvSpPr>
        <dsp:cNvPr id="0" name=""/>
        <dsp:cNvSpPr/>
      </dsp:nvSpPr>
      <dsp:spPr>
        <a:xfrm>
          <a:off x="4068429" y="1345497"/>
          <a:ext cx="878815" cy="31828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b="1" kern="1200" dirty="0" smtClean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分說</a:t>
          </a:r>
          <a:endParaRPr lang="zh-TW" altLang="en-US" sz="2000" b="1" kern="1200" dirty="0">
            <a:solidFill>
              <a:srgbClr val="002060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4077751" y="1354819"/>
        <a:ext cx="860171" cy="299638"/>
      </dsp:txXfrm>
    </dsp:sp>
    <dsp:sp modelId="{841D0CBC-EEB3-4B7E-8C31-8027BCBEDF6A}">
      <dsp:nvSpPr>
        <dsp:cNvPr id="0" name=""/>
        <dsp:cNvSpPr/>
      </dsp:nvSpPr>
      <dsp:spPr>
        <a:xfrm>
          <a:off x="2667773" y="1816660"/>
          <a:ext cx="498112" cy="101935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FCBC3FD-AB99-4EFC-9EE4-DF9901CCF9B1}">
      <dsp:nvSpPr>
        <dsp:cNvPr id="0" name=""/>
        <dsp:cNvSpPr/>
      </dsp:nvSpPr>
      <dsp:spPr>
        <a:xfrm>
          <a:off x="2765419" y="1909424"/>
          <a:ext cx="498112" cy="101935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200" b="1" kern="1200" dirty="0" smtClean="0"/>
            <a:t>蜥</a:t>
          </a:r>
          <a:endParaRPr lang="en-US" altLang="zh-TW" sz="2200" b="1" kern="1200" dirty="0" smtClean="0"/>
        </a:p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200" b="1" kern="1200" dirty="0" smtClean="0"/>
            <a:t>蜴</a:t>
          </a:r>
          <a:endParaRPr lang="zh-TW" altLang="en-US" sz="2200" b="1" kern="1200" dirty="0"/>
        </a:p>
      </dsp:txBody>
      <dsp:txXfrm>
        <a:off x="2780008" y="1924013"/>
        <a:ext cx="468934" cy="990179"/>
      </dsp:txXfrm>
    </dsp:sp>
    <dsp:sp modelId="{38FB12B0-B318-4940-825E-D9F3AF721CFB}">
      <dsp:nvSpPr>
        <dsp:cNvPr id="0" name=""/>
        <dsp:cNvSpPr/>
      </dsp:nvSpPr>
      <dsp:spPr>
        <a:xfrm>
          <a:off x="3361178" y="1816660"/>
          <a:ext cx="487346" cy="94623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F1501CC-FB79-4EFD-BA5E-2D7545CB514F}">
      <dsp:nvSpPr>
        <dsp:cNvPr id="0" name=""/>
        <dsp:cNvSpPr/>
      </dsp:nvSpPr>
      <dsp:spPr>
        <a:xfrm>
          <a:off x="3458824" y="1909424"/>
          <a:ext cx="487346" cy="94623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 smtClean="0"/>
            <a:t>鳥</a:t>
          </a:r>
          <a:endParaRPr lang="en-US" altLang="zh-TW" sz="2400" b="1" kern="1200" dirty="0" smtClean="0"/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 smtClean="0"/>
            <a:t>類</a:t>
          </a:r>
          <a:endParaRPr lang="zh-TW" altLang="en-US" sz="2400" b="1" kern="1200" dirty="0"/>
        </a:p>
      </dsp:txBody>
      <dsp:txXfrm>
        <a:off x="3473098" y="1923698"/>
        <a:ext cx="458798" cy="917688"/>
      </dsp:txXfrm>
    </dsp:sp>
    <dsp:sp modelId="{F443F84C-23B7-464E-8AE7-6F076C0AEC5F}">
      <dsp:nvSpPr>
        <dsp:cNvPr id="0" name=""/>
        <dsp:cNvSpPr/>
      </dsp:nvSpPr>
      <dsp:spPr>
        <a:xfrm>
          <a:off x="4043817" y="1816660"/>
          <a:ext cx="411329" cy="100906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1265E2D-89B2-4003-A795-4F0CBD22B20B}">
      <dsp:nvSpPr>
        <dsp:cNvPr id="0" name=""/>
        <dsp:cNvSpPr/>
      </dsp:nvSpPr>
      <dsp:spPr>
        <a:xfrm>
          <a:off x="4141463" y="1909424"/>
          <a:ext cx="411329" cy="100906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 smtClean="0"/>
            <a:t>魚</a:t>
          </a:r>
          <a:endParaRPr lang="en-US" altLang="zh-TW" sz="2400" b="1" kern="1200" dirty="0" smtClean="0"/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 smtClean="0"/>
            <a:t>類</a:t>
          </a:r>
          <a:endParaRPr lang="zh-TW" altLang="en-US" sz="2400" b="1" kern="1200" dirty="0"/>
        </a:p>
      </dsp:txBody>
      <dsp:txXfrm>
        <a:off x="4153510" y="1921471"/>
        <a:ext cx="387235" cy="984973"/>
      </dsp:txXfrm>
    </dsp:sp>
    <dsp:sp modelId="{8629E4AF-8D5A-422C-9AA1-9F3C4C2C000A}">
      <dsp:nvSpPr>
        <dsp:cNvPr id="0" name=""/>
        <dsp:cNvSpPr/>
      </dsp:nvSpPr>
      <dsp:spPr>
        <a:xfrm>
          <a:off x="4650439" y="1816660"/>
          <a:ext cx="438669" cy="99362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B29C060-2A19-4497-82D9-9BEAEC64F4CD}">
      <dsp:nvSpPr>
        <dsp:cNvPr id="0" name=""/>
        <dsp:cNvSpPr/>
      </dsp:nvSpPr>
      <dsp:spPr>
        <a:xfrm>
          <a:off x="4748085" y="1909424"/>
          <a:ext cx="438669" cy="99362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 smtClean="0"/>
            <a:t>松</a:t>
          </a:r>
          <a:endParaRPr lang="en-US" altLang="zh-TW" sz="2400" b="1" kern="1200" dirty="0" smtClean="0"/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 smtClean="0"/>
            <a:t>鼠</a:t>
          </a:r>
          <a:endParaRPr lang="zh-TW" altLang="en-US" sz="2400" b="1" kern="1200" dirty="0"/>
        </a:p>
      </dsp:txBody>
      <dsp:txXfrm>
        <a:off x="4760933" y="1922272"/>
        <a:ext cx="412973" cy="967930"/>
      </dsp:txXfrm>
    </dsp:sp>
    <dsp:sp modelId="{68FF2827-7672-4F41-AA35-CAC3BC894BFB}">
      <dsp:nvSpPr>
        <dsp:cNvPr id="0" name=""/>
        <dsp:cNvSpPr/>
      </dsp:nvSpPr>
      <dsp:spPr>
        <a:xfrm>
          <a:off x="5284400" y="1816660"/>
          <a:ext cx="351148" cy="91992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C369AC8-9387-4B02-BADC-26EFDD9F37F5}">
      <dsp:nvSpPr>
        <dsp:cNvPr id="0" name=""/>
        <dsp:cNvSpPr/>
      </dsp:nvSpPr>
      <dsp:spPr>
        <a:xfrm>
          <a:off x="5382047" y="1909424"/>
          <a:ext cx="351148" cy="91992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 smtClean="0"/>
            <a:t>猴子</a:t>
          </a:r>
          <a:endParaRPr lang="zh-TW" altLang="en-US" sz="2400" b="1" kern="1200" dirty="0"/>
        </a:p>
      </dsp:txBody>
      <dsp:txXfrm>
        <a:off x="5392332" y="1919709"/>
        <a:ext cx="330578" cy="899354"/>
      </dsp:txXfrm>
    </dsp:sp>
    <dsp:sp modelId="{832DE555-1030-4907-836F-A44DC5B47F2A}">
      <dsp:nvSpPr>
        <dsp:cNvPr id="0" name=""/>
        <dsp:cNvSpPr/>
      </dsp:nvSpPr>
      <dsp:spPr>
        <a:xfrm>
          <a:off x="5659472" y="1242789"/>
          <a:ext cx="878815" cy="34026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5841CBD-B479-4645-8A95-1BA3C6D1D094}">
      <dsp:nvSpPr>
        <dsp:cNvPr id="0" name=""/>
        <dsp:cNvSpPr/>
      </dsp:nvSpPr>
      <dsp:spPr>
        <a:xfrm>
          <a:off x="5757118" y="1335553"/>
          <a:ext cx="878815" cy="34026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b="1" kern="1200" dirty="0" smtClean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總說</a:t>
          </a:r>
          <a:endParaRPr lang="zh-TW" altLang="en-US" sz="2000" b="1" kern="1200" dirty="0">
            <a:solidFill>
              <a:srgbClr val="002060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5767084" y="1345519"/>
        <a:ext cx="858883" cy="320337"/>
      </dsp:txXfrm>
    </dsp:sp>
    <dsp:sp modelId="{915EF59C-FEF4-4C01-9778-429DF86DBB0E}">
      <dsp:nvSpPr>
        <dsp:cNvPr id="0" name=""/>
        <dsp:cNvSpPr/>
      </dsp:nvSpPr>
      <dsp:spPr>
        <a:xfrm>
          <a:off x="5830841" y="1838648"/>
          <a:ext cx="536077" cy="259406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6269629-F003-4B42-B92B-9E3EF669499A}">
      <dsp:nvSpPr>
        <dsp:cNvPr id="0" name=""/>
        <dsp:cNvSpPr/>
      </dsp:nvSpPr>
      <dsp:spPr>
        <a:xfrm>
          <a:off x="5928487" y="1931411"/>
          <a:ext cx="536077" cy="259406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sz="2000" b="1" kern="1200" dirty="0" smtClean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動</a:t>
          </a:r>
          <a:endParaRPr lang="en-US" altLang="zh-TW" sz="2000" b="1" kern="1200" dirty="0" smtClean="0">
            <a:solidFill>
              <a:srgbClr val="002060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sz="2000" b="1" kern="1200" dirty="0" smtClean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物</a:t>
          </a:r>
          <a:endParaRPr lang="en-US" altLang="zh-TW" sz="2000" b="1" kern="1200" dirty="0" smtClean="0">
            <a:solidFill>
              <a:srgbClr val="002060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sz="2000" b="1" kern="1200" dirty="0" smtClean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都</a:t>
          </a:r>
          <a:endParaRPr lang="en-US" altLang="zh-TW" sz="2000" b="1" kern="1200" dirty="0" smtClean="0">
            <a:solidFill>
              <a:srgbClr val="002060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sz="2000" b="1" kern="1200" dirty="0" smtClean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有</a:t>
          </a:r>
          <a:endParaRPr lang="en-US" altLang="zh-TW" sz="2000" b="1" kern="1200" dirty="0" smtClean="0">
            <a:solidFill>
              <a:srgbClr val="002060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sz="2000" b="1" kern="1200" dirty="0" smtClean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尾</a:t>
          </a:r>
          <a:endParaRPr lang="en-US" altLang="zh-TW" sz="2000" b="1" kern="1200" dirty="0" smtClean="0">
            <a:solidFill>
              <a:srgbClr val="002060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sz="2000" b="1" kern="1200" smtClean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巴</a:t>
          </a:r>
          <a:endParaRPr lang="zh-TW" altLang="en-US" sz="2000" b="1" kern="1200" dirty="0" smtClean="0">
            <a:solidFill>
              <a:srgbClr val="002060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5944188" y="1947112"/>
        <a:ext cx="504675" cy="256266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pList1">
  <dgm:title val=""/>
  <dgm:desc val=""/>
  <dgm:catLst>
    <dgm:cat type="list" pri="2000"/>
    <dgm:cat type="picture" pri="2500"/>
    <dgm:cat type="pictureconvert" pri="2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3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1"/>
      <dgm:constr type="sp" refType="w" refFor="ch" refForName="compNode" op="equ" fact="0.1"/>
      <dgm:constr type="primFontSz" for="des" ptType="node" op="equ" val="65"/>
    </dgm:constrLst>
    <dgm:ruleLst/>
    <dgm:forEach name="Name4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 axis="self"/>
        <dgm:constrLst>
          <dgm:constr type="h" refType="w" fact="1.06"/>
          <dgm:constr type="h" for="ch" forName="pictRect" refType="h" fact="0.65"/>
          <dgm:constr type="w" for="ch" forName="pictRect" refType="w"/>
          <dgm:constr type="l" for="ch" forName="pictRect"/>
          <dgm:constr type="t" for="ch" forName="pictRect"/>
          <dgm:constr type="w" for="ch" forName="textRect" refType="w"/>
          <dgm:constr type="h" for="ch" forName="textRect" refType="h" fact="0.35"/>
          <dgm:constr type="l" for="ch" forName="textRect"/>
          <dgm:constr type="t" for="ch" forName="textRect" refType="b" refFor="ch" refForName="pictRect"/>
        </dgm:constrLst>
        <dgm:ruleLst/>
        <dgm:layoutNode name="pictRect">
          <dgm:alg type="sp"/>
          <dgm:shape xmlns:r="http://schemas.openxmlformats.org/officeDocument/2006/relationships" type="roundRect" r:blip="" blipPhldr="1">
            <dgm:adjLst/>
          </dgm:shape>
          <dgm:presOf/>
          <dgm:constrLst/>
          <dgm:ruleLst/>
        </dgm:layoutNode>
        <dgm:layoutNode name="textRect" styleLbl="revTx">
          <dgm:varLst>
            <dgm:bulletEnabled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bMarg"/>
          </dgm:constrLst>
          <dgm:ruleLst>
            <dgm:rule type="primFontSz" val="5" fact="NaN" max="NaN"/>
          </dgm:ruleLst>
        </dgm:layoutNode>
      </dgm:layoutNode>
      <dgm:forEach name="Name5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C4E767B-2A50-44C3-A2F6-0D95BBF3F0E1}" type="datetimeFigureOut">
              <a:rPr lang="zh-TW" altLang="en-US" smtClean="0"/>
              <a:t>2018/5/18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63D3559-FF30-4242-94AB-E5E41295565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5074410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8411D48-7E5E-4609-A404-F572177EA153}" type="datetimeFigureOut">
              <a:rPr lang="zh-TW" altLang="en-US" smtClean="0"/>
              <a:pPr/>
              <a:t>2018/5/18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DF79D1-C08F-4750-9E7B-A929BFD86DD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869661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0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1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3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E6FA62-4374-4E74-9E93-735EEB6B232F}" type="slidenum">
              <a:rPr lang="zh-TW" altLang="en-US" smtClean="0"/>
              <a:pPr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470997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文本的組成方式</a:t>
            </a:r>
            <a:r>
              <a:rPr lang="en-US" altLang="zh-TW" dirty="0" smtClean="0"/>
              <a:t>:</a:t>
            </a:r>
            <a:r>
              <a:rPr lang="zh-TW" altLang="en-US" dirty="0" smtClean="0"/>
              <a:t>字詞</a:t>
            </a:r>
            <a:r>
              <a:rPr lang="en-US" altLang="zh-TW" dirty="0" smtClean="0"/>
              <a:t>(</a:t>
            </a:r>
            <a:r>
              <a:rPr lang="zh-TW" altLang="en-US" dirty="0" smtClean="0"/>
              <a:t>形音義</a:t>
            </a:r>
            <a:r>
              <a:rPr lang="en-US" altLang="zh-TW" dirty="0" smtClean="0"/>
              <a:t>)</a:t>
            </a:r>
            <a:r>
              <a:rPr lang="zh-TW" altLang="en-US" dirty="0" smtClean="0">
                <a:latin typeface="新細明體"/>
                <a:ea typeface="新細明體"/>
              </a:rPr>
              <a:t>、語句、段落、篇章，還要包含語文工具性文學性文化性三要素，因此個體需要認得字詞，讀懂並理解文章，才是完整的閱讀歷程。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E6FA62-4374-4E74-9E93-735EEB6B232F}" type="slidenum">
              <a:rPr lang="zh-TW" altLang="en-US" smtClean="0"/>
              <a:pPr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796974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文本的組成方式</a:t>
            </a:r>
            <a:r>
              <a:rPr lang="en-US" altLang="zh-TW" dirty="0" smtClean="0"/>
              <a:t>:</a:t>
            </a:r>
            <a:r>
              <a:rPr lang="zh-TW" altLang="en-US" dirty="0" smtClean="0"/>
              <a:t>字詞</a:t>
            </a:r>
            <a:r>
              <a:rPr lang="en-US" altLang="zh-TW" dirty="0" smtClean="0"/>
              <a:t>(</a:t>
            </a:r>
            <a:r>
              <a:rPr lang="zh-TW" altLang="en-US" dirty="0" smtClean="0"/>
              <a:t>形音義</a:t>
            </a:r>
            <a:r>
              <a:rPr lang="en-US" altLang="zh-TW" dirty="0" smtClean="0"/>
              <a:t>)</a:t>
            </a:r>
            <a:r>
              <a:rPr lang="zh-TW" altLang="en-US" dirty="0" smtClean="0">
                <a:latin typeface="新細明體"/>
                <a:ea typeface="新細明體"/>
              </a:rPr>
              <a:t>、語句、段落、篇章，還要包含語文工具性文學性文化性三要素，因此個體需要認得字詞，讀懂並理解文章，才是完整的閱讀歷程。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E6FA62-4374-4E74-9E93-735EEB6B232F}" type="slidenum">
              <a:rPr lang="zh-TW" altLang="en-US" smtClean="0"/>
              <a:pPr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095658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文本的組成方式</a:t>
            </a:r>
            <a:r>
              <a:rPr lang="en-US" altLang="zh-TW" dirty="0" smtClean="0"/>
              <a:t>:</a:t>
            </a:r>
            <a:r>
              <a:rPr lang="zh-TW" altLang="en-US" dirty="0" smtClean="0"/>
              <a:t>字詞</a:t>
            </a:r>
            <a:r>
              <a:rPr lang="en-US" altLang="zh-TW" dirty="0" smtClean="0"/>
              <a:t>(</a:t>
            </a:r>
            <a:r>
              <a:rPr lang="zh-TW" altLang="en-US" dirty="0" smtClean="0"/>
              <a:t>形音義</a:t>
            </a:r>
            <a:r>
              <a:rPr lang="en-US" altLang="zh-TW" dirty="0" smtClean="0"/>
              <a:t>)</a:t>
            </a:r>
            <a:r>
              <a:rPr lang="zh-TW" altLang="en-US" dirty="0" smtClean="0">
                <a:latin typeface="新細明體"/>
                <a:ea typeface="新細明體"/>
              </a:rPr>
              <a:t>、語句、段落、篇章，還要包含語文工具性文學性文化性三要素，因此個體需要認得字詞，讀懂並理解文章，才是完整的閱讀歷程。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E6FA62-4374-4E74-9E93-735EEB6B232F}" type="slidenum">
              <a:rPr lang="zh-TW" altLang="en-US" smtClean="0"/>
              <a:pPr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177015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文本的組成方式</a:t>
            </a:r>
            <a:r>
              <a:rPr lang="en-US" altLang="zh-TW" dirty="0" smtClean="0"/>
              <a:t>:</a:t>
            </a:r>
            <a:r>
              <a:rPr lang="zh-TW" altLang="en-US" dirty="0" smtClean="0"/>
              <a:t>字詞</a:t>
            </a:r>
            <a:r>
              <a:rPr lang="en-US" altLang="zh-TW" dirty="0" smtClean="0"/>
              <a:t>(</a:t>
            </a:r>
            <a:r>
              <a:rPr lang="zh-TW" altLang="en-US" dirty="0" smtClean="0"/>
              <a:t>形音義</a:t>
            </a:r>
            <a:r>
              <a:rPr lang="en-US" altLang="zh-TW" dirty="0" smtClean="0"/>
              <a:t>)</a:t>
            </a:r>
            <a:r>
              <a:rPr lang="zh-TW" altLang="en-US" dirty="0" smtClean="0">
                <a:latin typeface="新細明體"/>
                <a:ea typeface="新細明體"/>
              </a:rPr>
              <a:t>、語句、段落、篇章，還要包含語文工具性文學性文化性三要素，因此個體需要認得字詞，讀懂並理解文章，才是完整的閱讀歷程。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E6FA62-4374-4E74-9E93-735EEB6B232F}" type="slidenum">
              <a:rPr lang="zh-TW" altLang="en-US" smtClean="0"/>
              <a:pPr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976649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文本的組成方式</a:t>
            </a:r>
            <a:r>
              <a:rPr lang="en-US" altLang="zh-TW" dirty="0" smtClean="0"/>
              <a:t>:</a:t>
            </a:r>
            <a:r>
              <a:rPr lang="zh-TW" altLang="en-US" dirty="0" smtClean="0"/>
              <a:t>字詞</a:t>
            </a:r>
            <a:r>
              <a:rPr lang="en-US" altLang="zh-TW" dirty="0" smtClean="0"/>
              <a:t>(</a:t>
            </a:r>
            <a:r>
              <a:rPr lang="zh-TW" altLang="en-US" dirty="0" smtClean="0"/>
              <a:t>形音義</a:t>
            </a:r>
            <a:r>
              <a:rPr lang="en-US" altLang="zh-TW" dirty="0" smtClean="0"/>
              <a:t>)</a:t>
            </a:r>
            <a:r>
              <a:rPr lang="zh-TW" altLang="en-US" dirty="0" smtClean="0">
                <a:latin typeface="新細明體"/>
                <a:ea typeface="新細明體"/>
              </a:rPr>
              <a:t>、語句、段落、篇章，還要包含語文工具性文學性文化性三要素，因此個體需要認得字詞，讀懂並理解文章，才是完整的閱讀歷程。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E6FA62-4374-4E74-9E93-735EEB6B232F}" type="slidenum">
              <a:rPr lang="zh-TW" altLang="en-US" smtClean="0"/>
              <a:pPr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3073613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文本的組成方式</a:t>
            </a:r>
            <a:r>
              <a:rPr lang="en-US" altLang="zh-TW" dirty="0" smtClean="0"/>
              <a:t>:</a:t>
            </a:r>
            <a:r>
              <a:rPr lang="zh-TW" altLang="en-US" dirty="0" smtClean="0"/>
              <a:t>字詞</a:t>
            </a:r>
            <a:r>
              <a:rPr lang="en-US" altLang="zh-TW" dirty="0" smtClean="0"/>
              <a:t>(</a:t>
            </a:r>
            <a:r>
              <a:rPr lang="zh-TW" altLang="en-US" dirty="0" smtClean="0"/>
              <a:t>形音義</a:t>
            </a:r>
            <a:r>
              <a:rPr lang="en-US" altLang="zh-TW" dirty="0" smtClean="0"/>
              <a:t>)</a:t>
            </a:r>
            <a:r>
              <a:rPr lang="zh-TW" altLang="en-US" dirty="0" smtClean="0">
                <a:latin typeface="新細明體"/>
                <a:ea typeface="新細明體"/>
              </a:rPr>
              <a:t>、語句、段落、篇章，還要包含語文工具性文學性文化性三要素，因此個體需要認得字詞，讀懂並理解文章，才是完整的閱讀歷程。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E6FA62-4374-4E74-9E93-735EEB6B232F}" type="slidenum">
              <a:rPr lang="zh-TW" altLang="en-US" smtClean="0"/>
              <a:pPr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3950943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文本的組成方式</a:t>
            </a:r>
            <a:r>
              <a:rPr lang="en-US" altLang="zh-TW" dirty="0" smtClean="0"/>
              <a:t>:</a:t>
            </a:r>
            <a:r>
              <a:rPr lang="zh-TW" altLang="en-US" dirty="0" smtClean="0"/>
              <a:t>字詞</a:t>
            </a:r>
            <a:r>
              <a:rPr lang="en-US" altLang="zh-TW" dirty="0" smtClean="0"/>
              <a:t>(</a:t>
            </a:r>
            <a:r>
              <a:rPr lang="zh-TW" altLang="en-US" dirty="0" smtClean="0"/>
              <a:t>形音義</a:t>
            </a:r>
            <a:r>
              <a:rPr lang="en-US" altLang="zh-TW" dirty="0" smtClean="0"/>
              <a:t>)</a:t>
            </a:r>
            <a:r>
              <a:rPr lang="zh-TW" altLang="en-US" dirty="0" smtClean="0">
                <a:latin typeface="新細明體"/>
                <a:ea typeface="新細明體"/>
              </a:rPr>
              <a:t>、語句、段落、篇章，還要包含語文工具性文學性文化性三要素，因此個體需要認得字詞，讀懂並理解文章，才是完整的閱讀歷程。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E6FA62-4374-4E74-9E93-735EEB6B232F}" type="slidenum">
              <a:rPr lang="zh-TW" altLang="en-US" smtClean="0"/>
              <a:pPr/>
              <a:t>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1363632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文本的組成方式</a:t>
            </a:r>
            <a:r>
              <a:rPr lang="en-US" altLang="zh-TW" dirty="0" smtClean="0"/>
              <a:t>:</a:t>
            </a:r>
            <a:r>
              <a:rPr lang="zh-TW" altLang="en-US" dirty="0" smtClean="0"/>
              <a:t>字詞</a:t>
            </a:r>
            <a:r>
              <a:rPr lang="en-US" altLang="zh-TW" dirty="0" smtClean="0"/>
              <a:t>(</a:t>
            </a:r>
            <a:r>
              <a:rPr lang="zh-TW" altLang="en-US" dirty="0" smtClean="0"/>
              <a:t>形音義</a:t>
            </a:r>
            <a:r>
              <a:rPr lang="en-US" altLang="zh-TW" dirty="0" smtClean="0"/>
              <a:t>)</a:t>
            </a:r>
            <a:r>
              <a:rPr lang="zh-TW" altLang="en-US" dirty="0" smtClean="0">
                <a:latin typeface="新細明體"/>
                <a:ea typeface="新細明體"/>
              </a:rPr>
              <a:t>、語句、段落、篇章，還要包含語文工具性文學性文化性三要素，因此個體需要認得字詞，讀懂並理解文章，才是完整的閱讀歷程。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E6FA62-4374-4E74-9E93-735EEB6B232F}" type="slidenum">
              <a:rPr lang="zh-TW" altLang="en-US" smtClean="0"/>
              <a:pPr/>
              <a:t>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0050201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文本的組成方式</a:t>
            </a:r>
            <a:r>
              <a:rPr lang="en-US" altLang="zh-TW" dirty="0" smtClean="0"/>
              <a:t>:</a:t>
            </a:r>
            <a:r>
              <a:rPr lang="zh-TW" altLang="en-US" dirty="0" smtClean="0"/>
              <a:t>字詞</a:t>
            </a:r>
            <a:r>
              <a:rPr lang="en-US" altLang="zh-TW" dirty="0" smtClean="0"/>
              <a:t>(</a:t>
            </a:r>
            <a:r>
              <a:rPr lang="zh-TW" altLang="en-US" dirty="0" smtClean="0"/>
              <a:t>形音義</a:t>
            </a:r>
            <a:r>
              <a:rPr lang="en-US" altLang="zh-TW" dirty="0" smtClean="0"/>
              <a:t>)</a:t>
            </a:r>
            <a:r>
              <a:rPr lang="zh-TW" altLang="en-US" dirty="0" smtClean="0">
                <a:latin typeface="新細明體"/>
                <a:ea typeface="新細明體"/>
              </a:rPr>
              <a:t>、語句、段落、篇章，還要包含語文工具性文學性文化性三要素，因此個體需要認得字詞，讀懂並理解文章，才是完整的閱讀歷程。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E6FA62-4374-4E74-9E93-735EEB6B232F}" type="slidenum">
              <a:rPr lang="zh-TW" altLang="en-US" smtClean="0"/>
              <a:pPr/>
              <a:t>10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1820494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文本的組成方式</a:t>
            </a:r>
            <a:r>
              <a:rPr lang="en-US" altLang="zh-TW" dirty="0" smtClean="0"/>
              <a:t>:</a:t>
            </a:r>
            <a:r>
              <a:rPr lang="zh-TW" altLang="en-US" dirty="0" smtClean="0"/>
              <a:t>字詞</a:t>
            </a:r>
            <a:r>
              <a:rPr lang="en-US" altLang="zh-TW" dirty="0" smtClean="0"/>
              <a:t>(</a:t>
            </a:r>
            <a:r>
              <a:rPr lang="zh-TW" altLang="en-US" dirty="0" smtClean="0"/>
              <a:t>形音義</a:t>
            </a:r>
            <a:r>
              <a:rPr lang="en-US" altLang="zh-TW" dirty="0" smtClean="0"/>
              <a:t>)</a:t>
            </a:r>
            <a:r>
              <a:rPr lang="zh-TW" altLang="en-US" dirty="0" smtClean="0">
                <a:latin typeface="新細明體"/>
                <a:ea typeface="新細明體"/>
              </a:rPr>
              <a:t>、語句、段落、篇章，還要包含語文工具性文學性文化性三要素，因此個體需要認得字詞，讀懂並理解文章，才是完整的閱讀歷程。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E6FA62-4374-4E74-9E93-735EEB6B232F}" type="slidenum">
              <a:rPr lang="zh-TW" altLang="en-US" smtClean="0"/>
              <a:pPr/>
              <a:t>11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4624805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因應數位時代語文素養</a:t>
            </a:r>
            <a:r>
              <a:rPr lang="zh-TW" altLang="en-US" dirty="0" smtClean="0">
                <a:latin typeface="新細明體"/>
                <a:ea typeface="新細明體"/>
              </a:rPr>
              <a:t>，國教院研擬出以評估學童理解能力發展為主的語文能力檢測架構。</a:t>
            </a:r>
            <a:endParaRPr lang="en-US" altLang="zh-TW" dirty="0" smtClean="0">
              <a:latin typeface="新細明體"/>
              <a:ea typeface="新細明體"/>
            </a:endParaRPr>
          </a:p>
          <a:p>
            <a:r>
              <a:rPr lang="zh-TW" altLang="en-US" dirty="0" smtClean="0">
                <a:latin typeface="新細明體"/>
                <a:ea typeface="新細明體"/>
              </a:rPr>
              <a:t>架構可分為解碼和理解兩大成分，解碼包含形音對應和字詞理解兩大項目，而篇章理解則包含語句理解、文意理解、推論理解和評論理解。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E6FA62-4374-4E74-9E93-735EEB6B232F}" type="slidenum">
              <a:rPr lang="zh-TW" altLang="en-US" smtClean="0"/>
              <a:pPr/>
              <a:t>12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3819906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確定了評量六個項目後</a:t>
            </a:r>
            <a:r>
              <a:rPr lang="zh-TW" altLang="en-US" dirty="0" smtClean="0">
                <a:latin typeface="新細明體"/>
                <a:ea typeface="新細明體"/>
              </a:rPr>
              <a:t>，依據</a:t>
            </a:r>
            <a:r>
              <a:rPr lang="en-US" altLang="zh-TW" dirty="0" err="1" smtClean="0">
                <a:latin typeface="新細明體"/>
                <a:ea typeface="新細明體"/>
              </a:rPr>
              <a:t>Chall</a:t>
            </a:r>
            <a:r>
              <a:rPr lang="zh-TW" altLang="en-US" dirty="0" smtClean="0">
                <a:latin typeface="新細明體"/>
                <a:ea typeface="新細明體"/>
              </a:rPr>
              <a:t>的閱讀發展理論，設定不同年級閱讀任務之不同，而有不同的比重配分。低年級階段乃是「學習如何閱讀」時期，因此識字與詞彙理解是此階段重要的閱讀發展任務，中年級以後階段孩子已具備足夠的識字詞彙量，逐漸進入能獨立理解文本的階段，進入「透過閱讀以學習新知」階段，讀者不僅從記敘文學習文化脈絡的文學知能，也從說明文體學習新知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E6FA62-4374-4E74-9E93-735EEB6B232F}" type="slidenum">
              <a:rPr lang="zh-TW" altLang="en-US" smtClean="0"/>
              <a:pPr/>
              <a:t>13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2176743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看數據研擬教學策略</a:t>
            </a:r>
            <a:r>
              <a:rPr lang="zh-TW" altLang="en-US" dirty="0" smtClean="0">
                <a:latin typeface="新細明體"/>
                <a:ea typeface="新細明體"/>
              </a:rPr>
              <a:t>，形音對應和字詞理解隨著年紀增加，比例逐漸下降，因此語文教學也需要隨學生年級增加減少聲字詞的教學，轉而讓學生能自動化學習</a:t>
            </a:r>
            <a:r>
              <a:rPr lang="zh-TW" altLang="en-US" dirty="0" smtClean="0">
                <a:latin typeface="新細明體"/>
                <a:ea typeface="+mn-ea"/>
              </a:rPr>
              <a:t>、</a:t>
            </a:r>
            <a:r>
              <a:rPr lang="zh-TW" altLang="en-US" dirty="0" smtClean="0">
                <a:latin typeface="新細明體"/>
                <a:ea typeface="新細明體"/>
              </a:rPr>
              <a:t>自學，增加課堂上理解教學。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E6FA62-4374-4E74-9E93-735EEB6B232F}" type="slidenum">
              <a:rPr lang="zh-TW" altLang="en-US" smtClean="0"/>
              <a:pPr/>
              <a:t>14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8193099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低中高解碼和理解教學比例的調整</a:t>
            </a:r>
            <a:r>
              <a:rPr lang="zh-TW" altLang="en-US" dirty="0" smtClean="0">
                <a:latin typeface="新細明體"/>
                <a:ea typeface="新細明體"/>
              </a:rPr>
              <a:t>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E6FA62-4374-4E74-9E93-735EEB6B232F}" type="slidenum">
              <a:rPr lang="zh-TW" altLang="en-US" smtClean="0"/>
              <a:pPr/>
              <a:t>15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8609897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解碼</a:t>
            </a:r>
            <a:r>
              <a:rPr lang="en-US" altLang="zh-TW" dirty="0" smtClean="0"/>
              <a:t>(</a:t>
            </a:r>
            <a:r>
              <a:rPr lang="zh-TW" altLang="en-US" dirty="0" smtClean="0"/>
              <a:t>識字詞</a:t>
            </a:r>
            <a:r>
              <a:rPr lang="en-US" altLang="zh-TW" dirty="0" smtClean="0"/>
              <a:t>)</a:t>
            </a:r>
            <a:r>
              <a:rPr lang="zh-TW" altLang="en-US" dirty="0" smtClean="0"/>
              <a:t>的教學重點</a:t>
            </a:r>
            <a:r>
              <a:rPr lang="zh-TW" altLang="en-US" dirty="0" smtClean="0">
                <a:latin typeface="新細明體"/>
                <a:ea typeface="新細明體"/>
              </a:rPr>
              <a:t>。識字掌握教學重點有三，流暢性，詞彙教學，能讓學生進行有效學習。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E6FA62-4374-4E74-9E93-735EEB6B232F}" type="slidenum">
              <a:rPr lang="zh-TW" altLang="en-US" smtClean="0"/>
              <a:pPr/>
              <a:t>16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803596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篇章理解部分的教學重點和各年級學習重點</a:t>
            </a:r>
            <a:r>
              <a:rPr lang="zh-TW" altLang="en-US" dirty="0" smtClean="0">
                <a:latin typeface="新細明體"/>
                <a:ea typeface="新細明體"/>
              </a:rPr>
              <a:t>。</a:t>
            </a:r>
            <a:endParaRPr lang="en-US" altLang="zh-TW" dirty="0" smtClean="0">
              <a:latin typeface="新細明體"/>
              <a:ea typeface="新細明體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E6FA62-4374-4E74-9E93-735EEB6B232F}" type="slidenum">
              <a:rPr lang="zh-TW" altLang="en-US" smtClean="0"/>
              <a:pPr/>
              <a:t>17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5572477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文本的組成方式</a:t>
            </a:r>
            <a:r>
              <a:rPr lang="en-US" altLang="zh-TW" dirty="0" smtClean="0"/>
              <a:t>:</a:t>
            </a:r>
            <a:r>
              <a:rPr lang="zh-TW" altLang="en-US" dirty="0" smtClean="0"/>
              <a:t>字詞</a:t>
            </a:r>
            <a:r>
              <a:rPr lang="en-US" altLang="zh-TW" dirty="0" smtClean="0"/>
              <a:t>(</a:t>
            </a:r>
            <a:r>
              <a:rPr lang="zh-TW" altLang="en-US" dirty="0" smtClean="0"/>
              <a:t>形音義</a:t>
            </a:r>
            <a:r>
              <a:rPr lang="en-US" altLang="zh-TW" dirty="0" smtClean="0"/>
              <a:t>)</a:t>
            </a:r>
            <a:r>
              <a:rPr lang="zh-TW" altLang="en-US" dirty="0" smtClean="0">
                <a:latin typeface="新細明體"/>
                <a:ea typeface="新細明體"/>
              </a:rPr>
              <a:t>、語句、段落、篇章，還要包含語文工具性文學性文化性三要素，因此個體需要認得字詞，讀懂並理解文章，才是完整的閱讀歷程。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E6FA62-4374-4E74-9E93-735EEB6B232F}" type="slidenum">
              <a:rPr lang="zh-TW" altLang="en-US" smtClean="0"/>
              <a:pPr/>
              <a:t>18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3827444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以上是對於學力檢測語文部分的概述說明，接下來，語文領域輔導員依六面向</a:t>
            </a:r>
            <a:r>
              <a:rPr lang="zh-TW" altLang="en-US" dirty="0" smtClean="0">
                <a:latin typeface="新細明體"/>
                <a:ea typeface="新細明體"/>
              </a:rPr>
              <a:t>，</a:t>
            </a:r>
            <a:r>
              <a:rPr lang="zh-TW" altLang="en-US" dirty="0" smtClean="0"/>
              <a:t>針對學力檢測試題分析和教學策略回饋說明</a:t>
            </a:r>
            <a:r>
              <a:rPr lang="zh-TW" altLang="en-US" dirty="0" smtClean="0">
                <a:latin typeface="新細明體"/>
                <a:ea typeface="新細明體"/>
              </a:rPr>
              <a:t>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E6FA62-4374-4E74-9E93-735EEB6B232F}" type="slidenum">
              <a:rPr lang="zh-TW" altLang="en-US" smtClean="0"/>
              <a:pPr/>
              <a:t>19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7824308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4053899-F3D4-4103-8558-14C04FB8A4C9}" type="slidenum">
              <a:rPr lang="zh-CN" altLang="en-US" smtClean="0"/>
              <a:pPr>
                <a:defRPr/>
              </a:pPr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948253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4053899-F3D4-4103-8558-14C04FB8A4C9}" type="slidenum">
              <a:rPr lang="zh-CN" altLang="en-US" smtClean="0"/>
              <a:pPr>
                <a:defRPr/>
              </a:pPr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756998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從</a:t>
            </a:r>
            <a:r>
              <a:rPr lang="en-US" altLang="zh-TW" dirty="0" smtClean="0"/>
              <a:t>106</a:t>
            </a:r>
            <a:r>
              <a:rPr lang="zh-TW" altLang="en-US" dirty="0" smtClean="0"/>
              <a:t>年學力檢測五年級的施測結果報告中發現</a:t>
            </a:r>
            <a:r>
              <a:rPr lang="en-US" altLang="zh-TW" dirty="0" smtClean="0"/>
              <a:t>.</a:t>
            </a:r>
            <a:r>
              <a:rPr lang="zh-TW" altLang="en-US" dirty="0" smtClean="0"/>
              <a:t>整體而言</a:t>
            </a:r>
            <a:r>
              <a:rPr lang="en-US" altLang="zh-TW" dirty="0" smtClean="0"/>
              <a:t>.</a:t>
            </a:r>
            <a:r>
              <a:rPr lang="zh-TW" altLang="en-US" dirty="0" smtClean="0"/>
              <a:t>形音對應答題數越多</a:t>
            </a:r>
            <a:r>
              <a:rPr lang="en-US" altLang="zh-TW" dirty="0" smtClean="0"/>
              <a:t>.</a:t>
            </a:r>
            <a:r>
              <a:rPr lang="zh-TW" altLang="en-US" dirty="0" smtClean="0"/>
              <a:t>篇章理解各項度答題表現會更好</a:t>
            </a:r>
            <a:r>
              <a:rPr lang="en-US" altLang="zh-TW" dirty="0" smtClean="0"/>
              <a:t>.</a:t>
            </a:r>
            <a:r>
              <a:rPr lang="zh-TW" altLang="en-US" dirty="0" smtClean="0"/>
              <a:t>顯示基本的形音對應能力對於篇章理解有不可忽略的影響力。進一步交叉比對</a:t>
            </a:r>
            <a:r>
              <a:rPr lang="en-US" altLang="zh-TW" dirty="0" smtClean="0"/>
              <a:t>.</a:t>
            </a:r>
            <a:r>
              <a:rPr lang="zh-TW" altLang="en-US" dirty="0" smtClean="0"/>
              <a:t>發現少數形音對應答題數為</a:t>
            </a:r>
            <a:r>
              <a:rPr lang="en-US" altLang="zh-TW" dirty="0" smtClean="0"/>
              <a:t>.</a:t>
            </a:r>
            <a:r>
              <a:rPr lang="zh-TW" altLang="en-US" dirty="0" smtClean="0"/>
              <a:t>文意理解卻能達</a:t>
            </a:r>
            <a:r>
              <a:rPr lang="en-US" altLang="zh-TW" dirty="0" smtClean="0"/>
              <a:t>100</a:t>
            </a:r>
            <a:r>
              <a:rPr lang="zh-TW" altLang="en-US" dirty="0" smtClean="0"/>
              <a:t>％</a:t>
            </a:r>
            <a:r>
              <a:rPr lang="en-US" altLang="zh-TW" dirty="0" smtClean="0"/>
              <a:t>.</a:t>
            </a:r>
            <a:r>
              <a:rPr lang="zh-TW" altLang="en-US" dirty="0" smtClean="0"/>
              <a:t>可見</a:t>
            </a:r>
            <a:r>
              <a:rPr lang="en-US" altLang="zh-TW" dirty="0" smtClean="0"/>
              <a:t>.</a:t>
            </a:r>
            <a:r>
              <a:rPr lang="zh-TW" altLang="en-US" dirty="0" smtClean="0"/>
              <a:t>識字</a:t>
            </a:r>
            <a:r>
              <a:rPr lang="en-US" altLang="zh-TW" dirty="0" smtClean="0"/>
              <a:t>.</a:t>
            </a:r>
            <a:r>
              <a:rPr lang="zh-TW" altLang="en-US" dirty="0" smtClean="0"/>
              <a:t>理解和書寫這三項能力</a:t>
            </a:r>
            <a:r>
              <a:rPr lang="en-US" altLang="zh-TW" dirty="0" smtClean="0"/>
              <a:t>.</a:t>
            </a:r>
            <a:r>
              <a:rPr lang="zh-TW" altLang="en-US" dirty="0" smtClean="0"/>
              <a:t>對部分學童並非全能</a:t>
            </a:r>
            <a:r>
              <a:rPr lang="en-US" altLang="zh-TW" dirty="0" smtClean="0"/>
              <a:t>.</a:t>
            </a:r>
            <a:r>
              <a:rPr lang="zh-TW" altLang="en-US" dirty="0" smtClean="0"/>
              <a:t>而老師需要發現學童閱讀優劣勢</a:t>
            </a:r>
            <a:r>
              <a:rPr lang="en-US" altLang="zh-TW" dirty="0" smtClean="0"/>
              <a:t>.</a:t>
            </a:r>
            <a:r>
              <a:rPr lang="zh-TW" altLang="en-US" dirty="0" smtClean="0"/>
              <a:t>強化孩子閱讀能力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E6FA62-4374-4E74-9E93-735EEB6B232F}" type="slidenum">
              <a:rPr lang="zh-TW" altLang="en-US" smtClean="0"/>
              <a:pPr/>
              <a:t>22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2231026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E6FA62-4374-4E74-9E93-735EEB6B232F}" type="slidenum">
              <a:rPr lang="zh-TW" altLang="en-US" smtClean="0"/>
              <a:pPr/>
              <a:t>23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6154504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E6FA62-4374-4E74-9E93-735EEB6B232F}" type="slidenum">
              <a:rPr lang="zh-TW" altLang="en-US" smtClean="0"/>
              <a:pPr/>
              <a:t>24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2563075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E6FA62-4374-4E74-9E93-735EEB6B232F}" type="slidenum">
              <a:rPr lang="zh-TW" altLang="en-US" smtClean="0"/>
              <a:pPr/>
              <a:t>25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0084700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E6FA62-4374-4E74-9E93-735EEB6B232F}" type="slidenum">
              <a:rPr lang="zh-TW" altLang="en-US" smtClean="0"/>
              <a:pPr/>
              <a:t>26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0084700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E6FA62-4374-4E74-9E93-735EEB6B232F}" type="slidenum">
              <a:rPr lang="zh-TW" altLang="en-US" smtClean="0"/>
              <a:pPr/>
              <a:t>27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0084700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E6FA62-4374-4E74-9E93-735EEB6B232F}" type="slidenum">
              <a:rPr lang="zh-TW" altLang="en-US" smtClean="0"/>
              <a:pPr/>
              <a:t>28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00847000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E6FA62-4374-4E74-9E93-735EEB6B232F}" type="slidenum">
              <a:rPr lang="zh-TW" altLang="en-US" smtClean="0"/>
              <a:pPr/>
              <a:t>29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00847000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E6FA62-4374-4E74-9E93-735EEB6B232F}" type="slidenum">
              <a:rPr lang="zh-TW" altLang="en-US" smtClean="0"/>
              <a:pPr/>
              <a:t>30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00847000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E6FA62-4374-4E74-9E93-735EEB6B232F}" type="slidenum">
              <a:rPr lang="zh-TW" altLang="en-US" smtClean="0"/>
              <a:pPr/>
              <a:t>31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04309295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E6FA62-4374-4E74-9E93-735EEB6B232F}" type="slidenum">
              <a:rPr lang="zh-TW" altLang="en-US" smtClean="0"/>
              <a:pPr/>
              <a:t>32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06523499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備忘稿版面配置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 smtClean="0"/>
          </a:p>
        </p:txBody>
      </p:sp>
      <p:sp>
        <p:nvSpPr>
          <p:cNvPr id="9220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6D09CF7-2797-4D3D-BDEF-526877224EB5}" type="slidenum">
              <a:rPr lang="zh-CN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53</a:t>
            </a:fld>
            <a:endParaRPr lang="zh-CN" altLang="en-US" smtClean="0"/>
          </a:p>
        </p:txBody>
      </p:sp>
    </p:spTree>
    <p:extLst>
      <p:ext uri="{BB962C8B-B14F-4D97-AF65-F5344CB8AC3E}">
        <p14:creationId xmlns:p14="http://schemas.microsoft.com/office/powerpoint/2010/main" val="2435494744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43" name="備忘稿版面配置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 smtClean="0"/>
          </a:p>
        </p:txBody>
      </p:sp>
      <p:sp>
        <p:nvSpPr>
          <p:cNvPr id="10244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1344AD3-4CA6-4C27-BD11-F76E347ADCA6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54</a:t>
            </a:fld>
            <a:endParaRPr lang="zh-TW" altLang="en-US" smtClean="0"/>
          </a:p>
        </p:txBody>
      </p:sp>
    </p:spTree>
    <p:extLst>
      <p:ext uri="{BB962C8B-B14F-4D97-AF65-F5344CB8AC3E}">
        <p14:creationId xmlns:p14="http://schemas.microsoft.com/office/powerpoint/2010/main" val="3172698164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4053899-F3D4-4103-8558-14C04FB8A4C9}" type="slidenum">
              <a:rPr lang="zh-CN" altLang="en-US" smtClean="0">
                <a:solidFill>
                  <a:prstClr val="black"/>
                </a:solidFill>
              </a:rPr>
              <a:pPr>
                <a:defRPr/>
              </a:pPr>
              <a:t>62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6035611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文本的組成方式</a:t>
            </a:r>
            <a:r>
              <a:rPr lang="en-US" altLang="zh-TW" dirty="0" smtClean="0"/>
              <a:t>:</a:t>
            </a:r>
            <a:r>
              <a:rPr lang="zh-TW" altLang="en-US" dirty="0" smtClean="0"/>
              <a:t>字詞</a:t>
            </a:r>
            <a:r>
              <a:rPr lang="en-US" altLang="zh-TW" dirty="0" smtClean="0"/>
              <a:t>(</a:t>
            </a:r>
            <a:r>
              <a:rPr lang="zh-TW" altLang="en-US" dirty="0" smtClean="0"/>
              <a:t>形音義</a:t>
            </a:r>
            <a:r>
              <a:rPr lang="en-US" altLang="zh-TW" dirty="0" smtClean="0"/>
              <a:t>)</a:t>
            </a:r>
            <a:r>
              <a:rPr lang="zh-TW" altLang="en-US" dirty="0" smtClean="0">
                <a:latin typeface="新細明體"/>
                <a:ea typeface="新細明體"/>
              </a:rPr>
              <a:t>、語句、段落、篇章，還要包含語文工具性文學性文化性三要素，因此個體需要認得字詞，讀懂並理解文章，才是完整的閱讀歷程。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E6FA62-4374-4E74-9E93-735EEB6B232F}" type="slidenum">
              <a:rPr lang="zh-TW" altLang="en-US" smtClean="0"/>
              <a:pPr/>
              <a:t>67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29564231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文本的組成方式</a:t>
            </a:r>
            <a:r>
              <a:rPr lang="en-US" altLang="zh-TW" dirty="0" smtClean="0"/>
              <a:t>:</a:t>
            </a:r>
            <a:r>
              <a:rPr lang="zh-TW" altLang="en-US" dirty="0" smtClean="0"/>
              <a:t>字詞</a:t>
            </a:r>
            <a:r>
              <a:rPr lang="en-US" altLang="zh-TW" dirty="0" smtClean="0"/>
              <a:t>(</a:t>
            </a:r>
            <a:r>
              <a:rPr lang="zh-TW" altLang="en-US" dirty="0" smtClean="0"/>
              <a:t>形音義</a:t>
            </a:r>
            <a:r>
              <a:rPr lang="en-US" altLang="zh-TW" dirty="0" smtClean="0"/>
              <a:t>)</a:t>
            </a:r>
            <a:r>
              <a:rPr lang="zh-TW" altLang="en-US" dirty="0" smtClean="0">
                <a:latin typeface="新細明體"/>
                <a:ea typeface="新細明體"/>
              </a:rPr>
              <a:t>、語句、段落、篇章，還要包含語文工具性文學性文化性三要素，因此個體需要認得字詞，讀懂並理解文章，才是完整的閱讀歷程。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E6FA62-4374-4E74-9E93-735EEB6B232F}" type="slidenum">
              <a:rPr lang="zh-TW" altLang="en-US" smtClean="0"/>
              <a:pPr/>
              <a:t>69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27436312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文本的組成方式</a:t>
            </a:r>
            <a:r>
              <a:rPr lang="en-US" altLang="zh-TW" dirty="0" smtClean="0"/>
              <a:t>:</a:t>
            </a:r>
            <a:r>
              <a:rPr lang="zh-TW" altLang="en-US" dirty="0" smtClean="0"/>
              <a:t>字詞</a:t>
            </a:r>
            <a:r>
              <a:rPr lang="en-US" altLang="zh-TW" dirty="0" smtClean="0"/>
              <a:t>(</a:t>
            </a:r>
            <a:r>
              <a:rPr lang="zh-TW" altLang="en-US" dirty="0" smtClean="0"/>
              <a:t>形音義</a:t>
            </a:r>
            <a:r>
              <a:rPr lang="en-US" altLang="zh-TW" dirty="0" smtClean="0"/>
              <a:t>)</a:t>
            </a:r>
            <a:r>
              <a:rPr lang="zh-TW" altLang="en-US" dirty="0" smtClean="0">
                <a:latin typeface="新細明體"/>
                <a:ea typeface="新細明體"/>
              </a:rPr>
              <a:t>、語句、段落、篇章，還要包含語文工具性文學性文化性三要素，因此個體需要認得字詞，讀懂並理解文章，才是完整的閱讀歷程。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E6FA62-4374-4E74-9E93-735EEB6B232F}" type="slidenum">
              <a:rPr lang="zh-TW" altLang="en-US" smtClean="0"/>
              <a:pPr/>
              <a:t>70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80134172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文本的組成方式</a:t>
            </a:r>
            <a:r>
              <a:rPr lang="en-US" altLang="zh-TW" dirty="0" smtClean="0"/>
              <a:t>:</a:t>
            </a:r>
            <a:r>
              <a:rPr lang="zh-TW" altLang="en-US" dirty="0" smtClean="0"/>
              <a:t>字詞</a:t>
            </a:r>
            <a:r>
              <a:rPr lang="en-US" altLang="zh-TW" dirty="0" smtClean="0"/>
              <a:t>(</a:t>
            </a:r>
            <a:r>
              <a:rPr lang="zh-TW" altLang="en-US" dirty="0" smtClean="0"/>
              <a:t>形音義</a:t>
            </a:r>
            <a:r>
              <a:rPr lang="en-US" altLang="zh-TW" dirty="0" smtClean="0"/>
              <a:t>)</a:t>
            </a:r>
            <a:r>
              <a:rPr lang="zh-TW" altLang="en-US" dirty="0" smtClean="0">
                <a:latin typeface="新細明體"/>
                <a:ea typeface="新細明體"/>
              </a:rPr>
              <a:t>、語句、段落、篇章，還要包含語文工具性文學性文化性三要素，因此個體需要認得字詞，讀懂並理解文章，才是完整的閱讀歷程。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E6FA62-4374-4E74-9E93-735EEB6B232F}" type="slidenum">
              <a:rPr lang="zh-TW" altLang="en-US" smtClean="0"/>
              <a:pPr/>
              <a:t>71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85169472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文本的組成方式</a:t>
            </a:r>
            <a:r>
              <a:rPr lang="en-US" altLang="zh-TW" dirty="0" smtClean="0"/>
              <a:t>:</a:t>
            </a:r>
            <a:r>
              <a:rPr lang="zh-TW" altLang="en-US" dirty="0" smtClean="0"/>
              <a:t>字詞</a:t>
            </a:r>
            <a:r>
              <a:rPr lang="en-US" altLang="zh-TW" dirty="0" smtClean="0"/>
              <a:t>(</a:t>
            </a:r>
            <a:r>
              <a:rPr lang="zh-TW" altLang="en-US" dirty="0" smtClean="0"/>
              <a:t>形音義</a:t>
            </a:r>
            <a:r>
              <a:rPr lang="en-US" altLang="zh-TW" dirty="0" smtClean="0"/>
              <a:t>)</a:t>
            </a:r>
            <a:r>
              <a:rPr lang="zh-TW" altLang="en-US" dirty="0" smtClean="0">
                <a:latin typeface="新細明體"/>
                <a:ea typeface="新細明體"/>
              </a:rPr>
              <a:t>、語句、段落、篇章，還要包含語文工具性文學性文化性三要素，因此個體需要認得字詞，讀懂並理解文章，才是完整的閱讀歷程。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E6FA62-4374-4E74-9E93-735EEB6B232F}" type="slidenum">
              <a:rPr lang="zh-TW" altLang="en-US" smtClean="0"/>
              <a:pPr/>
              <a:t>72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00033830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文本的組成方式</a:t>
            </a:r>
            <a:r>
              <a:rPr lang="en-US" altLang="zh-TW" dirty="0" smtClean="0"/>
              <a:t>:</a:t>
            </a:r>
            <a:r>
              <a:rPr lang="zh-TW" altLang="en-US" dirty="0" smtClean="0"/>
              <a:t>字詞</a:t>
            </a:r>
            <a:r>
              <a:rPr lang="en-US" altLang="zh-TW" dirty="0" smtClean="0"/>
              <a:t>(</a:t>
            </a:r>
            <a:r>
              <a:rPr lang="zh-TW" altLang="en-US" dirty="0" smtClean="0"/>
              <a:t>形音義</a:t>
            </a:r>
            <a:r>
              <a:rPr lang="en-US" altLang="zh-TW" dirty="0" smtClean="0"/>
              <a:t>)</a:t>
            </a:r>
            <a:r>
              <a:rPr lang="zh-TW" altLang="en-US" dirty="0" smtClean="0">
                <a:latin typeface="新細明體"/>
                <a:ea typeface="新細明體"/>
              </a:rPr>
              <a:t>、語句、段落、篇章，還要包含語文工具性文學性文化性三要素，因此個體需要認得字詞，讀懂並理解文章，才是完整的閱讀歷程。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E6FA62-4374-4E74-9E93-735EEB6B232F}" type="slidenum">
              <a:rPr lang="zh-TW" altLang="en-US" smtClean="0"/>
              <a:pPr/>
              <a:t>73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48367945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文本的組成方式</a:t>
            </a:r>
            <a:r>
              <a:rPr lang="en-US" altLang="zh-TW" dirty="0" smtClean="0"/>
              <a:t>:</a:t>
            </a:r>
            <a:r>
              <a:rPr lang="zh-TW" altLang="en-US" dirty="0" smtClean="0"/>
              <a:t>字詞</a:t>
            </a:r>
            <a:r>
              <a:rPr lang="en-US" altLang="zh-TW" dirty="0" smtClean="0"/>
              <a:t>(</a:t>
            </a:r>
            <a:r>
              <a:rPr lang="zh-TW" altLang="en-US" dirty="0" smtClean="0"/>
              <a:t>形音義</a:t>
            </a:r>
            <a:r>
              <a:rPr lang="en-US" altLang="zh-TW" dirty="0" smtClean="0"/>
              <a:t>)</a:t>
            </a:r>
            <a:r>
              <a:rPr lang="zh-TW" altLang="en-US" dirty="0" smtClean="0">
                <a:latin typeface="新細明體"/>
                <a:ea typeface="新細明體"/>
              </a:rPr>
              <a:t>、語句、段落、篇章，還要包含語文工具性文學性文化性三要素，因此個體需要認得字詞，讀懂並理解文章，才是完整的閱讀歷程。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E6FA62-4374-4E74-9E93-735EEB6B232F}" type="slidenum">
              <a:rPr lang="zh-TW" altLang="en-US" smtClean="0"/>
              <a:pPr/>
              <a:t>74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10741375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文本的組成方式</a:t>
            </a:r>
            <a:r>
              <a:rPr lang="en-US" altLang="zh-TW" dirty="0" smtClean="0"/>
              <a:t>:</a:t>
            </a:r>
            <a:r>
              <a:rPr lang="zh-TW" altLang="en-US" dirty="0" smtClean="0"/>
              <a:t>字詞</a:t>
            </a:r>
            <a:r>
              <a:rPr lang="en-US" altLang="zh-TW" dirty="0" smtClean="0"/>
              <a:t>(</a:t>
            </a:r>
            <a:r>
              <a:rPr lang="zh-TW" altLang="en-US" dirty="0" smtClean="0"/>
              <a:t>形音義</a:t>
            </a:r>
            <a:r>
              <a:rPr lang="en-US" altLang="zh-TW" dirty="0" smtClean="0"/>
              <a:t>)</a:t>
            </a:r>
            <a:r>
              <a:rPr lang="zh-TW" altLang="en-US" dirty="0" smtClean="0">
                <a:latin typeface="新細明體"/>
                <a:ea typeface="新細明體"/>
              </a:rPr>
              <a:t>、語句、段落、篇章，還要包含語文工具性文學性文化性三要素，因此個體需要認得字詞，讀懂並理解文章，才是完整的閱讀歷程。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E6FA62-4374-4E74-9E93-735EEB6B232F}" type="slidenum">
              <a:rPr lang="zh-TW" altLang="en-US" smtClean="0"/>
              <a:pPr/>
              <a:t>75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63940840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文本的組成方式</a:t>
            </a:r>
            <a:r>
              <a:rPr lang="en-US" altLang="zh-TW" dirty="0" smtClean="0"/>
              <a:t>:</a:t>
            </a:r>
            <a:r>
              <a:rPr lang="zh-TW" altLang="en-US" dirty="0" smtClean="0"/>
              <a:t>字詞</a:t>
            </a:r>
            <a:r>
              <a:rPr lang="en-US" altLang="zh-TW" dirty="0" smtClean="0"/>
              <a:t>(</a:t>
            </a:r>
            <a:r>
              <a:rPr lang="zh-TW" altLang="en-US" dirty="0" smtClean="0"/>
              <a:t>形音義</a:t>
            </a:r>
            <a:r>
              <a:rPr lang="en-US" altLang="zh-TW" dirty="0" smtClean="0"/>
              <a:t>)</a:t>
            </a:r>
            <a:r>
              <a:rPr lang="zh-TW" altLang="en-US" dirty="0" smtClean="0">
                <a:latin typeface="新細明體"/>
                <a:ea typeface="新細明體"/>
              </a:rPr>
              <a:t>、語句、段落、篇章，還要包含語文工具性文學性文化性三要素，因此個體需要認得字詞，讀懂並理解文章，才是完整的閱讀歷程。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E6FA62-4374-4E74-9E93-735EEB6B232F}" type="slidenum">
              <a:rPr lang="zh-TW" altLang="en-US" smtClean="0"/>
              <a:pPr/>
              <a:t>76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133956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文本的組成方式</a:t>
            </a:r>
            <a:r>
              <a:rPr lang="en-US" altLang="zh-TW" dirty="0" smtClean="0"/>
              <a:t>:</a:t>
            </a:r>
            <a:r>
              <a:rPr lang="zh-TW" altLang="en-US" dirty="0" smtClean="0"/>
              <a:t>字詞</a:t>
            </a:r>
            <a:r>
              <a:rPr lang="en-US" altLang="zh-TW" dirty="0" smtClean="0"/>
              <a:t>(</a:t>
            </a:r>
            <a:r>
              <a:rPr lang="zh-TW" altLang="en-US" dirty="0" smtClean="0"/>
              <a:t>形音義</a:t>
            </a:r>
            <a:r>
              <a:rPr lang="en-US" altLang="zh-TW" dirty="0" smtClean="0"/>
              <a:t>)</a:t>
            </a:r>
            <a:r>
              <a:rPr lang="zh-TW" altLang="en-US" dirty="0" smtClean="0">
                <a:latin typeface="新細明體"/>
                <a:ea typeface="新細明體"/>
              </a:rPr>
              <a:t>、語句、段落、篇章，還要包含語文工具性文學性文化性三要素，因此個體需要認得字詞，讀懂並理解文章，才是完整的閱讀歷程。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E6FA62-4374-4E74-9E93-735EEB6B232F}" type="slidenum">
              <a:rPr lang="zh-TW" altLang="en-US" smtClean="0"/>
              <a:pPr/>
              <a:t>77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03371311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文本的組成方式</a:t>
            </a:r>
            <a:r>
              <a:rPr lang="en-US" altLang="zh-TW" dirty="0" smtClean="0"/>
              <a:t>:</a:t>
            </a:r>
            <a:r>
              <a:rPr lang="zh-TW" altLang="en-US" dirty="0" smtClean="0"/>
              <a:t>字詞</a:t>
            </a:r>
            <a:r>
              <a:rPr lang="en-US" altLang="zh-TW" dirty="0" smtClean="0"/>
              <a:t>(</a:t>
            </a:r>
            <a:r>
              <a:rPr lang="zh-TW" altLang="en-US" dirty="0" smtClean="0"/>
              <a:t>形音義</a:t>
            </a:r>
            <a:r>
              <a:rPr lang="en-US" altLang="zh-TW" dirty="0" smtClean="0"/>
              <a:t>)</a:t>
            </a:r>
            <a:r>
              <a:rPr lang="zh-TW" altLang="en-US" dirty="0" smtClean="0">
                <a:latin typeface="新細明體"/>
                <a:ea typeface="新細明體"/>
              </a:rPr>
              <a:t>、語句、段落、篇章，還要包含語文工具性文學性文化性三要素，因此個體需要認得字詞，讀懂並理解文章，才是完整的閱讀歷程。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E6FA62-4374-4E74-9E93-735EEB6B232F}" type="slidenum">
              <a:rPr lang="zh-TW" altLang="en-US" smtClean="0"/>
              <a:pPr/>
              <a:t>78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16133343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文本的組成方式</a:t>
            </a:r>
            <a:r>
              <a:rPr lang="en-US" altLang="zh-TW" dirty="0" smtClean="0"/>
              <a:t>:</a:t>
            </a:r>
            <a:r>
              <a:rPr lang="zh-TW" altLang="en-US" dirty="0" smtClean="0"/>
              <a:t>字詞</a:t>
            </a:r>
            <a:r>
              <a:rPr lang="en-US" altLang="zh-TW" dirty="0" smtClean="0"/>
              <a:t>(</a:t>
            </a:r>
            <a:r>
              <a:rPr lang="zh-TW" altLang="en-US" dirty="0" smtClean="0"/>
              <a:t>形音義</a:t>
            </a:r>
            <a:r>
              <a:rPr lang="en-US" altLang="zh-TW" dirty="0" smtClean="0"/>
              <a:t>)</a:t>
            </a:r>
            <a:r>
              <a:rPr lang="zh-TW" altLang="en-US" dirty="0" smtClean="0">
                <a:latin typeface="新細明體"/>
                <a:ea typeface="新細明體"/>
              </a:rPr>
              <a:t>、語句、段落、篇章，還要包含語文工具性文學性文化性三要素，因此個體需要認得字詞，讀懂並理解文章，才是完整的閱讀歷程。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E6FA62-4374-4E74-9E93-735EEB6B232F}" type="slidenum">
              <a:rPr lang="zh-TW" altLang="en-US" smtClean="0"/>
              <a:pPr/>
              <a:t>79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5889288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文本的組成方式</a:t>
            </a:r>
            <a:r>
              <a:rPr lang="en-US" altLang="zh-TW" dirty="0" smtClean="0"/>
              <a:t>:</a:t>
            </a:r>
            <a:r>
              <a:rPr lang="zh-TW" altLang="en-US" dirty="0" smtClean="0"/>
              <a:t>字詞</a:t>
            </a:r>
            <a:r>
              <a:rPr lang="en-US" altLang="zh-TW" dirty="0" smtClean="0"/>
              <a:t>(</a:t>
            </a:r>
            <a:r>
              <a:rPr lang="zh-TW" altLang="en-US" dirty="0" smtClean="0"/>
              <a:t>形音義</a:t>
            </a:r>
            <a:r>
              <a:rPr lang="en-US" altLang="zh-TW" dirty="0" smtClean="0"/>
              <a:t>)</a:t>
            </a:r>
            <a:r>
              <a:rPr lang="zh-TW" altLang="en-US" dirty="0" smtClean="0">
                <a:latin typeface="新細明體"/>
                <a:ea typeface="新細明體"/>
              </a:rPr>
              <a:t>、語句、段落、篇章，還要包含語文工具性文學性文化性三要素，因此個體需要認得字詞，讀懂並理解文章，才是完整的閱讀歷程。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E6FA62-4374-4E74-9E93-735EEB6B232F}" type="slidenum">
              <a:rPr lang="zh-TW" altLang="en-US" smtClean="0"/>
              <a:pPr/>
              <a:t>80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95677312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文本的組成方式</a:t>
            </a:r>
            <a:r>
              <a:rPr lang="en-US" altLang="zh-TW" dirty="0" smtClean="0"/>
              <a:t>:</a:t>
            </a:r>
            <a:r>
              <a:rPr lang="zh-TW" altLang="en-US" dirty="0" smtClean="0"/>
              <a:t>字詞</a:t>
            </a:r>
            <a:r>
              <a:rPr lang="en-US" altLang="zh-TW" dirty="0" smtClean="0"/>
              <a:t>(</a:t>
            </a:r>
            <a:r>
              <a:rPr lang="zh-TW" altLang="en-US" dirty="0" smtClean="0"/>
              <a:t>形音義</a:t>
            </a:r>
            <a:r>
              <a:rPr lang="en-US" altLang="zh-TW" dirty="0" smtClean="0"/>
              <a:t>)</a:t>
            </a:r>
            <a:r>
              <a:rPr lang="zh-TW" altLang="en-US" dirty="0" smtClean="0">
                <a:latin typeface="新細明體"/>
                <a:ea typeface="新細明體"/>
              </a:rPr>
              <a:t>、語句、段落、篇章，還要包含語文工具性文學性文化性三要素，因此個體需要認得字詞，讀懂並理解文章，才是完整的閱讀歷程。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E6FA62-4374-4E74-9E93-735EEB6B232F}" type="slidenum">
              <a:rPr lang="zh-TW" altLang="en-US" smtClean="0"/>
              <a:pPr/>
              <a:t>81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84453188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文本的組成方式</a:t>
            </a:r>
            <a:r>
              <a:rPr lang="en-US" altLang="zh-TW" dirty="0" smtClean="0"/>
              <a:t>:</a:t>
            </a:r>
            <a:r>
              <a:rPr lang="zh-TW" altLang="en-US" dirty="0" smtClean="0"/>
              <a:t>字詞</a:t>
            </a:r>
            <a:r>
              <a:rPr lang="en-US" altLang="zh-TW" dirty="0" smtClean="0"/>
              <a:t>(</a:t>
            </a:r>
            <a:r>
              <a:rPr lang="zh-TW" altLang="en-US" dirty="0" smtClean="0"/>
              <a:t>形音義</a:t>
            </a:r>
            <a:r>
              <a:rPr lang="en-US" altLang="zh-TW" dirty="0" smtClean="0"/>
              <a:t>)</a:t>
            </a:r>
            <a:r>
              <a:rPr lang="zh-TW" altLang="en-US" dirty="0" smtClean="0">
                <a:latin typeface="新細明體"/>
                <a:ea typeface="新細明體"/>
              </a:rPr>
              <a:t>、語句、段落、篇章，還要包含語文工具性文學性文化性三要素，因此個體需要認得字詞，讀懂並理解文章，才是完整的閱讀歷程。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E6FA62-4374-4E74-9E93-735EEB6B232F}" type="slidenum">
              <a:rPr lang="zh-TW" altLang="en-US" smtClean="0"/>
              <a:pPr/>
              <a:t>82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36049132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文本的組成方式</a:t>
            </a:r>
            <a:r>
              <a:rPr lang="en-US" altLang="zh-TW" dirty="0" smtClean="0"/>
              <a:t>:</a:t>
            </a:r>
            <a:r>
              <a:rPr lang="zh-TW" altLang="en-US" dirty="0" smtClean="0"/>
              <a:t>字詞</a:t>
            </a:r>
            <a:r>
              <a:rPr lang="en-US" altLang="zh-TW" dirty="0" smtClean="0"/>
              <a:t>(</a:t>
            </a:r>
            <a:r>
              <a:rPr lang="zh-TW" altLang="en-US" dirty="0" smtClean="0"/>
              <a:t>形音義</a:t>
            </a:r>
            <a:r>
              <a:rPr lang="en-US" altLang="zh-TW" dirty="0" smtClean="0"/>
              <a:t>)</a:t>
            </a:r>
            <a:r>
              <a:rPr lang="zh-TW" altLang="en-US" dirty="0" smtClean="0">
                <a:latin typeface="新細明體"/>
                <a:ea typeface="新細明體"/>
              </a:rPr>
              <a:t>、語句、段落、篇章，還要包含語文工具性文學性文化性三要素，因此個體需要認得字詞，讀懂並理解文章，才是完整的閱讀歷程。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E6FA62-4374-4E74-9E93-735EEB6B232F}" type="slidenum">
              <a:rPr lang="zh-TW" altLang="en-US" smtClean="0"/>
              <a:pPr/>
              <a:t>83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51640434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文本的組成方式</a:t>
            </a:r>
            <a:r>
              <a:rPr lang="en-US" altLang="zh-TW" dirty="0" smtClean="0"/>
              <a:t>:</a:t>
            </a:r>
            <a:r>
              <a:rPr lang="zh-TW" altLang="en-US" dirty="0" smtClean="0"/>
              <a:t>字詞</a:t>
            </a:r>
            <a:r>
              <a:rPr lang="en-US" altLang="zh-TW" dirty="0" smtClean="0"/>
              <a:t>(</a:t>
            </a:r>
            <a:r>
              <a:rPr lang="zh-TW" altLang="en-US" dirty="0" smtClean="0"/>
              <a:t>形音義</a:t>
            </a:r>
            <a:r>
              <a:rPr lang="en-US" altLang="zh-TW" dirty="0" smtClean="0"/>
              <a:t>)</a:t>
            </a:r>
            <a:r>
              <a:rPr lang="zh-TW" altLang="en-US" dirty="0" smtClean="0">
                <a:latin typeface="新細明體"/>
                <a:ea typeface="新細明體"/>
              </a:rPr>
              <a:t>、語句、段落、篇章，還要包含語文工具性文學性文化性三要素，因此個體需要認得字詞，讀懂並理解文章，才是完整的閱讀歷程。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E6FA62-4374-4E74-9E93-735EEB6B232F}" type="slidenum">
              <a:rPr lang="zh-TW" altLang="en-US" smtClean="0"/>
              <a:pPr/>
              <a:t>89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046771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611A8-7B12-462B-A1FC-32890A79D931}" type="datetimeFigureOut">
              <a:rPr lang="zh-TW" altLang="en-US" smtClean="0"/>
              <a:pPr/>
              <a:t>2018/5/18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E8931-0DB6-4E11-A49A-4C7B1458882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611A8-7B12-462B-A1FC-32890A79D931}" type="datetimeFigureOut">
              <a:rPr lang="zh-TW" altLang="en-US" smtClean="0"/>
              <a:pPr/>
              <a:t>2018/5/18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E8931-0DB6-4E11-A49A-4C7B1458882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611A8-7B12-462B-A1FC-32890A79D931}" type="datetimeFigureOut">
              <a:rPr lang="zh-TW" altLang="en-US" smtClean="0"/>
              <a:pPr/>
              <a:t>2018/5/18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E8931-0DB6-4E11-A49A-4C7B1458882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611A8-7B12-462B-A1FC-32890A79D931}" type="datetimeFigureOut">
              <a:rPr lang="zh-TW" altLang="en-US" smtClean="0"/>
              <a:pPr/>
              <a:t>2018/5/18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E8931-0DB6-4E11-A49A-4C7B1458882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611A8-7B12-462B-A1FC-32890A79D931}" type="datetimeFigureOut">
              <a:rPr lang="zh-TW" altLang="en-US" smtClean="0"/>
              <a:pPr/>
              <a:t>2018/5/18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E8931-0DB6-4E11-A49A-4C7B1458882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611A8-7B12-462B-A1FC-32890A79D931}" type="datetimeFigureOut">
              <a:rPr lang="zh-TW" altLang="en-US" smtClean="0"/>
              <a:pPr/>
              <a:t>2018/5/18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E8931-0DB6-4E11-A49A-4C7B1458882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611A8-7B12-462B-A1FC-32890A79D931}" type="datetimeFigureOut">
              <a:rPr lang="zh-TW" altLang="en-US" smtClean="0"/>
              <a:pPr/>
              <a:t>2018/5/18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E8931-0DB6-4E11-A49A-4C7B1458882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611A8-7B12-462B-A1FC-32890A79D931}" type="datetimeFigureOut">
              <a:rPr lang="zh-TW" altLang="en-US" smtClean="0"/>
              <a:pPr/>
              <a:t>2018/5/18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E8931-0DB6-4E11-A49A-4C7B1458882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611A8-7B12-462B-A1FC-32890A79D931}" type="datetimeFigureOut">
              <a:rPr lang="zh-TW" altLang="en-US" smtClean="0"/>
              <a:pPr/>
              <a:t>2018/5/18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E8931-0DB6-4E11-A49A-4C7B1458882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611A8-7B12-462B-A1FC-32890A79D931}" type="datetimeFigureOut">
              <a:rPr lang="zh-TW" altLang="en-US" smtClean="0"/>
              <a:pPr/>
              <a:t>2018/5/18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E8931-0DB6-4E11-A49A-4C7B1458882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611A8-7B12-462B-A1FC-32890A79D931}" type="datetimeFigureOut">
              <a:rPr lang="zh-TW" altLang="en-US" smtClean="0"/>
              <a:pPr/>
              <a:t>2018/5/18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E8931-0DB6-4E11-A49A-4C7B1458882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D611A8-7B12-462B-A1FC-32890A79D931}" type="datetimeFigureOut">
              <a:rPr lang="zh-TW" altLang="en-US" smtClean="0"/>
              <a:pPr/>
              <a:t>2018/5/18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5E8931-0DB6-4E11-A49A-4C7B1458882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3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g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g"/><Relationship Id="rId3" Type="http://schemas.openxmlformats.org/officeDocument/2006/relationships/image" Target="../media/image3.png"/><Relationship Id="rId7" Type="http://schemas.openxmlformats.org/officeDocument/2006/relationships/image" Target="../media/image13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g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g"/><Relationship Id="rId3" Type="http://schemas.openxmlformats.org/officeDocument/2006/relationships/image" Target="../media/image3.png"/><Relationship Id="rId7" Type="http://schemas.openxmlformats.org/officeDocument/2006/relationships/image" Target="../media/image16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g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8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eag.tyc.edu.tw/web02.php?id=4f815ce6cd222" TargetMode="External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20.png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10" Type="http://schemas.openxmlformats.org/officeDocument/2006/relationships/image" Target="../media/image2.png"/><Relationship Id="rId4" Type="http://schemas.openxmlformats.org/officeDocument/2006/relationships/diagramLayout" Target="../diagrams/layout1.xml"/><Relationship Id="rId9" Type="http://schemas.openxmlformats.org/officeDocument/2006/relationships/image" Target="../media/image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diagramLayout" Target="../diagrams/layout2.xml"/><Relationship Id="rId7" Type="http://schemas.openxmlformats.org/officeDocument/2006/relationships/image" Target="../media/image3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Relationship Id="rId9" Type="http://schemas.openxmlformats.org/officeDocument/2006/relationships/image" Target="../media/image2.pn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diagramLayout" Target="../diagrams/layout3.xml"/><Relationship Id="rId7" Type="http://schemas.openxmlformats.org/officeDocument/2006/relationships/image" Target="../media/image3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Relationship Id="rId9" Type="http://schemas.openxmlformats.org/officeDocument/2006/relationships/image" Target="../media/image2.pn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diagramLayout" Target="../diagrams/layout4.xml"/><Relationship Id="rId7" Type="http://schemas.openxmlformats.org/officeDocument/2006/relationships/image" Target="../media/image3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Relationship Id="rId9" Type="http://schemas.openxmlformats.org/officeDocument/2006/relationships/image" Target="../media/image2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10" Type="http://schemas.openxmlformats.org/officeDocument/2006/relationships/image" Target="../media/image2.png"/><Relationship Id="rId4" Type="http://schemas.openxmlformats.org/officeDocument/2006/relationships/diagramLayout" Target="../diagrams/layout5.xml"/><Relationship Id="rId9" Type="http://schemas.openxmlformats.org/officeDocument/2006/relationships/image" Target="../media/image4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diagramLayout" Target="../diagrams/layout6.xml"/><Relationship Id="rId7" Type="http://schemas.openxmlformats.org/officeDocument/2006/relationships/image" Target="../media/image3.png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Relationship Id="rId9" Type="http://schemas.openxmlformats.org/officeDocument/2006/relationships/image" Target="../media/image2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png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diagramLayout" Target="../diagrams/layout7.xml"/><Relationship Id="rId7" Type="http://schemas.openxmlformats.org/officeDocument/2006/relationships/image" Target="../media/image3.png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Relationship Id="rId9" Type="http://schemas.openxmlformats.org/officeDocument/2006/relationships/image" Target="../media/image2.png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5.png"/><Relationship Id="rId4" Type="http://schemas.openxmlformats.org/officeDocument/2006/relationships/image" Target="../media/image47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png"/><Relationship Id="rId5" Type="http://schemas.openxmlformats.org/officeDocument/2006/relationships/image" Target="../media/image46.png"/><Relationship Id="rId4" Type="http://schemas.openxmlformats.org/officeDocument/2006/relationships/image" Target="../media/image44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5.pn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5.png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6.png"/><Relationship Id="rId4" Type="http://schemas.openxmlformats.org/officeDocument/2006/relationships/image" Target="../media/image2.pn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3.jpg"/><Relationship Id="rId4" Type="http://schemas.openxmlformats.org/officeDocument/2006/relationships/image" Target="../media/image2.pn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4.pn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6.jpeg"/><Relationship Id="rId4" Type="http://schemas.openxmlformats.org/officeDocument/2006/relationships/image" Target="../media/image2.png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7.png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8.png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8.png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7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3" Type="http://schemas.openxmlformats.org/officeDocument/2006/relationships/image" Target="../media/image3.png"/><Relationship Id="rId7" Type="http://schemas.openxmlformats.org/officeDocument/2006/relationships/image" Target="../media/image59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8.png"/><Relationship Id="rId5" Type="http://schemas.openxmlformats.org/officeDocument/2006/relationships/image" Target="../media/image2.png"/><Relationship Id="rId10" Type="http://schemas.openxmlformats.org/officeDocument/2006/relationships/image" Target="../media/image62.png"/><Relationship Id="rId4" Type="http://schemas.openxmlformats.org/officeDocument/2006/relationships/image" Target="../media/image4.png"/><Relationship Id="rId9" Type="http://schemas.openxmlformats.org/officeDocument/2006/relationships/image" Target="../media/image61.png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3.png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5.png"/><Relationship Id="rId5" Type="http://schemas.openxmlformats.org/officeDocument/2006/relationships/image" Target="../media/image64.png"/><Relationship Id="rId4" Type="http://schemas.openxmlformats.org/officeDocument/2006/relationships/image" Target="../media/image2.png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86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8.xml"/><Relationship Id="rId3" Type="http://schemas.openxmlformats.org/officeDocument/2006/relationships/image" Target="../media/image4.png"/><Relationship Id="rId7" Type="http://schemas.openxmlformats.org/officeDocument/2006/relationships/diagramQuickStyle" Target="../diagrams/quickStyle8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diagramLayout" Target="../diagrams/layout8.xml"/><Relationship Id="rId5" Type="http://schemas.openxmlformats.org/officeDocument/2006/relationships/diagramData" Target="../diagrams/data8.xml"/><Relationship Id="rId4" Type="http://schemas.openxmlformats.org/officeDocument/2006/relationships/image" Target="../media/image2.png"/><Relationship Id="rId9" Type="http://schemas.microsoft.com/office/2007/relationships/diagramDrawing" Target="../diagrams/drawing8.xml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88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9.xml"/><Relationship Id="rId3" Type="http://schemas.openxmlformats.org/officeDocument/2006/relationships/image" Target="../media/image4.png"/><Relationship Id="rId7" Type="http://schemas.openxmlformats.org/officeDocument/2006/relationships/diagramQuickStyle" Target="../diagrams/quickStyle9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diagramLayout" Target="../diagrams/layout9.xml"/><Relationship Id="rId5" Type="http://schemas.openxmlformats.org/officeDocument/2006/relationships/diagramData" Target="../diagrams/data9.xml"/><Relationship Id="rId4" Type="http://schemas.openxmlformats.org/officeDocument/2006/relationships/image" Target="../media/image2.png"/><Relationship Id="rId9" Type="http://schemas.microsoft.com/office/2007/relationships/diagramDrawing" Target="../diagrams/drawing9.xml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圖片 4" descr="未命名 - 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919864" y="5494542"/>
            <a:ext cx="1224136" cy="1370363"/>
          </a:xfrm>
          <a:prstGeom prst="rect">
            <a:avLst/>
          </a:prstGeom>
        </p:spPr>
      </p:pic>
      <p:sp>
        <p:nvSpPr>
          <p:cNvPr id="6" name="Shape 375"/>
          <p:cNvSpPr/>
          <p:nvPr/>
        </p:nvSpPr>
        <p:spPr>
          <a:xfrm>
            <a:off x="1310444" y="280696"/>
            <a:ext cx="6357900" cy="824532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l"/>
            <a:r>
              <a:rPr b="0" dirty="0" err="1">
                <a:ln>
                  <a:noFill/>
                </a:ln>
                <a:solidFill>
                  <a:srgbClr val="0000FF"/>
                </a:solidFill>
                <a:latin typeface="Arial"/>
              </a:rPr>
              <a:t>桃園市國民教育輔導團</a:t>
            </a:r>
            <a:r>
              <a:rPr b="0" dirty="0">
                <a:ln>
                  <a:noFill/>
                </a:ln>
                <a:solidFill>
                  <a:srgbClr val="0000FF"/>
                </a:solidFill>
                <a:latin typeface="Arial"/>
              </a:rPr>
              <a:t> </a:t>
            </a:r>
          </a:p>
        </p:txBody>
      </p:sp>
      <p:sp>
        <p:nvSpPr>
          <p:cNvPr id="7" name="Shape 376"/>
          <p:cNvSpPr txBox="1">
            <a:spLocks/>
          </p:cNvSpPr>
          <p:nvPr/>
        </p:nvSpPr>
        <p:spPr>
          <a:xfrm>
            <a:off x="179512" y="4136132"/>
            <a:ext cx="8610599" cy="1976437"/>
          </a:xfrm>
          <a:prstGeom prst="rect">
            <a:avLst/>
          </a:prstGeom>
          <a:noFill/>
          <a:ln>
            <a:noFill/>
          </a:ln>
        </p:spPr>
        <p:txBody>
          <a:bodyPr vert="horz" lIns="91425" tIns="45700" rIns="91425" bIns="45700" rtlCol="0" anchor="t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Clr>
                <a:schemeClr val="dk1"/>
              </a:buClr>
              <a:buSzPct val="25000"/>
              <a:buFont typeface="Noto Sans Symbols"/>
              <a:buNone/>
            </a:pPr>
            <a:r>
              <a:rPr lang="en-US" sz="3600" b="1" dirty="0" err="1" smtClean="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語文領域輔導團隊</a:t>
            </a:r>
            <a:r>
              <a:rPr lang="zh-TW" altLang="en-US" sz="3600" b="1" dirty="0" smtClean="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：</a:t>
            </a:r>
            <a:endParaRPr lang="en-US" sz="3600" b="1" dirty="0" smtClean="0">
              <a:solidFill>
                <a:srgbClr val="C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indent="0" algn="ctr">
              <a:spcBef>
                <a:spcPts val="720"/>
              </a:spcBef>
              <a:buClr>
                <a:schemeClr val="dk1"/>
              </a:buClr>
              <a:buSzPct val="25000"/>
              <a:buFont typeface="Noto Sans Symbols"/>
              <a:buNone/>
            </a:pPr>
            <a:r>
              <a:rPr lang="en-US" sz="3600" b="1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</a:t>
            </a:r>
            <a:r>
              <a:rPr lang="en-US" sz="3600" b="1" dirty="0" smtClean="0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zh-TW" altLang="en-US" sz="3600" b="1" dirty="0" smtClean="0">
                <a:solidFill>
                  <a:srgbClr val="0033CC"/>
                </a:solidFill>
                <a:latin typeface="Arial"/>
                <a:ea typeface="Arial"/>
                <a:cs typeface="Arial"/>
                <a:sym typeface="Arial"/>
              </a:rPr>
              <a:t>葉春</a:t>
            </a:r>
            <a:r>
              <a:rPr lang="zh-TW" altLang="en-US" sz="3600" b="1" dirty="0">
                <a:solidFill>
                  <a:srgbClr val="0033CC"/>
                </a:solidFill>
                <a:latin typeface="Arial"/>
                <a:ea typeface="Arial"/>
                <a:cs typeface="Arial"/>
                <a:sym typeface="Arial"/>
              </a:rPr>
              <a:t>櫻</a:t>
            </a:r>
            <a:r>
              <a:rPr lang="en-US" sz="3600" b="1" dirty="0" err="1" smtClean="0">
                <a:solidFill>
                  <a:srgbClr val="0033CC"/>
                </a:solidFill>
                <a:latin typeface="Arial"/>
                <a:ea typeface="Arial"/>
                <a:cs typeface="Arial"/>
                <a:sym typeface="Arial"/>
              </a:rPr>
              <a:t>校長</a:t>
            </a:r>
            <a:r>
              <a:rPr lang="en-US" sz="3600" b="1" dirty="0" smtClean="0">
                <a:solidFill>
                  <a:srgbClr val="0033CC"/>
                </a:solidFill>
                <a:latin typeface="Arial"/>
                <a:ea typeface="Arial"/>
                <a:cs typeface="Arial"/>
                <a:sym typeface="Arial"/>
              </a:rPr>
              <a:t>、</a:t>
            </a:r>
            <a:r>
              <a:rPr lang="zh-TW" altLang="en-US" sz="3600" b="1" dirty="0" smtClean="0">
                <a:solidFill>
                  <a:srgbClr val="0033CC"/>
                </a:solidFill>
                <a:latin typeface="Arial"/>
                <a:ea typeface="Arial"/>
                <a:cs typeface="Arial"/>
                <a:sym typeface="Arial"/>
              </a:rPr>
              <a:t>錢善盈</a:t>
            </a:r>
            <a:r>
              <a:rPr lang="en-US" sz="3600" b="1" dirty="0" err="1" smtClean="0">
                <a:solidFill>
                  <a:srgbClr val="0033CC"/>
                </a:solidFill>
                <a:latin typeface="Arial"/>
                <a:ea typeface="Arial"/>
                <a:cs typeface="Arial"/>
                <a:sym typeface="Arial"/>
              </a:rPr>
              <a:t>主任</a:t>
            </a:r>
            <a:r>
              <a:rPr lang="en-US" sz="3600" b="1" dirty="0" smtClean="0">
                <a:solidFill>
                  <a:srgbClr val="0033CC"/>
                </a:solidFill>
                <a:latin typeface="Arial"/>
                <a:ea typeface="Arial"/>
                <a:cs typeface="Arial"/>
                <a:sym typeface="Arial"/>
              </a:rPr>
              <a:t>、</a:t>
            </a:r>
            <a:r>
              <a:rPr lang="zh-TW" altLang="en-US" sz="3600" b="1" dirty="0" smtClean="0">
                <a:solidFill>
                  <a:srgbClr val="0033CC"/>
                </a:solidFill>
                <a:latin typeface="Arial"/>
                <a:ea typeface="Arial"/>
                <a:cs typeface="Arial"/>
                <a:sym typeface="Arial"/>
              </a:rPr>
              <a:t>許惠玲主任</a:t>
            </a:r>
            <a:endParaRPr lang="en-US" sz="3600" b="1" dirty="0" smtClean="0">
              <a:solidFill>
                <a:srgbClr val="0033CC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indent="0" algn="ctr">
              <a:spcBef>
                <a:spcPts val="720"/>
              </a:spcBef>
              <a:buClr>
                <a:srgbClr val="FFFF00"/>
              </a:buClr>
              <a:buSzPct val="25000"/>
              <a:buFont typeface="Noto Sans Symbols"/>
              <a:buNone/>
            </a:pPr>
            <a:r>
              <a:rPr lang="zh-TW" altLang="en-US" sz="3600" b="1" dirty="0" smtClean="0">
                <a:solidFill>
                  <a:srgbClr val="0033CC"/>
                </a:solidFill>
                <a:latin typeface="Arial"/>
                <a:ea typeface="Arial"/>
                <a:cs typeface="Arial"/>
                <a:sym typeface="Arial"/>
              </a:rPr>
              <a:t>王家珍老師、葉國豪老師</a:t>
            </a:r>
            <a:endParaRPr lang="en-US" sz="3600" b="1" dirty="0">
              <a:solidFill>
                <a:srgbClr val="0033CC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" name="Shape 377"/>
          <p:cNvSpPr txBox="1"/>
          <p:nvPr/>
        </p:nvSpPr>
        <p:spPr>
          <a:xfrm>
            <a:off x="2938880" y="1229970"/>
            <a:ext cx="6808786" cy="64611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sz="36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</a:t>
            </a:r>
            <a:r>
              <a:rPr lang="en-US" sz="2800" b="1" i="0" u="none" strike="noStrike" cap="none" dirty="0" err="1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語文領域</a:t>
            </a:r>
            <a:r>
              <a:rPr lang="en-US" sz="2800" b="1" i="0" u="none" strike="noStrike" cap="none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(</a:t>
            </a:r>
            <a:r>
              <a:rPr lang="en-US" sz="2800" b="1" i="0" u="none" strike="noStrike" cap="none" dirty="0" err="1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國語文小組</a:t>
            </a:r>
            <a:r>
              <a:rPr lang="en-US" sz="2800" b="1" i="0" u="none" strike="noStrike" cap="none" dirty="0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)</a:t>
            </a:r>
            <a:r>
              <a:rPr lang="en-US" sz="2800" b="1" i="0" u="none" strike="noStrike" cap="none" dirty="0" err="1">
                <a:solidFill>
                  <a:schemeClr val="bg1"/>
                </a:solidFill>
                <a:latin typeface="Arial"/>
                <a:ea typeface="Arial"/>
                <a:cs typeface="Arial"/>
                <a:sym typeface="Arial"/>
              </a:rPr>
              <a:t>到校輔導</a:t>
            </a:r>
            <a:endParaRPr lang="en-US" sz="2800" b="1" i="0" u="none" strike="noStrike" cap="none" dirty="0">
              <a:solidFill>
                <a:schemeClr val="bg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" name="Shape 378"/>
          <p:cNvSpPr/>
          <p:nvPr/>
        </p:nvSpPr>
        <p:spPr>
          <a:xfrm>
            <a:off x="2555776" y="2854101"/>
            <a:ext cx="4032449" cy="843074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l"/>
            <a:r>
              <a:rPr lang="zh-TW" altLang="en-US" dirty="0" smtClean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樹</a:t>
            </a:r>
            <a:r>
              <a:rPr lang="zh-TW" altLang="en-US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林</a:t>
            </a:r>
            <a:r>
              <a:rPr b="0" dirty="0" err="1" smtClean="0">
                <a:ln>
                  <a:noFill/>
                </a:ln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國小</a:t>
            </a:r>
            <a:r>
              <a:rPr b="0" dirty="0" smtClean="0">
                <a:ln>
                  <a:noFill/>
                </a:ln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endParaRPr b="0" dirty="0">
              <a:ln>
                <a:noFill/>
              </a:ln>
              <a:solidFill>
                <a:srgbClr val="00B05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1187624" y="6237312"/>
            <a:ext cx="67322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2400" dirty="0" smtClean="0"/>
              <a:t>107</a:t>
            </a:r>
            <a:r>
              <a:rPr lang="zh-TW" altLang="en-US" sz="2400" dirty="0" smtClean="0"/>
              <a:t>年</a:t>
            </a:r>
            <a:r>
              <a:rPr lang="en-US" altLang="zh-TW" sz="2400" dirty="0"/>
              <a:t>5</a:t>
            </a:r>
            <a:r>
              <a:rPr lang="zh-TW" altLang="en-US" sz="2400" dirty="0" smtClean="0"/>
              <a:t>月</a:t>
            </a:r>
            <a:r>
              <a:rPr lang="en-US" altLang="zh-TW" sz="2400" dirty="0" smtClean="0"/>
              <a:t>16</a:t>
            </a:r>
            <a:r>
              <a:rPr lang="zh-TW" altLang="en-US" sz="2400" dirty="0" smtClean="0"/>
              <a:t>日</a:t>
            </a:r>
            <a:endParaRPr lang="zh-TW" alt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群組 45"/>
          <p:cNvGrpSpPr/>
          <p:nvPr/>
        </p:nvGrpSpPr>
        <p:grpSpPr>
          <a:xfrm>
            <a:off x="-6116" y="0"/>
            <a:ext cx="9144000" cy="6858000"/>
            <a:chOff x="0" y="0"/>
            <a:chExt cx="9144000" cy="6858000"/>
          </a:xfrm>
        </p:grpSpPr>
        <p:pic>
          <p:nvPicPr>
            <p:cNvPr id="43" name="圖片 42" descr="未命名 - 2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743629" y="5552893"/>
              <a:ext cx="1400371" cy="1305107"/>
            </a:xfrm>
            <a:prstGeom prst="rect">
              <a:avLst/>
            </a:prstGeom>
          </p:spPr>
        </p:pic>
        <p:pic>
          <p:nvPicPr>
            <p:cNvPr id="44" name="圖片 43" descr="未命名 - 5.pn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0"/>
              <a:ext cx="2438741" cy="2057687"/>
            </a:xfrm>
            <a:prstGeom prst="rect">
              <a:avLst/>
            </a:prstGeom>
          </p:spPr>
        </p:pic>
      </p:grpSp>
      <p:pic>
        <p:nvPicPr>
          <p:cNvPr id="41" name="圖片 40" descr="未命名 - 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460896" y="0"/>
            <a:ext cx="683104" cy="764703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zh-TW" altLang="en-US" sz="5000" b="1" dirty="0" smtClean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語文領域</a:t>
            </a:r>
            <a:r>
              <a:rPr lang="en-US" altLang="zh-TW" sz="5000" b="1" dirty="0" smtClean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zh-TW" altLang="en-US" sz="5000" b="1" dirty="0" smtClean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國語文小組</a:t>
            </a:r>
            <a:r>
              <a:rPr lang="en-US" altLang="zh-TW" sz="5000" b="1" dirty="0" smtClean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)</a:t>
            </a:r>
            <a:r>
              <a:rPr lang="zh-TW" altLang="en-US" sz="5000" b="1" dirty="0" smtClean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到校輔導</a:t>
            </a:r>
            <a:endParaRPr lang="zh-TW" altLang="en-US" sz="5000" b="1" dirty="0">
              <a:solidFill>
                <a:srgbClr val="66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</p:txBody>
      </p:sp>
      <p:grpSp>
        <p:nvGrpSpPr>
          <p:cNvPr id="42" name="Shape 384"/>
          <p:cNvGrpSpPr/>
          <p:nvPr/>
        </p:nvGrpSpPr>
        <p:grpSpPr>
          <a:xfrm>
            <a:off x="1620862" y="1949516"/>
            <a:ext cx="5938837" cy="590550"/>
            <a:chOff x="7937" y="-924962"/>
            <a:chExt cx="5938837" cy="590550"/>
          </a:xfrm>
        </p:grpSpPr>
        <p:pic>
          <p:nvPicPr>
            <p:cNvPr id="45" name="Shape 385" descr="項目筆4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7937" y="-820187"/>
              <a:ext cx="358775" cy="3587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6" name="Shape 386"/>
            <p:cNvSpPr txBox="1"/>
            <p:nvPr/>
          </p:nvSpPr>
          <p:spPr>
            <a:xfrm>
              <a:off x="452437" y="-924962"/>
              <a:ext cx="5494337" cy="590550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C0C0C"/>
                </a:buClr>
                <a:buSzPct val="25000"/>
                <a:buFont typeface="Times New Roman"/>
                <a:buNone/>
              </a:pPr>
              <a:r>
                <a:rPr lang="en-US" sz="3600" b="0" i="0" u="none" dirty="0" err="1" smtClean="0">
                  <a:solidFill>
                    <a:srgbClr val="0C0C0C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輔導團</a:t>
              </a:r>
              <a:r>
                <a:rPr lang="zh-TW" altLang="en-US" sz="3600" b="0" i="0" u="none" dirty="0" smtClean="0">
                  <a:solidFill>
                    <a:srgbClr val="0C0C0C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簡介</a:t>
              </a:r>
              <a:endParaRPr lang="en-US" sz="3600" b="0" i="0" u="none" dirty="0">
                <a:solidFill>
                  <a:srgbClr val="0C0C0C"/>
                </a:solidFill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</p:grpSp>
      <p:grpSp>
        <p:nvGrpSpPr>
          <p:cNvPr id="47" name="Shape 387"/>
          <p:cNvGrpSpPr/>
          <p:nvPr/>
        </p:nvGrpSpPr>
        <p:grpSpPr>
          <a:xfrm>
            <a:off x="1612925" y="2784718"/>
            <a:ext cx="8215659" cy="590550"/>
            <a:chOff x="0" y="-880335"/>
            <a:chExt cx="8215659" cy="590550"/>
          </a:xfrm>
        </p:grpSpPr>
        <p:pic>
          <p:nvPicPr>
            <p:cNvPr id="48" name="Shape 388" descr="項目筆3"/>
            <p:cNvPicPr preferRelativeResize="0"/>
            <p:nvPr/>
          </p:nvPicPr>
          <p:blipFill rotWithShape="1">
            <a:blip r:embed="rId7">
              <a:alphaModFix/>
            </a:blip>
            <a:srcRect/>
            <a:stretch/>
          </p:blipFill>
          <p:spPr>
            <a:xfrm>
              <a:off x="0" y="-775560"/>
              <a:ext cx="360362" cy="360362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9" name="Shape 389"/>
            <p:cNvSpPr txBox="1"/>
            <p:nvPr/>
          </p:nvSpPr>
          <p:spPr>
            <a:xfrm>
              <a:off x="452437" y="-880335"/>
              <a:ext cx="7763222" cy="590550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pPr lvl="0">
                <a:lnSpc>
                  <a:spcPct val="90000"/>
                </a:lnSpc>
                <a:buClr>
                  <a:srgbClr val="0C0C0C"/>
                </a:buClr>
                <a:buSzPct val="25000"/>
              </a:pPr>
              <a:r>
                <a:rPr lang="zh-TW" altLang="en-US" sz="3200" dirty="0" smtClean="0"/>
                <a:t>前言</a:t>
              </a:r>
              <a:r>
                <a:rPr lang="en-US" altLang="zh-TW" sz="3200" dirty="0" smtClean="0"/>
                <a:t>~</a:t>
              </a:r>
              <a:r>
                <a:rPr lang="zh-TW" altLang="en-US" sz="3200" dirty="0" smtClean="0"/>
                <a:t>從語文能力談起</a:t>
              </a:r>
              <a:endParaRPr lang="en-US" sz="3200" b="0" i="0" u="none" dirty="0"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</p:grpSp>
      <p:grpSp>
        <p:nvGrpSpPr>
          <p:cNvPr id="50" name="Shape 390"/>
          <p:cNvGrpSpPr/>
          <p:nvPr/>
        </p:nvGrpSpPr>
        <p:grpSpPr>
          <a:xfrm>
            <a:off x="1634169" y="4394635"/>
            <a:ext cx="8373778" cy="646112"/>
            <a:chOff x="-47441" y="-859416"/>
            <a:chExt cx="8373778" cy="646112"/>
          </a:xfrm>
        </p:grpSpPr>
        <p:pic>
          <p:nvPicPr>
            <p:cNvPr id="51" name="Shape 391" descr="項目筆5"/>
            <p:cNvPicPr preferRelativeResize="0"/>
            <p:nvPr/>
          </p:nvPicPr>
          <p:blipFill rotWithShape="1">
            <a:blip r:embed="rId8">
              <a:alphaModFix/>
            </a:blip>
            <a:srcRect/>
            <a:stretch/>
          </p:blipFill>
          <p:spPr>
            <a:xfrm>
              <a:off x="-47441" y="-741941"/>
              <a:ext cx="360362" cy="360362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2" name="Shape 392"/>
            <p:cNvSpPr txBox="1"/>
            <p:nvPr/>
          </p:nvSpPr>
          <p:spPr>
            <a:xfrm>
              <a:off x="447859" y="-859416"/>
              <a:ext cx="7878478" cy="646112"/>
            </a:xfrm>
            <a:prstGeom prst="rect">
              <a:avLst/>
            </a:prstGeom>
            <a:noFill/>
            <a:ln>
              <a:noFill/>
            </a:ln>
          </p:spPr>
          <p:txBody>
            <a:bodyPr lIns="91425" tIns="45700" rIns="91425" bIns="45700" anchor="t" anchorCtr="0">
              <a:noAutofit/>
            </a:bodyPr>
            <a:lstStyle/>
            <a:p>
              <a:r>
                <a:rPr lang="zh-TW" altLang="en-US" sz="3200" dirty="0"/>
                <a:t>有效教學策略與實作</a:t>
              </a:r>
              <a:r>
                <a:rPr lang="en-US" altLang="zh-TW" sz="3200" dirty="0"/>
                <a:t>~</a:t>
              </a:r>
              <a:r>
                <a:rPr lang="zh-TW" altLang="en-US" sz="3200" dirty="0"/>
                <a:t>以</a:t>
              </a:r>
              <a:r>
                <a:rPr lang="zh-TW" altLang="en-US" sz="3200" dirty="0">
                  <a:solidFill>
                    <a:srgbClr val="0000FF"/>
                  </a:solidFill>
                </a:rPr>
                <a:t>說明文</a:t>
              </a:r>
              <a:r>
                <a:rPr lang="zh-TW" altLang="en-US" sz="3200" dirty="0"/>
                <a:t>為例</a:t>
              </a:r>
              <a:endParaRPr lang="en-US" altLang="zh-TW" sz="3200" dirty="0"/>
            </a:p>
          </p:txBody>
        </p:sp>
      </p:grpSp>
      <p:pic>
        <p:nvPicPr>
          <p:cNvPr id="53" name="Shape 385" descr="項目筆4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620032" y="5391505"/>
            <a:ext cx="358775" cy="358775"/>
          </a:xfrm>
          <a:prstGeom prst="rect">
            <a:avLst/>
          </a:prstGeom>
          <a:noFill/>
          <a:ln>
            <a:noFill/>
          </a:ln>
        </p:spPr>
      </p:pic>
      <p:sp>
        <p:nvSpPr>
          <p:cNvPr id="54" name="Shape 386"/>
          <p:cNvSpPr txBox="1"/>
          <p:nvPr/>
        </p:nvSpPr>
        <p:spPr>
          <a:xfrm>
            <a:off x="2064532" y="5286730"/>
            <a:ext cx="5494337" cy="59055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ct val="25000"/>
              <a:buFont typeface="Times New Roman"/>
              <a:buNone/>
            </a:pPr>
            <a:r>
              <a:rPr lang="zh-TW" altLang="en-US" sz="3600" b="0" i="0" u="none" dirty="0" smtClean="0">
                <a:solidFill>
                  <a:srgbClr val="0C0C0C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綜合座談、</a:t>
            </a:r>
            <a:r>
              <a:rPr lang="en-US" altLang="zh-TW" sz="3600" b="0" i="0" u="none" dirty="0" smtClean="0">
                <a:solidFill>
                  <a:srgbClr val="0C0C0C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Q&amp;A</a:t>
            </a:r>
            <a:endParaRPr lang="en-US" sz="3600" b="0" i="0" u="none" dirty="0">
              <a:solidFill>
                <a:srgbClr val="0C0C0C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8" name="文字方塊 37"/>
          <p:cNvSpPr txBox="1"/>
          <p:nvPr/>
        </p:nvSpPr>
        <p:spPr>
          <a:xfrm>
            <a:off x="539552" y="1931020"/>
            <a:ext cx="800219" cy="1673129"/>
          </a:xfrm>
          <a:prstGeom prst="rect">
            <a:avLst/>
          </a:prstGeom>
          <a:solidFill>
            <a:srgbClr val="FFFF00"/>
          </a:solidFill>
        </p:spPr>
        <p:txBody>
          <a:bodyPr vert="eaVert" wrap="square" rtlCol="0">
            <a:spAutoFit/>
          </a:bodyPr>
          <a:lstStyle/>
          <a:p>
            <a:r>
              <a:rPr lang="zh-TW" altLang="en-US" sz="4000" dirty="0" smtClean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流    程</a:t>
            </a:r>
            <a:endParaRPr lang="zh-TW" altLang="en-US" sz="4000" dirty="0">
              <a:solidFill>
                <a:srgbClr val="0000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21" name="Shape 385" descr="項目筆4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637124" y="3678745"/>
            <a:ext cx="358775" cy="358775"/>
          </a:xfrm>
          <a:prstGeom prst="rect">
            <a:avLst/>
          </a:prstGeom>
          <a:noFill/>
          <a:ln>
            <a:noFill/>
          </a:ln>
        </p:spPr>
      </p:pic>
      <p:sp>
        <p:nvSpPr>
          <p:cNvPr id="22" name="Shape 389"/>
          <p:cNvSpPr txBox="1"/>
          <p:nvPr/>
        </p:nvSpPr>
        <p:spPr>
          <a:xfrm>
            <a:off x="2064532" y="3587214"/>
            <a:ext cx="7763222" cy="59055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lvl="0">
              <a:lnSpc>
                <a:spcPct val="90000"/>
              </a:lnSpc>
              <a:buClr>
                <a:srgbClr val="0C0C0C"/>
              </a:buClr>
              <a:buSzPct val="25000"/>
            </a:pPr>
            <a:r>
              <a:rPr lang="zh-TW" altLang="en-US" sz="3200" dirty="0"/>
              <a:t>國語文學力檢定評量項目與教學策略</a:t>
            </a:r>
            <a:endParaRPr lang="en-US" sz="3200" b="0" i="0" u="none" dirty="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538237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圖片 3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1" name="圖片 40" descr="未命名 - 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460896" y="0"/>
            <a:ext cx="683104" cy="764703"/>
          </a:xfrm>
          <a:prstGeom prst="rect">
            <a:avLst/>
          </a:prstGeom>
        </p:spPr>
      </p:pic>
      <p:sp>
        <p:nvSpPr>
          <p:cNvPr id="2" name="文字方塊 1"/>
          <p:cNvSpPr txBox="1"/>
          <p:nvPr/>
        </p:nvSpPr>
        <p:spPr>
          <a:xfrm>
            <a:off x="1547664" y="2636912"/>
            <a:ext cx="561662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6000" b="1" dirty="0" smtClean="0">
                <a:latin typeface="+mn-ea"/>
              </a:rPr>
              <a:t>壹、輔導團簡介</a:t>
            </a:r>
            <a:endParaRPr lang="zh-TW" altLang="en-US" sz="6000" b="1" dirty="0">
              <a:latin typeface="+mn-ea"/>
            </a:endParaRPr>
          </a:p>
        </p:txBody>
      </p:sp>
      <p:sp>
        <p:nvSpPr>
          <p:cNvPr id="3" name="文字方塊 2"/>
          <p:cNvSpPr txBox="1"/>
          <p:nvPr/>
        </p:nvSpPr>
        <p:spPr>
          <a:xfrm>
            <a:off x="2771800" y="4005064"/>
            <a:ext cx="338437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400" dirty="0" smtClean="0">
                <a:solidFill>
                  <a:srgbClr val="660066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葉春櫻 校長</a:t>
            </a:r>
            <a:endParaRPr lang="zh-TW" altLang="en-US" sz="4400" dirty="0">
              <a:solidFill>
                <a:srgbClr val="660066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142474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群組 4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43" name="圖片 42" descr="未命名 - 2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743629" y="5552893"/>
              <a:ext cx="1400371" cy="1305107"/>
            </a:xfrm>
            <a:prstGeom prst="rect">
              <a:avLst/>
            </a:prstGeom>
          </p:spPr>
        </p:pic>
        <p:pic>
          <p:nvPicPr>
            <p:cNvPr id="44" name="圖片 43" descr="未命名 - 5.pn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0"/>
              <a:ext cx="2438741" cy="2057687"/>
            </a:xfrm>
            <a:prstGeom prst="rect">
              <a:avLst/>
            </a:prstGeom>
          </p:spPr>
        </p:pic>
      </p:grpSp>
      <p:pic>
        <p:nvPicPr>
          <p:cNvPr id="41" name="圖片 40" descr="未命名 - 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460896" y="0"/>
            <a:ext cx="683104" cy="764703"/>
          </a:xfrm>
          <a:prstGeom prst="rect">
            <a:avLst/>
          </a:prstGeom>
        </p:spPr>
      </p:pic>
      <p:sp>
        <p:nvSpPr>
          <p:cNvPr id="8" name="Shape 398"/>
          <p:cNvSpPr txBox="1">
            <a:spLocks/>
          </p:cNvSpPr>
          <p:nvPr/>
        </p:nvSpPr>
        <p:spPr>
          <a:xfrm>
            <a:off x="395536" y="288132"/>
            <a:ext cx="8229600" cy="836612"/>
          </a:xfrm>
          <a:prstGeom prst="rect">
            <a:avLst/>
          </a:prstGeom>
          <a:noFill/>
          <a:ln>
            <a:noFill/>
          </a:ln>
        </p:spPr>
        <p:txBody>
          <a:bodyPr vert="horz" lIns="91425" tIns="45700" rIns="91425" bIns="45700" rtlCol="0"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spcBef>
                <a:spcPts val="0"/>
              </a:spcBef>
              <a:buClr>
                <a:schemeClr val="lt1"/>
              </a:buClr>
              <a:buSzPct val="25000"/>
              <a:buFont typeface="SimHei"/>
              <a:buNone/>
            </a:pPr>
            <a:r>
              <a:rPr lang="en-US" sz="4800" b="1" dirty="0" err="1" smtClean="0">
                <a:solidFill>
                  <a:srgbClr val="0000FF"/>
                </a:solidFill>
                <a:latin typeface="SimHei"/>
                <a:ea typeface="SimHei"/>
                <a:cs typeface="SimHei"/>
                <a:sym typeface="SimHei"/>
              </a:rPr>
              <a:t>本團組織</a:t>
            </a:r>
            <a:endParaRPr lang="en-US" sz="4800" b="1" dirty="0">
              <a:solidFill>
                <a:srgbClr val="0000FF"/>
              </a:solidFill>
              <a:latin typeface="SimHei"/>
              <a:ea typeface="SimHei"/>
              <a:cs typeface="SimHei"/>
              <a:sym typeface="SimHei"/>
            </a:endParaRPr>
          </a:p>
        </p:txBody>
      </p:sp>
      <p:sp>
        <p:nvSpPr>
          <p:cNvPr id="9" name="Shape 399"/>
          <p:cNvSpPr txBox="1">
            <a:spLocks/>
          </p:cNvSpPr>
          <p:nvPr/>
        </p:nvSpPr>
        <p:spPr>
          <a:xfrm>
            <a:off x="572848" y="1410090"/>
            <a:ext cx="8229600" cy="4968875"/>
          </a:xfrm>
          <a:prstGeom prst="rect">
            <a:avLst/>
          </a:prstGeom>
          <a:noFill/>
          <a:ln>
            <a:noFill/>
          </a:ln>
        </p:spPr>
        <p:txBody>
          <a:bodyPr vert="horz" lIns="91425" tIns="45700" rIns="91425" bIns="45700" rtlCol="0" anchor="t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80000"/>
              </a:lnSpc>
              <a:spcBef>
                <a:spcPts val="0"/>
              </a:spcBef>
              <a:buClr>
                <a:schemeClr val="dk1"/>
              </a:buClr>
              <a:buSzPct val="100000"/>
              <a:buFont typeface="Noto Sans Symbols"/>
              <a:buChar char="■"/>
            </a:pPr>
            <a:r>
              <a:rPr lang="en-US" dirty="0" err="1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召集人</a:t>
            </a:r>
            <a:r>
              <a:rPr lang="en-US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－</a:t>
            </a:r>
            <a:r>
              <a:rPr lang="zh-TW" altLang="en-US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興國</a:t>
            </a:r>
            <a:r>
              <a:rPr lang="en-US" dirty="0" err="1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國小林芷婕校長</a:t>
            </a:r>
            <a:endParaRPr lang="en-US" dirty="0" smtClean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>
              <a:lnSpc>
                <a:spcPct val="80000"/>
              </a:lnSpc>
              <a:spcBef>
                <a:spcPts val="720"/>
              </a:spcBef>
              <a:buClr>
                <a:schemeClr val="dk1"/>
              </a:buClr>
              <a:buSzPct val="100000"/>
              <a:buFont typeface="Noto Sans Symbols"/>
              <a:buChar char="■"/>
            </a:pPr>
            <a:r>
              <a:rPr lang="en-US" dirty="0" err="1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副召集人</a:t>
            </a:r>
            <a:r>
              <a:rPr lang="en-US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－</a:t>
            </a:r>
          </a:p>
          <a:p>
            <a:pPr lvl="1">
              <a:lnSpc>
                <a:spcPct val="80000"/>
              </a:lnSpc>
              <a:spcBef>
                <a:spcPts val="720"/>
              </a:spcBef>
              <a:buClr>
                <a:schemeClr val="dk1"/>
              </a:buClr>
              <a:buSzPct val="100000"/>
              <a:buFont typeface="Noto Sans Symbols"/>
              <a:buChar char="●"/>
            </a:pPr>
            <a:r>
              <a:rPr lang="en-US" sz="3200" dirty="0" err="1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新勢國小－葉春櫻校長</a:t>
            </a:r>
            <a:endParaRPr lang="en-US" sz="3200" dirty="0" smtClean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lvl="1">
              <a:lnSpc>
                <a:spcPct val="80000"/>
              </a:lnSpc>
              <a:spcBef>
                <a:spcPts val="720"/>
              </a:spcBef>
              <a:buClr>
                <a:schemeClr val="dk1"/>
              </a:buClr>
              <a:buSzPct val="100000"/>
              <a:buFont typeface="Noto Sans Symbols"/>
              <a:buChar char="●"/>
            </a:pPr>
            <a:r>
              <a:rPr lang="en-US" sz="3200" dirty="0" err="1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石門國小－陳秀惠校長</a:t>
            </a:r>
            <a:endParaRPr lang="en-US" sz="3200" dirty="0" smtClean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lvl="1">
              <a:lnSpc>
                <a:spcPct val="80000"/>
              </a:lnSpc>
              <a:spcBef>
                <a:spcPts val="720"/>
              </a:spcBef>
              <a:buClr>
                <a:schemeClr val="dk1"/>
              </a:buClr>
              <a:buSzPct val="100000"/>
              <a:buFont typeface="Noto Sans Symbols"/>
              <a:buChar char="●"/>
            </a:pPr>
            <a:r>
              <a:rPr lang="zh-TW" altLang="en-US" sz="320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富岡</a:t>
            </a:r>
            <a:r>
              <a:rPr lang="en-US" sz="3200" dirty="0" err="1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國小－詹益鉅校長</a:t>
            </a:r>
            <a:endParaRPr lang="en-US" sz="3200" dirty="0" smtClean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lvl="1">
              <a:lnSpc>
                <a:spcPct val="80000"/>
              </a:lnSpc>
              <a:spcBef>
                <a:spcPts val="720"/>
              </a:spcBef>
              <a:buClr>
                <a:schemeClr val="dk1"/>
              </a:buClr>
              <a:buSzPct val="100000"/>
              <a:buFont typeface="Noto Sans Symbols"/>
              <a:buChar char="●"/>
            </a:pPr>
            <a:r>
              <a:rPr lang="en-US" sz="3200" dirty="0" err="1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信義國小－梁慧佳校長</a:t>
            </a:r>
            <a:endParaRPr lang="en-US" sz="3200" dirty="0" smtClean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>
              <a:lnSpc>
                <a:spcPct val="80000"/>
              </a:lnSpc>
              <a:spcBef>
                <a:spcPts val="720"/>
              </a:spcBef>
              <a:buClr>
                <a:schemeClr val="dk1"/>
              </a:buClr>
              <a:buSzPct val="100000"/>
              <a:buFont typeface="Noto Sans Symbols"/>
              <a:buChar char="■"/>
            </a:pPr>
            <a:r>
              <a:rPr lang="en-US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專任輔導員１人</a:t>
            </a:r>
          </a:p>
          <a:p>
            <a:pPr>
              <a:lnSpc>
                <a:spcPct val="80000"/>
              </a:lnSpc>
              <a:spcBef>
                <a:spcPts val="720"/>
              </a:spcBef>
              <a:buClr>
                <a:schemeClr val="dk1"/>
              </a:buClr>
              <a:buSzPct val="100000"/>
              <a:buFont typeface="Noto Sans Symbols"/>
              <a:buChar char="■"/>
            </a:pPr>
            <a:r>
              <a:rPr lang="en-US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兼任輔導員９人</a:t>
            </a:r>
          </a:p>
          <a:p>
            <a:pPr>
              <a:lnSpc>
                <a:spcPct val="80000"/>
              </a:lnSpc>
              <a:spcBef>
                <a:spcPts val="720"/>
              </a:spcBef>
              <a:buClr>
                <a:schemeClr val="dk1"/>
              </a:buClr>
              <a:buSzPct val="100000"/>
              <a:buFont typeface="Noto Sans Symbols"/>
              <a:buChar char="■"/>
            </a:pPr>
            <a:r>
              <a:rPr lang="en-US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聘任輔導員2人</a:t>
            </a:r>
            <a:endParaRPr lang="en-US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" name="圖片 4"/>
          <p:cNvPicPr preferRelativeResize="0">
            <a:picLocks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858" y="326670"/>
            <a:ext cx="3927764" cy="26185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434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群組 4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43" name="圖片 42" descr="未命名 - 2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743629" y="5552893"/>
              <a:ext cx="1400371" cy="1305107"/>
            </a:xfrm>
            <a:prstGeom prst="rect">
              <a:avLst/>
            </a:prstGeom>
          </p:spPr>
        </p:pic>
        <p:pic>
          <p:nvPicPr>
            <p:cNvPr id="44" name="圖片 43" descr="未命名 - 5.pn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0"/>
              <a:ext cx="2438741" cy="2057687"/>
            </a:xfrm>
            <a:prstGeom prst="rect">
              <a:avLst/>
            </a:prstGeom>
          </p:spPr>
        </p:pic>
      </p:grpSp>
      <p:pic>
        <p:nvPicPr>
          <p:cNvPr id="41" name="圖片 40" descr="未命名 - 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460896" y="0"/>
            <a:ext cx="683104" cy="764703"/>
          </a:xfrm>
          <a:prstGeom prst="rect">
            <a:avLst/>
          </a:prstGeom>
        </p:spPr>
      </p:pic>
      <p:sp>
        <p:nvSpPr>
          <p:cNvPr id="8" name="Shape 404"/>
          <p:cNvSpPr txBox="1">
            <a:spLocks/>
          </p:cNvSpPr>
          <p:nvPr/>
        </p:nvSpPr>
        <p:spPr>
          <a:xfrm>
            <a:off x="251520" y="222717"/>
            <a:ext cx="7345361" cy="846136"/>
          </a:xfrm>
          <a:prstGeom prst="rect">
            <a:avLst/>
          </a:prstGeom>
          <a:noFill/>
          <a:ln>
            <a:noFill/>
          </a:ln>
        </p:spPr>
        <p:txBody>
          <a:bodyPr vert="horz" lIns="91425" tIns="45700" rIns="91425" bIns="45700" rtlCol="0"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spcBef>
                <a:spcPts val="0"/>
              </a:spcBef>
              <a:buClr>
                <a:schemeClr val="lt1"/>
              </a:buClr>
              <a:buSzPct val="25000"/>
              <a:buFont typeface="SimHei"/>
              <a:buNone/>
            </a:pPr>
            <a:r>
              <a:rPr lang="en-US" sz="4000" b="1" dirty="0" smtClean="0">
                <a:solidFill>
                  <a:srgbClr val="0000FF"/>
                </a:solidFill>
                <a:latin typeface="SimHei"/>
                <a:ea typeface="SimHei"/>
                <a:cs typeface="SimHei"/>
                <a:sym typeface="SimHei"/>
              </a:rPr>
              <a:t>10</a:t>
            </a:r>
            <a:r>
              <a:rPr lang="en-US" altLang="zh-TW" sz="4000" b="1" dirty="0" smtClean="0">
                <a:solidFill>
                  <a:srgbClr val="0000FF"/>
                </a:solidFill>
                <a:latin typeface="SimHei"/>
                <a:ea typeface="SimHei"/>
                <a:cs typeface="SimHei"/>
                <a:sym typeface="SimHei"/>
              </a:rPr>
              <a:t>6</a:t>
            </a:r>
            <a:r>
              <a:rPr lang="en-US" sz="4000" b="1" dirty="0" smtClean="0">
                <a:solidFill>
                  <a:srgbClr val="0000FF"/>
                </a:solidFill>
                <a:latin typeface="SimHei"/>
                <a:ea typeface="SimHei"/>
                <a:cs typeface="SimHei"/>
                <a:sym typeface="SimHei"/>
              </a:rPr>
              <a:t>學年工作計畫與推展</a:t>
            </a:r>
            <a:endParaRPr lang="en-US" sz="4000" b="1" dirty="0">
              <a:solidFill>
                <a:srgbClr val="0000FF"/>
              </a:solidFill>
              <a:latin typeface="SimHei"/>
              <a:ea typeface="SimHei"/>
              <a:cs typeface="SimHei"/>
              <a:sym typeface="SimHei"/>
            </a:endParaRPr>
          </a:p>
        </p:txBody>
      </p:sp>
      <p:sp>
        <p:nvSpPr>
          <p:cNvPr id="9" name="Shape 405"/>
          <p:cNvSpPr txBox="1"/>
          <p:nvPr/>
        </p:nvSpPr>
        <p:spPr>
          <a:xfrm>
            <a:off x="899592" y="1288784"/>
            <a:ext cx="7992888" cy="525658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342900" indent="-342900">
              <a:lnSpc>
                <a:spcPct val="80000"/>
              </a:lnSpc>
              <a:buClr>
                <a:srgbClr val="0C0C0C"/>
              </a:buClr>
              <a:buSzPct val="100000"/>
              <a:buFont typeface="Noto Sans Symbols"/>
              <a:buChar char="○"/>
            </a:pPr>
            <a:r>
              <a:rPr lang="en-US" sz="2400" b="0" i="0" u="none" dirty="0" err="1" smtClean="0">
                <a:solidFill>
                  <a:srgbClr val="0C0C0C"/>
                </a:solidFill>
                <a:latin typeface="Arial"/>
                <a:ea typeface="Arial"/>
                <a:cs typeface="Arial"/>
                <a:sym typeface="Arial"/>
              </a:rPr>
              <a:t>教學研究發展</a:t>
            </a:r>
            <a:r>
              <a:rPr lang="zh-TW" altLang="en-US" sz="2400" b="0" i="0" u="none" dirty="0" smtClean="0">
                <a:solidFill>
                  <a:srgbClr val="0C0C0C"/>
                </a:solidFill>
                <a:latin typeface="Arial"/>
                <a:ea typeface="Arial"/>
                <a:cs typeface="Arial"/>
                <a:sym typeface="Arial"/>
              </a:rPr>
              <a:t>重心</a:t>
            </a:r>
            <a:r>
              <a:rPr lang="en-US" sz="2400" b="0" i="0" u="none" dirty="0" smtClean="0">
                <a:solidFill>
                  <a:srgbClr val="0C0C0C"/>
                </a:solidFill>
                <a:latin typeface="Arial"/>
                <a:ea typeface="Arial"/>
                <a:cs typeface="Arial"/>
                <a:sym typeface="Arial"/>
              </a:rPr>
              <a:t>—</a:t>
            </a:r>
          </a:p>
          <a:p>
            <a:pPr>
              <a:lnSpc>
                <a:spcPct val="80000"/>
              </a:lnSpc>
              <a:buClr>
                <a:srgbClr val="0C0C0C"/>
              </a:buClr>
              <a:buSzPct val="100000"/>
            </a:pPr>
            <a:r>
              <a:rPr lang="zh-TW" altLang="en-US" sz="2400" dirty="0">
                <a:solidFill>
                  <a:srgbClr val="0C0C0C"/>
                </a:solidFill>
                <a:latin typeface="Arial"/>
                <a:ea typeface="標楷體" pitchFamily="65" charset="-120"/>
                <a:cs typeface="Arial"/>
                <a:sym typeface="Arial"/>
              </a:rPr>
              <a:t> </a:t>
            </a:r>
            <a:r>
              <a:rPr lang="zh-TW" altLang="en-US" sz="2400" dirty="0" smtClean="0">
                <a:solidFill>
                  <a:srgbClr val="0C0C0C"/>
                </a:solidFill>
                <a:latin typeface="Arial"/>
                <a:ea typeface="標楷體" pitchFamily="65" charset="-120"/>
                <a:cs typeface="Arial"/>
                <a:sym typeface="Arial"/>
              </a:rPr>
              <a:t>   </a:t>
            </a:r>
            <a:r>
              <a:rPr lang="zh-TW" altLang="en-US" sz="2400" dirty="0" smtClean="0">
                <a:solidFill>
                  <a:srgbClr val="FF0000"/>
                </a:solidFill>
                <a:latin typeface="SimHei" pitchFamily="49" charset="-122"/>
                <a:ea typeface="標楷體" pitchFamily="65" charset="-120"/>
              </a:rPr>
              <a:t>國小</a:t>
            </a:r>
            <a:r>
              <a:rPr lang="zh-TW" altLang="en-US" sz="2400" dirty="0">
                <a:solidFill>
                  <a:srgbClr val="FF0000"/>
                </a:solidFill>
                <a:latin typeface="SimHei" pitchFamily="49" charset="-122"/>
                <a:ea typeface="標楷體" pitchFamily="65" charset="-120"/>
              </a:rPr>
              <a:t>國語文評量分析與教學思考、</a:t>
            </a:r>
            <a:r>
              <a:rPr lang="zh-TW" altLang="en-US" sz="2400" dirty="0" smtClean="0">
                <a:solidFill>
                  <a:srgbClr val="FF0000"/>
                </a:solidFill>
                <a:latin typeface="SimHei" pitchFamily="49" charset="-122"/>
                <a:ea typeface="標楷體" pitchFamily="65" charset="-120"/>
              </a:rPr>
              <a:t>素養導向</a:t>
            </a:r>
            <a:r>
              <a:rPr lang="zh-TW" altLang="en-US" sz="2400" dirty="0">
                <a:solidFill>
                  <a:srgbClr val="FF0000"/>
                </a:solidFill>
                <a:latin typeface="SimHei" pitchFamily="49" charset="-122"/>
                <a:ea typeface="標楷體" pitchFamily="65" charset="-120"/>
              </a:rPr>
              <a:t>教學設計</a:t>
            </a:r>
            <a:r>
              <a:rPr lang="zh-TW" altLang="en-US" sz="2400" dirty="0" smtClean="0">
                <a:solidFill>
                  <a:srgbClr val="FF0000"/>
                </a:solidFill>
                <a:latin typeface="SimHei" pitchFamily="49" charset="-122"/>
                <a:ea typeface="標楷體" pitchFamily="65" charset="-120"/>
              </a:rPr>
              <a:t>範</a:t>
            </a:r>
            <a:endParaRPr lang="en-US" altLang="zh-TW" sz="2400" dirty="0" smtClean="0">
              <a:solidFill>
                <a:srgbClr val="FF0000"/>
              </a:solidFill>
              <a:latin typeface="SimHei" pitchFamily="49" charset="-122"/>
              <a:ea typeface="標楷體" pitchFamily="65" charset="-120"/>
            </a:endParaRPr>
          </a:p>
          <a:p>
            <a:pPr>
              <a:lnSpc>
                <a:spcPct val="80000"/>
              </a:lnSpc>
              <a:buClr>
                <a:srgbClr val="0C0C0C"/>
              </a:buClr>
              <a:buSzPct val="100000"/>
            </a:pPr>
            <a:r>
              <a:rPr lang="zh-TW" altLang="en-US" sz="2400" dirty="0">
                <a:solidFill>
                  <a:srgbClr val="FF0000"/>
                </a:solidFill>
                <a:latin typeface="SimHei" pitchFamily="49" charset="-122"/>
                <a:ea typeface="標楷體" pitchFamily="65" charset="-120"/>
              </a:rPr>
              <a:t> </a:t>
            </a:r>
            <a:r>
              <a:rPr lang="zh-TW" altLang="en-US" sz="2400" dirty="0" smtClean="0">
                <a:solidFill>
                  <a:srgbClr val="FF0000"/>
                </a:solidFill>
                <a:latin typeface="SimHei" pitchFamily="49" charset="-122"/>
                <a:ea typeface="標楷體" pitchFamily="65" charset="-120"/>
              </a:rPr>
              <a:t> 例。</a:t>
            </a:r>
            <a:endParaRPr lang="en-US" altLang="zh-TW" sz="2400" dirty="0" smtClean="0">
              <a:solidFill>
                <a:srgbClr val="FF0000"/>
              </a:solidFill>
              <a:latin typeface="SimHei" pitchFamily="49" charset="-122"/>
              <a:ea typeface="標楷體" pitchFamily="65" charset="-120"/>
            </a:endParaRPr>
          </a:p>
          <a:p>
            <a:pPr>
              <a:lnSpc>
                <a:spcPct val="80000"/>
              </a:lnSpc>
              <a:buClr>
                <a:srgbClr val="0C0C0C"/>
              </a:buClr>
              <a:buSzPct val="100000"/>
            </a:pPr>
            <a:endParaRPr lang="en-US" sz="2400" b="0" i="0" u="none" dirty="0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342900" algn="l" rtl="0">
              <a:lnSpc>
                <a:spcPct val="80000"/>
              </a:lnSpc>
              <a:spcBef>
                <a:spcPts val="480"/>
              </a:spcBef>
              <a:spcAft>
                <a:spcPts val="0"/>
              </a:spcAft>
              <a:buClr>
                <a:srgbClr val="0C0C0C"/>
              </a:buClr>
              <a:buSzPct val="100000"/>
              <a:buFont typeface="Noto Sans Symbols"/>
              <a:buChar char="○"/>
            </a:pPr>
            <a:r>
              <a:rPr lang="zh-TW" altLang="en-US" sz="2400" b="0" i="0" u="none" dirty="0" smtClean="0">
                <a:solidFill>
                  <a:srgbClr val="0C0C0C"/>
                </a:solidFill>
                <a:latin typeface="Arial"/>
                <a:ea typeface="Arial"/>
                <a:cs typeface="Arial"/>
                <a:sym typeface="Arial"/>
              </a:rPr>
              <a:t>近年</a:t>
            </a:r>
            <a:r>
              <a:rPr lang="en-US" sz="2400" b="0" i="0" u="none" dirty="0" err="1" smtClean="0">
                <a:solidFill>
                  <a:srgbClr val="0C0C0C"/>
                </a:solidFill>
                <a:latin typeface="Arial"/>
                <a:ea typeface="Arial"/>
                <a:cs typeface="Arial"/>
                <a:sym typeface="Arial"/>
              </a:rPr>
              <a:t>教學研究發展內容</a:t>
            </a:r>
            <a:r>
              <a:rPr lang="en-US" sz="2400" b="0" i="0" u="none" dirty="0">
                <a:solidFill>
                  <a:srgbClr val="0C0C0C"/>
                </a:solidFill>
                <a:latin typeface="Arial"/>
                <a:ea typeface="Arial"/>
                <a:cs typeface="Arial"/>
                <a:sym typeface="Arial"/>
              </a:rPr>
              <a:t>	</a:t>
            </a:r>
          </a:p>
          <a:p>
            <a:pPr marL="342900" marR="0" lvl="0" indent="-342900" algn="l" rtl="0">
              <a:lnSpc>
                <a:spcPct val="80000"/>
              </a:lnSpc>
              <a:spcBef>
                <a:spcPts val="480"/>
              </a:spcBef>
              <a:spcAft>
                <a:spcPts val="0"/>
              </a:spcAft>
              <a:buClr>
                <a:srgbClr val="0C0C0C"/>
              </a:buClr>
              <a:buSzPct val="25000"/>
              <a:buFont typeface="Arial"/>
              <a:buNone/>
            </a:pPr>
            <a:r>
              <a:rPr lang="en-US" sz="2400" b="0" i="0" u="none" dirty="0">
                <a:solidFill>
                  <a:srgbClr val="0C0C0C"/>
                </a:solidFill>
                <a:latin typeface="Arial"/>
                <a:ea typeface="Arial"/>
                <a:cs typeface="Arial"/>
                <a:sym typeface="Arial"/>
              </a:rPr>
              <a:t>   (1) </a:t>
            </a:r>
            <a:r>
              <a:rPr lang="zh-TW" altLang="en-US" sz="2400" dirty="0" err="1">
                <a:solidFill>
                  <a:srgbClr val="0C0C0C"/>
                </a:solidFill>
                <a:latin typeface="Arial"/>
                <a:ea typeface="Arial"/>
                <a:cs typeface="Arial"/>
                <a:sym typeface="Arial"/>
              </a:rPr>
              <a:t>備</a:t>
            </a:r>
            <a:r>
              <a:rPr lang="en-US" sz="2400" b="0" i="0" u="none" dirty="0" smtClean="0">
                <a:solidFill>
                  <a:srgbClr val="0C0C0C"/>
                </a:solidFill>
                <a:latin typeface="Arial"/>
                <a:ea typeface="Arial"/>
                <a:cs typeface="Arial"/>
                <a:sym typeface="Arial"/>
              </a:rPr>
              <a:t>課</a:t>
            </a:r>
            <a:endParaRPr lang="en-US" sz="2400" b="0" i="0" u="none" dirty="0">
              <a:solidFill>
                <a:srgbClr val="0C0C0C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342900" algn="l" rtl="0">
              <a:lnSpc>
                <a:spcPct val="80000"/>
              </a:lnSpc>
              <a:spcBef>
                <a:spcPts val="480"/>
              </a:spcBef>
              <a:spcAft>
                <a:spcPts val="0"/>
              </a:spcAft>
              <a:buClr>
                <a:srgbClr val="0C0C0C"/>
              </a:buClr>
              <a:buSzPct val="25000"/>
              <a:buFont typeface="Arial"/>
              <a:buNone/>
            </a:pPr>
            <a:r>
              <a:rPr lang="en-US" sz="2400" b="0" i="0" u="none" dirty="0">
                <a:solidFill>
                  <a:srgbClr val="0C0C0C"/>
                </a:solidFill>
                <a:latin typeface="Arial"/>
                <a:ea typeface="Arial"/>
                <a:cs typeface="Arial"/>
                <a:sym typeface="Arial"/>
              </a:rPr>
              <a:t>   (2) </a:t>
            </a:r>
            <a:r>
              <a:rPr lang="zh-TW" altLang="en-US" sz="2400" dirty="0" err="1">
                <a:solidFill>
                  <a:srgbClr val="0C0C0C"/>
                </a:solidFill>
                <a:latin typeface="Arial"/>
                <a:ea typeface="Arial"/>
                <a:cs typeface="Arial"/>
                <a:sym typeface="Arial"/>
              </a:rPr>
              <a:t>觀</a:t>
            </a:r>
            <a:r>
              <a:rPr lang="en-US" sz="2400" b="0" i="0" u="none" dirty="0" smtClean="0">
                <a:solidFill>
                  <a:srgbClr val="0C0C0C"/>
                </a:solidFill>
                <a:latin typeface="Arial"/>
                <a:ea typeface="Arial"/>
                <a:cs typeface="Arial"/>
                <a:sym typeface="Arial"/>
              </a:rPr>
              <a:t>課</a:t>
            </a:r>
            <a:endParaRPr lang="en-US" sz="2400" b="0" i="0" u="none" dirty="0">
              <a:solidFill>
                <a:srgbClr val="0C0C0C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342900" algn="l" rtl="0">
              <a:lnSpc>
                <a:spcPct val="80000"/>
              </a:lnSpc>
              <a:spcBef>
                <a:spcPts val="480"/>
              </a:spcBef>
              <a:spcAft>
                <a:spcPts val="0"/>
              </a:spcAft>
              <a:buClr>
                <a:srgbClr val="0C0C0C"/>
              </a:buClr>
              <a:buSzPct val="25000"/>
              <a:buFont typeface="Arial"/>
              <a:buNone/>
            </a:pPr>
            <a:r>
              <a:rPr lang="en-US" sz="2400" b="0" i="0" u="none" dirty="0">
                <a:solidFill>
                  <a:srgbClr val="0C0C0C"/>
                </a:solidFill>
                <a:latin typeface="Arial"/>
                <a:ea typeface="Arial"/>
                <a:cs typeface="Arial"/>
                <a:sym typeface="Arial"/>
              </a:rPr>
              <a:t>   (3) </a:t>
            </a:r>
            <a:r>
              <a:rPr lang="zh-TW" altLang="en-US" sz="2400" dirty="0" err="1">
                <a:solidFill>
                  <a:srgbClr val="0C0C0C"/>
                </a:solidFill>
                <a:latin typeface="Arial"/>
                <a:ea typeface="Arial"/>
                <a:cs typeface="Arial"/>
                <a:sym typeface="Arial"/>
              </a:rPr>
              <a:t>議</a:t>
            </a:r>
            <a:r>
              <a:rPr lang="en-US" sz="2400" b="0" i="0" u="none" dirty="0" smtClean="0">
                <a:solidFill>
                  <a:srgbClr val="0C0C0C"/>
                </a:solidFill>
                <a:latin typeface="Arial"/>
                <a:ea typeface="Arial"/>
                <a:cs typeface="Arial"/>
                <a:sym typeface="Arial"/>
              </a:rPr>
              <a:t>課</a:t>
            </a:r>
            <a:endParaRPr lang="en-US" sz="2400" b="0" i="0" u="none" dirty="0">
              <a:solidFill>
                <a:srgbClr val="0C0C0C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342900" algn="l" rtl="0">
              <a:lnSpc>
                <a:spcPct val="80000"/>
              </a:lnSpc>
              <a:spcBef>
                <a:spcPts val="480"/>
              </a:spcBef>
              <a:spcAft>
                <a:spcPts val="0"/>
              </a:spcAft>
              <a:buClr>
                <a:srgbClr val="0C0C0C"/>
              </a:buClr>
              <a:buSzPct val="25000"/>
              <a:buFont typeface="Arial"/>
              <a:buNone/>
            </a:pPr>
            <a:r>
              <a:rPr lang="en-US" sz="2400" b="0" i="0" u="none" dirty="0">
                <a:solidFill>
                  <a:srgbClr val="0C0C0C"/>
                </a:solidFill>
                <a:latin typeface="Arial"/>
                <a:ea typeface="Arial"/>
                <a:cs typeface="Arial"/>
                <a:sym typeface="Arial"/>
              </a:rPr>
              <a:t>   (4)</a:t>
            </a:r>
            <a:r>
              <a:rPr lang="en-US" sz="2400" b="0" i="0" u="none" dirty="0" err="1">
                <a:solidFill>
                  <a:srgbClr val="0C0C0C"/>
                </a:solidFill>
                <a:latin typeface="Arial"/>
                <a:ea typeface="Arial"/>
                <a:cs typeface="Arial"/>
                <a:sym typeface="Arial"/>
              </a:rPr>
              <a:t>國小國語文專業社群運作模組</a:t>
            </a:r>
            <a:endParaRPr lang="en-US" sz="2400" b="0" i="0" u="none" dirty="0">
              <a:solidFill>
                <a:srgbClr val="0C0C0C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342900" algn="l" rtl="0">
              <a:lnSpc>
                <a:spcPct val="80000"/>
              </a:lnSpc>
              <a:spcBef>
                <a:spcPts val="480"/>
              </a:spcBef>
              <a:spcAft>
                <a:spcPts val="0"/>
              </a:spcAft>
              <a:buClr>
                <a:srgbClr val="0C0C0C"/>
              </a:buClr>
              <a:buSzPct val="25000"/>
              <a:buFont typeface="Arial"/>
              <a:buNone/>
            </a:pPr>
            <a:r>
              <a:rPr lang="en-US" sz="2400" b="0" i="0" u="none" dirty="0" smtClean="0">
                <a:solidFill>
                  <a:srgbClr val="0C0C0C"/>
                </a:solidFill>
                <a:latin typeface="Arial"/>
                <a:ea typeface="Arial"/>
                <a:cs typeface="Arial"/>
                <a:sym typeface="Arial"/>
              </a:rPr>
              <a:t>              </a:t>
            </a:r>
            <a:endParaRPr sz="2400" b="0" i="0" u="none" dirty="0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lvl="0" indent="-342900">
              <a:lnSpc>
                <a:spcPct val="80000"/>
              </a:lnSpc>
              <a:spcBef>
                <a:spcPts val="480"/>
              </a:spcBef>
              <a:buClr>
                <a:srgbClr val="0C0C0C"/>
              </a:buClr>
              <a:buSzPct val="25000"/>
            </a:pPr>
            <a:r>
              <a:rPr lang="en-US" altLang="zh-TW" sz="2400" dirty="0">
                <a:solidFill>
                  <a:srgbClr val="0C0C0C"/>
                </a:solidFill>
                <a:latin typeface="Arial"/>
                <a:ea typeface="Arial"/>
                <a:cs typeface="Arial"/>
                <a:sym typeface="Arial"/>
              </a:rPr>
              <a:t>※ </a:t>
            </a:r>
            <a:r>
              <a:rPr lang="en-US" sz="2400" b="0" i="0" u="none" dirty="0" err="1" smtClean="0">
                <a:solidFill>
                  <a:srgbClr val="0C0C0C"/>
                </a:solidFill>
                <a:latin typeface="Arial"/>
                <a:ea typeface="Arial"/>
                <a:cs typeface="Arial"/>
                <a:sym typeface="Arial"/>
              </a:rPr>
              <a:t>研發完成後</a:t>
            </a:r>
            <a:r>
              <a:rPr lang="en-US" sz="2400" b="0" i="0" u="none" dirty="0" err="1">
                <a:solidFill>
                  <a:srgbClr val="0C0C0C"/>
                </a:solidFill>
                <a:latin typeface="Arial"/>
                <a:ea typeface="Arial"/>
                <a:cs typeface="Arial"/>
                <a:sym typeface="Arial"/>
              </a:rPr>
              <a:t>，由輔導團員擔任示範教學，</a:t>
            </a:r>
            <a:r>
              <a:rPr lang="en-US" sz="2400" b="0" i="0" u="none" dirty="0" err="1" smtClean="0">
                <a:solidFill>
                  <a:srgbClr val="0C0C0C"/>
                </a:solidFill>
                <a:latin typeface="Arial"/>
                <a:ea typeface="Arial"/>
                <a:cs typeface="Arial"/>
                <a:sym typeface="Arial"/>
              </a:rPr>
              <a:t>利用專業領</a:t>
            </a:r>
            <a:r>
              <a:rPr lang="zh-TW" altLang="en-US" sz="2400" b="0" i="0" u="none" dirty="0" smtClean="0">
                <a:solidFill>
                  <a:srgbClr val="0C0C0C"/>
                </a:solidFill>
                <a:latin typeface="Arial"/>
                <a:ea typeface="Arial"/>
                <a:cs typeface="Arial"/>
                <a:sym typeface="Arial"/>
              </a:rPr>
              <a:t>域</a:t>
            </a:r>
            <a:r>
              <a:rPr lang="en-US" sz="2400" b="0" i="0" u="none" dirty="0" err="1" smtClean="0">
                <a:solidFill>
                  <a:srgbClr val="0C0C0C"/>
                </a:solidFill>
                <a:latin typeface="Arial"/>
                <a:ea typeface="Arial"/>
                <a:cs typeface="Arial"/>
                <a:sym typeface="Arial"/>
              </a:rPr>
              <a:t>研習</a:t>
            </a:r>
            <a:r>
              <a:rPr lang="en-US" sz="2400" b="0" i="0" u="none" dirty="0" err="1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、</a:t>
            </a:r>
            <a:r>
              <a:rPr lang="en-US" sz="2400" b="0" i="0" u="none" dirty="0" err="1" smtClean="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到校輔導</a:t>
            </a:r>
            <a:r>
              <a:rPr lang="en-US" sz="2400" b="0" i="0" u="none" dirty="0" err="1" smtClean="0">
                <a:solidFill>
                  <a:srgbClr val="0C0C0C"/>
                </a:solidFill>
                <a:latin typeface="Arial"/>
                <a:ea typeface="Arial"/>
                <a:cs typeface="Arial"/>
                <a:sym typeface="Arial"/>
              </a:rPr>
              <a:t>推廣</a:t>
            </a:r>
            <a:r>
              <a:rPr lang="zh-TW" altLang="en-US" sz="2400" b="0" i="0" u="none" dirty="0" smtClean="0">
                <a:solidFill>
                  <a:srgbClr val="0C0C0C"/>
                </a:solidFill>
                <a:latin typeface="Arial"/>
                <a:ea typeface="Arial"/>
                <a:cs typeface="Arial"/>
                <a:sym typeface="Arial"/>
              </a:rPr>
              <a:t>，</a:t>
            </a:r>
            <a:r>
              <a:rPr lang="en-US" sz="2400" b="0" i="0" u="none" dirty="0" err="1" smtClean="0">
                <a:solidFill>
                  <a:srgbClr val="0C0C0C"/>
                </a:solidFill>
                <a:latin typeface="Arial"/>
                <a:ea typeface="Arial"/>
                <a:cs typeface="Arial"/>
                <a:sym typeface="Arial"/>
              </a:rPr>
              <a:t>提升專業知能供全市教師教學時運用參考</a:t>
            </a:r>
            <a:r>
              <a:rPr lang="en-US" sz="2400" b="0" i="0" u="none" dirty="0">
                <a:solidFill>
                  <a:srgbClr val="0C0C0C"/>
                </a:solidFill>
                <a:latin typeface="Arial"/>
                <a:ea typeface="Arial"/>
                <a:cs typeface="Arial"/>
                <a:sym typeface="Arial"/>
              </a:rPr>
              <a:t>。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0" i="0" u="none" dirty="0">
              <a:solidFill>
                <a:srgbClr val="0C0C0C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986301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群組 4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43" name="圖片 42" descr="未命名 - 2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743629" y="5552893"/>
              <a:ext cx="1400371" cy="1305107"/>
            </a:xfrm>
            <a:prstGeom prst="rect">
              <a:avLst/>
            </a:prstGeom>
          </p:spPr>
        </p:pic>
        <p:pic>
          <p:nvPicPr>
            <p:cNvPr id="44" name="圖片 43" descr="未命名 - 5.pn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0"/>
              <a:ext cx="2438741" cy="2057687"/>
            </a:xfrm>
            <a:prstGeom prst="rect">
              <a:avLst/>
            </a:prstGeom>
          </p:spPr>
        </p:pic>
      </p:grpSp>
      <p:pic>
        <p:nvPicPr>
          <p:cNvPr id="41" name="圖片 40" descr="未命名 - 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460896" y="0"/>
            <a:ext cx="683104" cy="764703"/>
          </a:xfrm>
          <a:prstGeom prst="rect">
            <a:avLst/>
          </a:prstGeom>
        </p:spPr>
      </p:pic>
      <p:sp>
        <p:nvSpPr>
          <p:cNvPr id="8" name="Shape 410"/>
          <p:cNvSpPr txBox="1">
            <a:spLocks noGrp="1"/>
          </p:cNvSpPr>
          <p:nvPr>
            <p:ph type="title" idx="4294967295"/>
          </p:nvPr>
        </p:nvSpPr>
        <p:spPr>
          <a:xfrm>
            <a:off x="395287" y="-26986"/>
            <a:ext cx="8064499" cy="115252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25000"/>
              <a:buFont typeface="SimHei"/>
              <a:buNone/>
            </a:pPr>
            <a:r>
              <a:rPr lang="en-US" sz="4000" b="1" i="0" u="none" strike="noStrike" cap="none" dirty="0" err="1">
                <a:solidFill>
                  <a:srgbClr val="0033CC"/>
                </a:solidFill>
                <a:latin typeface="SimHei"/>
                <a:ea typeface="SimHei"/>
                <a:cs typeface="SimHei"/>
                <a:sym typeface="SimHei"/>
              </a:rPr>
              <a:t>輔導團網站</a:t>
            </a:r>
            <a:endParaRPr lang="en-US" sz="4000" b="1" i="0" u="none" strike="noStrike" cap="none" dirty="0">
              <a:solidFill>
                <a:srgbClr val="0033CC"/>
              </a:solidFill>
              <a:latin typeface="SimHei"/>
              <a:ea typeface="SimHei"/>
              <a:cs typeface="SimHei"/>
              <a:sym typeface="SimHei"/>
            </a:endParaRPr>
          </a:p>
        </p:txBody>
      </p:sp>
      <p:pic>
        <p:nvPicPr>
          <p:cNvPr id="9" name="Shape 412" descr="5551.jp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280377" y="2742708"/>
            <a:ext cx="3309937" cy="1654174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Shape 413"/>
          <p:cNvSpPr txBox="1"/>
          <p:nvPr/>
        </p:nvSpPr>
        <p:spPr>
          <a:xfrm>
            <a:off x="3851275" y="1484312"/>
            <a:ext cx="5095874" cy="2160586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ct val="25000"/>
              <a:buFont typeface="Arial"/>
              <a:buNone/>
            </a:pPr>
            <a:r>
              <a:rPr lang="en-US" sz="3200" b="1" i="0" u="none" dirty="0" err="1">
                <a:solidFill>
                  <a:srgbClr val="0C0C0C"/>
                </a:solidFill>
                <a:latin typeface="Arial"/>
                <a:ea typeface="Arial"/>
                <a:cs typeface="Arial"/>
                <a:sym typeface="Arial"/>
              </a:rPr>
              <a:t>提供教師教學上的能量補助</a:t>
            </a:r>
            <a:endParaRPr lang="en-US" sz="3200" b="1" i="0" u="none" dirty="0">
              <a:solidFill>
                <a:srgbClr val="0C0C0C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0C0C0C"/>
              </a:buClr>
              <a:buSzPct val="100000"/>
              <a:buFont typeface="Noto Sans Symbols"/>
              <a:buChar char="■"/>
            </a:pPr>
            <a:r>
              <a:rPr lang="en-US" sz="2800" b="1" i="0" u="none" dirty="0" err="1">
                <a:solidFill>
                  <a:srgbClr val="0C0C0C"/>
                </a:solidFill>
                <a:latin typeface="Arial"/>
                <a:ea typeface="Arial"/>
                <a:cs typeface="Arial"/>
                <a:sym typeface="Arial"/>
              </a:rPr>
              <a:t>作文教學</a:t>
            </a:r>
            <a:endParaRPr lang="en-US" sz="2800" b="1" i="0" u="none" dirty="0">
              <a:solidFill>
                <a:srgbClr val="0C0C0C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0C0C0C"/>
              </a:buClr>
              <a:buSzPct val="100000"/>
              <a:buFont typeface="Noto Sans Symbols"/>
              <a:buChar char="■"/>
            </a:pPr>
            <a:r>
              <a:rPr lang="en-US" sz="2800" b="1" i="0" u="none" dirty="0" err="1">
                <a:solidFill>
                  <a:srgbClr val="0C0C0C"/>
                </a:solidFill>
                <a:latin typeface="Arial"/>
                <a:ea typeface="Arial"/>
                <a:cs typeface="Arial"/>
                <a:sym typeface="Arial"/>
              </a:rPr>
              <a:t>注音符號</a:t>
            </a:r>
            <a:endParaRPr lang="en-US" sz="2800" b="1" i="0" u="none" dirty="0">
              <a:solidFill>
                <a:srgbClr val="0C0C0C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0C0C0C"/>
              </a:buClr>
              <a:buSzPct val="100000"/>
              <a:buFont typeface="Noto Sans Symbols"/>
              <a:buChar char="■"/>
            </a:pPr>
            <a:r>
              <a:rPr lang="en-US" sz="2800" b="1" i="0" u="none" dirty="0" err="1">
                <a:solidFill>
                  <a:srgbClr val="0C0C0C"/>
                </a:solidFill>
                <a:latin typeface="Arial"/>
                <a:ea typeface="Arial"/>
                <a:cs typeface="Arial"/>
                <a:sym typeface="Arial"/>
              </a:rPr>
              <a:t>標點符號</a:t>
            </a:r>
            <a:endParaRPr lang="en-US" sz="2800" b="1" i="0" u="none" dirty="0">
              <a:solidFill>
                <a:srgbClr val="0C0C0C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0C0C0C"/>
              </a:buClr>
              <a:buSzPct val="100000"/>
              <a:buFont typeface="Noto Sans Symbols"/>
              <a:buChar char="■"/>
            </a:pPr>
            <a:r>
              <a:rPr lang="en-US" sz="2800" b="1" i="0" u="none" dirty="0" err="1">
                <a:solidFill>
                  <a:srgbClr val="0C0C0C"/>
                </a:solidFill>
                <a:latin typeface="Arial"/>
                <a:ea typeface="Arial"/>
                <a:cs typeface="Arial"/>
                <a:sym typeface="Arial"/>
              </a:rPr>
              <a:t>備課工作坊</a:t>
            </a:r>
            <a:endParaRPr lang="en-US" sz="2800" b="1" i="0" u="none" dirty="0">
              <a:solidFill>
                <a:srgbClr val="0C0C0C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0C0C0C"/>
              </a:buClr>
              <a:buSzPct val="100000"/>
              <a:buFont typeface="Noto Sans Symbols"/>
              <a:buChar char="■"/>
            </a:pPr>
            <a:r>
              <a:rPr lang="en-US" sz="2800" b="1" i="0" u="none" dirty="0" smtClean="0">
                <a:solidFill>
                  <a:srgbClr val="0C0C0C"/>
                </a:solidFill>
                <a:latin typeface="Arial"/>
                <a:ea typeface="Arial"/>
                <a:cs typeface="Arial"/>
                <a:sym typeface="Arial"/>
              </a:rPr>
              <a:t>10</a:t>
            </a:r>
            <a:r>
              <a:rPr lang="en-US" altLang="zh-TW" sz="2800" b="1" i="0" u="none" dirty="0" smtClean="0">
                <a:solidFill>
                  <a:srgbClr val="0C0C0C"/>
                </a:solidFill>
                <a:latin typeface="Arial"/>
                <a:ea typeface="Arial"/>
                <a:cs typeface="Arial"/>
                <a:sym typeface="Arial"/>
              </a:rPr>
              <a:t>8</a:t>
            </a:r>
            <a:r>
              <a:rPr lang="en-US" sz="2800" b="1" i="0" u="none" dirty="0" smtClean="0">
                <a:solidFill>
                  <a:srgbClr val="0C0C0C"/>
                </a:solidFill>
                <a:latin typeface="Arial"/>
                <a:ea typeface="Arial"/>
                <a:cs typeface="Arial"/>
                <a:sym typeface="Arial"/>
              </a:rPr>
              <a:t>課綱</a:t>
            </a:r>
            <a:endParaRPr lang="en-US" sz="2800" b="1" i="0" u="none" dirty="0">
              <a:solidFill>
                <a:srgbClr val="0C0C0C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0C0C0C"/>
              </a:buClr>
              <a:buSzPct val="100000"/>
              <a:buFont typeface="Noto Sans Symbols"/>
              <a:buChar char="■"/>
            </a:pPr>
            <a:r>
              <a:rPr lang="en-US" sz="2800" b="1" i="0" u="none" dirty="0" err="1">
                <a:solidFill>
                  <a:srgbClr val="0C0C0C"/>
                </a:solidFill>
                <a:latin typeface="Arial"/>
                <a:ea typeface="Arial"/>
                <a:cs typeface="Arial"/>
                <a:sym typeface="Arial"/>
              </a:rPr>
              <a:t>閱讀教學</a:t>
            </a:r>
            <a:endParaRPr lang="en-US" sz="2800" b="1" i="0" u="none" dirty="0">
              <a:solidFill>
                <a:srgbClr val="0C0C0C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0C0C0C"/>
              </a:buClr>
              <a:buSzPct val="100000"/>
              <a:buFont typeface="Noto Sans Symbols"/>
              <a:buChar char="■"/>
            </a:pPr>
            <a:r>
              <a:rPr lang="en-US" sz="2800" b="1" i="0" u="none" dirty="0" err="1">
                <a:solidFill>
                  <a:srgbClr val="0C0C0C"/>
                </a:solidFill>
                <a:latin typeface="Arial"/>
                <a:ea typeface="Arial"/>
                <a:cs typeface="Arial"/>
                <a:sym typeface="Arial"/>
              </a:rPr>
              <a:t>補救教學</a:t>
            </a:r>
            <a:endParaRPr lang="en-US" sz="2800" b="1" i="0" u="none" dirty="0">
              <a:solidFill>
                <a:srgbClr val="0C0C0C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0C0C0C"/>
              </a:buClr>
              <a:buSzPct val="100000"/>
              <a:buFont typeface="Noto Sans Symbols"/>
              <a:buChar char="■"/>
            </a:pPr>
            <a:r>
              <a:rPr lang="en-US" sz="2800" b="1" i="0" u="none" dirty="0">
                <a:solidFill>
                  <a:srgbClr val="0C0C0C"/>
                </a:solidFill>
                <a:latin typeface="Arial"/>
                <a:ea typeface="Arial"/>
                <a:cs typeface="Arial"/>
                <a:sym typeface="Arial"/>
              </a:rPr>
              <a:t>TASA</a:t>
            </a:r>
          </a:p>
          <a:p>
            <a:pPr marL="342900" marR="0" lvl="0" indent="-3429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0C0C0C"/>
              </a:buClr>
              <a:buSzPct val="100000"/>
              <a:buFont typeface="Noto Sans Symbols"/>
              <a:buChar char="■"/>
            </a:pPr>
            <a:r>
              <a:rPr lang="en-US" sz="2800" b="1" i="0" u="none" dirty="0" err="1">
                <a:solidFill>
                  <a:srgbClr val="0C0C0C"/>
                </a:solidFill>
                <a:latin typeface="Arial"/>
                <a:ea typeface="Arial"/>
                <a:cs typeface="Arial"/>
                <a:sym typeface="Arial"/>
              </a:rPr>
              <a:t>學力測驗</a:t>
            </a:r>
            <a:endParaRPr lang="en-US" sz="2800" b="1" i="0" u="none" dirty="0">
              <a:solidFill>
                <a:srgbClr val="0C0C0C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800" b="1" i="0" u="none" dirty="0">
              <a:solidFill>
                <a:srgbClr val="0C0C0C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" name="圖片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651" y="908049"/>
            <a:ext cx="1726711" cy="1726711"/>
          </a:xfrm>
          <a:prstGeom prst="rect">
            <a:avLst/>
          </a:prstGeom>
        </p:spPr>
      </p:pic>
      <p:sp>
        <p:nvSpPr>
          <p:cNvPr id="12" name="Shape 411"/>
          <p:cNvSpPr txBox="1"/>
          <p:nvPr/>
        </p:nvSpPr>
        <p:spPr>
          <a:xfrm>
            <a:off x="3059832" y="678328"/>
            <a:ext cx="7632699" cy="3682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BF2D"/>
              </a:buClr>
              <a:buSzPct val="25000"/>
              <a:buFont typeface="Arial"/>
              <a:buNone/>
            </a:pPr>
            <a:r>
              <a:rPr lang="en-US" sz="1800" b="0" i="0" u="none" dirty="0">
                <a:solidFill>
                  <a:srgbClr val="00BF2D"/>
                </a:solidFill>
                <a:latin typeface="Arial"/>
                <a:ea typeface="Arial"/>
                <a:cs typeface="Arial"/>
                <a:sym typeface="Arial"/>
              </a:rPr>
              <a:t>https://sites.google.com/a/lges.tyc.edu.tw/language2014/</a:t>
            </a:r>
          </a:p>
        </p:txBody>
      </p:sp>
    </p:spTree>
    <p:extLst>
      <p:ext uri="{BB962C8B-B14F-4D97-AF65-F5344CB8AC3E}">
        <p14:creationId xmlns:p14="http://schemas.microsoft.com/office/powerpoint/2010/main" val="2109962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群組 4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43" name="圖片 42" descr="未命名 - 2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743629" y="5552893"/>
              <a:ext cx="1400371" cy="1305107"/>
            </a:xfrm>
            <a:prstGeom prst="rect">
              <a:avLst/>
            </a:prstGeom>
          </p:spPr>
        </p:pic>
        <p:pic>
          <p:nvPicPr>
            <p:cNvPr id="44" name="圖片 43" descr="未命名 - 5.pn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0"/>
              <a:ext cx="2438741" cy="2057687"/>
            </a:xfrm>
            <a:prstGeom prst="rect">
              <a:avLst/>
            </a:prstGeom>
          </p:spPr>
        </p:pic>
      </p:grpSp>
      <p:pic>
        <p:nvPicPr>
          <p:cNvPr id="41" name="圖片 40" descr="未命名 - 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460896" y="0"/>
            <a:ext cx="683104" cy="764703"/>
          </a:xfrm>
          <a:prstGeom prst="rect">
            <a:avLst/>
          </a:prstGeom>
        </p:spPr>
      </p:pic>
      <p:sp>
        <p:nvSpPr>
          <p:cNvPr id="8" name="Shape 418"/>
          <p:cNvSpPr txBox="1">
            <a:spLocks noGrp="1"/>
          </p:cNvSpPr>
          <p:nvPr>
            <p:ph type="title" idx="4294967295"/>
          </p:nvPr>
        </p:nvSpPr>
        <p:spPr>
          <a:xfrm>
            <a:off x="395287" y="-26986"/>
            <a:ext cx="8064499" cy="115252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25000"/>
              <a:buFont typeface="SimHei"/>
              <a:buNone/>
            </a:pPr>
            <a:r>
              <a:rPr lang="en-US" sz="4000" b="1" i="0" u="none" strike="noStrike" cap="none" dirty="0" err="1">
                <a:solidFill>
                  <a:srgbClr val="0033CC"/>
                </a:solidFill>
                <a:latin typeface="SimHei"/>
                <a:ea typeface="SimHei"/>
                <a:cs typeface="SimHei"/>
                <a:sym typeface="SimHei"/>
              </a:rPr>
              <a:t>輔導團網站</a:t>
            </a:r>
            <a:endParaRPr lang="en-US" sz="4000" b="1" i="0" u="none" strike="noStrike" cap="none" dirty="0">
              <a:solidFill>
                <a:srgbClr val="0033CC"/>
              </a:solidFill>
              <a:latin typeface="SimHei"/>
              <a:ea typeface="SimHei"/>
              <a:cs typeface="SimHei"/>
              <a:sym typeface="SimHei"/>
            </a:endParaRPr>
          </a:p>
        </p:txBody>
      </p:sp>
      <p:sp>
        <p:nvSpPr>
          <p:cNvPr id="9" name="Shape 419"/>
          <p:cNvSpPr txBox="1"/>
          <p:nvPr/>
        </p:nvSpPr>
        <p:spPr>
          <a:xfrm>
            <a:off x="3179762" y="784226"/>
            <a:ext cx="7632699" cy="3682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BF2D"/>
              </a:buClr>
              <a:buSzPct val="25000"/>
              <a:buFont typeface="Arial"/>
              <a:buNone/>
            </a:pPr>
            <a:r>
              <a:rPr lang="en-US" sz="1800" b="0" i="0" u="none" dirty="0">
                <a:solidFill>
                  <a:srgbClr val="00BF2D"/>
                </a:solidFill>
                <a:latin typeface="Arial"/>
                <a:ea typeface="Arial"/>
                <a:cs typeface="Arial"/>
                <a:sym typeface="Arial"/>
              </a:rPr>
              <a:t>https://sites.google.com/a/lges.tyc.edu.tw/language2014/</a:t>
            </a:r>
          </a:p>
        </p:txBody>
      </p:sp>
      <p:pic>
        <p:nvPicPr>
          <p:cNvPr id="10" name="Shape 420" descr="545.jp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55650" y="4224337"/>
            <a:ext cx="2424112" cy="1211261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Shape 421" descr="55522.jpg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55650" y="1557337"/>
            <a:ext cx="2424112" cy="1211261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Shape 422" descr="15151.jpg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755650" y="2930525"/>
            <a:ext cx="2424112" cy="1212850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Shape 423"/>
          <p:cNvSpPr txBox="1"/>
          <p:nvPr/>
        </p:nvSpPr>
        <p:spPr>
          <a:xfrm>
            <a:off x="3422650" y="1638300"/>
            <a:ext cx="5495924" cy="387826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342900" marR="0" lvl="1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ct val="100000"/>
              <a:buFont typeface="Noto Sans Symbols"/>
              <a:buChar char="■"/>
            </a:pPr>
            <a:r>
              <a:rPr lang="en-US" sz="2800" b="1" i="0" u="none" strike="noStrike" cap="none">
                <a:solidFill>
                  <a:srgbClr val="0C0C0C"/>
                </a:solidFill>
                <a:latin typeface="Arial"/>
                <a:ea typeface="Arial"/>
                <a:cs typeface="Arial"/>
                <a:sym typeface="Arial"/>
              </a:rPr>
              <a:t>團員歷年教學演示教學影音、簡報</a:t>
            </a:r>
          </a:p>
          <a:p>
            <a:pPr marL="342900" marR="0" lvl="1" indent="-3429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endParaRPr sz="2800" b="1" i="0" u="none" strike="noStrike" cap="none">
              <a:solidFill>
                <a:srgbClr val="0C0C0C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marR="0" lvl="1" indent="-3429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0C0C0C"/>
              </a:buClr>
              <a:buSzPct val="100000"/>
              <a:buFont typeface="Noto Sans Symbols"/>
              <a:buChar char="■"/>
            </a:pPr>
            <a:r>
              <a:rPr lang="en-US" sz="2800" b="1" i="0" u="none" strike="noStrike" cap="none">
                <a:solidFill>
                  <a:srgbClr val="0C0C0C"/>
                </a:solidFill>
                <a:latin typeface="Arial"/>
                <a:ea typeface="Arial"/>
                <a:cs typeface="Arial"/>
                <a:sym typeface="Arial"/>
              </a:rPr>
              <a:t>成語辭典網、書法教育網等書法教學相關網站</a:t>
            </a:r>
          </a:p>
          <a:p>
            <a:pPr marL="342900" marR="0" lvl="1" indent="-3429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endParaRPr sz="2800" b="1" i="0" u="none" strike="noStrike" cap="none">
              <a:solidFill>
                <a:srgbClr val="0C0C0C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marR="0" lvl="1" indent="-3429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0C0C0C"/>
              </a:buClr>
              <a:buSzPct val="100000"/>
              <a:buFont typeface="Noto Sans Symbols"/>
              <a:buChar char="■"/>
            </a:pPr>
            <a:r>
              <a:rPr lang="en-US" sz="2800" b="1" i="0" u="none" strike="noStrike" cap="none">
                <a:solidFill>
                  <a:srgbClr val="0C0C0C"/>
                </a:solidFill>
                <a:latin typeface="Arial"/>
                <a:ea typeface="Arial"/>
                <a:cs typeface="Arial"/>
                <a:sym typeface="Arial"/>
              </a:rPr>
              <a:t>歷次到校服務常見Q&amp;A彙整</a:t>
            </a:r>
          </a:p>
          <a:p>
            <a:pPr marL="342900" marR="0" lvl="1" indent="-3429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endParaRPr sz="2800" b="1" i="0" u="none" strike="noStrike" cap="none">
              <a:solidFill>
                <a:srgbClr val="0C0C0C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marR="0" lvl="1" indent="-3429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endParaRPr sz="2800" b="1" i="0" u="none" strike="noStrike" cap="none">
              <a:solidFill>
                <a:srgbClr val="0C0C0C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800" b="1" i="0" u="none" strike="noStrike" cap="none">
              <a:solidFill>
                <a:srgbClr val="0C0C0C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75082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群組 4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43" name="圖片 42" descr="未命名 - 2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743629" y="5552893"/>
              <a:ext cx="1400371" cy="1305107"/>
            </a:xfrm>
            <a:prstGeom prst="rect">
              <a:avLst/>
            </a:prstGeom>
          </p:spPr>
        </p:pic>
        <p:pic>
          <p:nvPicPr>
            <p:cNvPr id="44" name="圖片 43" descr="未命名 - 5.pn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0"/>
              <a:ext cx="2438741" cy="2057687"/>
            </a:xfrm>
            <a:prstGeom prst="rect">
              <a:avLst/>
            </a:prstGeom>
          </p:spPr>
        </p:pic>
      </p:grpSp>
      <p:pic>
        <p:nvPicPr>
          <p:cNvPr id="41" name="圖片 40" descr="未命名 - 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460896" y="0"/>
            <a:ext cx="683104" cy="764703"/>
          </a:xfrm>
          <a:prstGeom prst="rect">
            <a:avLst/>
          </a:prstGeom>
        </p:spPr>
      </p:pic>
      <p:sp>
        <p:nvSpPr>
          <p:cNvPr id="8" name="Shape 428"/>
          <p:cNvSpPr txBox="1">
            <a:spLocks noGrp="1"/>
          </p:cNvSpPr>
          <p:nvPr>
            <p:ph type="title" idx="4294967295"/>
          </p:nvPr>
        </p:nvSpPr>
        <p:spPr>
          <a:xfrm>
            <a:off x="395287" y="-20636"/>
            <a:ext cx="8137525" cy="1150936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25000"/>
              <a:buFont typeface="SimHei"/>
              <a:buNone/>
            </a:pPr>
            <a:r>
              <a:rPr lang="en-US" sz="4000" b="1" i="0" u="none" strike="noStrike" cap="none" dirty="0" err="1">
                <a:solidFill>
                  <a:srgbClr val="0033CC"/>
                </a:solidFill>
                <a:latin typeface="SimHei"/>
                <a:ea typeface="SimHei"/>
                <a:cs typeface="SimHei"/>
                <a:sym typeface="SimHei"/>
              </a:rPr>
              <a:t>輔導團網站</a:t>
            </a:r>
            <a:endParaRPr lang="en-US" sz="4000" b="1" i="0" u="none" strike="noStrike" cap="none" dirty="0">
              <a:solidFill>
                <a:srgbClr val="0033CC"/>
              </a:solidFill>
              <a:latin typeface="SimHei"/>
              <a:ea typeface="SimHei"/>
              <a:cs typeface="SimHei"/>
              <a:sym typeface="SimHei"/>
            </a:endParaRPr>
          </a:p>
        </p:txBody>
      </p:sp>
      <p:sp>
        <p:nvSpPr>
          <p:cNvPr id="9" name="Shape 429"/>
          <p:cNvSpPr txBox="1">
            <a:spLocks/>
          </p:cNvSpPr>
          <p:nvPr/>
        </p:nvSpPr>
        <p:spPr>
          <a:xfrm>
            <a:off x="3714751" y="4638079"/>
            <a:ext cx="4806949" cy="2160586"/>
          </a:xfrm>
          <a:prstGeom prst="rect">
            <a:avLst/>
          </a:prstGeom>
          <a:noFill/>
          <a:ln>
            <a:noFill/>
          </a:ln>
        </p:spPr>
        <p:txBody>
          <a:bodyPr vert="horz" lIns="91425" tIns="45700" rIns="91425" bIns="45700" rtlCol="0" anchor="t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buClr>
                <a:schemeClr val="dk1"/>
              </a:buClr>
              <a:buSzPct val="100000"/>
              <a:buFont typeface="Noto Sans Symbols"/>
              <a:buChar char="■"/>
            </a:pPr>
            <a:r>
              <a:rPr lang="en-US" sz="2600" b="1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教師對閱讀理解策略的認識</a:t>
            </a:r>
          </a:p>
          <a:p>
            <a:pPr>
              <a:spcBef>
                <a:spcPts val="520"/>
              </a:spcBef>
              <a:buClr>
                <a:schemeClr val="dk1"/>
              </a:buClr>
              <a:buSzPct val="100000"/>
              <a:buFont typeface="Noto Sans Symbols"/>
              <a:buChar char="■"/>
            </a:pPr>
            <a:r>
              <a:rPr lang="en-US" sz="2600" b="1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從課本中出發</a:t>
            </a:r>
          </a:p>
          <a:p>
            <a:pPr>
              <a:spcBef>
                <a:spcPts val="520"/>
              </a:spcBef>
              <a:buClr>
                <a:schemeClr val="dk1"/>
              </a:buClr>
              <a:buSzPct val="100000"/>
              <a:buFont typeface="Noto Sans Symbols"/>
              <a:buChar char="■"/>
            </a:pPr>
            <a:r>
              <a:rPr lang="en-US" sz="2600" b="1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從閱讀理解策略中切入</a:t>
            </a:r>
            <a:endParaRPr lang="en-US" sz="260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0" name="Shape 430" descr="9255.jp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925513" y="1709141"/>
            <a:ext cx="2709862" cy="13557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Shape 431" descr="55446.jpg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925513" y="4801591"/>
            <a:ext cx="2709862" cy="13557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Shape 432" descr="5544.jpg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925513" y="3280765"/>
            <a:ext cx="2709862" cy="1355724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Shape 433"/>
          <p:cNvSpPr txBox="1"/>
          <p:nvPr/>
        </p:nvSpPr>
        <p:spPr>
          <a:xfrm>
            <a:off x="3740151" y="1709141"/>
            <a:ext cx="5332412" cy="1143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ct val="100000"/>
              <a:buFont typeface="Noto Sans Symbols"/>
              <a:buChar char="■"/>
            </a:pPr>
            <a:r>
              <a:rPr lang="en-US" sz="2600" b="1" i="0" u="none">
                <a:solidFill>
                  <a:srgbClr val="0C0C0C"/>
                </a:solidFill>
                <a:latin typeface="Arial"/>
                <a:ea typeface="Arial"/>
                <a:cs typeface="Arial"/>
                <a:sym typeface="Arial"/>
              </a:rPr>
              <a:t>化整為零，完整架構之補充</a:t>
            </a:r>
          </a:p>
          <a:p>
            <a:pPr marL="342900" marR="0" lvl="0" indent="-342900" algn="l" rtl="0">
              <a:lnSpc>
                <a:spcPct val="100000"/>
              </a:lnSpc>
              <a:spcBef>
                <a:spcPts val="520"/>
              </a:spcBef>
              <a:spcAft>
                <a:spcPts val="0"/>
              </a:spcAft>
              <a:buClr>
                <a:srgbClr val="0C0C0C"/>
              </a:buClr>
              <a:buSzPct val="100000"/>
              <a:buFont typeface="Noto Sans Symbols"/>
              <a:buChar char="■"/>
            </a:pPr>
            <a:r>
              <a:rPr lang="en-US" sz="2600" b="1" i="0" u="none">
                <a:solidFill>
                  <a:srgbClr val="0C0C0C"/>
                </a:solidFill>
                <a:latin typeface="Arial"/>
                <a:ea typeface="Arial"/>
                <a:cs typeface="Arial"/>
                <a:sym typeface="Arial"/>
              </a:rPr>
              <a:t>讓家長成為語文教育的推手</a:t>
            </a:r>
          </a:p>
        </p:txBody>
      </p:sp>
      <p:sp>
        <p:nvSpPr>
          <p:cNvPr id="14" name="Shape 434"/>
          <p:cNvSpPr txBox="1"/>
          <p:nvPr/>
        </p:nvSpPr>
        <p:spPr>
          <a:xfrm>
            <a:off x="3714751" y="3280765"/>
            <a:ext cx="5332412" cy="1143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ct val="100000"/>
              <a:buFont typeface="Noto Sans Symbols"/>
              <a:buChar char="■"/>
            </a:pPr>
            <a:r>
              <a:rPr lang="en-US" sz="2600" b="1" i="0" u="none">
                <a:solidFill>
                  <a:srgbClr val="0C0C0C"/>
                </a:solidFill>
                <a:latin typeface="Arial"/>
                <a:ea typeface="Arial"/>
                <a:cs typeface="Arial"/>
                <a:sym typeface="Arial"/>
              </a:rPr>
              <a:t>數位學習，資訊不落伍</a:t>
            </a:r>
          </a:p>
          <a:p>
            <a:pPr marL="342900" marR="0" lvl="0" indent="-342900" algn="l" rtl="0">
              <a:lnSpc>
                <a:spcPct val="100000"/>
              </a:lnSpc>
              <a:spcBef>
                <a:spcPts val="520"/>
              </a:spcBef>
              <a:spcAft>
                <a:spcPts val="0"/>
              </a:spcAft>
              <a:buClr>
                <a:srgbClr val="0C0C0C"/>
              </a:buClr>
              <a:buSzPct val="100000"/>
              <a:buFont typeface="Noto Sans Symbols"/>
              <a:buChar char="■"/>
            </a:pPr>
            <a:r>
              <a:rPr lang="en-US" sz="2600" b="1" i="0" u="none">
                <a:solidFill>
                  <a:srgbClr val="0C0C0C"/>
                </a:solidFill>
                <a:latin typeface="Arial"/>
                <a:ea typeface="Arial"/>
                <a:cs typeface="Arial"/>
                <a:sym typeface="Arial"/>
              </a:rPr>
              <a:t>雲端討論，共備共享教學成果</a:t>
            </a:r>
          </a:p>
        </p:txBody>
      </p:sp>
      <p:sp>
        <p:nvSpPr>
          <p:cNvPr id="15" name="Shape 435"/>
          <p:cNvSpPr txBox="1"/>
          <p:nvPr/>
        </p:nvSpPr>
        <p:spPr>
          <a:xfrm>
            <a:off x="3131841" y="792163"/>
            <a:ext cx="5940722" cy="3682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BF2D"/>
              </a:buClr>
              <a:buSzPct val="25000"/>
              <a:buFont typeface="Arial"/>
              <a:buNone/>
            </a:pPr>
            <a:r>
              <a:rPr lang="en-US" sz="1800" b="0" i="0" u="none" dirty="0">
                <a:solidFill>
                  <a:srgbClr val="00BF2D"/>
                </a:solidFill>
                <a:latin typeface="Arial"/>
                <a:ea typeface="Arial"/>
                <a:cs typeface="Arial"/>
                <a:sym typeface="Arial"/>
              </a:rPr>
              <a:t>https://sites.google.com/a/lges.tyc.edu.tw/language2014/</a:t>
            </a:r>
          </a:p>
        </p:txBody>
      </p:sp>
    </p:spTree>
    <p:extLst>
      <p:ext uri="{BB962C8B-B14F-4D97-AF65-F5344CB8AC3E}">
        <p14:creationId xmlns:p14="http://schemas.microsoft.com/office/powerpoint/2010/main" val="1708752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群組 4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43" name="圖片 42" descr="未命名 - 2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743629" y="5552893"/>
              <a:ext cx="1400371" cy="1305107"/>
            </a:xfrm>
            <a:prstGeom prst="rect">
              <a:avLst/>
            </a:prstGeom>
          </p:spPr>
        </p:pic>
        <p:pic>
          <p:nvPicPr>
            <p:cNvPr id="44" name="圖片 43" descr="未命名 - 5.pn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0"/>
              <a:ext cx="2438741" cy="2057687"/>
            </a:xfrm>
            <a:prstGeom prst="rect">
              <a:avLst/>
            </a:prstGeom>
          </p:spPr>
        </p:pic>
      </p:grpSp>
      <p:pic>
        <p:nvPicPr>
          <p:cNvPr id="41" name="圖片 40" descr="未命名 - 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460896" y="0"/>
            <a:ext cx="683104" cy="764703"/>
          </a:xfrm>
          <a:prstGeom prst="rect">
            <a:avLst/>
          </a:prstGeom>
        </p:spPr>
      </p:pic>
      <p:sp>
        <p:nvSpPr>
          <p:cNvPr id="8" name="Shape 440"/>
          <p:cNvSpPr txBox="1">
            <a:spLocks noGrp="1"/>
          </p:cNvSpPr>
          <p:nvPr>
            <p:ph type="title" idx="4294967295"/>
          </p:nvPr>
        </p:nvSpPr>
        <p:spPr>
          <a:xfrm>
            <a:off x="611560" y="502471"/>
            <a:ext cx="8064499" cy="172819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25000"/>
              <a:buFont typeface="SimHei"/>
              <a:buNone/>
            </a:pPr>
            <a:r>
              <a:rPr lang="zh-TW" altLang="en-US" sz="4000" b="1" i="0" u="none" strike="noStrike" cap="none" dirty="0" smtClean="0">
                <a:solidFill>
                  <a:srgbClr val="0033CC"/>
                </a:solidFill>
                <a:latin typeface="SimHei"/>
                <a:ea typeface="SimHei"/>
                <a:cs typeface="SimHei"/>
                <a:sym typeface="SimHei"/>
              </a:rPr>
              <a:t>歡迎加入</a:t>
            </a:r>
            <a:r>
              <a:rPr lang="en-US" altLang="zh-TW" sz="4000" b="1" i="0" u="none" strike="noStrike" cap="none" dirty="0" smtClean="0">
                <a:solidFill>
                  <a:srgbClr val="0033CC"/>
                </a:solidFill>
                <a:latin typeface="SimHei"/>
                <a:ea typeface="SimHei"/>
                <a:cs typeface="SimHei"/>
                <a:sym typeface="SimHei"/>
              </a:rPr>
              <a:t/>
            </a:r>
            <a:br>
              <a:rPr lang="en-US" altLang="zh-TW" sz="4000" b="1" i="0" u="none" strike="noStrike" cap="none" dirty="0" smtClean="0">
                <a:solidFill>
                  <a:srgbClr val="0033CC"/>
                </a:solidFill>
                <a:latin typeface="SimHei"/>
                <a:ea typeface="SimHei"/>
                <a:cs typeface="SimHei"/>
                <a:sym typeface="SimHei"/>
              </a:rPr>
            </a:br>
            <a:r>
              <a:rPr lang="zh-TW" altLang="en-US" sz="4000" b="1" dirty="0" smtClean="0">
                <a:solidFill>
                  <a:srgbClr val="0033CC"/>
                </a:solidFill>
                <a:latin typeface="SimHei"/>
                <a:ea typeface="SimHei"/>
                <a:cs typeface="SimHei"/>
                <a:sym typeface="SimHei"/>
              </a:rPr>
              <a:t> </a:t>
            </a:r>
            <a:r>
              <a:rPr lang="zh-TW" altLang="en-US" sz="4000" b="1" dirty="0" smtClean="0">
                <a:latin typeface="SimHei"/>
                <a:ea typeface="SimHei"/>
                <a:cs typeface="SimHei"/>
                <a:sym typeface="SimHei"/>
              </a:rPr>
              <a:t>國小國語文</a:t>
            </a:r>
            <a:r>
              <a:rPr lang="en-US" sz="4000" b="1" i="0" u="none" strike="noStrike" cap="none" dirty="0" err="1" smtClean="0">
                <a:latin typeface="SimHei"/>
                <a:ea typeface="SimHei"/>
                <a:cs typeface="SimHei"/>
                <a:sym typeface="SimHei"/>
              </a:rPr>
              <a:t>輔導</a:t>
            </a:r>
            <a:r>
              <a:rPr lang="zh-TW" altLang="en-US" sz="4000" b="1" i="0" u="none" strike="noStrike" cap="none" dirty="0" smtClean="0">
                <a:latin typeface="SimHei"/>
                <a:ea typeface="SimHei"/>
                <a:cs typeface="SimHei"/>
                <a:sym typeface="SimHei"/>
              </a:rPr>
              <a:t>團</a:t>
            </a:r>
            <a:r>
              <a:rPr lang="en-US" altLang="zh-TW" sz="4000" b="1" i="0" u="none" strike="noStrike" cap="none" dirty="0" smtClean="0">
                <a:latin typeface="SimHei"/>
                <a:ea typeface="SimHei"/>
                <a:cs typeface="SimHei"/>
                <a:sym typeface="SimHei"/>
              </a:rPr>
              <a:t>LINE</a:t>
            </a:r>
            <a:r>
              <a:rPr lang="zh-TW" altLang="en-US" sz="4000" b="1" i="0" u="none" strike="noStrike" cap="none" dirty="0" smtClean="0">
                <a:latin typeface="SimHei"/>
                <a:ea typeface="SimHei"/>
                <a:cs typeface="SimHei"/>
                <a:sym typeface="SimHei"/>
              </a:rPr>
              <a:t>粉絲團群組</a:t>
            </a:r>
            <a:endParaRPr lang="en-US" sz="2400" b="1" i="0" u="sng" strike="noStrike" cap="none" dirty="0">
              <a:latin typeface="SimHei"/>
              <a:ea typeface="SimHei"/>
              <a:cs typeface="SimHei"/>
              <a:sym typeface="SimHei"/>
              <a:hlinkClick r:id="rId6"/>
            </a:endParaRPr>
          </a:p>
        </p:txBody>
      </p:sp>
      <p:sp>
        <p:nvSpPr>
          <p:cNvPr id="6" name="文字方塊 5"/>
          <p:cNvSpPr txBox="1"/>
          <p:nvPr/>
        </p:nvSpPr>
        <p:spPr>
          <a:xfrm>
            <a:off x="323528" y="2420888"/>
            <a:ext cx="87129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名稱：</a:t>
            </a:r>
            <a:r>
              <a:rPr lang="zh-TW" altLang="en-US" sz="26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「語」你</a:t>
            </a:r>
            <a:r>
              <a:rPr lang="zh-TW" altLang="en-US" sz="26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共好，桃園市國小國語文輔導團諮詢站</a:t>
            </a:r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792" y="3351615"/>
            <a:ext cx="3327424" cy="3327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9809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圖片 3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1" name="圖片 40" descr="未命名 - 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460896" y="0"/>
            <a:ext cx="683104" cy="764703"/>
          </a:xfrm>
          <a:prstGeom prst="rect">
            <a:avLst/>
          </a:prstGeom>
        </p:spPr>
      </p:pic>
      <p:sp>
        <p:nvSpPr>
          <p:cNvPr id="2" name="文字方塊 1"/>
          <p:cNvSpPr txBox="1"/>
          <p:nvPr/>
        </p:nvSpPr>
        <p:spPr>
          <a:xfrm>
            <a:off x="-288540" y="2348880"/>
            <a:ext cx="9505056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5000" b="1" dirty="0" smtClean="0"/>
              <a:t>貳、</a:t>
            </a:r>
            <a:r>
              <a:rPr lang="zh-TW" altLang="en-US" sz="5000" b="1" dirty="0"/>
              <a:t>前言</a:t>
            </a:r>
            <a:r>
              <a:rPr lang="en-US" altLang="zh-TW" sz="5000" b="1" dirty="0"/>
              <a:t>~</a:t>
            </a:r>
            <a:r>
              <a:rPr lang="zh-TW" altLang="en-US" sz="5000" b="1" dirty="0"/>
              <a:t>從語文能力談起</a:t>
            </a:r>
            <a:endParaRPr lang="zh-TW" altLang="en-US" sz="5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文字方塊 2"/>
          <p:cNvSpPr txBox="1"/>
          <p:nvPr/>
        </p:nvSpPr>
        <p:spPr>
          <a:xfrm>
            <a:off x="2771800" y="3772153"/>
            <a:ext cx="338437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400" dirty="0" smtClean="0">
                <a:solidFill>
                  <a:srgbClr val="660066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許惠玲 主任</a:t>
            </a:r>
            <a:endParaRPr lang="zh-TW" altLang="en-US" sz="4400" dirty="0">
              <a:solidFill>
                <a:srgbClr val="660066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892517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69776"/>
            <a:ext cx="8229600" cy="1143000"/>
          </a:xfrm>
        </p:spPr>
        <p:txBody>
          <a:bodyPr>
            <a:normAutofit/>
          </a:bodyPr>
          <a:lstStyle/>
          <a:p>
            <a:r>
              <a:rPr lang="zh-TW" altLang="en-US" sz="5000" b="1" dirty="0" smtClean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簡明閱讀理論</a:t>
            </a:r>
            <a:endParaRPr lang="zh-TW" altLang="en-US" sz="5000" b="1" dirty="0">
              <a:solidFill>
                <a:srgbClr val="66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</p:txBody>
      </p:sp>
      <p:grpSp>
        <p:nvGrpSpPr>
          <p:cNvPr id="3" name="群組 43"/>
          <p:cNvGrpSpPr>
            <a:grpSpLocks/>
          </p:cNvGrpSpPr>
          <p:nvPr/>
        </p:nvGrpSpPr>
        <p:grpSpPr bwMode="auto">
          <a:xfrm>
            <a:off x="683568" y="1698229"/>
            <a:ext cx="7962059" cy="4899123"/>
            <a:chOff x="354516" y="945799"/>
            <a:chExt cx="8388024" cy="3871226"/>
          </a:xfrm>
        </p:grpSpPr>
        <p:sp>
          <p:nvSpPr>
            <p:cNvPr id="5" name="手繪多邊形 4"/>
            <p:cNvSpPr/>
            <p:nvPr/>
          </p:nvSpPr>
          <p:spPr>
            <a:xfrm>
              <a:off x="6963128" y="3009908"/>
              <a:ext cx="893505" cy="334488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0" y="169901"/>
                  </a:lnTo>
                  <a:lnTo>
                    <a:pt x="1399857" y="169901"/>
                  </a:lnTo>
                  <a:lnTo>
                    <a:pt x="1399857" y="360871"/>
                  </a:lnTo>
                </a:path>
              </a:pathLst>
            </a:custGeom>
            <a:noFill/>
            <a:scene3d>
              <a:camera prst="orthographicFront"/>
              <a:lightRig rig="chilly" dir="t"/>
            </a:scene3d>
            <a:sp3d z="-40000" prstMaterial="matte"/>
          </p:spPr>
          <p:style>
            <a:lnRef idx="2">
              <a:schemeClr val="accent5"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2">
                <a:tint val="7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6" name="手繪多邊形 5"/>
            <p:cNvSpPr/>
            <p:nvPr/>
          </p:nvSpPr>
          <p:spPr>
            <a:xfrm>
              <a:off x="5459355" y="3006004"/>
              <a:ext cx="1156973" cy="334488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1491229" y="0"/>
                  </a:moveTo>
                  <a:lnTo>
                    <a:pt x="1491229" y="169901"/>
                  </a:lnTo>
                  <a:lnTo>
                    <a:pt x="0" y="169901"/>
                  </a:lnTo>
                  <a:lnTo>
                    <a:pt x="0" y="360871"/>
                  </a:lnTo>
                </a:path>
              </a:pathLst>
            </a:custGeom>
            <a:noFill/>
            <a:scene3d>
              <a:camera prst="orthographicFront"/>
              <a:lightRig rig="chilly" dir="t"/>
            </a:scene3d>
            <a:sp3d z="-40000" prstMaterial="matte"/>
          </p:spPr>
          <p:style>
            <a:lnRef idx="2">
              <a:schemeClr val="accent5"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2">
                <a:tint val="7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7" name="手繪多邊形 6"/>
            <p:cNvSpPr/>
            <p:nvPr/>
          </p:nvSpPr>
          <p:spPr>
            <a:xfrm>
              <a:off x="4305937" y="1788695"/>
              <a:ext cx="2047199" cy="400493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0" y="241113"/>
                  </a:lnTo>
                  <a:lnTo>
                    <a:pt x="2638648" y="241113"/>
                  </a:lnTo>
                  <a:lnTo>
                    <a:pt x="2638648" y="432082"/>
                  </a:lnTo>
                </a:path>
              </a:pathLst>
            </a:custGeom>
            <a:noFill/>
            <a:sp3d z="-40000" prstMaterial="matte"/>
          </p:spPr>
          <p:style>
            <a:lnRef idx="2">
              <a:schemeClr val="accent4"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2">
                <a:tint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8" name="手繪多邊形 7"/>
            <p:cNvSpPr/>
            <p:nvPr/>
          </p:nvSpPr>
          <p:spPr>
            <a:xfrm>
              <a:off x="1741442" y="3032086"/>
              <a:ext cx="879743" cy="290133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0" y="122047"/>
                  </a:lnTo>
                  <a:lnTo>
                    <a:pt x="1133906" y="122047"/>
                  </a:lnTo>
                  <a:lnTo>
                    <a:pt x="1133906" y="313017"/>
                  </a:lnTo>
                </a:path>
              </a:pathLst>
            </a:custGeom>
            <a:noFill/>
            <a:scene3d>
              <a:camera prst="orthographicFront"/>
              <a:lightRig rig="chilly" dir="t"/>
            </a:scene3d>
            <a:sp3d z="-40000" prstMaterial="matte"/>
          </p:spPr>
          <p:style>
            <a:lnRef idx="2">
              <a:schemeClr val="accent5"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2">
                <a:tint val="7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9" name="手繪多邊形 8"/>
            <p:cNvSpPr/>
            <p:nvPr/>
          </p:nvSpPr>
          <p:spPr>
            <a:xfrm>
              <a:off x="1694124" y="3032086"/>
              <a:ext cx="70944" cy="290133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45720" y="0"/>
                  </a:moveTo>
                  <a:lnTo>
                    <a:pt x="45720" y="313017"/>
                  </a:lnTo>
                </a:path>
              </a:pathLst>
            </a:custGeom>
            <a:noFill/>
            <a:scene3d>
              <a:camera prst="orthographicFront"/>
              <a:lightRig rig="chilly" dir="t"/>
            </a:scene3d>
            <a:sp3d z="-40000" prstMaterial="matte"/>
          </p:spPr>
          <p:style>
            <a:lnRef idx="2">
              <a:schemeClr val="accent5"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2">
                <a:tint val="7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0" name="手繪多邊形 9"/>
            <p:cNvSpPr/>
            <p:nvPr/>
          </p:nvSpPr>
          <p:spPr>
            <a:xfrm>
              <a:off x="678570" y="3031930"/>
              <a:ext cx="824572" cy="290133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1062795" y="0"/>
                  </a:moveTo>
                  <a:lnTo>
                    <a:pt x="1062795" y="122047"/>
                  </a:lnTo>
                  <a:lnTo>
                    <a:pt x="0" y="122047"/>
                  </a:lnTo>
                  <a:lnTo>
                    <a:pt x="0" y="313017"/>
                  </a:lnTo>
                </a:path>
              </a:pathLst>
            </a:custGeom>
            <a:noFill/>
            <a:scene3d>
              <a:camera prst="orthographicFront"/>
              <a:lightRig rig="chilly" dir="t"/>
            </a:scene3d>
            <a:sp3d z="-40000" prstMaterial="matte"/>
          </p:spPr>
          <p:style>
            <a:lnRef idx="2">
              <a:schemeClr val="accent5"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2">
                <a:tint val="7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1" name="手繪多邊形 10"/>
            <p:cNvSpPr/>
            <p:nvPr/>
          </p:nvSpPr>
          <p:spPr>
            <a:xfrm>
              <a:off x="1731965" y="1783730"/>
              <a:ext cx="2141621" cy="400493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2569281" y="0"/>
                  </a:moveTo>
                  <a:lnTo>
                    <a:pt x="2569281" y="241113"/>
                  </a:lnTo>
                  <a:lnTo>
                    <a:pt x="0" y="241113"/>
                  </a:lnTo>
                  <a:lnTo>
                    <a:pt x="0" y="432082"/>
                  </a:lnTo>
                </a:path>
              </a:pathLst>
            </a:custGeom>
            <a:noFill/>
            <a:sp3d z="-40000" prstMaterial="matte"/>
          </p:spPr>
          <p:style>
            <a:lnRef idx="2">
              <a:schemeClr val="accent4"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2">
                <a:tint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2" name="手繪多邊形 11"/>
            <p:cNvSpPr/>
            <p:nvPr/>
          </p:nvSpPr>
          <p:spPr>
            <a:xfrm>
              <a:off x="3142753" y="945799"/>
              <a:ext cx="2290845" cy="842896"/>
            </a:xfrm>
            <a:custGeom>
              <a:avLst/>
              <a:gdLst>
                <a:gd name="connsiteX0" fmla="*/ 0 w 2606993"/>
                <a:gd name="connsiteY0" fmla="*/ 0 h 909380"/>
                <a:gd name="connsiteX1" fmla="*/ 2606993 w 2606993"/>
                <a:gd name="connsiteY1" fmla="*/ 0 h 909380"/>
                <a:gd name="connsiteX2" fmla="*/ 2606993 w 2606993"/>
                <a:gd name="connsiteY2" fmla="*/ 909380 h 909380"/>
                <a:gd name="connsiteX3" fmla="*/ 0 w 2606993"/>
                <a:gd name="connsiteY3" fmla="*/ 909380 h 909380"/>
                <a:gd name="connsiteX4" fmla="*/ 0 w 2606993"/>
                <a:gd name="connsiteY4" fmla="*/ 0 h 9093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606993" h="909380">
                  <a:moveTo>
                    <a:pt x="0" y="0"/>
                  </a:moveTo>
                  <a:lnTo>
                    <a:pt x="2606993" y="0"/>
                  </a:lnTo>
                  <a:lnTo>
                    <a:pt x="2606993" y="909380"/>
                  </a:lnTo>
                  <a:lnTo>
                    <a:pt x="0" y="90938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scene3d>
              <a:camera prst="orthographicFront"/>
              <a:lightRig rig="chilly" dir="t"/>
            </a:scene3d>
            <a:sp3d prstMaterial="translucentPowder">
              <a:bevelT w="127000" h="25400" prst="softRound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20320" tIns="20320" rIns="20320" bIns="20320" spcCol="1270" anchor="ctr"/>
            <a:lstStyle/>
            <a:p>
              <a:pPr algn="ctr" defTabSz="14224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zh-TW" altLang="en-US" sz="3200" b="1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itchFamily="34" charset="-120"/>
                  <a:ea typeface="微軟正黑體" pitchFamily="34" charset="-120"/>
                </a:rPr>
                <a:t>閱讀</a:t>
              </a:r>
            </a:p>
          </p:txBody>
        </p:sp>
        <p:sp>
          <p:nvSpPr>
            <p:cNvPr id="13" name="手繪多邊形 12"/>
            <p:cNvSpPr/>
            <p:nvPr/>
          </p:nvSpPr>
          <p:spPr>
            <a:xfrm>
              <a:off x="869539" y="2210429"/>
              <a:ext cx="1702125" cy="842896"/>
            </a:xfrm>
            <a:custGeom>
              <a:avLst/>
              <a:gdLst>
                <a:gd name="connsiteX0" fmla="*/ 0 w 2193879"/>
                <a:gd name="connsiteY0" fmla="*/ 0 h 909380"/>
                <a:gd name="connsiteX1" fmla="*/ 2193879 w 2193879"/>
                <a:gd name="connsiteY1" fmla="*/ 0 h 909380"/>
                <a:gd name="connsiteX2" fmla="*/ 2193879 w 2193879"/>
                <a:gd name="connsiteY2" fmla="*/ 909380 h 909380"/>
                <a:gd name="connsiteX3" fmla="*/ 0 w 2193879"/>
                <a:gd name="connsiteY3" fmla="*/ 909380 h 909380"/>
                <a:gd name="connsiteX4" fmla="*/ 0 w 2193879"/>
                <a:gd name="connsiteY4" fmla="*/ 0 h 9093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93879" h="909380">
                  <a:moveTo>
                    <a:pt x="0" y="0"/>
                  </a:moveTo>
                  <a:lnTo>
                    <a:pt x="2193879" y="0"/>
                  </a:lnTo>
                  <a:lnTo>
                    <a:pt x="2193879" y="909380"/>
                  </a:lnTo>
                  <a:lnTo>
                    <a:pt x="0" y="90938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scene3d>
              <a:camera prst="orthographicFront"/>
              <a:lightRig rig="chilly" dir="t"/>
            </a:scene3d>
            <a:sp3d prstMaterial="translucentPowder">
              <a:bevelT w="127000" h="25400" prst="softRound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20320" tIns="20320" rIns="20320" bIns="20320" spcCol="1270" anchor="ctr"/>
            <a:lstStyle/>
            <a:p>
              <a:pPr algn="ctr" defTabSz="14224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zh-TW" altLang="en-US" sz="3200" b="1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itchFamily="34" charset="-120"/>
                  <a:ea typeface="微軟正黑體" pitchFamily="34" charset="-120"/>
                </a:rPr>
                <a:t>字詞</a:t>
              </a:r>
            </a:p>
          </p:txBody>
        </p:sp>
        <p:sp>
          <p:nvSpPr>
            <p:cNvPr id="14" name="手繪多邊形 13"/>
            <p:cNvSpPr/>
            <p:nvPr/>
          </p:nvSpPr>
          <p:spPr>
            <a:xfrm>
              <a:off x="354516" y="3322219"/>
              <a:ext cx="870507" cy="899126"/>
            </a:xfrm>
            <a:custGeom>
              <a:avLst/>
              <a:gdLst>
                <a:gd name="connsiteX0" fmla="*/ 0 w 990642"/>
                <a:gd name="connsiteY0" fmla="*/ 0 h 970045"/>
                <a:gd name="connsiteX1" fmla="*/ 990642 w 990642"/>
                <a:gd name="connsiteY1" fmla="*/ 0 h 970045"/>
                <a:gd name="connsiteX2" fmla="*/ 990642 w 990642"/>
                <a:gd name="connsiteY2" fmla="*/ 970045 h 970045"/>
                <a:gd name="connsiteX3" fmla="*/ 0 w 990642"/>
                <a:gd name="connsiteY3" fmla="*/ 970045 h 970045"/>
                <a:gd name="connsiteX4" fmla="*/ 0 w 990642"/>
                <a:gd name="connsiteY4" fmla="*/ 0 h 9700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90642" h="970045">
                  <a:moveTo>
                    <a:pt x="0" y="0"/>
                  </a:moveTo>
                  <a:lnTo>
                    <a:pt x="990642" y="0"/>
                  </a:lnTo>
                  <a:lnTo>
                    <a:pt x="990642" y="970045"/>
                  </a:lnTo>
                  <a:lnTo>
                    <a:pt x="0" y="9700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scene3d>
              <a:camera prst="orthographicFront"/>
              <a:lightRig rig="chilly" dir="t"/>
            </a:scene3d>
            <a:sp3d prstMaterial="translucentPowder">
              <a:bevelT w="127000" h="25400" prst="softRound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17780" tIns="17780" rIns="17780" bIns="17780" spcCol="1270" anchor="ctr"/>
            <a:lstStyle/>
            <a:p>
              <a:pPr algn="ctr" defTabSz="1244600">
                <a:lnSpc>
                  <a:spcPts val="3200"/>
                </a:lnSpc>
                <a:defRPr/>
              </a:pPr>
              <a:r>
                <a:rPr lang="zh-TW" altLang="en-US" sz="2800" b="1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itchFamily="34" charset="-120"/>
                  <a:ea typeface="微軟正黑體" pitchFamily="34" charset="-120"/>
                </a:rPr>
                <a:t>形</a:t>
              </a:r>
            </a:p>
          </p:txBody>
        </p:sp>
        <p:sp>
          <p:nvSpPr>
            <p:cNvPr id="15" name="手繪多邊形 14"/>
            <p:cNvSpPr/>
            <p:nvPr/>
          </p:nvSpPr>
          <p:spPr>
            <a:xfrm>
              <a:off x="1288427" y="3322219"/>
              <a:ext cx="870507" cy="892770"/>
            </a:xfrm>
            <a:custGeom>
              <a:avLst/>
              <a:gdLst>
                <a:gd name="connsiteX0" fmla="*/ 0 w 990642"/>
                <a:gd name="connsiteY0" fmla="*/ 0 h 963188"/>
                <a:gd name="connsiteX1" fmla="*/ 990642 w 990642"/>
                <a:gd name="connsiteY1" fmla="*/ 0 h 963188"/>
                <a:gd name="connsiteX2" fmla="*/ 990642 w 990642"/>
                <a:gd name="connsiteY2" fmla="*/ 963188 h 963188"/>
                <a:gd name="connsiteX3" fmla="*/ 0 w 990642"/>
                <a:gd name="connsiteY3" fmla="*/ 963188 h 963188"/>
                <a:gd name="connsiteX4" fmla="*/ 0 w 990642"/>
                <a:gd name="connsiteY4" fmla="*/ 0 h 963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90642" h="963188">
                  <a:moveTo>
                    <a:pt x="0" y="0"/>
                  </a:moveTo>
                  <a:lnTo>
                    <a:pt x="990642" y="0"/>
                  </a:lnTo>
                  <a:lnTo>
                    <a:pt x="990642" y="963188"/>
                  </a:lnTo>
                  <a:lnTo>
                    <a:pt x="0" y="96318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scene3d>
              <a:camera prst="orthographicFront"/>
              <a:lightRig rig="chilly" dir="t"/>
            </a:scene3d>
            <a:sp3d prstMaterial="translucentPowder">
              <a:bevelT w="127000" h="25400" prst="softRound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17780" tIns="17780" rIns="17780" bIns="17780" spcCol="1270" anchor="ctr"/>
            <a:lstStyle/>
            <a:p>
              <a:pPr algn="ctr" defTabSz="1244600">
                <a:lnSpc>
                  <a:spcPts val="3200"/>
                </a:lnSpc>
                <a:defRPr/>
              </a:pPr>
              <a:r>
                <a:rPr lang="zh-TW" altLang="en-US" sz="2800" b="1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itchFamily="34" charset="-120"/>
                  <a:ea typeface="微軟正黑體" pitchFamily="34" charset="-120"/>
                </a:rPr>
                <a:t>音</a:t>
              </a:r>
            </a:p>
          </p:txBody>
        </p:sp>
        <p:sp>
          <p:nvSpPr>
            <p:cNvPr id="16" name="手繪多邊形 15"/>
            <p:cNvSpPr/>
            <p:nvPr/>
          </p:nvSpPr>
          <p:spPr>
            <a:xfrm>
              <a:off x="2284825" y="3322219"/>
              <a:ext cx="870507" cy="892770"/>
            </a:xfrm>
            <a:custGeom>
              <a:avLst/>
              <a:gdLst>
                <a:gd name="connsiteX0" fmla="*/ 0 w 990642"/>
                <a:gd name="connsiteY0" fmla="*/ 0 h 963188"/>
                <a:gd name="connsiteX1" fmla="*/ 990642 w 990642"/>
                <a:gd name="connsiteY1" fmla="*/ 0 h 963188"/>
                <a:gd name="connsiteX2" fmla="*/ 990642 w 990642"/>
                <a:gd name="connsiteY2" fmla="*/ 963188 h 963188"/>
                <a:gd name="connsiteX3" fmla="*/ 0 w 990642"/>
                <a:gd name="connsiteY3" fmla="*/ 963188 h 963188"/>
                <a:gd name="connsiteX4" fmla="*/ 0 w 990642"/>
                <a:gd name="connsiteY4" fmla="*/ 0 h 963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90642" h="963188">
                  <a:moveTo>
                    <a:pt x="0" y="0"/>
                  </a:moveTo>
                  <a:lnTo>
                    <a:pt x="990642" y="0"/>
                  </a:lnTo>
                  <a:lnTo>
                    <a:pt x="990642" y="963188"/>
                  </a:lnTo>
                  <a:lnTo>
                    <a:pt x="0" y="96318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scene3d>
              <a:camera prst="orthographicFront"/>
              <a:lightRig rig="chilly" dir="t"/>
            </a:scene3d>
            <a:sp3d prstMaterial="translucentPowder">
              <a:bevelT w="127000" h="25400" prst="softRound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17780" tIns="17780" rIns="17780" bIns="17780" spcCol="1270" anchor="ctr"/>
            <a:lstStyle/>
            <a:p>
              <a:pPr algn="ctr" defTabSz="1244600">
                <a:lnSpc>
                  <a:spcPts val="3200"/>
                </a:lnSpc>
                <a:defRPr/>
              </a:pPr>
              <a:r>
                <a:rPr lang="zh-TW" altLang="en-US" sz="2800" b="1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itchFamily="34" charset="-120"/>
                  <a:ea typeface="微軟正黑體" pitchFamily="34" charset="-120"/>
                </a:rPr>
                <a:t>義</a:t>
              </a:r>
            </a:p>
          </p:txBody>
        </p:sp>
        <p:sp>
          <p:nvSpPr>
            <p:cNvPr id="17" name="手繪多邊形 16"/>
            <p:cNvSpPr/>
            <p:nvPr/>
          </p:nvSpPr>
          <p:spPr>
            <a:xfrm>
              <a:off x="6158106" y="2192554"/>
              <a:ext cx="1614044" cy="842896"/>
            </a:xfrm>
            <a:custGeom>
              <a:avLst/>
              <a:gdLst>
                <a:gd name="connsiteX0" fmla="*/ 0 w 2080352"/>
                <a:gd name="connsiteY0" fmla="*/ 0 h 909380"/>
                <a:gd name="connsiteX1" fmla="*/ 2080352 w 2080352"/>
                <a:gd name="connsiteY1" fmla="*/ 0 h 909380"/>
                <a:gd name="connsiteX2" fmla="*/ 2080352 w 2080352"/>
                <a:gd name="connsiteY2" fmla="*/ 909380 h 909380"/>
                <a:gd name="connsiteX3" fmla="*/ 0 w 2080352"/>
                <a:gd name="connsiteY3" fmla="*/ 909380 h 909380"/>
                <a:gd name="connsiteX4" fmla="*/ 0 w 2080352"/>
                <a:gd name="connsiteY4" fmla="*/ 0 h 9093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80352" h="909380">
                  <a:moveTo>
                    <a:pt x="0" y="0"/>
                  </a:moveTo>
                  <a:lnTo>
                    <a:pt x="2080352" y="0"/>
                  </a:lnTo>
                  <a:lnTo>
                    <a:pt x="2080352" y="909380"/>
                  </a:lnTo>
                  <a:lnTo>
                    <a:pt x="0" y="90938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scene3d>
              <a:camera prst="orthographicFront"/>
              <a:lightRig rig="chilly" dir="t"/>
            </a:scene3d>
            <a:sp3d prstMaterial="translucentPowder">
              <a:bevelT w="127000" h="25400" prst="softRound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20320" tIns="20320" rIns="20320" bIns="20320" spcCol="1270" anchor="ctr"/>
            <a:lstStyle/>
            <a:p>
              <a:pPr algn="ctr" defTabSz="14224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zh-TW" altLang="en-US" sz="3200" b="1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itchFamily="34" charset="-120"/>
                  <a:ea typeface="微軟正黑體" pitchFamily="34" charset="-120"/>
                </a:rPr>
                <a:t>理解</a:t>
              </a:r>
            </a:p>
          </p:txBody>
        </p:sp>
        <p:sp>
          <p:nvSpPr>
            <p:cNvPr id="18" name="手繪多邊形 17"/>
            <p:cNvSpPr/>
            <p:nvPr/>
          </p:nvSpPr>
          <p:spPr>
            <a:xfrm>
              <a:off x="4572658" y="3363838"/>
              <a:ext cx="1841877" cy="874496"/>
            </a:xfrm>
            <a:custGeom>
              <a:avLst/>
              <a:gdLst>
                <a:gd name="connsiteX0" fmla="*/ 0 w 2096066"/>
                <a:gd name="connsiteY0" fmla="*/ 0 h 943472"/>
                <a:gd name="connsiteX1" fmla="*/ 2096066 w 2096066"/>
                <a:gd name="connsiteY1" fmla="*/ 0 h 943472"/>
                <a:gd name="connsiteX2" fmla="*/ 2096066 w 2096066"/>
                <a:gd name="connsiteY2" fmla="*/ 943472 h 943472"/>
                <a:gd name="connsiteX3" fmla="*/ 0 w 2096066"/>
                <a:gd name="connsiteY3" fmla="*/ 943472 h 943472"/>
                <a:gd name="connsiteX4" fmla="*/ 0 w 2096066"/>
                <a:gd name="connsiteY4" fmla="*/ 0 h 9434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96066" h="943472">
                  <a:moveTo>
                    <a:pt x="0" y="0"/>
                  </a:moveTo>
                  <a:lnTo>
                    <a:pt x="2096066" y="0"/>
                  </a:lnTo>
                  <a:lnTo>
                    <a:pt x="2096066" y="943472"/>
                  </a:lnTo>
                  <a:lnTo>
                    <a:pt x="0" y="94347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>
                <a:lumMod val="25000"/>
              </a:schemeClr>
            </a:solidFill>
            <a:scene3d>
              <a:camera prst="orthographicFront"/>
              <a:lightRig rig="chilly" dir="t"/>
            </a:scene3d>
            <a:sp3d prstMaterial="translucentPowder">
              <a:bevelT w="127000" h="25400" prst="softRound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17780" tIns="17780" rIns="17780" bIns="17780" spcCol="1270" anchor="ctr"/>
            <a:lstStyle/>
            <a:p>
              <a:pPr algn="ctr" defTabSz="1244600">
                <a:lnSpc>
                  <a:spcPts val="3200"/>
                </a:lnSpc>
                <a:defRPr/>
              </a:pPr>
              <a:r>
                <a:rPr lang="zh-TW" altLang="en-US" sz="2800" b="1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itchFamily="34" charset="-120"/>
                  <a:ea typeface="微軟正黑體" pitchFamily="34" charset="-120"/>
                </a:rPr>
                <a:t>句子段落</a:t>
              </a:r>
            </a:p>
          </p:txBody>
        </p:sp>
        <p:sp>
          <p:nvSpPr>
            <p:cNvPr id="19" name="手繪多邊形 18"/>
            <p:cNvSpPr/>
            <p:nvPr/>
          </p:nvSpPr>
          <p:spPr>
            <a:xfrm>
              <a:off x="7690909" y="3363838"/>
              <a:ext cx="1051631" cy="874496"/>
            </a:xfrm>
            <a:custGeom>
              <a:avLst/>
              <a:gdLst>
                <a:gd name="connsiteX0" fmla="*/ 0 w 1196762"/>
                <a:gd name="connsiteY0" fmla="*/ 0 h 943472"/>
                <a:gd name="connsiteX1" fmla="*/ 1196762 w 1196762"/>
                <a:gd name="connsiteY1" fmla="*/ 0 h 943472"/>
                <a:gd name="connsiteX2" fmla="*/ 1196762 w 1196762"/>
                <a:gd name="connsiteY2" fmla="*/ 943472 h 943472"/>
                <a:gd name="connsiteX3" fmla="*/ 0 w 1196762"/>
                <a:gd name="connsiteY3" fmla="*/ 943472 h 943472"/>
                <a:gd name="connsiteX4" fmla="*/ 0 w 1196762"/>
                <a:gd name="connsiteY4" fmla="*/ 0 h 9434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96762" h="943472">
                  <a:moveTo>
                    <a:pt x="0" y="0"/>
                  </a:moveTo>
                  <a:lnTo>
                    <a:pt x="1196762" y="0"/>
                  </a:lnTo>
                  <a:lnTo>
                    <a:pt x="1196762" y="943472"/>
                  </a:lnTo>
                  <a:lnTo>
                    <a:pt x="0" y="94347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63300"/>
            </a:solidFill>
            <a:scene3d>
              <a:camera prst="orthographicFront"/>
              <a:lightRig rig="chilly" dir="t"/>
            </a:scene3d>
            <a:sp3d prstMaterial="translucentPowder">
              <a:bevelT w="127000" h="25400" prst="softRound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17780" tIns="17780" rIns="17780" bIns="17780" spcCol="1270" anchor="ctr"/>
            <a:lstStyle/>
            <a:p>
              <a:pPr algn="ctr" defTabSz="1244600">
                <a:lnSpc>
                  <a:spcPts val="3200"/>
                </a:lnSpc>
                <a:defRPr/>
              </a:pPr>
              <a:r>
                <a:rPr lang="zh-TW" altLang="en-US" sz="2800" b="1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itchFamily="34" charset="-120"/>
                  <a:ea typeface="微軟正黑體" pitchFamily="34" charset="-120"/>
                </a:rPr>
                <a:t>全文</a:t>
              </a:r>
            </a:p>
          </p:txBody>
        </p:sp>
        <p:cxnSp>
          <p:nvCxnSpPr>
            <p:cNvPr id="20" name="直線接點 19"/>
            <p:cNvCxnSpPr/>
            <p:nvPr/>
          </p:nvCxnSpPr>
          <p:spPr bwMode="auto">
            <a:xfrm flipV="1">
              <a:off x="6899111" y="1777360"/>
              <a:ext cx="132490" cy="246952"/>
            </a:xfrm>
            <a:prstGeom prst="line">
              <a:avLst/>
            </a:prstGeom>
            <a:ln w="57150">
              <a:noFill/>
            </a:ln>
            <a:effectLst>
              <a:outerShdw blurRad="184150" dist="241300" dir="11520000" sx="110000" sy="110000" algn="ctr">
                <a:srgbClr val="000000">
                  <a:alpha val="18000"/>
                </a:srgbClr>
              </a:outerShdw>
            </a:effectLst>
            <a:scene3d>
              <a:camera prst="obliqueBottomLeft"/>
              <a:lightRig rig="flood" dir="t">
                <a:rot lat="0" lon="0" rev="13800000"/>
              </a:lightRig>
            </a:scene3d>
            <a:sp3d extrusionH="107950" prstMaterial="plastic">
              <a:bevelT w="82550" h="63500" prst="divot"/>
              <a:bevelB/>
            </a:sp3d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線接點 20"/>
            <p:cNvCxnSpPr/>
            <p:nvPr/>
          </p:nvCxnSpPr>
          <p:spPr bwMode="auto">
            <a:xfrm flipV="1">
              <a:off x="2502571" y="1777360"/>
              <a:ext cx="63513" cy="246952"/>
            </a:xfrm>
            <a:prstGeom prst="line">
              <a:avLst/>
            </a:prstGeom>
            <a:ln w="57150">
              <a:noFill/>
            </a:ln>
            <a:effectLst>
              <a:outerShdw blurRad="184150" dist="241300" dir="11520000" sx="110000" sy="110000" algn="ctr">
                <a:srgbClr val="000000">
                  <a:alpha val="18000"/>
                </a:srgbClr>
              </a:outerShdw>
            </a:effectLst>
            <a:scene3d>
              <a:camera prst="obliqueBottomLeft"/>
              <a:lightRig rig="flood" dir="t">
                <a:rot lat="0" lon="0" rev="13800000"/>
              </a:lightRig>
            </a:scene3d>
            <a:sp3d extrusionH="107950" prstMaterial="plastic">
              <a:bevelT w="82550" h="63500" prst="divot"/>
              <a:bevelB/>
            </a:sp3d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線接點 21"/>
            <p:cNvCxnSpPr/>
            <p:nvPr/>
          </p:nvCxnSpPr>
          <p:spPr bwMode="auto">
            <a:xfrm>
              <a:off x="-12192" y="1629189"/>
              <a:ext cx="0" cy="148171"/>
            </a:xfrm>
            <a:prstGeom prst="line">
              <a:avLst/>
            </a:prstGeom>
            <a:ln w="57150">
              <a:noFill/>
            </a:ln>
            <a:effectLst>
              <a:outerShdw blurRad="184150" dist="241300" dir="11520000" sx="110000" sy="110000" algn="ctr">
                <a:srgbClr val="000000">
                  <a:alpha val="18000"/>
                </a:srgbClr>
              </a:outerShdw>
            </a:effectLst>
            <a:scene3d>
              <a:camera prst="obliqueBottomLeft"/>
              <a:lightRig rig="flood" dir="t">
                <a:rot lat="0" lon="0" rev="13800000"/>
              </a:lightRig>
            </a:scene3d>
            <a:sp3d extrusionH="107950" prstMaterial="plastic">
              <a:bevelT w="82550" h="63500" prst="divot"/>
              <a:bevelB/>
            </a:sp3d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線接點 22"/>
            <p:cNvCxnSpPr/>
            <p:nvPr/>
          </p:nvCxnSpPr>
          <p:spPr bwMode="auto">
            <a:xfrm flipH="1">
              <a:off x="-12192" y="2468776"/>
              <a:ext cx="0" cy="247001"/>
            </a:xfrm>
            <a:prstGeom prst="line">
              <a:avLst/>
            </a:prstGeom>
            <a:ln w="57150">
              <a:noFill/>
            </a:ln>
            <a:effectLst>
              <a:outerShdw blurRad="184150" dist="241300" dir="11520000" sx="110000" sy="110000" algn="ctr">
                <a:srgbClr val="000000">
                  <a:alpha val="18000"/>
                </a:srgbClr>
              </a:outerShdw>
            </a:effectLst>
            <a:scene3d>
              <a:camera prst="obliqueBottomLeft"/>
              <a:lightRig rig="flood" dir="t">
                <a:rot lat="0" lon="0" rev="13800000"/>
              </a:lightRig>
            </a:scene3d>
            <a:sp3d extrusionH="107950" prstMaterial="plastic">
              <a:bevelT w="82550" h="63500" prst="divot"/>
              <a:bevelB/>
            </a:sp3d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線接點 23"/>
            <p:cNvCxnSpPr/>
            <p:nvPr/>
          </p:nvCxnSpPr>
          <p:spPr bwMode="auto">
            <a:xfrm flipH="1" flipV="1">
              <a:off x="-12192" y="2704964"/>
              <a:ext cx="0" cy="246924"/>
            </a:xfrm>
            <a:prstGeom prst="line">
              <a:avLst/>
            </a:prstGeom>
            <a:ln w="57150">
              <a:noFill/>
            </a:ln>
            <a:effectLst>
              <a:outerShdw blurRad="184150" dist="241300" dir="11520000" sx="110000" sy="110000" algn="ctr">
                <a:srgbClr val="000000">
                  <a:alpha val="18000"/>
                </a:srgbClr>
              </a:outerShdw>
            </a:effectLst>
            <a:scene3d>
              <a:camera prst="obliqueBottomLeft"/>
              <a:lightRig rig="flood" dir="t">
                <a:rot lat="0" lon="0" rev="13800000"/>
              </a:lightRig>
            </a:scene3d>
            <a:sp3d extrusionH="107950" prstMaterial="plastic">
              <a:bevelT w="82550" h="63500" prst="divot"/>
              <a:bevelB/>
            </a:sp3d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線接點 24"/>
            <p:cNvCxnSpPr/>
            <p:nvPr/>
          </p:nvCxnSpPr>
          <p:spPr bwMode="auto">
            <a:xfrm flipH="1" flipV="1">
              <a:off x="-12192" y="2715777"/>
              <a:ext cx="0" cy="246924"/>
            </a:xfrm>
            <a:prstGeom prst="line">
              <a:avLst/>
            </a:prstGeom>
            <a:ln w="57150">
              <a:noFill/>
            </a:ln>
            <a:effectLst>
              <a:outerShdw blurRad="184150" dist="241300" dir="11520000" sx="110000" sy="110000" algn="ctr">
                <a:srgbClr val="000000">
                  <a:alpha val="18000"/>
                </a:srgbClr>
              </a:outerShdw>
            </a:effectLst>
            <a:scene3d>
              <a:camera prst="obliqueBottomLeft"/>
              <a:lightRig rig="flood" dir="t">
                <a:rot lat="0" lon="0" rev="13800000"/>
              </a:lightRig>
            </a:scene3d>
            <a:sp3d extrusionH="107950" prstMaterial="plastic">
              <a:bevelT w="82550" h="63500" prst="divot"/>
              <a:bevelB/>
            </a:sp3d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線接點 25"/>
            <p:cNvCxnSpPr/>
            <p:nvPr/>
          </p:nvCxnSpPr>
          <p:spPr bwMode="auto">
            <a:xfrm flipH="1" flipV="1">
              <a:off x="-12192" y="2704964"/>
              <a:ext cx="0" cy="246924"/>
            </a:xfrm>
            <a:prstGeom prst="line">
              <a:avLst/>
            </a:prstGeom>
            <a:ln w="57150">
              <a:noFill/>
            </a:ln>
            <a:effectLst>
              <a:outerShdw blurRad="184150" dist="241300" dir="11520000" sx="110000" sy="110000" algn="ctr">
                <a:srgbClr val="000000">
                  <a:alpha val="18000"/>
                </a:srgbClr>
              </a:outerShdw>
            </a:effectLst>
            <a:scene3d>
              <a:camera prst="obliqueBottomLeft"/>
              <a:lightRig rig="flood" dir="t">
                <a:rot lat="0" lon="0" rev="13800000"/>
              </a:lightRig>
            </a:scene3d>
            <a:sp3d extrusionH="107950" prstMaterial="plastic">
              <a:bevelT w="82550" h="63500" prst="divot"/>
              <a:bevelB/>
            </a:sp3d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線接點 26"/>
            <p:cNvCxnSpPr/>
            <p:nvPr/>
          </p:nvCxnSpPr>
          <p:spPr bwMode="auto">
            <a:xfrm flipH="1">
              <a:off x="-12192" y="2468826"/>
              <a:ext cx="0" cy="247001"/>
            </a:xfrm>
            <a:prstGeom prst="line">
              <a:avLst/>
            </a:prstGeom>
            <a:ln w="57150">
              <a:noFill/>
            </a:ln>
            <a:effectLst>
              <a:outerShdw blurRad="184150" dist="241300" dir="11520000" sx="110000" sy="110000" algn="ctr">
                <a:srgbClr val="000000">
                  <a:alpha val="18000"/>
                </a:srgbClr>
              </a:outerShdw>
            </a:effectLst>
            <a:scene3d>
              <a:camera prst="obliqueBottomLeft"/>
              <a:lightRig rig="flood" dir="t">
                <a:rot lat="0" lon="0" rev="13800000"/>
              </a:lightRig>
            </a:scene3d>
            <a:sp3d extrusionH="107950" prstMaterial="plastic">
              <a:bevelT w="82550" h="63500" prst="divot"/>
              <a:bevelB/>
            </a:sp3d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線接點 27"/>
            <p:cNvCxnSpPr/>
            <p:nvPr/>
          </p:nvCxnSpPr>
          <p:spPr bwMode="auto">
            <a:xfrm flipH="1" flipV="1">
              <a:off x="-12192" y="2705013"/>
              <a:ext cx="0" cy="246924"/>
            </a:xfrm>
            <a:prstGeom prst="line">
              <a:avLst/>
            </a:prstGeom>
            <a:ln w="57150">
              <a:noFill/>
            </a:ln>
            <a:effectLst>
              <a:outerShdw blurRad="184150" dist="241300" dir="11520000" sx="110000" sy="110000" algn="ctr">
                <a:srgbClr val="000000">
                  <a:alpha val="18000"/>
                </a:srgbClr>
              </a:outerShdw>
            </a:effectLst>
            <a:scene3d>
              <a:camera prst="obliqueBottomLeft"/>
              <a:lightRig rig="flood" dir="t">
                <a:rot lat="0" lon="0" rev="13800000"/>
              </a:lightRig>
            </a:scene3d>
            <a:sp3d extrusionH="107950" prstMaterial="plastic">
              <a:bevelT w="82550" h="63500" prst="divot"/>
              <a:bevelB/>
            </a:sp3d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線接點 28"/>
            <p:cNvCxnSpPr/>
            <p:nvPr/>
          </p:nvCxnSpPr>
          <p:spPr bwMode="auto">
            <a:xfrm flipH="1" flipV="1">
              <a:off x="-12192" y="2705013"/>
              <a:ext cx="0" cy="246924"/>
            </a:xfrm>
            <a:prstGeom prst="line">
              <a:avLst/>
            </a:prstGeom>
            <a:ln w="57150">
              <a:noFill/>
            </a:ln>
            <a:effectLst>
              <a:outerShdw blurRad="184150" dist="241300" dir="11520000" sx="110000" sy="110000" algn="ctr">
                <a:srgbClr val="000000">
                  <a:alpha val="18000"/>
                </a:srgbClr>
              </a:outerShdw>
            </a:effectLst>
            <a:scene3d>
              <a:camera prst="obliqueBottomLeft"/>
              <a:lightRig rig="flood" dir="t">
                <a:rot lat="0" lon="0" rev="13800000"/>
              </a:lightRig>
            </a:scene3d>
            <a:sp3d extrusionH="107950" prstMaterial="plastic">
              <a:bevelT w="82550" h="63500" prst="divot"/>
              <a:bevelB/>
            </a:sp3d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直線單箭頭接點 29"/>
            <p:cNvCxnSpPr/>
            <p:nvPr/>
          </p:nvCxnSpPr>
          <p:spPr bwMode="auto">
            <a:xfrm flipH="1">
              <a:off x="2422603" y="4421902"/>
              <a:ext cx="5094" cy="395123"/>
            </a:xfrm>
            <a:prstGeom prst="straightConnector1">
              <a:avLst/>
            </a:prstGeom>
            <a:ln w="57150">
              <a:noFill/>
              <a:tailEnd type="triangle"/>
            </a:ln>
            <a:effectLst>
              <a:outerShdw blurRad="184150" dist="241300" dir="11520000" sx="110000" sy="110000" algn="ctr">
                <a:srgbClr val="000000">
                  <a:alpha val="18000"/>
                </a:srgbClr>
              </a:outerShdw>
            </a:effectLst>
            <a:scene3d>
              <a:camera prst="obliqueBottomLeft"/>
              <a:lightRig rig="flood" dir="t">
                <a:rot lat="0" lon="0" rev="13800000"/>
              </a:lightRig>
            </a:scene3d>
            <a:sp3d extrusionH="107950" prstMaterial="plastic">
              <a:bevelT w="82550" h="63500" prst="divot"/>
              <a:bevelB/>
            </a:sp3d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直線接點 30"/>
            <p:cNvCxnSpPr/>
            <p:nvPr/>
          </p:nvCxnSpPr>
          <p:spPr bwMode="auto">
            <a:xfrm>
              <a:off x="1100005" y="3407194"/>
              <a:ext cx="1099664" cy="197610"/>
            </a:xfrm>
            <a:prstGeom prst="line">
              <a:avLst/>
            </a:prstGeom>
            <a:ln w="57150">
              <a:noFill/>
              <a:tailEnd type="none"/>
            </a:ln>
            <a:effectLst>
              <a:outerShdw blurRad="184150" dist="241300" dir="11520000" sx="110000" sy="110000" algn="ctr">
                <a:srgbClr val="000000">
                  <a:alpha val="18000"/>
                </a:srgbClr>
              </a:outerShdw>
            </a:effectLst>
            <a:scene3d>
              <a:camera prst="obliqueBottomLeft"/>
              <a:lightRig rig="flood" dir="t">
                <a:rot lat="0" lon="0" rev="13800000"/>
              </a:lightRig>
            </a:scene3d>
            <a:sp3d extrusionH="107950" prstMaterial="plastic">
              <a:bevelT w="82550" h="63500" prst="divot"/>
              <a:bevelB/>
            </a:sp3d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直線接點 31"/>
            <p:cNvCxnSpPr/>
            <p:nvPr/>
          </p:nvCxnSpPr>
          <p:spPr bwMode="auto">
            <a:xfrm>
              <a:off x="2167899" y="3407194"/>
              <a:ext cx="31771" cy="197610"/>
            </a:xfrm>
            <a:prstGeom prst="line">
              <a:avLst/>
            </a:prstGeom>
            <a:ln w="57150">
              <a:noFill/>
              <a:tailEnd type="none"/>
            </a:ln>
            <a:effectLst>
              <a:outerShdw blurRad="184150" dist="241300" dir="11520000" sx="110000" sy="110000" algn="ctr">
                <a:srgbClr val="000000">
                  <a:alpha val="18000"/>
                </a:srgbClr>
              </a:outerShdw>
            </a:effectLst>
            <a:scene3d>
              <a:camera prst="obliqueBottomLeft"/>
              <a:lightRig rig="flood" dir="t">
                <a:rot lat="0" lon="0" rev="13800000"/>
              </a:lightRig>
            </a:scene3d>
            <a:sp3d extrusionH="107950" prstMaterial="plastic">
              <a:bevelT w="82550" h="63500" prst="divot"/>
              <a:bevelB/>
            </a:sp3d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線接點 32"/>
            <p:cNvCxnSpPr/>
            <p:nvPr/>
          </p:nvCxnSpPr>
          <p:spPr bwMode="auto">
            <a:xfrm flipH="1">
              <a:off x="2199669" y="3407194"/>
              <a:ext cx="1089378" cy="197610"/>
            </a:xfrm>
            <a:prstGeom prst="line">
              <a:avLst/>
            </a:prstGeom>
            <a:ln w="57150">
              <a:noFill/>
              <a:tailEnd type="none"/>
            </a:ln>
            <a:effectLst>
              <a:outerShdw blurRad="184150" dist="241300" dir="11520000" sx="110000" sy="110000" algn="ctr">
                <a:srgbClr val="000000">
                  <a:alpha val="18000"/>
                </a:srgbClr>
              </a:outerShdw>
            </a:effectLst>
            <a:scene3d>
              <a:camera prst="obliqueBottomLeft"/>
              <a:lightRig rig="flood" dir="t">
                <a:rot lat="0" lon="0" rev="13800000"/>
              </a:lightRig>
            </a:scene3d>
            <a:sp3d extrusionH="107950" prstMaterial="plastic">
              <a:bevelT w="82550" h="63500" prst="divot"/>
              <a:bevelB/>
            </a:sp3d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直線單箭頭接點 33"/>
            <p:cNvCxnSpPr/>
            <p:nvPr/>
          </p:nvCxnSpPr>
          <p:spPr bwMode="auto">
            <a:xfrm>
              <a:off x="3711948" y="2468566"/>
              <a:ext cx="1011199" cy="0"/>
            </a:xfrm>
            <a:prstGeom prst="straightConnector1">
              <a:avLst/>
            </a:prstGeom>
            <a:ln w="127000">
              <a:solidFill>
                <a:schemeClr val="tx2"/>
              </a:solidFill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直線單箭頭接點 34"/>
            <p:cNvCxnSpPr/>
            <p:nvPr/>
          </p:nvCxnSpPr>
          <p:spPr bwMode="auto">
            <a:xfrm>
              <a:off x="3700836" y="2829012"/>
              <a:ext cx="1008023" cy="0"/>
            </a:xfrm>
            <a:prstGeom prst="straightConnector1">
              <a:avLst/>
            </a:prstGeom>
            <a:ln w="127000">
              <a:solidFill>
                <a:schemeClr val="tx1">
                  <a:lumMod val="50000"/>
                  <a:lumOff val="50000"/>
                </a:schemeClr>
              </a:solidFill>
              <a:headEnd type="triangle"/>
              <a:tailEnd type="non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直線單箭頭接點 35"/>
            <p:cNvCxnSpPr/>
            <p:nvPr/>
          </p:nvCxnSpPr>
          <p:spPr bwMode="auto">
            <a:xfrm>
              <a:off x="6851900" y="3603893"/>
              <a:ext cx="403209" cy="0"/>
            </a:xfrm>
            <a:prstGeom prst="straightConnector1">
              <a:avLst/>
            </a:prstGeom>
            <a:ln w="76200">
              <a:solidFill>
                <a:schemeClr val="bg2">
                  <a:lumMod val="25000"/>
                </a:schemeClr>
              </a:solidFill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直線單箭頭接點 36"/>
            <p:cNvCxnSpPr/>
            <p:nvPr/>
          </p:nvCxnSpPr>
          <p:spPr bwMode="auto">
            <a:xfrm>
              <a:off x="6780466" y="3897649"/>
              <a:ext cx="457182" cy="0"/>
            </a:xfrm>
            <a:prstGeom prst="straightConnector1">
              <a:avLst/>
            </a:prstGeom>
            <a:ln w="76200">
              <a:solidFill>
                <a:schemeClr val="bg2">
                  <a:lumMod val="75000"/>
                </a:schemeClr>
              </a:solidFill>
              <a:headEnd type="triangle"/>
              <a:tailEnd type="non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" name="群組 4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43" name="圖片 42" descr="未命名 - 2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743629" y="5552893"/>
              <a:ext cx="1400371" cy="1305107"/>
            </a:xfrm>
            <a:prstGeom prst="rect">
              <a:avLst/>
            </a:prstGeom>
          </p:spPr>
        </p:pic>
        <p:pic>
          <p:nvPicPr>
            <p:cNvPr id="44" name="圖片 43" descr="未命名 - 5.pn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0"/>
              <a:ext cx="2438741" cy="2057687"/>
            </a:xfrm>
            <a:prstGeom prst="rect">
              <a:avLst/>
            </a:prstGeom>
          </p:spPr>
        </p:pic>
      </p:grpSp>
      <p:pic>
        <p:nvPicPr>
          <p:cNvPr id="41" name="圖片 40" descr="未命名 - 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460896" y="0"/>
            <a:ext cx="683104" cy="764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4936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5000" b="1" dirty="0" smtClean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評量項目</a:t>
            </a:r>
            <a:endParaRPr lang="zh-TW" altLang="en-US" sz="5000" b="1" dirty="0">
              <a:solidFill>
                <a:srgbClr val="66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2494468"/>
              </p:ext>
            </p:extLst>
          </p:nvPr>
        </p:nvGraphicFramePr>
        <p:xfrm>
          <a:off x="827581" y="1556792"/>
          <a:ext cx="7560843" cy="452480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319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3196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69690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63151">
                <a:tc>
                  <a:txBody>
                    <a:bodyPr/>
                    <a:lstStyle/>
                    <a:p>
                      <a:pPr algn="l"/>
                      <a:r>
                        <a:rPr lang="zh-TW" altLang="en-US" sz="2200" b="0" dirty="0" smtClean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閱讀理論</a:t>
                      </a:r>
                      <a:endParaRPr lang="zh-TW" sz="2200" b="0" dirty="0"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46962" marR="46962" marT="0" marB="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sz="2200" b="0" kern="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項目</a:t>
                      </a:r>
                      <a:endParaRPr lang="zh-TW" sz="2200" b="0" dirty="0"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46962" marR="46962" marT="0" marB="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sz="2200" b="0" kern="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說明</a:t>
                      </a:r>
                      <a:endParaRPr lang="zh-TW" sz="2200" b="0" dirty="0"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46962" marR="46962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44730">
                <a:tc rowSpan="2"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</a:pPr>
                      <a:r>
                        <a:rPr lang="zh-TW" altLang="en-US" sz="1800" b="0" dirty="0" smtClean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解碼歷程</a:t>
                      </a:r>
                      <a:endParaRPr lang="zh-TW" sz="1800" b="0" dirty="0"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46962" marR="46962" marT="0" marB="0" anchor="ctr"/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</a:pPr>
                      <a:r>
                        <a:rPr lang="zh-TW" sz="1800" b="0" kern="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形音對應</a:t>
                      </a:r>
                      <a:endParaRPr lang="zh-TW" sz="1800" b="0" dirty="0"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46962" marR="46962" marT="0" marB="0" anchor="ctr"/>
                </a:tc>
                <a:tc>
                  <a:txBody>
                    <a:bodyPr/>
                    <a:lstStyle/>
                    <a:p>
                      <a:pPr marL="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zh-TW" sz="2000" b="0" dirty="0" smtClean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能</a:t>
                      </a:r>
                      <a:r>
                        <a:rPr lang="zh-TW" sz="2000" b="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辨認字音字形。</a:t>
                      </a:r>
                      <a:endParaRPr lang="zh-TW" sz="2000" b="0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46962" marR="46962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44730">
                <a:tc vMerge="1"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</a:pPr>
                      <a:endParaRPr lang="zh-TW" sz="2000" dirty="0">
                        <a:effectLst/>
                        <a:latin typeface="Adobe 繁黑體 Std B" panose="020B0700000000000000" pitchFamily="34" charset="-120"/>
                        <a:ea typeface="Adobe 繁黑體 Std B" panose="020B0700000000000000" pitchFamily="34" charset="-12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</a:pPr>
                      <a:r>
                        <a:rPr lang="zh-TW" sz="1800" b="0" kern="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字詞理解</a:t>
                      </a:r>
                      <a:endParaRPr lang="zh-TW" sz="1800" b="0" dirty="0"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46962" marR="46962" marT="0" marB="0" anchor="ctr"/>
                </a:tc>
                <a:tc>
                  <a:txBody>
                    <a:bodyPr/>
                    <a:lstStyle/>
                    <a:p>
                      <a:pPr marL="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zh-TW" sz="2000" b="0" dirty="0" smtClean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能</a:t>
                      </a:r>
                      <a:r>
                        <a:rPr lang="zh-TW" sz="2000" b="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理解文章脈絡中字或詞彙的意義。</a:t>
                      </a:r>
                      <a:endParaRPr lang="zh-TW" sz="2000" b="0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46962" marR="46962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67910">
                <a:tc rowSpan="4"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</a:pPr>
                      <a:r>
                        <a:rPr lang="zh-TW" altLang="en-US" sz="1800" b="0" dirty="0" smtClean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篇章理解的歷程</a:t>
                      </a:r>
                      <a:endParaRPr lang="zh-TW" sz="1800" b="0" dirty="0"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46962" marR="46962" marT="0" marB="0" anchor="ctr"/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</a:pPr>
                      <a:r>
                        <a:rPr lang="zh-TW" sz="1800" b="0" kern="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語句理解</a:t>
                      </a:r>
                      <a:endParaRPr lang="zh-TW" sz="1800" b="0" dirty="0"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46962" marR="46962" marT="0" marB="0" anchor="ctr"/>
                </a:tc>
                <a:tc>
                  <a:txBody>
                    <a:bodyPr/>
                    <a:lstStyle/>
                    <a:p>
                      <a:pPr marL="0" algn="l">
                        <a:spcAft>
                          <a:spcPts val="0"/>
                        </a:spcAft>
                      </a:pPr>
                      <a:r>
                        <a:rPr lang="zh-TW" sz="2000" b="0" dirty="0" smtClean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能</a:t>
                      </a:r>
                      <a:r>
                        <a:rPr lang="zh-TW" sz="2000" b="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理解文章脈絡中特定語句所傳達的意義。</a:t>
                      </a:r>
                      <a:endParaRPr lang="zh-TW" sz="2000" b="0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46962" marR="46962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68096">
                <a:tc vMerge="1"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</a:pPr>
                      <a:endParaRPr lang="zh-TW" sz="2000" dirty="0">
                        <a:effectLst/>
                        <a:latin typeface="Adobe 繁黑體 Std B" panose="020B0700000000000000" pitchFamily="34" charset="-120"/>
                        <a:ea typeface="Adobe 繁黑體 Std B" panose="020B0700000000000000" pitchFamily="34" charset="-12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</a:pPr>
                      <a:r>
                        <a:rPr lang="zh-TW" sz="1800" b="0" kern="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文意理解</a:t>
                      </a:r>
                      <a:endParaRPr lang="zh-TW" sz="1800" b="0" dirty="0"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46962" marR="46962" marT="0" marB="0" anchor="ctr"/>
                </a:tc>
                <a:tc>
                  <a:txBody>
                    <a:bodyPr/>
                    <a:lstStyle/>
                    <a:p>
                      <a:pPr marL="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zh-TW" sz="2000" b="0" dirty="0" smtClean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能</a:t>
                      </a:r>
                      <a:r>
                        <a:rPr lang="zh-TW" sz="2000" b="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理解篇章內容傳達的意義、掌握重點。</a:t>
                      </a:r>
                      <a:endParaRPr lang="zh-TW" sz="2000" b="0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46962" marR="46962"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68096">
                <a:tc vMerge="1"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</a:pPr>
                      <a:endParaRPr lang="zh-TW" sz="2000" dirty="0">
                        <a:effectLst/>
                        <a:latin typeface="Adobe 繁黑體 Std B" panose="020B0700000000000000" pitchFamily="34" charset="-120"/>
                        <a:ea typeface="Adobe 繁黑體 Std B" panose="020B0700000000000000" pitchFamily="34" charset="-12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</a:pPr>
                      <a:r>
                        <a:rPr lang="zh-TW" sz="1800" b="0" kern="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推論理解</a:t>
                      </a:r>
                      <a:endParaRPr lang="zh-TW" sz="1800" b="0" dirty="0"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46962" marR="46962" marT="0" marB="0" anchor="ctr"/>
                </a:tc>
                <a:tc>
                  <a:txBody>
                    <a:bodyPr/>
                    <a:lstStyle/>
                    <a:p>
                      <a:pPr marL="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zh-TW" sz="2000" b="0" dirty="0" smtClean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能</a:t>
                      </a:r>
                      <a:r>
                        <a:rPr lang="zh-TW" sz="2000" b="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整合文章上下文，結合自身背景知識，以超越文章字面的訊息。</a:t>
                      </a:r>
                      <a:endParaRPr lang="zh-TW" sz="2000" b="0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46962" marR="46962" marT="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768096">
                <a:tc vMerge="1"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</a:pPr>
                      <a:endParaRPr lang="zh-TW" sz="2000" dirty="0">
                        <a:effectLst/>
                        <a:latin typeface="Adobe 繁黑體 Std B" panose="020B0700000000000000" pitchFamily="34" charset="-120"/>
                        <a:ea typeface="Adobe 繁黑體 Std B" panose="020B0700000000000000" pitchFamily="34" charset="-12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algn="l">
                        <a:spcBef>
                          <a:spcPts val="600"/>
                        </a:spcBef>
                      </a:pPr>
                      <a:r>
                        <a:rPr lang="zh-TW" sz="1800" b="0" kern="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評論理解</a:t>
                      </a:r>
                      <a:endParaRPr lang="zh-TW" sz="1800" b="0" dirty="0">
                        <a:effectLst/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46962" marR="46962" marT="0" marB="0" anchor="ctr"/>
                </a:tc>
                <a:tc>
                  <a:txBody>
                    <a:bodyPr/>
                    <a:lstStyle/>
                    <a:p>
                      <a:pPr marL="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zh-TW" sz="2000" b="0" dirty="0" smtClean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能</a:t>
                      </a:r>
                      <a:r>
                        <a:rPr lang="zh-TW" sz="2000" b="0" dirty="0">
                          <a:effectLst/>
                          <a:latin typeface="微軟正黑體" pitchFamily="34" charset="-120"/>
                          <a:ea typeface="微軟正黑體" pitchFamily="34" charset="-120"/>
                        </a:rPr>
                        <a:t>從特定觀點詮釋文章的內容、寫作手法、情意表達等。</a:t>
                      </a:r>
                      <a:endParaRPr lang="zh-TW" sz="2000" b="0" dirty="0">
                        <a:solidFill>
                          <a:srgbClr val="000000"/>
                        </a:solidFill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46962" marR="46962" marT="0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pSp>
        <p:nvGrpSpPr>
          <p:cNvPr id="3" name="群組 4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6" name="圖片 5" descr="未命名 - 2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743629" y="5552893"/>
              <a:ext cx="1400371" cy="1305107"/>
            </a:xfrm>
            <a:prstGeom prst="rect">
              <a:avLst/>
            </a:prstGeom>
          </p:spPr>
        </p:pic>
        <p:pic>
          <p:nvPicPr>
            <p:cNvPr id="7" name="圖片 6" descr="未命名 - 5.pn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0"/>
              <a:ext cx="2438741" cy="2057687"/>
            </a:xfrm>
            <a:prstGeom prst="rect">
              <a:avLst/>
            </a:prstGeom>
          </p:spPr>
        </p:pic>
      </p:grpSp>
      <p:pic>
        <p:nvPicPr>
          <p:cNvPr id="9" name="圖片 8" descr="未命名 - 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460896" y="0"/>
            <a:ext cx="683104" cy="764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069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5000" b="1" dirty="0" smtClean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閱讀發展階段論</a:t>
            </a:r>
            <a:endParaRPr lang="zh-TW" altLang="en-US" sz="5000" b="1" dirty="0">
              <a:solidFill>
                <a:srgbClr val="66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</p:txBody>
      </p:sp>
      <p:grpSp>
        <p:nvGrpSpPr>
          <p:cNvPr id="3" name="群組 3"/>
          <p:cNvGrpSpPr/>
          <p:nvPr/>
        </p:nvGrpSpPr>
        <p:grpSpPr>
          <a:xfrm>
            <a:off x="747042" y="1690692"/>
            <a:ext cx="7662322" cy="4710111"/>
            <a:chOff x="422477" y="1059582"/>
            <a:chExt cx="8366777" cy="3816424"/>
          </a:xfrm>
        </p:grpSpPr>
        <p:pic>
          <p:nvPicPr>
            <p:cNvPr id="5" name="圖片 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2477" y="1059582"/>
              <a:ext cx="8366777" cy="3816424"/>
            </a:xfrm>
            <a:prstGeom prst="rect">
              <a:avLst/>
            </a:prstGeom>
          </p:spPr>
        </p:pic>
        <p:sp>
          <p:nvSpPr>
            <p:cNvPr id="6" name="矩形 5"/>
            <p:cNvSpPr/>
            <p:nvPr/>
          </p:nvSpPr>
          <p:spPr>
            <a:xfrm>
              <a:off x="7905854" y="1214428"/>
              <a:ext cx="809550" cy="21431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TW" dirty="0" smtClean="0">
                  <a:solidFill>
                    <a:prstClr val="black"/>
                  </a:solidFill>
                </a:rPr>
                <a:t>Stage5</a:t>
              </a:r>
              <a:endParaRPr lang="zh-TW" altLang="en-US" dirty="0">
                <a:solidFill>
                  <a:prstClr val="black"/>
                </a:solidFill>
              </a:endParaRPr>
            </a:p>
          </p:txBody>
        </p:sp>
      </p:grpSp>
      <p:grpSp>
        <p:nvGrpSpPr>
          <p:cNvPr id="4" name="群組 11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grpSp>
          <p:nvGrpSpPr>
            <p:cNvPr id="7" name="群組 6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pic>
            <p:nvPicPr>
              <p:cNvPr id="8" name="圖片 7" descr="未命名 - 2.png"/>
              <p:cNvPicPr>
                <a:picLocks noChangeAspect="1"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7743629" y="5552893"/>
                <a:ext cx="1400371" cy="1305107"/>
              </a:xfrm>
              <a:prstGeom prst="rect">
                <a:avLst/>
              </a:prstGeom>
            </p:spPr>
          </p:pic>
          <p:pic>
            <p:nvPicPr>
              <p:cNvPr id="9" name="圖片 8" descr="未命名 - 5.png"/>
              <p:cNvPicPr>
                <a:picLocks noChangeAspect="1"/>
              </p:cNvPicPr>
              <p:nvPr/>
            </p:nvPicPr>
            <p:blipFill>
              <a:blip r:embed="rId5" cstate="print"/>
              <a:stretch>
                <a:fillRect/>
              </a:stretch>
            </p:blipFill>
            <p:spPr>
              <a:xfrm>
                <a:off x="0" y="0"/>
                <a:ext cx="2438741" cy="2057687"/>
              </a:xfrm>
              <a:prstGeom prst="rect">
                <a:avLst/>
              </a:prstGeom>
            </p:spPr>
          </p:pic>
        </p:grpSp>
        <p:pic>
          <p:nvPicPr>
            <p:cNvPr id="11" name="圖片 10" descr="未命名 - 2.png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8460896" y="0"/>
              <a:ext cx="683104" cy="76470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38669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95536" y="701824"/>
            <a:ext cx="8229600" cy="1143000"/>
          </a:xfrm>
        </p:spPr>
        <p:txBody>
          <a:bodyPr>
            <a:normAutofit/>
          </a:bodyPr>
          <a:lstStyle/>
          <a:p>
            <a:r>
              <a:rPr lang="zh-TW" altLang="en-US" sz="5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符應語文發展階段</a:t>
            </a:r>
            <a:endParaRPr lang="zh-TW" altLang="en-US" sz="50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022920" y="2071389"/>
            <a:ext cx="8229600" cy="4525963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None/>
            </a:pPr>
            <a:r>
              <a:rPr lang="zh-TW" altLang="en-US" sz="4800" b="1" dirty="0">
                <a:solidFill>
                  <a:srgbClr val="660066"/>
                </a:solidFill>
                <a:latin typeface="標楷體" pitchFamily="65" charset="-120"/>
                <a:ea typeface="標楷體" pitchFamily="65" charset="-120"/>
              </a:rPr>
              <a:t>隨著年級的成長↗ </a:t>
            </a:r>
            <a:endParaRPr lang="en-US" altLang="zh-TW" sz="4800" b="1" dirty="0" smtClean="0">
              <a:solidFill>
                <a:srgbClr val="660066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lnSpc>
                <a:spcPct val="150000"/>
              </a:lnSpc>
              <a:buNone/>
            </a:pPr>
            <a:r>
              <a:rPr lang="zh-TW" altLang="en-US" sz="4800" b="1" dirty="0" smtClean="0">
                <a:solidFill>
                  <a:srgbClr val="660066"/>
                </a:solidFill>
                <a:latin typeface="標楷體" pitchFamily="65" charset="-120"/>
                <a:ea typeface="標楷體" pitchFamily="65" charset="-120"/>
              </a:rPr>
              <a:t>生字</a:t>
            </a:r>
            <a:r>
              <a:rPr lang="zh-TW" altLang="en-US" sz="4800" b="1" dirty="0">
                <a:solidFill>
                  <a:srgbClr val="660066"/>
                </a:solidFill>
                <a:latin typeface="標楷體" pitchFamily="65" charset="-120"/>
                <a:ea typeface="標楷體" pitchFamily="65" charset="-120"/>
              </a:rPr>
              <a:t>詞教學的比重降低</a:t>
            </a:r>
            <a:r>
              <a:rPr lang="zh-TW" altLang="en-US" sz="4800" b="1" dirty="0" smtClean="0">
                <a:solidFill>
                  <a:srgbClr val="660066"/>
                </a:solidFill>
                <a:latin typeface="標楷體" pitchFamily="65" charset="-120"/>
                <a:ea typeface="標楷體" pitchFamily="65" charset="-120"/>
              </a:rPr>
              <a:t>↘</a:t>
            </a:r>
            <a:endParaRPr lang="en-US" altLang="zh-TW" sz="4800" b="1" dirty="0" smtClean="0">
              <a:solidFill>
                <a:srgbClr val="660066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lnSpc>
                <a:spcPct val="150000"/>
              </a:lnSpc>
              <a:buNone/>
            </a:pPr>
            <a:r>
              <a:rPr lang="zh-TW" altLang="en-US" sz="4800" b="1" dirty="0" smtClean="0">
                <a:solidFill>
                  <a:srgbClr val="660066"/>
                </a:solidFill>
                <a:latin typeface="標楷體" pitchFamily="65" charset="-120"/>
                <a:ea typeface="標楷體" pitchFamily="65" charset="-120"/>
              </a:rPr>
              <a:t>閱讀</a:t>
            </a:r>
            <a:r>
              <a:rPr lang="zh-TW" altLang="en-US" sz="4800" b="1" dirty="0">
                <a:solidFill>
                  <a:srgbClr val="660066"/>
                </a:solidFill>
                <a:latin typeface="標楷體" pitchFamily="65" charset="-120"/>
                <a:ea typeface="標楷體" pitchFamily="65" charset="-120"/>
              </a:rPr>
              <a:t>理解教學的比重增加</a:t>
            </a:r>
            <a:r>
              <a:rPr lang="zh-TW" altLang="en-US" sz="4800" b="1" dirty="0" smtClean="0">
                <a:solidFill>
                  <a:srgbClr val="660066"/>
                </a:solidFill>
                <a:latin typeface="標楷體" pitchFamily="65" charset="-120"/>
                <a:ea typeface="標楷體" pitchFamily="65" charset="-120"/>
              </a:rPr>
              <a:t>↗</a:t>
            </a:r>
            <a:endParaRPr lang="zh-TW" altLang="en-US" sz="4800" b="1" dirty="0">
              <a:solidFill>
                <a:srgbClr val="660066"/>
              </a:solidFill>
              <a:latin typeface="標楷體" pitchFamily="65" charset="-120"/>
              <a:ea typeface="標楷體" pitchFamily="65" charset="-120"/>
            </a:endParaRPr>
          </a:p>
        </p:txBody>
      </p:sp>
      <p:grpSp>
        <p:nvGrpSpPr>
          <p:cNvPr id="4" name="群組 3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5" name="圖片 4" descr="未命名 - 2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743629" y="5552893"/>
              <a:ext cx="1400371" cy="1305107"/>
            </a:xfrm>
            <a:prstGeom prst="rect">
              <a:avLst/>
            </a:prstGeom>
          </p:spPr>
        </p:pic>
        <p:pic>
          <p:nvPicPr>
            <p:cNvPr id="6" name="圖片 5" descr="未命名 - 5.pn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0"/>
              <a:ext cx="2438741" cy="2057687"/>
            </a:xfrm>
            <a:prstGeom prst="rect">
              <a:avLst/>
            </a:prstGeom>
          </p:spPr>
        </p:pic>
      </p:grpSp>
      <p:pic>
        <p:nvPicPr>
          <p:cNvPr id="8" name="圖片 7" descr="未命名 - 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460896" y="44624"/>
            <a:ext cx="683104" cy="764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764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18864" y="629816"/>
            <a:ext cx="8229600" cy="1143000"/>
          </a:xfrm>
        </p:spPr>
        <p:txBody>
          <a:bodyPr>
            <a:normAutofit/>
          </a:bodyPr>
          <a:lstStyle/>
          <a:p>
            <a:r>
              <a:rPr lang="zh-TW" altLang="en-US" sz="5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字詞與篇章理解調整</a:t>
            </a:r>
            <a:endParaRPr lang="zh-TW" altLang="en-US" sz="50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</p:txBody>
      </p:sp>
      <p:grpSp>
        <p:nvGrpSpPr>
          <p:cNvPr id="3" name="群組 9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11" name="圖片 10" descr="未命名 - 2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743629" y="5552893"/>
              <a:ext cx="1400371" cy="1305107"/>
            </a:xfrm>
            <a:prstGeom prst="rect">
              <a:avLst/>
            </a:prstGeom>
          </p:spPr>
        </p:pic>
        <p:pic>
          <p:nvPicPr>
            <p:cNvPr id="12" name="圖片 11" descr="未命名 - 5.pn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0"/>
              <a:ext cx="2438741" cy="2057687"/>
            </a:xfrm>
            <a:prstGeom prst="rect">
              <a:avLst/>
            </a:prstGeom>
          </p:spPr>
        </p:pic>
      </p:grp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552" y="2130631"/>
            <a:ext cx="8352928" cy="41066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圖片 7" descr="未命名 - 2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460896" y="0"/>
            <a:ext cx="683104" cy="764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4979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群組 22"/>
          <p:cNvGrpSpPr/>
          <p:nvPr/>
        </p:nvGrpSpPr>
        <p:grpSpPr>
          <a:xfrm>
            <a:off x="-39787" y="95071"/>
            <a:ext cx="9072626" cy="6667547"/>
            <a:chOff x="411163" y="169863"/>
            <a:chExt cx="8207375" cy="4592637"/>
          </a:xfrm>
        </p:grpSpPr>
        <p:pic>
          <p:nvPicPr>
            <p:cNvPr id="22" name="圖片 3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11163" y="169863"/>
              <a:ext cx="8207375" cy="45926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9" name="文字方塊 18"/>
            <p:cNvSpPr txBox="1"/>
            <p:nvPr/>
          </p:nvSpPr>
          <p:spPr>
            <a:xfrm>
              <a:off x="544407" y="234318"/>
              <a:ext cx="7237979" cy="431107"/>
            </a:xfrm>
            <a:prstGeom prst="rect">
              <a:avLst/>
            </a:prstGeom>
            <a:solidFill>
              <a:srgbClr val="009999"/>
            </a:solidFill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wrap="square">
              <a:spAutoFit/>
              <a:sp3d extrusionH="57150">
                <a:bevelT w="38100" h="38100" prst="angle"/>
              </a:sp3d>
            </a:bodyPr>
            <a:lstStyle/>
            <a:p>
              <a:pPr>
                <a:defRPr/>
              </a:pPr>
              <a:r>
                <a:rPr lang="zh-TW" altLang="en-US" sz="3467" b="1" dirty="0">
                  <a:solidFill>
                    <a:prstClr val="white"/>
                  </a:solidFill>
                  <a:latin typeface="微軟正黑體" pitchFamily="34" charset="-120"/>
                  <a:ea typeface="微軟正黑體" pitchFamily="34" charset="-120"/>
                </a:rPr>
                <a:t>識字</a:t>
              </a:r>
              <a:r>
                <a:rPr lang="en-US" altLang="zh-TW" sz="3467" b="1" dirty="0">
                  <a:solidFill>
                    <a:prstClr val="white"/>
                  </a:solidFill>
                  <a:latin typeface="微軟正黑體" pitchFamily="34" charset="-120"/>
                  <a:ea typeface="微軟正黑體" pitchFamily="34" charset="-120"/>
                </a:rPr>
                <a:t>/</a:t>
              </a:r>
              <a:r>
                <a:rPr lang="zh-TW" altLang="en-US" sz="3467" b="1" dirty="0">
                  <a:solidFill>
                    <a:prstClr val="white"/>
                  </a:solidFill>
                  <a:latin typeface="微軟正黑體" pitchFamily="34" charset="-120"/>
                  <a:ea typeface="微軟正黑體" pitchFamily="34" charset="-120"/>
                </a:rPr>
                <a:t>詞彙策略成分與年級對照表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91080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直線接點 4"/>
          <p:cNvCxnSpPr/>
          <p:nvPr/>
        </p:nvCxnSpPr>
        <p:spPr>
          <a:xfrm>
            <a:off x="468317" y="967318"/>
            <a:ext cx="1366837" cy="637116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7890" name="圖片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3338" y="19051"/>
            <a:ext cx="9210676" cy="681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201495578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圖片 3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1" name="圖片 40" descr="未命名 - 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460896" y="0"/>
            <a:ext cx="683104" cy="764703"/>
          </a:xfrm>
          <a:prstGeom prst="rect">
            <a:avLst/>
          </a:prstGeom>
        </p:spPr>
      </p:pic>
      <p:sp>
        <p:nvSpPr>
          <p:cNvPr id="2" name="文字方塊 1"/>
          <p:cNvSpPr txBox="1"/>
          <p:nvPr/>
        </p:nvSpPr>
        <p:spPr>
          <a:xfrm>
            <a:off x="539552" y="1674674"/>
            <a:ext cx="806489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0C0C0C"/>
              </a:buClr>
              <a:buSzPct val="25000"/>
            </a:pPr>
            <a:r>
              <a:rPr lang="zh-TW" altLang="en-US" sz="5400" b="1" dirty="0" smtClean="0"/>
              <a:t>參、</a:t>
            </a:r>
            <a:r>
              <a:rPr lang="zh-TW" altLang="en-US" sz="5400" b="1" dirty="0"/>
              <a:t>國語文學力</a:t>
            </a:r>
            <a:r>
              <a:rPr lang="zh-TW" altLang="en-US" sz="5400" b="1" dirty="0" smtClean="0"/>
              <a:t>檢定</a:t>
            </a:r>
            <a:endParaRPr lang="en-US" altLang="zh-TW" sz="5400" b="1" dirty="0" smtClean="0"/>
          </a:p>
          <a:p>
            <a:pPr lvl="0" algn="ctr">
              <a:buClr>
                <a:srgbClr val="0C0C0C"/>
              </a:buClr>
              <a:buSzPct val="25000"/>
            </a:pPr>
            <a:r>
              <a:rPr lang="zh-TW" altLang="en-US" sz="5400" b="1" dirty="0"/>
              <a:t> </a:t>
            </a:r>
            <a:r>
              <a:rPr lang="zh-TW" altLang="en-US" sz="5400" b="1" dirty="0" smtClean="0"/>
              <a:t>      </a:t>
            </a:r>
            <a:r>
              <a:rPr lang="zh-TW" altLang="en-US" sz="5400" b="1" dirty="0" smtClean="0">
                <a:solidFill>
                  <a:srgbClr val="C00000"/>
                </a:solidFill>
              </a:rPr>
              <a:t>評量</a:t>
            </a:r>
            <a:r>
              <a:rPr lang="zh-TW" altLang="en-US" sz="5400" b="1" dirty="0">
                <a:solidFill>
                  <a:srgbClr val="C00000"/>
                </a:solidFill>
              </a:rPr>
              <a:t>項目</a:t>
            </a:r>
            <a:r>
              <a:rPr lang="zh-TW" altLang="en-US" sz="5400" b="1" dirty="0"/>
              <a:t>與</a:t>
            </a:r>
            <a:r>
              <a:rPr lang="zh-TW" altLang="en-US" sz="5400" b="1" dirty="0">
                <a:solidFill>
                  <a:srgbClr val="0000FF"/>
                </a:solidFill>
              </a:rPr>
              <a:t>教學策略</a:t>
            </a:r>
            <a:endParaRPr lang="en-US" altLang="zh-TW" sz="5400" b="1" dirty="0">
              <a:solidFill>
                <a:srgbClr val="0000F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/>
              <a:sym typeface="Times New Roman"/>
            </a:endParaRPr>
          </a:p>
        </p:txBody>
      </p:sp>
      <p:sp>
        <p:nvSpPr>
          <p:cNvPr id="3" name="文字方塊 2"/>
          <p:cNvSpPr txBox="1"/>
          <p:nvPr/>
        </p:nvSpPr>
        <p:spPr>
          <a:xfrm>
            <a:off x="2879812" y="3573016"/>
            <a:ext cx="3384376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400" dirty="0" smtClean="0">
                <a:solidFill>
                  <a:srgbClr val="660066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許惠玲主任</a:t>
            </a:r>
            <a:endParaRPr lang="en-US" altLang="zh-TW" sz="4400" dirty="0" smtClean="0">
              <a:solidFill>
                <a:srgbClr val="660066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4400" dirty="0">
                <a:solidFill>
                  <a:srgbClr val="660066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王家珍</a:t>
            </a:r>
            <a:r>
              <a:rPr lang="zh-TW" altLang="en-US" sz="4400" dirty="0" smtClean="0">
                <a:solidFill>
                  <a:srgbClr val="660066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老師</a:t>
            </a:r>
            <a:endParaRPr lang="en-US" altLang="zh-TW" sz="4400" dirty="0" smtClean="0">
              <a:solidFill>
                <a:srgbClr val="660066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4400" dirty="0" smtClean="0">
                <a:solidFill>
                  <a:srgbClr val="660066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錢善盈主任</a:t>
            </a:r>
            <a:endParaRPr lang="zh-TW" altLang="en-US" sz="4400" dirty="0">
              <a:solidFill>
                <a:srgbClr val="660066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885709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821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7" y="3177807"/>
            <a:ext cx="1008112" cy="90637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文字方塊 1"/>
          <p:cNvSpPr txBox="1"/>
          <p:nvPr/>
        </p:nvSpPr>
        <p:spPr>
          <a:xfrm>
            <a:off x="3491880" y="4797152"/>
            <a:ext cx="4824536" cy="101566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zh-TW" altLang="en-US" sz="6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許惠玲主任</a:t>
            </a:r>
            <a:endParaRPr lang="zh-TW" altLang="en-US" sz="6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图片 3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文字方塊 9"/>
          <p:cNvSpPr txBox="1"/>
          <p:nvPr/>
        </p:nvSpPr>
        <p:spPr>
          <a:xfrm>
            <a:off x="827584" y="2948751"/>
            <a:ext cx="757130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7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識字教學教學策略</a:t>
            </a:r>
            <a:endParaRPr lang="zh-TW" altLang="en-US" sz="7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122859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內容版面配置區 3"/>
          <p:cNvGraphicFramePr>
            <a:graphicFrameLocks noGrp="1"/>
          </p:cNvGraphicFramePr>
          <p:nvPr>
            <p:ph idx="1"/>
          </p:nvPr>
        </p:nvGraphicFramePr>
        <p:xfrm>
          <a:off x="539552" y="1786448"/>
          <a:ext cx="8229600" cy="47388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464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00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9111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32656">
                <a:tc>
                  <a:txBody>
                    <a:bodyPr/>
                    <a:lstStyle/>
                    <a:p>
                      <a:endParaRPr lang="zh-TW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sz="2000" dirty="0" smtClean="0"/>
                        <a:t>基本學習內容</a:t>
                      </a:r>
                      <a:endParaRPr lang="zh-TW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sz="2000" dirty="0" smtClean="0"/>
                        <a:t>能力指標</a:t>
                      </a:r>
                      <a:r>
                        <a:rPr lang="en-US" altLang="zh-TW" sz="2000" dirty="0" smtClean="0"/>
                        <a:t>(97</a:t>
                      </a:r>
                      <a:r>
                        <a:rPr lang="zh-TW" altLang="en-US" sz="2000" dirty="0" smtClean="0"/>
                        <a:t>課綱</a:t>
                      </a:r>
                      <a:r>
                        <a:rPr lang="en-US" altLang="zh-TW" sz="2000" dirty="0" smtClean="0"/>
                        <a:t>)</a:t>
                      </a:r>
                      <a:endParaRPr lang="zh-TW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sz="2000" dirty="0" smtClean="0"/>
                        <a:t>12</a:t>
                      </a:r>
                      <a:r>
                        <a:rPr lang="zh-TW" altLang="en-US" sz="2000" dirty="0" smtClean="0"/>
                        <a:t>年新課綱</a:t>
                      </a:r>
                      <a:endParaRPr lang="zh-TW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sz="2000" dirty="0" smtClean="0"/>
                        <a:t>覆蓋率</a:t>
                      </a:r>
                      <a:endParaRPr lang="zh-TW" altLang="en-US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zh-TW" altLang="en-US" sz="2000" dirty="0" smtClean="0"/>
                        <a:t>一</a:t>
                      </a:r>
                      <a:endParaRPr lang="zh-TW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sz="2000" dirty="0" smtClean="0"/>
                        <a:t>認念</a:t>
                      </a:r>
                      <a:r>
                        <a:rPr lang="en-US" altLang="zh-TW" sz="2000" dirty="0" smtClean="0"/>
                        <a:t>300</a:t>
                      </a:r>
                    </a:p>
                    <a:p>
                      <a:r>
                        <a:rPr lang="zh-TW" altLang="en-US" sz="2000" dirty="0" smtClean="0"/>
                        <a:t>書</a:t>
                      </a:r>
                      <a:r>
                        <a:rPr lang="en-US" altLang="zh-TW" sz="2000" dirty="0" smtClean="0"/>
                        <a:t>/</a:t>
                      </a:r>
                      <a:r>
                        <a:rPr lang="zh-TW" altLang="en-US" sz="2000" dirty="0" smtClean="0"/>
                        <a:t>聽寫</a:t>
                      </a:r>
                      <a:r>
                        <a:rPr lang="en-US" altLang="zh-TW" sz="2000" dirty="0" smtClean="0"/>
                        <a:t>200</a:t>
                      </a:r>
                      <a:endParaRPr lang="zh-TW" altLang="en-US" sz="20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zh-TW" altLang="en-US" sz="2000" dirty="0" smtClean="0"/>
                        <a:t>低</a:t>
                      </a:r>
                      <a:r>
                        <a:rPr lang="en-US" altLang="zh-TW" sz="2000" dirty="0" smtClean="0"/>
                        <a:t>:</a:t>
                      </a:r>
                    </a:p>
                    <a:p>
                      <a:r>
                        <a:rPr lang="en-US" altLang="zh-TW" sz="2000" dirty="0" smtClean="0"/>
                        <a:t>700-800</a:t>
                      </a:r>
                      <a:r>
                        <a:rPr lang="zh-TW" altLang="en-US" sz="2000" dirty="0" smtClean="0"/>
                        <a:t>字</a:t>
                      </a:r>
                      <a:endParaRPr lang="zh-TW" altLang="en-US" sz="20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US" altLang="zh-TW" sz="2000" dirty="0" smtClean="0"/>
                        <a:t>1000</a:t>
                      </a:r>
                      <a:r>
                        <a:rPr lang="zh-TW" altLang="en-US" sz="2000" dirty="0" smtClean="0"/>
                        <a:t>形音義</a:t>
                      </a:r>
                      <a:endParaRPr lang="en-US" altLang="zh-TW" sz="2000" dirty="0" smtClean="0"/>
                    </a:p>
                    <a:p>
                      <a:r>
                        <a:rPr lang="en-US" altLang="zh-TW" sz="2000" dirty="0" smtClean="0"/>
                        <a:t>700</a:t>
                      </a:r>
                      <a:r>
                        <a:rPr lang="zh-TW" altLang="en-US" sz="2000" dirty="0" smtClean="0"/>
                        <a:t>使用</a:t>
                      </a:r>
                      <a:endParaRPr lang="zh-TW" altLang="en-US" sz="20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US" altLang="zh-TW" sz="2000" dirty="0" smtClean="0"/>
                        <a:t>1200</a:t>
                      </a:r>
                      <a:r>
                        <a:rPr lang="zh-TW" altLang="en-US" sz="2000" dirty="0" smtClean="0"/>
                        <a:t>字</a:t>
                      </a:r>
                      <a:endParaRPr lang="en-US" altLang="zh-TW" sz="2000" dirty="0" smtClean="0"/>
                    </a:p>
                    <a:p>
                      <a:r>
                        <a:rPr lang="en-US" altLang="zh-TW" sz="2000" dirty="0" smtClean="0"/>
                        <a:t>90%</a:t>
                      </a:r>
                      <a:endParaRPr lang="zh-TW" altLang="en-US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zh-TW" altLang="en-US" sz="2000" dirty="0" smtClean="0"/>
                        <a:t>二</a:t>
                      </a:r>
                      <a:endParaRPr lang="zh-TW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sz="2000" dirty="0" smtClean="0"/>
                        <a:t>認念</a:t>
                      </a:r>
                      <a:r>
                        <a:rPr lang="en-US" altLang="zh-TW" sz="2000" dirty="0" smtClean="0"/>
                        <a:t>600</a:t>
                      </a:r>
                    </a:p>
                    <a:p>
                      <a:r>
                        <a:rPr lang="zh-TW" altLang="en-US" sz="2000" dirty="0" smtClean="0"/>
                        <a:t>書</a:t>
                      </a:r>
                      <a:r>
                        <a:rPr lang="en-US" altLang="zh-TW" sz="2000" dirty="0" smtClean="0"/>
                        <a:t>/</a:t>
                      </a:r>
                      <a:r>
                        <a:rPr lang="zh-TW" altLang="en-US" sz="2000" dirty="0" smtClean="0"/>
                        <a:t>聽寫</a:t>
                      </a:r>
                      <a:r>
                        <a:rPr lang="en-US" altLang="zh-TW" sz="2000" dirty="0" smtClean="0"/>
                        <a:t>500</a:t>
                      </a:r>
                      <a:endParaRPr lang="zh-TW" altLang="en-US" sz="200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zh-TW" altLang="en-US" sz="2000" dirty="0" smtClean="0"/>
                        <a:t>三</a:t>
                      </a:r>
                      <a:endParaRPr lang="zh-TW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sz="2000" dirty="0" smtClean="0"/>
                        <a:t>認念</a:t>
                      </a:r>
                      <a:r>
                        <a:rPr lang="en-US" altLang="zh-TW" sz="2000" dirty="0" smtClean="0"/>
                        <a:t>900</a:t>
                      </a:r>
                    </a:p>
                    <a:p>
                      <a:r>
                        <a:rPr lang="zh-TW" altLang="en-US" sz="2000" dirty="0" smtClean="0"/>
                        <a:t>書</a:t>
                      </a:r>
                      <a:r>
                        <a:rPr lang="en-US" altLang="zh-TW" sz="2000" dirty="0" smtClean="0"/>
                        <a:t>/</a:t>
                      </a:r>
                      <a:r>
                        <a:rPr lang="zh-TW" altLang="en-US" sz="2000" dirty="0" smtClean="0"/>
                        <a:t>聽寫</a:t>
                      </a:r>
                      <a:r>
                        <a:rPr lang="en-US" altLang="zh-TW" sz="2000" dirty="0" smtClean="0"/>
                        <a:t>800</a:t>
                      </a:r>
                      <a:endParaRPr lang="zh-TW" altLang="en-US" sz="20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zh-TW" altLang="en-US" sz="2000" dirty="0" smtClean="0"/>
                        <a:t>中</a:t>
                      </a:r>
                      <a:r>
                        <a:rPr lang="en-US" altLang="zh-TW" sz="2000" dirty="0" smtClean="0"/>
                        <a:t>:1500-1800</a:t>
                      </a:r>
                      <a:r>
                        <a:rPr lang="zh-TW" altLang="en-US" sz="2000" dirty="0" smtClean="0"/>
                        <a:t>字</a:t>
                      </a:r>
                      <a:endParaRPr lang="zh-TW" altLang="en-US" sz="20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US" altLang="zh-TW" sz="2000" dirty="0" smtClean="0"/>
                        <a:t>1800</a:t>
                      </a:r>
                      <a:r>
                        <a:rPr lang="zh-TW" altLang="en-US" sz="2000" dirty="0" smtClean="0"/>
                        <a:t>形音義</a:t>
                      </a:r>
                    </a:p>
                    <a:p>
                      <a:r>
                        <a:rPr lang="en-US" altLang="zh-TW" sz="2000" dirty="0" smtClean="0"/>
                        <a:t>1200</a:t>
                      </a:r>
                      <a:r>
                        <a:rPr lang="zh-TW" altLang="en-US" sz="2000" dirty="0" smtClean="0"/>
                        <a:t>使用</a:t>
                      </a:r>
                    </a:p>
                    <a:p>
                      <a:endParaRPr lang="zh-TW" altLang="en-US" sz="20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US" altLang="zh-TW" sz="2000" dirty="0" smtClean="0"/>
                        <a:t>1800</a:t>
                      </a:r>
                      <a:r>
                        <a:rPr lang="zh-TW" altLang="en-US" sz="2000" dirty="0" smtClean="0"/>
                        <a:t>字</a:t>
                      </a:r>
                    </a:p>
                    <a:p>
                      <a:r>
                        <a:rPr lang="en-US" altLang="zh-TW" sz="2000" dirty="0" smtClean="0"/>
                        <a:t>95%</a:t>
                      </a:r>
                    </a:p>
                    <a:p>
                      <a:endParaRPr lang="zh-TW" altLang="en-US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zh-TW" altLang="en-US" sz="2000" dirty="0" smtClean="0"/>
                        <a:t>四</a:t>
                      </a:r>
                      <a:endParaRPr lang="zh-TW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sz="2000" dirty="0" smtClean="0"/>
                        <a:t>認念</a:t>
                      </a:r>
                      <a:r>
                        <a:rPr lang="en-US" altLang="zh-TW" sz="2000" dirty="0" smtClean="0"/>
                        <a:t>1200</a:t>
                      </a:r>
                    </a:p>
                    <a:p>
                      <a:r>
                        <a:rPr lang="zh-TW" altLang="en-US" sz="2000" dirty="0" smtClean="0"/>
                        <a:t>書</a:t>
                      </a:r>
                      <a:r>
                        <a:rPr lang="en-US" altLang="zh-TW" sz="2000" dirty="0" smtClean="0"/>
                        <a:t>/</a:t>
                      </a:r>
                      <a:r>
                        <a:rPr lang="zh-TW" altLang="en-US" sz="2000" dirty="0" smtClean="0"/>
                        <a:t>聽寫</a:t>
                      </a:r>
                      <a:r>
                        <a:rPr lang="en-US" altLang="zh-TW" sz="2000" dirty="0" smtClean="0"/>
                        <a:t>1100</a:t>
                      </a:r>
                      <a:endParaRPr lang="zh-TW" altLang="en-US" sz="200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zh-TW" altLang="en-US" sz="2000" dirty="0" smtClean="0"/>
                        <a:t>五</a:t>
                      </a:r>
                      <a:endParaRPr lang="zh-TW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sz="2000" dirty="0" smtClean="0"/>
                        <a:t>認念</a:t>
                      </a:r>
                      <a:r>
                        <a:rPr lang="en-US" altLang="zh-TW" sz="2000" dirty="0" smtClean="0"/>
                        <a:t>1500</a:t>
                      </a:r>
                    </a:p>
                    <a:p>
                      <a:r>
                        <a:rPr lang="zh-TW" altLang="en-US" sz="2000" dirty="0" smtClean="0"/>
                        <a:t>書</a:t>
                      </a:r>
                      <a:r>
                        <a:rPr lang="en-US" altLang="zh-TW" sz="2000" dirty="0" smtClean="0"/>
                        <a:t>/</a:t>
                      </a:r>
                      <a:r>
                        <a:rPr lang="zh-TW" altLang="en-US" sz="2000" dirty="0" smtClean="0"/>
                        <a:t>聽寫</a:t>
                      </a:r>
                      <a:r>
                        <a:rPr lang="en-US" altLang="zh-TW" sz="2000" dirty="0" smtClean="0"/>
                        <a:t>1400</a:t>
                      </a:r>
                      <a:endParaRPr lang="zh-TW" altLang="en-US" sz="20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zh-TW" altLang="en-US" sz="2000" dirty="0" smtClean="0"/>
                        <a:t>高</a:t>
                      </a:r>
                      <a:r>
                        <a:rPr lang="en-US" altLang="zh-TW" sz="2000" dirty="0" smtClean="0"/>
                        <a:t>:2200-2700</a:t>
                      </a:r>
                      <a:r>
                        <a:rPr lang="zh-TW" altLang="en-US" sz="2000" dirty="0" smtClean="0"/>
                        <a:t>字</a:t>
                      </a:r>
                      <a:endParaRPr lang="zh-TW" altLang="en-US" sz="20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US" altLang="zh-TW" sz="2000" dirty="0" smtClean="0"/>
                        <a:t>2700</a:t>
                      </a:r>
                      <a:r>
                        <a:rPr lang="zh-TW" altLang="en-US" sz="2000" dirty="0" smtClean="0"/>
                        <a:t>形音義</a:t>
                      </a:r>
                    </a:p>
                    <a:p>
                      <a:r>
                        <a:rPr lang="en-US" altLang="zh-TW" sz="2000" dirty="0" smtClean="0"/>
                        <a:t>2200</a:t>
                      </a:r>
                      <a:r>
                        <a:rPr lang="zh-TW" altLang="en-US" sz="2000" dirty="0" smtClean="0"/>
                        <a:t>使用</a:t>
                      </a:r>
                    </a:p>
                    <a:p>
                      <a:endParaRPr lang="zh-TW" altLang="en-US" sz="20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US" altLang="zh-TW" sz="2000" dirty="0" smtClean="0"/>
                        <a:t>2700</a:t>
                      </a:r>
                      <a:r>
                        <a:rPr lang="zh-TW" altLang="en-US" sz="2000" dirty="0" smtClean="0"/>
                        <a:t>字</a:t>
                      </a:r>
                    </a:p>
                    <a:p>
                      <a:r>
                        <a:rPr lang="en-US" altLang="zh-TW" sz="2000" dirty="0" smtClean="0"/>
                        <a:t>99%</a:t>
                      </a:r>
                    </a:p>
                    <a:p>
                      <a:endParaRPr lang="zh-TW" altLang="en-US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zh-TW" altLang="en-US" sz="2000" dirty="0" smtClean="0"/>
                        <a:t>六</a:t>
                      </a:r>
                      <a:endParaRPr lang="zh-TW" alt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sz="2000" dirty="0" smtClean="0"/>
                        <a:t>認念</a:t>
                      </a:r>
                      <a:r>
                        <a:rPr lang="en-US" altLang="zh-TW" sz="2000" dirty="0" smtClean="0"/>
                        <a:t>1800</a:t>
                      </a:r>
                    </a:p>
                    <a:p>
                      <a:r>
                        <a:rPr lang="zh-TW" altLang="en-US" sz="2000" dirty="0" smtClean="0"/>
                        <a:t>書</a:t>
                      </a:r>
                      <a:r>
                        <a:rPr lang="en-US" altLang="zh-TW" sz="2000" dirty="0" smtClean="0"/>
                        <a:t>/</a:t>
                      </a:r>
                      <a:r>
                        <a:rPr lang="zh-TW" altLang="en-US" sz="2000" dirty="0" smtClean="0"/>
                        <a:t>聽寫</a:t>
                      </a:r>
                      <a:r>
                        <a:rPr lang="en-US" altLang="zh-TW" sz="2000" dirty="0" smtClean="0"/>
                        <a:t>1700</a:t>
                      </a:r>
                      <a:endParaRPr lang="zh-TW" altLang="en-US" sz="200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55576" y="332656"/>
            <a:ext cx="7902623" cy="1143000"/>
          </a:xfrm>
        </p:spPr>
        <p:txBody>
          <a:bodyPr>
            <a:noAutofit/>
          </a:bodyPr>
          <a:lstStyle/>
          <a:p>
            <a:r>
              <a:rPr lang="zh-TW" altLang="en-US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「識字量」需多少</a:t>
            </a:r>
            <a:r>
              <a:rPr lang="en-US" altLang="zh-TW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?</a:t>
            </a:r>
            <a:endParaRPr lang="zh-TW" altLang="en-US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17" name="圖片 16" descr="未命名 - 5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2438741" cy="2057687"/>
          </a:xfrm>
          <a:prstGeom prst="rect">
            <a:avLst/>
          </a:prstGeom>
        </p:spPr>
      </p:pic>
      <p:pic>
        <p:nvPicPr>
          <p:cNvPr id="20" name="圖片 19" descr="未命名 - 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460896" y="0"/>
            <a:ext cx="683104" cy="764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7254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5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識字教學重點</a:t>
            </a:r>
            <a:endParaRPr lang="zh-TW" altLang="en-US" sz="50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 rotWithShape="1">
          <a:blip r:embed="rId3" cstate="print"/>
          <a:srcRect l="10626" t="16401" r="7476" b="9401"/>
          <a:stretch/>
        </p:blipFill>
        <p:spPr>
          <a:xfrm>
            <a:off x="251523" y="1778888"/>
            <a:ext cx="8607307" cy="4386416"/>
          </a:xfrm>
          <a:prstGeom prst="rect">
            <a:avLst/>
          </a:prstGeom>
        </p:spPr>
      </p:pic>
      <p:grpSp>
        <p:nvGrpSpPr>
          <p:cNvPr id="4" name="群組 4"/>
          <p:cNvGrpSpPr/>
          <p:nvPr/>
        </p:nvGrpSpPr>
        <p:grpSpPr>
          <a:xfrm>
            <a:off x="-22858" y="-27384"/>
            <a:ext cx="9166858" cy="6885384"/>
            <a:chOff x="-22858" y="-27384"/>
            <a:chExt cx="9166858" cy="6885384"/>
          </a:xfrm>
        </p:grpSpPr>
        <p:pic>
          <p:nvPicPr>
            <p:cNvPr id="8" name="圖片 7" descr="未命名 - 2.pn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743629" y="5552893"/>
              <a:ext cx="1400371" cy="1305107"/>
            </a:xfrm>
            <a:prstGeom prst="rect">
              <a:avLst/>
            </a:prstGeom>
          </p:spPr>
        </p:pic>
        <p:pic>
          <p:nvPicPr>
            <p:cNvPr id="9" name="圖片 8" descr="未命名 - 5.png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0" y="0"/>
              <a:ext cx="2438741" cy="2057687"/>
            </a:xfrm>
            <a:prstGeom prst="rect">
              <a:avLst/>
            </a:prstGeom>
          </p:spPr>
        </p:pic>
        <p:sp>
          <p:nvSpPr>
            <p:cNvPr id="10" name="文本框 23"/>
            <p:cNvSpPr txBox="1">
              <a:spLocks noChangeArrowheads="1"/>
            </p:cNvSpPr>
            <p:nvPr/>
          </p:nvSpPr>
          <p:spPr bwMode="auto">
            <a:xfrm>
              <a:off x="-22858" y="-27384"/>
              <a:ext cx="1723549" cy="5539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zh-TW" altLang="en-US" sz="3000" b="1" dirty="0" smtClean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標楷體" pitchFamily="65" charset="-120"/>
                  <a:ea typeface="標楷體" pitchFamily="65" charset="-120"/>
                  <a:cs typeface="Arial" pitchFamily="34" charset="0"/>
                </a:rPr>
                <a:t>形音對應</a:t>
              </a:r>
            </a:p>
          </p:txBody>
        </p:sp>
      </p:grpSp>
      <p:pic>
        <p:nvPicPr>
          <p:cNvPr id="11" name="圖片 10" descr="未命名 - 2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460896" y="0"/>
            <a:ext cx="683104" cy="764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6139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143000"/>
          </a:xfrm>
        </p:spPr>
        <p:txBody>
          <a:bodyPr/>
          <a:lstStyle/>
          <a:p>
            <a:r>
              <a:rPr lang="zh-TW" altLang="en-US" dirty="0" smtClean="0"/>
              <a:t>        </a:t>
            </a:r>
            <a:r>
              <a:rPr lang="zh-TW" altLang="en-US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識字在各年級的教學重點</a:t>
            </a:r>
            <a:endParaRPr lang="zh-TW" altLang="en-US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</p:txBody>
      </p:sp>
      <p:graphicFrame>
        <p:nvGraphicFramePr>
          <p:cNvPr id="5" name="內容版面配置區 4"/>
          <p:cNvGraphicFramePr>
            <a:graphicFrameLocks noGrp="1"/>
          </p:cNvGraphicFramePr>
          <p:nvPr>
            <p:ph idx="1"/>
            <p:extLst/>
          </p:nvPr>
        </p:nvGraphicFramePr>
        <p:xfrm>
          <a:off x="457200" y="1600206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pSp>
        <p:nvGrpSpPr>
          <p:cNvPr id="3" name="群組 4"/>
          <p:cNvGrpSpPr/>
          <p:nvPr/>
        </p:nvGrpSpPr>
        <p:grpSpPr>
          <a:xfrm>
            <a:off x="-22858" y="-27384"/>
            <a:ext cx="9166858" cy="6885384"/>
            <a:chOff x="-22858" y="-27384"/>
            <a:chExt cx="9166858" cy="6885384"/>
          </a:xfrm>
        </p:grpSpPr>
        <p:pic>
          <p:nvPicPr>
            <p:cNvPr id="8" name="圖片 7" descr="未命名 - 2.png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7743629" y="5552893"/>
              <a:ext cx="1400371" cy="1305107"/>
            </a:xfrm>
            <a:prstGeom prst="rect">
              <a:avLst/>
            </a:prstGeom>
          </p:spPr>
        </p:pic>
        <p:pic>
          <p:nvPicPr>
            <p:cNvPr id="9" name="圖片 8" descr="未命名 - 5.png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0" y="0"/>
              <a:ext cx="2438741" cy="2057687"/>
            </a:xfrm>
            <a:prstGeom prst="rect">
              <a:avLst/>
            </a:prstGeom>
          </p:spPr>
        </p:pic>
        <p:sp>
          <p:nvSpPr>
            <p:cNvPr id="10" name="文本框 23"/>
            <p:cNvSpPr txBox="1">
              <a:spLocks noChangeArrowheads="1"/>
            </p:cNvSpPr>
            <p:nvPr/>
          </p:nvSpPr>
          <p:spPr bwMode="auto">
            <a:xfrm>
              <a:off x="-22858" y="-27384"/>
              <a:ext cx="1723549" cy="5539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zh-TW" altLang="en-US" sz="3000" b="1" dirty="0" smtClean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標楷體" pitchFamily="65" charset="-120"/>
                  <a:ea typeface="標楷體" pitchFamily="65" charset="-120"/>
                  <a:cs typeface="Arial" pitchFamily="34" charset="0"/>
                </a:rPr>
                <a:t>形音對應</a:t>
              </a:r>
            </a:p>
          </p:txBody>
        </p:sp>
      </p:grpSp>
      <p:pic>
        <p:nvPicPr>
          <p:cNvPr id="11" name="圖片 10" descr="未命名 - 2.pn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8460896" y="0"/>
            <a:ext cx="683104" cy="764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9132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341784"/>
            <a:ext cx="8229600" cy="1143000"/>
          </a:xfrm>
        </p:spPr>
        <p:txBody>
          <a:bodyPr>
            <a:normAutofit/>
          </a:bodyPr>
          <a:lstStyle/>
          <a:p>
            <a:r>
              <a:rPr lang="zh-TW" altLang="en-US" sz="5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部件辨識</a:t>
            </a:r>
            <a:endParaRPr lang="zh-TW" altLang="en-US" sz="50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</p:txBody>
      </p:sp>
      <p:grpSp>
        <p:nvGrpSpPr>
          <p:cNvPr id="3" name="群組 4"/>
          <p:cNvGrpSpPr/>
          <p:nvPr/>
        </p:nvGrpSpPr>
        <p:grpSpPr>
          <a:xfrm>
            <a:off x="-22858" y="-27384"/>
            <a:ext cx="9166858" cy="6885384"/>
            <a:chOff x="-22858" y="-27384"/>
            <a:chExt cx="9166858" cy="6885384"/>
          </a:xfrm>
        </p:grpSpPr>
        <p:pic>
          <p:nvPicPr>
            <p:cNvPr id="8" name="圖片 7" descr="未命名 - 2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743629" y="5552893"/>
              <a:ext cx="1400371" cy="1305107"/>
            </a:xfrm>
            <a:prstGeom prst="rect">
              <a:avLst/>
            </a:prstGeom>
          </p:spPr>
        </p:pic>
        <p:pic>
          <p:nvPicPr>
            <p:cNvPr id="9" name="圖片 8" descr="未命名 - 5.pn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0"/>
              <a:ext cx="2438741" cy="2057687"/>
            </a:xfrm>
            <a:prstGeom prst="rect">
              <a:avLst/>
            </a:prstGeom>
          </p:spPr>
        </p:pic>
        <p:sp>
          <p:nvSpPr>
            <p:cNvPr id="10" name="文本框 23"/>
            <p:cNvSpPr txBox="1">
              <a:spLocks noChangeArrowheads="1"/>
            </p:cNvSpPr>
            <p:nvPr/>
          </p:nvSpPr>
          <p:spPr bwMode="auto">
            <a:xfrm>
              <a:off x="-22858" y="-27384"/>
              <a:ext cx="1723549" cy="5539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zh-TW" altLang="en-US" sz="3000" b="1" dirty="0" smtClean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標楷體" pitchFamily="65" charset="-120"/>
                  <a:ea typeface="標楷體" pitchFamily="65" charset="-120"/>
                  <a:cs typeface="Arial" pitchFamily="34" charset="0"/>
                </a:rPr>
                <a:t>形音對應</a:t>
              </a:r>
            </a:p>
          </p:txBody>
        </p:sp>
      </p:grpSp>
      <p:pic>
        <p:nvPicPr>
          <p:cNvPr id="11" name="圖片 10" descr="未命名 - 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460896" y="0"/>
            <a:ext cx="683104" cy="764703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75" t="35112" r="21750" b="9515"/>
          <a:stretch/>
        </p:blipFill>
        <p:spPr bwMode="auto">
          <a:xfrm>
            <a:off x="137160" y="1916832"/>
            <a:ext cx="8884920" cy="37975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70154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341784"/>
            <a:ext cx="8229600" cy="1143000"/>
          </a:xfrm>
        </p:spPr>
        <p:txBody>
          <a:bodyPr>
            <a:normAutofit/>
          </a:bodyPr>
          <a:lstStyle/>
          <a:p>
            <a:r>
              <a:rPr lang="zh-TW" altLang="en-US" sz="50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組字規則</a:t>
            </a: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 rotWithShape="1">
          <a:blip r:embed="rId3" cstate="print"/>
          <a:srcRect l="17712" t="23401" r="19288" b="8001"/>
          <a:stretch/>
        </p:blipFill>
        <p:spPr>
          <a:xfrm>
            <a:off x="629360" y="1817022"/>
            <a:ext cx="7687056" cy="4708322"/>
          </a:xfrm>
          <a:prstGeom prst="rect">
            <a:avLst/>
          </a:prstGeom>
        </p:spPr>
      </p:pic>
      <p:grpSp>
        <p:nvGrpSpPr>
          <p:cNvPr id="4" name="群組 4"/>
          <p:cNvGrpSpPr/>
          <p:nvPr/>
        </p:nvGrpSpPr>
        <p:grpSpPr>
          <a:xfrm>
            <a:off x="-22858" y="-27384"/>
            <a:ext cx="9166858" cy="6885384"/>
            <a:chOff x="-22858" y="-27384"/>
            <a:chExt cx="9166858" cy="6885384"/>
          </a:xfrm>
        </p:grpSpPr>
        <p:pic>
          <p:nvPicPr>
            <p:cNvPr id="8" name="圖片 7" descr="未命名 - 2.pn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743629" y="5552893"/>
              <a:ext cx="1400371" cy="1305107"/>
            </a:xfrm>
            <a:prstGeom prst="rect">
              <a:avLst/>
            </a:prstGeom>
          </p:spPr>
        </p:pic>
        <p:pic>
          <p:nvPicPr>
            <p:cNvPr id="9" name="圖片 8" descr="未命名 - 5.png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0" y="0"/>
              <a:ext cx="2438741" cy="2057687"/>
            </a:xfrm>
            <a:prstGeom prst="rect">
              <a:avLst/>
            </a:prstGeom>
          </p:spPr>
        </p:pic>
        <p:sp>
          <p:nvSpPr>
            <p:cNvPr id="10" name="文本框 23"/>
            <p:cNvSpPr txBox="1">
              <a:spLocks noChangeArrowheads="1"/>
            </p:cNvSpPr>
            <p:nvPr/>
          </p:nvSpPr>
          <p:spPr bwMode="auto">
            <a:xfrm>
              <a:off x="-22858" y="-27384"/>
              <a:ext cx="1723549" cy="5539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zh-TW" altLang="en-US" sz="3000" b="1" dirty="0" smtClean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標楷體" pitchFamily="65" charset="-120"/>
                  <a:ea typeface="標楷體" pitchFamily="65" charset="-120"/>
                  <a:cs typeface="Arial" pitchFamily="34" charset="0"/>
                </a:rPr>
                <a:t>形音對應</a:t>
              </a:r>
            </a:p>
          </p:txBody>
        </p:sp>
      </p:grpSp>
      <p:pic>
        <p:nvPicPr>
          <p:cNvPr id="11" name="圖片 10" descr="未命名 - 2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460896" y="0"/>
            <a:ext cx="683104" cy="764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5199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群組 4"/>
          <p:cNvGrpSpPr/>
          <p:nvPr/>
        </p:nvGrpSpPr>
        <p:grpSpPr>
          <a:xfrm>
            <a:off x="-22858" y="-27384"/>
            <a:ext cx="9166858" cy="6885384"/>
            <a:chOff x="-22858" y="-27384"/>
            <a:chExt cx="9166858" cy="6885384"/>
          </a:xfrm>
        </p:grpSpPr>
        <p:pic>
          <p:nvPicPr>
            <p:cNvPr id="8" name="圖片 7" descr="未命名 - 2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743629" y="5552893"/>
              <a:ext cx="1400371" cy="1305107"/>
            </a:xfrm>
            <a:prstGeom prst="rect">
              <a:avLst/>
            </a:prstGeom>
          </p:spPr>
        </p:pic>
        <p:pic>
          <p:nvPicPr>
            <p:cNvPr id="9" name="圖片 8" descr="未命名 - 5.pn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0"/>
              <a:ext cx="2438741" cy="2057687"/>
            </a:xfrm>
            <a:prstGeom prst="rect">
              <a:avLst/>
            </a:prstGeom>
          </p:spPr>
        </p:pic>
        <p:sp>
          <p:nvSpPr>
            <p:cNvPr id="10" name="文本框 23"/>
            <p:cNvSpPr txBox="1">
              <a:spLocks noChangeArrowheads="1"/>
            </p:cNvSpPr>
            <p:nvPr/>
          </p:nvSpPr>
          <p:spPr bwMode="auto">
            <a:xfrm>
              <a:off x="-22858" y="-27384"/>
              <a:ext cx="1723549" cy="5539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zh-TW" altLang="en-US" sz="3000" b="1" dirty="0" smtClean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標楷體" pitchFamily="65" charset="-120"/>
                  <a:ea typeface="標楷體" pitchFamily="65" charset="-120"/>
                  <a:cs typeface="Arial" pitchFamily="34" charset="0"/>
                </a:rPr>
                <a:t>形音對應</a:t>
              </a:r>
            </a:p>
          </p:txBody>
        </p:sp>
      </p:grpSp>
      <p:pic>
        <p:nvPicPr>
          <p:cNvPr id="11" name="圖片 10" descr="未命名 - 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460896" y="0"/>
            <a:ext cx="683104" cy="764703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01" t="18889" r="22625" b="7111"/>
          <a:stretch/>
        </p:blipFill>
        <p:spPr bwMode="auto">
          <a:xfrm>
            <a:off x="104742" y="1130526"/>
            <a:ext cx="8884920" cy="50749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91413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群組 4"/>
          <p:cNvGrpSpPr/>
          <p:nvPr/>
        </p:nvGrpSpPr>
        <p:grpSpPr>
          <a:xfrm>
            <a:off x="-22858" y="-27384"/>
            <a:ext cx="9166858" cy="6885384"/>
            <a:chOff x="-22858" y="-27384"/>
            <a:chExt cx="9166858" cy="6885384"/>
          </a:xfrm>
        </p:grpSpPr>
        <p:pic>
          <p:nvPicPr>
            <p:cNvPr id="8" name="圖片 7" descr="未命名 - 2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743629" y="5552893"/>
              <a:ext cx="1400371" cy="1305107"/>
            </a:xfrm>
            <a:prstGeom prst="rect">
              <a:avLst/>
            </a:prstGeom>
          </p:spPr>
        </p:pic>
        <p:pic>
          <p:nvPicPr>
            <p:cNvPr id="9" name="圖片 8" descr="未命名 - 5.pn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0"/>
              <a:ext cx="2438741" cy="2057687"/>
            </a:xfrm>
            <a:prstGeom prst="rect">
              <a:avLst/>
            </a:prstGeom>
          </p:spPr>
        </p:pic>
        <p:sp>
          <p:nvSpPr>
            <p:cNvPr id="10" name="文本框 23"/>
            <p:cNvSpPr txBox="1">
              <a:spLocks noChangeArrowheads="1"/>
            </p:cNvSpPr>
            <p:nvPr/>
          </p:nvSpPr>
          <p:spPr bwMode="auto">
            <a:xfrm>
              <a:off x="-22858" y="-27384"/>
              <a:ext cx="1723549" cy="5539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zh-TW" altLang="en-US" sz="3000" b="1" dirty="0" smtClean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標楷體" pitchFamily="65" charset="-120"/>
                  <a:ea typeface="標楷體" pitchFamily="65" charset="-120"/>
                  <a:cs typeface="Arial" pitchFamily="34" charset="0"/>
                </a:rPr>
                <a:t>形音對應</a:t>
              </a:r>
            </a:p>
          </p:txBody>
        </p:sp>
      </p:grpSp>
      <p:pic>
        <p:nvPicPr>
          <p:cNvPr id="11" name="圖片 10" descr="未命名 - 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460896" y="0"/>
            <a:ext cx="683104" cy="764703"/>
          </a:xfrm>
          <a:prstGeom prst="rect">
            <a:avLst/>
          </a:prstGeom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3" t="1961"/>
          <a:stretch/>
        </p:blipFill>
        <p:spPr bwMode="auto">
          <a:xfrm rot="5400000">
            <a:off x="1840597" y="186558"/>
            <a:ext cx="5174773" cy="73480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矩形 1"/>
          <p:cNvSpPr/>
          <p:nvPr/>
        </p:nvSpPr>
        <p:spPr>
          <a:xfrm>
            <a:off x="4427984" y="6205446"/>
            <a:ext cx="3528392" cy="39190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dirty="0"/>
              <a:t>識字真</a:t>
            </a:r>
            <a:r>
              <a:rPr lang="zh-TW" altLang="en-US" dirty="0" smtClean="0"/>
              <a:t>有趣</a:t>
            </a:r>
            <a:r>
              <a:rPr lang="en-US" altLang="zh-TW" dirty="0" smtClean="0"/>
              <a:t>/</a:t>
            </a:r>
            <a:r>
              <a:rPr lang="zh-TW" altLang="en-US" dirty="0" smtClean="0"/>
              <a:t>陳麗雲</a:t>
            </a:r>
            <a:endParaRPr lang="zh-TW" altLang="en-US" dirty="0"/>
          </a:p>
        </p:txBody>
      </p:sp>
      <p:sp>
        <p:nvSpPr>
          <p:cNvPr id="12" name="標題 1"/>
          <p:cNvSpPr>
            <a:spLocks noGrp="1"/>
          </p:cNvSpPr>
          <p:nvPr>
            <p:ph type="title"/>
          </p:nvPr>
        </p:nvSpPr>
        <p:spPr>
          <a:xfrm>
            <a:off x="457200" y="341784"/>
            <a:ext cx="8229600" cy="1143000"/>
          </a:xfrm>
        </p:spPr>
        <p:txBody>
          <a:bodyPr>
            <a:normAutofit/>
          </a:bodyPr>
          <a:lstStyle/>
          <a:p>
            <a:r>
              <a:rPr lang="zh-TW" altLang="en-US" sz="50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識字教學策略</a:t>
            </a:r>
          </a:p>
        </p:txBody>
      </p:sp>
    </p:spTree>
    <p:extLst>
      <p:ext uri="{BB962C8B-B14F-4D97-AF65-F5344CB8AC3E}">
        <p14:creationId xmlns:p14="http://schemas.microsoft.com/office/powerpoint/2010/main" val="2931127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群組 4"/>
          <p:cNvGrpSpPr/>
          <p:nvPr/>
        </p:nvGrpSpPr>
        <p:grpSpPr>
          <a:xfrm>
            <a:off x="-22858" y="-27384"/>
            <a:ext cx="9166858" cy="6885384"/>
            <a:chOff x="-22858" y="-27384"/>
            <a:chExt cx="9166858" cy="6885384"/>
          </a:xfrm>
        </p:grpSpPr>
        <p:pic>
          <p:nvPicPr>
            <p:cNvPr id="8" name="圖片 7" descr="未命名 - 2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743629" y="5552893"/>
              <a:ext cx="1400371" cy="1305107"/>
            </a:xfrm>
            <a:prstGeom prst="rect">
              <a:avLst/>
            </a:prstGeom>
          </p:spPr>
        </p:pic>
        <p:pic>
          <p:nvPicPr>
            <p:cNvPr id="9" name="圖片 8" descr="未命名 - 5.pn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0"/>
              <a:ext cx="2438741" cy="2057687"/>
            </a:xfrm>
            <a:prstGeom prst="rect">
              <a:avLst/>
            </a:prstGeom>
          </p:spPr>
        </p:pic>
        <p:sp>
          <p:nvSpPr>
            <p:cNvPr id="10" name="文本框 23"/>
            <p:cNvSpPr txBox="1">
              <a:spLocks noChangeArrowheads="1"/>
            </p:cNvSpPr>
            <p:nvPr/>
          </p:nvSpPr>
          <p:spPr bwMode="auto">
            <a:xfrm>
              <a:off x="-22858" y="-27384"/>
              <a:ext cx="1723549" cy="5539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zh-TW" altLang="en-US" sz="3000" b="1" dirty="0" smtClean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標楷體" pitchFamily="65" charset="-120"/>
                  <a:ea typeface="標楷體" pitchFamily="65" charset="-120"/>
                  <a:cs typeface="Arial" pitchFamily="34" charset="0"/>
                </a:rPr>
                <a:t>形音對應</a:t>
              </a:r>
            </a:p>
          </p:txBody>
        </p:sp>
      </p:grpSp>
      <p:pic>
        <p:nvPicPr>
          <p:cNvPr id="11" name="圖片 10" descr="未命名 - 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460896" y="0"/>
            <a:ext cx="683104" cy="764703"/>
          </a:xfrm>
          <a:prstGeom prst="rect">
            <a:avLst/>
          </a:prstGeom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7" t="2393" r="5480" b="4091"/>
          <a:stretch/>
        </p:blipFill>
        <p:spPr bwMode="auto">
          <a:xfrm rot="5400000">
            <a:off x="1737572" y="-159617"/>
            <a:ext cx="5548320" cy="7896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55008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群組 4"/>
          <p:cNvGrpSpPr/>
          <p:nvPr/>
        </p:nvGrpSpPr>
        <p:grpSpPr>
          <a:xfrm>
            <a:off x="-22858" y="-27384"/>
            <a:ext cx="9166858" cy="6885384"/>
            <a:chOff x="-22858" y="-27384"/>
            <a:chExt cx="9166858" cy="6885384"/>
          </a:xfrm>
        </p:grpSpPr>
        <p:pic>
          <p:nvPicPr>
            <p:cNvPr id="8" name="圖片 7" descr="未命名 - 2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743629" y="5552893"/>
              <a:ext cx="1400371" cy="1305107"/>
            </a:xfrm>
            <a:prstGeom prst="rect">
              <a:avLst/>
            </a:prstGeom>
          </p:spPr>
        </p:pic>
        <p:pic>
          <p:nvPicPr>
            <p:cNvPr id="9" name="圖片 8" descr="未命名 - 5.pn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0"/>
              <a:ext cx="2438741" cy="2057687"/>
            </a:xfrm>
            <a:prstGeom prst="rect">
              <a:avLst/>
            </a:prstGeom>
          </p:spPr>
        </p:pic>
        <p:sp>
          <p:nvSpPr>
            <p:cNvPr id="10" name="文本框 23"/>
            <p:cNvSpPr txBox="1">
              <a:spLocks noChangeArrowheads="1"/>
            </p:cNvSpPr>
            <p:nvPr/>
          </p:nvSpPr>
          <p:spPr bwMode="auto">
            <a:xfrm>
              <a:off x="-22858" y="-27384"/>
              <a:ext cx="1723549" cy="5539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zh-TW" altLang="en-US" sz="3000" b="1" dirty="0" smtClean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標楷體" pitchFamily="65" charset="-120"/>
                  <a:ea typeface="標楷體" pitchFamily="65" charset="-120"/>
                  <a:cs typeface="Arial" pitchFamily="34" charset="0"/>
                </a:rPr>
                <a:t>形音對應</a:t>
              </a:r>
            </a:p>
          </p:txBody>
        </p:sp>
      </p:grpSp>
      <p:pic>
        <p:nvPicPr>
          <p:cNvPr id="11" name="圖片 10" descr="未命名 - 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460896" y="0"/>
            <a:ext cx="683104" cy="764703"/>
          </a:xfrm>
          <a:prstGeom prst="rect">
            <a:avLst/>
          </a:prstGeom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47" t="2012" r="965" b="2161"/>
          <a:stretch/>
        </p:blipFill>
        <p:spPr bwMode="auto">
          <a:xfrm>
            <a:off x="838916" y="910033"/>
            <a:ext cx="7218164" cy="51664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矩形 11"/>
          <p:cNvSpPr/>
          <p:nvPr/>
        </p:nvSpPr>
        <p:spPr>
          <a:xfrm>
            <a:off x="4427984" y="6205446"/>
            <a:ext cx="3528392" cy="39190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dirty="0" smtClean="0"/>
              <a:t>識字兒歌</a:t>
            </a:r>
            <a:r>
              <a:rPr lang="en-US" altLang="zh-TW" dirty="0" smtClean="0"/>
              <a:t>/</a:t>
            </a:r>
            <a:r>
              <a:rPr lang="zh-TW" altLang="en-US" dirty="0"/>
              <a:t>李光福</a:t>
            </a:r>
          </a:p>
        </p:txBody>
      </p:sp>
    </p:spTree>
    <p:extLst>
      <p:ext uri="{BB962C8B-B14F-4D97-AF65-F5344CB8AC3E}">
        <p14:creationId xmlns:p14="http://schemas.microsoft.com/office/powerpoint/2010/main" val="2289640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7504" y="557808"/>
            <a:ext cx="8229600" cy="1143000"/>
          </a:xfrm>
        </p:spPr>
        <p:txBody>
          <a:bodyPr/>
          <a:lstStyle/>
          <a:p>
            <a:r>
              <a:rPr lang="zh-TW" altLang="en-US" dirty="0" smtClean="0"/>
              <a:t>        </a:t>
            </a:r>
            <a:r>
              <a:rPr lang="zh-TW" altLang="en-US" sz="5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識字策略最終目的</a:t>
            </a:r>
            <a:endParaRPr lang="zh-TW" altLang="en-US" sz="50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914400" y="2503437"/>
            <a:ext cx="7258000" cy="4525963"/>
          </a:xfrm>
        </p:spPr>
        <p:txBody>
          <a:bodyPr/>
          <a:lstStyle/>
          <a:p>
            <a:pPr algn="ctr">
              <a:buNone/>
            </a:pPr>
            <a:r>
              <a:rPr lang="zh-TW" altLang="en-US" sz="3600" dirty="0" smtClean="0">
                <a:latin typeface="標楷體" pitchFamily="65" charset="-120"/>
                <a:ea typeface="標楷體" pitchFamily="65" charset="-120"/>
              </a:rPr>
              <a:t>幫助孩子在視覺上把文字分割成</a:t>
            </a:r>
            <a:endParaRPr lang="en-US" altLang="zh-TW" sz="3600" dirty="0" smtClean="0">
              <a:latin typeface="標楷體" pitchFamily="65" charset="-120"/>
              <a:ea typeface="標楷體" pitchFamily="65" charset="-120"/>
            </a:endParaRPr>
          </a:p>
          <a:p>
            <a:pPr>
              <a:buNone/>
            </a:pPr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  <a:p>
            <a:pPr marL="0" indent="0">
              <a:buNone/>
            </a:pP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        </a:t>
            </a:r>
            <a:r>
              <a:rPr lang="zh-TW" altLang="en-US" sz="44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有意義的部件</a:t>
            </a:r>
            <a:endParaRPr lang="en-US" altLang="zh-TW" sz="4400" b="1" dirty="0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  <a:p>
            <a:pPr marL="0" indent="0" algn="ctr">
              <a:buNone/>
            </a:pPr>
            <a:endParaRPr lang="en-US" altLang="zh-TW" sz="4400" b="1" dirty="0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  <a:p>
            <a:pPr marL="0" indent="0">
              <a:buNone/>
            </a:pPr>
            <a:r>
              <a:rPr lang="zh-TW" altLang="en-US" sz="44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   減輕記憶文字的負荷</a:t>
            </a:r>
            <a:endParaRPr lang="en-US" altLang="zh-TW" sz="4400" b="1" dirty="0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  <a:p>
            <a:pPr marL="0" indent="0">
              <a:buNone/>
            </a:pPr>
            <a:endParaRPr lang="zh-TW" altLang="en-US" sz="4400" dirty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4" name="向下箭號 3"/>
          <p:cNvSpPr/>
          <p:nvPr/>
        </p:nvSpPr>
        <p:spPr>
          <a:xfrm>
            <a:off x="4139952" y="4581128"/>
            <a:ext cx="360040" cy="79208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5" name="群組 4"/>
          <p:cNvGrpSpPr/>
          <p:nvPr/>
        </p:nvGrpSpPr>
        <p:grpSpPr>
          <a:xfrm>
            <a:off x="-22858" y="-27384"/>
            <a:ext cx="9166858" cy="6885384"/>
            <a:chOff x="-22858" y="-27384"/>
            <a:chExt cx="9166858" cy="6885384"/>
          </a:xfrm>
        </p:grpSpPr>
        <p:pic>
          <p:nvPicPr>
            <p:cNvPr id="9" name="圖片 8" descr="未命名 - 2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743629" y="5552893"/>
              <a:ext cx="1400371" cy="1305107"/>
            </a:xfrm>
            <a:prstGeom prst="rect">
              <a:avLst/>
            </a:prstGeom>
          </p:spPr>
        </p:pic>
        <p:pic>
          <p:nvPicPr>
            <p:cNvPr id="10" name="圖片 9" descr="未命名 - 5.pn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0"/>
              <a:ext cx="2438741" cy="2057687"/>
            </a:xfrm>
            <a:prstGeom prst="rect">
              <a:avLst/>
            </a:prstGeom>
          </p:spPr>
        </p:pic>
        <p:sp>
          <p:nvSpPr>
            <p:cNvPr id="11" name="文本框 23"/>
            <p:cNvSpPr txBox="1">
              <a:spLocks noChangeArrowheads="1"/>
            </p:cNvSpPr>
            <p:nvPr/>
          </p:nvSpPr>
          <p:spPr bwMode="auto">
            <a:xfrm>
              <a:off x="-22858" y="-27384"/>
              <a:ext cx="1723549" cy="5539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zh-TW" altLang="en-US" sz="3000" b="1" dirty="0" smtClean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標楷體" pitchFamily="65" charset="-120"/>
                  <a:ea typeface="標楷體" pitchFamily="65" charset="-120"/>
                  <a:cs typeface="Arial" pitchFamily="34" charset="0"/>
                </a:rPr>
                <a:t>形音對應</a:t>
              </a:r>
            </a:p>
          </p:txBody>
        </p:sp>
      </p:grpSp>
      <p:pic>
        <p:nvPicPr>
          <p:cNvPr id="12" name="圖片 11" descr="未命名 - 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460896" y="0"/>
            <a:ext cx="683104" cy="764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1074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6816" y="1421904"/>
            <a:ext cx="8229600" cy="1143000"/>
          </a:xfrm>
        </p:spPr>
        <p:txBody>
          <a:bodyPr/>
          <a:lstStyle/>
          <a:p>
            <a:r>
              <a:rPr lang="zh-TW" altLang="en-US" dirty="0" smtClean="0"/>
              <a:t>        </a:t>
            </a:r>
            <a:r>
              <a:rPr lang="zh-TW" altLang="en-US" sz="5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識字策略最終目的</a:t>
            </a:r>
            <a:endParaRPr lang="zh-TW" altLang="en-US" sz="50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06896" y="3079501"/>
            <a:ext cx="8229600" cy="4525963"/>
          </a:xfrm>
        </p:spPr>
        <p:txBody>
          <a:bodyPr/>
          <a:lstStyle/>
          <a:p>
            <a:r>
              <a:rPr lang="zh-TW" altLang="en-US" sz="4400" dirty="0" smtClean="0">
                <a:latin typeface="標楷體" pitchFamily="65" charset="-120"/>
                <a:ea typeface="標楷體" pitchFamily="65" charset="-120"/>
              </a:rPr>
              <a:t>以理解為前提的識字教學</a:t>
            </a:r>
            <a:endParaRPr lang="en-US" altLang="zh-TW" sz="4400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4400" dirty="0">
                <a:latin typeface="標楷體" pitchFamily="65" charset="-120"/>
                <a:ea typeface="標楷體" pitchFamily="65" charset="-120"/>
              </a:rPr>
              <a:t>漸進釋</a:t>
            </a:r>
            <a:r>
              <a:rPr lang="zh-TW" altLang="en-US" sz="4400" dirty="0" smtClean="0">
                <a:latin typeface="標楷體" pitchFamily="65" charset="-120"/>
                <a:ea typeface="標楷體" pitchFamily="65" charset="-120"/>
              </a:rPr>
              <a:t>責</a:t>
            </a:r>
            <a:r>
              <a:rPr lang="en-US" altLang="zh-TW" sz="4400" dirty="0" smtClean="0">
                <a:latin typeface="標楷體" pitchFamily="65" charset="-120"/>
                <a:ea typeface="標楷體" pitchFamily="65" charset="-120"/>
              </a:rPr>
              <a:t>-</a:t>
            </a:r>
            <a:r>
              <a:rPr lang="zh-TW" altLang="en-US" sz="4400" dirty="0" smtClean="0">
                <a:latin typeface="標楷體" pitchFamily="65" charset="-120"/>
                <a:ea typeface="標楷體" pitchFamily="65" charset="-120"/>
              </a:rPr>
              <a:t>將責任還給孩子</a:t>
            </a:r>
            <a:endParaRPr lang="zh-TW" altLang="en-US" sz="4400" dirty="0">
              <a:latin typeface="標楷體" pitchFamily="65" charset="-120"/>
              <a:ea typeface="標楷體" pitchFamily="65" charset="-120"/>
            </a:endParaRPr>
          </a:p>
        </p:txBody>
      </p:sp>
      <p:grpSp>
        <p:nvGrpSpPr>
          <p:cNvPr id="4" name="群組 4"/>
          <p:cNvGrpSpPr/>
          <p:nvPr/>
        </p:nvGrpSpPr>
        <p:grpSpPr>
          <a:xfrm>
            <a:off x="-22858" y="-27384"/>
            <a:ext cx="9166858" cy="6885384"/>
            <a:chOff x="-22858" y="-27384"/>
            <a:chExt cx="9166858" cy="6885384"/>
          </a:xfrm>
        </p:grpSpPr>
        <p:pic>
          <p:nvPicPr>
            <p:cNvPr id="8" name="圖片 7" descr="未命名 - 2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743629" y="5552893"/>
              <a:ext cx="1400371" cy="1305107"/>
            </a:xfrm>
            <a:prstGeom prst="rect">
              <a:avLst/>
            </a:prstGeom>
          </p:spPr>
        </p:pic>
        <p:pic>
          <p:nvPicPr>
            <p:cNvPr id="9" name="圖片 8" descr="未命名 - 5.pn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0"/>
              <a:ext cx="2438741" cy="2057687"/>
            </a:xfrm>
            <a:prstGeom prst="rect">
              <a:avLst/>
            </a:prstGeom>
          </p:spPr>
        </p:pic>
        <p:sp>
          <p:nvSpPr>
            <p:cNvPr id="10" name="文本框 23"/>
            <p:cNvSpPr txBox="1">
              <a:spLocks noChangeArrowheads="1"/>
            </p:cNvSpPr>
            <p:nvPr/>
          </p:nvSpPr>
          <p:spPr bwMode="auto">
            <a:xfrm>
              <a:off x="-22858" y="-27384"/>
              <a:ext cx="1723549" cy="5539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zh-TW" altLang="en-US" sz="3000" b="1" dirty="0" smtClean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標楷體" pitchFamily="65" charset="-120"/>
                  <a:ea typeface="標楷體" pitchFamily="65" charset="-120"/>
                  <a:cs typeface="Arial" pitchFamily="34" charset="0"/>
                </a:rPr>
                <a:t>形音對應</a:t>
              </a:r>
            </a:p>
          </p:txBody>
        </p:sp>
      </p:grpSp>
      <p:pic>
        <p:nvPicPr>
          <p:cNvPr id="11" name="圖片 10" descr="未命名 - 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460896" y="0"/>
            <a:ext cx="683104" cy="764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8663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 descr="messageImage_150876109791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19489" cy="6858000"/>
          </a:xfrm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27784" y="4581128"/>
            <a:ext cx="5194242" cy="160948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標題 1"/>
          <p:cNvSpPr>
            <a:spLocks noGrp="1"/>
          </p:cNvSpPr>
          <p:nvPr>
            <p:ph type="ctrTitle"/>
          </p:nvPr>
        </p:nvSpPr>
        <p:spPr>
          <a:xfrm>
            <a:off x="611188" y="692150"/>
            <a:ext cx="7772400" cy="1470025"/>
          </a:xfrm>
        </p:spPr>
        <p:txBody>
          <a:bodyPr>
            <a:normAutofit/>
          </a:bodyPr>
          <a:lstStyle/>
          <a:p>
            <a:r>
              <a:rPr lang="en-US" altLang="zh-TW" sz="50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S02 </a:t>
            </a:r>
            <a:r>
              <a:rPr lang="zh-TW" altLang="en-US" sz="50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字詞理解</a:t>
            </a:r>
          </a:p>
        </p:txBody>
      </p:sp>
      <p:sp>
        <p:nvSpPr>
          <p:cNvPr id="2051" name="副標題 2"/>
          <p:cNvSpPr>
            <a:spLocks noGrp="1"/>
          </p:cNvSpPr>
          <p:nvPr>
            <p:ph type="subTitle" idx="1"/>
          </p:nvPr>
        </p:nvSpPr>
        <p:spPr>
          <a:xfrm>
            <a:off x="900113" y="2924944"/>
            <a:ext cx="7632327" cy="3096444"/>
          </a:xfrm>
        </p:spPr>
        <p:txBody>
          <a:bodyPr>
            <a:noAutofit/>
          </a:bodyPr>
          <a:lstStyle/>
          <a:p>
            <a:pPr algn="l">
              <a:buFont typeface="Wingdings" pitchFamily="2" charset="2"/>
              <a:buChar char="Ø"/>
            </a:pPr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評量學生是否了解文章脈絡中字詞的意義，並能運用得當。此類試題以</a:t>
            </a:r>
            <a:r>
              <a:rPr lang="zh-TW" altLang="en-US" u="sng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比較字詞</a:t>
            </a:r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與</a:t>
            </a:r>
            <a:r>
              <a:rPr lang="zh-TW" altLang="en-US" u="sng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選用適當字詞</a:t>
            </a:r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為主，透過相同語境中相近字詞的理解與比較，選擇出適當的替換字詞，藉此評量學生對字詞的理解與掌握程度。</a:t>
            </a:r>
          </a:p>
        </p:txBody>
      </p:sp>
      <p:grpSp>
        <p:nvGrpSpPr>
          <p:cNvPr id="9" name="群組 8"/>
          <p:cNvGrpSpPr/>
          <p:nvPr/>
        </p:nvGrpSpPr>
        <p:grpSpPr>
          <a:xfrm>
            <a:off x="-22858" y="-27384"/>
            <a:ext cx="9166858" cy="6885384"/>
            <a:chOff x="-22858" y="-27384"/>
            <a:chExt cx="9166858" cy="6885384"/>
          </a:xfrm>
        </p:grpSpPr>
        <p:grpSp>
          <p:nvGrpSpPr>
            <p:cNvPr id="4" name="群組 4"/>
            <p:cNvGrpSpPr/>
            <p:nvPr/>
          </p:nvGrpSpPr>
          <p:grpSpPr>
            <a:xfrm>
              <a:off x="-22858" y="-27384"/>
              <a:ext cx="9166858" cy="6885384"/>
              <a:chOff x="-22858" y="-27384"/>
              <a:chExt cx="9166858" cy="6885384"/>
            </a:xfrm>
          </p:grpSpPr>
          <p:pic>
            <p:nvPicPr>
              <p:cNvPr id="5" name="圖片 4" descr="未命名 - 2.png"/>
              <p:cNvPicPr>
                <a:picLocks noChangeAspect="1"/>
              </p:cNvPicPr>
              <p:nvPr/>
            </p:nvPicPr>
            <p:blipFill>
              <a:blip r:embed="rId2" cstate="print"/>
              <a:stretch>
                <a:fillRect/>
              </a:stretch>
            </p:blipFill>
            <p:spPr>
              <a:xfrm>
                <a:off x="7743629" y="5552893"/>
                <a:ext cx="1400371" cy="1305107"/>
              </a:xfrm>
              <a:prstGeom prst="rect">
                <a:avLst/>
              </a:prstGeom>
            </p:spPr>
          </p:pic>
          <p:pic>
            <p:nvPicPr>
              <p:cNvPr id="6" name="圖片 5" descr="未命名 - 5.png"/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0" y="0"/>
                <a:ext cx="2438741" cy="2057687"/>
              </a:xfrm>
              <a:prstGeom prst="rect">
                <a:avLst/>
              </a:prstGeom>
            </p:spPr>
          </p:pic>
          <p:sp>
            <p:nvSpPr>
              <p:cNvPr id="7" name="文本框 23"/>
              <p:cNvSpPr txBox="1">
                <a:spLocks noChangeArrowheads="1"/>
              </p:cNvSpPr>
              <p:nvPr/>
            </p:nvSpPr>
            <p:spPr bwMode="auto">
              <a:xfrm>
                <a:off x="-22858" y="-27384"/>
                <a:ext cx="1723549" cy="55399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zh-TW" altLang="en-US" sz="3000" b="1" dirty="0" smtClean="0"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標楷體" pitchFamily="65" charset="-120"/>
                    <a:ea typeface="標楷體" pitchFamily="65" charset="-120"/>
                    <a:cs typeface="Arial" pitchFamily="34" charset="0"/>
                  </a:rPr>
                  <a:t>字詞理解</a:t>
                </a:r>
              </a:p>
            </p:txBody>
          </p:sp>
        </p:grpSp>
        <p:pic>
          <p:nvPicPr>
            <p:cNvPr id="8" name="圖片 7" descr="未命名 - 2.pn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460896" y="0"/>
              <a:ext cx="683104" cy="764703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337"/>
          </a:xfrm>
        </p:spPr>
        <p:txBody>
          <a:bodyPr/>
          <a:lstStyle/>
          <a:p>
            <a:r>
              <a:rPr lang="zh-TW" altLang="en-US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詞素</a:t>
            </a:r>
            <a:r>
              <a:rPr lang="en-US" altLang="zh-TW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zh-TW" altLang="en-US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字</a:t>
            </a:r>
            <a:r>
              <a:rPr lang="en-US" altLang="zh-TW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)</a:t>
            </a:r>
            <a:r>
              <a:rPr lang="zh-TW" altLang="en-US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的教學</a:t>
            </a:r>
          </a:p>
        </p:txBody>
      </p:sp>
      <p:grpSp>
        <p:nvGrpSpPr>
          <p:cNvPr id="12" name="群組 11"/>
          <p:cNvGrpSpPr/>
          <p:nvPr/>
        </p:nvGrpSpPr>
        <p:grpSpPr>
          <a:xfrm>
            <a:off x="899592" y="764704"/>
            <a:ext cx="7824192" cy="6336704"/>
            <a:chOff x="899592" y="476672"/>
            <a:chExt cx="7824192" cy="6336704"/>
          </a:xfrm>
        </p:grpSpPr>
        <p:graphicFrame>
          <p:nvGraphicFramePr>
            <p:cNvPr id="3" name="資料庫圖表 2"/>
            <p:cNvGraphicFramePr/>
            <p:nvPr/>
          </p:nvGraphicFramePr>
          <p:xfrm>
            <a:off x="899592" y="476672"/>
            <a:ext cx="7824192" cy="6336704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2" r:lo="rId3" r:qs="rId4" r:cs="rId5"/>
            </a:graphicData>
          </a:graphic>
        </p:graphicFrame>
        <p:cxnSp>
          <p:nvCxnSpPr>
            <p:cNvPr id="13" name="直線接點 12"/>
            <p:cNvCxnSpPr/>
            <p:nvPr/>
          </p:nvCxnSpPr>
          <p:spPr>
            <a:xfrm>
              <a:off x="2339975" y="3500438"/>
              <a:ext cx="1079500" cy="2016125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5" name="直線接點 14"/>
            <p:cNvCxnSpPr/>
            <p:nvPr/>
          </p:nvCxnSpPr>
          <p:spPr>
            <a:xfrm>
              <a:off x="4427538" y="4076700"/>
              <a:ext cx="360362" cy="936625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6" name="群組 5"/>
          <p:cNvGrpSpPr/>
          <p:nvPr/>
        </p:nvGrpSpPr>
        <p:grpSpPr>
          <a:xfrm>
            <a:off x="-22858" y="-27384"/>
            <a:ext cx="9166858" cy="6885384"/>
            <a:chOff x="-22858" y="-27384"/>
            <a:chExt cx="9166858" cy="6885384"/>
          </a:xfrm>
        </p:grpSpPr>
        <p:pic>
          <p:nvPicPr>
            <p:cNvPr id="7" name="圖片 6" descr="未命名 - 2.png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743629" y="5552893"/>
              <a:ext cx="1400371" cy="1305107"/>
            </a:xfrm>
            <a:prstGeom prst="rect">
              <a:avLst/>
            </a:prstGeom>
          </p:spPr>
        </p:pic>
        <p:grpSp>
          <p:nvGrpSpPr>
            <p:cNvPr id="8" name="群組 7"/>
            <p:cNvGrpSpPr/>
            <p:nvPr/>
          </p:nvGrpSpPr>
          <p:grpSpPr>
            <a:xfrm>
              <a:off x="-22858" y="-27384"/>
              <a:ext cx="9166858" cy="2085071"/>
              <a:chOff x="-22858" y="-27384"/>
              <a:chExt cx="9166858" cy="2085071"/>
            </a:xfrm>
          </p:grpSpPr>
          <p:pic>
            <p:nvPicPr>
              <p:cNvPr id="9" name="圖片 4" descr="未命名 - 5.png"/>
              <p:cNvPicPr>
                <a:picLocks noChangeAspect="1"/>
              </p:cNvPicPr>
              <p:nvPr/>
            </p:nvPicPr>
            <p:blipFill>
              <a:blip r:embed="rId8" cstate="print"/>
              <a:stretch>
                <a:fillRect/>
              </a:stretch>
            </p:blipFill>
            <p:spPr>
              <a:xfrm>
                <a:off x="0" y="0"/>
                <a:ext cx="2438741" cy="2057687"/>
              </a:xfrm>
              <a:prstGeom prst="rect">
                <a:avLst/>
              </a:prstGeom>
            </p:spPr>
          </p:pic>
          <p:sp>
            <p:nvSpPr>
              <p:cNvPr id="10" name="文本框 23"/>
              <p:cNvSpPr txBox="1">
                <a:spLocks noChangeArrowheads="1"/>
              </p:cNvSpPr>
              <p:nvPr/>
            </p:nvSpPr>
            <p:spPr bwMode="auto">
              <a:xfrm>
                <a:off x="-22858" y="-27384"/>
                <a:ext cx="1723549" cy="55399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zh-TW" altLang="en-US" sz="3000" b="1" dirty="0" smtClean="0"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標楷體" pitchFamily="65" charset="-120"/>
                    <a:ea typeface="標楷體" pitchFamily="65" charset="-120"/>
                    <a:cs typeface="Arial" pitchFamily="34" charset="0"/>
                  </a:rPr>
                  <a:t>字詞理解</a:t>
                </a:r>
              </a:p>
            </p:txBody>
          </p:sp>
          <p:pic>
            <p:nvPicPr>
              <p:cNvPr id="11" name="圖片 10" descr="未命名 - 2.png"/>
              <p:cNvPicPr>
                <a:picLocks noChangeAspect="1"/>
              </p:cNvPicPr>
              <p:nvPr/>
            </p:nvPicPr>
            <p:blipFill>
              <a:blip r:embed="rId9" cstate="print"/>
              <a:stretch>
                <a:fillRect/>
              </a:stretch>
            </p:blipFill>
            <p:spPr>
              <a:xfrm>
                <a:off x="8460896" y="0"/>
                <a:ext cx="683104" cy="764703"/>
              </a:xfrm>
              <a:prstGeom prst="rect">
                <a:avLst/>
              </a:prstGeom>
            </p:spPr>
          </p:pic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資料庫圖表 1"/>
          <p:cNvGraphicFramePr/>
          <p:nvPr/>
        </p:nvGraphicFramePr>
        <p:xfrm>
          <a:off x="0" y="216024"/>
          <a:ext cx="9144000" cy="7029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0243" name="文字方塊 2"/>
          <p:cNvSpPr txBox="1">
            <a:spLocks noChangeArrowheads="1"/>
          </p:cNvSpPr>
          <p:nvPr/>
        </p:nvSpPr>
        <p:spPr bwMode="auto">
          <a:xfrm>
            <a:off x="1619250" y="580926"/>
            <a:ext cx="6265863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kumimoji="0" lang="zh-TW" altLang="en-US" sz="4800" b="1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詞彙教學活動設計</a:t>
            </a:r>
          </a:p>
        </p:txBody>
      </p:sp>
      <p:grpSp>
        <p:nvGrpSpPr>
          <p:cNvPr id="4" name="群組 3"/>
          <p:cNvGrpSpPr/>
          <p:nvPr/>
        </p:nvGrpSpPr>
        <p:grpSpPr>
          <a:xfrm>
            <a:off x="-22858" y="-27384"/>
            <a:ext cx="9166858" cy="6885384"/>
            <a:chOff x="-22858" y="-27384"/>
            <a:chExt cx="9166858" cy="6885384"/>
          </a:xfrm>
        </p:grpSpPr>
        <p:pic>
          <p:nvPicPr>
            <p:cNvPr id="5" name="圖片 4" descr="未命名 - 2.png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743629" y="5552893"/>
              <a:ext cx="1400371" cy="1305107"/>
            </a:xfrm>
            <a:prstGeom prst="rect">
              <a:avLst/>
            </a:prstGeom>
          </p:spPr>
        </p:pic>
        <p:grpSp>
          <p:nvGrpSpPr>
            <p:cNvPr id="6" name="群組 7"/>
            <p:cNvGrpSpPr/>
            <p:nvPr/>
          </p:nvGrpSpPr>
          <p:grpSpPr>
            <a:xfrm>
              <a:off x="-22858" y="-27384"/>
              <a:ext cx="9166858" cy="2085071"/>
              <a:chOff x="-22858" y="-27384"/>
              <a:chExt cx="9166858" cy="2085071"/>
            </a:xfrm>
          </p:grpSpPr>
          <p:pic>
            <p:nvPicPr>
              <p:cNvPr id="7" name="圖片 4" descr="未命名 - 5.png"/>
              <p:cNvPicPr>
                <a:picLocks noChangeAspect="1"/>
              </p:cNvPicPr>
              <p:nvPr/>
            </p:nvPicPr>
            <p:blipFill>
              <a:blip r:embed="rId8" cstate="print"/>
              <a:stretch>
                <a:fillRect/>
              </a:stretch>
            </p:blipFill>
            <p:spPr>
              <a:xfrm>
                <a:off x="0" y="0"/>
                <a:ext cx="2438741" cy="2057687"/>
              </a:xfrm>
              <a:prstGeom prst="rect">
                <a:avLst/>
              </a:prstGeom>
            </p:spPr>
          </p:pic>
          <p:sp>
            <p:nvSpPr>
              <p:cNvPr id="8" name="文本框 23"/>
              <p:cNvSpPr txBox="1">
                <a:spLocks noChangeArrowheads="1"/>
              </p:cNvSpPr>
              <p:nvPr/>
            </p:nvSpPr>
            <p:spPr bwMode="auto">
              <a:xfrm>
                <a:off x="-22858" y="-27384"/>
                <a:ext cx="1723549" cy="55399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zh-TW" altLang="en-US" sz="3000" b="1" dirty="0" smtClean="0"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標楷體" pitchFamily="65" charset="-120"/>
                    <a:ea typeface="標楷體" pitchFamily="65" charset="-120"/>
                    <a:cs typeface="Arial" pitchFamily="34" charset="0"/>
                  </a:rPr>
                  <a:t>字詞理解</a:t>
                </a:r>
              </a:p>
            </p:txBody>
          </p:sp>
          <p:pic>
            <p:nvPicPr>
              <p:cNvPr id="9" name="圖片 8" descr="未命名 - 2.png"/>
              <p:cNvPicPr>
                <a:picLocks noChangeAspect="1"/>
              </p:cNvPicPr>
              <p:nvPr/>
            </p:nvPicPr>
            <p:blipFill>
              <a:blip r:embed="rId9" cstate="print"/>
              <a:stretch>
                <a:fillRect/>
              </a:stretch>
            </p:blipFill>
            <p:spPr>
              <a:xfrm>
                <a:off x="8460896" y="0"/>
                <a:ext cx="683104" cy="764703"/>
              </a:xfrm>
              <a:prstGeom prst="rect">
                <a:avLst/>
              </a:prstGeom>
            </p:spPr>
          </p:pic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標題 2"/>
          <p:cNvSpPr>
            <a:spLocks noGrp="1"/>
          </p:cNvSpPr>
          <p:nvPr>
            <p:ph type="title"/>
          </p:nvPr>
        </p:nvSpPr>
        <p:spPr>
          <a:xfrm>
            <a:off x="468313" y="859359"/>
            <a:ext cx="8229600" cy="769441"/>
          </a:xfrm>
        </p:spPr>
        <p:txBody>
          <a:bodyPr>
            <a:spAutoFit/>
          </a:bodyPr>
          <a:lstStyle/>
          <a:p>
            <a:r>
              <a:rPr lang="zh-TW" altLang="en-US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一、詞彙網教學活動設計</a:t>
            </a:r>
          </a:p>
        </p:txBody>
      </p:sp>
      <p:graphicFrame>
        <p:nvGraphicFramePr>
          <p:cNvPr id="4" name="資料庫圖表 3"/>
          <p:cNvGraphicFramePr/>
          <p:nvPr/>
        </p:nvGraphicFramePr>
        <p:xfrm>
          <a:off x="0" y="1844824"/>
          <a:ext cx="9144000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5" name="群組 4"/>
          <p:cNvGrpSpPr/>
          <p:nvPr/>
        </p:nvGrpSpPr>
        <p:grpSpPr>
          <a:xfrm>
            <a:off x="-22858" y="-27384"/>
            <a:ext cx="9166858" cy="6885384"/>
            <a:chOff x="-22858" y="-27384"/>
            <a:chExt cx="9166858" cy="6885384"/>
          </a:xfrm>
        </p:grpSpPr>
        <p:pic>
          <p:nvPicPr>
            <p:cNvPr id="6" name="圖片 5" descr="未命名 - 2.png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743629" y="5552893"/>
              <a:ext cx="1400371" cy="1305107"/>
            </a:xfrm>
            <a:prstGeom prst="rect">
              <a:avLst/>
            </a:prstGeom>
          </p:spPr>
        </p:pic>
        <p:grpSp>
          <p:nvGrpSpPr>
            <p:cNvPr id="7" name="群組 7"/>
            <p:cNvGrpSpPr/>
            <p:nvPr/>
          </p:nvGrpSpPr>
          <p:grpSpPr>
            <a:xfrm>
              <a:off x="-22858" y="-27384"/>
              <a:ext cx="9166858" cy="2085071"/>
              <a:chOff x="-22858" y="-27384"/>
              <a:chExt cx="9166858" cy="2085071"/>
            </a:xfrm>
          </p:grpSpPr>
          <p:pic>
            <p:nvPicPr>
              <p:cNvPr id="8" name="圖片 4" descr="未命名 - 5.png"/>
              <p:cNvPicPr>
                <a:picLocks noChangeAspect="1"/>
              </p:cNvPicPr>
              <p:nvPr/>
            </p:nvPicPr>
            <p:blipFill>
              <a:blip r:embed="rId8" cstate="print"/>
              <a:stretch>
                <a:fillRect/>
              </a:stretch>
            </p:blipFill>
            <p:spPr>
              <a:xfrm>
                <a:off x="0" y="0"/>
                <a:ext cx="2438741" cy="2057687"/>
              </a:xfrm>
              <a:prstGeom prst="rect">
                <a:avLst/>
              </a:prstGeom>
            </p:spPr>
          </p:pic>
          <p:sp>
            <p:nvSpPr>
              <p:cNvPr id="9" name="文本框 23"/>
              <p:cNvSpPr txBox="1">
                <a:spLocks noChangeArrowheads="1"/>
              </p:cNvSpPr>
              <p:nvPr/>
            </p:nvSpPr>
            <p:spPr bwMode="auto">
              <a:xfrm>
                <a:off x="-22858" y="-27384"/>
                <a:ext cx="1723549" cy="55399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zh-TW" altLang="en-US" sz="3000" b="1" dirty="0" smtClean="0"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標楷體" pitchFamily="65" charset="-120"/>
                    <a:ea typeface="標楷體" pitchFamily="65" charset="-120"/>
                    <a:cs typeface="Arial" pitchFamily="34" charset="0"/>
                  </a:rPr>
                  <a:t>字詞理解</a:t>
                </a:r>
              </a:p>
            </p:txBody>
          </p:sp>
          <p:pic>
            <p:nvPicPr>
              <p:cNvPr id="10" name="圖片 9" descr="未命名 - 2.png"/>
              <p:cNvPicPr>
                <a:picLocks noChangeAspect="1"/>
              </p:cNvPicPr>
              <p:nvPr/>
            </p:nvPicPr>
            <p:blipFill>
              <a:blip r:embed="rId9" cstate="print"/>
              <a:stretch>
                <a:fillRect/>
              </a:stretch>
            </p:blipFill>
            <p:spPr>
              <a:xfrm>
                <a:off x="8460896" y="0"/>
                <a:ext cx="683104" cy="764703"/>
              </a:xfrm>
              <a:prstGeom prst="rect">
                <a:avLst/>
              </a:prstGeom>
            </p:spPr>
          </p:pic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/>
          <p:cNvGraphicFramePr>
            <a:graphicFrameLocks noGrp="1"/>
          </p:cNvGraphicFramePr>
          <p:nvPr/>
        </p:nvGraphicFramePr>
        <p:xfrm>
          <a:off x="395288" y="1469007"/>
          <a:ext cx="3888432" cy="3040113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2961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961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961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013371">
                <a:tc>
                  <a:txBody>
                    <a:bodyPr/>
                    <a:lstStyle/>
                    <a:p>
                      <a:pPr algn="ctr"/>
                      <a:endParaRPr lang="en-US" altLang="zh-TW" sz="2400" b="1" dirty="0" smtClean="0">
                        <a:solidFill>
                          <a:schemeClr val="tx2"/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algn="ctr"/>
                      <a:r>
                        <a:rPr lang="zh-TW" altLang="en-US" sz="2400" b="1" dirty="0" smtClean="0">
                          <a:solidFill>
                            <a:schemeClr val="tx2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有趣</a:t>
                      </a:r>
                      <a:endParaRPr lang="zh-TW" altLang="en-US" sz="2400" b="1" dirty="0">
                        <a:solidFill>
                          <a:schemeClr val="tx2"/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altLang="zh-TW" sz="2400" b="1" dirty="0" smtClean="0">
                        <a:solidFill>
                          <a:schemeClr val="tx2"/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algn="ctr"/>
                      <a:r>
                        <a:rPr lang="zh-TW" altLang="en-US" sz="2400" b="1" dirty="0" smtClean="0">
                          <a:solidFill>
                            <a:schemeClr val="tx2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鬼</a:t>
                      </a:r>
                      <a:endParaRPr lang="zh-TW" altLang="en-US" sz="2400" b="1" dirty="0">
                        <a:solidFill>
                          <a:schemeClr val="tx2"/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altLang="zh-TW" sz="2400" b="1" dirty="0" smtClean="0">
                        <a:solidFill>
                          <a:schemeClr val="tx2"/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algn="ctr"/>
                      <a:r>
                        <a:rPr lang="zh-TW" altLang="en-US" sz="2400" b="1" dirty="0" smtClean="0">
                          <a:solidFill>
                            <a:schemeClr val="tx2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恐龍</a:t>
                      </a:r>
                      <a:endParaRPr lang="zh-TW" altLang="en-US" sz="2400" b="1" dirty="0">
                        <a:solidFill>
                          <a:schemeClr val="tx2"/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13371">
                <a:tc>
                  <a:txBody>
                    <a:bodyPr/>
                    <a:lstStyle/>
                    <a:p>
                      <a:pPr algn="ctr"/>
                      <a:endParaRPr lang="en-US" altLang="zh-TW" sz="2400" b="1" dirty="0" smtClean="0">
                        <a:solidFill>
                          <a:schemeClr val="tx2"/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algn="ctr"/>
                      <a:r>
                        <a:rPr lang="zh-TW" altLang="en-US" sz="2400" b="1" dirty="0" smtClean="0">
                          <a:solidFill>
                            <a:schemeClr val="tx2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問人</a:t>
                      </a:r>
                      <a:endParaRPr lang="zh-TW" altLang="en-US" sz="2400" b="1" dirty="0">
                        <a:solidFill>
                          <a:schemeClr val="tx2"/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altLang="zh-TW" sz="2400" b="1" dirty="0" smtClean="0">
                        <a:solidFill>
                          <a:schemeClr val="tx2"/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algn="ctr"/>
                      <a:r>
                        <a:rPr lang="zh-TW" altLang="en-US" sz="2800" b="1" dirty="0" smtClean="0">
                          <a:solidFill>
                            <a:srgbClr val="FF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好奇</a:t>
                      </a:r>
                      <a:endParaRPr lang="zh-TW" altLang="en-US" sz="2800" b="1" dirty="0">
                        <a:solidFill>
                          <a:srgbClr val="FF0000"/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altLang="zh-TW" sz="2400" b="1" dirty="0" smtClean="0">
                        <a:solidFill>
                          <a:schemeClr val="tx2"/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algn="ctr"/>
                      <a:r>
                        <a:rPr lang="zh-TW" altLang="en-US" sz="2400" b="1" dirty="0" smtClean="0">
                          <a:solidFill>
                            <a:schemeClr val="tx2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好玩</a:t>
                      </a:r>
                      <a:endParaRPr lang="zh-TW" altLang="en-US" sz="2400" b="1" dirty="0">
                        <a:solidFill>
                          <a:schemeClr val="tx2"/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13371">
                <a:tc>
                  <a:txBody>
                    <a:bodyPr/>
                    <a:lstStyle/>
                    <a:p>
                      <a:pPr algn="ctr"/>
                      <a:endParaRPr lang="en-US" altLang="zh-TW" sz="2400" b="1" dirty="0" smtClean="0">
                        <a:solidFill>
                          <a:schemeClr val="tx2"/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algn="ctr"/>
                      <a:r>
                        <a:rPr lang="zh-TW" altLang="en-US" sz="2400" b="1" dirty="0" smtClean="0">
                          <a:solidFill>
                            <a:schemeClr val="tx2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神祕</a:t>
                      </a:r>
                      <a:endParaRPr lang="zh-TW" altLang="en-US" sz="2400" b="1" dirty="0">
                        <a:solidFill>
                          <a:schemeClr val="tx2"/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altLang="zh-TW" sz="2400" b="1" dirty="0" smtClean="0">
                        <a:solidFill>
                          <a:schemeClr val="tx2"/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algn="ctr"/>
                      <a:r>
                        <a:rPr lang="zh-TW" altLang="en-US" sz="2400" b="1" dirty="0" smtClean="0">
                          <a:solidFill>
                            <a:schemeClr val="tx2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宇宙</a:t>
                      </a:r>
                      <a:endParaRPr lang="zh-TW" altLang="en-US" sz="2400" b="1" dirty="0">
                        <a:solidFill>
                          <a:schemeClr val="tx2"/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altLang="zh-TW" sz="2400" b="1" dirty="0" smtClean="0">
                        <a:solidFill>
                          <a:schemeClr val="tx2"/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algn="ctr"/>
                      <a:r>
                        <a:rPr lang="zh-TW" altLang="en-US" sz="2400" b="1" dirty="0" smtClean="0">
                          <a:solidFill>
                            <a:schemeClr val="tx2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查資料</a:t>
                      </a:r>
                      <a:endParaRPr lang="zh-TW" altLang="en-US" sz="2400" b="1" dirty="0">
                        <a:solidFill>
                          <a:schemeClr val="tx2"/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4" name="表格 3"/>
          <p:cNvGraphicFramePr>
            <a:graphicFrameLocks noGrp="1"/>
          </p:cNvGraphicFramePr>
          <p:nvPr/>
        </p:nvGraphicFramePr>
        <p:xfrm>
          <a:off x="4643438" y="1469007"/>
          <a:ext cx="3888432" cy="3040113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2961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961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961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013371">
                <a:tc>
                  <a:txBody>
                    <a:bodyPr/>
                    <a:lstStyle/>
                    <a:p>
                      <a:pPr algn="ctr"/>
                      <a:endParaRPr lang="en-US" altLang="zh-TW" sz="2400" b="1" dirty="0" smtClean="0">
                        <a:solidFill>
                          <a:schemeClr val="accent4">
                            <a:lumMod val="75000"/>
                          </a:schemeClr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algn="ctr"/>
                      <a:r>
                        <a:rPr lang="zh-TW" altLang="en-US" sz="2400" b="1" dirty="0" smtClean="0">
                          <a:solidFill>
                            <a:schemeClr val="accent4">
                              <a:lumMod val="75000"/>
                            </a:schemeClr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治療</a:t>
                      </a:r>
                      <a:endParaRPr lang="zh-TW" altLang="en-US" sz="2400" b="1" dirty="0">
                        <a:solidFill>
                          <a:schemeClr val="accent4">
                            <a:lumMod val="75000"/>
                          </a:schemeClr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altLang="zh-TW" sz="2400" b="1" dirty="0" smtClean="0">
                        <a:solidFill>
                          <a:schemeClr val="accent4">
                            <a:lumMod val="75000"/>
                          </a:schemeClr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algn="ctr"/>
                      <a:r>
                        <a:rPr lang="zh-TW" altLang="en-US" sz="2400" b="1" dirty="0" smtClean="0">
                          <a:solidFill>
                            <a:schemeClr val="accent4">
                              <a:lumMod val="75000"/>
                            </a:schemeClr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夏天</a:t>
                      </a:r>
                      <a:endParaRPr lang="zh-TW" altLang="en-US" sz="2400" b="1" dirty="0">
                        <a:solidFill>
                          <a:schemeClr val="accent4">
                            <a:lumMod val="75000"/>
                          </a:schemeClr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altLang="zh-TW" sz="2400" b="1" dirty="0" smtClean="0">
                        <a:solidFill>
                          <a:schemeClr val="accent4">
                            <a:lumMod val="75000"/>
                          </a:schemeClr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algn="ctr"/>
                      <a:r>
                        <a:rPr lang="zh-TW" altLang="en-US" sz="2400" b="1" dirty="0" smtClean="0">
                          <a:solidFill>
                            <a:schemeClr val="accent4">
                              <a:lumMod val="75000"/>
                            </a:schemeClr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太陽</a:t>
                      </a:r>
                      <a:endParaRPr lang="zh-TW" altLang="en-US" sz="2400" b="1" dirty="0">
                        <a:solidFill>
                          <a:schemeClr val="accent4">
                            <a:lumMod val="75000"/>
                          </a:schemeClr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13371">
                <a:tc>
                  <a:txBody>
                    <a:bodyPr/>
                    <a:lstStyle/>
                    <a:p>
                      <a:pPr algn="ctr"/>
                      <a:endParaRPr lang="en-US" altLang="zh-TW" sz="2400" b="1" dirty="0" smtClean="0">
                        <a:solidFill>
                          <a:schemeClr val="accent4">
                            <a:lumMod val="75000"/>
                          </a:schemeClr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algn="ctr"/>
                      <a:r>
                        <a:rPr lang="zh-TW" altLang="en-US" sz="2400" b="1" dirty="0" smtClean="0">
                          <a:solidFill>
                            <a:schemeClr val="accent4">
                              <a:lumMod val="75000"/>
                            </a:schemeClr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血</a:t>
                      </a:r>
                      <a:endParaRPr lang="zh-TW" altLang="en-US" sz="2400" b="1" dirty="0">
                        <a:solidFill>
                          <a:schemeClr val="accent4">
                            <a:lumMod val="75000"/>
                          </a:schemeClr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altLang="zh-TW" sz="2400" b="1" dirty="0" smtClean="0">
                        <a:solidFill>
                          <a:schemeClr val="accent4">
                            <a:lumMod val="75000"/>
                          </a:schemeClr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algn="ctr"/>
                      <a:r>
                        <a:rPr lang="zh-TW" altLang="en-US" sz="2800" b="1" dirty="0" smtClean="0">
                          <a:solidFill>
                            <a:srgbClr val="FF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游泳</a:t>
                      </a:r>
                      <a:endParaRPr lang="zh-TW" altLang="en-US" sz="2800" b="1" dirty="0">
                        <a:solidFill>
                          <a:srgbClr val="FF0000"/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altLang="zh-TW" sz="2400" b="1" dirty="0" smtClean="0">
                        <a:solidFill>
                          <a:schemeClr val="accent4">
                            <a:lumMod val="75000"/>
                          </a:schemeClr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algn="ctr"/>
                      <a:r>
                        <a:rPr lang="zh-TW" altLang="en-US" sz="2400" b="1" dirty="0" smtClean="0">
                          <a:solidFill>
                            <a:schemeClr val="accent4">
                              <a:lumMod val="75000"/>
                            </a:schemeClr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冰淇淋</a:t>
                      </a:r>
                      <a:endParaRPr lang="zh-TW" altLang="en-US" sz="2400" b="1" dirty="0">
                        <a:solidFill>
                          <a:schemeClr val="accent4">
                            <a:lumMod val="75000"/>
                          </a:schemeClr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13371">
                <a:tc>
                  <a:txBody>
                    <a:bodyPr/>
                    <a:lstStyle/>
                    <a:p>
                      <a:pPr algn="ctr"/>
                      <a:endParaRPr lang="en-US" altLang="zh-TW" sz="2400" b="1" dirty="0" smtClean="0">
                        <a:solidFill>
                          <a:schemeClr val="accent4">
                            <a:lumMod val="75000"/>
                          </a:schemeClr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algn="ctr"/>
                      <a:r>
                        <a:rPr lang="zh-TW" altLang="en-US" sz="2400" b="1" dirty="0" smtClean="0">
                          <a:solidFill>
                            <a:schemeClr val="accent4">
                              <a:lumMod val="75000"/>
                            </a:schemeClr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受傷</a:t>
                      </a:r>
                      <a:endParaRPr lang="zh-TW" altLang="en-US" sz="2400" b="1" dirty="0">
                        <a:solidFill>
                          <a:schemeClr val="accent4">
                            <a:lumMod val="75000"/>
                          </a:schemeClr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altLang="zh-TW" sz="2400" b="1" dirty="0" smtClean="0">
                        <a:solidFill>
                          <a:schemeClr val="accent4">
                            <a:lumMod val="75000"/>
                          </a:schemeClr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algn="ctr"/>
                      <a:r>
                        <a:rPr lang="zh-TW" altLang="en-US" sz="2400" b="1" dirty="0" smtClean="0">
                          <a:solidFill>
                            <a:schemeClr val="accent4">
                              <a:lumMod val="75000"/>
                            </a:schemeClr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玩遊戲</a:t>
                      </a:r>
                      <a:endParaRPr lang="zh-TW" altLang="en-US" sz="2400" b="1" dirty="0">
                        <a:solidFill>
                          <a:schemeClr val="accent4">
                            <a:lumMod val="75000"/>
                          </a:schemeClr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altLang="zh-TW" sz="2400" b="1" dirty="0" smtClean="0">
                        <a:solidFill>
                          <a:schemeClr val="accent4">
                            <a:lumMod val="75000"/>
                          </a:schemeClr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algn="ctr"/>
                      <a:r>
                        <a:rPr lang="zh-TW" altLang="en-US" sz="2400" b="1" dirty="0" smtClean="0">
                          <a:solidFill>
                            <a:schemeClr val="accent4">
                              <a:lumMod val="75000"/>
                            </a:schemeClr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朋友</a:t>
                      </a:r>
                      <a:endParaRPr lang="zh-TW" altLang="en-US" sz="2400" b="1" dirty="0">
                        <a:solidFill>
                          <a:schemeClr val="accent4">
                            <a:lumMod val="75000"/>
                          </a:schemeClr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cxnSp>
        <p:nvCxnSpPr>
          <p:cNvPr id="6" name="直線單箭頭接點 5"/>
          <p:cNvCxnSpPr/>
          <p:nvPr/>
        </p:nvCxnSpPr>
        <p:spPr>
          <a:xfrm flipV="1">
            <a:off x="2339975" y="2276475"/>
            <a:ext cx="0" cy="431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" name="直線單箭頭接點 6"/>
          <p:cNvCxnSpPr/>
          <p:nvPr/>
        </p:nvCxnSpPr>
        <p:spPr>
          <a:xfrm flipH="1" flipV="1">
            <a:off x="1547813" y="2276475"/>
            <a:ext cx="287337" cy="360363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" name="直線單箭頭接點 7"/>
          <p:cNvCxnSpPr/>
          <p:nvPr/>
        </p:nvCxnSpPr>
        <p:spPr>
          <a:xfrm flipH="1">
            <a:off x="1476375" y="3068638"/>
            <a:ext cx="431800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直線單箭頭接點 8"/>
          <p:cNvCxnSpPr/>
          <p:nvPr/>
        </p:nvCxnSpPr>
        <p:spPr>
          <a:xfrm flipH="1">
            <a:off x="1476375" y="3357563"/>
            <a:ext cx="431800" cy="28733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0" name="直線單箭頭接點 9"/>
          <p:cNvCxnSpPr/>
          <p:nvPr/>
        </p:nvCxnSpPr>
        <p:spPr>
          <a:xfrm>
            <a:off x="2339975" y="3284538"/>
            <a:ext cx="0" cy="431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1" name="直線單箭頭接點 10"/>
          <p:cNvCxnSpPr/>
          <p:nvPr/>
        </p:nvCxnSpPr>
        <p:spPr>
          <a:xfrm flipV="1">
            <a:off x="2843213" y="2205038"/>
            <a:ext cx="288925" cy="431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" name="直線單箭頭接點 11"/>
          <p:cNvCxnSpPr/>
          <p:nvPr/>
        </p:nvCxnSpPr>
        <p:spPr>
          <a:xfrm>
            <a:off x="2771775" y="3068638"/>
            <a:ext cx="504825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直線單箭頭接點 12"/>
          <p:cNvCxnSpPr/>
          <p:nvPr/>
        </p:nvCxnSpPr>
        <p:spPr>
          <a:xfrm>
            <a:off x="2700338" y="3357563"/>
            <a:ext cx="503237" cy="28733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5" name="直線單箭頭接點 14"/>
          <p:cNvCxnSpPr/>
          <p:nvPr/>
        </p:nvCxnSpPr>
        <p:spPr>
          <a:xfrm flipV="1">
            <a:off x="5292725" y="2276475"/>
            <a:ext cx="0" cy="360363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6" name="直線單箭頭接點 15"/>
          <p:cNvCxnSpPr/>
          <p:nvPr/>
        </p:nvCxnSpPr>
        <p:spPr>
          <a:xfrm flipV="1">
            <a:off x="5292725" y="3284538"/>
            <a:ext cx="0" cy="36036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7" name="直線單箭頭接點 16"/>
          <p:cNvCxnSpPr/>
          <p:nvPr/>
        </p:nvCxnSpPr>
        <p:spPr>
          <a:xfrm flipH="1">
            <a:off x="5724525" y="4076700"/>
            <a:ext cx="431800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8" name="直線單箭頭接點 17"/>
          <p:cNvCxnSpPr/>
          <p:nvPr/>
        </p:nvCxnSpPr>
        <p:spPr>
          <a:xfrm flipH="1">
            <a:off x="7164388" y="4076700"/>
            <a:ext cx="360362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9" name="直線單箭頭接點 18"/>
          <p:cNvCxnSpPr/>
          <p:nvPr/>
        </p:nvCxnSpPr>
        <p:spPr>
          <a:xfrm>
            <a:off x="7956550" y="3284538"/>
            <a:ext cx="0" cy="431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0" name="直線單箭頭接點 19"/>
          <p:cNvCxnSpPr/>
          <p:nvPr/>
        </p:nvCxnSpPr>
        <p:spPr>
          <a:xfrm>
            <a:off x="7956550" y="2420938"/>
            <a:ext cx="0" cy="36036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1" name="直線單箭頭接點 20"/>
          <p:cNvCxnSpPr/>
          <p:nvPr/>
        </p:nvCxnSpPr>
        <p:spPr>
          <a:xfrm>
            <a:off x="7092950" y="2060575"/>
            <a:ext cx="358775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2" name="直線單箭頭接點 21"/>
          <p:cNvCxnSpPr/>
          <p:nvPr/>
        </p:nvCxnSpPr>
        <p:spPr>
          <a:xfrm flipV="1">
            <a:off x="6659563" y="2276475"/>
            <a:ext cx="0" cy="360363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2343" name="文字方塊 44"/>
          <p:cNvSpPr txBox="1">
            <a:spLocks noChangeArrowheads="1"/>
          </p:cNvSpPr>
          <p:nvPr/>
        </p:nvSpPr>
        <p:spPr bwMode="auto">
          <a:xfrm>
            <a:off x="4649788" y="964852"/>
            <a:ext cx="3775393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0" lang="zh-TW" altLang="en-US" sz="2000" dirty="0">
                <a:latin typeface="標楷體" pitchFamily="65" charset="-120"/>
                <a:ea typeface="標楷體" pitchFamily="65" charset="-120"/>
              </a:rPr>
              <a:t>垂直式詞彙網</a:t>
            </a:r>
            <a:r>
              <a:rPr kumimoji="0" lang="en-US" altLang="zh-TW" sz="2000" dirty="0">
                <a:latin typeface="標楷體" pitchFamily="65" charset="-120"/>
                <a:ea typeface="標楷體" pitchFamily="65" charset="-120"/>
              </a:rPr>
              <a:t>(</a:t>
            </a:r>
            <a:r>
              <a:rPr kumimoji="0" lang="zh-TW" altLang="en-US" sz="2000" dirty="0">
                <a:latin typeface="標楷體" pitchFamily="65" charset="-120"/>
                <a:ea typeface="標楷體" pitchFamily="65" charset="-120"/>
              </a:rPr>
              <a:t>以「</a:t>
            </a:r>
            <a:r>
              <a:rPr kumimoji="0" lang="zh-TW" altLang="en-US" sz="2000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游泳</a:t>
            </a:r>
            <a:r>
              <a:rPr kumimoji="0" lang="zh-TW" altLang="en-US" sz="2000" dirty="0">
                <a:latin typeface="標楷體" pitchFamily="65" charset="-120"/>
                <a:ea typeface="標楷體" pitchFamily="65" charset="-120"/>
              </a:rPr>
              <a:t>」為例</a:t>
            </a:r>
            <a:r>
              <a:rPr kumimoji="0" lang="en-US" altLang="zh-TW" sz="2000" dirty="0">
                <a:latin typeface="標楷體" pitchFamily="65" charset="-120"/>
                <a:ea typeface="標楷體" pitchFamily="65" charset="-120"/>
              </a:rPr>
              <a:t>)</a:t>
            </a:r>
            <a:endParaRPr kumimoji="0" lang="zh-TW" altLang="en-US" sz="20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46" name="圓角矩形圖說文字 45"/>
          <p:cNvSpPr/>
          <p:nvPr/>
        </p:nvSpPr>
        <p:spPr>
          <a:xfrm>
            <a:off x="0" y="4797425"/>
            <a:ext cx="9144000" cy="1800225"/>
          </a:xfrm>
          <a:prstGeom prst="wedgeRoundRectCallout">
            <a:avLst>
              <a:gd name="adj1" fmla="val -55557"/>
              <a:gd name="adj2" fmla="val 100596"/>
              <a:gd name="adj3" fmla="val 16667"/>
            </a:avLst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12345" name="文字方塊 46"/>
          <p:cNvSpPr txBox="1">
            <a:spLocks noChangeArrowheads="1"/>
          </p:cNvSpPr>
          <p:nvPr/>
        </p:nvSpPr>
        <p:spPr bwMode="auto">
          <a:xfrm>
            <a:off x="323850" y="4941888"/>
            <a:ext cx="8640763" cy="178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zh-TW" altLang="en-US">
                <a:latin typeface="Calibri" pitchFamily="34" charset="0"/>
              </a:rPr>
              <a:t>◎</a:t>
            </a:r>
            <a:r>
              <a:rPr kumimoji="0" lang="zh-TW" altLang="en-US" sz="2200">
                <a:latin typeface="標楷體" pitchFamily="65" charset="-120"/>
                <a:ea typeface="標楷體" pitchFamily="65" charset="-120"/>
              </a:rPr>
              <a:t>教師先引導與示範，隨後降低教師的主導性，鼓勵以激發學生聯想力與豐富詞彙間的連結</a:t>
            </a:r>
            <a:endParaRPr kumimoji="0" lang="en-US" altLang="zh-TW" sz="2200">
              <a:latin typeface="標楷體" pitchFamily="65" charset="-120"/>
              <a:ea typeface="標楷體" pitchFamily="65" charset="-120"/>
            </a:endParaRPr>
          </a:p>
          <a:p>
            <a:r>
              <a:rPr kumimoji="0" lang="zh-TW" altLang="en-US" sz="2200">
                <a:latin typeface="標楷體" pitchFamily="65" charset="-120"/>
                <a:ea typeface="標楷體" pitchFamily="65" charset="-120"/>
              </a:rPr>
              <a:t>◎追問「為什麼」，避免胡亂作答也可透過孩子自己說明原因來加強詞彙間多元連結，並助於敘事能力的發展與提高未來進行延伸活動</a:t>
            </a:r>
            <a:r>
              <a:rPr kumimoji="0" lang="en-US" altLang="zh-TW" sz="2200">
                <a:latin typeface="標楷體" pitchFamily="65" charset="-120"/>
                <a:ea typeface="標楷體" pitchFamily="65" charset="-120"/>
              </a:rPr>
              <a:t>(</a:t>
            </a:r>
            <a:r>
              <a:rPr kumimoji="0" lang="zh-TW" altLang="en-US" sz="2200">
                <a:latin typeface="標楷體" pitchFamily="65" charset="-120"/>
                <a:ea typeface="標楷體" pitchFamily="65" charset="-120"/>
              </a:rPr>
              <a:t>詞彙分類及串成故事</a:t>
            </a:r>
            <a:r>
              <a:rPr kumimoji="0" lang="en-US" altLang="zh-TW" sz="2200">
                <a:latin typeface="標楷體" pitchFamily="65" charset="-120"/>
                <a:ea typeface="標楷體" pitchFamily="65" charset="-120"/>
              </a:rPr>
              <a:t>)</a:t>
            </a:r>
            <a:r>
              <a:rPr kumimoji="0" lang="zh-TW" altLang="en-US" sz="2200">
                <a:latin typeface="標楷體" pitchFamily="65" charset="-120"/>
                <a:ea typeface="標楷體" pitchFamily="65" charset="-120"/>
              </a:rPr>
              <a:t>的成功率</a:t>
            </a:r>
            <a:r>
              <a:rPr kumimoji="0" lang="en-US" altLang="zh-TW" sz="2200">
                <a:latin typeface="標楷體" pitchFamily="65" charset="-120"/>
                <a:ea typeface="標楷體" pitchFamily="65" charset="-120"/>
              </a:rPr>
              <a:t>)</a:t>
            </a:r>
            <a:endParaRPr kumimoji="0" lang="zh-TW" altLang="en-US" sz="2200">
              <a:latin typeface="標楷體" pitchFamily="65" charset="-120"/>
              <a:ea typeface="標楷體" pitchFamily="65" charset="-120"/>
            </a:endParaRPr>
          </a:p>
        </p:txBody>
      </p:sp>
      <p:grpSp>
        <p:nvGrpSpPr>
          <p:cNvPr id="24" name="群組 23"/>
          <p:cNvGrpSpPr/>
          <p:nvPr/>
        </p:nvGrpSpPr>
        <p:grpSpPr>
          <a:xfrm>
            <a:off x="-22858" y="-27384"/>
            <a:ext cx="9166858" cy="6885384"/>
            <a:chOff x="-22858" y="-27384"/>
            <a:chExt cx="9166858" cy="6885384"/>
          </a:xfrm>
        </p:grpSpPr>
        <p:pic>
          <p:nvPicPr>
            <p:cNvPr id="25" name="圖片 24" descr="未命名 - 2.pn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743629" y="5552893"/>
              <a:ext cx="1400371" cy="1305107"/>
            </a:xfrm>
            <a:prstGeom prst="rect">
              <a:avLst/>
            </a:prstGeom>
          </p:spPr>
        </p:pic>
        <p:grpSp>
          <p:nvGrpSpPr>
            <p:cNvPr id="26" name="群組 7"/>
            <p:cNvGrpSpPr/>
            <p:nvPr/>
          </p:nvGrpSpPr>
          <p:grpSpPr>
            <a:xfrm>
              <a:off x="-22858" y="-27384"/>
              <a:ext cx="9166858" cy="2085071"/>
              <a:chOff x="-22858" y="-27384"/>
              <a:chExt cx="9166858" cy="2085071"/>
            </a:xfrm>
          </p:grpSpPr>
          <p:pic>
            <p:nvPicPr>
              <p:cNvPr id="27" name="圖片 4" descr="未命名 - 5.png"/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0" y="0"/>
                <a:ext cx="2438741" cy="2057687"/>
              </a:xfrm>
              <a:prstGeom prst="rect">
                <a:avLst/>
              </a:prstGeom>
            </p:spPr>
          </p:pic>
          <p:sp>
            <p:nvSpPr>
              <p:cNvPr id="28" name="文本框 23"/>
              <p:cNvSpPr txBox="1">
                <a:spLocks noChangeArrowheads="1"/>
              </p:cNvSpPr>
              <p:nvPr/>
            </p:nvSpPr>
            <p:spPr bwMode="auto">
              <a:xfrm>
                <a:off x="-22858" y="-27384"/>
                <a:ext cx="1723549" cy="55399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zh-TW" altLang="en-US" sz="3000" b="1" dirty="0" smtClean="0"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標楷體" pitchFamily="65" charset="-120"/>
                    <a:ea typeface="標楷體" pitchFamily="65" charset="-120"/>
                    <a:cs typeface="Arial" pitchFamily="34" charset="0"/>
                  </a:rPr>
                  <a:t>字詞理解</a:t>
                </a:r>
              </a:p>
            </p:txBody>
          </p:sp>
          <p:pic>
            <p:nvPicPr>
              <p:cNvPr id="29" name="圖片 28" descr="未命名 - 2.png"/>
              <p:cNvPicPr>
                <a:picLocks noChangeAspect="1"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8460896" y="0"/>
                <a:ext cx="683104" cy="764703"/>
              </a:xfrm>
              <a:prstGeom prst="rect">
                <a:avLst/>
              </a:prstGeom>
            </p:spPr>
          </p:pic>
        </p:grpSp>
      </p:grpSp>
      <p:sp>
        <p:nvSpPr>
          <p:cNvPr id="12308" name="文字方塊 2"/>
          <p:cNvSpPr txBox="1">
            <a:spLocks noChangeArrowheads="1"/>
          </p:cNvSpPr>
          <p:nvPr/>
        </p:nvSpPr>
        <p:spPr bwMode="auto">
          <a:xfrm>
            <a:off x="467544" y="964852"/>
            <a:ext cx="3816424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kumimoji="0" lang="zh-TW" altLang="en-US" sz="2000" dirty="0">
                <a:latin typeface="標楷體" pitchFamily="65" charset="-120"/>
                <a:ea typeface="標楷體" pitchFamily="65" charset="-120"/>
              </a:rPr>
              <a:t>擴散式詞彙網</a:t>
            </a:r>
            <a:r>
              <a:rPr kumimoji="0" lang="en-US" altLang="zh-TW" sz="2000" dirty="0">
                <a:latin typeface="標楷體" pitchFamily="65" charset="-120"/>
                <a:ea typeface="標楷體" pitchFamily="65" charset="-120"/>
              </a:rPr>
              <a:t>(</a:t>
            </a:r>
            <a:r>
              <a:rPr kumimoji="0" lang="zh-TW" altLang="en-US" sz="2000" dirty="0">
                <a:latin typeface="標楷體" pitchFamily="65" charset="-120"/>
                <a:ea typeface="標楷體" pitchFamily="65" charset="-120"/>
              </a:rPr>
              <a:t>以「</a:t>
            </a:r>
            <a:r>
              <a:rPr kumimoji="0" lang="zh-TW" altLang="en-US" sz="2000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好奇</a:t>
            </a:r>
            <a:r>
              <a:rPr kumimoji="0" lang="zh-TW" altLang="en-US" sz="2000" dirty="0">
                <a:latin typeface="標楷體" pitchFamily="65" charset="-120"/>
                <a:ea typeface="標楷體" pitchFamily="65" charset="-120"/>
              </a:rPr>
              <a:t>」為例</a:t>
            </a:r>
            <a:r>
              <a:rPr kumimoji="0" lang="en-US" altLang="zh-TW" sz="2000" dirty="0">
                <a:latin typeface="標楷體" pitchFamily="65" charset="-120"/>
                <a:ea typeface="標楷體" pitchFamily="65" charset="-120"/>
              </a:rPr>
              <a:t>)</a:t>
            </a:r>
            <a:endParaRPr kumimoji="0" lang="zh-TW" altLang="en-US" sz="2000" dirty="0"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標題 1"/>
          <p:cNvSpPr>
            <a:spLocks noGrp="1"/>
          </p:cNvSpPr>
          <p:nvPr>
            <p:ph type="title"/>
          </p:nvPr>
        </p:nvSpPr>
        <p:spPr>
          <a:xfrm>
            <a:off x="468313" y="341784"/>
            <a:ext cx="8229600" cy="1143000"/>
          </a:xfrm>
        </p:spPr>
        <p:txBody>
          <a:bodyPr>
            <a:normAutofit/>
          </a:bodyPr>
          <a:lstStyle/>
          <a:p>
            <a:r>
              <a:rPr lang="zh-TW" altLang="en-US" sz="50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延伸活動</a:t>
            </a:r>
            <a:r>
              <a:rPr lang="en-US" altLang="zh-TW" sz="50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~</a:t>
            </a:r>
            <a:r>
              <a:rPr lang="zh-TW" altLang="en-US" sz="50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詞彙分類</a:t>
            </a:r>
          </a:p>
        </p:txBody>
      </p:sp>
      <p:pic>
        <p:nvPicPr>
          <p:cNvPr id="1331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4213" y="1412875"/>
            <a:ext cx="4276725" cy="3762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橢圓 4"/>
          <p:cNvSpPr/>
          <p:nvPr/>
        </p:nvSpPr>
        <p:spPr>
          <a:xfrm>
            <a:off x="971550" y="2205038"/>
            <a:ext cx="792163" cy="719137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6" name="橢圓 5"/>
          <p:cNvSpPr/>
          <p:nvPr/>
        </p:nvSpPr>
        <p:spPr>
          <a:xfrm>
            <a:off x="3708400" y="3284538"/>
            <a:ext cx="792163" cy="720725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7" name="橢圓 6"/>
          <p:cNvSpPr/>
          <p:nvPr/>
        </p:nvSpPr>
        <p:spPr>
          <a:xfrm>
            <a:off x="971550" y="4221163"/>
            <a:ext cx="792163" cy="720725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graphicFrame>
        <p:nvGraphicFramePr>
          <p:cNvPr id="9" name="資料庫圖表 8"/>
          <p:cNvGraphicFramePr/>
          <p:nvPr/>
        </p:nvGraphicFramePr>
        <p:xfrm>
          <a:off x="5292080" y="3212976"/>
          <a:ext cx="3552056" cy="27363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0" name="文字方塊 9"/>
          <p:cNvSpPr txBox="1"/>
          <p:nvPr/>
        </p:nvSpPr>
        <p:spPr>
          <a:xfrm>
            <a:off x="5651500" y="2205038"/>
            <a:ext cx="2736850" cy="46196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2400" dirty="0">
                <a:latin typeface="標楷體" pitchFamily="65" charset="-120"/>
                <a:ea typeface="標楷體" pitchFamily="65" charset="-120"/>
              </a:rPr>
              <a:t>分類依據：感覺</a:t>
            </a:r>
          </a:p>
        </p:txBody>
      </p:sp>
      <p:grpSp>
        <p:nvGrpSpPr>
          <p:cNvPr id="11" name="群組 10"/>
          <p:cNvGrpSpPr/>
          <p:nvPr/>
        </p:nvGrpSpPr>
        <p:grpSpPr>
          <a:xfrm>
            <a:off x="-22858" y="-27384"/>
            <a:ext cx="9166858" cy="6885384"/>
            <a:chOff x="-22858" y="-27384"/>
            <a:chExt cx="9166858" cy="6885384"/>
          </a:xfrm>
        </p:grpSpPr>
        <p:pic>
          <p:nvPicPr>
            <p:cNvPr id="12" name="圖片 11" descr="未命名 - 2.png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7743629" y="5552893"/>
              <a:ext cx="1400371" cy="1305107"/>
            </a:xfrm>
            <a:prstGeom prst="rect">
              <a:avLst/>
            </a:prstGeom>
          </p:spPr>
        </p:pic>
        <p:grpSp>
          <p:nvGrpSpPr>
            <p:cNvPr id="13" name="群組 7"/>
            <p:cNvGrpSpPr/>
            <p:nvPr/>
          </p:nvGrpSpPr>
          <p:grpSpPr>
            <a:xfrm>
              <a:off x="-22858" y="-27384"/>
              <a:ext cx="9166858" cy="2085071"/>
              <a:chOff x="-22858" y="-27384"/>
              <a:chExt cx="9166858" cy="2085071"/>
            </a:xfrm>
          </p:grpSpPr>
          <p:pic>
            <p:nvPicPr>
              <p:cNvPr id="14" name="圖片 4" descr="未命名 - 5.png"/>
              <p:cNvPicPr>
                <a:picLocks noChangeAspect="1"/>
              </p:cNvPicPr>
              <p:nvPr/>
            </p:nvPicPr>
            <p:blipFill>
              <a:blip r:embed="rId9" cstate="print"/>
              <a:stretch>
                <a:fillRect/>
              </a:stretch>
            </p:blipFill>
            <p:spPr>
              <a:xfrm>
                <a:off x="0" y="0"/>
                <a:ext cx="2438741" cy="2057687"/>
              </a:xfrm>
              <a:prstGeom prst="rect">
                <a:avLst/>
              </a:prstGeom>
            </p:spPr>
          </p:pic>
          <p:sp>
            <p:nvSpPr>
              <p:cNvPr id="15" name="文本框 23"/>
              <p:cNvSpPr txBox="1">
                <a:spLocks noChangeArrowheads="1"/>
              </p:cNvSpPr>
              <p:nvPr/>
            </p:nvSpPr>
            <p:spPr bwMode="auto">
              <a:xfrm>
                <a:off x="-22858" y="-27384"/>
                <a:ext cx="1723549" cy="55399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zh-TW" altLang="en-US" sz="3000" b="1" dirty="0" smtClean="0"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標楷體" pitchFamily="65" charset="-120"/>
                    <a:ea typeface="標楷體" pitchFamily="65" charset="-120"/>
                    <a:cs typeface="Arial" pitchFamily="34" charset="0"/>
                  </a:rPr>
                  <a:t>字詞理解</a:t>
                </a:r>
              </a:p>
            </p:txBody>
          </p:sp>
          <p:pic>
            <p:nvPicPr>
              <p:cNvPr id="16" name="圖片 15" descr="未命名 - 2.png"/>
              <p:cNvPicPr>
                <a:picLocks noChangeAspect="1"/>
              </p:cNvPicPr>
              <p:nvPr/>
            </p:nvPicPr>
            <p:blipFill>
              <a:blip r:embed="rId10" cstate="print"/>
              <a:stretch>
                <a:fillRect/>
              </a:stretch>
            </p:blipFill>
            <p:spPr>
              <a:xfrm>
                <a:off x="8460896" y="0"/>
                <a:ext cx="683104" cy="764703"/>
              </a:xfrm>
              <a:prstGeom prst="rect">
                <a:avLst/>
              </a:prstGeom>
            </p:spPr>
          </p:pic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3" y="1628775"/>
            <a:ext cx="4305300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標題 1"/>
          <p:cNvSpPr>
            <a:spLocks noGrp="1"/>
          </p:cNvSpPr>
          <p:nvPr>
            <p:ph type="title"/>
          </p:nvPr>
        </p:nvSpPr>
        <p:spPr>
          <a:xfrm>
            <a:off x="457200" y="557808"/>
            <a:ext cx="8229600" cy="1143000"/>
          </a:xfrm>
        </p:spPr>
        <p:txBody>
          <a:bodyPr>
            <a:normAutofit/>
          </a:bodyPr>
          <a:lstStyle/>
          <a:p>
            <a:r>
              <a:rPr lang="zh-TW" altLang="en-US" sz="50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延伸活動</a:t>
            </a:r>
            <a:r>
              <a:rPr lang="en-US" altLang="zh-TW" sz="50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~</a:t>
            </a:r>
            <a:r>
              <a:rPr lang="zh-TW" altLang="en-US" sz="50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串成故事</a:t>
            </a:r>
          </a:p>
        </p:txBody>
      </p:sp>
      <p:sp>
        <p:nvSpPr>
          <p:cNvPr id="5" name="文字方塊 4"/>
          <p:cNvSpPr txBox="1"/>
          <p:nvPr/>
        </p:nvSpPr>
        <p:spPr>
          <a:xfrm>
            <a:off x="5003800" y="2060575"/>
            <a:ext cx="3889375" cy="381635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2200" dirty="0">
                <a:latin typeface="標楷體" pitchFamily="65" charset="-120"/>
                <a:ea typeface="標楷體" pitchFamily="65" charset="-120"/>
              </a:rPr>
              <a:t>我很喜歡</a:t>
            </a:r>
            <a:r>
              <a:rPr kumimoji="0" lang="zh-TW" altLang="en-US" sz="2200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游泳</a:t>
            </a:r>
            <a:r>
              <a:rPr kumimoji="0" lang="zh-TW" altLang="en-US" sz="2200" dirty="0">
                <a:latin typeface="標楷體" pitchFamily="65" charset="-120"/>
                <a:ea typeface="標楷體" pitchFamily="65" charset="-120"/>
              </a:rPr>
              <a:t>，</a:t>
            </a:r>
            <a:r>
              <a:rPr kumimoji="0" lang="zh-TW" altLang="en-US" sz="2200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夏天</a:t>
            </a:r>
            <a:r>
              <a:rPr kumimoji="0" lang="zh-TW" altLang="en-US" sz="2200" dirty="0">
                <a:latin typeface="標楷體" pitchFamily="65" charset="-120"/>
                <a:ea typeface="標楷體" pitchFamily="65" charset="-120"/>
              </a:rPr>
              <a:t>一到，我幾乎天天都海邊。今天的</a:t>
            </a:r>
            <a:r>
              <a:rPr kumimoji="0" lang="zh-TW" altLang="en-US" sz="2200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太陽</a:t>
            </a:r>
            <a:r>
              <a:rPr kumimoji="0" lang="zh-TW" altLang="en-US" sz="2200" dirty="0">
                <a:latin typeface="標楷體" pitchFamily="65" charset="-120"/>
                <a:ea typeface="標楷體" pitchFamily="65" charset="-120"/>
              </a:rPr>
              <a:t>好大，晒得我頭昏腦脹，讓我想到便利商店買</a:t>
            </a:r>
            <a:r>
              <a:rPr kumimoji="0" lang="zh-TW" altLang="en-US" sz="2200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冰淇淋</a:t>
            </a:r>
            <a:r>
              <a:rPr kumimoji="0" lang="zh-TW" altLang="en-US" sz="2200" dirty="0">
                <a:latin typeface="標楷體" pitchFamily="65" charset="-120"/>
                <a:ea typeface="標楷體" pitchFamily="65" charset="-120"/>
              </a:rPr>
              <a:t>來吃。於是我約了幾個</a:t>
            </a:r>
            <a:r>
              <a:rPr kumimoji="0" lang="zh-TW" altLang="en-US" sz="2200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朋友</a:t>
            </a:r>
            <a:r>
              <a:rPr kumimoji="0" lang="zh-TW" altLang="en-US" sz="2200" dirty="0">
                <a:latin typeface="標楷體" pitchFamily="65" charset="-120"/>
                <a:ea typeface="標楷體" pitchFamily="65" charset="-120"/>
              </a:rPr>
              <a:t>一起去吃冰淇淋。後來我們又一起到公園</a:t>
            </a:r>
            <a:r>
              <a:rPr kumimoji="0" lang="zh-TW" altLang="en-US" sz="2200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玩遊戲</a:t>
            </a:r>
            <a:r>
              <a:rPr kumimoji="0" lang="zh-TW" altLang="en-US" sz="2200" dirty="0">
                <a:latin typeface="標楷體" pitchFamily="65" charset="-120"/>
                <a:ea typeface="標楷體" pitchFamily="65" charset="-120"/>
              </a:rPr>
              <a:t>。沒想到阿雄卻不小心跌倒</a:t>
            </a:r>
            <a:r>
              <a:rPr kumimoji="0" lang="zh-TW" altLang="en-US" sz="2200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受傷</a:t>
            </a:r>
            <a:r>
              <a:rPr kumimoji="0" lang="zh-TW" altLang="en-US" sz="2200" dirty="0">
                <a:latin typeface="標楷體" pitchFamily="65" charset="-120"/>
                <a:ea typeface="標楷體" pitchFamily="65" charset="-120"/>
              </a:rPr>
              <a:t>了，他的傷口不停流</a:t>
            </a:r>
            <a:r>
              <a:rPr kumimoji="0" lang="zh-TW" altLang="en-US" sz="2200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血</a:t>
            </a:r>
            <a:r>
              <a:rPr kumimoji="0" lang="zh-TW" altLang="en-US" sz="2200" dirty="0">
                <a:latin typeface="標楷體" pitchFamily="65" charset="-120"/>
                <a:ea typeface="標楷體" pitchFamily="65" charset="-120"/>
              </a:rPr>
              <a:t>，我們趕緊帶他到醫院讓醫生</a:t>
            </a:r>
            <a:r>
              <a:rPr kumimoji="0" lang="zh-TW" altLang="en-US" sz="2200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治療</a:t>
            </a:r>
            <a:r>
              <a:rPr kumimoji="0" lang="zh-TW" altLang="en-US" sz="2200" dirty="0">
                <a:latin typeface="標楷體" pitchFamily="65" charset="-120"/>
                <a:ea typeface="標楷體" pitchFamily="65" charset="-120"/>
              </a:rPr>
              <a:t>，包紮過後，才終於止血了。</a:t>
            </a:r>
          </a:p>
        </p:txBody>
      </p:sp>
      <p:grpSp>
        <p:nvGrpSpPr>
          <p:cNvPr id="6" name="群組 5"/>
          <p:cNvGrpSpPr/>
          <p:nvPr/>
        </p:nvGrpSpPr>
        <p:grpSpPr>
          <a:xfrm>
            <a:off x="-22858" y="-27384"/>
            <a:ext cx="9166858" cy="6885384"/>
            <a:chOff x="-22858" y="-27384"/>
            <a:chExt cx="9166858" cy="6885384"/>
          </a:xfrm>
        </p:grpSpPr>
        <p:pic>
          <p:nvPicPr>
            <p:cNvPr id="7" name="圖片 6" descr="未命名 - 2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743629" y="5552893"/>
              <a:ext cx="1400371" cy="1305107"/>
            </a:xfrm>
            <a:prstGeom prst="rect">
              <a:avLst/>
            </a:prstGeom>
          </p:spPr>
        </p:pic>
        <p:grpSp>
          <p:nvGrpSpPr>
            <p:cNvPr id="8" name="群組 7"/>
            <p:cNvGrpSpPr/>
            <p:nvPr/>
          </p:nvGrpSpPr>
          <p:grpSpPr>
            <a:xfrm>
              <a:off x="-22858" y="-27384"/>
              <a:ext cx="9166858" cy="2085071"/>
              <a:chOff x="-22858" y="-27384"/>
              <a:chExt cx="9166858" cy="2085071"/>
            </a:xfrm>
          </p:grpSpPr>
          <p:pic>
            <p:nvPicPr>
              <p:cNvPr id="9" name="圖片 4" descr="未命名 - 5.png"/>
              <p:cNvPicPr>
                <a:picLocks noChangeAspect="1"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0" y="0"/>
                <a:ext cx="2438741" cy="2057687"/>
              </a:xfrm>
              <a:prstGeom prst="rect">
                <a:avLst/>
              </a:prstGeom>
            </p:spPr>
          </p:pic>
          <p:sp>
            <p:nvSpPr>
              <p:cNvPr id="10" name="文本框 23"/>
              <p:cNvSpPr txBox="1">
                <a:spLocks noChangeArrowheads="1"/>
              </p:cNvSpPr>
              <p:nvPr/>
            </p:nvSpPr>
            <p:spPr bwMode="auto">
              <a:xfrm>
                <a:off x="-22858" y="-27384"/>
                <a:ext cx="1723549" cy="55399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zh-TW" altLang="en-US" sz="3000" b="1" dirty="0" smtClean="0"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標楷體" pitchFamily="65" charset="-120"/>
                    <a:ea typeface="標楷體" pitchFamily="65" charset="-120"/>
                    <a:cs typeface="Arial" pitchFamily="34" charset="0"/>
                  </a:rPr>
                  <a:t>字詞理解</a:t>
                </a:r>
              </a:p>
            </p:txBody>
          </p:sp>
          <p:pic>
            <p:nvPicPr>
              <p:cNvPr id="11" name="圖片 10" descr="未命名 - 2.png"/>
              <p:cNvPicPr>
                <a:picLocks noChangeAspect="1"/>
              </p:cNvPicPr>
              <p:nvPr/>
            </p:nvPicPr>
            <p:blipFill>
              <a:blip r:embed="rId5" cstate="print"/>
              <a:stretch>
                <a:fillRect/>
              </a:stretch>
            </p:blipFill>
            <p:spPr>
              <a:xfrm>
                <a:off x="8460896" y="0"/>
                <a:ext cx="683104" cy="764703"/>
              </a:xfrm>
              <a:prstGeom prst="rect">
                <a:avLst/>
              </a:prstGeom>
            </p:spPr>
          </p:pic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標題 2"/>
          <p:cNvSpPr>
            <a:spLocks noGrp="1"/>
          </p:cNvSpPr>
          <p:nvPr>
            <p:ph type="title"/>
          </p:nvPr>
        </p:nvSpPr>
        <p:spPr>
          <a:xfrm>
            <a:off x="457200" y="839034"/>
            <a:ext cx="8229600" cy="861774"/>
          </a:xfrm>
        </p:spPr>
        <p:txBody>
          <a:bodyPr>
            <a:spAutoFit/>
          </a:bodyPr>
          <a:lstStyle/>
          <a:p>
            <a:r>
              <a:rPr lang="zh-TW" altLang="en-US" sz="50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二、生詞教學活動設計</a:t>
            </a:r>
          </a:p>
        </p:txBody>
      </p:sp>
      <p:graphicFrame>
        <p:nvGraphicFramePr>
          <p:cNvPr id="4" name="資料庫圖表 3"/>
          <p:cNvGraphicFramePr/>
          <p:nvPr/>
        </p:nvGraphicFramePr>
        <p:xfrm>
          <a:off x="827584" y="1988840"/>
          <a:ext cx="7776864" cy="36161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5" name="群組 4"/>
          <p:cNvGrpSpPr/>
          <p:nvPr/>
        </p:nvGrpSpPr>
        <p:grpSpPr>
          <a:xfrm>
            <a:off x="-22858" y="-27384"/>
            <a:ext cx="9166858" cy="6885384"/>
            <a:chOff x="-22858" y="-27384"/>
            <a:chExt cx="9166858" cy="6885384"/>
          </a:xfrm>
        </p:grpSpPr>
        <p:pic>
          <p:nvPicPr>
            <p:cNvPr id="6" name="圖片 5" descr="未命名 - 2.png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743629" y="5552893"/>
              <a:ext cx="1400371" cy="1305107"/>
            </a:xfrm>
            <a:prstGeom prst="rect">
              <a:avLst/>
            </a:prstGeom>
          </p:spPr>
        </p:pic>
        <p:grpSp>
          <p:nvGrpSpPr>
            <p:cNvPr id="7" name="群組 7"/>
            <p:cNvGrpSpPr/>
            <p:nvPr/>
          </p:nvGrpSpPr>
          <p:grpSpPr>
            <a:xfrm>
              <a:off x="-22858" y="-27384"/>
              <a:ext cx="9166858" cy="2085071"/>
              <a:chOff x="-22858" y="-27384"/>
              <a:chExt cx="9166858" cy="2085071"/>
            </a:xfrm>
          </p:grpSpPr>
          <p:pic>
            <p:nvPicPr>
              <p:cNvPr id="8" name="圖片 4" descr="未命名 - 5.png"/>
              <p:cNvPicPr>
                <a:picLocks noChangeAspect="1"/>
              </p:cNvPicPr>
              <p:nvPr/>
            </p:nvPicPr>
            <p:blipFill>
              <a:blip r:embed="rId8" cstate="print"/>
              <a:stretch>
                <a:fillRect/>
              </a:stretch>
            </p:blipFill>
            <p:spPr>
              <a:xfrm>
                <a:off x="0" y="0"/>
                <a:ext cx="2438741" cy="2057687"/>
              </a:xfrm>
              <a:prstGeom prst="rect">
                <a:avLst/>
              </a:prstGeom>
            </p:spPr>
          </p:pic>
          <p:sp>
            <p:nvSpPr>
              <p:cNvPr id="9" name="文本框 23"/>
              <p:cNvSpPr txBox="1">
                <a:spLocks noChangeArrowheads="1"/>
              </p:cNvSpPr>
              <p:nvPr/>
            </p:nvSpPr>
            <p:spPr bwMode="auto">
              <a:xfrm>
                <a:off x="-22858" y="-27384"/>
                <a:ext cx="1723549" cy="55399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zh-TW" altLang="en-US" sz="3000" b="1" dirty="0" smtClean="0"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標楷體" pitchFamily="65" charset="-120"/>
                    <a:ea typeface="標楷體" pitchFamily="65" charset="-120"/>
                    <a:cs typeface="Arial" pitchFamily="34" charset="0"/>
                  </a:rPr>
                  <a:t>字詞理解</a:t>
                </a:r>
              </a:p>
            </p:txBody>
          </p:sp>
          <p:pic>
            <p:nvPicPr>
              <p:cNvPr id="10" name="圖片 9" descr="未命名 - 2.png"/>
              <p:cNvPicPr>
                <a:picLocks noChangeAspect="1"/>
              </p:cNvPicPr>
              <p:nvPr/>
            </p:nvPicPr>
            <p:blipFill>
              <a:blip r:embed="rId9" cstate="print"/>
              <a:stretch>
                <a:fillRect/>
              </a:stretch>
            </p:blipFill>
            <p:spPr>
              <a:xfrm>
                <a:off x="8460896" y="0"/>
                <a:ext cx="683104" cy="764703"/>
              </a:xfrm>
              <a:prstGeom prst="rect">
                <a:avLst/>
              </a:prstGeom>
            </p:spPr>
          </p:pic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群組 2"/>
          <p:cNvGrpSpPr>
            <a:grpSpLocks/>
          </p:cNvGrpSpPr>
          <p:nvPr/>
        </p:nvGrpSpPr>
        <p:grpSpPr bwMode="auto">
          <a:xfrm>
            <a:off x="323850" y="1268413"/>
            <a:ext cx="1243013" cy="1446212"/>
            <a:chOff x="2135" y="1084852"/>
            <a:chExt cx="1243614" cy="1446470"/>
          </a:xfrm>
        </p:grpSpPr>
        <p:sp>
          <p:nvSpPr>
            <p:cNvPr id="19" name="圓角矩形 18"/>
            <p:cNvSpPr/>
            <p:nvPr/>
          </p:nvSpPr>
          <p:spPr>
            <a:xfrm>
              <a:off x="2135" y="1084852"/>
              <a:ext cx="1243614" cy="1446470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圓角矩形 4"/>
            <p:cNvSpPr/>
            <p:nvPr/>
          </p:nvSpPr>
          <p:spPr>
            <a:xfrm>
              <a:off x="62489" y="1145188"/>
              <a:ext cx="1122906" cy="132579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72390" tIns="72390" rIns="72390" bIns="72390" spcCol="1270" anchor="ctr"/>
            <a:lstStyle/>
            <a:p>
              <a:pPr algn="ctr" defTabSz="844550" fontAlgn="auto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kumimoji="0" lang="zh-TW" altLang="en-US" sz="1900" dirty="0">
                  <a:latin typeface="標楷體" pitchFamily="65" charset="-120"/>
                  <a:ea typeface="標楷體" pitchFamily="65" charset="-120"/>
                </a:rPr>
                <a:t>詞彙展示與認讀</a:t>
              </a:r>
            </a:p>
          </p:txBody>
        </p:sp>
      </p:grpSp>
      <p:grpSp>
        <p:nvGrpSpPr>
          <p:cNvPr id="3" name="群組 3"/>
          <p:cNvGrpSpPr>
            <a:grpSpLocks/>
          </p:cNvGrpSpPr>
          <p:nvPr/>
        </p:nvGrpSpPr>
        <p:grpSpPr bwMode="auto">
          <a:xfrm>
            <a:off x="1692275" y="1484313"/>
            <a:ext cx="1243013" cy="1446212"/>
            <a:chOff x="1307931" y="1084852"/>
            <a:chExt cx="1243614" cy="1446470"/>
          </a:xfrm>
        </p:grpSpPr>
        <p:sp>
          <p:nvSpPr>
            <p:cNvPr id="17" name="圓角矩形 16"/>
            <p:cNvSpPr/>
            <p:nvPr/>
          </p:nvSpPr>
          <p:spPr>
            <a:xfrm>
              <a:off x="1307931" y="1084852"/>
              <a:ext cx="1243614" cy="1446470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圓角矩形 6"/>
            <p:cNvSpPr/>
            <p:nvPr/>
          </p:nvSpPr>
          <p:spPr>
            <a:xfrm>
              <a:off x="1368285" y="1145188"/>
              <a:ext cx="1122906" cy="132579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72390" tIns="72390" rIns="72390" bIns="72390" spcCol="1270" anchor="ctr"/>
            <a:lstStyle/>
            <a:p>
              <a:pPr algn="ctr" defTabSz="844550" fontAlgn="auto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kumimoji="0" lang="zh-TW" altLang="en-US" sz="1900" dirty="0">
                  <a:latin typeface="標楷體" pitchFamily="65" charset="-120"/>
                  <a:ea typeface="標楷體" pitchFamily="65" charset="-120"/>
                </a:rPr>
                <a:t>在課文中找生詞</a:t>
              </a:r>
            </a:p>
          </p:txBody>
        </p:sp>
      </p:grpSp>
      <p:grpSp>
        <p:nvGrpSpPr>
          <p:cNvPr id="4" name="群組 4"/>
          <p:cNvGrpSpPr>
            <a:grpSpLocks/>
          </p:cNvGrpSpPr>
          <p:nvPr/>
        </p:nvGrpSpPr>
        <p:grpSpPr bwMode="auto">
          <a:xfrm>
            <a:off x="2987675" y="1268413"/>
            <a:ext cx="1243013" cy="1446212"/>
            <a:chOff x="2613726" y="1084852"/>
            <a:chExt cx="1243614" cy="1446470"/>
          </a:xfrm>
        </p:grpSpPr>
        <p:sp>
          <p:nvSpPr>
            <p:cNvPr id="15" name="圓角矩形 14"/>
            <p:cNvSpPr/>
            <p:nvPr/>
          </p:nvSpPr>
          <p:spPr>
            <a:xfrm>
              <a:off x="2613726" y="1084852"/>
              <a:ext cx="1243614" cy="1446470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6" name="圓角矩形 8"/>
            <p:cNvSpPr/>
            <p:nvPr/>
          </p:nvSpPr>
          <p:spPr>
            <a:xfrm>
              <a:off x="2674080" y="1145188"/>
              <a:ext cx="1122906" cy="132579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72390" tIns="72390" rIns="72390" bIns="72390" spcCol="1270" anchor="ctr"/>
            <a:lstStyle/>
            <a:p>
              <a:pPr algn="ctr" defTabSz="844550" fontAlgn="auto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kumimoji="0" lang="zh-TW" altLang="en-US" sz="1900" dirty="0">
                  <a:latin typeface="標楷體" pitchFamily="65" charset="-120"/>
                  <a:ea typeface="標楷體" pitchFamily="65" charset="-120"/>
                </a:rPr>
                <a:t>詞彙理解</a:t>
              </a:r>
            </a:p>
          </p:txBody>
        </p:sp>
      </p:grpSp>
      <p:grpSp>
        <p:nvGrpSpPr>
          <p:cNvPr id="5" name="群組 5"/>
          <p:cNvGrpSpPr>
            <a:grpSpLocks/>
          </p:cNvGrpSpPr>
          <p:nvPr/>
        </p:nvGrpSpPr>
        <p:grpSpPr bwMode="auto">
          <a:xfrm>
            <a:off x="4356100" y="1484313"/>
            <a:ext cx="1243013" cy="1446212"/>
            <a:chOff x="3919522" y="1084852"/>
            <a:chExt cx="1243614" cy="1446470"/>
          </a:xfrm>
        </p:grpSpPr>
        <p:sp>
          <p:nvSpPr>
            <p:cNvPr id="13" name="圓角矩形 12"/>
            <p:cNvSpPr/>
            <p:nvPr/>
          </p:nvSpPr>
          <p:spPr>
            <a:xfrm>
              <a:off x="3919522" y="1084852"/>
              <a:ext cx="1243614" cy="1446470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0"/>
                <a:satOff val="0"/>
                <a:lumOff val="0"/>
                <a:alphaOff val="0"/>
              </a:schemeClr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" name="圓角矩形 10"/>
            <p:cNvSpPr/>
            <p:nvPr/>
          </p:nvSpPr>
          <p:spPr>
            <a:xfrm>
              <a:off x="3979876" y="1145188"/>
              <a:ext cx="1122906" cy="132579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72390" tIns="72390" rIns="72390" bIns="72390" spcCol="1270" anchor="ctr"/>
            <a:lstStyle/>
            <a:p>
              <a:pPr algn="ctr" defTabSz="844550" fontAlgn="auto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kumimoji="0" lang="zh-TW" altLang="en-US" sz="1900" dirty="0">
                  <a:latin typeface="標楷體" pitchFamily="65" charset="-120"/>
                  <a:ea typeface="標楷體" pitchFamily="65" charset="-120"/>
                </a:rPr>
                <a:t>詞彙書寫：書空、仿寫</a:t>
              </a:r>
            </a:p>
          </p:txBody>
        </p:sp>
      </p:grpSp>
      <p:grpSp>
        <p:nvGrpSpPr>
          <p:cNvPr id="6" name="群組 6"/>
          <p:cNvGrpSpPr>
            <a:grpSpLocks/>
          </p:cNvGrpSpPr>
          <p:nvPr/>
        </p:nvGrpSpPr>
        <p:grpSpPr bwMode="auto">
          <a:xfrm>
            <a:off x="5724525" y="1268413"/>
            <a:ext cx="1243013" cy="1446212"/>
            <a:chOff x="5225317" y="1084852"/>
            <a:chExt cx="1243614" cy="1446470"/>
          </a:xfrm>
        </p:grpSpPr>
        <p:sp>
          <p:nvSpPr>
            <p:cNvPr id="11" name="圓角矩形 10"/>
            <p:cNvSpPr/>
            <p:nvPr/>
          </p:nvSpPr>
          <p:spPr>
            <a:xfrm>
              <a:off x="5225317" y="1084852"/>
              <a:ext cx="1243614" cy="1446470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6">
                <a:hueOff val="0"/>
                <a:satOff val="0"/>
                <a:lumOff val="0"/>
                <a:alphaOff val="0"/>
              </a:schemeClr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圓角矩形 12"/>
            <p:cNvSpPr/>
            <p:nvPr/>
          </p:nvSpPr>
          <p:spPr>
            <a:xfrm>
              <a:off x="5285671" y="1145188"/>
              <a:ext cx="1122906" cy="132579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72390" tIns="72390" rIns="72390" bIns="72390" spcCol="1270" anchor="ctr"/>
            <a:lstStyle/>
            <a:p>
              <a:pPr algn="ctr" defTabSz="844550" fontAlgn="auto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kumimoji="0" lang="zh-TW" altLang="en-US" sz="1900" dirty="0">
                  <a:latin typeface="標楷體" pitchFamily="65" charset="-120"/>
                  <a:ea typeface="標楷體" pitchFamily="65" charset="-120"/>
                </a:rPr>
                <a:t>詞彙應用：造句</a:t>
              </a:r>
              <a:r>
                <a:rPr kumimoji="0" lang="en-US" altLang="zh-TW" sz="1900" dirty="0">
                  <a:latin typeface="標楷體" pitchFamily="65" charset="-120"/>
                  <a:ea typeface="標楷體" pitchFamily="65" charset="-120"/>
                </a:rPr>
                <a:t>(</a:t>
              </a:r>
              <a:r>
                <a:rPr kumimoji="0" lang="zh-TW" altLang="en-US" sz="1900" dirty="0">
                  <a:latin typeface="標楷體" pitchFamily="65" charset="-120"/>
                  <a:ea typeface="標楷體" pitchFamily="65" charset="-120"/>
                </a:rPr>
                <a:t>口語、書寫</a:t>
              </a:r>
              <a:r>
                <a:rPr kumimoji="0" lang="en-US" altLang="zh-TW" sz="1900" dirty="0">
                  <a:latin typeface="標楷體" pitchFamily="65" charset="-120"/>
                  <a:ea typeface="標楷體" pitchFamily="65" charset="-120"/>
                </a:rPr>
                <a:t>)</a:t>
              </a:r>
              <a:endParaRPr kumimoji="0" lang="zh-TW" altLang="en-US" sz="1900" dirty="0">
                <a:latin typeface="標楷體" pitchFamily="65" charset="-120"/>
                <a:ea typeface="標楷體" pitchFamily="65" charset="-120"/>
              </a:endParaRPr>
            </a:p>
          </p:txBody>
        </p:sp>
      </p:grpSp>
      <p:grpSp>
        <p:nvGrpSpPr>
          <p:cNvPr id="7" name="群組 7"/>
          <p:cNvGrpSpPr>
            <a:grpSpLocks/>
          </p:cNvGrpSpPr>
          <p:nvPr/>
        </p:nvGrpSpPr>
        <p:grpSpPr bwMode="auto">
          <a:xfrm>
            <a:off x="7235825" y="1484313"/>
            <a:ext cx="1244600" cy="1446212"/>
            <a:chOff x="6531113" y="1084852"/>
            <a:chExt cx="1243614" cy="1446470"/>
          </a:xfrm>
        </p:grpSpPr>
        <p:sp>
          <p:nvSpPr>
            <p:cNvPr id="9" name="圓角矩形 8"/>
            <p:cNvSpPr/>
            <p:nvPr/>
          </p:nvSpPr>
          <p:spPr>
            <a:xfrm>
              <a:off x="6531113" y="1084852"/>
              <a:ext cx="1243614" cy="1446470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圓角矩形 14"/>
            <p:cNvSpPr/>
            <p:nvPr/>
          </p:nvSpPr>
          <p:spPr>
            <a:xfrm>
              <a:off x="6591390" y="1145188"/>
              <a:ext cx="1123060" cy="132579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72390" tIns="72390" rIns="72390" bIns="72390" spcCol="1270" anchor="ctr"/>
            <a:lstStyle/>
            <a:p>
              <a:pPr algn="ctr" defTabSz="844550" fontAlgn="auto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kumimoji="0" lang="zh-TW" altLang="en-US" sz="1900" dirty="0">
                  <a:latin typeface="標楷體" pitchFamily="65" charset="-120"/>
                  <a:ea typeface="標楷體" pitchFamily="65" charset="-120"/>
                </a:rPr>
                <a:t>詞彙延伸</a:t>
              </a:r>
              <a:r>
                <a:rPr kumimoji="0" lang="en-US" altLang="zh-TW" sz="1900" dirty="0">
                  <a:latin typeface="標楷體" pitchFamily="65" charset="-120"/>
                  <a:ea typeface="標楷體" pitchFamily="65" charset="-120"/>
                </a:rPr>
                <a:t>(</a:t>
              </a:r>
              <a:r>
                <a:rPr kumimoji="0" lang="zh-TW" altLang="en-US" sz="1900" dirty="0">
                  <a:latin typeface="標楷體" pitchFamily="65" charset="-120"/>
                  <a:ea typeface="標楷體" pitchFamily="65" charset="-120"/>
                </a:rPr>
                <a:t>相似、相反詞</a:t>
              </a:r>
              <a:r>
                <a:rPr kumimoji="0" lang="en-US" altLang="zh-TW" sz="1900" dirty="0">
                  <a:latin typeface="標楷體" pitchFamily="65" charset="-120"/>
                  <a:ea typeface="標楷體" pitchFamily="65" charset="-120"/>
                </a:rPr>
                <a:t>)</a:t>
              </a:r>
              <a:endParaRPr kumimoji="0" lang="zh-TW" altLang="en-US" sz="1900" dirty="0">
                <a:latin typeface="標楷體" pitchFamily="65" charset="-120"/>
                <a:ea typeface="標楷體" pitchFamily="65" charset="-120"/>
              </a:endParaRPr>
            </a:p>
          </p:txBody>
        </p:sp>
      </p:grpSp>
      <p:sp>
        <p:nvSpPr>
          <p:cNvPr id="22" name="文字方塊 21"/>
          <p:cNvSpPr txBox="1"/>
          <p:nvPr/>
        </p:nvSpPr>
        <p:spPr>
          <a:xfrm>
            <a:off x="827088" y="3284538"/>
            <a:ext cx="461962" cy="324008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eaVert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dirty="0">
                <a:latin typeface="標楷體" pitchFamily="65" charset="-120"/>
                <a:ea typeface="標楷體" pitchFamily="65" charset="-120"/>
              </a:rPr>
              <a:t>學生自己認讀或由教師帶讀</a:t>
            </a:r>
          </a:p>
        </p:txBody>
      </p:sp>
      <p:sp>
        <p:nvSpPr>
          <p:cNvPr id="23" name="文字方塊 22"/>
          <p:cNvSpPr txBox="1"/>
          <p:nvPr/>
        </p:nvSpPr>
        <p:spPr>
          <a:xfrm>
            <a:off x="1835150" y="3284538"/>
            <a:ext cx="1016000" cy="3240087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eaVert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dirty="0">
                <a:latin typeface="標楷體" pitchFamily="65" charset="-120"/>
                <a:ea typeface="標楷體" pitchFamily="65" charset="-120"/>
              </a:rPr>
              <a:t>請學生在課文中將生詞圈出來。讓學生在課文脈絡中了解詞彙的意思，提升對詞彙的理解。</a:t>
            </a:r>
          </a:p>
        </p:txBody>
      </p:sp>
      <p:sp>
        <p:nvSpPr>
          <p:cNvPr id="25" name="文字方塊 24"/>
          <p:cNvSpPr txBox="1"/>
          <p:nvPr/>
        </p:nvSpPr>
        <p:spPr>
          <a:xfrm>
            <a:off x="3132138" y="3284538"/>
            <a:ext cx="1016000" cy="3240087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eaVert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dirty="0">
                <a:latin typeface="標楷體" pitchFamily="65" charset="-120"/>
                <a:ea typeface="標楷體" pitchFamily="65" charset="-120"/>
              </a:rPr>
              <a:t>根據詞彙特性選擇適當的表徵</a:t>
            </a:r>
            <a:r>
              <a:rPr kumimoji="0" lang="en-US" altLang="zh-TW" dirty="0">
                <a:latin typeface="標楷體" pitchFamily="65" charset="-120"/>
                <a:ea typeface="標楷體" pitchFamily="65" charset="-120"/>
              </a:rPr>
              <a:t>(</a:t>
            </a:r>
            <a:r>
              <a:rPr kumimoji="0" lang="zh-TW" altLang="en-US" dirty="0">
                <a:latin typeface="標楷體" pitchFamily="65" charset="-120"/>
                <a:ea typeface="標楷體" pitchFamily="65" charset="-120"/>
              </a:rPr>
              <a:t>圖片、動作、情境提問、上下文線索</a:t>
            </a:r>
            <a:r>
              <a:rPr kumimoji="0" lang="en-US" altLang="zh-TW" dirty="0">
                <a:latin typeface="標楷體" pitchFamily="65" charset="-120"/>
                <a:ea typeface="標楷體" pitchFamily="65" charset="-120"/>
              </a:rPr>
              <a:t>……)</a:t>
            </a:r>
            <a:r>
              <a:rPr kumimoji="0" lang="zh-TW" altLang="en-US" dirty="0">
                <a:latin typeface="標楷體" pitchFamily="65" charset="-120"/>
                <a:ea typeface="標楷體" pitchFamily="65" charset="-120"/>
              </a:rPr>
              <a:t>來幫助理解詞義。</a:t>
            </a:r>
          </a:p>
        </p:txBody>
      </p:sp>
      <p:sp>
        <p:nvSpPr>
          <p:cNvPr id="26" name="文字方塊 25"/>
          <p:cNvSpPr txBox="1"/>
          <p:nvPr/>
        </p:nvSpPr>
        <p:spPr>
          <a:xfrm>
            <a:off x="4427538" y="3284538"/>
            <a:ext cx="1016000" cy="3240087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vert="eaVert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dirty="0">
                <a:latin typeface="標楷體" pitchFamily="65" charset="-120"/>
                <a:ea typeface="標楷體" pitchFamily="65" charset="-120"/>
              </a:rPr>
              <a:t>若詞彙的字學生已經會了，可直接仿寫，較難的生字，可使用部件教學法協助記憶。</a:t>
            </a:r>
          </a:p>
        </p:txBody>
      </p:sp>
      <p:sp>
        <p:nvSpPr>
          <p:cNvPr id="27" name="文字方塊 26"/>
          <p:cNvSpPr txBox="1"/>
          <p:nvPr/>
        </p:nvSpPr>
        <p:spPr>
          <a:xfrm>
            <a:off x="5724525" y="3284538"/>
            <a:ext cx="1292225" cy="3240087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eaVert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dirty="0">
                <a:latin typeface="標楷體" pitchFamily="65" charset="-120"/>
                <a:ea typeface="標楷體" pitchFamily="65" charset="-120"/>
              </a:rPr>
              <a:t>較難造出句子的詞彙，教師可提供例句，讓學生照樣造句；容易造句的詞彙則可透過引導的方式，幫助學生成功造句。</a:t>
            </a:r>
          </a:p>
        </p:txBody>
      </p:sp>
      <p:sp>
        <p:nvSpPr>
          <p:cNvPr id="29" name="文字方塊 28"/>
          <p:cNvSpPr txBox="1"/>
          <p:nvPr/>
        </p:nvSpPr>
        <p:spPr>
          <a:xfrm>
            <a:off x="7235825" y="3284538"/>
            <a:ext cx="1293813" cy="324008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eaVert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dirty="0">
                <a:latin typeface="標楷體" pitchFamily="65" charset="-120"/>
                <a:ea typeface="標楷體" pitchFamily="65" charset="-120"/>
              </a:rPr>
              <a:t>教師根據生詞本身的難度，選擇常用、適合學生能力的相似相反詞進行補充，以增加學生的詞彙量。</a:t>
            </a:r>
          </a:p>
        </p:txBody>
      </p:sp>
      <p:sp>
        <p:nvSpPr>
          <p:cNvPr id="33" name="向下箭號 32"/>
          <p:cNvSpPr/>
          <p:nvPr/>
        </p:nvSpPr>
        <p:spPr>
          <a:xfrm>
            <a:off x="971550" y="2852738"/>
            <a:ext cx="144463" cy="360362"/>
          </a:xfrm>
          <a:prstGeom prst="down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34" name="向下箭號 33"/>
          <p:cNvSpPr/>
          <p:nvPr/>
        </p:nvSpPr>
        <p:spPr>
          <a:xfrm>
            <a:off x="2268538" y="2997200"/>
            <a:ext cx="142875" cy="215900"/>
          </a:xfrm>
          <a:prstGeom prst="down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35" name="向下箭號 34"/>
          <p:cNvSpPr/>
          <p:nvPr/>
        </p:nvSpPr>
        <p:spPr>
          <a:xfrm>
            <a:off x="3563938" y="2852738"/>
            <a:ext cx="144462" cy="360362"/>
          </a:xfrm>
          <a:prstGeom prst="down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36" name="向下箭號 35"/>
          <p:cNvSpPr/>
          <p:nvPr/>
        </p:nvSpPr>
        <p:spPr>
          <a:xfrm>
            <a:off x="4859338" y="2997200"/>
            <a:ext cx="144462" cy="215900"/>
          </a:xfrm>
          <a:prstGeom prst="down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37" name="向下箭號 36"/>
          <p:cNvSpPr/>
          <p:nvPr/>
        </p:nvSpPr>
        <p:spPr>
          <a:xfrm>
            <a:off x="6300788" y="2997200"/>
            <a:ext cx="142875" cy="215900"/>
          </a:xfrm>
          <a:prstGeom prst="down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38" name="向下箭號 37"/>
          <p:cNvSpPr/>
          <p:nvPr/>
        </p:nvSpPr>
        <p:spPr>
          <a:xfrm>
            <a:off x="7812088" y="2997200"/>
            <a:ext cx="144462" cy="215900"/>
          </a:xfrm>
          <a:prstGeom prst="down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grpSp>
        <p:nvGrpSpPr>
          <p:cNvPr id="32" name="群組 31"/>
          <p:cNvGrpSpPr/>
          <p:nvPr/>
        </p:nvGrpSpPr>
        <p:grpSpPr>
          <a:xfrm>
            <a:off x="-22858" y="-27384"/>
            <a:ext cx="9166858" cy="6885384"/>
            <a:chOff x="-22858" y="-27384"/>
            <a:chExt cx="9166858" cy="6885384"/>
          </a:xfrm>
        </p:grpSpPr>
        <p:pic>
          <p:nvPicPr>
            <p:cNvPr id="39" name="圖片 38" descr="未命名 - 2.pn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743629" y="5552893"/>
              <a:ext cx="1400371" cy="1305107"/>
            </a:xfrm>
            <a:prstGeom prst="rect">
              <a:avLst/>
            </a:prstGeom>
          </p:spPr>
        </p:pic>
        <p:grpSp>
          <p:nvGrpSpPr>
            <p:cNvPr id="40" name="群組 7"/>
            <p:cNvGrpSpPr/>
            <p:nvPr/>
          </p:nvGrpSpPr>
          <p:grpSpPr>
            <a:xfrm>
              <a:off x="-22858" y="-27384"/>
              <a:ext cx="9166858" cy="2085071"/>
              <a:chOff x="-22858" y="-27384"/>
              <a:chExt cx="9166858" cy="2085071"/>
            </a:xfrm>
          </p:grpSpPr>
          <p:pic>
            <p:nvPicPr>
              <p:cNvPr id="41" name="圖片 4" descr="未命名 - 5.png"/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0" y="0"/>
                <a:ext cx="2438741" cy="2057687"/>
              </a:xfrm>
              <a:prstGeom prst="rect">
                <a:avLst/>
              </a:prstGeom>
            </p:spPr>
          </p:pic>
          <p:sp>
            <p:nvSpPr>
              <p:cNvPr id="42" name="文本框 23"/>
              <p:cNvSpPr txBox="1">
                <a:spLocks noChangeArrowheads="1"/>
              </p:cNvSpPr>
              <p:nvPr/>
            </p:nvSpPr>
            <p:spPr bwMode="auto">
              <a:xfrm>
                <a:off x="-22858" y="-27384"/>
                <a:ext cx="1723549" cy="55399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zh-TW" altLang="en-US" sz="3000" b="1" dirty="0" smtClean="0"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標楷體" pitchFamily="65" charset="-120"/>
                    <a:ea typeface="標楷體" pitchFamily="65" charset="-120"/>
                    <a:cs typeface="Arial" pitchFamily="34" charset="0"/>
                  </a:rPr>
                  <a:t>字詞理解</a:t>
                </a:r>
              </a:p>
            </p:txBody>
          </p:sp>
          <p:pic>
            <p:nvPicPr>
              <p:cNvPr id="43" name="圖片 42" descr="未命名 - 2.png"/>
              <p:cNvPicPr>
                <a:picLocks noChangeAspect="1"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8460896" y="0"/>
                <a:ext cx="683104" cy="764703"/>
              </a:xfrm>
              <a:prstGeom prst="rect">
                <a:avLst/>
              </a:prstGeom>
            </p:spPr>
          </p:pic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標題 1"/>
          <p:cNvSpPr>
            <a:spLocks noGrp="1"/>
          </p:cNvSpPr>
          <p:nvPr>
            <p:ph type="title"/>
          </p:nvPr>
        </p:nvSpPr>
        <p:spPr>
          <a:xfrm>
            <a:off x="457200" y="629816"/>
            <a:ext cx="8229600" cy="1143000"/>
          </a:xfrm>
        </p:spPr>
        <p:txBody>
          <a:bodyPr>
            <a:normAutofit/>
          </a:bodyPr>
          <a:lstStyle/>
          <a:p>
            <a:r>
              <a:rPr lang="zh-TW" altLang="en-US" b="1" dirty="0" smtClean="0">
                <a:solidFill>
                  <a:schemeClr val="accent3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三、綜合活動</a:t>
            </a:r>
            <a:r>
              <a:rPr lang="en-US" altLang="zh-TW" b="1" dirty="0" smtClean="0">
                <a:solidFill>
                  <a:schemeClr val="accent3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~</a:t>
            </a:r>
            <a:r>
              <a:rPr lang="zh-TW" altLang="en-US" b="1" dirty="0" smtClean="0">
                <a:solidFill>
                  <a:schemeClr val="accent3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詞彙遊戲</a:t>
            </a:r>
          </a:p>
        </p:txBody>
      </p:sp>
      <p:graphicFrame>
        <p:nvGraphicFramePr>
          <p:cNvPr id="3" name="資料庫圖表 2"/>
          <p:cNvGraphicFramePr/>
          <p:nvPr/>
        </p:nvGraphicFramePr>
        <p:xfrm>
          <a:off x="683568" y="1412776"/>
          <a:ext cx="7920880" cy="43924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4" name="群組 3"/>
          <p:cNvGrpSpPr/>
          <p:nvPr/>
        </p:nvGrpSpPr>
        <p:grpSpPr>
          <a:xfrm>
            <a:off x="-22858" y="-27384"/>
            <a:ext cx="9166858" cy="6885384"/>
            <a:chOff x="-22858" y="-27384"/>
            <a:chExt cx="9166858" cy="6885384"/>
          </a:xfrm>
        </p:grpSpPr>
        <p:pic>
          <p:nvPicPr>
            <p:cNvPr id="5" name="圖片 4" descr="未命名 - 2.png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743629" y="5552893"/>
              <a:ext cx="1400371" cy="1305107"/>
            </a:xfrm>
            <a:prstGeom prst="rect">
              <a:avLst/>
            </a:prstGeom>
          </p:spPr>
        </p:pic>
        <p:grpSp>
          <p:nvGrpSpPr>
            <p:cNvPr id="6" name="群組 7"/>
            <p:cNvGrpSpPr/>
            <p:nvPr/>
          </p:nvGrpSpPr>
          <p:grpSpPr>
            <a:xfrm>
              <a:off x="-22858" y="-27384"/>
              <a:ext cx="9166858" cy="2085071"/>
              <a:chOff x="-22858" y="-27384"/>
              <a:chExt cx="9166858" cy="2085071"/>
            </a:xfrm>
          </p:grpSpPr>
          <p:pic>
            <p:nvPicPr>
              <p:cNvPr id="7" name="圖片 4" descr="未命名 - 5.png"/>
              <p:cNvPicPr>
                <a:picLocks noChangeAspect="1"/>
              </p:cNvPicPr>
              <p:nvPr/>
            </p:nvPicPr>
            <p:blipFill>
              <a:blip r:embed="rId8" cstate="print"/>
              <a:stretch>
                <a:fillRect/>
              </a:stretch>
            </p:blipFill>
            <p:spPr>
              <a:xfrm>
                <a:off x="0" y="0"/>
                <a:ext cx="2438741" cy="2057687"/>
              </a:xfrm>
              <a:prstGeom prst="rect">
                <a:avLst/>
              </a:prstGeom>
            </p:spPr>
          </p:pic>
          <p:sp>
            <p:nvSpPr>
              <p:cNvPr id="8" name="文本框 23"/>
              <p:cNvSpPr txBox="1">
                <a:spLocks noChangeArrowheads="1"/>
              </p:cNvSpPr>
              <p:nvPr/>
            </p:nvSpPr>
            <p:spPr bwMode="auto">
              <a:xfrm>
                <a:off x="-22858" y="-27384"/>
                <a:ext cx="1723549" cy="55399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zh-TW" altLang="en-US" sz="3000" b="1" dirty="0" smtClean="0"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標楷體" pitchFamily="65" charset="-120"/>
                    <a:ea typeface="標楷體" pitchFamily="65" charset="-120"/>
                    <a:cs typeface="Arial" pitchFamily="34" charset="0"/>
                  </a:rPr>
                  <a:t>字詞理解</a:t>
                </a:r>
              </a:p>
            </p:txBody>
          </p:sp>
          <p:pic>
            <p:nvPicPr>
              <p:cNvPr id="9" name="圖片 8" descr="未命名 - 2.png"/>
              <p:cNvPicPr>
                <a:picLocks noChangeAspect="1"/>
              </p:cNvPicPr>
              <p:nvPr/>
            </p:nvPicPr>
            <p:blipFill>
              <a:blip r:embed="rId9" cstate="print"/>
              <a:stretch>
                <a:fillRect/>
              </a:stretch>
            </p:blipFill>
            <p:spPr>
              <a:xfrm>
                <a:off x="8460896" y="0"/>
                <a:ext cx="683104" cy="764703"/>
              </a:xfrm>
              <a:prstGeom prst="rect">
                <a:avLst/>
              </a:prstGeom>
            </p:spPr>
          </p:pic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 descr="messageImage_150876121109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文字方塊 1"/>
          <p:cNvSpPr txBox="1"/>
          <p:nvPr/>
        </p:nvSpPr>
        <p:spPr>
          <a:xfrm>
            <a:off x="3275856" y="4797152"/>
            <a:ext cx="4248472" cy="101566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zh-TW" altLang="en-US" sz="6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許惠</a:t>
            </a:r>
            <a:r>
              <a:rPr lang="zh-TW" altLang="en-US" sz="6000" dirty="0">
                <a:latin typeface="標楷體" panose="03000509000000000000" pitchFamily="65" charset="-120"/>
                <a:ea typeface="標楷體" panose="03000509000000000000" pitchFamily="65" charset="-120"/>
              </a:rPr>
              <a:t>玲</a:t>
            </a:r>
            <a:r>
              <a:rPr lang="zh-TW" altLang="en-US" sz="6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主任</a:t>
            </a:r>
            <a:endParaRPr lang="zh-TW" altLang="en-US" sz="6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3419872" y="4797152"/>
            <a:ext cx="4536504" cy="101566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zh-TW" altLang="en-US" sz="6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王家珍 老師</a:t>
            </a:r>
            <a:endParaRPr lang="zh-TW" altLang="en-US" sz="6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472266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485800"/>
            <a:ext cx="8229600" cy="1143000"/>
          </a:xfrm>
        </p:spPr>
        <p:txBody>
          <a:bodyPr>
            <a:normAutofit/>
          </a:bodyPr>
          <a:lstStyle/>
          <a:p>
            <a:r>
              <a:rPr lang="zh-TW" altLang="en-US" sz="5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教學策略</a:t>
            </a:r>
            <a:endParaRPr lang="zh-TW" altLang="en-US" sz="50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1855365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語句理解著重於詞彙在文章中的運用，因此</a:t>
            </a:r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  <a:p>
            <a:pPr>
              <a:buNone/>
            </a:pP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建議詞彙教學需要</a:t>
            </a:r>
            <a:r>
              <a:rPr lang="en-US" altLang="zh-TW" dirty="0" smtClean="0">
                <a:latin typeface="標楷體" pitchFamily="65" charset="-120"/>
                <a:ea typeface="標楷體" pitchFamily="65" charset="-120"/>
              </a:rPr>
              <a:t>:</a:t>
            </a:r>
          </a:p>
          <a:p>
            <a:pPr>
              <a:buNone/>
            </a:pPr>
            <a:r>
              <a:rPr lang="en-US" altLang="zh-TW" dirty="0" smtClean="0">
                <a:latin typeface="標楷體" pitchFamily="65" charset="-120"/>
                <a:ea typeface="標楷體" pitchFamily="65" charset="-120"/>
              </a:rPr>
              <a:t>1.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與一般生活經驗相連接，而不是從字典定義裡學習</a:t>
            </a:r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  <a:p>
            <a:pPr>
              <a:buNone/>
            </a:pPr>
            <a:r>
              <a:rPr lang="en-US" altLang="zh-TW" dirty="0" smtClean="0">
                <a:latin typeface="標楷體" pitchFamily="65" charset="-120"/>
                <a:ea typeface="標楷體" pitchFamily="65" charset="-120"/>
              </a:rPr>
              <a:t>2.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提供使用一個詞彙的不同脈絡情境</a:t>
            </a:r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  <a:p>
            <a:pPr>
              <a:buNone/>
            </a:pPr>
            <a:r>
              <a:rPr lang="en-US" altLang="zh-TW" dirty="0" smtClean="0">
                <a:latin typeface="標楷體" pitchFamily="65" charset="-120"/>
                <a:ea typeface="標楷體" pitchFamily="65" charset="-120"/>
              </a:rPr>
              <a:t>3.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讓學生進行比較深層及思考性的活動，進行上下文推論的</a:t>
            </a:r>
            <a:r>
              <a:rPr lang="zh-TW" altLang="en-US" dirty="0">
                <a:latin typeface="標楷體" pitchFamily="65" charset="-120"/>
                <a:ea typeface="標楷體" pitchFamily="65" charset="-120"/>
              </a:rPr>
              <a:t>練習</a:t>
            </a:r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  <a:p>
            <a:pPr>
              <a:buNone/>
            </a:pPr>
            <a:r>
              <a:rPr lang="en-US" altLang="zh-TW" dirty="0" smtClean="0">
                <a:latin typeface="標楷體" pitchFamily="65" charset="-120"/>
                <a:ea typeface="標楷體" pitchFamily="65" charset="-120"/>
              </a:rPr>
              <a:t>4.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提供重複多次使用該詞彙的經驗</a:t>
            </a:r>
            <a:endParaRPr lang="zh-TW" altLang="en-US" dirty="0">
              <a:latin typeface="標楷體" pitchFamily="65" charset="-120"/>
              <a:ea typeface="標楷體" pitchFamily="65" charset="-120"/>
            </a:endParaRPr>
          </a:p>
        </p:txBody>
      </p:sp>
      <p:grpSp>
        <p:nvGrpSpPr>
          <p:cNvPr id="4" name="群組 7"/>
          <p:cNvGrpSpPr/>
          <p:nvPr/>
        </p:nvGrpSpPr>
        <p:grpSpPr>
          <a:xfrm>
            <a:off x="-22858" y="-27384"/>
            <a:ext cx="9166858" cy="6885384"/>
            <a:chOff x="-22858" y="-27384"/>
            <a:chExt cx="9166858" cy="6885384"/>
          </a:xfrm>
        </p:grpSpPr>
        <p:grpSp>
          <p:nvGrpSpPr>
            <p:cNvPr id="5" name="群組 6"/>
            <p:cNvGrpSpPr/>
            <p:nvPr/>
          </p:nvGrpSpPr>
          <p:grpSpPr>
            <a:xfrm>
              <a:off x="-22858" y="-27384"/>
              <a:ext cx="9166858" cy="6885384"/>
              <a:chOff x="-22858" y="-27384"/>
              <a:chExt cx="9166858" cy="6885384"/>
            </a:xfrm>
          </p:grpSpPr>
          <p:pic>
            <p:nvPicPr>
              <p:cNvPr id="11" name="圖片 10" descr="未命名 - 2.png"/>
              <p:cNvPicPr>
                <a:picLocks noChangeAspect="1"/>
              </p:cNvPicPr>
              <p:nvPr/>
            </p:nvPicPr>
            <p:blipFill>
              <a:blip r:embed="rId2" cstate="print"/>
              <a:stretch>
                <a:fillRect/>
              </a:stretch>
            </p:blipFill>
            <p:spPr>
              <a:xfrm>
                <a:off x="7743629" y="5552893"/>
                <a:ext cx="1400371" cy="1305107"/>
              </a:xfrm>
              <a:prstGeom prst="rect">
                <a:avLst/>
              </a:prstGeom>
            </p:spPr>
          </p:pic>
          <p:pic>
            <p:nvPicPr>
              <p:cNvPr id="12" name="圖片 11" descr="未命名 - 5.png"/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0" y="0"/>
                <a:ext cx="2438741" cy="2057687"/>
              </a:xfrm>
              <a:prstGeom prst="rect">
                <a:avLst/>
              </a:prstGeom>
            </p:spPr>
          </p:pic>
          <p:sp>
            <p:nvSpPr>
              <p:cNvPr id="13" name="文本框 23"/>
              <p:cNvSpPr txBox="1">
                <a:spLocks noChangeArrowheads="1"/>
              </p:cNvSpPr>
              <p:nvPr/>
            </p:nvSpPr>
            <p:spPr bwMode="auto">
              <a:xfrm>
                <a:off x="-22858" y="-27384"/>
                <a:ext cx="1723549" cy="55399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zh-TW" altLang="en-US" sz="3000" b="1" dirty="0" smtClean="0"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標楷體" pitchFamily="65" charset="-120"/>
                    <a:ea typeface="標楷體" pitchFamily="65" charset="-120"/>
                    <a:cs typeface="Arial" pitchFamily="34" charset="0"/>
                  </a:rPr>
                  <a:t>語句理解</a:t>
                </a:r>
              </a:p>
            </p:txBody>
          </p:sp>
        </p:grpSp>
        <p:pic>
          <p:nvPicPr>
            <p:cNvPr id="10" name="圖片 9" descr="未命名 - 2.pn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460896" y="0"/>
              <a:ext cx="683104" cy="76470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068693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Autofit/>
          </a:bodyPr>
          <a:lstStyle/>
          <a:p>
            <a:r>
              <a:rPr lang="zh-TW" altLang="en-US" sz="50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題型分析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54006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TW" altLang="en-US" dirty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評量學生能否理解文章脈絡中特定語句所傳達的意義，此類型試題又可分為</a:t>
            </a:r>
            <a:r>
              <a:rPr lang="zh-TW" altLang="en-US" b="1" dirty="0">
                <a:solidFill>
                  <a:srgbClr val="0070C0"/>
                </a:solidFill>
                <a:latin typeface="標楷體" pitchFamily="65" charset="-120"/>
                <a:ea typeface="標楷體" pitchFamily="65" charset="-120"/>
              </a:rPr>
              <a:t>標點符號、句型及句意理解</a:t>
            </a:r>
            <a:r>
              <a:rPr lang="zh-TW" altLang="en-US" dirty="0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。</a:t>
            </a:r>
          </a:p>
          <a:p>
            <a:pPr marL="0" indent="0">
              <a:buNone/>
            </a:pPr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  <a:p>
            <a:pPr marL="0" indent="0">
              <a:buNone/>
            </a:pPr>
            <a:r>
              <a:rPr lang="en-US" altLang="zh-TW" dirty="0" smtClean="0">
                <a:latin typeface="標楷體" pitchFamily="65" charset="-120"/>
                <a:ea typeface="標楷體" pitchFamily="65" charset="-120"/>
              </a:rPr>
              <a:t>19</a:t>
            </a:r>
            <a:r>
              <a:rPr lang="en-US" altLang="zh-TW" dirty="0">
                <a:latin typeface="標楷體" pitchFamily="65" charset="-120"/>
                <a:ea typeface="標楷體" pitchFamily="65" charset="-120"/>
              </a:rPr>
              <a:t>. (</a:t>
            </a:r>
            <a:r>
              <a:rPr lang="zh-TW" altLang="zh-TW" dirty="0">
                <a:latin typeface="標楷體" pitchFamily="65" charset="-120"/>
                <a:ea typeface="標楷體" pitchFamily="65" charset="-120"/>
              </a:rPr>
              <a:t>　　</a:t>
            </a:r>
            <a:r>
              <a:rPr lang="en-US" altLang="zh-TW" dirty="0">
                <a:latin typeface="標楷體" pitchFamily="65" charset="-120"/>
                <a:ea typeface="標楷體" pitchFamily="65" charset="-120"/>
              </a:rPr>
              <a:t>) </a:t>
            </a:r>
            <a:r>
              <a:rPr lang="zh-TW" altLang="zh-TW" dirty="0">
                <a:latin typeface="標楷體" pitchFamily="65" charset="-120"/>
                <a:ea typeface="標楷體" pitchFamily="65" charset="-120"/>
              </a:rPr>
              <a:t>看到我們得到冠軍，老師忍不住</a:t>
            </a:r>
          </a:p>
          <a:p>
            <a:pPr marL="0" indent="0">
              <a:buNone/>
            </a:pPr>
            <a:r>
              <a:rPr lang="en-US" altLang="zh-TW" dirty="0">
                <a:latin typeface="標楷體" pitchFamily="65" charset="-120"/>
                <a:ea typeface="標楷體" pitchFamily="65" charset="-120"/>
              </a:rPr>
              <a:t>    </a:t>
            </a:r>
            <a:r>
              <a:rPr lang="zh-TW" altLang="zh-TW" dirty="0">
                <a:latin typeface="標楷體" pitchFamily="65" charset="-120"/>
                <a:ea typeface="標楷體" pitchFamily="65" charset="-120"/>
              </a:rPr>
              <a:t>說：「哇！真是太棒了□」</a:t>
            </a:r>
          </a:p>
          <a:p>
            <a:pPr marL="0" indent="0">
              <a:buNone/>
            </a:pPr>
            <a:r>
              <a:rPr lang="zh-TW" altLang="zh-TW" dirty="0">
                <a:latin typeface="標楷體" pitchFamily="65" charset="-120"/>
                <a:ea typeface="標楷體" pitchFamily="65" charset="-120"/>
              </a:rPr>
              <a:t>　　□中應填入哪一個標點符號？</a:t>
            </a:r>
          </a:p>
          <a:p>
            <a:pPr marL="0" indent="0">
              <a:buNone/>
            </a:pP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        </a:t>
            </a:r>
            <a:r>
              <a:rPr lang="zh-TW" altLang="zh-TW" dirty="0" smtClean="0">
                <a:latin typeface="標楷體" pitchFamily="65" charset="-120"/>
                <a:ea typeface="標楷體" pitchFamily="65" charset="-120"/>
              </a:rPr>
              <a:t>① 。</a:t>
            </a:r>
            <a:r>
              <a:rPr lang="en-US" altLang="zh-TW" dirty="0">
                <a:latin typeface="標楷體" pitchFamily="65" charset="-120"/>
                <a:ea typeface="標楷體" pitchFamily="65" charset="-120"/>
              </a:rPr>
              <a:t>	</a:t>
            </a:r>
            <a:r>
              <a:rPr lang="zh-TW" altLang="zh-TW" dirty="0" smtClean="0">
                <a:latin typeface="標楷體" pitchFamily="65" charset="-120"/>
                <a:ea typeface="標楷體" pitchFamily="65" charset="-120"/>
              </a:rPr>
              <a:t>② ！</a:t>
            </a:r>
            <a:r>
              <a:rPr lang="en-US" altLang="zh-TW" dirty="0">
                <a:latin typeface="標楷體" pitchFamily="65" charset="-120"/>
                <a:ea typeface="標楷體" pitchFamily="65" charset="-120"/>
              </a:rPr>
              <a:t>	</a:t>
            </a:r>
            <a:r>
              <a:rPr lang="zh-TW" altLang="zh-TW" dirty="0" smtClean="0">
                <a:latin typeface="標楷體" pitchFamily="65" charset="-120"/>
                <a:ea typeface="標楷體" pitchFamily="65" charset="-120"/>
              </a:rPr>
              <a:t>③ ？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   </a:t>
            </a:r>
            <a:endParaRPr lang="en-US" altLang="zh-TW" dirty="0" smtClean="0">
              <a:latin typeface="標楷體" pitchFamily="65" charset="-120"/>
              <a:ea typeface="標楷體" pitchFamily="65" charset="-120"/>
            </a:endParaRPr>
          </a:p>
          <a:p>
            <a:pPr marL="0" indent="0">
              <a:buNone/>
            </a:pPr>
            <a:r>
              <a:rPr lang="en-US" altLang="zh-TW" dirty="0" smtClean="0"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標點符號運用</a:t>
            </a:r>
            <a:r>
              <a:rPr lang="en-US" altLang="zh-TW" dirty="0" smtClean="0">
                <a:latin typeface="標楷體" pitchFamily="65" charset="-120"/>
                <a:ea typeface="標楷體" pitchFamily="65" charset="-120"/>
              </a:rPr>
              <a:t>)</a:t>
            </a:r>
            <a:endParaRPr lang="zh-TW" altLang="zh-TW" dirty="0">
              <a:latin typeface="標楷體" pitchFamily="65" charset="-120"/>
              <a:ea typeface="標楷體" pitchFamily="65" charset="-120"/>
            </a:endParaRPr>
          </a:p>
          <a:p>
            <a:pPr marL="0" indent="0">
              <a:buNone/>
            </a:pPr>
            <a:endParaRPr lang="en-US" altLang="zh-TW" sz="2800" dirty="0" smtClean="0">
              <a:latin typeface="標楷體" pitchFamily="65" charset="-120"/>
              <a:ea typeface="標楷體" pitchFamily="65" charset="-120"/>
            </a:endParaRPr>
          </a:p>
        </p:txBody>
      </p:sp>
      <p:grpSp>
        <p:nvGrpSpPr>
          <p:cNvPr id="4" name="群組 8"/>
          <p:cNvGrpSpPr/>
          <p:nvPr/>
        </p:nvGrpSpPr>
        <p:grpSpPr>
          <a:xfrm>
            <a:off x="-22858" y="-27384"/>
            <a:ext cx="9166858" cy="6885384"/>
            <a:chOff x="-22858" y="-27384"/>
            <a:chExt cx="9166858" cy="6885384"/>
          </a:xfrm>
        </p:grpSpPr>
        <p:grpSp>
          <p:nvGrpSpPr>
            <p:cNvPr id="5" name="群組 6"/>
            <p:cNvGrpSpPr/>
            <p:nvPr/>
          </p:nvGrpSpPr>
          <p:grpSpPr>
            <a:xfrm>
              <a:off x="-22858" y="-27384"/>
              <a:ext cx="9166858" cy="6885384"/>
              <a:chOff x="-22858" y="-27384"/>
              <a:chExt cx="9166858" cy="6885384"/>
            </a:xfrm>
          </p:grpSpPr>
          <p:pic>
            <p:nvPicPr>
              <p:cNvPr id="12" name="圖片 11" descr="未命名 - 2.png"/>
              <p:cNvPicPr>
                <a:picLocks noChangeAspect="1"/>
              </p:cNvPicPr>
              <p:nvPr/>
            </p:nvPicPr>
            <p:blipFill>
              <a:blip r:embed="rId2" cstate="print"/>
              <a:stretch>
                <a:fillRect/>
              </a:stretch>
            </p:blipFill>
            <p:spPr>
              <a:xfrm>
                <a:off x="7743629" y="5552893"/>
                <a:ext cx="1400371" cy="1305107"/>
              </a:xfrm>
              <a:prstGeom prst="rect">
                <a:avLst/>
              </a:prstGeom>
            </p:spPr>
          </p:pic>
          <p:pic>
            <p:nvPicPr>
              <p:cNvPr id="13" name="圖片 12" descr="未命名 - 5.png"/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0" y="0"/>
                <a:ext cx="2438741" cy="2057687"/>
              </a:xfrm>
              <a:prstGeom prst="rect">
                <a:avLst/>
              </a:prstGeom>
            </p:spPr>
          </p:pic>
          <p:sp>
            <p:nvSpPr>
              <p:cNvPr id="14" name="文本框 23"/>
              <p:cNvSpPr txBox="1">
                <a:spLocks noChangeArrowheads="1"/>
              </p:cNvSpPr>
              <p:nvPr/>
            </p:nvSpPr>
            <p:spPr bwMode="auto">
              <a:xfrm>
                <a:off x="-22858" y="-27384"/>
                <a:ext cx="1723549" cy="55399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zh-TW" altLang="en-US" sz="3000" b="1" dirty="0" smtClean="0"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標楷體" pitchFamily="65" charset="-120"/>
                    <a:ea typeface="標楷體" pitchFamily="65" charset="-120"/>
                    <a:cs typeface="Arial" pitchFamily="34" charset="0"/>
                  </a:rPr>
                  <a:t>語句理解</a:t>
                </a:r>
              </a:p>
            </p:txBody>
          </p:sp>
        </p:grpSp>
        <p:pic>
          <p:nvPicPr>
            <p:cNvPr id="11" name="圖片 10" descr="未命名 - 2.pn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460896" y="0"/>
              <a:ext cx="683104" cy="76470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884334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Autofit/>
          </a:bodyPr>
          <a:lstStyle/>
          <a:p>
            <a:r>
              <a:rPr lang="zh-TW" altLang="en-US" sz="50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題型分析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540060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en-US" altLang="zh-TW" sz="28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教學建議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</a:p>
          <a:p>
            <a:pPr marL="0" indent="0">
              <a:buNone/>
            </a:pP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(1) 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建議教師教學時要先讓學生理解句子意思，才能知道標點符號的正確使用方法。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可於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引導學生閱讀文章時，針對相關語境認識文意並判斷如何使用標點符號。</a:t>
            </a:r>
          </a:p>
          <a:p>
            <a:pPr marL="0" indent="0">
              <a:buNone/>
            </a:pP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(2) 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部分學生常憑藉句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尾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有讚嘆的語氣，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可以判斷為驚嘆號。可要求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學生朗讀句子，感受文句的停頓方式與口氣，加強學生的印象，增加語感。</a:t>
            </a:r>
          </a:p>
          <a:p>
            <a:pPr marL="0" indent="0">
              <a:buNone/>
            </a:pP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(3) 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建議教師幫助學生在平日書寫，如造句、聯絡簿、小日記等練習當中，加強對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標點符號運用的練習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</a:p>
        </p:txBody>
      </p:sp>
      <p:sp>
        <p:nvSpPr>
          <p:cNvPr id="6" name="文本框 23"/>
          <p:cNvSpPr txBox="1">
            <a:spLocks noChangeArrowheads="1"/>
          </p:cNvSpPr>
          <p:nvPr/>
        </p:nvSpPr>
        <p:spPr bwMode="auto">
          <a:xfrm>
            <a:off x="-22860" y="448310"/>
            <a:ext cx="184731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endParaRPr lang="zh-CN" altLang="en-US" sz="3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  <a:cs typeface="Arial" pitchFamily="34" charset="0"/>
            </a:endParaRPr>
          </a:p>
        </p:txBody>
      </p:sp>
      <p:pic>
        <p:nvPicPr>
          <p:cNvPr id="8" name="圖片 7" descr="未命名 - 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460896" y="0"/>
            <a:ext cx="683104" cy="764703"/>
          </a:xfrm>
          <a:prstGeom prst="rect">
            <a:avLst/>
          </a:prstGeom>
        </p:spPr>
      </p:pic>
      <p:grpSp>
        <p:nvGrpSpPr>
          <p:cNvPr id="4" name="群組 13"/>
          <p:cNvGrpSpPr/>
          <p:nvPr/>
        </p:nvGrpSpPr>
        <p:grpSpPr>
          <a:xfrm>
            <a:off x="-22858" y="-27384"/>
            <a:ext cx="9166858" cy="6885384"/>
            <a:chOff x="-22858" y="-27384"/>
            <a:chExt cx="9166858" cy="6885384"/>
          </a:xfrm>
        </p:grpSpPr>
        <p:grpSp>
          <p:nvGrpSpPr>
            <p:cNvPr id="5" name="群組 6"/>
            <p:cNvGrpSpPr/>
            <p:nvPr/>
          </p:nvGrpSpPr>
          <p:grpSpPr>
            <a:xfrm>
              <a:off x="-22858" y="-27384"/>
              <a:ext cx="9166858" cy="6885384"/>
              <a:chOff x="-22858" y="-27384"/>
              <a:chExt cx="9166858" cy="6885384"/>
            </a:xfrm>
          </p:grpSpPr>
          <p:pic>
            <p:nvPicPr>
              <p:cNvPr id="17" name="圖片 16" descr="未命名 - 2.png"/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7743629" y="5552893"/>
                <a:ext cx="1400371" cy="1305107"/>
              </a:xfrm>
              <a:prstGeom prst="rect">
                <a:avLst/>
              </a:prstGeom>
            </p:spPr>
          </p:pic>
          <p:pic>
            <p:nvPicPr>
              <p:cNvPr id="18" name="圖片 17" descr="未命名 - 5.png"/>
              <p:cNvPicPr>
                <a:picLocks noChangeAspect="1"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0" y="0"/>
                <a:ext cx="2438741" cy="2057687"/>
              </a:xfrm>
              <a:prstGeom prst="rect">
                <a:avLst/>
              </a:prstGeom>
            </p:spPr>
          </p:pic>
          <p:sp>
            <p:nvSpPr>
              <p:cNvPr id="19" name="文本框 23"/>
              <p:cNvSpPr txBox="1">
                <a:spLocks noChangeArrowheads="1"/>
              </p:cNvSpPr>
              <p:nvPr/>
            </p:nvSpPr>
            <p:spPr bwMode="auto">
              <a:xfrm>
                <a:off x="-22858" y="-27384"/>
                <a:ext cx="1723549" cy="55399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zh-TW" altLang="en-US" sz="3000" b="1" dirty="0" smtClean="0"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標楷體" pitchFamily="65" charset="-120"/>
                    <a:ea typeface="標楷體" pitchFamily="65" charset="-120"/>
                    <a:cs typeface="Arial" pitchFamily="34" charset="0"/>
                  </a:rPr>
                  <a:t>語句理解</a:t>
                </a:r>
              </a:p>
            </p:txBody>
          </p:sp>
        </p:grpSp>
        <p:pic>
          <p:nvPicPr>
            <p:cNvPr id="16" name="圖片 15" descr="未命名 - 2.pn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460896" y="0"/>
              <a:ext cx="683104" cy="76470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409220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83568" y="1412776"/>
            <a:ext cx="8229600" cy="432048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zh-TW" sz="4000" dirty="0">
                <a:latin typeface="標楷體" pitchFamily="65" charset="-120"/>
                <a:ea typeface="標楷體" pitchFamily="65" charset="-120"/>
              </a:rPr>
              <a:t>20. (</a:t>
            </a:r>
            <a:r>
              <a:rPr lang="zh-TW" altLang="en-US" sz="4000" dirty="0">
                <a:latin typeface="標楷體" pitchFamily="65" charset="-120"/>
                <a:ea typeface="標楷體" pitchFamily="65" charset="-120"/>
              </a:rPr>
              <a:t>　　</a:t>
            </a:r>
            <a:r>
              <a:rPr lang="en-US" altLang="zh-TW" sz="4000" dirty="0">
                <a:latin typeface="標楷體" pitchFamily="65" charset="-120"/>
                <a:ea typeface="標楷體" pitchFamily="65" charset="-120"/>
              </a:rPr>
              <a:t>) </a:t>
            </a:r>
            <a:r>
              <a:rPr lang="zh-TW" altLang="en-US" sz="4000" dirty="0">
                <a:latin typeface="標楷體" pitchFamily="65" charset="-120"/>
                <a:ea typeface="標楷體" pitchFamily="65" charset="-120"/>
              </a:rPr>
              <a:t>下面哪一個選項中的「一起」，跟其他兩句的意思不同？</a:t>
            </a:r>
          </a:p>
          <a:p>
            <a:pPr marL="0" indent="0">
              <a:buNone/>
            </a:pPr>
            <a:r>
              <a:rPr lang="zh-TW" altLang="en-US" sz="4000" dirty="0">
                <a:latin typeface="標楷體" pitchFamily="65" charset="-120"/>
                <a:ea typeface="標楷體" pitchFamily="65" charset="-120"/>
              </a:rPr>
              <a:t>① 我們一起數有幾顆蘋果		</a:t>
            </a:r>
          </a:p>
          <a:p>
            <a:pPr marL="0" indent="0">
              <a:buNone/>
            </a:pPr>
            <a:r>
              <a:rPr lang="zh-TW" altLang="en-US" sz="4000" dirty="0">
                <a:latin typeface="標楷體" pitchFamily="65" charset="-120"/>
                <a:ea typeface="標楷體" pitchFamily="65" charset="-120"/>
              </a:rPr>
              <a:t>② 我一起床就立刻去刷牙		</a:t>
            </a:r>
          </a:p>
          <a:p>
            <a:pPr marL="0" indent="0">
              <a:buNone/>
            </a:pPr>
            <a:r>
              <a:rPr lang="zh-TW" altLang="en-US" sz="4000" dirty="0">
                <a:latin typeface="標楷體" pitchFamily="65" charset="-120"/>
                <a:ea typeface="標楷體" pitchFamily="65" charset="-120"/>
              </a:rPr>
              <a:t>③ 她是和我一起來的</a:t>
            </a:r>
            <a:r>
              <a:rPr lang="zh-TW" altLang="en-US" sz="4000" dirty="0" smtClean="0">
                <a:latin typeface="標楷體" pitchFamily="65" charset="-120"/>
                <a:ea typeface="標楷體" pitchFamily="65" charset="-120"/>
              </a:rPr>
              <a:t>同伴</a:t>
            </a:r>
            <a:endParaRPr lang="en-US" altLang="zh-TW" sz="4000" dirty="0" smtClean="0">
              <a:latin typeface="標楷體" pitchFamily="65" charset="-120"/>
              <a:ea typeface="標楷體" pitchFamily="65" charset="-120"/>
            </a:endParaRPr>
          </a:p>
          <a:p>
            <a:pPr marL="0" indent="0">
              <a:buNone/>
            </a:pPr>
            <a:r>
              <a:rPr lang="zh-TW" altLang="en-US" sz="4000" dirty="0" smtClean="0">
                <a:latin typeface="標楷體" pitchFamily="65" charset="-120"/>
                <a:ea typeface="標楷體" pitchFamily="65" charset="-120"/>
              </a:rPr>
              <a:t>                                     </a:t>
            </a:r>
            <a:r>
              <a:rPr lang="en-US" altLang="zh-TW" sz="4000" dirty="0" smtClean="0"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4000" dirty="0" smtClean="0">
                <a:latin typeface="標楷體" pitchFamily="65" charset="-120"/>
                <a:ea typeface="標楷體" pitchFamily="65" charset="-120"/>
              </a:rPr>
              <a:t>句型</a:t>
            </a:r>
            <a:r>
              <a:rPr lang="en-US" altLang="zh-TW" sz="4000" dirty="0" smtClean="0">
                <a:latin typeface="標楷體" pitchFamily="65" charset="-120"/>
                <a:ea typeface="標楷體" pitchFamily="65" charset="-120"/>
              </a:rPr>
              <a:t>+</a:t>
            </a:r>
            <a:r>
              <a:rPr lang="zh-TW" altLang="en-US" sz="4000" dirty="0" smtClean="0">
                <a:latin typeface="標楷體" pitchFamily="65" charset="-120"/>
                <a:ea typeface="標楷體" pitchFamily="65" charset="-120"/>
              </a:rPr>
              <a:t>句意理解</a:t>
            </a:r>
            <a:r>
              <a:rPr lang="en-US" altLang="zh-TW" sz="4000" dirty="0" smtClean="0">
                <a:latin typeface="標楷體" pitchFamily="65" charset="-120"/>
                <a:ea typeface="標楷體" pitchFamily="65" charset="-120"/>
              </a:rPr>
              <a:t>)</a:t>
            </a:r>
            <a:endParaRPr lang="en-US" altLang="zh-TW" sz="4000" dirty="0">
              <a:latin typeface="標楷體" pitchFamily="65" charset="-120"/>
              <a:ea typeface="標楷體" pitchFamily="65" charset="-120"/>
            </a:endParaRPr>
          </a:p>
        </p:txBody>
      </p:sp>
      <p:grpSp>
        <p:nvGrpSpPr>
          <p:cNvPr id="2" name="群組 7"/>
          <p:cNvGrpSpPr/>
          <p:nvPr/>
        </p:nvGrpSpPr>
        <p:grpSpPr>
          <a:xfrm>
            <a:off x="-22858" y="-27384"/>
            <a:ext cx="9166858" cy="6885384"/>
            <a:chOff x="-22858" y="-27384"/>
            <a:chExt cx="9166858" cy="6885384"/>
          </a:xfrm>
        </p:grpSpPr>
        <p:grpSp>
          <p:nvGrpSpPr>
            <p:cNvPr id="4" name="群組 6"/>
            <p:cNvGrpSpPr/>
            <p:nvPr/>
          </p:nvGrpSpPr>
          <p:grpSpPr>
            <a:xfrm>
              <a:off x="-22858" y="-27384"/>
              <a:ext cx="9166858" cy="6885384"/>
              <a:chOff x="-22858" y="-27384"/>
              <a:chExt cx="9166858" cy="6885384"/>
            </a:xfrm>
          </p:grpSpPr>
          <p:pic>
            <p:nvPicPr>
              <p:cNvPr id="11" name="圖片 10" descr="未命名 - 2.png"/>
              <p:cNvPicPr>
                <a:picLocks noChangeAspect="1"/>
              </p:cNvPicPr>
              <p:nvPr/>
            </p:nvPicPr>
            <p:blipFill>
              <a:blip r:embed="rId2" cstate="print"/>
              <a:stretch>
                <a:fillRect/>
              </a:stretch>
            </p:blipFill>
            <p:spPr>
              <a:xfrm>
                <a:off x="7743629" y="5552893"/>
                <a:ext cx="1400371" cy="1305107"/>
              </a:xfrm>
              <a:prstGeom prst="rect">
                <a:avLst/>
              </a:prstGeom>
            </p:spPr>
          </p:pic>
          <p:pic>
            <p:nvPicPr>
              <p:cNvPr id="12" name="圖片 11" descr="未命名 - 5.png"/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0" y="0"/>
                <a:ext cx="2438741" cy="2057687"/>
              </a:xfrm>
              <a:prstGeom prst="rect">
                <a:avLst/>
              </a:prstGeom>
            </p:spPr>
          </p:pic>
          <p:sp>
            <p:nvSpPr>
              <p:cNvPr id="13" name="文本框 23"/>
              <p:cNvSpPr txBox="1">
                <a:spLocks noChangeArrowheads="1"/>
              </p:cNvSpPr>
              <p:nvPr/>
            </p:nvSpPr>
            <p:spPr bwMode="auto">
              <a:xfrm>
                <a:off x="-22858" y="-27384"/>
                <a:ext cx="1723549" cy="55399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zh-TW" altLang="en-US" sz="3000" b="1" dirty="0" smtClean="0"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標楷體" pitchFamily="65" charset="-120"/>
                    <a:ea typeface="標楷體" pitchFamily="65" charset="-120"/>
                    <a:cs typeface="Arial" pitchFamily="34" charset="0"/>
                  </a:rPr>
                  <a:t>語句理解</a:t>
                </a:r>
              </a:p>
            </p:txBody>
          </p:sp>
        </p:grpSp>
        <p:pic>
          <p:nvPicPr>
            <p:cNvPr id="10" name="圖片 9" descr="未命名 - 2.pn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460896" y="0"/>
              <a:ext cx="683104" cy="76470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85110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18864" y="1556792"/>
            <a:ext cx="8229600" cy="5976664"/>
          </a:xfrm>
        </p:spPr>
        <p:txBody>
          <a:bodyPr>
            <a:normAutofit/>
          </a:bodyPr>
          <a:lstStyle/>
          <a:p>
            <a:pPr marL="514350" indent="-514350">
              <a:buAutoNum type="arabicParenBoth"/>
            </a:pP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這個題目學生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需要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瞭解「一起」這個關鍵詞的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意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涵，明白是一同的意思。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但是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本題選項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2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中，「起床」是個動詞，而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「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一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……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就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……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」則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是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條件句，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而不能把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「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起床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」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拆開看成</a:t>
            </a:r>
            <a:r>
              <a:rPr lang="zh-TW" altLang="en-US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「一起」</a:t>
            </a:r>
            <a:r>
              <a:rPr lang="zh-TW" altLang="en-US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床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14350" indent="-514350">
              <a:buNone/>
            </a:pP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(2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教師需要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讓學生能夠分辨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「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一起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」的詞義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以及「一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……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就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……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」的句型是不同的。</a:t>
            </a:r>
            <a:endParaRPr lang="zh-TW" altLang="en-US" dirty="0"/>
          </a:p>
        </p:txBody>
      </p:sp>
      <p:grpSp>
        <p:nvGrpSpPr>
          <p:cNvPr id="2" name="群組 7"/>
          <p:cNvGrpSpPr/>
          <p:nvPr/>
        </p:nvGrpSpPr>
        <p:grpSpPr>
          <a:xfrm>
            <a:off x="-22858" y="-27384"/>
            <a:ext cx="9166858" cy="6885384"/>
            <a:chOff x="-22858" y="-27384"/>
            <a:chExt cx="9166858" cy="6885384"/>
          </a:xfrm>
        </p:grpSpPr>
        <p:grpSp>
          <p:nvGrpSpPr>
            <p:cNvPr id="4" name="群組 6"/>
            <p:cNvGrpSpPr/>
            <p:nvPr/>
          </p:nvGrpSpPr>
          <p:grpSpPr>
            <a:xfrm>
              <a:off x="-22858" y="-27384"/>
              <a:ext cx="9166858" cy="6885384"/>
              <a:chOff x="-22858" y="-27384"/>
              <a:chExt cx="9166858" cy="6885384"/>
            </a:xfrm>
          </p:grpSpPr>
          <p:pic>
            <p:nvPicPr>
              <p:cNvPr id="11" name="圖片 10" descr="未命名 - 2.png"/>
              <p:cNvPicPr>
                <a:picLocks noChangeAspect="1"/>
              </p:cNvPicPr>
              <p:nvPr/>
            </p:nvPicPr>
            <p:blipFill>
              <a:blip r:embed="rId2" cstate="print"/>
              <a:stretch>
                <a:fillRect/>
              </a:stretch>
            </p:blipFill>
            <p:spPr>
              <a:xfrm>
                <a:off x="7743629" y="5552893"/>
                <a:ext cx="1400371" cy="1305107"/>
              </a:xfrm>
              <a:prstGeom prst="rect">
                <a:avLst/>
              </a:prstGeom>
            </p:spPr>
          </p:pic>
          <p:pic>
            <p:nvPicPr>
              <p:cNvPr id="12" name="圖片 11" descr="未命名 - 5.png"/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0" y="0"/>
                <a:ext cx="2438741" cy="2057687"/>
              </a:xfrm>
              <a:prstGeom prst="rect">
                <a:avLst/>
              </a:prstGeom>
            </p:spPr>
          </p:pic>
          <p:sp>
            <p:nvSpPr>
              <p:cNvPr id="13" name="文本框 23"/>
              <p:cNvSpPr txBox="1">
                <a:spLocks noChangeArrowheads="1"/>
              </p:cNvSpPr>
              <p:nvPr/>
            </p:nvSpPr>
            <p:spPr bwMode="auto">
              <a:xfrm>
                <a:off x="-22858" y="-27384"/>
                <a:ext cx="1723549" cy="55399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zh-TW" altLang="en-US" sz="3000" b="1" dirty="0" smtClean="0"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標楷體" pitchFamily="65" charset="-120"/>
                    <a:ea typeface="標楷體" pitchFamily="65" charset="-120"/>
                    <a:cs typeface="Arial" pitchFamily="34" charset="0"/>
                  </a:rPr>
                  <a:t>語句理解</a:t>
                </a:r>
              </a:p>
            </p:txBody>
          </p:sp>
        </p:grpSp>
        <p:pic>
          <p:nvPicPr>
            <p:cNvPr id="10" name="圖片 9" descr="未命名 - 2.pn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460896" y="0"/>
              <a:ext cx="683104" cy="764703"/>
            </a:xfrm>
            <a:prstGeom prst="rect">
              <a:avLst/>
            </a:prstGeom>
          </p:spPr>
        </p:pic>
      </p:grpSp>
      <p:sp>
        <p:nvSpPr>
          <p:cNvPr id="14" name="矩形 13"/>
          <p:cNvSpPr/>
          <p:nvPr/>
        </p:nvSpPr>
        <p:spPr>
          <a:xfrm>
            <a:off x="3096344" y="-218440"/>
            <a:ext cx="4572000" cy="1631216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US" altLang="zh-TW" sz="5000" b="1" dirty="0" smtClean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5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教學建議</a:t>
            </a:r>
            <a:endParaRPr lang="en-US" altLang="zh-TW" sz="5000" b="1" dirty="0" smtClean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042768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18864" y="1124744"/>
            <a:ext cx="8229600" cy="61926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TW" sz="2600" dirty="0" smtClean="0">
                <a:latin typeface="標楷體" pitchFamily="65" charset="-120"/>
                <a:ea typeface="標楷體" pitchFamily="65" charset="-120"/>
              </a:rPr>
              <a:t>22. </a:t>
            </a:r>
            <a:r>
              <a:rPr lang="zh-TW" altLang="zh-TW" sz="2600" dirty="0" smtClean="0">
                <a:latin typeface="標楷體" pitchFamily="65" charset="-120"/>
                <a:ea typeface="標楷體" pitchFamily="65" charset="-120"/>
              </a:rPr>
              <a:t>我和爸爸喜歡看書，妹妹和媽媽卻愛下棋。這句話</a:t>
            </a:r>
            <a:endParaRPr lang="en-US" altLang="zh-TW" sz="2600" dirty="0" smtClean="0">
              <a:latin typeface="標楷體" pitchFamily="65" charset="-120"/>
              <a:ea typeface="標楷體" pitchFamily="65" charset="-120"/>
            </a:endParaRPr>
          </a:p>
          <a:p>
            <a:pPr marL="0" indent="0">
              <a:buNone/>
            </a:pPr>
            <a:r>
              <a:rPr lang="en-US" altLang="zh-TW" sz="2600" dirty="0" smtClean="0">
                <a:latin typeface="標楷體" pitchFamily="65" charset="-120"/>
                <a:ea typeface="標楷體" pitchFamily="65" charset="-120"/>
              </a:rPr>
              <a:t>    </a:t>
            </a:r>
            <a:r>
              <a:rPr lang="zh-TW" altLang="zh-TW" sz="2600" dirty="0" smtClean="0">
                <a:latin typeface="標楷體" pitchFamily="65" charset="-120"/>
                <a:ea typeface="標楷體" pitchFamily="65" charset="-120"/>
              </a:rPr>
              <a:t>的意思是什麼？</a:t>
            </a:r>
          </a:p>
          <a:p>
            <a:pPr marL="0" indent="0">
              <a:buNone/>
            </a:pPr>
            <a:r>
              <a:rPr lang="en-US" altLang="zh-TW" sz="2600" dirty="0" smtClean="0">
                <a:latin typeface="標楷體" pitchFamily="65" charset="-120"/>
                <a:ea typeface="標楷體" pitchFamily="65" charset="-120"/>
              </a:rPr>
              <a:t>	</a:t>
            </a:r>
            <a:r>
              <a:rPr lang="zh-TW" altLang="zh-TW" sz="2600" dirty="0" smtClean="0">
                <a:latin typeface="標楷體" pitchFamily="65" charset="-120"/>
                <a:ea typeface="標楷體" pitchFamily="65" charset="-120"/>
              </a:rPr>
              <a:t>① 我的家人都很喜歡下棋</a:t>
            </a:r>
          </a:p>
          <a:p>
            <a:pPr marL="0" indent="0">
              <a:buNone/>
            </a:pPr>
            <a:r>
              <a:rPr lang="en-US" altLang="zh-TW" sz="2600" dirty="0" smtClean="0">
                <a:latin typeface="標楷體" pitchFamily="65" charset="-120"/>
                <a:ea typeface="標楷體" pitchFamily="65" charset="-120"/>
              </a:rPr>
              <a:t>	</a:t>
            </a:r>
            <a:r>
              <a:rPr lang="zh-TW" altLang="zh-TW" sz="2600" dirty="0" smtClean="0">
                <a:latin typeface="標楷體" pitchFamily="65" charset="-120"/>
                <a:ea typeface="標楷體" pitchFamily="65" charset="-120"/>
              </a:rPr>
              <a:t>② 妹妹喜歡下棋，也愛看書</a:t>
            </a:r>
          </a:p>
          <a:p>
            <a:pPr marL="0" indent="0">
              <a:buNone/>
            </a:pPr>
            <a:r>
              <a:rPr lang="en-US" altLang="zh-TW" sz="2600" dirty="0" smtClean="0">
                <a:latin typeface="標楷體" pitchFamily="65" charset="-120"/>
                <a:ea typeface="標楷體" pitchFamily="65" charset="-120"/>
              </a:rPr>
              <a:t>	</a:t>
            </a:r>
            <a:r>
              <a:rPr lang="zh-TW" altLang="zh-TW" sz="2600" dirty="0" smtClean="0">
                <a:latin typeface="標楷體" pitchFamily="65" charset="-120"/>
                <a:ea typeface="標楷體" pitchFamily="65" charset="-120"/>
              </a:rPr>
              <a:t>③ 我愛看書，爸爸也愛看書</a:t>
            </a:r>
            <a:r>
              <a:rPr lang="zh-TW" altLang="en-US" sz="2600" dirty="0" smtClean="0">
                <a:latin typeface="標楷體" pitchFamily="65" charset="-120"/>
                <a:ea typeface="標楷體" pitchFamily="65" charset="-120"/>
              </a:rPr>
              <a:t>      </a:t>
            </a:r>
            <a:r>
              <a:rPr lang="en-US" altLang="zh-TW" sz="2600" dirty="0" smtClean="0"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2600" dirty="0" smtClean="0">
                <a:latin typeface="標楷體" pitchFamily="65" charset="-120"/>
                <a:ea typeface="標楷體" pitchFamily="65" charset="-120"/>
              </a:rPr>
              <a:t>句意理解</a:t>
            </a:r>
            <a:r>
              <a:rPr lang="en-US" altLang="zh-TW" sz="2600" dirty="0" smtClean="0">
                <a:latin typeface="標楷體" pitchFamily="65" charset="-120"/>
                <a:ea typeface="標楷體" pitchFamily="65" charset="-120"/>
              </a:rPr>
              <a:t>)</a:t>
            </a:r>
            <a:endParaRPr lang="zh-TW" altLang="zh-TW" sz="2600" dirty="0" smtClean="0">
              <a:latin typeface="標楷體" pitchFamily="65" charset="-120"/>
              <a:ea typeface="標楷體" pitchFamily="65" charset="-120"/>
            </a:endParaRPr>
          </a:p>
          <a:p>
            <a:pPr>
              <a:buNone/>
            </a:pPr>
            <a:endParaRPr lang="en-US" altLang="zh-TW" sz="2600" dirty="0" smtClean="0">
              <a:latin typeface="標楷體" pitchFamily="65" charset="-120"/>
              <a:ea typeface="標楷體" pitchFamily="65" charset="-120"/>
            </a:endParaRPr>
          </a:p>
          <a:p>
            <a:pPr>
              <a:buNone/>
            </a:pPr>
            <a:r>
              <a:rPr lang="zh-TW" altLang="en-US" sz="2600" b="1" dirty="0" smtClean="0">
                <a:latin typeface="標楷體" pitchFamily="65" charset="-120"/>
                <a:ea typeface="標楷體" pitchFamily="65" charset="-120"/>
              </a:rPr>
              <a:t>教學建議</a:t>
            </a:r>
            <a:r>
              <a:rPr lang="en-US" altLang="zh-TW" sz="2600" b="1" dirty="0" smtClean="0">
                <a:latin typeface="標楷體" pitchFamily="65" charset="-120"/>
                <a:ea typeface="標楷體" pitchFamily="65" charset="-120"/>
              </a:rPr>
              <a:t>:</a:t>
            </a:r>
          </a:p>
          <a:p>
            <a:pPr marL="514350" indent="-514350">
              <a:buAutoNum type="arabicParenBoth"/>
            </a:pPr>
            <a:r>
              <a:rPr lang="zh-TW" altLang="en-US" sz="2600" dirty="0" smtClean="0">
                <a:latin typeface="標楷體" pitchFamily="65" charset="-120"/>
                <a:ea typeface="標楷體" pitchFamily="65" charset="-120"/>
              </a:rPr>
              <a:t>本題</a:t>
            </a:r>
            <a:r>
              <a:rPr lang="zh-TW" altLang="en-US" sz="2600" dirty="0">
                <a:latin typeface="標楷體" pitchFamily="65" charset="-120"/>
                <a:ea typeface="標楷體" pitchFamily="65" charset="-120"/>
              </a:rPr>
              <a:t>學生需要</a:t>
            </a:r>
            <a:r>
              <a:rPr lang="zh-TW" altLang="en-US" sz="2600" dirty="0" smtClean="0">
                <a:latin typeface="標楷體" pitchFamily="65" charset="-120"/>
                <a:ea typeface="標楷體" pitchFamily="65" charset="-120"/>
              </a:rPr>
              <a:t>了解「卻」字有轉折之意，代表前後</a:t>
            </a:r>
            <a:endParaRPr lang="en-US" altLang="zh-TW" sz="2600" dirty="0" smtClean="0">
              <a:latin typeface="標楷體" pitchFamily="65" charset="-120"/>
              <a:ea typeface="標楷體" pitchFamily="65" charset="-120"/>
            </a:endParaRPr>
          </a:p>
          <a:p>
            <a:pPr marL="514350" indent="-514350">
              <a:buNone/>
            </a:pPr>
            <a:r>
              <a:rPr lang="en-US" altLang="zh-TW" sz="2600" dirty="0" smtClean="0">
                <a:latin typeface="標楷體" pitchFamily="65" charset="-120"/>
                <a:ea typeface="標楷體" pitchFamily="65" charset="-120"/>
              </a:rPr>
              <a:t>   </a:t>
            </a:r>
            <a:r>
              <a:rPr lang="zh-TW" altLang="en-US" sz="2600" dirty="0" smtClean="0">
                <a:latin typeface="標楷體" pitchFamily="65" charset="-120"/>
                <a:ea typeface="標楷體" pitchFamily="65" charset="-120"/>
              </a:rPr>
              <a:t>語句的內容有所不同，就是「</a:t>
            </a:r>
            <a:r>
              <a:rPr lang="zh-TW" altLang="en-US" sz="2600" dirty="0">
                <a:latin typeface="標楷體" pitchFamily="65" charset="-120"/>
                <a:ea typeface="標楷體" pitchFamily="65" charset="-120"/>
              </a:rPr>
              <a:t>我和爸爸</a:t>
            </a:r>
            <a:r>
              <a:rPr lang="zh-TW" altLang="en-US" sz="2600" dirty="0" smtClean="0">
                <a:latin typeface="標楷體" pitchFamily="65" charset="-120"/>
                <a:ea typeface="標楷體" pitchFamily="65" charset="-120"/>
              </a:rPr>
              <a:t>」及「</a:t>
            </a:r>
            <a:r>
              <a:rPr lang="zh-TW" altLang="en-US" sz="2600" dirty="0">
                <a:latin typeface="標楷體" pitchFamily="65" charset="-120"/>
                <a:ea typeface="標楷體" pitchFamily="65" charset="-120"/>
              </a:rPr>
              <a:t>媽媽和妹妹</a:t>
            </a:r>
            <a:r>
              <a:rPr lang="zh-TW" altLang="en-US" sz="2600" dirty="0" smtClean="0">
                <a:latin typeface="標楷體" pitchFamily="65" charset="-120"/>
                <a:ea typeface="標楷體" pitchFamily="65" charset="-120"/>
              </a:rPr>
              <a:t>」的興趣是不同的。</a:t>
            </a:r>
            <a:endParaRPr lang="zh-TW" altLang="en-US" sz="2600" dirty="0">
              <a:latin typeface="標楷體" pitchFamily="65" charset="-120"/>
              <a:ea typeface="標楷體" pitchFamily="65" charset="-120"/>
            </a:endParaRPr>
          </a:p>
          <a:p>
            <a:pPr marL="0" indent="0">
              <a:buNone/>
            </a:pPr>
            <a:r>
              <a:rPr lang="en-US" altLang="zh-TW" sz="2600" dirty="0">
                <a:latin typeface="標楷體" pitchFamily="65" charset="-120"/>
                <a:ea typeface="標楷體" pitchFamily="65" charset="-120"/>
              </a:rPr>
              <a:t>(2</a:t>
            </a:r>
            <a:r>
              <a:rPr lang="en-US" altLang="zh-TW" sz="2600" dirty="0" smtClean="0">
                <a:latin typeface="標楷體" pitchFamily="65" charset="-120"/>
                <a:ea typeface="標楷體" pitchFamily="65" charset="-120"/>
              </a:rPr>
              <a:t>)</a:t>
            </a:r>
            <a:r>
              <a:rPr lang="zh-TW" altLang="en-US" sz="2600" dirty="0" smtClean="0">
                <a:latin typeface="標楷體" pitchFamily="65" charset="-120"/>
                <a:ea typeface="標楷體" pitchFamily="65" charset="-120"/>
              </a:rPr>
              <a:t>建議</a:t>
            </a:r>
            <a:r>
              <a:rPr lang="zh-TW" altLang="en-US" sz="2600" dirty="0">
                <a:latin typeface="標楷體" pitchFamily="65" charset="-120"/>
                <a:ea typeface="標楷體" pitchFamily="65" charset="-120"/>
              </a:rPr>
              <a:t>教師教學時可以請學生練習</a:t>
            </a:r>
            <a:r>
              <a:rPr lang="zh-TW" altLang="en-US" sz="2600" dirty="0" smtClean="0">
                <a:latin typeface="標楷體" pitchFamily="65" charset="-120"/>
                <a:ea typeface="標楷體" pitchFamily="65" charset="-120"/>
              </a:rPr>
              <a:t>造句</a:t>
            </a:r>
            <a:r>
              <a:rPr lang="en-US" altLang="zh-TW" sz="2600" dirty="0" smtClean="0">
                <a:latin typeface="標楷體" pitchFamily="65" charset="-120"/>
                <a:ea typeface="標楷體" pitchFamily="65" charset="-120"/>
              </a:rPr>
              <a:t>,</a:t>
            </a:r>
            <a:r>
              <a:rPr lang="zh-TW" altLang="en-US" sz="2600" dirty="0" smtClean="0">
                <a:latin typeface="標楷體" pitchFamily="65" charset="-120"/>
                <a:ea typeface="標楷體" pitchFamily="65" charset="-120"/>
              </a:rPr>
              <a:t>熟悉「</a:t>
            </a:r>
            <a:r>
              <a:rPr lang="en-US" altLang="zh-TW" sz="2600" dirty="0" smtClean="0">
                <a:latin typeface="標楷體" pitchFamily="65" charset="-120"/>
                <a:ea typeface="標楷體" pitchFamily="65" charset="-120"/>
              </a:rPr>
              <a:t>……</a:t>
            </a:r>
            <a:r>
              <a:rPr lang="zh-TW" altLang="en-US" sz="2600" dirty="0" smtClean="0">
                <a:latin typeface="標楷體" pitchFamily="65" charset="-120"/>
                <a:ea typeface="標楷體" pitchFamily="65" charset="-120"/>
              </a:rPr>
              <a:t>，</a:t>
            </a:r>
            <a:endParaRPr lang="en-US" altLang="zh-TW" sz="2600" dirty="0" smtClean="0">
              <a:latin typeface="標楷體" pitchFamily="65" charset="-120"/>
              <a:ea typeface="標楷體" pitchFamily="65" charset="-120"/>
            </a:endParaRPr>
          </a:p>
          <a:p>
            <a:pPr marL="0" indent="0">
              <a:buNone/>
            </a:pPr>
            <a:r>
              <a:rPr lang="en-US" altLang="zh-TW" sz="2600" dirty="0" smtClean="0">
                <a:latin typeface="標楷體" pitchFamily="65" charset="-120"/>
                <a:ea typeface="標楷體" pitchFamily="65" charset="-120"/>
              </a:rPr>
              <a:t>   </a:t>
            </a:r>
            <a:r>
              <a:rPr lang="zh-TW" altLang="en-US" sz="2600" dirty="0" smtClean="0">
                <a:latin typeface="標楷體" pitchFamily="65" charset="-120"/>
                <a:ea typeface="標楷體" pitchFamily="65" charset="-120"/>
              </a:rPr>
              <a:t>卻</a:t>
            </a:r>
            <a:r>
              <a:rPr lang="en-US" altLang="zh-TW" sz="2600" dirty="0" smtClean="0">
                <a:latin typeface="標楷體" pitchFamily="65" charset="-120"/>
                <a:ea typeface="標楷體" pitchFamily="65" charset="-120"/>
              </a:rPr>
              <a:t>……</a:t>
            </a:r>
            <a:r>
              <a:rPr lang="zh-TW" altLang="en-US" sz="2600" dirty="0" smtClean="0">
                <a:latin typeface="標楷體" pitchFamily="65" charset="-120"/>
                <a:ea typeface="標楷體" pitchFamily="65" charset="-120"/>
              </a:rPr>
              <a:t>」的句型。</a:t>
            </a:r>
            <a:endParaRPr lang="zh-TW" altLang="en-US" sz="2600" dirty="0">
              <a:latin typeface="標楷體" pitchFamily="65" charset="-120"/>
              <a:ea typeface="標楷體" pitchFamily="65" charset="-120"/>
            </a:endParaRPr>
          </a:p>
        </p:txBody>
      </p:sp>
      <p:cxnSp>
        <p:nvCxnSpPr>
          <p:cNvPr id="12" name="直線接點 11"/>
          <p:cNvCxnSpPr/>
          <p:nvPr/>
        </p:nvCxnSpPr>
        <p:spPr>
          <a:xfrm>
            <a:off x="611560" y="3861048"/>
            <a:ext cx="7848872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2" name="群組 12"/>
          <p:cNvGrpSpPr/>
          <p:nvPr/>
        </p:nvGrpSpPr>
        <p:grpSpPr>
          <a:xfrm>
            <a:off x="-22858" y="-27384"/>
            <a:ext cx="9166858" cy="6885384"/>
            <a:chOff x="-22858" y="-27384"/>
            <a:chExt cx="9166858" cy="6885384"/>
          </a:xfrm>
        </p:grpSpPr>
        <p:grpSp>
          <p:nvGrpSpPr>
            <p:cNvPr id="4" name="群組 6"/>
            <p:cNvGrpSpPr/>
            <p:nvPr/>
          </p:nvGrpSpPr>
          <p:grpSpPr>
            <a:xfrm>
              <a:off x="-22858" y="-27384"/>
              <a:ext cx="9166858" cy="6885384"/>
              <a:chOff x="-22858" y="-27384"/>
              <a:chExt cx="9166858" cy="6885384"/>
            </a:xfrm>
          </p:grpSpPr>
          <p:pic>
            <p:nvPicPr>
              <p:cNvPr id="16" name="圖片 15" descr="未命名 - 2.png"/>
              <p:cNvPicPr>
                <a:picLocks noChangeAspect="1"/>
              </p:cNvPicPr>
              <p:nvPr/>
            </p:nvPicPr>
            <p:blipFill>
              <a:blip r:embed="rId2" cstate="print"/>
              <a:stretch>
                <a:fillRect/>
              </a:stretch>
            </p:blipFill>
            <p:spPr>
              <a:xfrm>
                <a:off x="7743629" y="5552893"/>
                <a:ext cx="1400371" cy="1305107"/>
              </a:xfrm>
              <a:prstGeom prst="rect">
                <a:avLst/>
              </a:prstGeom>
            </p:spPr>
          </p:pic>
          <p:pic>
            <p:nvPicPr>
              <p:cNvPr id="17" name="圖片 16" descr="未命名 - 5.png"/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0" y="0"/>
                <a:ext cx="2438741" cy="2057687"/>
              </a:xfrm>
              <a:prstGeom prst="rect">
                <a:avLst/>
              </a:prstGeom>
            </p:spPr>
          </p:pic>
          <p:sp>
            <p:nvSpPr>
              <p:cNvPr id="18" name="文本框 23"/>
              <p:cNvSpPr txBox="1">
                <a:spLocks noChangeArrowheads="1"/>
              </p:cNvSpPr>
              <p:nvPr/>
            </p:nvSpPr>
            <p:spPr bwMode="auto">
              <a:xfrm>
                <a:off x="-22858" y="-27384"/>
                <a:ext cx="1723549" cy="55399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zh-TW" altLang="en-US" sz="3000" b="1" dirty="0" smtClean="0"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標楷體" pitchFamily="65" charset="-120"/>
                    <a:ea typeface="標楷體" pitchFamily="65" charset="-120"/>
                    <a:cs typeface="Arial" pitchFamily="34" charset="0"/>
                  </a:rPr>
                  <a:t>語句理解</a:t>
                </a:r>
              </a:p>
            </p:txBody>
          </p:sp>
        </p:grpSp>
        <p:pic>
          <p:nvPicPr>
            <p:cNvPr id="15" name="圖片 14" descr="未命名 - 2.pn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460896" y="0"/>
              <a:ext cx="683104" cy="76470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7943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67544" y="1052736"/>
            <a:ext cx="8496944" cy="633670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TW" sz="2400" dirty="0">
                <a:latin typeface="標楷體" pitchFamily="65" charset="-120"/>
                <a:ea typeface="標楷體" pitchFamily="65" charset="-120"/>
              </a:rPr>
              <a:t>23. </a:t>
            </a:r>
            <a:r>
              <a:rPr lang="zh-TW" altLang="zh-TW" sz="2400" dirty="0" smtClean="0">
                <a:latin typeface="標楷體" pitchFamily="65" charset="-120"/>
                <a:ea typeface="標楷體" pitchFamily="65" charset="-120"/>
              </a:rPr>
              <a:t>油桐</a:t>
            </a:r>
            <a:r>
              <a:rPr lang="zh-TW" altLang="zh-TW" sz="2400" dirty="0">
                <a:latin typeface="標楷體" pitchFamily="65" charset="-120"/>
                <a:ea typeface="標楷體" pitchFamily="65" charset="-120"/>
              </a:rPr>
              <a:t>樹開滿白色的花，好像為山坡別上</a:t>
            </a:r>
            <a:r>
              <a:rPr lang="zh-TW" altLang="zh-TW" sz="2400" dirty="0" smtClean="0">
                <a:latin typeface="標楷體" pitchFamily="65" charset="-120"/>
                <a:ea typeface="標楷體" pitchFamily="65" charset="-120"/>
              </a:rPr>
              <a:t>了許多</a:t>
            </a:r>
            <a:r>
              <a:rPr lang="zh-TW" altLang="zh-TW" sz="2400" dirty="0">
                <a:latin typeface="標楷體" pitchFamily="65" charset="-120"/>
                <a:ea typeface="標楷體" pitchFamily="65" charset="-120"/>
              </a:rPr>
              <a:t>雪球。</a:t>
            </a:r>
            <a:r>
              <a:rPr lang="zh-TW" altLang="zh-TW" sz="2400" dirty="0" smtClean="0">
                <a:latin typeface="標楷體" pitchFamily="65" charset="-120"/>
                <a:ea typeface="標楷體" pitchFamily="65" charset="-120"/>
              </a:rPr>
              <a:t>這</a:t>
            </a:r>
            <a:endParaRPr lang="en-US" altLang="zh-TW" sz="2400" dirty="0" smtClean="0">
              <a:latin typeface="標楷體" pitchFamily="65" charset="-120"/>
              <a:ea typeface="標楷體" pitchFamily="65" charset="-120"/>
            </a:endParaRPr>
          </a:p>
          <a:p>
            <a:pPr marL="0" indent="0">
              <a:buNone/>
            </a:pPr>
            <a:r>
              <a:rPr lang="en-US" altLang="zh-TW" sz="2400" dirty="0" smtClean="0">
                <a:latin typeface="標楷體" pitchFamily="65" charset="-120"/>
                <a:ea typeface="標楷體" pitchFamily="65" charset="-120"/>
              </a:rPr>
              <a:t>    </a:t>
            </a:r>
            <a:r>
              <a:rPr lang="zh-TW" altLang="zh-TW" sz="2400" dirty="0" smtClean="0">
                <a:latin typeface="標楷體" pitchFamily="65" charset="-120"/>
                <a:ea typeface="標楷體" pitchFamily="65" charset="-120"/>
              </a:rPr>
              <a:t>句</a:t>
            </a:r>
            <a:r>
              <a:rPr lang="zh-TW" altLang="zh-TW" sz="2400" dirty="0">
                <a:latin typeface="標楷體" pitchFamily="65" charset="-120"/>
                <a:ea typeface="標楷體" pitchFamily="65" charset="-120"/>
              </a:rPr>
              <a:t>話的意思是什麼？</a:t>
            </a:r>
          </a:p>
          <a:p>
            <a:pPr marL="0" indent="0">
              <a:buNone/>
            </a:pPr>
            <a:r>
              <a:rPr lang="en-US" altLang="zh-TW" sz="2400" dirty="0" smtClean="0">
                <a:latin typeface="標楷體" pitchFamily="65" charset="-120"/>
                <a:ea typeface="標楷體" pitchFamily="65" charset="-120"/>
              </a:rPr>
              <a:t>	</a:t>
            </a:r>
            <a:r>
              <a:rPr lang="zh-TW" altLang="zh-TW" sz="2400" dirty="0" smtClean="0">
                <a:latin typeface="標楷體" pitchFamily="65" charset="-120"/>
                <a:ea typeface="標楷體" pitchFamily="65" charset="-120"/>
              </a:rPr>
              <a:t>① </a:t>
            </a:r>
            <a:r>
              <a:rPr lang="zh-TW" altLang="zh-TW" sz="2400" dirty="0">
                <a:latin typeface="標楷體" pitchFamily="65" charset="-120"/>
                <a:ea typeface="標楷體" pitchFamily="65" charset="-120"/>
              </a:rPr>
              <a:t>油桐花像是白色的雪球</a:t>
            </a:r>
          </a:p>
          <a:p>
            <a:pPr marL="0" indent="0">
              <a:buNone/>
            </a:pPr>
            <a:r>
              <a:rPr lang="en-US" altLang="zh-TW" sz="2400" dirty="0" smtClean="0">
                <a:latin typeface="標楷體" pitchFamily="65" charset="-120"/>
                <a:ea typeface="標楷體" pitchFamily="65" charset="-120"/>
              </a:rPr>
              <a:t>	</a:t>
            </a:r>
            <a:r>
              <a:rPr lang="zh-TW" altLang="zh-TW" sz="2400" dirty="0" smtClean="0">
                <a:latin typeface="標楷體" pitchFamily="65" charset="-120"/>
                <a:ea typeface="標楷體" pitchFamily="65" charset="-120"/>
              </a:rPr>
              <a:t>② </a:t>
            </a:r>
            <a:r>
              <a:rPr lang="zh-TW" altLang="zh-TW" sz="2400" dirty="0">
                <a:latin typeface="標楷體" pitchFamily="65" charset="-120"/>
                <a:ea typeface="標楷體" pitchFamily="65" charset="-120"/>
              </a:rPr>
              <a:t>山坡上的油桐樹有雪球</a:t>
            </a:r>
          </a:p>
          <a:p>
            <a:pPr marL="0" indent="0">
              <a:buNone/>
            </a:pPr>
            <a:r>
              <a:rPr lang="en-US" altLang="zh-TW" sz="2400" dirty="0" smtClean="0">
                <a:latin typeface="標楷體" pitchFamily="65" charset="-120"/>
                <a:ea typeface="標楷體" pitchFamily="65" charset="-120"/>
              </a:rPr>
              <a:t>	</a:t>
            </a:r>
            <a:r>
              <a:rPr lang="zh-TW" altLang="zh-TW" sz="2400" dirty="0" smtClean="0">
                <a:latin typeface="標楷體" pitchFamily="65" charset="-120"/>
                <a:ea typeface="標楷體" pitchFamily="65" charset="-120"/>
              </a:rPr>
              <a:t>③ </a:t>
            </a:r>
            <a:r>
              <a:rPr lang="zh-TW" altLang="zh-TW" sz="2400" dirty="0">
                <a:latin typeface="標楷體" pitchFamily="65" charset="-120"/>
                <a:ea typeface="標楷體" pitchFamily="65" charset="-120"/>
              </a:rPr>
              <a:t>山坡上放了許多</a:t>
            </a:r>
            <a:r>
              <a:rPr lang="zh-TW" altLang="zh-TW" sz="2400" dirty="0" smtClean="0">
                <a:latin typeface="標楷體" pitchFamily="65" charset="-120"/>
                <a:ea typeface="標楷體" pitchFamily="65" charset="-120"/>
              </a:rPr>
              <a:t>白雪球</a:t>
            </a:r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2400" dirty="0" smtClean="0"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句意理解</a:t>
            </a:r>
            <a:r>
              <a:rPr lang="en-US" altLang="zh-TW" sz="2400" dirty="0" smtClean="0">
                <a:latin typeface="標楷體" pitchFamily="65" charset="-120"/>
                <a:ea typeface="標楷體" pitchFamily="65" charset="-120"/>
              </a:rPr>
              <a:t>)</a:t>
            </a:r>
            <a:endParaRPr lang="en-US" altLang="zh-TW" sz="2400" dirty="0">
              <a:latin typeface="標楷體" pitchFamily="65" charset="-120"/>
              <a:ea typeface="標楷體" pitchFamily="65" charset="-120"/>
            </a:endParaRPr>
          </a:p>
          <a:p>
            <a:pPr marL="0" indent="0">
              <a:buNone/>
            </a:pPr>
            <a:endParaRPr lang="en-US" altLang="zh-TW" sz="2400" dirty="0" smtClean="0">
              <a:latin typeface="標楷體" pitchFamily="65" charset="-120"/>
              <a:ea typeface="標楷體" pitchFamily="65" charset="-120"/>
            </a:endParaRPr>
          </a:p>
          <a:p>
            <a:pPr marL="0" indent="0">
              <a:buNone/>
            </a:pPr>
            <a:r>
              <a:rPr lang="zh-TW" altLang="en-US" sz="2400" b="1" dirty="0" smtClean="0">
                <a:latin typeface="標楷體" pitchFamily="65" charset="-120"/>
                <a:ea typeface="標楷體" pitchFamily="65" charset="-120"/>
              </a:rPr>
              <a:t>教學建議</a:t>
            </a:r>
            <a:r>
              <a:rPr lang="en-US" altLang="zh-TW" sz="2400" b="1" dirty="0" smtClean="0">
                <a:latin typeface="標楷體" pitchFamily="65" charset="-120"/>
                <a:ea typeface="標楷體" pitchFamily="65" charset="-120"/>
              </a:rPr>
              <a:t>:</a:t>
            </a:r>
          </a:p>
          <a:p>
            <a:pPr marL="0" indent="0">
              <a:buNone/>
            </a:pPr>
            <a:r>
              <a:rPr lang="en-US" altLang="zh-TW" sz="2400" dirty="0" smtClean="0">
                <a:latin typeface="標楷體" pitchFamily="65" charset="-120"/>
                <a:ea typeface="標楷體" pitchFamily="65" charset="-120"/>
              </a:rPr>
              <a:t>(1)</a:t>
            </a:r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此</a:t>
            </a:r>
            <a:r>
              <a:rPr lang="zh-TW" altLang="en-US" sz="2400" dirty="0">
                <a:latin typeface="標楷體" pitchFamily="65" charset="-120"/>
                <a:ea typeface="標楷體" pitchFamily="65" charset="-120"/>
              </a:rPr>
              <a:t>類題目，學生需要瞭解題幹，以及前後子句的意思</a:t>
            </a:r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。</a:t>
            </a:r>
            <a:endParaRPr lang="en-US" altLang="zh-TW" sz="2400" dirty="0" smtClean="0">
              <a:latin typeface="標楷體" pitchFamily="65" charset="-120"/>
              <a:ea typeface="標楷體" pitchFamily="65" charset="-120"/>
            </a:endParaRPr>
          </a:p>
          <a:p>
            <a:pPr marL="0" indent="0">
              <a:buNone/>
            </a:pPr>
            <a:r>
              <a:rPr lang="en-US" altLang="zh-TW" sz="2400" dirty="0" smtClean="0">
                <a:latin typeface="標楷體" pitchFamily="65" charset="-120"/>
                <a:ea typeface="標楷體" pitchFamily="65" charset="-120"/>
              </a:rPr>
              <a:t>   </a:t>
            </a:r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以</a:t>
            </a:r>
            <a:r>
              <a:rPr lang="zh-TW" altLang="en-US" sz="2400" dirty="0">
                <a:latin typeface="標楷體" pitchFamily="65" charset="-120"/>
                <a:ea typeface="標楷體" pitchFamily="65" charset="-120"/>
              </a:rPr>
              <a:t>第</a:t>
            </a:r>
            <a:r>
              <a:rPr lang="en-US" altLang="zh-TW" sz="2400" dirty="0">
                <a:latin typeface="標楷體" pitchFamily="65" charset="-120"/>
                <a:ea typeface="標楷體" pitchFamily="65" charset="-120"/>
              </a:rPr>
              <a:t>23 </a:t>
            </a:r>
            <a:r>
              <a:rPr lang="zh-TW" altLang="en-US" sz="2400" dirty="0">
                <a:latin typeface="標楷體" pitchFamily="65" charset="-120"/>
                <a:ea typeface="標楷體" pitchFamily="65" charset="-120"/>
              </a:rPr>
              <a:t>題為例，</a:t>
            </a:r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學生要分辨出「油桐</a:t>
            </a:r>
            <a:r>
              <a:rPr lang="zh-TW" altLang="en-US" sz="2400" dirty="0">
                <a:latin typeface="標楷體" pitchFamily="65" charset="-120"/>
                <a:ea typeface="標楷體" pitchFamily="65" charset="-120"/>
              </a:rPr>
              <a:t>樹</a:t>
            </a:r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」、</a:t>
            </a:r>
            <a:r>
              <a:rPr lang="zh-TW" altLang="en-US" sz="2400" dirty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「</a:t>
            </a:r>
            <a:r>
              <a:rPr lang="zh-TW" altLang="en-US" sz="2400" dirty="0">
                <a:latin typeface="標楷體" pitchFamily="65" charset="-120"/>
                <a:ea typeface="標楷體" pitchFamily="65" charset="-120"/>
              </a:rPr>
              <a:t>白色</a:t>
            </a:r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的</a:t>
            </a:r>
            <a:endParaRPr lang="en-US" altLang="zh-TW" sz="2400" dirty="0" smtClean="0">
              <a:latin typeface="標楷體" pitchFamily="65" charset="-120"/>
              <a:ea typeface="標楷體" pitchFamily="65" charset="-120"/>
            </a:endParaRPr>
          </a:p>
          <a:p>
            <a:pPr marL="0" indent="0">
              <a:buNone/>
            </a:pPr>
            <a:r>
              <a:rPr lang="en-US" altLang="zh-TW" sz="2400" dirty="0" smtClean="0">
                <a:latin typeface="標楷體" pitchFamily="65" charset="-120"/>
                <a:ea typeface="標楷體" pitchFamily="65" charset="-120"/>
              </a:rPr>
              <a:t>   </a:t>
            </a:r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花」、 「</a:t>
            </a:r>
            <a:r>
              <a:rPr lang="zh-TW" altLang="en-US" sz="2400" dirty="0">
                <a:latin typeface="標楷體" pitchFamily="65" charset="-120"/>
                <a:ea typeface="標楷體" pitchFamily="65" charset="-120"/>
              </a:rPr>
              <a:t>雪球</a:t>
            </a:r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」這</a:t>
            </a:r>
            <a:r>
              <a:rPr lang="zh-TW" altLang="en-US" sz="2400" dirty="0">
                <a:latin typeface="標楷體" pitchFamily="65" charset="-120"/>
                <a:ea typeface="標楷體" pitchFamily="65" charset="-120"/>
              </a:rPr>
              <a:t>幾個重要關鍵詞，用以判斷文句的意涵。</a:t>
            </a:r>
          </a:p>
          <a:p>
            <a:pPr marL="0" indent="0">
              <a:buNone/>
            </a:pPr>
            <a:r>
              <a:rPr lang="en-US" altLang="zh-TW" sz="2400" dirty="0" smtClean="0">
                <a:latin typeface="標楷體" pitchFamily="65" charset="-120"/>
                <a:ea typeface="標楷體" pitchFamily="65" charset="-120"/>
              </a:rPr>
              <a:t>(2)</a:t>
            </a:r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本題</a:t>
            </a:r>
            <a:r>
              <a:rPr lang="zh-TW" altLang="en-US" sz="2400" dirty="0">
                <a:latin typeface="標楷體" pitchFamily="65" charset="-120"/>
                <a:ea typeface="標楷體" pitchFamily="65" charset="-120"/>
              </a:rPr>
              <a:t>選填選項</a:t>
            </a:r>
            <a:r>
              <a:rPr lang="en-US" altLang="zh-TW" sz="2400" dirty="0">
                <a:latin typeface="標楷體" pitchFamily="65" charset="-120"/>
                <a:ea typeface="標楷體" pitchFamily="65" charset="-120"/>
              </a:rPr>
              <a:t>2 </a:t>
            </a:r>
            <a:r>
              <a:rPr lang="zh-TW" altLang="en-US" sz="2400" dirty="0">
                <a:latin typeface="標楷體" pitchFamily="65" charset="-120"/>
                <a:ea typeface="標楷體" pitchFamily="65" charset="-120"/>
              </a:rPr>
              <a:t>的學生，顯示他們不了解</a:t>
            </a:r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「</a:t>
            </a:r>
            <a:r>
              <a:rPr lang="zh-TW" altLang="en-US" sz="2400" dirty="0">
                <a:latin typeface="標楷體" pitchFamily="65" charset="-120"/>
                <a:ea typeface="標楷體" pitchFamily="65" charset="-120"/>
              </a:rPr>
              <a:t>好像</a:t>
            </a:r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」</a:t>
            </a:r>
            <a:r>
              <a:rPr lang="zh-TW" altLang="en-US" sz="2400" dirty="0">
                <a:latin typeface="標楷體" pitchFamily="65" charset="-120"/>
                <a:ea typeface="標楷體" pitchFamily="65" charset="-120"/>
              </a:rPr>
              <a:t>的意思</a:t>
            </a:r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，</a:t>
            </a:r>
            <a:endParaRPr lang="en-US" altLang="zh-TW" sz="2400" dirty="0" smtClean="0">
              <a:latin typeface="標楷體" pitchFamily="65" charset="-120"/>
              <a:ea typeface="標楷體" pitchFamily="65" charset="-120"/>
            </a:endParaRPr>
          </a:p>
          <a:p>
            <a:pPr marL="0" indent="0">
              <a:buNone/>
            </a:pPr>
            <a:r>
              <a:rPr lang="en-US" altLang="zh-TW" sz="2400" dirty="0" smtClean="0">
                <a:latin typeface="標楷體" pitchFamily="65" charset="-120"/>
                <a:ea typeface="標楷體" pitchFamily="65" charset="-120"/>
              </a:rPr>
              <a:t>   </a:t>
            </a:r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搞不懂「</a:t>
            </a:r>
            <a:r>
              <a:rPr lang="zh-TW" altLang="en-US" sz="2400" dirty="0">
                <a:latin typeface="標楷體" pitchFamily="65" charset="-120"/>
                <a:ea typeface="標楷體" pitchFamily="65" charset="-120"/>
              </a:rPr>
              <a:t>好像</a:t>
            </a:r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」其實是一種譬喻法。</a:t>
            </a:r>
            <a:r>
              <a:rPr lang="zh-TW" altLang="en-US" sz="2400" dirty="0">
                <a:latin typeface="標楷體" pitchFamily="65" charset="-120"/>
                <a:ea typeface="標楷體" pitchFamily="65" charset="-120"/>
              </a:rPr>
              <a:t>建議教師教學時可</a:t>
            </a:r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請</a:t>
            </a:r>
            <a:endParaRPr lang="en-US" altLang="zh-TW" sz="2400" dirty="0" smtClean="0">
              <a:latin typeface="標楷體" pitchFamily="65" charset="-120"/>
              <a:ea typeface="標楷體" pitchFamily="65" charset="-120"/>
            </a:endParaRPr>
          </a:p>
          <a:p>
            <a:pPr marL="0" indent="0">
              <a:buNone/>
            </a:pPr>
            <a:r>
              <a:rPr lang="en-US" altLang="zh-TW" sz="2400" dirty="0" smtClean="0">
                <a:latin typeface="標楷體" pitchFamily="65" charset="-120"/>
                <a:ea typeface="標楷體" pitchFamily="65" charset="-120"/>
              </a:rPr>
              <a:t>   </a:t>
            </a:r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學生他們</a:t>
            </a:r>
            <a:r>
              <a:rPr lang="zh-TW" altLang="en-US" sz="2400" dirty="0">
                <a:latin typeface="標楷體" pitchFamily="65" charset="-120"/>
                <a:ea typeface="標楷體" pitchFamily="65" charset="-120"/>
              </a:rPr>
              <a:t>了解文句的意涵，並</a:t>
            </a:r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熟悉</a:t>
            </a:r>
            <a:r>
              <a:rPr lang="zh-TW" altLang="en-US" sz="2400" dirty="0">
                <a:latin typeface="標楷體" pitchFamily="65" charset="-120"/>
                <a:ea typeface="標楷體" pitchFamily="65" charset="-120"/>
              </a:rPr>
              <a:t>譬喻法</a:t>
            </a:r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此</a:t>
            </a:r>
            <a:r>
              <a:rPr lang="zh-TW" altLang="en-US" sz="2400" dirty="0">
                <a:latin typeface="標楷體" pitchFamily="65" charset="-120"/>
                <a:ea typeface="標楷體" pitchFamily="65" charset="-120"/>
              </a:rPr>
              <a:t>類句型與語法。</a:t>
            </a:r>
          </a:p>
        </p:txBody>
      </p:sp>
      <p:grpSp>
        <p:nvGrpSpPr>
          <p:cNvPr id="2" name="群組 7"/>
          <p:cNvGrpSpPr/>
          <p:nvPr/>
        </p:nvGrpSpPr>
        <p:grpSpPr>
          <a:xfrm>
            <a:off x="-22858" y="-27384"/>
            <a:ext cx="9166858" cy="6885384"/>
            <a:chOff x="-22858" y="-27384"/>
            <a:chExt cx="9166858" cy="6885384"/>
          </a:xfrm>
        </p:grpSpPr>
        <p:grpSp>
          <p:nvGrpSpPr>
            <p:cNvPr id="4" name="群組 6"/>
            <p:cNvGrpSpPr/>
            <p:nvPr/>
          </p:nvGrpSpPr>
          <p:grpSpPr>
            <a:xfrm>
              <a:off x="-22858" y="-27384"/>
              <a:ext cx="9166858" cy="6885384"/>
              <a:chOff x="-22858" y="-27384"/>
              <a:chExt cx="9166858" cy="6885384"/>
            </a:xfrm>
          </p:grpSpPr>
          <p:pic>
            <p:nvPicPr>
              <p:cNvPr id="11" name="圖片 10" descr="未命名 - 2.png"/>
              <p:cNvPicPr>
                <a:picLocks noChangeAspect="1"/>
              </p:cNvPicPr>
              <p:nvPr/>
            </p:nvPicPr>
            <p:blipFill>
              <a:blip r:embed="rId2" cstate="print"/>
              <a:stretch>
                <a:fillRect/>
              </a:stretch>
            </p:blipFill>
            <p:spPr>
              <a:xfrm>
                <a:off x="7743629" y="5552893"/>
                <a:ext cx="1400371" cy="1305107"/>
              </a:xfrm>
              <a:prstGeom prst="rect">
                <a:avLst/>
              </a:prstGeom>
            </p:spPr>
          </p:pic>
          <p:pic>
            <p:nvPicPr>
              <p:cNvPr id="12" name="圖片 11" descr="未命名 - 5.png"/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0" y="0"/>
                <a:ext cx="2438741" cy="2057687"/>
              </a:xfrm>
              <a:prstGeom prst="rect">
                <a:avLst/>
              </a:prstGeom>
            </p:spPr>
          </p:pic>
          <p:sp>
            <p:nvSpPr>
              <p:cNvPr id="13" name="文本框 23"/>
              <p:cNvSpPr txBox="1">
                <a:spLocks noChangeArrowheads="1"/>
              </p:cNvSpPr>
              <p:nvPr/>
            </p:nvSpPr>
            <p:spPr bwMode="auto">
              <a:xfrm>
                <a:off x="-22858" y="-27384"/>
                <a:ext cx="1723549" cy="55399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zh-TW" altLang="en-US" sz="3000" b="1" dirty="0" smtClean="0"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標楷體" pitchFamily="65" charset="-120"/>
                    <a:ea typeface="標楷體" pitchFamily="65" charset="-120"/>
                    <a:cs typeface="Arial" pitchFamily="34" charset="0"/>
                  </a:rPr>
                  <a:t>語句理解</a:t>
                </a:r>
              </a:p>
            </p:txBody>
          </p:sp>
        </p:grpSp>
        <p:pic>
          <p:nvPicPr>
            <p:cNvPr id="10" name="圖片 9" descr="未命名 - 2.pn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460896" y="0"/>
              <a:ext cx="683104" cy="764703"/>
            </a:xfrm>
            <a:prstGeom prst="rect">
              <a:avLst/>
            </a:prstGeom>
          </p:spPr>
        </p:pic>
      </p:grpSp>
      <p:cxnSp>
        <p:nvCxnSpPr>
          <p:cNvPr id="14" name="直線接點 13"/>
          <p:cNvCxnSpPr/>
          <p:nvPr/>
        </p:nvCxnSpPr>
        <p:spPr>
          <a:xfrm>
            <a:off x="611560" y="3573016"/>
            <a:ext cx="7848872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30590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99392" y="1124744"/>
            <a:ext cx="8553128" cy="6192688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en-US" altLang="zh-TW" sz="2400" b="1" dirty="0">
                <a:latin typeface="標楷體" pitchFamily="65" charset="-120"/>
                <a:ea typeface="標楷體" pitchFamily="65" charset="-120"/>
              </a:rPr>
              <a:t>10</a:t>
            </a:r>
            <a:r>
              <a:rPr lang="en-US" altLang="zh-TW" sz="2400" b="1" dirty="0" smtClean="0">
                <a:latin typeface="標楷體" pitchFamily="65" charset="-120"/>
                <a:ea typeface="標楷體" pitchFamily="65" charset="-120"/>
              </a:rPr>
              <a:t>.</a:t>
            </a:r>
            <a:r>
              <a:rPr lang="zh-TW" altLang="zh-TW" sz="2400" dirty="0" smtClean="0">
                <a:latin typeface="標楷體" pitchFamily="65" charset="-120"/>
                <a:ea typeface="標楷體" pitchFamily="65" charset="-120"/>
              </a:rPr>
              <a:t>公園</a:t>
            </a:r>
            <a:r>
              <a:rPr lang="zh-TW" altLang="zh-TW" sz="2400" dirty="0">
                <a:latin typeface="標楷體" pitchFamily="65" charset="-120"/>
                <a:ea typeface="標楷體" pitchFamily="65" charset="-120"/>
              </a:rPr>
              <a:t>裡人潮聚集，因為來了許多賣各種雜貨的攤商</a:t>
            </a:r>
            <a:r>
              <a:rPr lang="zh-TW" altLang="zh-TW" sz="2400" dirty="0" smtClean="0">
                <a:latin typeface="標楷體" pitchFamily="65" charset="-120"/>
                <a:ea typeface="標楷體" pitchFamily="65" charset="-120"/>
              </a:rPr>
              <a:t>。</a:t>
            </a:r>
            <a:endParaRPr lang="en-US" altLang="zh-TW" sz="2400" dirty="0" smtClean="0">
              <a:latin typeface="標楷體" pitchFamily="65" charset="-120"/>
              <a:ea typeface="標楷體" pitchFamily="65" charset="-120"/>
            </a:endParaRPr>
          </a:p>
          <a:p>
            <a:pPr>
              <a:buNone/>
            </a:pPr>
            <a:r>
              <a:rPr lang="zh-TW" altLang="zh-TW" sz="2400" dirty="0" smtClean="0">
                <a:latin typeface="標楷體" pitchFamily="65" charset="-120"/>
                <a:ea typeface="標楷體" pitchFamily="65" charset="-120"/>
              </a:rPr>
              <a:t>「</a:t>
            </a:r>
            <a:r>
              <a:rPr lang="zh-TW" altLang="zh-TW" sz="2400" dirty="0">
                <a:latin typeface="標楷體" pitchFamily="65" charset="-120"/>
                <a:ea typeface="標楷體" pitchFamily="65" charset="-120"/>
              </a:rPr>
              <a:t>這些」都是來自於世界各地的精緻工藝。</a:t>
            </a:r>
            <a:r>
              <a:rPr lang="en-US" altLang="zh-TW" sz="2400" dirty="0">
                <a:latin typeface="標楷體" pitchFamily="65" charset="-120"/>
                <a:ea typeface="標楷體" pitchFamily="65" charset="-120"/>
              </a:rPr>
              <a:t/>
            </a:r>
            <a:br>
              <a:rPr lang="en-US" altLang="zh-TW" sz="2400" dirty="0">
                <a:latin typeface="標楷體" pitchFamily="65" charset="-120"/>
                <a:ea typeface="標楷體" pitchFamily="65" charset="-120"/>
              </a:rPr>
            </a:br>
            <a:r>
              <a:rPr lang="zh-TW" altLang="zh-TW" sz="2400" dirty="0">
                <a:latin typeface="標楷體" pitchFamily="65" charset="-120"/>
                <a:ea typeface="標楷體" pitchFamily="65" charset="-120"/>
              </a:rPr>
              <a:t>在這個句子中，「這些」是指什麼？</a:t>
            </a:r>
          </a:p>
          <a:p>
            <a:pPr marL="0" indent="0">
              <a:buNone/>
            </a:pPr>
            <a:r>
              <a:rPr lang="zh-TW" altLang="zh-TW" sz="2400" dirty="0">
                <a:latin typeface="標楷體" pitchFamily="65" charset="-120"/>
                <a:ea typeface="標楷體" pitchFamily="65" charset="-120"/>
              </a:rPr>
              <a:t>①公園</a:t>
            </a:r>
            <a:r>
              <a:rPr lang="en-US" altLang="zh-TW" sz="2400" dirty="0">
                <a:latin typeface="標楷體" pitchFamily="65" charset="-120"/>
                <a:ea typeface="標楷體" pitchFamily="65" charset="-120"/>
              </a:rPr>
              <a:t/>
            </a:r>
            <a:br>
              <a:rPr lang="en-US" altLang="zh-TW" sz="2400" dirty="0">
                <a:latin typeface="標楷體" pitchFamily="65" charset="-120"/>
                <a:ea typeface="標楷體" pitchFamily="65" charset="-120"/>
              </a:rPr>
            </a:br>
            <a:r>
              <a:rPr lang="zh-TW" altLang="zh-TW" sz="2400" dirty="0">
                <a:latin typeface="標楷體" pitchFamily="65" charset="-120"/>
                <a:ea typeface="標楷體" pitchFamily="65" charset="-120"/>
              </a:rPr>
              <a:t>②人潮</a:t>
            </a:r>
            <a:r>
              <a:rPr lang="en-US" altLang="zh-TW" sz="2400" dirty="0">
                <a:latin typeface="標楷體" pitchFamily="65" charset="-120"/>
                <a:ea typeface="標楷體" pitchFamily="65" charset="-120"/>
              </a:rPr>
              <a:t/>
            </a:r>
            <a:br>
              <a:rPr lang="en-US" altLang="zh-TW" sz="2400" dirty="0">
                <a:latin typeface="標楷體" pitchFamily="65" charset="-120"/>
                <a:ea typeface="標楷體" pitchFamily="65" charset="-120"/>
              </a:rPr>
            </a:br>
            <a:r>
              <a:rPr lang="zh-TW" altLang="zh-TW" sz="2400" dirty="0">
                <a:latin typeface="標楷體" pitchFamily="65" charset="-120"/>
                <a:ea typeface="標楷體" pitchFamily="65" charset="-120"/>
              </a:rPr>
              <a:t>③雜貨</a:t>
            </a:r>
            <a:r>
              <a:rPr lang="en-US" altLang="zh-TW" sz="2400" dirty="0">
                <a:latin typeface="標楷體" pitchFamily="65" charset="-120"/>
                <a:ea typeface="標楷體" pitchFamily="65" charset="-120"/>
              </a:rPr>
              <a:t/>
            </a:r>
            <a:br>
              <a:rPr lang="en-US" altLang="zh-TW" sz="2400" dirty="0">
                <a:latin typeface="標楷體" pitchFamily="65" charset="-120"/>
                <a:ea typeface="標楷體" pitchFamily="65" charset="-120"/>
              </a:rPr>
            </a:br>
            <a:r>
              <a:rPr lang="zh-TW" altLang="zh-TW" sz="2400" dirty="0" smtClean="0">
                <a:latin typeface="標楷體" pitchFamily="65" charset="-120"/>
                <a:ea typeface="標楷體" pitchFamily="65" charset="-120"/>
              </a:rPr>
              <a:t>④攤商</a:t>
            </a:r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                   </a:t>
            </a:r>
            <a:r>
              <a:rPr lang="en-US" altLang="zh-TW" sz="2400" dirty="0" smtClean="0"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2400" dirty="0">
                <a:latin typeface="標楷體" pitchFamily="65" charset="-120"/>
                <a:ea typeface="標楷體" pitchFamily="65" charset="-120"/>
              </a:rPr>
              <a:t>指稱代名詞的推論</a:t>
            </a:r>
            <a:r>
              <a:rPr lang="en-US" altLang="zh-TW" sz="2400" dirty="0" smtClean="0">
                <a:latin typeface="標楷體" pitchFamily="65" charset="-120"/>
                <a:ea typeface="標楷體" pitchFamily="65" charset="-120"/>
              </a:rPr>
              <a:t>)</a:t>
            </a:r>
          </a:p>
          <a:p>
            <a:pPr marL="0" indent="0">
              <a:buNone/>
            </a:pPr>
            <a:endParaRPr lang="en-US" altLang="zh-TW" sz="2400" dirty="0" smtClean="0">
              <a:latin typeface="標楷體" pitchFamily="65" charset="-120"/>
              <a:ea typeface="標楷體" pitchFamily="65" charset="-120"/>
            </a:endParaRPr>
          </a:p>
          <a:p>
            <a:pPr marL="0" indent="0">
              <a:buNone/>
            </a:pPr>
            <a:r>
              <a:rPr lang="zh-TW" altLang="en-US" sz="2400" b="1" dirty="0" smtClean="0">
                <a:latin typeface="標楷體" pitchFamily="65" charset="-120"/>
                <a:ea typeface="標楷體" pitchFamily="65" charset="-120"/>
              </a:rPr>
              <a:t>教學</a:t>
            </a:r>
            <a:r>
              <a:rPr lang="zh-TW" altLang="en-US" sz="2400" b="1" dirty="0">
                <a:latin typeface="標楷體" pitchFamily="65" charset="-120"/>
                <a:ea typeface="標楷體" pitchFamily="65" charset="-120"/>
              </a:rPr>
              <a:t>建議</a:t>
            </a:r>
            <a:r>
              <a:rPr lang="en-US" altLang="zh-TW" sz="2400" b="1" dirty="0" smtClean="0">
                <a:latin typeface="標楷體" pitchFamily="65" charset="-120"/>
                <a:ea typeface="標楷體" pitchFamily="65" charset="-120"/>
              </a:rPr>
              <a:t>:</a:t>
            </a:r>
          </a:p>
          <a:p>
            <a:pPr marL="0" indent="0">
              <a:buNone/>
            </a:pPr>
            <a:r>
              <a:rPr lang="en-US" altLang="zh-TW" sz="2400" dirty="0" smtClean="0">
                <a:latin typeface="標楷體" pitchFamily="65" charset="-120"/>
                <a:ea typeface="標楷體" pitchFamily="65" charset="-120"/>
              </a:rPr>
              <a:t>(1)</a:t>
            </a:r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此題學生必須找出指稱詞所指稱的事物，然而，要能正</a:t>
            </a:r>
            <a:endParaRPr lang="en-US" altLang="zh-TW" sz="2400" dirty="0" smtClean="0">
              <a:latin typeface="標楷體" pitchFamily="65" charset="-120"/>
              <a:ea typeface="標楷體" pitchFamily="65" charset="-120"/>
            </a:endParaRPr>
          </a:p>
          <a:p>
            <a:pPr marL="0" indent="0">
              <a:buNone/>
            </a:pPr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   確找出指稱詞所指稱的事物，必須透過上下文的推論。</a:t>
            </a:r>
            <a:endParaRPr lang="en-US" altLang="zh-TW" sz="2400" dirty="0" smtClean="0">
              <a:latin typeface="標楷體" pitchFamily="65" charset="-120"/>
              <a:ea typeface="標楷體" pitchFamily="65" charset="-120"/>
            </a:endParaRPr>
          </a:p>
          <a:p>
            <a:pPr marL="0" indent="0">
              <a:buNone/>
            </a:pPr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   從</a:t>
            </a:r>
            <a:r>
              <a:rPr lang="zh-TW" altLang="zh-TW" sz="2400" dirty="0" smtClean="0">
                <a:latin typeface="標楷體" pitchFamily="65" charset="-120"/>
                <a:ea typeface="標楷體" pitchFamily="65" charset="-120"/>
              </a:rPr>
              <a:t>「</a:t>
            </a:r>
            <a:r>
              <a:rPr lang="zh-TW" altLang="en-US" sz="2400" dirty="0">
                <a:latin typeface="標楷體" pitchFamily="65" charset="-120"/>
                <a:ea typeface="標楷體" pitchFamily="65" charset="-120"/>
              </a:rPr>
              <a:t>精緻工藝</a:t>
            </a:r>
            <a:r>
              <a:rPr lang="zh-TW" altLang="zh-TW" sz="2400" dirty="0" smtClean="0">
                <a:latin typeface="標楷體" pitchFamily="65" charset="-120"/>
                <a:ea typeface="標楷體" pitchFamily="65" charset="-120"/>
              </a:rPr>
              <a:t>」</a:t>
            </a:r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的訊息中推論出</a:t>
            </a:r>
            <a:r>
              <a:rPr lang="zh-TW" altLang="zh-TW" sz="2400" dirty="0">
                <a:latin typeface="標楷體" pitchFamily="65" charset="-120"/>
                <a:ea typeface="標楷體" pitchFamily="65" charset="-120"/>
              </a:rPr>
              <a:t>「這些</a:t>
            </a:r>
            <a:r>
              <a:rPr lang="zh-TW" altLang="zh-TW" sz="2400" dirty="0" smtClean="0">
                <a:latin typeface="標楷體" pitchFamily="65" charset="-120"/>
                <a:ea typeface="標楷體" pitchFamily="65" charset="-120"/>
              </a:rPr>
              <a:t>」</a:t>
            </a:r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指的是雜貨而     </a:t>
            </a:r>
            <a:endParaRPr lang="en-US" altLang="zh-TW" sz="2400" dirty="0" smtClean="0">
              <a:latin typeface="標楷體" pitchFamily="65" charset="-120"/>
              <a:ea typeface="標楷體" pitchFamily="65" charset="-120"/>
            </a:endParaRPr>
          </a:p>
          <a:p>
            <a:pPr marL="0" indent="0">
              <a:buNone/>
            </a:pPr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   非攤商。</a:t>
            </a:r>
            <a:endParaRPr lang="en-US" altLang="zh-TW" sz="2400" dirty="0" smtClean="0">
              <a:latin typeface="標楷體" pitchFamily="65" charset="-120"/>
              <a:ea typeface="標楷體" pitchFamily="65" charset="-120"/>
            </a:endParaRPr>
          </a:p>
          <a:p>
            <a:pPr marL="0" indent="0">
              <a:buNone/>
            </a:pPr>
            <a:r>
              <a:rPr lang="en-US" altLang="zh-TW" sz="2400" dirty="0" smtClean="0">
                <a:latin typeface="標楷體" pitchFamily="65" charset="-120"/>
                <a:ea typeface="標楷體" pitchFamily="65" charset="-120"/>
              </a:rPr>
              <a:t>(</a:t>
            </a:r>
            <a:r>
              <a:rPr lang="en-US" altLang="zh-TW" sz="2400" dirty="0">
                <a:latin typeface="標楷體" pitchFamily="65" charset="-120"/>
                <a:ea typeface="標楷體" pitchFamily="65" charset="-120"/>
              </a:rPr>
              <a:t>2</a:t>
            </a:r>
            <a:r>
              <a:rPr lang="en-US" altLang="zh-TW" sz="2400" dirty="0" smtClean="0">
                <a:latin typeface="標楷體" pitchFamily="65" charset="-120"/>
                <a:ea typeface="標楷體" pitchFamily="65" charset="-120"/>
              </a:rPr>
              <a:t>)</a:t>
            </a:r>
            <a:r>
              <a:rPr lang="zh-TW" altLang="en-US" sz="2400" dirty="0">
                <a:latin typeface="標楷體" pitchFamily="65" charset="-120"/>
                <a:ea typeface="標楷體" pitchFamily="65" charset="-120"/>
              </a:rPr>
              <a:t>幫助學生進行上下文</a:t>
            </a:r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推論的練習。推論練習的過程中需</a:t>
            </a:r>
            <a:endParaRPr lang="en-US" altLang="zh-TW" sz="2400" dirty="0" smtClean="0">
              <a:latin typeface="標楷體" pitchFamily="65" charset="-120"/>
              <a:ea typeface="標楷體" pitchFamily="65" charset="-120"/>
            </a:endParaRPr>
          </a:p>
          <a:p>
            <a:pPr marL="0" indent="0">
              <a:buNone/>
            </a:pPr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   要不斷修正，做出適切、有根據的推論。</a:t>
            </a:r>
            <a:endParaRPr lang="en-US" altLang="zh-TW" sz="2400" dirty="0" smtClean="0">
              <a:latin typeface="標楷體" pitchFamily="65" charset="-120"/>
              <a:ea typeface="標楷體" pitchFamily="65" charset="-120"/>
            </a:endParaRPr>
          </a:p>
          <a:p>
            <a:pPr marL="0" indent="0">
              <a:buNone/>
            </a:pPr>
            <a:endParaRPr lang="zh-TW" altLang="zh-TW" sz="2400" dirty="0">
              <a:latin typeface="標楷體" pitchFamily="65" charset="-120"/>
              <a:ea typeface="標楷體" pitchFamily="65" charset="-120"/>
            </a:endParaRPr>
          </a:p>
        </p:txBody>
      </p:sp>
      <p:grpSp>
        <p:nvGrpSpPr>
          <p:cNvPr id="2" name="群組 7"/>
          <p:cNvGrpSpPr/>
          <p:nvPr/>
        </p:nvGrpSpPr>
        <p:grpSpPr>
          <a:xfrm>
            <a:off x="-22858" y="-27384"/>
            <a:ext cx="9166858" cy="6885384"/>
            <a:chOff x="-22858" y="-27384"/>
            <a:chExt cx="9166858" cy="6885384"/>
          </a:xfrm>
        </p:grpSpPr>
        <p:grpSp>
          <p:nvGrpSpPr>
            <p:cNvPr id="4" name="群組 6"/>
            <p:cNvGrpSpPr/>
            <p:nvPr/>
          </p:nvGrpSpPr>
          <p:grpSpPr>
            <a:xfrm>
              <a:off x="-22858" y="-27384"/>
              <a:ext cx="9166858" cy="6885384"/>
              <a:chOff x="-22858" y="-27384"/>
              <a:chExt cx="9166858" cy="6885384"/>
            </a:xfrm>
          </p:grpSpPr>
          <p:pic>
            <p:nvPicPr>
              <p:cNvPr id="11" name="圖片 10" descr="未命名 - 2.png"/>
              <p:cNvPicPr>
                <a:picLocks noChangeAspect="1"/>
              </p:cNvPicPr>
              <p:nvPr/>
            </p:nvPicPr>
            <p:blipFill>
              <a:blip r:embed="rId2" cstate="print"/>
              <a:stretch>
                <a:fillRect/>
              </a:stretch>
            </p:blipFill>
            <p:spPr>
              <a:xfrm>
                <a:off x="7743629" y="5552893"/>
                <a:ext cx="1400371" cy="1305107"/>
              </a:xfrm>
              <a:prstGeom prst="rect">
                <a:avLst/>
              </a:prstGeom>
            </p:spPr>
          </p:pic>
          <p:pic>
            <p:nvPicPr>
              <p:cNvPr id="12" name="圖片 11" descr="未命名 - 5.png"/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0" y="0"/>
                <a:ext cx="2438741" cy="2057687"/>
              </a:xfrm>
              <a:prstGeom prst="rect">
                <a:avLst/>
              </a:prstGeom>
            </p:spPr>
          </p:pic>
          <p:sp>
            <p:nvSpPr>
              <p:cNvPr id="13" name="文本框 23"/>
              <p:cNvSpPr txBox="1">
                <a:spLocks noChangeArrowheads="1"/>
              </p:cNvSpPr>
              <p:nvPr/>
            </p:nvSpPr>
            <p:spPr bwMode="auto">
              <a:xfrm>
                <a:off x="-22858" y="-27384"/>
                <a:ext cx="1723549" cy="55399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zh-TW" altLang="en-US" sz="3000" b="1" dirty="0" smtClean="0"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標楷體" pitchFamily="65" charset="-120"/>
                    <a:ea typeface="標楷體" pitchFamily="65" charset="-120"/>
                    <a:cs typeface="Arial" pitchFamily="34" charset="0"/>
                  </a:rPr>
                  <a:t>語句理解</a:t>
                </a:r>
              </a:p>
            </p:txBody>
          </p:sp>
        </p:grpSp>
        <p:pic>
          <p:nvPicPr>
            <p:cNvPr id="10" name="圖片 9" descr="未命名 - 2.pn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460896" y="0"/>
              <a:ext cx="683104" cy="764703"/>
            </a:xfrm>
            <a:prstGeom prst="rect">
              <a:avLst/>
            </a:prstGeom>
          </p:spPr>
        </p:pic>
      </p:grpSp>
      <p:cxnSp>
        <p:nvCxnSpPr>
          <p:cNvPr id="14" name="直線接點 13"/>
          <p:cNvCxnSpPr/>
          <p:nvPr/>
        </p:nvCxnSpPr>
        <p:spPr>
          <a:xfrm>
            <a:off x="611560" y="3861048"/>
            <a:ext cx="7848872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44732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9153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文字方塊 2"/>
          <p:cNvSpPr txBox="1"/>
          <p:nvPr/>
        </p:nvSpPr>
        <p:spPr>
          <a:xfrm>
            <a:off x="3419872" y="4797152"/>
            <a:ext cx="4536504" cy="101566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zh-TW" altLang="en-US" sz="6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王家珍 老師</a:t>
            </a:r>
            <a:endParaRPr lang="zh-TW" altLang="en-US" sz="6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436813" cy="206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2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40650" y="5580063"/>
            <a:ext cx="14033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6" name="文字方塊 4"/>
          <p:cNvSpPr txBox="1">
            <a:spLocks noChangeArrowheads="1"/>
          </p:cNvSpPr>
          <p:nvPr/>
        </p:nvSpPr>
        <p:spPr bwMode="auto">
          <a:xfrm>
            <a:off x="1604963" y="1074738"/>
            <a:ext cx="1841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kumimoji="0" lang="zh-TW" altLang="en-US">
              <a:latin typeface="Calibri" pitchFamily="34" charset="0"/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971550" y="4505325"/>
            <a:ext cx="6827838" cy="25241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sz="2800" dirty="0">
                <a:latin typeface="標楷體" pitchFamily="65" charset="-120"/>
                <a:ea typeface="標楷體" pitchFamily="65" charset="-120"/>
              </a:rPr>
              <a:t>25.(</a:t>
            </a:r>
            <a:r>
              <a:rPr kumimoji="0" lang="zh-TW" altLang="en-US" sz="2800" dirty="0">
                <a:latin typeface="標楷體" pitchFamily="65" charset="-120"/>
                <a:ea typeface="標楷體" pitchFamily="65" charset="-120"/>
              </a:rPr>
              <a:t>　　</a:t>
            </a:r>
            <a:r>
              <a:rPr kumimoji="0" lang="en-US" sz="2800" dirty="0">
                <a:latin typeface="標楷體" pitchFamily="65" charset="-120"/>
                <a:ea typeface="標楷體" pitchFamily="65" charset="-120"/>
              </a:rPr>
              <a:t>)</a:t>
            </a:r>
            <a:r>
              <a:rPr kumimoji="0" lang="zh-TW" altLang="en-US" sz="2800" dirty="0">
                <a:latin typeface="標楷體" pitchFamily="65" charset="-120"/>
                <a:ea typeface="標楷體" pitchFamily="65" charset="-120"/>
              </a:rPr>
              <a:t>文章中的敘述，下面哪一個</a:t>
            </a:r>
            <a:r>
              <a:rPr kumimoji="0" lang="zh-TW" altLang="en-US" sz="2800" b="1" u="dbl" dirty="0">
                <a:latin typeface="標楷體" pitchFamily="65" charset="-120"/>
                <a:ea typeface="標楷體" pitchFamily="65" charset="-120"/>
              </a:rPr>
              <a:t>不是</a:t>
            </a:r>
            <a:endParaRPr kumimoji="0" lang="en-US" altLang="zh-TW" sz="2800" b="1" u="dbl" dirty="0">
              <a:latin typeface="標楷體" pitchFamily="65" charset="-120"/>
              <a:ea typeface="標楷體" pitchFamily="65" charset="-12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2800" dirty="0">
                <a:latin typeface="標楷體" pitchFamily="65" charset="-120"/>
                <a:ea typeface="標楷體" pitchFamily="65" charset="-120"/>
              </a:rPr>
              <a:t>         大樹爺爺幫我們做的事？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2800" dirty="0">
                <a:latin typeface="標楷體" pitchFamily="65" charset="-120"/>
                <a:ea typeface="標楷體" pitchFamily="65" charset="-120"/>
              </a:rPr>
              <a:t>         ①教我們揮手</a:t>
            </a:r>
            <a:r>
              <a:rPr kumimoji="0" lang="en-US" sz="2800" dirty="0">
                <a:latin typeface="標楷體" pitchFamily="65" charset="-120"/>
                <a:ea typeface="標楷體" pitchFamily="65" charset="-120"/>
              </a:rPr>
              <a:t>		</a:t>
            </a:r>
            <a:endParaRPr kumimoji="0" lang="zh-TW" altLang="en-US" sz="2800" dirty="0">
              <a:latin typeface="標楷體" pitchFamily="65" charset="-120"/>
              <a:ea typeface="標楷體" pitchFamily="65" charset="-12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2800" dirty="0">
                <a:latin typeface="標楷體" pitchFamily="65" charset="-120"/>
                <a:ea typeface="標楷體" pitchFamily="65" charset="-120"/>
              </a:rPr>
              <a:t>         ②為我們遮陽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2800" dirty="0">
                <a:latin typeface="標楷體" pitchFamily="65" charset="-120"/>
                <a:ea typeface="標楷體" pitchFamily="65" charset="-120"/>
              </a:rPr>
              <a:t>         ③能製造空氣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 dirty="0">
              <a:latin typeface="+mn-lt"/>
              <a:ea typeface="+mn-ea"/>
            </a:endParaRPr>
          </a:p>
        </p:txBody>
      </p:sp>
      <p:sp>
        <p:nvSpPr>
          <p:cNvPr id="3078" name="文字方塊 5"/>
          <p:cNvSpPr txBox="1">
            <a:spLocks noChangeArrowheads="1"/>
          </p:cNvSpPr>
          <p:nvPr/>
        </p:nvSpPr>
        <p:spPr bwMode="auto">
          <a:xfrm>
            <a:off x="1187450" y="1412875"/>
            <a:ext cx="7500938" cy="2678113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zh-TW" altLang="en-US" sz="2800">
                <a:solidFill>
                  <a:srgbClr val="339933"/>
                </a:solidFill>
                <a:latin typeface="標楷體" pitchFamily="65" charset="-120"/>
                <a:ea typeface="標楷體" pitchFamily="65" charset="-120"/>
              </a:rPr>
              <a:t>    </a:t>
            </a:r>
            <a:r>
              <a:rPr kumimoji="0" lang="zh-TW" altLang="en-US" sz="2800">
                <a:latin typeface="標楷體" pitchFamily="65" charset="-120"/>
                <a:ea typeface="標楷體" pitchFamily="65" charset="-120"/>
              </a:rPr>
              <a:t>校園裡的大樹爺爺直挺挺，為我們遮陽，</a:t>
            </a:r>
            <a:endParaRPr kumimoji="0" lang="en-US" altLang="zh-TW" sz="2800">
              <a:latin typeface="標楷體" pitchFamily="65" charset="-120"/>
              <a:ea typeface="標楷體" pitchFamily="65" charset="-120"/>
            </a:endParaRPr>
          </a:p>
          <a:p>
            <a:r>
              <a:rPr kumimoji="0" lang="zh-TW" altLang="en-US" sz="2800">
                <a:latin typeface="標楷體" pitchFamily="65" charset="-120"/>
                <a:ea typeface="標楷體" pitchFamily="65" charset="-120"/>
              </a:rPr>
              <a:t>幫我們製造新鮮的空氣，放學後小朋友最喜歡在他身旁玩耍追逐。風兒輕輕吹，大樹爺爺揮揮雙手，好像告訴我們回家路上要小心喔！我也跟大樹爺爺揮揮手，謝謝您的照顧！</a:t>
            </a:r>
            <a:r>
              <a:rPr kumimoji="0" lang="zh-TW" sz="2800">
                <a:latin typeface="標楷體" pitchFamily="65" charset="-120"/>
                <a:ea typeface="標楷體" pitchFamily="65" charset="-120"/>
              </a:rPr>
              <a:t> </a:t>
            </a:r>
            <a:endParaRPr kumimoji="0" lang="en-US" altLang="zh-TW" sz="2800">
              <a:latin typeface="標楷體" pitchFamily="65" charset="-120"/>
              <a:ea typeface="標楷體" pitchFamily="65" charset="-120"/>
            </a:endParaRPr>
          </a:p>
          <a:p>
            <a:endParaRPr kumimoji="0" lang="zh-TW" altLang="en-US" sz="2800">
              <a:solidFill>
                <a:srgbClr val="339933"/>
              </a:solidFill>
              <a:latin typeface="標楷體" pitchFamily="65" charset="-120"/>
              <a:ea typeface="標楷體" pitchFamily="65" charset="-120"/>
            </a:endParaRPr>
          </a:p>
        </p:txBody>
      </p:sp>
      <p:cxnSp>
        <p:nvCxnSpPr>
          <p:cNvPr id="10" name="直線接點 9"/>
          <p:cNvCxnSpPr/>
          <p:nvPr/>
        </p:nvCxnSpPr>
        <p:spPr>
          <a:xfrm>
            <a:off x="1258888" y="3127375"/>
            <a:ext cx="118745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1" name="直線接點 10"/>
          <p:cNvCxnSpPr/>
          <p:nvPr/>
        </p:nvCxnSpPr>
        <p:spPr>
          <a:xfrm flipV="1">
            <a:off x="8116888" y="2770188"/>
            <a:ext cx="347662" cy="952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2" name="直線接點 11"/>
          <p:cNvCxnSpPr/>
          <p:nvPr/>
        </p:nvCxnSpPr>
        <p:spPr>
          <a:xfrm>
            <a:off x="6330950" y="1912938"/>
            <a:ext cx="1908175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3" name="直線接點 12"/>
          <p:cNvCxnSpPr/>
          <p:nvPr/>
        </p:nvCxnSpPr>
        <p:spPr>
          <a:xfrm>
            <a:off x="1330325" y="2341563"/>
            <a:ext cx="3357563" cy="1587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6406" name="文本框 23"/>
          <p:cNvSpPr txBox="1">
            <a:spLocks noChangeArrowheads="1"/>
          </p:cNvSpPr>
          <p:nvPr/>
        </p:nvSpPr>
        <p:spPr bwMode="auto">
          <a:xfrm>
            <a:off x="-22225" y="44450"/>
            <a:ext cx="1722438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3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  <a:cs typeface="Arial" pitchFamily="34" charset="0"/>
              </a:rPr>
              <a:t>文意理解</a:t>
            </a:r>
            <a:endParaRPr kumimoji="0" lang="zh-CN" altLang="en-US" sz="3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  <a:cs typeface="Arial" pitchFamily="34" charset="0"/>
            </a:endParaRPr>
          </a:p>
        </p:txBody>
      </p:sp>
      <p:sp>
        <p:nvSpPr>
          <p:cNvPr id="9" name="文字方塊 7"/>
          <p:cNvSpPr txBox="1">
            <a:spLocks noChangeArrowheads="1"/>
          </p:cNvSpPr>
          <p:nvPr/>
        </p:nvSpPr>
        <p:spPr bwMode="auto">
          <a:xfrm>
            <a:off x="0" y="549275"/>
            <a:ext cx="557212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2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二年級</a:t>
            </a:r>
          </a:p>
        </p:txBody>
      </p:sp>
      <p:cxnSp>
        <p:nvCxnSpPr>
          <p:cNvPr id="15" name="直線接點 14"/>
          <p:cNvCxnSpPr/>
          <p:nvPr/>
        </p:nvCxnSpPr>
        <p:spPr>
          <a:xfrm>
            <a:off x="357188" y="4071938"/>
            <a:ext cx="8569325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086" name="矩形 4"/>
          <p:cNvSpPr>
            <a:spLocks noChangeArrowheads="1"/>
          </p:cNvSpPr>
          <p:nvPr/>
        </p:nvSpPr>
        <p:spPr bwMode="auto">
          <a:xfrm>
            <a:off x="1500188" y="714375"/>
            <a:ext cx="718661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0" lang="zh-TW" altLang="en-US" sz="280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◎文意理解</a:t>
            </a:r>
            <a:r>
              <a:rPr kumimoji="0" lang="en-US" altLang="zh-TW" sz="280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:</a:t>
            </a:r>
            <a:r>
              <a:rPr kumimoji="0" lang="zh-TW" altLang="en-US" sz="280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根據文本內容，提取相關訊息。</a:t>
            </a:r>
          </a:p>
        </p:txBody>
      </p:sp>
      <p:pic>
        <p:nvPicPr>
          <p:cNvPr id="3087" name="圖片 15" descr="未命名 - 2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461375" y="0"/>
            <a:ext cx="682625" cy="76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40650" y="5553075"/>
            <a:ext cx="14033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群組 16"/>
          <p:cNvGrpSpPr>
            <a:grpSpLocks/>
          </p:cNvGrpSpPr>
          <p:nvPr/>
        </p:nvGrpSpPr>
        <p:grpSpPr bwMode="auto">
          <a:xfrm>
            <a:off x="-22225" y="0"/>
            <a:ext cx="5594350" cy="2060575"/>
            <a:chOff x="-22860" y="0"/>
            <a:chExt cx="5594985" cy="2060848"/>
          </a:xfrm>
        </p:grpSpPr>
        <p:pic>
          <p:nvPicPr>
            <p:cNvPr id="4108" name="Picture 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 rot="5400000">
              <a:off x="188283" y="-188284"/>
              <a:ext cx="2060848" cy="24374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2" name="文本框 23"/>
            <p:cNvSpPr txBox="1">
              <a:spLocks noChangeArrowheads="1"/>
            </p:cNvSpPr>
            <p:nvPr/>
          </p:nvSpPr>
          <p:spPr bwMode="auto">
            <a:xfrm>
              <a:off x="-22860" y="44456"/>
              <a:ext cx="1724221" cy="5541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30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標楷體" pitchFamily="65" charset="-120"/>
                  <a:ea typeface="標楷體" pitchFamily="65" charset="-120"/>
                  <a:cs typeface="Arial" pitchFamily="34" charset="0"/>
                </a:rPr>
                <a:t>文意理解</a:t>
              </a:r>
              <a:endParaRPr kumimoji="0" lang="zh-CN" altLang="en-US" sz="3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  <a:cs typeface="Arial" pitchFamily="34" charset="0"/>
              </a:endParaRPr>
            </a:p>
          </p:txBody>
        </p:sp>
        <p:sp>
          <p:nvSpPr>
            <p:cNvPr id="13" name="文字方塊 7"/>
            <p:cNvSpPr txBox="1">
              <a:spLocks noChangeArrowheads="1"/>
            </p:cNvSpPr>
            <p:nvPr/>
          </p:nvSpPr>
          <p:spPr bwMode="auto">
            <a:xfrm>
              <a:off x="-632" y="549348"/>
              <a:ext cx="5572757" cy="4604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240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標楷體" pitchFamily="65" charset="-120"/>
                  <a:ea typeface="標楷體" pitchFamily="65" charset="-120"/>
                </a:rPr>
                <a:t>五年級</a:t>
              </a:r>
            </a:p>
          </p:txBody>
        </p:sp>
      </p:grpSp>
      <p:cxnSp>
        <p:nvCxnSpPr>
          <p:cNvPr id="20" name="直線接點 19"/>
          <p:cNvCxnSpPr/>
          <p:nvPr/>
        </p:nvCxnSpPr>
        <p:spPr>
          <a:xfrm>
            <a:off x="214313" y="4357688"/>
            <a:ext cx="8569325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410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86563" y="1214438"/>
            <a:ext cx="2154237" cy="271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2" name="文字方塊 13"/>
          <p:cNvSpPr txBox="1">
            <a:spLocks noChangeArrowheads="1"/>
          </p:cNvSpPr>
          <p:nvPr/>
        </p:nvSpPr>
        <p:spPr bwMode="auto">
          <a:xfrm>
            <a:off x="2500313" y="571500"/>
            <a:ext cx="2954337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0" lang="zh-TW" altLang="en-US" sz="3600" b="1">
                <a:latin typeface="標楷體" pitchFamily="65" charset="-120"/>
                <a:ea typeface="標楷體" pitchFamily="65" charset="-120"/>
              </a:rPr>
              <a:t>雞蛋裡的奧秘</a:t>
            </a:r>
            <a:endParaRPr kumimoji="0" lang="zh-TW" altLang="en-US" sz="360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4103" name="文字方塊 14"/>
          <p:cNvSpPr txBox="1">
            <a:spLocks noChangeArrowheads="1"/>
          </p:cNvSpPr>
          <p:nvPr/>
        </p:nvSpPr>
        <p:spPr bwMode="auto">
          <a:xfrm>
            <a:off x="285750" y="1357313"/>
            <a:ext cx="6648450" cy="267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0" lang="zh-TW" altLang="en-US" sz="2400">
                <a:latin typeface="標楷體" pitchFamily="65" charset="-120"/>
                <a:ea typeface="標楷體" pitchFamily="65" charset="-120"/>
              </a:rPr>
              <a:t>   雞蛋主要構造為蛋殼、蛋白與蛋黃。靠近蛋</a:t>
            </a:r>
            <a:endParaRPr kumimoji="0" lang="en-US" altLang="zh-TW" sz="2400">
              <a:latin typeface="標楷體" pitchFamily="65" charset="-120"/>
              <a:ea typeface="標楷體" pitchFamily="65" charset="-120"/>
            </a:endParaRPr>
          </a:p>
          <a:p>
            <a:r>
              <a:rPr kumimoji="0" lang="zh-TW" altLang="en-US" sz="2400">
                <a:latin typeface="標楷體" pitchFamily="65" charset="-120"/>
                <a:ea typeface="標楷體" pitchFamily="65" charset="-120"/>
              </a:rPr>
              <a:t>黃的內層蛋白較濃稠（密度高），而外層蛋白相</a:t>
            </a:r>
            <a:endParaRPr kumimoji="0" lang="en-US" altLang="zh-TW" sz="2400">
              <a:latin typeface="標楷體" pitchFamily="65" charset="-120"/>
              <a:ea typeface="標楷體" pitchFamily="65" charset="-120"/>
            </a:endParaRPr>
          </a:p>
          <a:p>
            <a:r>
              <a:rPr kumimoji="0" lang="zh-TW" altLang="en-US" sz="2400">
                <a:latin typeface="標楷體" pitchFamily="65" charset="-120"/>
                <a:ea typeface="標楷體" pitchFamily="65" charset="-120"/>
              </a:rPr>
              <a:t>對較稀薄。蛋黃兩側有兩條白色的索狀物是繫</a:t>
            </a:r>
            <a:endParaRPr kumimoji="0" lang="en-US" altLang="zh-TW" sz="2400">
              <a:latin typeface="標楷體" pitchFamily="65" charset="-120"/>
              <a:ea typeface="標楷體" pitchFamily="65" charset="-120"/>
            </a:endParaRPr>
          </a:p>
          <a:p>
            <a:r>
              <a:rPr kumimoji="0" lang="zh-TW" altLang="en-US" sz="2400">
                <a:latin typeface="標楷體" pitchFamily="65" charset="-120"/>
                <a:ea typeface="標楷體" pitchFamily="65" charset="-120"/>
              </a:rPr>
              <a:t>帶，主要作用為固定蛋黃。要觀察雞蛋的構造，</a:t>
            </a:r>
            <a:endParaRPr kumimoji="0" lang="en-US" altLang="zh-TW" sz="2400">
              <a:latin typeface="標楷體" pitchFamily="65" charset="-120"/>
              <a:ea typeface="標楷體" pitchFamily="65" charset="-120"/>
            </a:endParaRPr>
          </a:p>
          <a:p>
            <a:r>
              <a:rPr kumimoji="0" lang="zh-TW" altLang="en-US" sz="2400">
                <a:latin typeface="標楷體" pitchFamily="65" charset="-120"/>
                <a:ea typeface="標楷體" pitchFamily="65" charset="-120"/>
              </a:rPr>
              <a:t>除了直接將一顆蛋打開的方式外，也可以利用手</a:t>
            </a:r>
            <a:endParaRPr kumimoji="0" lang="en-US" altLang="zh-TW" sz="2400">
              <a:latin typeface="標楷體" pitchFamily="65" charset="-120"/>
              <a:ea typeface="標楷體" pitchFamily="65" charset="-120"/>
            </a:endParaRPr>
          </a:p>
          <a:p>
            <a:r>
              <a:rPr kumimoji="0" lang="zh-TW" altLang="en-US" sz="2400">
                <a:latin typeface="標楷體" pitchFamily="65" charset="-120"/>
                <a:ea typeface="標楷體" pitchFamily="65" charset="-120"/>
              </a:rPr>
              <a:t>電筒照光的方式。生雞蛋裡面蛋白含水量較高，</a:t>
            </a:r>
            <a:endParaRPr kumimoji="0" lang="en-US" altLang="zh-TW" sz="2400">
              <a:latin typeface="標楷體" pitchFamily="65" charset="-120"/>
              <a:ea typeface="標楷體" pitchFamily="65" charset="-120"/>
            </a:endParaRPr>
          </a:p>
          <a:p>
            <a:r>
              <a:rPr kumimoji="0" lang="zh-TW" altLang="en-US" sz="2400">
                <a:latin typeface="標楷體" pitchFamily="65" charset="-120"/>
                <a:ea typeface="標楷體" pitchFamily="65" charset="-120"/>
              </a:rPr>
              <a:t>所以會透光；不透光的部分就是蛋黃的位置。</a:t>
            </a:r>
          </a:p>
        </p:txBody>
      </p:sp>
      <p:sp>
        <p:nvSpPr>
          <p:cNvPr id="4104" name="文字方塊 22"/>
          <p:cNvSpPr txBox="1">
            <a:spLocks noChangeArrowheads="1"/>
          </p:cNvSpPr>
          <p:nvPr/>
        </p:nvSpPr>
        <p:spPr bwMode="auto">
          <a:xfrm>
            <a:off x="33338" y="4641850"/>
            <a:ext cx="9110662" cy="221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0" lang="en-US" altLang="zh-TW" sz="2400" b="1">
                <a:latin typeface="標楷體" pitchFamily="65" charset="-120"/>
                <a:ea typeface="標楷體" pitchFamily="65" charset="-120"/>
              </a:rPr>
              <a:t>18. </a:t>
            </a:r>
            <a:r>
              <a:rPr kumimoji="0" lang="en-US" altLang="zh-TW" sz="2400">
                <a:latin typeface="標楷體" pitchFamily="65" charset="-120"/>
                <a:ea typeface="標楷體" pitchFamily="65" charset="-120"/>
              </a:rPr>
              <a:t>(</a:t>
            </a:r>
            <a:r>
              <a:rPr kumimoji="0" lang="zh-TW" altLang="en-US" sz="2400">
                <a:latin typeface="標楷體" pitchFamily="65" charset="-120"/>
                <a:ea typeface="標楷體" pitchFamily="65" charset="-120"/>
              </a:rPr>
              <a:t>　</a:t>
            </a:r>
            <a:r>
              <a:rPr kumimoji="0" lang="en-US" altLang="zh-TW" sz="2400">
                <a:latin typeface="標楷體" pitchFamily="65" charset="-120"/>
                <a:ea typeface="標楷體" pitchFamily="65" charset="-120"/>
              </a:rPr>
              <a:t>)</a:t>
            </a:r>
            <a:r>
              <a:rPr kumimoji="0" lang="zh-TW" altLang="en-US" sz="2400">
                <a:latin typeface="標楷體" pitchFamily="65" charset="-120"/>
                <a:ea typeface="標楷體" pitchFamily="65" charset="-120"/>
              </a:rPr>
              <a:t>從文章內容可以知道，用手電筒照生雞蛋會觀察到什麼？</a:t>
            </a:r>
          </a:p>
          <a:p>
            <a:r>
              <a:rPr kumimoji="0" lang="zh-TW" altLang="en-US" sz="2400">
                <a:latin typeface="標楷體" pitchFamily="65" charset="-120"/>
                <a:ea typeface="標楷體" pitchFamily="65" charset="-120"/>
              </a:rPr>
              <a:t>        ①小雞孵化前的變化過程</a:t>
            </a:r>
            <a:r>
              <a:rPr kumimoji="0" lang="en-US" sz="2400">
                <a:latin typeface="標楷體" pitchFamily="65" charset="-120"/>
                <a:ea typeface="標楷體" pitchFamily="65" charset="-120"/>
              </a:rPr>
              <a:t/>
            </a:r>
            <a:br>
              <a:rPr kumimoji="0" lang="en-US" sz="2400">
                <a:latin typeface="標楷體" pitchFamily="65" charset="-120"/>
                <a:ea typeface="標楷體" pitchFamily="65" charset="-120"/>
              </a:rPr>
            </a:br>
            <a:r>
              <a:rPr kumimoji="0" lang="zh-TW" altLang="en-US" sz="2400">
                <a:latin typeface="標楷體" pitchFamily="65" charset="-120"/>
                <a:ea typeface="標楷體" pitchFamily="65" charset="-120"/>
              </a:rPr>
              <a:t>        ②含水量高的蛋白會透光</a:t>
            </a:r>
            <a:r>
              <a:rPr kumimoji="0" lang="en-US" sz="2400">
                <a:latin typeface="標楷體" pitchFamily="65" charset="-120"/>
                <a:ea typeface="標楷體" pitchFamily="65" charset="-120"/>
              </a:rPr>
              <a:t/>
            </a:r>
            <a:br>
              <a:rPr kumimoji="0" lang="en-US" sz="2400">
                <a:latin typeface="標楷體" pitchFamily="65" charset="-120"/>
                <a:ea typeface="標楷體" pitchFamily="65" charset="-120"/>
              </a:rPr>
            </a:br>
            <a:r>
              <a:rPr kumimoji="0" lang="zh-TW" altLang="en-US" sz="2400">
                <a:latin typeface="標楷體" pitchFamily="65" charset="-120"/>
                <a:ea typeface="標楷體" pitchFamily="65" charset="-120"/>
              </a:rPr>
              <a:t>        ③不透光表示雞蛋不新鮮</a:t>
            </a:r>
            <a:r>
              <a:rPr kumimoji="0" lang="en-US" sz="2400">
                <a:latin typeface="標楷體" pitchFamily="65" charset="-120"/>
                <a:ea typeface="標楷體" pitchFamily="65" charset="-120"/>
              </a:rPr>
              <a:t/>
            </a:r>
            <a:br>
              <a:rPr kumimoji="0" lang="en-US" sz="2400">
                <a:latin typeface="標楷體" pitchFamily="65" charset="-120"/>
                <a:ea typeface="標楷體" pitchFamily="65" charset="-120"/>
              </a:rPr>
            </a:br>
            <a:r>
              <a:rPr kumimoji="0" lang="zh-TW" altLang="en-US" sz="2400">
                <a:latin typeface="標楷體" pitchFamily="65" charset="-120"/>
                <a:ea typeface="標楷體" pitchFamily="65" charset="-120"/>
              </a:rPr>
              <a:t>        ④蛋白比蛋黃不容易透光</a:t>
            </a:r>
          </a:p>
          <a:p>
            <a:endParaRPr kumimoji="0" lang="zh-TW" altLang="en-US">
              <a:latin typeface="Calibri" pitchFamily="34" charset="0"/>
            </a:endParaRPr>
          </a:p>
        </p:txBody>
      </p:sp>
      <p:cxnSp>
        <p:nvCxnSpPr>
          <p:cNvPr id="24" name="直線接點 23"/>
          <p:cNvCxnSpPr/>
          <p:nvPr/>
        </p:nvCxnSpPr>
        <p:spPr>
          <a:xfrm>
            <a:off x="2857500" y="3643313"/>
            <a:ext cx="3643313" cy="1587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6" name="直線接點 25"/>
          <p:cNvCxnSpPr/>
          <p:nvPr/>
        </p:nvCxnSpPr>
        <p:spPr>
          <a:xfrm>
            <a:off x="357188" y="4000500"/>
            <a:ext cx="6143625" cy="1588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pic>
        <p:nvPicPr>
          <p:cNvPr id="4107" name="圖片 13" descr="未命名 - 2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461375" y="0"/>
            <a:ext cx="682625" cy="76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888" y="2673350"/>
            <a:ext cx="2879725" cy="4068763"/>
          </a:xfrm>
          <a:prstGeom prst="rect">
            <a:avLst/>
          </a:prstGeom>
          <a:noFill/>
          <a:ln w="635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24" name="图片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58775"/>
            <a:ext cx="1908175" cy="73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8100" dir="8100000" algn="ctr" rotWithShape="0">
              <a:srgbClr val="000000">
                <a:alpha val="39000"/>
              </a:srgbClr>
            </a:outerShdw>
          </a:effectLst>
        </p:spPr>
      </p:pic>
      <p:sp>
        <p:nvSpPr>
          <p:cNvPr id="16406" name="文本框 23"/>
          <p:cNvSpPr txBox="1">
            <a:spLocks noChangeArrowheads="1"/>
          </p:cNvSpPr>
          <p:nvPr/>
        </p:nvSpPr>
        <p:spPr bwMode="auto">
          <a:xfrm>
            <a:off x="-22225" y="447675"/>
            <a:ext cx="1722438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3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  <a:cs typeface="Arial" pitchFamily="34" charset="0"/>
              </a:rPr>
              <a:t>文意理解</a:t>
            </a:r>
            <a:endParaRPr kumimoji="0" lang="zh-CN" altLang="en-US" sz="3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  <a:cs typeface="Arial" pitchFamily="34" charset="0"/>
            </a:endParaRPr>
          </a:p>
        </p:txBody>
      </p:sp>
      <p:pic>
        <p:nvPicPr>
          <p:cNvPr id="5125" name="Picture 2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40650" y="5580063"/>
            <a:ext cx="14033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6" name="文字方塊 6"/>
          <p:cNvSpPr txBox="1">
            <a:spLocks noChangeArrowheads="1"/>
          </p:cNvSpPr>
          <p:nvPr/>
        </p:nvSpPr>
        <p:spPr bwMode="auto">
          <a:xfrm>
            <a:off x="395288" y="3749675"/>
            <a:ext cx="5438775" cy="286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en-US" altLang="zh-TW" sz="2000" b="1">
                <a:latin typeface="標楷體" pitchFamily="65" charset="-120"/>
                <a:ea typeface="標楷體" pitchFamily="65" charset="-120"/>
              </a:rPr>
              <a:t>26. </a:t>
            </a:r>
            <a:r>
              <a:rPr kumimoji="0" lang="zh-TW" altLang="en-US" sz="2000">
                <a:latin typeface="標楷體" pitchFamily="65" charset="-120"/>
                <a:ea typeface="標楷體" pitchFamily="65" charset="-120"/>
              </a:rPr>
              <a:t>高血壓患者可能會有哪些症狀？</a:t>
            </a:r>
          </a:p>
          <a:p>
            <a:r>
              <a:rPr kumimoji="0" lang="zh-TW" altLang="en-US" sz="2000">
                <a:latin typeface="標楷體" pitchFamily="65" charset="-120"/>
                <a:ea typeface="標楷體" pitchFamily="65" charset="-120"/>
              </a:rPr>
              <a:t>     甲</a:t>
            </a:r>
            <a:r>
              <a:rPr kumimoji="0" lang="en-US" altLang="zh-TW" sz="2000">
                <a:latin typeface="標楷體" pitchFamily="65" charset="-120"/>
                <a:ea typeface="標楷體" pitchFamily="65" charset="-120"/>
              </a:rPr>
              <a:t>.</a:t>
            </a:r>
            <a:r>
              <a:rPr kumimoji="0" lang="zh-TW" altLang="en-US" sz="2000">
                <a:latin typeface="標楷體" pitchFamily="65" charset="-120"/>
                <a:ea typeface="標楷體" pitchFamily="65" charset="-120"/>
              </a:rPr>
              <a:t>頭痛、頭暈</a:t>
            </a:r>
            <a:r>
              <a:rPr kumimoji="0" lang="en-US" sz="2000">
                <a:latin typeface="標楷體" pitchFamily="65" charset="-120"/>
                <a:ea typeface="標楷體" pitchFamily="65" charset="-120"/>
              </a:rPr>
              <a:t/>
            </a:r>
            <a:br>
              <a:rPr kumimoji="0" lang="en-US" sz="2000">
                <a:latin typeface="標楷體" pitchFamily="65" charset="-120"/>
                <a:ea typeface="標楷體" pitchFamily="65" charset="-120"/>
              </a:rPr>
            </a:br>
            <a:r>
              <a:rPr kumimoji="0" lang="en-US" sz="2000">
                <a:latin typeface="標楷體" pitchFamily="65" charset="-120"/>
                <a:ea typeface="標楷體" pitchFamily="65" charset="-120"/>
              </a:rPr>
              <a:t>     </a:t>
            </a:r>
            <a:r>
              <a:rPr kumimoji="0" lang="zh-TW" altLang="en-US" sz="2000">
                <a:latin typeface="標楷體" pitchFamily="65" charset="-120"/>
                <a:ea typeface="標楷體" pitchFamily="65" charset="-120"/>
              </a:rPr>
              <a:t>乙</a:t>
            </a:r>
            <a:r>
              <a:rPr kumimoji="0" lang="en-US" altLang="zh-TW" sz="2000">
                <a:latin typeface="標楷體" pitchFamily="65" charset="-120"/>
                <a:ea typeface="標楷體" pitchFamily="65" charset="-120"/>
              </a:rPr>
              <a:t>.</a:t>
            </a:r>
            <a:r>
              <a:rPr kumimoji="0" lang="zh-TW" altLang="en-US" sz="2000">
                <a:latin typeface="標楷體" pitchFamily="65" charset="-120"/>
                <a:ea typeface="標楷體" pitchFamily="65" charset="-120"/>
              </a:rPr>
              <a:t>視力模糊</a:t>
            </a:r>
            <a:r>
              <a:rPr kumimoji="0" lang="en-US" sz="2000">
                <a:latin typeface="標楷體" pitchFamily="65" charset="-120"/>
                <a:ea typeface="標楷體" pitchFamily="65" charset="-120"/>
              </a:rPr>
              <a:t/>
            </a:r>
            <a:br>
              <a:rPr kumimoji="0" lang="en-US" sz="2000">
                <a:latin typeface="標楷體" pitchFamily="65" charset="-120"/>
                <a:ea typeface="標楷體" pitchFamily="65" charset="-120"/>
              </a:rPr>
            </a:br>
            <a:r>
              <a:rPr kumimoji="0" lang="en-US" sz="2000">
                <a:latin typeface="標楷體" pitchFamily="65" charset="-120"/>
                <a:ea typeface="標楷體" pitchFamily="65" charset="-120"/>
              </a:rPr>
              <a:t>     </a:t>
            </a:r>
            <a:r>
              <a:rPr kumimoji="0" lang="zh-TW" altLang="en-US" sz="2000">
                <a:latin typeface="標楷體" pitchFamily="65" charset="-120"/>
                <a:ea typeface="標楷體" pitchFamily="65" charset="-120"/>
              </a:rPr>
              <a:t>丙</a:t>
            </a:r>
            <a:r>
              <a:rPr kumimoji="0" lang="en-US" altLang="zh-TW" sz="2000">
                <a:latin typeface="標楷體" pitchFamily="65" charset="-120"/>
                <a:ea typeface="標楷體" pitchFamily="65" charset="-120"/>
              </a:rPr>
              <a:t>.</a:t>
            </a:r>
            <a:r>
              <a:rPr kumimoji="0" lang="zh-TW" altLang="en-US" sz="2000">
                <a:latin typeface="標楷體" pitchFamily="65" charset="-120"/>
                <a:ea typeface="標楷體" pitchFamily="65" charset="-120"/>
              </a:rPr>
              <a:t>臉色發白</a:t>
            </a:r>
          </a:p>
          <a:p>
            <a:r>
              <a:rPr kumimoji="0" lang="zh-TW" altLang="en-US" sz="2000">
                <a:latin typeface="標楷體" pitchFamily="65" charset="-120"/>
                <a:ea typeface="標楷體" pitchFamily="65" charset="-120"/>
              </a:rPr>
              <a:t>    ①甲乙</a:t>
            </a:r>
            <a:r>
              <a:rPr kumimoji="0" lang="en-US" sz="2000">
                <a:latin typeface="標楷體" pitchFamily="65" charset="-120"/>
                <a:ea typeface="標楷體" pitchFamily="65" charset="-120"/>
              </a:rPr>
              <a:t/>
            </a:r>
            <a:br>
              <a:rPr kumimoji="0" lang="en-US" sz="2000">
                <a:latin typeface="標楷體" pitchFamily="65" charset="-120"/>
                <a:ea typeface="標楷體" pitchFamily="65" charset="-120"/>
              </a:rPr>
            </a:br>
            <a:r>
              <a:rPr kumimoji="0" lang="en-US" sz="2000">
                <a:latin typeface="標楷體" pitchFamily="65" charset="-120"/>
                <a:ea typeface="標楷體" pitchFamily="65" charset="-120"/>
              </a:rPr>
              <a:t>    </a:t>
            </a:r>
            <a:r>
              <a:rPr kumimoji="0" lang="zh-TW" altLang="en-US" sz="2000">
                <a:latin typeface="標楷體" pitchFamily="65" charset="-120"/>
                <a:ea typeface="標楷體" pitchFamily="65" charset="-120"/>
              </a:rPr>
              <a:t>②甲丙</a:t>
            </a:r>
            <a:r>
              <a:rPr kumimoji="0" lang="en-US" sz="2000">
                <a:latin typeface="標楷體" pitchFamily="65" charset="-120"/>
                <a:ea typeface="標楷體" pitchFamily="65" charset="-120"/>
              </a:rPr>
              <a:t/>
            </a:r>
            <a:br>
              <a:rPr kumimoji="0" lang="en-US" sz="2000">
                <a:latin typeface="標楷體" pitchFamily="65" charset="-120"/>
                <a:ea typeface="標楷體" pitchFamily="65" charset="-120"/>
              </a:rPr>
            </a:br>
            <a:r>
              <a:rPr kumimoji="0" lang="en-US" sz="2000">
                <a:latin typeface="標楷體" pitchFamily="65" charset="-120"/>
                <a:ea typeface="標楷體" pitchFamily="65" charset="-120"/>
              </a:rPr>
              <a:t>    </a:t>
            </a:r>
            <a:r>
              <a:rPr kumimoji="0" lang="zh-TW" altLang="en-US" sz="2000">
                <a:latin typeface="標楷體" pitchFamily="65" charset="-120"/>
                <a:ea typeface="標楷體" pitchFamily="65" charset="-120"/>
              </a:rPr>
              <a:t>③乙丙</a:t>
            </a:r>
            <a:r>
              <a:rPr kumimoji="0" lang="en-US" sz="2000">
                <a:latin typeface="標楷體" pitchFamily="65" charset="-120"/>
                <a:ea typeface="標楷體" pitchFamily="65" charset="-120"/>
              </a:rPr>
              <a:t/>
            </a:r>
            <a:br>
              <a:rPr kumimoji="0" lang="en-US" sz="2000">
                <a:latin typeface="標楷體" pitchFamily="65" charset="-120"/>
                <a:ea typeface="標楷體" pitchFamily="65" charset="-120"/>
              </a:rPr>
            </a:br>
            <a:r>
              <a:rPr kumimoji="0" lang="en-US" sz="2000">
                <a:latin typeface="標楷體" pitchFamily="65" charset="-120"/>
                <a:ea typeface="標楷體" pitchFamily="65" charset="-120"/>
              </a:rPr>
              <a:t>    </a:t>
            </a:r>
            <a:r>
              <a:rPr kumimoji="0" lang="zh-TW" altLang="en-US" sz="2000">
                <a:latin typeface="標楷體" pitchFamily="65" charset="-120"/>
                <a:ea typeface="標楷體" pitchFamily="65" charset="-120"/>
              </a:rPr>
              <a:t>④以上皆是</a:t>
            </a:r>
          </a:p>
          <a:p>
            <a:endParaRPr kumimoji="0" lang="zh-TW" altLang="en-US" sz="2000">
              <a:latin typeface="Calibri" pitchFamily="34" charset="0"/>
            </a:endParaRPr>
          </a:p>
        </p:txBody>
      </p:sp>
      <p:grpSp>
        <p:nvGrpSpPr>
          <p:cNvPr id="2" name="群組 16"/>
          <p:cNvGrpSpPr>
            <a:grpSpLocks/>
          </p:cNvGrpSpPr>
          <p:nvPr/>
        </p:nvGrpSpPr>
        <p:grpSpPr bwMode="auto">
          <a:xfrm>
            <a:off x="-22225" y="0"/>
            <a:ext cx="5594350" cy="2060575"/>
            <a:chOff x="-22860" y="0"/>
            <a:chExt cx="5594985" cy="2060848"/>
          </a:xfrm>
        </p:grpSpPr>
        <p:pic>
          <p:nvPicPr>
            <p:cNvPr id="5135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 rot="5400000">
              <a:off x="188283" y="-188284"/>
              <a:ext cx="2060848" cy="24374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9" name="文本框 23"/>
            <p:cNvSpPr txBox="1">
              <a:spLocks noChangeArrowheads="1"/>
            </p:cNvSpPr>
            <p:nvPr/>
          </p:nvSpPr>
          <p:spPr bwMode="auto">
            <a:xfrm>
              <a:off x="-22860" y="44456"/>
              <a:ext cx="1724221" cy="5541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30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標楷體" pitchFamily="65" charset="-120"/>
                  <a:ea typeface="標楷體" pitchFamily="65" charset="-120"/>
                  <a:cs typeface="Arial" pitchFamily="34" charset="0"/>
                </a:rPr>
                <a:t>文意理解</a:t>
              </a:r>
              <a:endParaRPr kumimoji="0" lang="zh-CN" altLang="en-US" sz="3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  <a:cs typeface="Arial" pitchFamily="34" charset="0"/>
              </a:endParaRPr>
            </a:p>
          </p:txBody>
        </p:sp>
        <p:sp>
          <p:nvSpPr>
            <p:cNvPr id="20" name="文字方塊 7"/>
            <p:cNvSpPr txBox="1">
              <a:spLocks noChangeArrowheads="1"/>
            </p:cNvSpPr>
            <p:nvPr/>
          </p:nvSpPr>
          <p:spPr bwMode="auto">
            <a:xfrm>
              <a:off x="-632" y="549348"/>
              <a:ext cx="5572757" cy="4604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240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標楷體" pitchFamily="65" charset="-120"/>
                  <a:ea typeface="標楷體" pitchFamily="65" charset="-120"/>
                </a:rPr>
                <a:t>五年級</a:t>
              </a:r>
            </a:p>
          </p:txBody>
        </p:sp>
      </p:grpSp>
      <p:sp>
        <p:nvSpPr>
          <p:cNvPr id="5128" name="文字方塊 5"/>
          <p:cNvSpPr txBox="1">
            <a:spLocks noChangeArrowheads="1"/>
          </p:cNvSpPr>
          <p:nvPr/>
        </p:nvSpPr>
        <p:spPr bwMode="auto">
          <a:xfrm>
            <a:off x="433388" y="1484313"/>
            <a:ext cx="5699125" cy="224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0" lang="en-US" altLang="zh-TW" sz="2000" b="1">
                <a:latin typeface="標楷體" pitchFamily="65" charset="-120"/>
                <a:ea typeface="標楷體" pitchFamily="65" charset="-120"/>
              </a:rPr>
              <a:t>25. </a:t>
            </a:r>
            <a:r>
              <a:rPr kumimoji="0" lang="zh-TW" altLang="en-US" sz="2000">
                <a:latin typeface="標楷體" pitchFamily="65" charset="-120"/>
                <a:ea typeface="標楷體" pitchFamily="65" charset="-120"/>
              </a:rPr>
              <a:t>醫生診斷高血壓的標準是：</a:t>
            </a:r>
            <a:endParaRPr kumimoji="0" lang="en-US" altLang="zh-TW" sz="2000">
              <a:latin typeface="標楷體" pitchFamily="65" charset="-120"/>
              <a:ea typeface="標楷體" pitchFamily="65" charset="-120"/>
            </a:endParaRPr>
          </a:p>
          <a:p>
            <a:r>
              <a:rPr kumimoji="0" lang="zh-TW" altLang="en-US" sz="2000">
                <a:latin typeface="標楷體" pitchFamily="65" charset="-120"/>
                <a:ea typeface="標楷體" pitchFamily="65" charset="-120"/>
              </a:rPr>
              <a:t> 連續兩次就診，所測量到的血壓值如何？</a:t>
            </a:r>
          </a:p>
          <a:p>
            <a:r>
              <a:rPr kumimoji="0" lang="zh-TW" altLang="en-US" sz="2000">
                <a:latin typeface="標楷體" pitchFamily="65" charset="-120"/>
                <a:ea typeface="標楷體" pitchFamily="65" charset="-120"/>
              </a:rPr>
              <a:t>  ①收縮壓高於</a:t>
            </a:r>
            <a:r>
              <a:rPr kumimoji="0" lang="en-US" altLang="zh-TW" sz="2000">
                <a:latin typeface="標楷體" pitchFamily="65" charset="-120"/>
                <a:ea typeface="標楷體" pitchFamily="65" charset="-120"/>
              </a:rPr>
              <a:t>140mmHg</a:t>
            </a:r>
            <a:r>
              <a:rPr kumimoji="0" lang="zh-TW" altLang="en-US" sz="2000">
                <a:latin typeface="標楷體" pitchFamily="65" charset="-120"/>
                <a:ea typeface="標楷體" pitchFamily="65" charset="-120"/>
              </a:rPr>
              <a:t>以上或舒張壓</a:t>
            </a:r>
            <a:r>
              <a:rPr kumimoji="0" lang="en-US" altLang="zh-TW" sz="2000">
                <a:latin typeface="標楷體" pitchFamily="65" charset="-120"/>
                <a:ea typeface="標楷體" pitchFamily="65" charset="-120"/>
              </a:rPr>
              <a:t>90mmHg</a:t>
            </a:r>
            <a:r>
              <a:rPr kumimoji="0" lang="zh-TW" altLang="en-US" sz="2000">
                <a:latin typeface="標楷體" pitchFamily="65" charset="-120"/>
                <a:ea typeface="標楷體" pitchFamily="65" charset="-120"/>
              </a:rPr>
              <a:t>以上</a:t>
            </a:r>
            <a:r>
              <a:rPr kumimoji="0" lang="en-US" sz="2000">
                <a:latin typeface="標楷體" pitchFamily="65" charset="-120"/>
                <a:ea typeface="標楷體" pitchFamily="65" charset="-120"/>
              </a:rPr>
              <a:t/>
            </a:r>
            <a:br>
              <a:rPr kumimoji="0" lang="en-US" sz="2000">
                <a:latin typeface="標楷體" pitchFamily="65" charset="-120"/>
                <a:ea typeface="標楷體" pitchFamily="65" charset="-120"/>
              </a:rPr>
            </a:br>
            <a:r>
              <a:rPr kumimoji="0" lang="en-US" sz="2000">
                <a:latin typeface="標楷體" pitchFamily="65" charset="-120"/>
                <a:ea typeface="標楷體" pitchFamily="65" charset="-120"/>
              </a:rPr>
              <a:t>  </a:t>
            </a:r>
            <a:r>
              <a:rPr kumimoji="0" lang="zh-TW" altLang="en-US" sz="2000">
                <a:latin typeface="標楷體" pitchFamily="65" charset="-120"/>
                <a:ea typeface="標楷體" pitchFamily="65" charset="-120"/>
              </a:rPr>
              <a:t>②收縮壓高於</a:t>
            </a:r>
            <a:r>
              <a:rPr kumimoji="0" lang="en-US" altLang="zh-TW" sz="2000">
                <a:latin typeface="標楷體" pitchFamily="65" charset="-120"/>
                <a:ea typeface="標楷體" pitchFamily="65" charset="-120"/>
              </a:rPr>
              <a:t>140mmHg</a:t>
            </a:r>
            <a:r>
              <a:rPr kumimoji="0" lang="zh-TW" altLang="en-US" sz="2000">
                <a:latin typeface="標楷體" pitchFamily="65" charset="-120"/>
                <a:ea typeface="標楷體" pitchFamily="65" charset="-120"/>
              </a:rPr>
              <a:t>以上且舒張壓</a:t>
            </a:r>
            <a:r>
              <a:rPr kumimoji="0" lang="en-US" altLang="zh-TW" sz="2000">
                <a:latin typeface="標楷體" pitchFamily="65" charset="-120"/>
                <a:ea typeface="標楷體" pitchFamily="65" charset="-120"/>
              </a:rPr>
              <a:t>90mmHg</a:t>
            </a:r>
            <a:r>
              <a:rPr kumimoji="0" lang="zh-TW" altLang="en-US" sz="2000">
                <a:latin typeface="標楷體" pitchFamily="65" charset="-120"/>
                <a:ea typeface="標楷體" pitchFamily="65" charset="-120"/>
              </a:rPr>
              <a:t>以上</a:t>
            </a:r>
            <a:r>
              <a:rPr kumimoji="0" lang="en-US" sz="2000">
                <a:latin typeface="標楷體" pitchFamily="65" charset="-120"/>
                <a:ea typeface="標楷體" pitchFamily="65" charset="-120"/>
              </a:rPr>
              <a:t/>
            </a:r>
            <a:br>
              <a:rPr kumimoji="0" lang="en-US" sz="2000">
                <a:latin typeface="標楷體" pitchFamily="65" charset="-120"/>
                <a:ea typeface="標楷體" pitchFamily="65" charset="-120"/>
              </a:rPr>
            </a:br>
            <a:r>
              <a:rPr kumimoji="0" lang="en-US" sz="2000">
                <a:latin typeface="標楷體" pitchFamily="65" charset="-120"/>
                <a:ea typeface="標楷體" pitchFamily="65" charset="-120"/>
              </a:rPr>
              <a:t>  </a:t>
            </a:r>
            <a:r>
              <a:rPr kumimoji="0" lang="zh-TW" altLang="en-US" sz="2000">
                <a:latin typeface="標楷體" pitchFamily="65" charset="-120"/>
                <a:ea typeface="標楷體" pitchFamily="65" charset="-120"/>
              </a:rPr>
              <a:t>③收縮壓低於</a:t>
            </a:r>
            <a:r>
              <a:rPr kumimoji="0" lang="en-US" altLang="zh-TW" sz="2000">
                <a:latin typeface="標楷體" pitchFamily="65" charset="-120"/>
                <a:ea typeface="標楷體" pitchFamily="65" charset="-120"/>
              </a:rPr>
              <a:t>140mmHg</a:t>
            </a:r>
            <a:r>
              <a:rPr kumimoji="0" lang="zh-TW" altLang="en-US" sz="2000">
                <a:latin typeface="標楷體" pitchFamily="65" charset="-120"/>
                <a:ea typeface="標楷體" pitchFamily="65" charset="-120"/>
              </a:rPr>
              <a:t>以下或舒張壓</a:t>
            </a:r>
            <a:r>
              <a:rPr kumimoji="0" lang="en-US" altLang="zh-TW" sz="2000">
                <a:latin typeface="標楷體" pitchFamily="65" charset="-120"/>
                <a:ea typeface="標楷體" pitchFamily="65" charset="-120"/>
              </a:rPr>
              <a:t>90mmHg</a:t>
            </a:r>
            <a:r>
              <a:rPr kumimoji="0" lang="zh-TW" altLang="en-US" sz="2000">
                <a:latin typeface="標楷體" pitchFamily="65" charset="-120"/>
                <a:ea typeface="標楷體" pitchFamily="65" charset="-120"/>
              </a:rPr>
              <a:t>以下</a:t>
            </a:r>
            <a:r>
              <a:rPr kumimoji="0" lang="en-US" sz="2000">
                <a:latin typeface="標楷體" pitchFamily="65" charset="-120"/>
                <a:ea typeface="標楷體" pitchFamily="65" charset="-120"/>
              </a:rPr>
              <a:t/>
            </a:r>
            <a:br>
              <a:rPr kumimoji="0" lang="en-US" sz="2000">
                <a:latin typeface="標楷體" pitchFamily="65" charset="-120"/>
                <a:ea typeface="標楷體" pitchFamily="65" charset="-120"/>
              </a:rPr>
            </a:br>
            <a:r>
              <a:rPr kumimoji="0" lang="en-US" sz="2000">
                <a:latin typeface="標楷體" pitchFamily="65" charset="-120"/>
                <a:ea typeface="標楷體" pitchFamily="65" charset="-120"/>
              </a:rPr>
              <a:t>  </a:t>
            </a:r>
            <a:r>
              <a:rPr kumimoji="0" lang="zh-TW" altLang="en-US" sz="2000">
                <a:latin typeface="標楷體" pitchFamily="65" charset="-120"/>
                <a:ea typeface="標楷體" pitchFamily="65" charset="-120"/>
              </a:rPr>
              <a:t>④收縮壓低於</a:t>
            </a:r>
            <a:r>
              <a:rPr kumimoji="0" lang="en-US" altLang="zh-TW" sz="2000">
                <a:latin typeface="標楷體" pitchFamily="65" charset="-120"/>
                <a:ea typeface="標楷體" pitchFamily="65" charset="-120"/>
              </a:rPr>
              <a:t>140mmHg</a:t>
            </a:r>
            <a:r>
              <a:rPr kumimoji="0" lang="zh-TW" altLang="en-US" sz="2000">
                <a:latin typeface="標楷體" pitchFamily="65" charset="-120"/>
                <a:ea typeface="標楷體" pitchFamily="65" charset="-120"/>
              </a:rPr>
              <a:t>以上且舒張壓</a:t>
            </a:r>
            <a:r>
              <a:rPr kumimoji="0" lang="en-US" altLang="zh-TW" sz="2000">
                <a:latin typeface="標楷體" pitchFamily="65" charset="-120"/>
                <a:ea typeface="標楷體" pitchFamily="65" charset="-120"/>
              </a:rPr>
              <a:t>90mmHg</a:t>
            </a:r>
            <a:r>
              <a:rPr kumimoji="0" lang="zh-TW" altLang="en-US" sz="2000">
                <a:latin typeface="標楷體" pitchFamily="65" charset="-120"/>
                <a:ea typeface="標楷體" pitchFamily="65" charset="-120"/>
              </a:rPr>
              <a:t>以下</a:t>
            </a:r>
          </a:p>
          <a:p>
            <a:endParaRPr kumimoji="0" lang="zh-TW" altLang="en-US" sz="2000">
              <a:latin typeface="Calibri" pitchFamily="34" charset="0"/>
            </a:endParaRPr>
          </a:p>
        </p:txBody>
      </p:sp>
      <p:pic>
        <p:nvPicPr>
          <p:cNvPr id="5129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84888" y="115888"/>
            <a:ext cx="2879725" cy="2493962"/>
          </a:xfrm>
          <a:prstGeom prst="rect">
            <a:avLst/>
          </a:prstGeom>
          <a:noFill/>
          <a:ln w="6350">
            <a:solidFill>
              <a:schemeClr val="tx1"/>
            </a:solidFill>
            <a:miter lim="800000"/>
            <a:headEnd/>
            <a:tailEnd/>
          </a:ln>
        </p:spPr>
      </p:pic>
      <p:cxnSp>
        <p:nvCxnSpPr>
          <p:cNvPr id="23" name="直線接點 22"/>
          <p:cNvCxnSpPr/>
          <p:nvPr/>
        </p:nvCxnSpPr>
        <p:spPr>
          <a:xfrm>
            <a:off x="6804025" y="1700213"/>
            <a:ext cx="1800225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5" name="直線接點 24"/>
          <p:cNvCxnSpPr/>
          <p:nvPr/>
        </p:nvCxnSpPr>
        <p:spPr>
          <a:xfrm>
            <a:off x="6300788" y="2133600"/>
            <a:ext cx="2016125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7" name="直線接點 26"/>
          <p:cNvCxnSpPr/>
          <p:nvPr/>
        </p:nvCxnSpPr>
        <p:spPr>
          <a:xfrm>
            <a:off x="6372225" y="3860800"/>
            <a:ext cx="2016125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8" name="直線接點 27"/>
          <p:cNvCxnSpPr/>
          <p:nvPr/>
        </p:nvCxnSpPr>
        <p:spPr>
          <a:xfrm>
            <a:off x="6372225" y="4365625"/>
            <a:ext cx="2016125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9" name="直線接點 28"/>
          <p:cNvCxnSpPr/>
          <p:nvPr/>
        </p:nvCxnSpPr>
        <p:spPr>
          <a:xfrm>
            <a:off x="6372225" y="6669088"/>
            <a:ext cx="1079500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群組 9"/>
          <p:cNvGrpSpPr>
            <a:grpSpLocks/>
          </p:cNvGrpSpPr>
          <p:nvPr/>
        </p:nvGrpSpPr>
        <p:grpSpPr bwMode="auto">
          <a:xfrm>
            <a:off x="-22225" y="0"/>
            <a:ext cx="5594350" cy="2060575"/>
            <a:chOff x="-22860" y="0"/>
            <a:chExt cx="5594985" cy="2060848"/>
          </a:xfrm>
        </p:grpSpPr>
        <p:pic>
          <p:nvPicPr>
            <p:cNvPr id="6151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 rot="5400000">
              <a:off x="188283" y="-188284"/>
              <a:ext cx="2060848" cy="24374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2" name="文本框 23"/>
            <p:cNvSpPr txBox="1">
              <a:spLocks noChangeArrowheads="1"/>
            </p:cNvSpPr>
            <p:nvPr/>
          </p:nvSpPr>
          <p:spPr bwMode="auto">
            <a:xfrm>
              <a:off x="-22860" y="44456"/>
              <a:ext cx="1724221" cy="5541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30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標楷體" pitchFamily="65" charset="-120"/>
                  <a:ea typeface="標楷體" pitchFamily="65" charset="-120"/>
                  <a:cs typeface="Arial" pitchFamily="34" charset="0"/>
                </a:rPr>
                <a:t>文意理解</a:t>
              </a:r>
              <a:endParaRPr kumimoji="0" lang="zh-CN" altLang="en-US" sz="3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  <a:cs typeface="Arial" pitchFamily="34" charset="0"/>
              </a:endParaRPr>
            </a:p>
          </p:txBody>
        </p:sp>
        <p:sp>
          <p:nvSpPr>
            <p:cNvPr id="13" name="文字方塊 7"/>
            <p:cNvSpPr txBox="1">
              <a:spLocks noChangeArrowheads="1"/>
            </p:cNvSpPr>
            <p:nvPr/>
          </p:nvSpPr>
          <p:spPr bwMode="auto">
            <a:xfrm>
              <a:off x="-632" y="549348"/>
              <a:ext cx="5572757" cy="4604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2400" b="1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標楷體" pitchFamily="65" charset="-120"/>
                  <a:ea typeface="標楷體" pitchFamily="65" charset="-120"/>
                </a:rPr>
                <a:t>教學策略</a:t>
              </a:r>
            </a:p>
          </p:txBody>
        </p:sp>
      </p:grpSp>
      <p:pic>
        <p:nvPicPr>
          <p:cNvPr id="6147" name="Picture 2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12088" y="5646738"/>
            <a:ext cx="1331912" cy="123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8" name="矩形 5"/>
          <p:cNvSpPr>
            <a:spLocks noChangeArrowheads="1"/>
          </p:cNvSpPr>
          <p:nvPr/>
        </p:nvSpPr>
        <p:spPr bwMode="auto">
          <a:xfrm>
            <a:off x="642938" y="2357438"/>
            <a:ext cx="8215312" cy="550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zh-TW" altLang="en-US" sz="280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◎教學策略</a:t>
            </a:r>
            <a:r>
              <a:rPr kumimoji="0" lang="en-US" altLang="zh-TW" sz="280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--</a:t>
            </a:r>
            <a:r>
              <a:rPr kumimoji="0" lang="zh-TW" altLang="en-US" sz="280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提問法</a:t>
            </a:r>
            <a:r>
              <a:rPr kumimoji="0" lang="en-US" altLang="zh-TW" sz="280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:</a:t>
            </a:r>
          </a:p>
          <a:p>
            <a:r>
              <a:rPr kumimoji="0" lang="zh-TW" altLang="en-US" sz="280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   </a:t>
            </a:r>
            <a:r>
              <a:rPr kumimoji="0" lang="en-US" altLang="zh-TW" sz="2800">
                <a:latin typeface="標楷體" pitchFamily="65" charset="-120"/>
                <a:ea typeface="標楷體" pitchFamily="65" charset="-120"/>
              </a:rPr>
              <a:t>PIRLS</a:t>
            </a:r>
            <a:r>
              <a:rPr kumimoji="0" lang="zh-TW" altLang="en-US" sz="2800">
                <a:latin typeface="標楷體" pitchFamily="65" charset="-120"/>
                <a:ea typeface="標楷體" pitchFamily="65" charset="-120"/>
              </a:rPr>
              <a:t>提問第一層次</a:t>
            </a:r>
            <a:r>
              <a:rPr kumimoji="0" lang="en-US" altLang="zh-TW" sz="2800">
                <a:latin typeface="標楷體" pitchFamily="65" charset="-120"/>
                <a:ea typeface="標楷體" pitchFamily="65" charset="-120"/>
              </a:rPr>
              <a:t>,</a:t>
            </a:r>
            <a:r>
              <a:rPr kumimoji="0" lang="zh-TW" altLang="en-US" sz="2800">
                <a:latin typeface="標楷體" pitchFamily="65" charset="-120"/>
                <a:ea typeface="標楷體" pitchFamily="65" charset="-120"/>
              </a:rPr>
              <a:t>提取訊息。</a:t>
            </a:r>
            <a:endParaRPr kumimoji="0" lang="en-US" altLang="zh-TW" sz="2800">
              <a:latin typeface="標楷體" pitchFamily="65" charset="-120"/>
              <a:ea typeface="標楷體" pitchFamily="65" charset="-120"/>
            </a:endParaRPr>
          </a:p>
          <a:p>
            <a:r>
              <a:rPr kumimoji="0" lang="zh-TW" altLang="en-US" sz="2800">
                <a:latin typeface="標楷體" pitchFamily="65" charset="-120"/>
                <a:ea typeface="標楷體" pitchFamily="65" charset="-120"/>
              </a:rPr>
              <a:t>   找出文章中明確提出的訊息。</a:t>
            </a:r>
            <a:endParaRPr kumimoji="0" lang="en-US" altLang="zh-TW" sz="2800">
              <a:solidFill>
                <a:srgbClr val="C00000"/>
              </a:solidFill>
              <a:latin typeface="標楷體" pitchFamily="65" charset="-120"/>
              <a:ea typeface="標楷體" pitchFamily="65" charset="-120"/>
            </a:endParaRPr>
          </a:p>
          <a:p>
            <a:endParaRPr kumimoji="0" lang="en-US" altLang="zh-TW" sz="2800">
              <a:solidFill>
                <a:srgbClr val="C00000"/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kumimoji="0" lang="zh-TW" altLang="en-US" sz="280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◎教學策略</a:t>
            </a:r>
            <a:r>
              <a:rPr kumimoji="0" lang="en-US" altLang="zh-TW" sz="280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—</a:t>
            </a:r>
            <a:r>
              <a:rPr kumimoji="0" lang="zh-TW" altLang="en-US" sz="280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畫線法</a:t>
            </a:r>
            <a:r>
              <a:rPr kumimoji="0" lang="en-US" altLang="zh-TW" sz="280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:</a:t>
            </a:r>
            <a:r>
              <a:rPr kumimoji="0" lang="zh-TW" altLang="en-US" sz="2800">
                <a:latin typeface="標楷體" pitchFamily="65" charset="-120"/>
                <a:ea typeface="標楷體" pitchFamily="65" charset="-120"/>
              </a:rPr>
              <a:t>    </a:t>
            </a:r>
            <a:endParaRPr kumimoji="0" lang="en-US" altLang="zh-TW" sz="2800">
              <a:latin typeface="標楷體" pitchFamily="65" charset="-120"/>
              <a:ea typeface="標楷體" pitchFamily="65" charset="-120"/>
            </a:endParaRPr>
          </a:p>
          <a:p>
            <a:r>
              <a:rPr kumimoji="0" lang="zh-TW" altLang="en-US" sz="2800">
                <a:latin typeface="標楷體" pitchFamily="65" charset="-120"/>
                <a:ea typeface="標楷體" pitchFamily="65" charset="-120"/>
              </a:rPr>
              <a:t>   引導學生理解文意，摘要重點。</a:t>
            </a:r>
            <a:endParaRPr kumimoji="0" lang="en-US" altLang="zh-TW" sz="2800">
              <a:latin typeface="標楷體" pitchFamily="65" charset="-120"/>
              <a:ea typeface="標楷體" pitchFamily="65" charset="-120"/>
            </a:endParaRPr>
          </a:p>
          <a:p>
            <a:r>
              <a:rPr kumimoji="0" lang="zh-TW" altLang="en-US" sz="2800">
                <a:latin typeface="標楷體" pitchFamily="65" charset="-120"/>
                <a:ea typeface="標楷體" pitchFamily="65" charset="-120"/>
              </a:rPr>
              <a:t>   可利用</a:t>
            </a:r>
            <a:r>
              <a:rPr kumimoji="0" lang="en-US" altLang="zh-TW" sz="2800">
                <a:latin typeface="標楷體" pitchFamily="65" charset="-120"/>
                <a:ea typeface="標楷體" pitchFamily="65" charset="-120"/>
              </a:rPr>
              <a:t>5W1H</a:t>
            </a:r>
            <a:r>
              <a:rPr kumimoji="0" lang="zh-TW" altLang="en-US" sz="2800">
                <a:latin typeface="標楷體" pitchFamily="65" charset="-120"/>
                <a:ea typeface="標楷體" pitchFamily="65" charset="-120"/>
              </a:rPr>
              <a:t>提問或是記敘文</a:t>
            </a:r>
            <a:r>
              <a:rPr kumimoji="0" lang="en-US" altLang="zh-TW" sz="2800">
                <a:latin typeface="標楷體" pitchFamily="65" charset="-120"/>
                <a:ea typeface="標楷體" pitchFamily="65" charset="-120"/>
              </a:rPr>
              <a:t>(</a:t>
            </a:r>
            <a:r>
              <a:rPr kumimoji="0" lang="zh-TW" altLang="en-US" sz="2800">
                <a:latin typeface="標楷體" pitchFamily="65" charset="-120"/>
                <a:ea typeface="標楷體" pitchFamily="65" charset="-120"/>
              </a:rPr>
              <a:t>人事時地物</a:t>
            </a:r>
            <a:r>
              <a:rPr kumimoji="0" lang="en-US" altLang="zh-TW" sz="2800">
                <a:latin typeface="標楷體" pitchFamily="65" charset="-120"/>
                <a:ea typeface="標楷體" pitchFamily="65" charset="-120"/>
              </a:rPr>
              <a:t>)</a:t>
            </a:r>
            <a:r>
              <a:rPr kumimoji="0" lang="zh-TW" altLang="en-US" sz="2800">
                <a:latin typeface="標楷體" pitchFamily="65" charset="-120"/>
                <a:ea typeface="標楷體" pitchFamily="65" charset="-120"/>
              </a:rPr>
              <a:t> 。</a:t>
            </a:r>
            <a:endParaRPr kumimoji="0" lang="en-US" altLang="zh-TW" sz="2800">
              <a:latin typeface="標楷體" pitchFamily="65" charset="-120"/>
              <a:ea typeface="標楷體" pitchFamily="65" charset="-120"/>
            </a:endParaRPr>
          </a:p>
          <a:p>
            <a:r>
              <a:rPr kumimoji="0" lang="en-US" altLang="zh-TW" sz="2800">
                <a:latin typeface="標楷體" pitchFamily="65" charset="-120"/>
                <a:ea typeface="標楷體" pitchFamily="65" charset="-120"/>
              </a:rPr>
              <a:t>   </a:t>
            </a:r>
            <a:r>
              <a:rPr kumimoji="0" lang="zh-TW" altLang="en-US" sz="2800">
                <a:latin typeface="標楷體" pitchFamily="65" charset="-120"/>
                <a:ea typeface="標楷體" pitchFamily="65" charset="-120"/>
              </a:rPr>
              <a:t>畫出事件發生的先後順序。</a:t>
            </a:r>
            <a:endParaRPr kumimoji="0" lang="en-US" altLang="zh-TW" sz="2800">
              <a:latin typeface="標楷體" pitchFamily="65" charset="-120"/>
              <a:ea typeface="標楷體" pitchFamily="65" charset="-120"/>
            </a:endParaRPr>
          </a:p>
          <a:p>
            <a:r>
              <a:rPr kumimoji="0" lang="zh-TW" altLang="en-US" sz="2800">
                <a:latin typeface="標楷體" pitchFamily="65" charset="-120"/>
                <a:ea typeface="標楷體" pitchFamily="65" charset="-120"/>
              </a:rPr>
              <a:t>   畫出列舉的項目。</a:t>
            </a:r>
            <a:endParaRPr kumimoji="0" lang="en-US" altLang="zh-TW" sz="2800">
              <a:latin typeface="標楷體" pitchFamily="65" charset="-120"/>
              <a:ea typeface="標楷體" pitchFamily="65" charset="-120"/>
            </a:endParaRPr>
          </a:p>
          <a:p>
            <a:r>
              <a:rPr kumimoji="0" lang="zh-TW" altLang="en-US" sz="2800">
                <a:latin typeface="標楷體" pitchFamily="65" charset="-120"/>
                <a:ea typeface="標楷體" pitchFamily="65" charset="-120"/>
              </a:rPr>
              <a:t>   畫出各段的重點。</a:t>
            </a:r>
            <a:endParaRPr kumimoji="0" lang="en-US" altLang="zh-TW" sz="2800">
              <a:latin typeface="標楷體" pitchFamily="65" charset="-120"/>
              <a:ea typeface="標楷體" pitchFamily="65" charset="-120"/>
            </a:endParaRPr>
          </a:p>
          <a:p>
            <a:endParaRPr kumimoji="0" lang="en-US" altLang="zh-TW">
              <a:latin typeface="Calibri" pitchFamily="34" charset="0"/>
            </a:endParaRPr>
          </a:p>
          <a:p>
            <a:endParaRPr kumimoji="0" lang="en-US" altLang="zh-TW">
              <a:latin typeface="Calibri" pitchFamily="34" charset="0"/>
            </a:endParaRPr>
          </a:p>
          <a:p>
            <a:endParaRPr kumimoji="0" lang="en-US" altLang="zh-TW">
              <a:latin typeface="Calibri" pitchFamily="34" charset="0"/>
            </a:endParaRPr>
          </a:p>
          <a:p>
            <a:endParaRPr kumimoji="0" lang="zh-TW" altLang="en-US">
              <a:latin typeface="Calibri" pitchFamily="34" charset="0"/>
            </a:endParaRPr>
          </a:p>
        </p:txBody>
      </p:sp>
      <p:sp>
        <p:nvSpPr>
          <p:cNvPr id="6149" name="矩形 6"/>
          <p:cNvSpPr>
            <a:spLocks noChangeArrowheads="1"/>
          </p:cNvSpPr>
          <p:nvPr/>
        </p:nvSpPr>
        <p:spPr bwMode="auto">
          <a:xfrm>
            <a:off x="571500" y="1214438"/>
            <a:ext cx="8264525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0" lang="zh-TW" altLang="en-US" sz="280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◎教學診斷</a:t>
            </a:r>
            <a:r>
              <a:rPr kumimoji="0" lang="en-US" altLang="zh-TW" sz="280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:</a:t>
            </a:r>
            <a:r>
              <a:rPr kumimoji="0" lang="zh-TW" altLang="en-US" sz="280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由文意理解表現成績，了解學生的閱讀</a:t>
            </a:r>
            <a:endParaRPr kumimoji="0" lang="en-US" altLang="zh-TW" sz="2800">
              <a:solidFill>
                <a:srgbClr val="C00000"/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kumimoji="0" lang="zh-TW" altLang="en-US" sz="280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           理解層次。</a:t>
            </a:r>
          </a:p>
        </p:txBody>
      </p:sp>
      <p:pic>
        <p:nvPicPr>
          <p:cNvPr id="6150" name="圖片 8" descr="未命名 - 2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461375" y="0"/>
            <a:ext cx="682625" cy="76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群組 9"/>
          <p:cNvGrpSpPr>
            <a:grpSpLocks/>
          </p:cNvGrpSpPr>
          <p:nvPr/>
        </p:nvGrpSpPr>
        <p:grpSpPr bwMode="auto">
          <a:xfrm>
            <a:off x="-22225" y="0"/>
            <a:ext cx="5594350" cy="2060575"/>
            <a:chOff x="-22860" y="0"/>
            <a:chExt cx="5594985" cy="2060848"/>
          </a:xfrm>
        </p:grpSpPr>
        <p:pic>
          <p:nvPicPr>
            <p:cNvPr id="7174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 rot="5400000">
              <a:off x="188283" y="-188284"/>
              <a:ext cx="2060848" cy="24374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" name="文本框 23"/>
            <p:cNvSpPr txBox="1">
              <a:spLocks noChangeArrowheads="1"/>
            </p:cNvSpPr>
            <p:nvPr/>
          </p:nvSpPr>
          <p:spPr bwMode="auto">
            <a:xfrm>
              <a:off x="-22860" y="44456"/>
              <a:ext cx="1724221" cy="5541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30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標楷體" pitchFamily="65" charset="-120"/>
                  <a:ea typeface="標楷體" pitchFamily="65" charset="-120"/>
                  <a:cs typeface="Arial" pitchFamily="34" charset="0"/>
                </a:rPr>
                <a:t>文意理解</a:t>
              </a:r>
              <a:endParaRPr kumimoji="0" lang="zh-CN" altLang="en-US" sz="3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  <a:cs typeface="Arial" pitchFamily="34" charset="0"/>
              </a:endParaRPr>
            </a:p>
          </p:txBody>
        </p:sp>
        <p:sp>
          <p:nvSpPr>
            <p:cNvPr id="6" name="文字方塊 7"/>
            <p:cNvSpPr txBox="1">
              <a:spLocks noChangeArrowheads="1"/>
            </p:cNvSpPr>
            <p:nvPr/>
          </p:nvSpPr>
          <p:spPr bwMode="auto">
            <a:xfrm>
              <a:off x="-632" y="549348"/>
              <a:ext cx="5572757" cy="4604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2400" b="1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標楷體" pitchFamily="65" charset="-120"/>
                  <a:ea typeface="標楷體" pitchFamily="65" charset="-120"/>
                </a:rPr>
                <a:t>教學策略</a:t>
              </a:r>
            </a:p>
          </p:txBody>
        </p:sp>
      </p:grpSp>
      <p:pic>
        <p:nvPicPr>
          <p:cNvPr id="7171" name="Picture 2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12088" y="5646738"/>
            <a:ext cx="1331912" cy="123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矩形 5"/>
          <p:cNvSpPr>
            <a:spLocks noChangeArrowheads="1"/>
          </p:cNvSpPr>
          <p:nvPr/>
        </p:nvSpPr>
        <p:spPr bwMode="auto">
          <a:xfrm>
            <a:off x="571500" y="1214438"/>
            <a:ext cx="8286750" cy="6802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zh-TW" altLang="en-US" sz="280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◎二年級教學策略</a:t>
            </a:r>
            <a:r>
              <a:rPr kumimoji="0" lang="en-US" altLang="zh-TW" sz="280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:</a:t>
            </a:r>
          </a:p>
          <a:p>
            <a:r>
              <a:rPr kumimoji="0" lang="zh-TW" altLang="en-US" sz="2800">
                <a:latin typeface="標楷體" pitchFamily="65" charset="-120"/>
                <a:ea typeface="標楷體" pitchFamily="65" charset="-120"/>
              </a:rPr>
              <a:t> ＊因文章長度通常較短，為了避免跳躍式閱讀，</a:t>
            </a:r>
            <a:endParaRPr kumimoji="0" lang="en-US" altLang="zh-TW" sz="2800">
              <a:latin typeface="標楷體" pitchFamily="65" charset="-120"/>
              <a:ea typeface="標楷體" pitchFamily="65" charset="-120"/>
            </a:endParaRPr>
          </a:p>
          <a:p>
            <a:r>
              <a:rPr kumimoji="0" lang="zh-TW" altLang="en-US" sz="2800">
                <a:latin typeface="標楷體" pitchFamily="65" charset="-120"/>
                <a:ea typeface="標楷體" pitchFamily="65" charset="-120"/>
              </a:rPr>
              <a:t>   可藉由指讀策略，提高學生閱讀的專心度。</a:t>
            </a:r>
            <a:endParaRPr kumimoji="0" lang="en-US" altLang="zh-TW" sz="2800">
              <a:latin typeface="標楷體" pitchFamily="65" charset="-120"/>
              <a:ea typeface="標楷體" pitchFamily="65" charset="-120"/>
            </a:endParaRPr>
          </a:p>
          <a:p>
            <a:r>
              <a:rPr kumimoji="0" lang="zh-TW" altLang="en-US" sz="2800">
                <a:latin typeface="標楷體" pitchFamily="65" charset="-120"/>
                <a:ea typeface="標楷體" pitchFamily="65" charset="-120"/>
              </a:rPr>
              <a:t> ＊提醒學生勿被不會的字干擾，可藉由前後文</a:t>
            </a:r>
            <a:endParaRPr kumimoji="0" lang="en-US" altLang="zh-TW" sz="2800">
              <a:latin typeface="標楷體" pitchFamily="65" charset="-120"/>
              <a:ea typeface="標楷體" pitchFamily="65" charset="-120"/>
            </a:endParaRPr>
          </a:p>
          <a:p>
            <a:r>
              <a:rPr kumimoji="0" lang="zh-TW" altLang="en-US" sz="2800">
                <a:latin typeface="標楷體" pitchFamily="65" charset="-120"/>
                <a:ea typeface="標楷體" pitchFamily="65" charset="-120"/>
              </a:rPr>
              <a:t>   理解文意。</a:t>
            </a:r>
            <a:endParaRPr kumimoji="0" lang="en-US" altLang="zh-TW" sz="2800">
              <a:latin typeface="標楷體" pitchFamily="65" charset="-120"/>
              <a:ea typeface="標楷體" pitchFamily="65" charset="-120"/>
            </a:endParaRPr>
          </a:p>
          <a:p>
            <a:r>
              <a:rPr kumimoji="0" lang="zh-TW" altLang="en-US" sz="2800">
                <a:latin typeface="標楷體" pitchFamily="65" charset="-120"/>
                <a:ea typeface="標楷體" pitchFamily="65" charset="-120"/>
              </a:rPr>
              <a:t>   </a:t>
            </a:r>
            <a:endParaRPr kumimoji="0" lang="en-US" altLang="zh-TW" sz="2800">
              <a:solidFill>
                <a:srgbClr val="C00000"/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kumimoji="0" lang="zh-TW" altLang="en-US" sz="280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◎五年級教學策略</a:t>
            </a:r>
            <a:r>
              <a:rPr kumimoji="0" lang="en-US" altLang="zh-TW" sz="280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:</a:t>
            </a:r>
          </a:p>
          <a:p>
            <a:r>
              <a:rPr kumimoji="0" lang="zh-TW" altLang="en-US" sz="2800">
                <a:latin typeface="標楷體" pitchFamily="65" charset="-120"/>
                <a:ea typeface="標楷體" pitchFamily="65" charset="-120"/>
              </a:rPr>
              <a:t> ＊因文章長度較長，可指導先概覽文章和題目，</a:t>
            </a:r>
            <a:endParaRPr kumimoji="0" lang="en-US" altLang="zh-TW" sz="2800">
              <a:latin typeface="標楷體" pitchFamily="65" charset="-120"/>
              <a:ea typeface="標楷體" pitchFamily="65" charset="-120"/>
            </a:endParaRPr>
          </a:p>
          <a:p>
            <a:r>
              <a:rPr kumimoji="0" lang="zh-TW" altLang="en-US" sz="2800">
                <a:latin typeface="標楷體" pitchFamily="65" charset="-120"/>
                <a:ea typeface="標楷體" pitchFamily="65" charset="-120"/>
              </a:rPr>
              <a:t>   再進行閱讀，較易掌握題目訊息。</a:t>
            </a:r>
            <a:endParaRPr kumimoji="0" lang="en-US" altLang="zh-TW" sz="2800">
              <a:latin typeface="標楷體" pitchFamily="65" charset="-120"/>
              <a:ea typeface="標楷體" pitchFamily="65" charset="-120"/>
            </a:endParaRPr>
          </a:p>
          <a:p>
            <a:r>
              <a:rPr kumimoji="0" lang="zh-TW" altLang="en-US" sz="2800">
                <a:latin typeface="標楷體" pitchFamily="65" charset="-120"/>
                <a:ea typeface="標楷體" pitchFamily="65" charset="-120"/>
              </a:rPr>
              <a:t> ＊大量閱讀、常常閱讀，</a:t>
            </a:r>
            <a:endParaRPr kumimoji="0" lang="en-US" altLang="zh-TW" sz="2800">
              <a:latin typeface="標楷體" pitchFamily="65" charset="-120"/>
              <a:ea typeface="標楷體" pitchFamily="65" charset="-120"/>
            </a:endParaRPr>
          </a:p>
          <a:p>
            <a:r>
              <a:rPr kumimoji="0" lang="zh-TW" altLang="en-US" sz="2800">
                <a:latin typeface="標楷體" pitchFamily="65" charset="-120"/>
                <a:ea typeface="標楷體" pitchFamily="65" charset="-120"/>
              </a:rPr>
              <a:t>   建構語文理解的背景架構。</a:t>
            </a:r>
            <a:endParaRPr kumimoji="0" lang="en-US" altLang="zh-TW" sz="2800">
              <a:latin typeface="標楷體" pitchFamily="65" charset="-120"/>
              <a:ea typeface="標楷體" pitchFamily="65" charset="-120"/>
            </a:endParaRPr>
          </a:p>
          <a:p>
            <a:r>
              <a:rPr kumimoji="0" lang="zh-TW" altLang="en-US" sz="2800">
                <a:latin typeface="標楷體" pitchFamily="65" charset="-120"/>
                <a:ea typeface="標楷體" pitchFamily="65" charset="-120"/>
              </a:rPr>
              <a:t>  </a:t>
            </a:r>
            <a:endParaRPr kumimoji="0" lang="en-US" altLang="zh-TW" sz="2800">
              <a:latin typeface="標楷體" pitchFamily="65" charset="-120"/>
              <a:ea typeface="標楷體" pitchFamily="65" charset="-120"/>
            </a:endParaRPr>
          </a:p>
          <a:p>
            <a:r>
              <a:rPr kumimoji="0" lang="zh-TW" altLang="en-US" sz="280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 </a:t>
            </a:r>
            <a:endParaRPr kumimoji="0" lang="en-US" altLang="zh-TW" sz="2800">
              <a:solidFill>
                <a:srgbClr val="C00000"/>
              </a:solidFill>
              <a:latin typeface="標楷體" pitchFamily="65" charset="-120"/>
              <a:ea typeface="標楷體" pitchFamily="65" charset="-120"/>
            </a:endParaRPr>
          </a:p>
          <a:p>
            <a:endParaRPr kumimoji="0" lang="en-US" altLang="zh-TW">
              <a:latin typeface="Calibri" pitchFamily="34" charset="0"/>
            </a:endParaRPr>
          </a:p>
          <a:p>
            <a:endParaRPr kumimoji="0" lang="en-US" altLang="zh-TW">
              <a:latin typeface="Calibri" pitchFamily="34" charset="0"/>
            </a:endParaRPr>
          </a:p>
          <a:p>
            <a:endParaRPr kumimoji="0" lang="en-US" altLang="zh-TW">
              <a:latin typeface="Calibri" pitchFamily="34" charset="0"/>
            </a:endParaRPr>
          </a:p>
          <a:p>
            <a:endParaRPr kumimoji="0" lang="zh-TW" altLang="en-US">
              <a:latin typeface="Calibri" pitchFamily="34" charset="0"/>
            </a:endParaRPr>
          </a:p>
        </p:txBody>
      </p:sp>
      <p:pic>
        <p:nvPicPr>
          <p:cNvPr id="7173" name="圖片 7" descr="未命名 - 2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461375" y="0"/>
            <a:ext cx="682625" cy="76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7" name="圖片 6" descr="messageImage_150876140645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文字方塊 1"/>
          <p:cNvSpPr txBox="1"/>
          <p:nvPr/>
        </p:nvSpPr>
        <p:spPr>
          <a:xfrm>
            <a:off x="3419872" y="4797152"/>
            <a:ext cx="4536504" cy="101566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zh-TW" altLang="en-US" sz="6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王家珍 老師</a:t>
            </a:r>
            <a:endParaRPr lang="zh-TW" altLang="en-US" sz="6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340589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群組 4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4" name="圖片 3" descr="未命名 - 2.pn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743629" y="5552893"/>
              <a:ext cx="1400371" cy="1305107"/>
            </a:xfrm>
            <a:prstGeom prst="rect">
              <a:avLst/>
            </a:prstGeom>
          </p:spPr>
        </p:pic>
        <p:pic>
          <p:nvPicPr>
            <p:cNvPr id="5" name="圖片 4" descr="未命名 - 5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2438741" cy="2057687"/>
            </a:xfrm>
            <a:prstGeom prst="rect">
              <a:avLst/>
            </a:prstGeom>
          </p:spPr>
        </p:pic>
      </p:grpSp>
      <p:pic>
        <p:nvPicPr>
          <p:cNvPr id="7" name="圖片 6" descr="未命名 - 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460896" y="0"/>
            <a:ext cx="683104" cy="764703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323528" y="2011082"/>
            <a:ext cx="8640960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zh-TW" altLang="en-US" sz="2800" dirty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◎評量重點</a:t>
            </a:r>
            <a:r>
              <a:rPr lang="en-US" altLang="zh-TW" sz="2800" dirty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:</a:t>
            </a:r>
            <a:r>
              <a:rPr lang="zh-TW" altLang="en-US" sz="2400" dirty="0">
                <a:latin typeface="+mj-ea"/>
                <a:ea typeface="+mj-ea"/>
              </a:rPr>
              <a:t>學生整合文章不同區塊間（如句子、段落等</a:t>
            </a:r>
            <a:r>
              <a:rPr lang="zh-TW" altLang="en-US" sz="2400" dirty="0" smtClean="0">
                <a:latin typeface="+mj-ea"/>
                <a:ea typeface="+mj-ea"/>
              </a:rPr>
              <a:t>）</a:t>
            </a:r>
            <a:endParaRPr lang="en-US" altLang="zh-TW" sz="2400" dirty="0" smtClean="0">
              <a:latin typeface="+mj-ea"/>
              <a:ea typeface="+mj-ea"/>
            </a:endParaRPr>
          </a:p>
          <a:p>
            <a:pPr>
              <a:defRPr/>
            </a:pPr>
            <a:r>
              <a:rPr lang="zh-TW" altLang="en-US" sz="2400" dirty="0">
                <a:latin typeface="+mj-ea"/>
                <a:ea typeface="+mj-ea"/>
              </a:rPr>
              <a:t> </a:t>
            </a:r>
            <a:r>
              <a:rPr lang="zh-TW" altLang="en-US" sz="2400" dirty="0" smtClean="0">
                <a:latin typeface="+mj-ea"/>
                <a:ea typeface="+mj-ea"/>
              </a:rPr>
              <a:t>                        的內容</a:t>
            </a:r>
            <a:r>
              <a:rPr lang="zh-TW" altLang="en-US" sz="2400" dirty="0">
                <a:latin typeface="+mj-ea"/>
                <a:ea typeface="+mj-ea"/>
              </a:rPr>
              <a:t>，進而推論出超越文章字面訊息的能力。</a:t>
            </a:r>
            <a:endParaRPr lang="en-US" altLang="zh-TW" sz="2400" dirty="0">
              <a:latin typeface="+mj-ea"/>
              <a:ea typeface="+mj-ea"/>
            </a:endParaRPr>
          </a:p>
        </p:txBody>
      </p:sp>
      <p:sp>
        <p:nvSpPr>
          <p:cNvPr id="9" name="矩形 4"/>
          <p:cNvSpPr>
            <a:spLocks noChangeArrowheads="1"/>
          </p:cNvSpPr>
          <p:nvPr/>
        </p:nvSpPr>
        <p:spPr bwMode="auto">
          <a:xfrm>
            <a:off x="331204" y="4001508"/>
            <a:ext cx="9144000" cy="1261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zh-TW" altLang="en-US" sz="2800" dirty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◎教學重點</a:t>
            </a:r>
            <a:r>
              <a:rPr lang="en-US" altLang="zh-TW" sz="2800" dirty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:</a:t>
            </a:r>
            <a:r>
              <a:rPr lang="zh-TW" altLang="en-US" sz="2400" dirty="0">
                <a:latin typeface="+mj-ea"/>
                <a:ea typeface="+mj-ea"/>
              </a:rPr>
              <a:t>指導學生在閱讀文本時能</a:t>
            </a:r>
            <a:r>
              <a:rPr lang="zh-TW" altLang="en-US" sz="2400" dirty="0">
                <a:solidFill>
                  <a:srgbClr val="FF0000"/>
                </a:solidFill>
                <a:latin typeface="+mj-ea"/>
                <a:ea typeface="+mj-ea"/>
              </a:rPr>
              <a:t>整合文章</a:t>
            </a:r>
            <a:r>
              <a:rPr lang="zh-TW" altLang="en-US" sz="2400" dirty="0">
                <a:latin typeface="+mj-ea"/>
                <a:ea typeface="+mj-ea"/>
              </a:rPr>
              <a:t>不同區塊</a:t>
            </a:r>
            <a:r>
              <a:rPr lang="zh-TW" altLang="en-US" sz="2400" dirty="0" smtClean="0">
                <a:latin typeface="+mj-ea"/>
                <a:ea typeface="+mj-ea"/>
              </a:rPr>
              <a:t>間</a:t>
            </a:r>
            <a:endParaRPr lang="en-US" altLang="zh-TW" sz="2400" dirty="0" smtClean="0">
              <a:latin typeface="+mj-ea"/>
              <a:ea typeface="+mj-ea"/>
            </a:endParaRPr>
          </a:p>
          <a:p>
            <a:pPr>
              <a:defRPr/>
            </a:pPr>
            <a:r>
              <a:rPr lang="zh-TW" altLang="en-US" sz="2400" dirty="0">
                <a:latin typeface="+mj-ea"/>
                <a:ea typeface="+mj-ea"/>
              </a:rPr>
              <a:t> </a:t>
            </a:r>
            <a:r>
              <a:rPr lang="zh-TW" altLang="en-US" sz="2400" dirty="0" smtClean="0">
                <a:latin typeface="+mj-ea"/>
                <a:ea typeface="+mj-ea"/>
              </a:rPr>
              <a:t>                       （</a:t>
            </a:r>
            <a:r>
              <a:rPr lang="zh-TW" altLang="en-US" sz="2400" dirty="0">
                <a:latin typeface="+mj-ea"/>
                <a:ea typeface="+mj-ea"/>
              </a:rPr>
              <a:t>如句子、段落等）的內容，進而</a:t>
            </a:r>
            <a:r>
              <a:rPr lang="zh-TW" altLang="en-US" sz="2400" dirty="0">
                <a:solidFill>
                  <a:srgbClr val="FF0000"/>
                </a:solidFill>
                <a:latin typeface="+mj-ea"/>
                <a:ea typeface="+mj-ea"/>
              </a:rPr>
              <a:t>推論</a:t>
            </a:r>
            <a:r>
              <a:rPr lang="zh-TW" altLang="en-US" sz="2400" dirty="0">
                <a:latin typeface="+mj-ea"/>
                <a:ea typeface="+mj-ea"/>
              </a:rPr>
              <a:t>出</a:t>
            </a:r>
            <a:r>
              <a:rPr lang="zh-TW" altLang="en-US" sz="2400" dirty="0" smtClean="0">
                <a:solidFill>
                  <a:srgbClr val="FF0000"/>
                </a:solidFill>
                <a:latin typeface="+mj-ea"/>
                <a:ea typeface="+mj-ea"/>
              </a:rPr>
              <a:t>超越</a:t>
            </a:r>
            <a:endParaRPr lang="en-US" altLang="zh-TW" sz="2400" dirty="0" smtClean="0">
              <a:solidFill>
                <a:srgbClr val="FF0000"/>
              </a:solidFill>
              <a:latin typeface="+mj-ea"/>
              <a:ea typeface="+mj-ea"/>
            </a:endParaRPr>
          </a:p>
          <a:p>
            <a:pPr>
              <a:defRPr/>
            </a:pPr>
            <a:r>
              <a:rPr lang="zh-TW" altLang="en-US" sz="2400" dirty="0">
                <a:solidFill>
                  <a:srgbClr val="FF0000"/>
                </a:solidFill>
                <a:latin typeface="+mj-ea"/>
                <a:ea typeface="+mj-ea"/>
              </a:rPr>
              <a:t> </a:t>
            </a:r>
            <a:r>
              <a:rPr lang="zh-TW" altLang="en-US" sz="2400" dirty="0" smtClean="0">
                <a:solidFill>
                  <a:srgbClr val="FF0000"/>
                </a:solidFill>
                <a:latin typeface="+mj-ea"/>
                <a:ea typeface="+mj-ea"/>
              </a:rPr>
              <a:t>                        文章</a:t>
            </a:r>
            <a:r>
              <a:rPr lang="zh-TW" altLang="en-US" sz="2400" dirty="0">
                <a:solidFill>
                  <a:srgbClr val="FF0000"/>
                </a:solidFill>
                <a:latin typeface="+mj-ea"/>
                <a:ea typeface="+mj-ea"/>
              </a:rPr>
              <a:t>字面</a:t>
            </a:r>
            <a:r>
              <a:rPr lang="zh-TW" altLang="en-US" sz="2400" dirty="0">
                <a:latin typeface="+mj-ea"/>
                <a:ea typeface="+mj-ea"/>
              </a:rPr>
              <a:t>訊息的能力</a:t>
            </a:r>
            <a:endParaRPr lang="zh-TW" altLang="en-US" sz="2400" dirty="0">
              <a:solidFill>
                <a:srgbClr val="C00000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2518005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群組 4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4" name="圖片 3" descr="未命名 - 2.pn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743629" y="5552893"/>
              <a:ext cx="1400371" cy="1305107"/>
            </a:xfrm>
            <a:prstGeom prst="rect">
              <a:avLst/>
            </a:prstGeom>
          </p:spPr>
        </p:pic>
        <p:pic>
          <p:nvPicPr>
            <p:cNvPr id="5" name="圖片 4" descr="未命名 - 5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2438741" cy="2057687"/>
            </a:xfrm>
            <a:prstGeom prst="rect">
              <a:avLst/>
            </a:prstGeom>
          </p:spPr>
        </p:pic>
      </p:grpSp>
      <p:pic>
        <p:nvPicPr>
          <p:cNvPr id="7" name="圖片 6" descr="未命名 - 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460896" y="0"/>
            <a:ext cx="683104" cy="764703"/>
          </a:xfrm>
          <a:prstGeom prst="rect">
            <a:avLst/>
          </a:prstGeom>
        </p:spPr>
      </p:pic>
      <p:grpSp>
        <p:nvGrpSpPr>
          <p:cNvPr id="8" name="群組 9"/>
          <p:cNvGrpSpPr>
            <a:grpSpLocks/>
          </p:cNvGrpSpPr>
          <p:nvPr/>
        </p:nvGrpSpPr>
        <p:grpSpPr bwMode="auto">
          <a:xfrm>
            <a:off x="-22225" y="0"/>
            <a:ext cx="5594350" cy="2060575"/>
            <a:chOff x="-22860" y="0"/>
            <a:chExt cx="5594985" cy="2060848"/>
          </a:xfrm>
        </p:grpSpPr>
        <p:pic>
          <p:nvPicPr>
            <p:cNvPr id="9" name="Picture 2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188283" y="-188284"/>
              <a:ext cx="2060848" cy="24374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" name="文本框 23"/>
            <p:cNvSpPr txBox="1">
              <a:spLocks noChangeArrowheads="1"/>
            </p:cNvSpPr>
            <p:nvPr/>
          </p:nvSpPr>
          <p:spPr bwMode="auto">
            <a:xfrm>
              <a:off x="-22860" y="44456"/>
              <a:ext cx="1724221" cy="5541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zh-TW" altLang="en-US" sz="30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標楷體" pitchFamily="65" charset="-120"/>
                  <a:ea typeface="標楷體" pitchFamily="65" charset="-120"/>
                  <a:cs typeface="Arial" pitchFamily="34" charset="0"/>
                </a:rPr>
                <a:t>推論理解</a:t>
              </a:r>
              <a:endParaRPr lang="zh-CN" altLang="en-US" sz="3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  <a:cs typeface="Arial" pitchFamily="34" charset="0"/>
              </a:endParaRPr>
            </a:p>
          </p:txBody>
        </p:sp>
        <p:sp>
          <p:nvSpPr>
            <p:cNvPr id="11" name="文字方塊 7"/>
            <p:cNvSpPr txBox="1">
              <a:spLocks noChangeArrowheads="1"/>
            </p:cNvSpPr>
            <p:nvPr/>
          </p:nvSpPr>
          <p:spPr bwMode="auto">
            <a:xfrm>
              <a:off x="-632" y="549348"/>
              <a:ext cx="5572757" cy="4604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zh-TW" altLang="en-US" sz="2400" b="1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標楷體" pitchFamily="65" charset="-120"/>
                  <a:ea typeface="標楷體" pitchFamily="65" charset="-120"/>
                </a:rPr>
                <a:t>教學策略</a:t>
              </a:r>
            </a:p>
          </p:txBody>
        </p:sp>
      </p:grpSp>
      <p:sp>
        <p:nvSpPr>
          <p:cNvPr id="12" name="矩形 5"/>
          <p:cNvSpPr>
            <a:spLocks noChangeArrowheads="1"/>
          </p:cNvSpPr>
          <p:nvPr/>
        </p:nvSpPr>
        <p:spPr bwMode="auto">
          <a:xfrm>
            <a:off x="0" y="1486429"/>
            <a:ext cx="9144000" cy="166211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zh-TW" altLang="en-US" sz="2800" dirty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◎教學策略</a:t>
            </a:r>
            <a:r>
              <a:rPr lang="en-US" altLang="zh-TW" sz="2800" dirty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:</a:t>
            </a:r>
          </a:p>
          <a:p>
            <a:pPr>
              <a:defRPr/>
            </a:pPr>
            <a:r>
              <a:rPr lang="zh-TW" altLang="en-US" sz="2400" dirty="0">
                <a:latin typeface="微軟正黑體" pitchFamily="34" charset="-120"/>
                <a:ea typeface="微軟正黑體" pitchFamily="34" charset="-120"/>
              </a:rPr>
              <a:t>  ＊</a:t>
            </a:r>
            <a:r>
              <a:rPr lang="zh-TW" altLang="en-US" sz="2800" dirty="0">
                <a:latin typeface="微軟正黑體" pitchFamily="34" charset="-120"/>
                <a:ea typeface="文鼎粗隸" pitchFamily="49" charset="-120"/>
              </a:rPr>
              <a:t>依年級藉由不同閱讀理解推論策略，引導學生</a:t>
            </a:r>
            <a:r>
              <a:rPr lang="zh-TW" altLang="en-US" sz="2800" dirty="0">
                <a:ea typeface="文鼎粗隸" pitchFamily="49" charset="-120"/>
              </a:rPr>
              <a:t>結合自</a:t>
            </a:r>
            <a:endParaRPr lang="en-US" altLang="zh-TW" sz="2800" dirty="0">
              <a:ea typeface="文鼎粗隸" pitchFamily="49" charset="-120"/>
            </a:endParaRPr>
          </a:p>
          <a:p>
            <a:pPr>
              <a:defRPr/>
            </a:pPr>
            <a:r>
              <a:rPr lang="zh-TW" altLang="en-US" sz="2800" dirty="0">
                <a:ea typeface="文鼎粗隸" pitchFamily="49" charset="-120"/>
              </a:rPr>
              <a:t>     己的背景知識，推論出超越文句字面陳述的訊息。</a:t>
            </a:r>
            <a:r>
              <a:rPr lang="zh-TW" altLang="en-US" sz="2400" dirty="0">
                <a:latin typeface="微軟正黑體" pitchFamily="34" charset="-120"/>
                <a:ea typeface="微軟正黑體" pitchFamily="34" charset="-120"/>
              </a:rPr>
              <a:t>  </a:t>
            </a:r>
            <a:endParaRPr lang="en-US" altLang="zh-TW" dirty="0">
              <a:latin typeface="Calibri" pitchFamily="34" charset="0"/>
            </a:endParaRPr>
          </a:p>
          <a:p>
            <a:pPr>
              <a:defRPr/>
            </a:pPr>
            <a:endParaRPr lang="zh-TW" altLang="en-US" dirty="0">
              <a:latin typeface="Calibri" pitchFamily="34" charset="0"/>
            </a:endParaRPr>
          </a:p>
        </p:txBody>
      </p:sp>
      <p:cxnSp>
        <p:nvCxnSpPr>
          <p:cNvPr id="14" name="直線接點 13"/>
          <p:cNvCxnSpPr/>
          <p:nvPr/>
        </p:nvCxnSpPr>
        <p:spPr>
          <a:xfrm>
            <a:off x="3059832" y="2420888"/>
            <a:ext cx="2743200" cy="0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5" name="Group 14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23872585"/>
              </p:ext>
            </p:extLst>
          </p:nvPr>
        </p:nvGraphicFramePr>
        <p:xfrm>
          <a:off x="462799" y="3290795"/>
          <a:ext cx="7988969" cy="2914651"/>
        </p:xfrm>
        <a:graphic>
          <a:graphicData uri="http://schemas.openxmlformats.org/drawingml/2006/table">
            <a:tbl>
              <a:tblPr/>
              <a:tblGrid>
                <a:gridCol w="9304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061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7539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7539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7539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7539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7539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7539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14746">
                <a:tc>
                  <a:txBody>
                    <a:bodyPr/>
                    <a:lstStyle/>
                    <a:p>
                      <a:pPr marL="273050" marR="0" lvl="0" indent="-27305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策略</a:t>
                      </a:r>
                      <a:endParaRPr kumimoji="0" lang="zh-TW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新細明體" pitchFamily="18" charset="-12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273050" marR="0" lvl="0" indent="-27305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教學要點</a:t>
                      </a:r>
                      <a:endParaRPr kumimoji="0" lang="zh-TW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一年級</a:t>
                      </a:r>
                      <a:endParaRPr kumimoji="0" lang="zh-TW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二年級</a:t>
                      </a:r>
                      <a:endParaRPr kumimoji="0" lang="zh-TW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三年級</a:t>
                      </a:r>
                      <a:endParaRPr kumimoji="0" lang="zh-TW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四年級</a:t>
                      </a:r>
                      <a:endParaRPr kumimoji="0" lang="zh-TW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五年級</a:t>
                      </a:r>
                      <a:endParaRPr kumimoji="0" lang="zh-TW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六年級</a:t>
                      </a:r>
                      <a:endParaRPr kumimoji="0" lang="zh-TW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90550">
                <a:tc rowSpan="4">
                  <a:txBody>
                    <a:bodyPr/>
                    <a:lstStyle/>
                    <a:p>
                      <a:pPr marL="273050" marR="0" lvl="0" indent="-27305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推論</a:t>
                      </a:r>
                    </a:p>
                    <a:p>
                      <a:pPr marL="273050" marR="0" lvl="0" indent="-27305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/</a:t>
                      </a:r>
                      <a:r>
                        <a:rPr kumimoji="1" lang="zh-TW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句型</a:t>
                      </a: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273050" marR="0" lvl="0" indent="-2730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1.</a:t>
                      </a:r>
                      <a:r>
                        <a:rPr kumimoji="1" lang="zh-TW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連結線索</a:t>
                      </a:r>
                    </a:p>
                    <a:p>
                      <a:pPr marL="273050" marR="0" lvl="0" indent="-2730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(</a:t>
                      </a:r>
                      <a:r>
                        <a:rPr kumimoji="1" lang="zh-TW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指示代名詞</a:t>
                      </a:r>
                      <a:r>
                        <a:rPr kumimoji="1" lang="en-US" altLang="zh-TW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/</a:t>
                      </a:r>
                      <a:r>
                        <a:rPr kumimoji="1" lang="zh-TW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轉折詞</a:t>
                      </a:r>
                      <a:r>
                        <a:rPr kumimoji="1" lang="en-US" altLang="zh-TW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)</a:t>
                      </a:r>
                      <a:endParaRPr kumimoji="0" lang="zh-TW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zh-TW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●</a:t>
                      </a:r>
                      <a:r>
                        <a:rPr kumimoji="1" lang="zh-TW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 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指</a:t>
                      </a:r>
                      <a:endParaRPr kumimoji="0" lang="zh-TW" altLang="zh-TW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zh-TW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●</a:t>
                      </a:r>
                      <a:r>
                        <a:rPr kumimoji="1" lang="zh-TW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 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指</a:t>
                      </a:r>
                      <a:endParaRPr kumimoji="1" lang="zh-TW" altLang="zh-TW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zh-TW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●</a:t>
                      </a:r>
                      <a:r>
                        <a:rPr kumimoji="1" lang="zh-TW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 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轉</a:t>
                      </a:r>
                      <a:endParaRPr kumimoji="1" lang="zh-TW" altLang="zh-TW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50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73050" marR="0" lvl="0" indent="-2730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2.</a:t>
                      </a:r>
                      <a:r>
                        <a:rPr kumimoji="1" lang="zh-TW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連結文本的因果關係</a:t>
                      </a:r>
                      <a:endParaRPr kumimoji="0" lang="zh-TW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zh-TW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●</a:t>
                      </a:r>
                      <a:endParaRPr kumimoji="0" lang="zh-TW" altLang="zh-TW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zh-TW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●</a:t>
                      </a:r>
                      <a:endParaRPr kumimoji="0" lang="zh-TW" altLang="zh-TW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zh-TW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●</a:t>
                      </a:r>
                      <a:endParaRPr kumimoji="0" lang="zh-TW" altLang="zh-TW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zh-TW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●</a:t>
                      </a:r>
                      <a:endParaRPr kumimoji="0" lang="zh-TW" altLang="zh-TW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9725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73050" marR="0" lvl="0" indent="-2730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3.</a:t>
                      </a:r>
                      <a:r>
                        <a:rPr kumimoji="1" lang="zh-TW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由文本找支持的理由</a:t>
                      </a:r>
                      <a:endParaRPr kumimoji="0" lang="zh-TW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zh-TW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●</a:t>
                      </a:r>
                      <a:endParaRPr kumimoji="0" lang="zh-TW" altLang="zh-TW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zh-TW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●</a:t>
                      </a:r>
                      <a:endParaRPr kumimoji="0" lang="zh-TW" altLang="zh-TW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zh-TW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●</a:t>
                      </a:r>
                      <a:endParaRPr kumimoji="0" lang="zh-TW" altLang="zh-TW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zh-TW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●</a:t>
                      </a:r>
                      <a:endParaRPr kumimoji="0" lang="zh-TW" altLang="zh-TW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8613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73050" marR="0" lvl="0" indent="-2730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4.</a:t>
                      </a:r>
                      <a:r>
                        <a:rPr kumimoji="1" lang="zh-TW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找不同觀點</a:t>
                      </a:r>
                      <a:r>
                        <a:rPr kumimoji="1" lang="en-US" altLang="zh-TW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(</a:t>
                      </a:r>
                      <a:r>
                        <a:rPr kumimoji="1" lang="zh-TW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找反證</a:t>
                      </a:r>
                      <a:r>
                        <a:rPr kumimoji="1" lang="en-US" altLang="zh-TW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)</a:t>
                      </a:r>
                      <a:endParaRPr kumimoji="0" lang="zh-TW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zh-TW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●</a:t>
                      </a:r>
                      <a:endParaRPr kumimoji="0" lang="zh-TW" altLang="zh-TW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zh-TW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●</a:t>
                      </a:r>
                      <a:endParaRPr kumimoji="0" lang="zh-TW" altLang="zh-TW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zh-TW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●</a:t>
                      </a:r>
                      <a:endParaRPr kumimoji="0" lang="zh-TW" altLang="zh-TW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17500">
                <a:tc rowSpan="3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自我</a:t>
                      </a:r>
                      <a:endParaRPr kumimoji="1" lang="en-US" altLang="zh-TW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提問</a:t>
                      </a:r>
                      <a:endParaRPr kumimoji="0" lang="zh-TW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273050" marR="0" lvl="0" indent="-27305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六何法</a:t>
                      </a:r>
                      <a:endParaRPr kumimoji="0" lang="zh-TW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zh-TW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●</a:t>
                      </a:r>
                      <a:endParaRPr kumimoji="0" lang="zh-TW" altLang="zh-TW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zh-TW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●</a:t>
                      </a:r>
                      <a:endParaRPr kumimoji="0" lang="zh-TW" altLang="zh-TW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9413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73050" marR="0" lvl="0" indent="-27305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有層次的提問</a:t>
                      </a:r>
                      <a:endParaRPr kumimoji="0" lang="zh-TW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zh-TW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MS Gothic" pitchFamily="49" charset="-128"/>
                        </a:rPr>
                        <a:t>◐</a:t>
                      </a:r>
                      <a:endParaRPr kumimoji="0" lang="zh-TW" altLang="zh-TW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zh-TW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●</a:t>
                      </a:r>
                      <a:endParaRPr kumimoji="0" lang="zh-TW" altLang="zh-TW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zh-TW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●</a:t>
                      </a:r>
                      <a:endParaRPr kumimoji="0" lang="zh-TW" altLang="zh-TW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17500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73050" marR="0" lvl="0" indent="-27305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詰問作者</a:t>
                      </a:r>
                      <a:endParaRPr kumimoji="0" lang="zh-TW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zh-TW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  <a:cs typeface="Arial" pitchFamily="34" charset="0"/>
                        </a:rPr>
                        <a:t>●</a:t>
                      </a:r>
                      <a:endParaRPr kumimoji="0" lang="zh-TW" altLang="zh-TW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marL="40751" marR="4075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2524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2011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文字方塊 3"/>
          <p:cNvSpPr txBox="1"/>
          <p:nvPr/>
        </p:nvSpPr>
        <p:spPr>
          <a:xfrm>
            <a:off x="3131840" y="5229200"/>
            <a:ext cx="4536504" cy="101566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zh-TW" altLang="en-US" sz="6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王家珍 老師</a:t>
            </a:r>
            <a:endParaRPr lang="zh-TW" altLang="en-US" sz="6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055010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群組 4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4" name="圖片 3" descr="未命名 - 2.pn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743629" y="5552893"/>
              <a:ext cx="1400371" cy="1305107"/>
            </a:xfrm>
            <a:prstGeom prst="rect">
              <a:avLst/>
            </a:prstGeom>
          </p:spPr>
        </p:pic>
        <p:pic>
          <p:nvPicPr>
            <p:cNvPr id="5" name="圖片 4" descr="未命名 - 5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2438741" cy="2057687"/>
            </a:xfrm>
            <a:prstGeom prst="rect">
              <a:avLst/>
            </a:prstGeom>
          </p:spPr>
        </p:pic>
      </p:grpSp>
      <p:pic>
        <p:nvPicPr>
          <p:cNvPr id="7" name="圖片 6" descr="未命名 - 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460896" y="0"/>
            <a:ext cx="683104" cy="764703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>
          <a:xfrm>
            <a:off x="842861" y="2276872"/>
            <a:ext cx="795958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TW" altLang="en-US" sz="3200" kern="0" dirty="0" smtClean="0">
                <a:solidFill>
                  <a:prstClr val="black"/>
                </a:solidFill>
                <a:latin typeface="微軟正黑體" pitchFamily="34" charset="-120"/>
                <a:ea typeface="文鼎粗隸" pitchFamily="49" charset="-120"/>
              </a:rPr>
              <a:t>評量</a:t>
            </a:r>
            <a:r>
              <a:rPr lang="zh-TW" altLang="en-US" sz="3200" dirty="0">
                <a:solidFill>
                  <a:prstClr val="black"/>
                </a:solidFill>
                <a:latin typeface="Arial" pitchFamily="34" charset="0"/>
                <a:ea typeface="文鼎粗隸" pitchFamily="49" charset="-120"/>
              </a:rPr>
              <a:t>學生能否以</a:t>
            </a:r>
            <a:r>
              <a:rPr lang="zh-TW" altLang="en-US" sz="3200" dirty="0">
                <a:solidFill>
                  <a:srgbClr val="FF0000"/>
                </a:solidFill>
                <a:latin typeface="Arial" pitchFamily="34" charset="0"/>
                <a:ea typeface="文鼎粗隸" pitchFamily="49" charset="-120"/>
              </a:rPr>
              <a:t>自身觀點</a:t>
            </a:r>
            <a:r>
              <a:rPr lang="zh-TW" altLang="en-US" sz="3200" dirty="0">
                <a:solidFill>
                  <a:prstClr val="black"/>
                </a:solidFill>
                <a:latin typeface="Arial" pitchFamily="34" charset="0"/>
                <a:ea typeface="文鼎粗隸" pitchFamily="49" charset="-120"/>
              </a:rPr>
              <a:t>或從</a:t>
            </a:r>
            <a:r>
              <a:rPr lang="zh-TW" altLang="en-US" sz="3200" dirty="0">
                <a:solidFill>
                  <a:srgbClr val="FF0000"/>
                </a:solidFill>
                <a:latin typeface="Arial" pitchFamily="34" charset="0"/>
                <a:ea typeface="文鼎粗隸" pitchFamily="49" charset="-120"/>
              </a:rPr>
              <a:t>特定觀點</a:t>
            </a:r>
            <a:endParaRPr lang="en-US" altLang="zh-TW" sz="3200" dirty="0">
              <a:solidFill>
                <a:srgbClr val="FF0000"/>
              </a:solidFill>
              <a:latin typeface="Arial" pitchFamily="34" charset="0"/>
              <a:ea typeface="文鼎粗隸" pitchFamily="49" charset="-12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TW" altLang="en-US" sz="3200" dirty="0" smtClean="0">
                <a:solidFill>
                  <a:prstClr val="black"/>
                </a:solidFill>
                <a:latin typeface="Arial" pitchFamily="34" charset="0"/>
                <a:ea typeface="文鼎粗隸" pitchFamily="49" charset="-120"/>
              </a:rPr>
              <a:t>詮釋</a:t>
            </a:r>
            <a:r>
              <a:rPr lang="zh-TW" altLang="en-US" sz="3200" dirty="0">
                <a:solidFill>
                  <a:srgbClr val="FF0000"/>
                </a:solidFill>
                <a:latin typeface="Arial" pitchFamily="34" charset="0"/>
                <a:ea typeface="文鼎粗隸" pitchFamily="49" charset="-120"/>
              </a:rPr>
              <a:t>文章內容</a:t>
            </a:r>
            <a:r>
              <a:rPr lang="zh-TW" altLang="en-US" sz="3200" dirty="0">
                <a:solidFill>
                  <a:prstClr val="black"/>
                </a:solidFill>
                <a:latin typeface="Arial" pitchFamily="34" charset="0"/>
                <a:ea typeface="文鼎粗隸" pitchFamily="49" charset="-120"/>
              </a:rPr>
              <a:t>、</a:t>
            </a:r>
            <a:r>
              <a:rPr lang="zh-TW" altLang="en-US" sz="3200" dirty="0">
                <a:solidFill>
                  <a:srgbClr val="FF0000"/>
                </a:solidFill>
                <a:latin typeface="Arial" pitchFamily="34" charset="0"/>
                <a:ea typeface="文鼎粗隸" pitchFamily="49" charset="-120"/>
              </a:rPr>
              <a:t>寫作手法</a:t>
            </a:r>
            <a:r>
              <a:rPr lang="zh-TW" altLang="en-US" sz="3200" dirty="0">
                <a:solidFill>
                  <a:prstClr val="black"/>
                </a:solidFill>
                <a:latin typeface="Arial" pitchFamily="34" charset="0"/>
                <a:ea typeface="文鼎粗隸" pitchFamily="49" charset="-120"/>
              </a:rPr>
              <a:t>、</a:t>
            </a:r>
            <a:r>
              <a:rPr lang="zh-TW" altLang="en-US" sz="3200" dirty="0">
                <a:solidFill>
                  <a:srgbClr val="FF0000"/>
                </a:solidFill>
                <a:latin typeface="Arial" pitchFamily="34" charset="0"/>
                <a:ea typeface="文鼎粗隸" pitchFamily="49" charset="-120"/>
              </a:rPr>
              <a:t>情意表達</a:t>
            </a:r>
            <a:r>
              <a:rPr lang="zh-TW" altLang="en-US" sz="3200" dirty="0">
                <a:solidFill>
                  <a:prstClr val="black"/>
                </a:solidFill>
                <a:latin typeface="Arial" pitchFamily="34" charset="0"/>
                <a:ea typeface="文鼎粗隸" pitchFamily="49" charset="-120"/>
              </a:rPr>
              <a:t>等。</a:t>
            </a:r>
            <a:endParaRPr lang="en-US" altLang="zh-TW" sz="3200" dirty="0">
              <a:solidFill>
                <a:prstClr val="black"/>
              </a:solidFill>
              <a:latin typeface="微軟正黑體" pitchFamily="34" charset="-120"/>
              <a:ea typeface="文鼎粗隸" pitchFamily="49" charset="-120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4168" y="3977057"/>
            <a:ext cx="1750318" cy="2453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493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图片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8775"/>
            <a:ext cx="1907704" cy="73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8100" dir="8100000" algn="ctr" rotWithShape="0">
              <a:srgbClr val="000000">
                <a:alpha val="39000"/>
              </a:srgbClr>
            </a:outerShdw>
          </a:effectLst>
        </p:spPr>
      </p:pic>
      <p:sp>
        <p:nvSpPr>
          <p:cNvPr id="16406" name="文本框 23"/>
          <p:cNvSpPr txBox="1">
            <a:spLocks noChangeArrowheads="1"/>
          </p:cNvSpPr>
          <p:nvPr/>
        </p:nvSpPr>
        <p:spPr bwMode="auto">
          <a:xfrm>
            <a:off x="-22858" y="448310"/>
            <a:ext cx="1723549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TW" altLang="en-US" sz="30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  <a:cs typeface="Arial" pitchFamily="34" charset="0"/>
              </a:rPr>
              <a:t>評論理解</a:t>
            </a:r>
            <a:endParaRPr lang="zh-TW" altLang="en-US" sz="3000" b="1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  <a:cs typeface="Arial" pitchFamily="34" charset="0"/>
            </a:endParaRPr>
          </a:p>
        </p:txBody>
      </p:sp>
      <p:pic>
        <p:nvPicPr>
          <p:cNvPr id="16407" name="Picture 2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V="1">
            <a:off x="7740353" y="5580465"/>
            <a:ext cx="1403649" cy="1304925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sp>
        <p:nvSpPr>
          <p:cNvPr id="9" name="文本框 9"/>
          <p:cNvSpPr txBox="1">
            <a:spLocks noChangeArrowheads="1"/>
          </p:cNvSpPr>
          <p:nvPr/>
        </p:nvSpPr>
        <p:spPr bwMode="auto">
          <a:xfrm>
            <a:off x="2195739" y="358775"/>
            <a:ext cx="4801314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TW" altLang="en-US" sz="4000" b="1" dirty="0" smtClean="0">
                <a:solidFill>
                  <a:srgbClr val="2BA85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五年級學力測驗題目</a:t>
            </a:r>
            <a:endParaRPr lang="zh-CN" altLang="en-US" sz="4000" b="1" dirty="0">
              <a:solidFill>
                <a:srgbClr val="2BA85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  <a:cs typeface="Arial" pitchFamily="34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539552" y="3861048"/>
            <a:ext cx="806489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2400" b="1" dirty="0">
                <a:solidFill>
                  <a:srgbClr val="000000"/>
                </a:solidFill>
                <a:latin typeface="Times New Roman"/>
              </a:rPr>
              <a:t>13.</a:t>
            </a:r>
            <a:r>
              <a:rPr lang="zh-TW" altLang="en-US" sz="2400" dirty="0">
                <a:solidFill>
                  <a:srgbClr val="000000"/>
                </a:solidFill>
                <a:latin typeface="標楷體"/>
                <a:ea typeface="標楷體"/>
              </a:rPr>
              <a:t>請仔細閱讀文中有炸彈圖示的段落。作者說到：「祖孫倆各抱著一枚炸彈。」這句話的意思是什麼</a:t>
            </a:r>
            <a:r>
              <a:rPr lang="zh-TW" altLang="en-US" sz="2400" dirty="0" smtClean="0">
                <a:solidFill>
                  <a:srgbClr val="000000"/>
                </a:solidFill>
                <a:latin typeface="標楷體"/>
                <a:ea typeface="標楷體"/>
              </a:rPr>
              <a:t>？</a:t>
            </a:r>
            <a:endParaRPr lang="en-US" altLang="zh-TW" sz="2400" dirty="0" smtClean="0">
              <a:solidFill>
                <a:srgbClr val="000000"/>
              </a:solidFill>
              <a:latin typeface="標楷體"/>
              <a:ea typeface="標楷體"/>
            </a:endParaRPr>
          </a:p>
          <a:p>
            <a:endParaRPr lang="zh-TW" altLang="en-US" sz="2400" dirty="0">
              <a:solidFill>
                <a:srgbClr val="000000"/>
              </a:solidFill>
              <a:latin typeface="標楷體"/>
              <a:ea typeface="標楷體"/>
            </a:endParaRPr>
          </a:p>
          <a:p>
            <a:r>
              <a:rPr lang="zh-TW" altLang="en-US" sz="2400" dirty="0">
                <a:solidFill>
                  <a:srgbClr val="000000"/>
                </a:solidFill>
                <a:latin typeface="新細明體"/>
              </a:rPr>
              <a:t>①</a:t>
            </a:r>
            <a:r>
              <a:rPr lang="zh-TW" altLang="en-US" sz="2400" dirty="0">
                <a:solidFill>
                  <a:srgbClr val="000000"/>
                </a:solidFill>
                <a:latin typeface="標楷體"/>
                <a:ea typeface="標楷體"/>
              </a:rPr>
              <a:t>小翔不想去收驚，但結果還是要</a:t>
            </a:r>
            <a:r>
              <a:rPr lang="zh-TW" altLang="en-US" sz="2400" dirty="0" smtClean="0">
                <a:solidFill>
                  <a:srgbClr val="000000"/>
                </a:solidFill>
                <a:latin typeface="標楷體"/>
                <a:ea typeface="標楷體"/>
              </a:rPr>
              <a:t>去</a:t>
            </a:r>
            <a:endParaRPr lang="en-US" altLang="zh-TW" sz="2400" dirty="0" smtClean="0">
              <a:solidFill>
                <a:srgbClr val="000000"/>
              </a:solidFill>
              <a:latin typeface="標楷體"/>
              <a:ea typeface="標楷體"/>
            </a:endParaRPr>
          </a:p>
          <a:p>
            <a:r>
              <a:rPr lang="zh-TW" altLang="en-US" sz="2400" dirty="0" smtClean="0">
                <a:solidFill>
                  <a:srgbClr val="000000"/>
                </a:solidFill>
                <a:latin typeface="新細明體"/>
              </a:rPr>
              <a:t>②</a:t>
            </a:r>
            <a:r>
              <a:rPr lang="zh-TW" altLang="en-US" sz="2400" dirty="0">
                <a:solidFill>
                  <a:srgbClr val="000000"/>
                </a:solidFill>
                <a:latin typeface="標楷體"/>
                <a:ea typeface="標楷體"/>
              </a:rPr>
              <a:t>因為阿嬤繃著臉，小翔卻</a:t>
            </a:r>
            <a:r>
              <a:rPr lang="zh-TW" altLang="en-US" sz="2400" dirty="0" smtClean="0">
                <a:solidFill>
                  <a:srgbClr val="000000"/>
                </a:solidFill>
                <a:latin typeface="標楷體"/>
                <a:ea typeface="標楷體"/>
              </a:rPr>
              <a:t>嘻皮笑臉</a:t>
            </a:r>
            <a:endParaRPr lang="en-US" altLang="zh-TW" sz="2400" dirty="0" smtClean="0">
              <a:solidFill>
                <a:srgbClr val="000000"/>
              </a:solidFill>
              <a:latin typeface="標楷體"/>
              <a:ea typeface="標楷體"/>
            </a:endParaRPr>
          </a:p>
          <a:p>
            <a:r>
              <a:rPr lang="zh-TW" altLang="en-US" sz="2400" dirty="0" smtClean="0">
                <a:solidFill>
                  <a:srgbClr val="000000"/>
                </a:solidFill>
                <a:latin typeface="新細明體"/>
              </a:rPr>
              <a:t>③</a:t>
            </a:r>
            <a:r>
              <a:rPr lang="zh-TW" altLang="en-US" sz="2400" dirty="0">
                <a:solidFill>
                  <a:srgbClr val="000000"/>
                </a:solidFill>
                <a:latin typeface="標楷體"/>
                <a:ea typeface="標楷體"/>
              </a:rPr>
              <a:t>炸彈是收驚時大家都要準備的</a:t>
            </a:r>
            <a:r>
              <a:rPr lang="zh-TW" altLang="en-US" sz="2400" dirty="0" smtClean="0">
                <a:solidFill>
                  <a:srgbClr val="000000"/>
                </a:solidFill>
                <a:latin typeface="標楷體"/>
                <a:ea typeface="標楷體"/>
              </a:rPr>
              <a:t>道具</a:t>
            </a:r>
            <a:endParaRPr lang="en-US" altLang="zh-TW" sz="2400" dirty="0" smtClean="0">
              <a:solidFill>
                <a:srgbClr val="000000"/>
              </a:solidFill>
              <a:latin typeface="標楷體"/>
              <a:ea typeface="標楷體"/>
            </a:endParaRPr>
          </a:p>
          <a:p>
            <a:r>
              <a:rPr lang="zh-TW" altLang="en-US" sz="2400" dirty="0" smtClean="0">
                <a:solidFill>
                  <a:srgbClr val="000000"/>
                </a:solidFill>
                <a:latin typeface="新細明體"/>
              </a:rPr>
              <a:t>④</a:t>
            </a:r>
            <a:r>
              <a:rPr lang="zh-TW" altLang="en-US" sz="2400" dirty="0">
                <a:solidFill>
                  <a:srgbClr val="000000"/>
                </a:solidFill>
                <a:latin typeface="標楷體"/>
                <a:ea typeface="標楷體"/>
              </a:rPr>
              <a:t>阿嬤跟小翔因看法不同而產生衝突</a:t>
            </a:r>
            <a:endParaRPr lang="zh-TW" altLang="en-US" sz="2400" dirty="0"/>
          </a:p>
        </p:txBody>
      </p:sp>
      <p:sp>
        <p:nvSpPr>
          <p:cNvPr id="3" name="矩形 2"/>
          <p:cNvSpPr/>
          <p:nvPr/>
        </p:nvSpPr>
        <p:spPr>
          <a:xfrm>
            <a:off x="452695" y="1628800"/>
            <a:ext cx="8367777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400" dirty="0">
                <a:solidFill>
                  <a:srgbClr val="000000"/>
                </a:solidFill>
                <a:latin typeface="標楷體"/>
                <a:ea typeface="標楷體"/>
              </a:rPr>
              <a:t>上學之後，我就不喜歡收驚了。一方面覺得收驚的人和神壇的氣氛很詭異，一方面怕遇到同學會被笑。但阿嬤還是經常要帶我去收驚，我不去她會繃起臉來，罵我不乖、不聽話、搞怪，我也會嘻皮笑臉的說她沒知識、沒水準、老古板。結果呢？還是要去收驚，祖孫倆各抱著一枚炸彈。</a:t>
            </a:r>
            <a:endParaRPr lang="zh-TW" altLang="en-US" sz="2400" dirty="0"/>
          </a:p>
        </p:txBody>
      </p:sp>
      <p:cxnSp>
        <p:nvCxnSpPr>
          <p:cNvPr id="10" name="直線接點 9"/>
          <p:cNvCxnSpPr/>
          <p:nvPr/>
        </p:nvCxnSpPr>
        <p:spPr>
          <a:xfrm>
            <a:off x="467544" y="3717032"/>
            <a:ext cx="8064896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13002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374715"/>
            <a:ext cx="8075256" cy="51506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图片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58775"/>
            <a:ext cx="1907704" cy="73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8100" dir="8100000" algn="ctr" rotWithShape="0">
              <a:srgbClr val="000000">
                <a:alpha val="39000"/>
              </a:srgbClr>
            </a:outerShdw>
          </a:effectLst>
        </p:spPr>
      </p:pic>
      <p:sp>
        <p:nvSpPr>
          <p:cNvPr id="16406" name="文本框 23"/>
          <p:cNvSpPr txBox="1">
            <a:spLocks noChangeArrowheads="1"/>
          </p:cNvSpPr>
          <p:nvPr/>
        </p:nvSpPr>
        <p:spPr bwMode="auto">
          <a:xfrm>
            <a:off x="-22858" y="448310"/>
            <a:ext cx="1723549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TW" altLang="en-US" sz="30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  <a:cs typeface="Arial" pitchFamily="34" charset="0"/>
              </a:rPr>
              <a:t>評論理解</a:t>
            </a:r>
            <a:endParaRPr lang="zh-TW" altLang="en-US" sz="3000" b="1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  <a:cs typeface="Arial" pitchFamily="34" charset="0"/>
            </a:endParaRPr>
          </a:p>
        </p:txBody>
      </p:sp>
      <p:pic>
        <p:nvPicPr>
          <p:cNvPr id="16407" name="Picture 2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V="1">
            <a:off x="7740353" y="5580465"/>
            <a:ext cx="1403649" cy="1304925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sp>
        <p:nvSpPr>
          <p:cNvPr id="9" name="文本框 9"/>
          <p:cNvSpPr txBox="1">
            <a:spLocks noChangeArrowheads="1"/>
          </p:cNvSpPr>
          <p:nvPr/>
        </p:nvSpPr>
        <p:spPr bwMode="auto">
          <a:xfrm>
            <a:off x="2195739" y="358775"/>
            <a:ext cx="4801314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TW" altLang="en-US" sz="4000" b="1" dirty="0" smtClean="0">
                <a:solidFill>
                  <a:srgbClr val="2BA85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五年級學力測驗題目</a:t>
            </a:r>
            <a:endParaRPr lang="zh-CN" altLang="en-US" sz="4000" b="1" dirty="0">
              <a:solidFill>
                <a:srgbClr val="2BA85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3661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群組 4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4" name="圖片 3" descr="未命名 - 2.pn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743629" y="5552893"/>
              <a:ext cx="1400371" cy="1305107"/>
            </a:xfrm>
            <a:prstGeom prst="rect">
              <a:avLst/>
            </a:prstGeom>
          </p:spPr>
        </p:pic>
        <p:pic>
          <p:nvPicPr>
            <p:cNvPr id="5" name="圖片 4" descr="未命名 - 5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2438741" cy="2057687"/>
            </a:xfrm>
            <a:prstGeom prst="rect">
              <a:avLst/>
            </a:prstGeom>
          </p:spPr>
        </p:pic>
      </p:grpSp>
      <p:pic>
        <p:nvPicPr>
          <p:cNvPr id="7" name="圖片 6" descr="未命名 - 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460896" y="0"/>
            <a:ext cx="683104" cy="764703"/>
          </a:xfrm>
          <a:prstGeom prst="rect">
            <a:avLst/>
          </a:prstGeom>
        </p:spPr>
      </p:pic>
      <p:graphicFrame>
        <p:nvGraphicFramePr>
          <p:cNvPr id="10" name="表格 9"/>
          <p:cNvGraphicFramePr>
            <a:graphicFrameLocks noGrp="1"/>
          </p:cNvGraphicFramePr>
          <p:nvPr/>
        </p:nvGraphicFramePr>
        <p:xfrm>
          <a:off x="827584" y="1484784"/>
          <a:ext cx="7632848" cy="4740324"/>
        </p:xfrm>
        <a:graphic>
          <a:graphicData uri="http://schemas.openxmlformats.org/drawingml/2006/table">
            <a:tbl>
              <a:tblPr/>
              <a:tblGrid>
                <a:gridCol w="19267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70611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7606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4400" kern="100" dirty="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內 省</a:t>
                      </a:r>
                    </a:p>
                  </a:txBody>
                  <a:tcPr marL="71021" marR="71021" marT="35511" marB="35511" anchor="ctr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Arial"/>
                        <a:buChar char="•"/>
                        <a:tabLst>
                          <a:tab pos="457200" algn="l"/>
                        </a:tabLst>
                      </a:pPr>
                      <a:r>
                        <a:rPr lang="zh-TW" sz="3000" kern="10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這篇文章有哪些學習或啟發？ </a:t>
                      </a:r>
                    </a:p>
                  </a:txBody>
                  <a:tcPr marL="71021" marR="71021" marT="35511" marB="35511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1183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4400" kern="100" dirty="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連 結</a:t>
                      </a:r>
                    </a:p>
                  </a:txBody>
                  <a:tcPr marL="71021" marR="71021" marT="35511" marB="35511" anchor="ctr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Arial"/>
                        <a:buChar char="•"/>
                        <a:tabLst>
                          <a:tab pos="457200" algn="l"/>
                        </a:tabLst>
                      </a:pPr>
                      <a:r>
                        <a:rPr lang="zh-TW" sz="3000" kern="100" dirty="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生活中有沒有類似的經驗？ 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Arial"/>
                        <a:buChar char="•"/>
                        <a:tabLst>
                          <a:tab pos="457200" algn="l"/>
                        </a:tabLst>
                      </a:pPr>
                      <a:r>
                        <a:rPr lang="zh-TW" sz="3000" kern="100" dirty="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能為文章旨意舉個例證或個人</a:t>
                      </a:r>
                      <a:r>
                        <a:rPr lang="zh-TW" sz="3000" kern="100" dirty="0" smtClean="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經驗</a:t>
                      </a:r>
                      <a:r>
                        <a:rPr lang="zh-TW" sz="3000" kern="100" dirty="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？ </a:t>
                      </a:r>
                    </a:p>
                  </a:txBody>
                  <a:tcPr marL="71021" marR="71021" marT="35511" marB="35511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4428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4400" kern="100" dirty="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活 用</a:t>
                      </a:r>
                    </a:p>
                  </a:txBody>
                  <a:tcPr marL="71021" marR="71021" marT="35511" marB="35511" anchor="ctr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Arial"/>
                        <a:buChar char="•"/>
                        <a:tabLst>
                          <a:tab pos="457200" algn="l"/>
                        </a:tabLst>
                      </a:pPr>
                      <a:r>
                        <a:rPr lang="zh-TW" sz="3000" kern="100" dirty="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可否利用這篇文章學到的東西，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3000" kern="100" dirty="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 </a:t>
                      </a:r>
                      <a:r>
                        <a:rPr lang="zh-TW" altLang="en-US" sz="3000" kern="100" dirty="0" smtClean="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 </a:t>
                      </a:r>
                      <a:r>
                        <a:rPr lang="zh-TW" sz="3000" kern="100" dirty="0" smtClean="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運用</a:t>
                      </a:r>
                      <a:r>
                        <a:rPr lang="zh-TW" sz="3000" kern="100" dirty="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在生活中？ </a:t>
                      </a:r>
                    </a:p>
                  </a:txBody>
                  <a:tcPr marL="71021" marR="71021" marT="35511" marB="35511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4428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4400" kern="100" dirty="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創 造</a:t>
                      </a:r>
                    </a:p>
                  </a:txBody>
                  <a:tcPr marL="71021" marR="71021" marT="35511" marB="35511" anchor="ctr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Arial"/>
                        <a:buChar char="•"/>
                        <a:tabLst>
                          <a:tab pos="457200" algn="l"/>
                        </a:tabLst>
                      </a:pPr>
                      <a:r>
                        <a:rPr lang="zh-TW" sz="3000" kern="100" dirty="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還有哪些相關的聯想或創意，</a:t>
                      </a:r>
                      <a:r>
                        <a:rPr lang="zh-TW" sz="3000" kern="100" dirty="0" smtClean="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可以</a:t>
                      </a:r>
                      <a:r>
                        <a:rPr lang="zh-TW" sz="3000" kern="100" dirty="0">
                          <a:latin typeface="標楷體" pitchFamily="65" charset="-120"/>
                          <a:ea typeface="標楷體" pitchFamily="65" charset="-120"/>
                          <a:cs typeface="Times New Roman"/>
                        </a:rPr>
                        <a:t>延伸從這篇文章中學的概念？ </a:t>
                      </a:r>
                    </a:p>
                  </a:txBody>
                  <a:tcPr marL="71021" marR="71021" marT="35511" marB="35511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1" name="文本框 9"/>
          <p:cNvSpPr txBox="1">
            <a:spLocks noChangeArrowheads="1"/>
          </p:cNvSpPr>
          <p:nvPr/>
        </p:nvSpPr>
        <p:spPr bwMode="auto">
          <a:xfrm>
            <a:off x="1907704" y="294422"/>
            <a:ext cx="6596678" cy="861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TW" altLang="en-US" sz="5000" b="1" dirty="0" smtClean="0">
                <a:solidFill>
                  <a:srgbClr val="2BA85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教學策略：從閱讀做起</a:t>
            </a:r>
            <a:endParaRPr lang="zh-CN" altLang="en-US" sz="5000" b="1" dirty="0">
              <a:solidFill>
                <a:srgbClr val="2BA85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290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圖片 3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6377"/>
            <a:ext cx="9144000" cy="6858000"/>
          </a:xfrm>
          <a:prstGeom prst="rect">
            <a:avLst/>
          </a:prstGeom>
        </p:spPr>
      </p:pic>
      <p:pic>
        <p:nvPicPr>
          <p:cNvPr id="41" name="圖片 40" descr="未命名 - 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460896" y="0"/>
            <a:ext cx="683104" cy="764703"/>
          </a:xfrm>
          <a:prstGeom prst="rect">
            <a:avLst/>
          </a:prstGeom>
        </p:spPr>
      </p:pic>
      <p:sp>
        <p:nvSpPr>
          <p:cNvPr id="6" name="文字方塊 5"/>
          <p:cNvSpPr txBox="1"/>
          <p:nvPr/>
        </p:nvSpPr>
        <p:spPr>
          <a:xfrm>
            <a:off x="755576" y="2241691"/>
            <a:ext cx="791851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800" b="1" dirty="0" smtClean="0"/>
              <a:t>肆、</a:t>
            </a:r>
            <a:r>
              <a:rPr lang="zh-TW" altLang="en-US" sz="4800" b="1" dirty="0"/>
              <a:t>有效教學策略與實作</a:t>
            </a:r>
            <a:r>
              <a:rPr lang="en-US" altLang="zh-TW" sz="4800" b="1" dirty="0"/>
              <a:t>~</a:t>
            </a:r>
            <a:br>
              <a:rPr lang="en-US" altLang="zh-TW" sz="4800" b="1" dirty="0"/>
            </a:br>
            <a:r>
              <a:rPr lang="zh-TW" altLang="en-US" sz="4800" b="1" dirty="0" smtClean="0"/>
              <a:t>         以</a:t>
            </a:r>
            <a:r>
              <a:rPr lang="zh-TW" altLang="en-US" sz="4800" b="1" dirty="0">
                <a:solidFill>
                  <a:srgbClr val="0000FF"/>
                </a:solidFill>
              </a:rPr>
              <a:t>說明文</a:t>
            </a:r>
            <a:r>
              <a:rPr lang="zh-TW" altLang="en-US" sz="4800" b="1" dirty="0"/>
              <a:t>結構教學為</a:t>
            </a:r>
            <a:r>
              <a:rPr lang="zh-TW" altLang="en-US" sz="4800" b="1" dirty="0" smtClean="0"/>
              <a:t>例</a:t>
            </a:r>
            <a:endParaRPr lang="zh-TW" altLang="en-US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2771800" y="4211010"/>
            <a:ext cx="41044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800" dirty="0" smtClean="0">
                <a:solidFill>
                  <a:srgbClr val="660066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錢善盈 主任</a:t>
            </a:r>
            <a:endParaRPr lang="zh-TW" altLang="en-US" sz="4800" dirty="0">
              <a:solidFill>
                <a:srgbClr val="660066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931032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/>
          <p:cNvSpPr txBox="1"/>
          <p:nvPr/>
        </p:nvSpPr>
        <p:spPr>
          <a:xfrm>
            <a:off x="611560" y="1469683"/>
            <a:ext cx="842493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2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  <a:cs typeface="Helvetica"/>
              </a:rPr>
              <a:t>不一樣的房子</a:t>
            </a:r>
            <a:r>
              <a:rPr lang="en-US" altLang="zh-TW" sz="3600" dirty="0" smtClean="0">
                <a:solidFill>
                  <a:srgbClr val="333333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zh-TW" sz="3600" dirty="0" smtClean="0">
                <a:solidFill>
                  <a:srgbClr val="333333"/>
                </a:solidFill>
                <a:latin typeface="標楷體" pitchFamily="65" charset="-120"/>
                <a:ea typeface="標楷體" pitchFamily="65" charset="-120"/>
                <a:cs typeface="Helvetica"/>
              </a:rPr>
              <a:t>五</a:t>
            </a:r>
            <a:r>
              <a:rPr lang="zh-TW" altLang="en-US" sz="3600" dirty="0" smtClean="0">
                <a:solidFill>
                  <a:srgbClr val="333333"/>
                </a:solidFill>
                <a:latin typeface="標楷體" pitchFamily="65" charset="-120"/>
                <a:ea typeface="標楷體" pitchFamily="65" charset="-120"/>
                <a:cs typeface="Helvetica"/>
              </a:rPr>
              <a:t>上翰林</a:t>
            </a:r>
            <a:r>
              <a:rPr lang="en-US" altLang="zh-TW" sz="3600" dirty="0" smtClean="0">
                <a:solidFill>
                  <a:srgbClr val="333333"/>
                </a:solidFill>
                <a:latin typeface="標楷體" pitchFamily="65" charset="-120"/>
                <a:ea typeface="標楷體" pitchFamily="65" charset="-120"/>
                <a:cs typeface="Helvetica"/>
              </a:rPr>
              <a:t>.</a:t>
            </a:r>
            <a:r>
              <a:rPr lang="zh-TW" altLang="en-US" sz="3600" dirty="0" smtClean="0">
                <a:solidFill>
                  <a:srgbClr val="333333"/>
                </a:solidFill>
                <a:latin typeface="標楷體" pitchFamily="65" charset="-120"/>
                <a:ea typeface="標楷體" pitchFamily="65" charset="-120"/>
                <a:cs typeface="Helvetica"/>
              </a:rPr>
              <a:t>閱讀樂園一</a:t>
            </a:r>
            <a:r>
              <a:rPr lang="en-US" altLang="zh-TW" sz="3600" dirty="0" smtClean="0">
                <a:solidFill>
                  <a:srgbClr val="333333"/>
                </a:solidFill>
                <a:latin typeface="標楷體" pitchFamily="65" charset="-120"/>
                <a:ea typeface="標楷體" pitchFamily="65" charset="-120"/>
              </a:rPr>
              <a:t>)</a:t>
            </a:r>
            <a:endParaRPr lang="en-US" altLang="zh-TW" sz="3600" dirty="0">
              <a:solidFill>
                <a:srgbClr val="333333"/>
              </a:solidFill>
              <a:latin typeface="標楷體" pitchFamily="65" charset="-120"/>
              <a:ea typeface="標楷體" pitchFamily="65" charset="-120"/>
            </a:endParaRPr>
          </a:p>
          <a:p>
            <a:endParaRPr lang="en-US" altLang="zh-TW" sz="4200" dirty="0" smtClean="0">
              <a:solidFill>
                <a:srgbClr val="333333"/>
              </a:solidFill>
              <a:latin typeface="標楷體" pitchFamily="65" charset="-120"/>
              <a:ea typeface="標楷體" pitchFamily="65" charset="-120"/>
            </a:endParaRPr>
          </a:p>
          <a:p>
            <a:pPr algn="ctr"/>
            <a:r>
              <a:rPr lang="en-US" altLang="zh-TW" sz="4200" dirty="0" smtClean="0">
                <a:solidFill>
                  <a:srgbClr val="CC00CC"/>
                </a:solidFill>
                <a:latin typeface="標楷體" pitchFamily="65" charset="-120"/>
                <a:ea typeface="標楷體" pitchFamily="65" charset="-120"/>
              </a:rPr>
              <a:t>4-5</a:t>
            </a:r>
            <a:r>
              <a:rPr lang="zh-TW" altLang="en-US" sz="4200" dirty="0" smtClean="0">
                <a:solidFill>
                  <a:srgbClr val="CC00CC"/>
                </a:solidFill>
                <a:latin typeface="標楷體" pitchFamily="65" charset="-120"/>
                <a:ea typeface="標楷體" pitchFamily="65" charset="-120"/>
              </a:rPr>
              <a:t>人</a:t>
            </a:r>
            <a:r>
              <a:rPr lang="zh-TW" altLang="en-US" sz="4200" dirty="0" smtClean="0">
                <a:solidFill>
                  <a:srgbClr val="333333"/>
                </a:solidFill>
                <a:latin typeface="標楷體" pitchFamily="65" charset="-120"/>
                <a:ea typeface="標楷體" pitchFamily="65" charset="-120"/>
              </a:rPr>
              <a:t>一組，請以</a:t>
            </a:r>
            <a:r>
              <a:rPr lang="zh-TW" altLang="en-US" sz="42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小組</a:t>
            </a:r>
            <a:r>
              <a:rPr lang="zh-TW" altLang="en-US" sz="4200" dirty="0" smtClean="0">
                <a:solidFill>
                  <a:srgbClr val="333333"/>
                </a:solidFill>
                <a:latin typeface="標楷體" pitchFamily="65" charset="-120"/>
                <a:ea typeface="標楷體" pitchFamily="65" charset="-120"/>
              </a:rPr>
              <a:t>方式坐一起</a:t>
            </a:r>
            <a:endParaRPr lang="en-US" altLang="zh-TW" sz="4200" dirty="0">
              <a:solidFill>
                <a:srgbClr val="333333"/>
              </a:solidFill>
              <a:latin typeface="標楷體" pitchFamily="65" charset="-120"/>
              <a:ea typeface="標楷體" pitchFamily="65" charset="-120"/>
            </a:endParaRPr>
          </a:p>
        </p:txBody>
      </p:sp>
      <p:grpSp>
        <p:nvGrpSpPr>
          <p:cNvPr id="3" name="群組 4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4" name="圖片 3" descr="未命名 - 2.pn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743629" y="5552893"/>
              <a:ext cx="1400371" cy="1305107"/>
            </a:xfrm>
            <a:prstGeom prst="rect">
              <a:avLst/>
            </a:prstGeom>
          </p:spPr>
        </p:pic>
        <p:pic>
          <p:nvPicPr>
            <p:cNvPr id="5" name="圖片 4" descr="未命名 - 5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2438741" cy="2057687"/>
            </a:xfrm>
            <a:prstGeom prst="rect">
              <a:avLst/>
            </a:prstGeom>
          </p:spPr>
        </p:pic>
      </p:grpSp>
      <p:pic>
        <p:nvPicPr>
          <p:cNvPr id="7" name="圖片 6" descr="未命名 - 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460896" y="0"/>
            <a:ext cx="683104" cy="764703"/>
          </a:xfrm>
          <a:prstGeom prst="rect">
            <a:avLst/>
          </a:prstGeom>
        </p:spPr>
      </p:pic>
      <p:pic>
        <p:nvPicPr>
          <p:cNvPr id="1026" name="Picture 2" descr="http://2.bp.blogspot.com/-Otdqno6ePt0/TnH6TWimnEI/AAAAAAAAABs/mQt-MnHh18U/s1600/00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3501008"/>
            <a:ext cx="3048000" cy="304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1820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群組 4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43" name="圖片 42" descr="未命名 - 2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743629" y="5552893"/>
              <a:ext cx="1400371" cy="1305107"/>
            </a:xfrm>
            <a:prstGeom prst="rect">
              <a:avLst/>
            </a:prstGeom>
          </p:spPr>
        </p:pic>
        <p:pic>
          <p:nvPicPr>
            <p:cNvPr id="44" name="圖片 43" descr="未命名 - 5.pn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0"/>
              <a:ext cx="2438741" cy="2057687"/>
            </a:xfrm>
            <a:prstGeom prst="rect">
              <a:avLst/>
            </a:prstGeom>
          </p:spPr>
        </p:pic>
      </p:grpSp>
      <p:pic>
        <p:nvPicPr>
          <p:cNvPr id="41" name="圖片 40" descr="未命名 - 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460896" y="0"/>
            <a:ext cx="683104" cy="764703"/>
          </a:xfrm>
          <a:prstGeom prst="rect">
            <a:avLst/>
          </a:prstGeom>
        </p:spPr>
      </p:pic>
      <p:sp>
        <p:nvSpPr>
          <p:cNvPr id="6" name="文字方塊 5"/>
          <p:cNvSpPr txBox="1"/>
          <p:nvPr/>
        </p:nvSpPr>
        <p:spPr>
          <a:xfrm>
            <a:off x="1259632" y="2636912"/>
            <a:ext cx="633670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★說明文首次出現於「三年級」。</a:t>
            </a:r>
            <a:endParaRPr lang="en-US" altLang="zh-TW" sz="2400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★什麼是「說明文」？</a:t>
            </a:r>
            <a:endParaRPr lang="en-US" altLang="zh-TW" sz="2400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★說明文的特色</a:t>
            </a:r>
            <a:r>
              <a:rPr lang="en-US" altLang="zh-TW" sz="2400" dirty="0" smtClean="0">
                <a:latin typeface="標楷體" pitchFamily="65" charset="-120"/>
                <a:ea typeface="標楷體" pitchFamily="65" charset="-120"/>
              </a:rPr>
              <a:t>—</a:t>
            </a:r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文字、圖表、舉例</a:t>
            </a:r>
            <a:endParaRPr lang="en-US" altLang="zh-TW" sz="2400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★可善用三年級各版本中「第一篇說明文」，來進行說明文的指導。</a:t>
            </a:r>
            <a:endParaRPr lang="en-US" altLang="zh-TW" sz="2400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例：翰林版</a:t>
            </a:r>
            <a:r>
              <a:rPr lang="en-US" altLang="zh-TW" sz="2400" dirty="0" smtClean="0">
                <a:latin typeface="標楷體" pitchFamily="65" charset="-120"/>
                <a:ea typeface="標楷體" pitchFamily="65" charset="-120"/>
              </a:rPr>
              <a:t>-----</a:t>
            </a:r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大自然的雕刻家（三上）</a:t>
            </a:r>
            <a:endParaRPr lang="en-US" altLang="zh-TW" sz="2400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    南一版</a:t>
            </a:r>
            <a:r>
              <a:rPr lang="en-US" altLang="zh-TW" sz="2400" dirty="0" smtClean="0">
                <a:latin typeface="標楷體" pitchFamily="65" charset="-120"/>
                <a:ea typeface="標楷體" pitchFamily="65" charset="-120"/>
              </a:rPr>
              <a:t>-----</a:t>
            </a:r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昆蟲的保命妙招（三上）</a:t>
            </a:r>
            <a:endParaRPr lang="en-US" altLang="zh-TW" sz="2400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    康軒版</a:t>
            </a:r>
            <a:r>
              <a:rPr lang="en-US" altLang="zh-TW" sz="2400" dirty="0" smtClean="0">
                <a:latin typeface="標楷體" pitchFamily="65" charset="-120"/>
                <a:ea typeface="標楷體" pitchFamily="65" charset="-120"/>
              </a:rPr>
              <a:t>-----</a:t>
            </a:r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馬太鞍的巴拉告（三上）</a:t>
            </a:r>
            <a:endParaRPr lang="en-US" altLang="zh-TW" sz="2400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               臺灣的山椒魚（三下）</a:t>
            </a:r>
            <a:endParaRPr lang="zh-TW" altLang="en-US" sz="24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4283968" y="2636912"/>
            <a:ext cx="1152128" cy="432048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矩形 7"/>
          <p:cNvSpPr/>
          <p:nvPr/>
        </p:nvSpPr>
        <p:spPr>
          <a:xfrm>
            <a:off x="3851920" y="3429000"/>
            <a:ext cx="2448272" cy="432048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圓角矩形 8"/>
          <p:cNvSpPr/>
          <p:nvPr/>
        </p:nvSpPr>
        <p:spPr>
          <a:xfrm>
            <a:off x="1219370" y="475092"/>
            <a:ext cx="6696744" cy="18722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600" b="1" dirty="0" smtClean="0"/>
              <a:t>以「說明文」為例</a:t>
            </a:r>
            <a:endParaRPr lang="zh-TW" alt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4070237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群組 4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43" name="圖片 42" descr="未命名 - 2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743629" y="5552893"/>
              <a:ext cx="1400371" cy="1305107"/>
            </a:xfrm>
            <a:prstGeom prst="rect">
              <a:avLst/>
            </a:prstGeom>
          </p:spPr>
        </p:pic>
        <p:pic>
          <p:nvPicPr>
            <p:cNvPr id="44" name="圖片 43" descr="未命名 - 5.pn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0"/>
              <a:ext cx="2438741" cy="2057687"/>
            </a:xfrm>
            <a:prstGeom prst="rect">
              <a:avLst/>
            </a:prstGeom>
          </p:spPr>
        </p:pic>
      </p:grpSp>
      <p:pic>
        <p:nvPicPr>
          <p:cNvPr id="41" name="圖片 40" descr="未命名 - 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460896" y="0"/>
            <a:ext cx="683104" cy="764703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683568" y="980728"/>
            <a:ext cx="3570208" cy="769441"/>
          </a:xfrm>
          <a:prstGeom prst="rect">
            <a:avLst/>
          </a:prstGeom>
          <a:solidFill>
            <a:srgbClr val="FFFF00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sz="4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標楷體" pitchFamily="65" charset="-120"/>
                <a:ea typeface="標楷體" pitchFamily="65" charset="-120"/>
              </a:rPr>
              <a:t>不一樣的房子</a:t>
            </a:r>
            <a:endParaRPr lang="zh-TW" altLang="en-US" sz="4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3321026" y="1916832"/>
            <a:ext cx="619268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600" dirty="0" smtClean="0"/>
              <a:t>★文本的「</a:t>
            </a:r>
            <a:r>
              <a:rPr lang="zh-TW" altLang="en-US" sz="3600" dirty="0" smtClean="0">
                <a:solidFill>
                  <a:srgbClr val="FF0000"/>
                </a:solidFill>
              </a:rPr>
              <a:t>定位</a:t>
            </a:r>
            <a:r>
              <a:rPr lang="zh-TW" altLang="en-US" sz="3600" dirty="0" smtClean="0"/>
              <a:t>」</a:t>
            </a:r>
            <a:endParaRPr lang="en-US" altLang="zh-TW" sz="3600" dirty="0" smtClean="0"/>
          </a:p>
          <a:p>
            <a:r>
              <a:rPr lang="zh-TW" altLang="en-US" sz="3600" dirty="0" smtClean="0"/>
              <a:t>★文本的「</a:t>
            </a:r>
            <a:r>
              <a:rPr lang="zh-TW" altLang="en-US" sz="3600" dirty="0" smtClean="0">
                <a:solidFill>
                  <a:srgbClr val="FF0000"/>
                </a:solidFill>
              </a:rPr>
              <a:t>特性</a:t>
            </a:r>
            <a:r>
              <a:rPr lang="zh-TW" altLang="en-US" sz="3600" dirty="0" smtClean="0"/>
              <a:t>」</a:t>
            </a:r>
            <a:endParaRPr lang="en-US" altLang="zh-TW" sz="3600" dirty="0" smtClean="0"/>
          </a:p>
          <a:p>
            <a:r>
              <a:rPr lang="zh-TW" altLang="en-US" sz="3600" dirty="0" smtClean="0"/>
              <a:t>★學生可以</a:t>
            </a:r>
            <a:r>
              <a:rPr lang="zh-TW" altLang="en-US" sz="3600" dirty="0" smtClean="0">
                <a:solidFill>
                  <a:srgbClr val="FF0000"/>
                </a:solidFill>
              </a:rPr>
              <a:t>學什麼</a:t>
            </a:r>
            <a:r>
              <a:rPr lang="zh-TW" altLang="en-US" sz="3600" dirty="0" smtClean="0"/>
              <a:t>？</a:t>
            </a:r>
            <a:endParaRPr lang="en-US" altLang="zh-TW" sz="3600" dirty="0" smtClean="0"/>
          </a:p>
          <a:p>
            <a:r>
              <a:rPr lang="zh-TW" altLang="en-US" sz="3600" dirty="0" smtClean="0"/>
              <a:t>    老師可以</a:t>
            </a:r>
            <a:r>
              <a:rPr lang="zh-TW" altLang="en-US" sz="3600" dirty="0" smtClean="0">
                <a:solidFill>
                  <a:srgbClr val="FF0000"/>
                </a:solidFill>
              </a:rPr>
              <a:t>怎麼教</a:t>
            </a:r>
            <a:r>
              <a:rPr lang="zh-TW" altLang="en-US" sz="3600" dirty="0" smtClean="0"/>
              <a:t>？</a:t>
            </a:r>
            <a:endParaRPr lang="zh-TW" altLang="en-US" sz="3600" dirty="0"/>
          </a:p>
        </p:txBody>
      </p:sp>
      <p:pic>
        <p:nvPicPr>
          <p:cNvPr id="8" name="圖片 7" descr="思考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053282" y="3140968"/>
            <a:ext cx="2300961" cy="2471199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1367399" y="5742847"/>
            <a:ext cx="710963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「</a:t>
            </a:r>
            <a:r>
              <a:rPr lang="zh-TW" altLang="en-US" sz="5400" b="0" cap="none" spc="0" dirty="0" smtClean="0">
                <a:ln w="0"/>
                <a:solidFill>
                  <a:srgbClr val="CC00CC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文本分析</a:t>
            </a:r>
            <a:r>
              <a:rPr lang="zh-TW" alt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」很重要！</a:t>
            </a:r>
            <a:endParaRPr lang="zh-TW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505848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群組 4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43" name="圖片 42" descr="未命名 - 2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743629" y="5552893"/>
              <a:ext cx="1400371" cy="1305107"/>
            </a:xfrm>
            <a:prstGeom prst="rect">
              <a:avLst/>
            </a:prstGeom>
          </p:spPr>
        </p:pic>
        <p:pic>
          <p:nvPicPr>
            <p:cNvPr id="44" name="圖片 43" descr="未命名 - 5.pn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0"/>
              <a:ext cx="2438741" cy="2057687"/>
            </a:xfrm>
            <a:prstGeom prst="rect">
              <a:avLst/>
            </a:prstGeom>
          </p:spPr>
        </p:pic>
      </p:grpSp>
      <p:pic>
        <p:nvPicPr>
          <p:cNvPr id="41" name="圖片 40" descr="未命名 - 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460896" y="0"/>
            <a:ext cx="683104" cy="764703"/>
          </a:xfrm>
          <a:prstGeom prst="rect">
            <a:avLst/>
          </a:prstGeom>
        </p:spPr>
      </p:pic>
      <p:sp>
        <p:nvSpPr>
          <p:cNvPr id="6" name="文字方塊 5"/>
          <p:cNvSpPr txBox="1"/>
          <p:nvPr/>
        </p:nvSpPr>
        <p:spPr>
          <a:xfrm>
            <a:off x="107504" y="90985"/>
            <a:ext cx="8928992" cy="67710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zh-TW" sz="1600" b="1" dirty="0"/>
              <a:t>閱讀樂園一、〈不一樣的房子〉　　 </a:t>
            </a:r>
            <a:r>
              <a:rPr lang="zh-TW" altLang="zh-TW" sz="1600" dirty="0"/>
              <a:t> 方</a:t>
            </a:r>
            <a:r>
              <a:rPr lang="zh-TW" altLang="zh-TW" sz="1600" dirty="0" smtClean="0"/>
              <a:t>琪</a:t>
            </a:r>
            <a:r>
              <a:rPr lang="zh-TW" altLang="en-US" sz="1600" dirty="0" smtClean="0"/>
              <a:t>           </a:t>
            </a:r>
            <a:r>
              <a:rPr lang="zh-TW" altLang="en-US" sz="1600" dirty="0" smtClean="0">
                <a:solidFill>
                  <a:srgbClr val="0000FF"/>
                </a:solidFill>
              </a:rPr>
              <a:t>翰林五上</a:t>
            </a:r>
            <a:endParaRPr lang="zh-TW" altLang="zh-TW" sz="1600" dirty="0">
              <a:solidFill>
                <a:srgbClr val="0000FF"/>
              </a:solidFill>
            </a:endParaRPr>
          </a:p>
          <a:p>
            <a:r>
              <a:rPr lang="zh-TW" altLang="zh-TW" sz="1400" dirty="0"/>
              <a:t>　　從遠古到現在，人類為了找尋更多的食物，或是逃避洪水猛獸等天災，有時不得不離開原來住的地方，到處遷徙。從酷寒的北極冰原到炎熱的赤道叢林，從陡峭的高山到平坦的草原、沙漠，都有人類居住。為了適應不同地方的氣候、地理環境，人類發揮聰明才智，就近取得可用的材料，蓋出了各種不一樣的房子。</a:t>
            </a:r>
          </a:p>
          <a:p>
            <a:r>
              <a:rPr lang="zh-TW" altLang="zh-TW" sz="1400" b="1" dirty="0"/>
              <a:t>黃土高原的窯洞</a:t>
            </a:r>
          </a:p>
          <a:p>
            <a:r>
              <a:rPr lang="zh-TW" altLang="zh-TW" sz="1400" dirty="0"/>
              <a:t>　　在中國北方，有一大片廣布黃土的高原。那裡氣候乾燥，植物很難生長，所以沒有木材可以用來蓋房子。在這裡生活的人們從黃土山坡的邊緣往裡挖出一個個夠大的空間，住在裡面。這種房子叫做「窯洞」，住起來冬暖夏涼。</a:t>
            </a:r>
          </a:p>
          <a:p>
            <a:r>
              <a:rPr lang="zh-TW" altLang="zh-TW" sz="1400" b="1" dirty="0"/>
              <a:t>沙漠草原的蒙古包</a:t>
            </a:r>
          </a:p>
          <a:p>
            <a:r>
              <a:rPr lang="zh-TW" altLang="zh-TW" sz="1400" dirty="0"/>
              <a:t>　　沙漠無法種植農作物，人們只能靠畜牧的方式過日子。可是沙漠中綠地很少，當草被牛羊吃光後，人們就得搬家，另外找尋有草的地方，才能畜養牛羊。搬家時不但東西要打包，連住的房子都得一起帶走，所以沙漠草原上的人就住在帳篷裡。</a:t>
            </a:r>
          </a:p>
          <a:p>
            <a:r>
              <a:rPr lang="zh-TW" altLang="zh-TW" sz="1400" dirty="0"/>
              <a:t>　　蒙古遊牧民族住的帳篷有著圓圓的造型，稱為「蒙古包」。「蒙古包」是由骨架和毛氈組合而成。蓋蒙古包時，先用骨架圍出形狀，外頭再蓋上可以保暖的毛氈。天氣熱時，人們會把外面的毛氈掀開，靠屋頂上的天窗散熱。這種房子構造很輕便，很容易帶著走。</a:t>
            </a:r>
          </a:p>
          <a:p>
            <a:r>
              <a:rPr lang="zh-TW" altLang="zh-TW" sz="1400" b="1" dirty="0"/>
              <a:t>北極冰原的冰屋</a:t>
            </a:r>
          </a:p>
          <a:p>
            <a:r>
              <a:rPr lang="zh-TW" altLang="zh-TW" sz="1400" dirty="0"/>
              <a:t>　　伊努特人住在冰天雪地的北極，所以用雪蓋房子。這種房子叫做「冰屋」，形狀很特別。「冰屋」是先把雪做成冰磚，再把一塊塊冰磚堆疊成冰屋，然後在冰屋上面挖出通氣孔，在下面挖出進出用的通道。它不像一般房子四四方方的，而是半球形。半球形的冰屋不但空間寬敞，還能維持室內的溫度。</a:t>
            </a:r>
          </a:p>
          <a:p>
            <a:r>
              <a:rPr lang="zh-TW" altLang="zh-TW" sz="1400" b="1" dirty="0"/>
              <a:t>熱帶叢林的高腳屋</a:t>
            </a:r>
          </a:p>
          <a:p>
            <a:r>
              <a:rPr lang="zh-TW" altLang="zh-TW" sz="1400" dirty="0"/>
              <a:t>　　熱帶叢林又溼又熱， 常常下大雨，什麼房子才適合居住呢？答案是有著長腳的「高腳屋」。熱帶叢林裡樹林茂盛，所以人們用木頭來蓋房子，並且在屋頂鋪上茅草或樹皮。也因為木頭不容易傳熱，所以房子裡十分涼爽。因為有了長長的腳，房子就不怕下大雨會淹水，也能減少蟲子和野獸進入的機會。</a:t>
            </a:r>
          </a:p>
          <a:p>
            <a:r>
              <a:rPr lang="zh-TW" altLang="zh-TW" sz="1400" b="1" dirty="0"/>
              <a:t>克服積雪的合掌造</a:t>
            </a:r>
          </a:p>
          <a:p>
            <a:r>
              <a:rPr lang="zh-TW" altLang="zh-TW" sz="1400" dirty="0"/>
              <a:t>　　在下大雪的地方，屋頂常常蓋得又高又斜，好讓積雪滑落，不至於壓垮房子。例如：日本的白川鄉，因為冬天會下大雪，房子有特別斜的屋頂，就好像指尖相頂的兩隻手掌，所以叫做「合掌造」；「合掌造」聚集的村落叫做「合掌村」。</a:t>
            </a:r>
          </a:p>
          <a:p>
            <a:r>
              <a:rPr lang="zh-TW" altLang="zh-TW" sz="1400" dirty="0"/>
              <a:t>　　「合掌造」的特色是屋子蓋的時候完全不用釘子，只用卡榫和繩子固定，最後在屋頂鋪上厚厚的茅草。因為材料是木頭和茅草，失火就麻煩了，所以居民很重視防火。</a:t>
            </a:r>
          </a:p>
          <a:p>
            <a:r>
              <a:rPr lang="zh-TW" altLang="zh-TW" sz="1400" dirty="0"/>
              <a:t>　　這些住屋雖然樣貌特別、建材各異，但都是人類經過漫長年代所凝聚出來的智慧結晶，值得大家研究與珍惜。</a:t>
            </a:r>
            <a:endParaRPr lang="zh-TW" altLang="en-US" sz="1400" dirty="0"/>
          </a:p>
        </p:txBody>
      </p:sp>
    </p:spTree>
    <p:extLst>
      <p:ext uri="{BB962C8B-B14F-4D97-AF65-F5344CB8AC3E}">
        <p14:creationId xmlns:p14="http://schemas.microsoft.com/office/powerpoint/2010/main" val="1555625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群組 4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43" name="圖片 42" descr="未命名 - 2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743629" y="5552893"/>
              <a:ext cx="1400371" cy="1305107"/>
            </a:xfrm>
            <a:prstGeom prst="rect">
              <a:avLst/>
            </a:prstGeom>
          </p:spPr>
        </p:pic>
        <p:pic>
          <p:nvPicPr>
            <p:cNvPr id="44" name="圖片 43" descr="未命名 - 5.pn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0"/>
              <a:ext cx="2438741" cy="2057687"/>
            </a:xfrm>
            <a:prstGeom prst="rect">
              <a:avLst/>
            </a:prstGeom>
          </p:spPr>
        </p:pic>
      </p:grpSp>
      <p:pic>
        <p:nvPicPr>
          <p:cNvPr id="41" name="圖片 40" descr="未命名 - 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460896" y="0"/>
            <a:ext cx="683104" cy="764703"/>
          </a:xfrm>
          <a:prstGeom prst="rect">
            <a:avLst/>
          </a:prstGeom>
        </p:spPr>
      </p:pic>
      <p:pic>
        <p:nvPicPr>
          <p:cNvPr id="6" name="圖片 5" descr="0_30-ea-127-150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51520" y="1916832"/>
            <a:ext cx="2585488" cy="3312368"/>
          </a:xfrm>
          <a:prstGeom prst="rect">
            <a:avLst/>
          </a:prstGeom>
        </p:spPr>
      </p:pic>
      <p:sp>
        <p:nvSpPr>
          <p:cNvPr id="7" name="文字方塊 6"/>
          <p:cNvSpPr txBox="1"/>
          <p:nvPr/>
        </p:nvSpPr>
        <p:spPr>
          <a:xfrm>
            <a:off x="2987824" y="1484784"/>
            <a:ext cx="56886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000" dirty="0" smtClean="0"/>
              <a:t>第一步</a:t>
            </a:r>
            <a:r>
              <a:rPr lang="en-US" altLang="zh-TW" sz="4000" dirty="0" smtClean="0"/>
              <a:t>—</a:t>
            </a:r>
            <a:r>
              <a:rPr lang="zh-TW" altLang="en-US" sz="4000" dirty="0" smtClean="0">
                <a:latin typeface="Adobe 繁黑體 Std B" pitchFamily="34" charset="-120"/>
                <a:ea typeface="Adobe 繁黑體 Std B" pitchFamily="34" charset="-120"/>
              </a:rPr>
              <a:t>文本分析</a:t>
            </a:r>
            <a:endParaRPr lang="zh-TW" altLang="en-US" sz="4000" dirty="0">
              <a:latin typeface="Adobe 繁黑體 Std B" pitchFamily="34" charset="-120"/>
              <a:ea typeface="Adobe 繁黑體 Std B" pitchFamily="34" charset="-12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5076056" y="1484784"/>
            <a:ext cx="2016224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文字方塊 8"/>
          <p:cNvSpPr txBox="1"/>
          <p:nvPr/>
        </p:nvSpPr>
        <p:spPr>
          <a:xfrm>
            <a:off x="3131840" y="2348880"/>
            <a:ext cx="51125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600" dirty="0" err="1" smtClean="0"/>
              <a:t>Q1</a:t>
            </a:r>
            <a:r>
              <a:rPr lang="zh-TW" altLang="en-US" sz="3600" dirty="0" smtClean="0"/>
              <a:t>：文體？</a:t>
            </a:r>
            <a:endParaRPr lang="en-US" altLang="zh-TW" sz="3600" dirty="0" smtClean="0"/>
          </a:p>
        </p:txBody>
      </p:sp>
      <p:sp>
        <p:nvSpPr>
          <p:cNvPr id="10" name="文字方塊 9"/>
          <p:cNvSpPr txBox="1"/>
          <p:nvPr/>
        </p:nvSpPr>
        <p:spPr>
          <a:xfrm>
            <a:off x="3131840" y="2996952"/>
            <a:ext cx="51125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600" dirty="0" err="1" smtClean="0"/>
              <a:t>Q2</a:t>
            </a:r>
            <a:r>
              <a:rPr lang="zh-TW" altLang="en-US" sz="3600" dirty="0" smtClean="0"/>
              <a:t>：自然段？意義段？</a:t>
            </a:r>
            <a:endParaRPr lang="en-US" altLang="zh-TW" sz="3600" dirty="0" smtClean="0"/>
          </a:p>
        </p:txBody>
      </p:sp>
      <p:sp>
        <p:nvSpPr>
          <p:cNvPr id="11" name="文字方塊 10"/>
          <p:cNvSpPr txBox="1"/>
          <p:nvPr/>
        </p:nvSpPr>
        <p:spPr>
          <a:xfrm>
            <a:off x="3131840" y="3717032"/>
            <a:ext cx="51125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600" dirty="0" err="1" smtClean="0"/>
              <a:t>Q3</a:t>
            </a:r>
            <a:r>
              <a:rPr lang="zh-TW" altLang="en-US" sz="3600" dirty="0" smtClean="0"/>
              <a:t>：文本特色？</a:t>
            </a:r>
            <a:endParaRPr lang="en-US" altLang="zh-TW" sz="3600" dirty="0" smtClean="0"/>
          </a:p>
        </p:txBody>
      </p:sp>
      <p:sp>
        <p:nvSpPr>
          <p:cNvPr id="12" name="文字方塊 11"/>
          <p:cNvSpPr txBox="1"/>
          <p:nvPr/>
        </p:nvSpPr>
        <p:spPr>
          <a:xfrm>
            <a:off x="3131840" y="4365104"/>
            <a:ext cx="51125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600" dirty="0" err="1" smtClean="0"/>
              <a:t>Q4</a:t>
            </a:r>
            <a:r>
              <a:rPr lang="zh-TW" altLang="en-US" sz="3600" dirty="0" smtClean="0"/>
              <a:t>：一課一重點？所以</a:t>
            </a:r>
            <a:endParaRPr lang="en-US" altLang="zh-TW" sz="3600" dirty="0" smtClean="0"/>
          </a:p>
          <a:p>
            <a:r>
              <a:rPr lang="zh-TW" altLang="en-US" sz="3600" dirty="0" smtClean="0"/>
              <a:t>          你的重點是</a:t>
            </a:r>
            <a:r>
              <a:rPr lang="en-US" altLang="zh-TW" sz="3600" dirty="0" smtClean="0"/>
              <a:t>……</a:t>
            </a:r>
            <a:r>
              <a:rPr lang="zh-TW" altLang="en-US" sz="3600" dirty="0" smtClean="0"/>
              <a:t>？</a:t>
            </a:r>
            <a:endParaRPr lang="en-US" altLang="zh-TW" sz="3600" dirty="0" smtClean="0"/>
          </a:p>
        </p:txBody>
      </p:sp>
    </p:spTree>
    <p:extLst>
      <p:ext uri="{BB962C8B-B14F-4D97-AF65-F5344CB8AC3E}">
        <p14:creationId xmlns:p14="http://schemas.microsoft.com/office/powerpoint/2010/main" val="16026970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/>
      <p:bldP spid="10" grpId="0"/>
      <p:bldP spid="11" grpId="0"/>
      <p:bldP spid="12" grpId="0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群組 4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43" name="圖片 42" descr="未命名 - 2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743629" y="5552893"/>
              <a:ext cx="1400371" cy="1305107"/>
            </a:xfrm>
            <a:prstGeom prst="rect">
              <a:avLst/>
            </a:prstGeom>
          </p:spPr>
        </p:pic>
        <p:pic>
          <p:nvPicPr>
            <p:cNvPr id="44" name="圖片 43" descr="未命名 - 5.pn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0"/>
              <a:ext cx="2438741" cy="2057687"/>
            </a:xfrm>
            <a:prstGeom prst="rect">
              <a:avLst/>
            </a:prstGeom>
          </p:spPr>
        </p:pic>
      </p:grpSp>
      <p:pic>
        <p:nvPicPr>
          <p:cNvPr id="41" name="圖片 40" descr="未命名 - 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460896" y="0"/>
            <a:ext cx="683104" cy="764703"/>
          </a:xfrm>
          <a:prstGeom prst="rect">
            <a:avLst/>
          </a:prstGeom>
        </p:spPr>
      </p:pic>
      <p:pic>
        <p:nvPicPr>
          <p:cNvPr id="6" name="圖片 5" descr="0_30-ea-127-150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51520" y="1916832"/>
            <a:ext cx="2585488" cy="3312368"/>
          </a:xfrm>
          <a:prstGeom prst="rect">
            <a:avLst/>
          </a:prstGeom>
        </p:spPr>
      </p:pic>
      <p:sp>
        <p:nvSpPr>
          <p:cNvPr id="7" name="文字方塊 6"/>
          <p:cNvSpPr txBox="1"/>
          <p:nvPr/>
        </p:nvSpPr>
        <p:spPr>
          <a:xfrm>
            <a:off x="2843808" y="1340768"/>
            <a:ext cx="54006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600" dirty="0" smtClean="0">
                <a:latin typeface="Adobe 繁黑體 Std B" pitchFamily="34" charset="-120"/>
                <a:ea typeface="Adobe 繁黑體 Std B" pitchFamily="34" charset="-120"/>
              </a:rPr>
              <a:t>請問：如果想快速知道這篇文章介紹了哪些重點，應該看哪部分？</a:t>
            </a:r>
            <a:endParaRPr lang="zh-TW" altLang="en-US" sz="3600" dirty="0">
              <a:latin typeface="Adobe 繁黑體 Std B" pitchFamily="34" charset="-120"/>
              <a:ea typeface="Adobe 繁黑體 Std B" pitchFamily="34" charset="-120"/>
            </a:endParaRPr>
          </a:p>
        </p:txBody>
      </p:sp>
      <p:sp>
        <p:nvSpPr>
          <p:cNvPr id="8" name="圓角矩形 7"/>
          <p:cNvSpPr/>
          <p:nvPr/>
        </p:nvSpPr>
        <p:spPr>
          <a:xfrm>
            <a:off x="2915816" y="3140968"/>
            <a:ext cx="5472608" cy="5760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600" dirty="0" smtClean="0">
                <a:sym typeface="Wingdings 2"/>
              </a:rPr>
              <a:t>文章篇名</a:t>
            </a:r>
            <a:endParaRPr lang="zh-TW" altLang="en-US" sz="3600" dirty="0"/>
          </a:p>
        </p:txBody>
      </p:sp>
      <p:sp>
        <p:nvSpPr>
          <p:cNvPr id="9" name="圓角矩形 8"/>
          <p:cNvSpPr/>
          <p:nvPr/>
        </p:nvSpPr>
        <p:spPr>
          <a:xfrm>
            <a:off x="2915816" y="4077072"/>
            <a:ext cx="5472608" cy="5760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600" dirty="0" smtClean="0">
                <a:sym typeface="Wingdings 2"/>
              </a:rPr>
              <a:t>段落標題</a:t>
            </a:r>
            <a:endParaRPr lang="zh-TW" altLang="en-US" sz="3600" dirty="0"/>
          </a:p>
        </p:txBody>
      </p:sp>
      <p:sp>
        <p:nvSpPr>
          <p:cNvPr id="10" name="圓角矩形 9"/>
          <p:cNvSpPr/>
          <p:nvPr/>
        </p:nvSpPr>
        <p:spPr>
          <a:xfrm>
            <a:off x="2915816" y="5013176"/>
            <a:ext cx="5472608" cy="5760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600" dirty="0" smtClean="0">
                <a:sym typeface="Wingdings 2"/>
              </a:rPr>
              <a:t>段落文字</a:t>
            </a:r>
            <a:endParaRPr lang="zh-TW" altLang="en-US" sz="3600" dirty="0"/>
          </a:p>
        </p:txBody>
      </p:sp>
      <p:sp>
        <p:nvSpPr>
          <p:cNvPr id="11" name="圓角矩形 10"/>
          <p:cNvSpPr/>
          <p:nvPr/>
        </p:nvSpPr>
        <p:spPr>
          <a:xfrm>
            <a:off x="2915816" y="5877272"/>
            <a:ext cx="5472608" cy="5760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600" dirty="0" smtClean="0">
                <a:sym typeface="Wingdings 2"/>
              </a:rPr>
              <a:t>文字框</a:t>
            </a:r>
            <a:endParaRPr lang="zh-TW" altLang="en-US" sz="3600" dirty="0"/>
          </a:p>
        </p:txBody>
      </p:sp>
      <p:sp>
        <p:nvSpPr>
          <p:cNvPr id="12" name="矩形 11"/>
          <p:cNvSpPr/>
          <p:nvPr/>
        </p:nvSpPr>
        <p:spPr>
          <a:xfrm>
            <a:off x="2771800" y="3933056"/>
            <a:ext cx="5760640" cy="864096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738320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群組 4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43" name="圖片 42" descr="未命名 - 2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743629" y="5552893"/>
              <a:ext cx="1400371" cy="1305107"/>
            </a:xfrm>
            <a:prstGeom prst="rect">
              <a:avLst/>
            </a:prstGeom>
          </p:spPr>
        </p:pic>
        <p:pic>
          <p:nvPicPr>
            <p:cNvPr id="44" name="圖片 43" descr="未命名 - 5.pn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0"/>
              <a:ext cx="2438741" cy="2057687"/>
            </a:xfrm>
            <a:prstGeom prst="rect">
              <a:avLst/>
            </a:prstGeom>
          </p:spPr>
        </p:pic>
      </p:grpSp>
      <p:pic>
        <p:nvPicPr>
          <p:cNvPr id="41" name="圖片 40" descr="未命名 - 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460896" y="0"/>
            <a:ext cx="683104" cy="764703"/>
          </a:xfrm>
          <a:prstGeom prst="rect">
            <a:avLst/>
          </a:prstGeom>
        </p:spPr>
      </p:pic>
      <p:pic>
        <p:nvPicPr>
          <p:cNvPr id="6" name="圖片 5" descr="0_30-ea-127-150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071319" y="908720"/>
            <a:ext cx="1180331" cy="1512168"/>
          </a:xfrm>
          <a:prstGeom prst="rect">
            <a:avLst/>
          </a:prstGeom>
        </p:spPr>
      </p:pic>
      <p:sp>
        <p:nvSpPr>
          <p:cNvPr id="7" name="文字方塊 6"/>
          <p:cNvSpPr txBox="1"/>
          <p:nvPr/>
        </p:nvSpPr>
        <p:spPr>
          <a:xfrm>
            <a:off x="2943527" y="908720"/>
            <a:ext cx="590465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dirty="0" smtClean="0">
                <a:latin typeface="Adobe 繁黑體 Std B" pitchFamily="34" charset="-120"/>
                <a:ea typeface="Adobe 繁黑體 Std B" pitchFamily="34" charset="-120"/>
              </a:rPr>
              <a:t>請問：如果要用簡單的「圖示」來表示本課</a:t>
            </a:r>
            <a:r>
              <a:rPr lang="zh-TW" altLang="en-US" sz="2800" dirty="0" smtClean="0">
                <a:solidFill>
                  <a:srgbClr val="FF0000"/>
                </a:solidFill>
                <a:latin typeface="Adobe 繁黑體 Std B" pitchFamily="34" charset="-120"/>
                <a:ea typeface="Adobe 繁黑體 Std B" pitchFamily="34" charset="-120"/>
              </a:rPr>
              <a:t>篇名與標題間的關係</a:t>
            </a:r>
            <a:r>
              <a:rPr lang="zh-TW" altLang="en-US" sz="2800" dirty="0" smtClean="0">
                <a:latin typeface="Adobe 繁黑體 Std B" pitchFamily="34" charset="-120"/>
                <a:ea typeface="Adobe 繁黑體 Std B" pitchFamily="34" charset="-120"/>
              </a:rPr>
              <a:t>，你會選擇哪一種圖示？</a:t>
            </a:r>
            <a:endParaRPr lang="zh-TW" altLang="en-US" sz="2800" dirty="0">
              <a:latin typeface="Adobe 繁黑體 Std B" pitchFamily="34" charset="-120"/>
              <a:ea typeface="Adobe 繁黑體 Std B" pitchFamily="34" charset="-120"/>
            </a:endParaRPr>
          </a:p>
        </p:txBody>
      </p:sp>
      <p:grpSp>
        <p:nvGrpSpPr>
          <p:cNvPr id="2" name="群組 1"/>
          <p:cNvGrpSpPr/>
          <p:nvPr/>
        </p:nvGrpSpPr>
        <p:grpSpPr>
          <a:xfrm>
            <a:off x="27711" y="2420888"/>
            <a:ext cx="9144000" cy="3933056"/>
            <a:chOff x="27711" y="2420888"/>
            <a:chExt cx="9144000" cy="3933056"/>
          </a:xfrm>
        </p:grpSpPr>
        <p:pic>
          <p:nvPicPr>
            <p:cNvPr id="8" name="圖片 7" descr="關係一.bmp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7711" y="2492896"/>
              <a:ext cx="2581294" cy="3015125"/>
            </a:xfrm>
            <a:prstGeom prst="rect">
              <a:avLst/>
            </a:prstGeom>
          </p:spPr>
        </p:pic>
        <p:pic>
          <p:nvPicPr>
            <p:cNvPr id="9" name="圖片 8" descr="關係二.bmp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655495" y="2420888"/>
              <a:ext cx="2099168" cy="3933056"/>
            </a:xfrm>
            <a:prstGeom prst="rect">
              <a:avLst/>
            </a:prstGeom>
          </p:spPr>
        </p:pic>
        <p:pic>
          <p:nvPicPr>
            <p:cNvPr id="10" name="圖片 9" descr="關係三.bmp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4815735" y="2420888"/>
              <a:ext cx="2112514" cy="3108067"/>
            </a:xfrm>
            <a:prstGeom prst="rect">
              <a:avLst/>
            </a:prstGeom>
          </p:spPr>
        </p:pic>
        <p:pic>
          <p:nvPicPr>
            <p:cNvPr id="12" name="圖片 11" descr="關係四.bmp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7083479" y="2450501"/>
              <a:ext cx="2088232" cy="2998798"/>
            </a:xfrm>
            <a:prstGeom prst="rect">
              <a:avLst/>
            </a:prstGeom>
          </p:spPr>
        </p:pic>
      </p:grpSp>
      <p:sp>
        <p:nvSpPr>
          <p:cNvPr id="11" name="矩形 10"/>
          <p:cNvSpPr/>
          <p:nvPr/>
        </p:nvSpPr>
        <p:spPr>
          <a:xfrm>
            <a:off x="7091002" y="2445853"/>
            <a:ext cx="2123728" cy="3024336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72657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群組 4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43" name="圖片 42" descr="未命名 - 2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743629" y="5552893"/>
              <a:ext cx="1400371" cy="1305107"/>
            </a:xfrm>
            <a:prstGeom prst="rect">
              <a:avLst/>
            </a:prstGeom>
          </p:spPr>
        </p:pic>
        <p:pic>
          <p:nvPicPr>
            <p:cNvPr id="44" name="圖片 43" descr="未命名 - 5.pn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0"/>
              <a:ext cx="2438741" cy="2057687"/>
            </a:xfrm>
            <a:prstGeom prst="rect">
              <a:avLst/>
            </a:prstGeom>
          </p:spPr>
        </p:pic>
      </p:grpSp>
      <p:pic>
        <p:nvPicPr>
          <p:cNvPr id="41" name="圖片 40" descr="未命名 - 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460896" y="0"/>
            <a:ext cx="683104" cy="764703"/>
          </a:xfrm>
          <a:prstGeom prst="rect">
            <a:avLst/>
          </a:prstGeom>
        </p:spPr>
      </p:pic>
      <p:sp>
        <p:nvSpPr>
          <p:cNvPr id="9" name="矩形 8"/>
          <p:cNvSpPr/>
          <p:nvPr/>
        </p:nvSpPr>
        <p:spPr>
          <a:xfrm>
            <a:off x="2149417" y="740856"/>
            <a:ext cx="634019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sz="4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dobe 繁黑體 Std B" pitchFamily="34" charset="-120"/>
                <a:ea typeface="Adobe 繁黑體 Std B" pitchFamily="34" charset="-120"/>
              </a:rPr>
              <a:t>以文章結構寫大意</a:t>
            </a:r>
            <a:r>
              <a:rPr lang="zh-TW" altLang="en-US" sz="48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dobe 繁黑體 Std B" pitchFamily="34" charset="-120"/>
                <a:ea typeface="Adobe 繁黑體 Std B" pitchFamily="34" charset="-120"/>
              </a:rPr>
              <a:t>策略</a:t>
            </a:r>
            <a:endParaRPr lang="zh-TW" altLang="en-US" sz="48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dobe 繁黑體 Std B" pitchFamily="34" charset="-120"/>
              <a:ea typeface="Adobe 繁黑體 Std B" pitchFamily="34" charset="-120"/>
            </a:endParaRPr>
          </a:p>
        </p:txBody>
      </p:sp>
      <p:sp>
        <p:nvSpPr>
          <p:cNvPr id="10" name="橢圓 9"/>
          <p:cNvSpPr/>
          <p:nvPr/>
        </p:nvSpPr>
        <p:spPr>
          <a:xfrm>
            <a:off x="306785" y="1052736"/>
            <a:ext cx="1368152" cy="79208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dirty="0" smtClean="0"/>
              <a:t>步驟</a:t>
            </a:r>
            <a:endParaRPr lang="zh-TW" altLang="en-US" sz="2800" dirty="0"/>
          </a:p>
        </p:txBody>
      </p:sp>
      <p:sp>
        <p:nvSpPr>
          <p:cNvPr id="11" name="文字方塊 10"/>
          <p:cNvSpPr txBox="1"/>
          <p:nvPr/>
        </p:nvSpPr>
        <p:spPr>
          <a:xfrm>
            <a:off x="1314897" y="1916832"/>
            <a:ext cx="770485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zh-TW" sz="36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閱讀</a:t>
            </a:r>
            <a:r>
              <a:rPr lang="zh-TW" altLang="zh-TW" sz="3600" dirty="0" smtClean="0">
                <a:latin typeface="標楷體" pitchFamily="65" charset="-120"/>
                <a:ea typeface="標楷體" pitchFamily="65" charset="-120"/>
              </a:rPr>
              <a:t>標題與全文→</a:t>
            </a:r>
            <a:r>
              <a:rPr lang="zh-TW" altLang="zh-TW" sz="36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分辨結構</a:t>
            </a:r>
            <a:r>
              <a:rPr lang="zh-TW" altLang="zh-TW" sz="3600" dirty="0" smtClean="0">
                <a:latin typeface="標楷體" pitchFamily="65" charset="-120"/>
                <a:ea typeface="標楷體" pitchFamily="65" charset="-120"/>
              </a:rPr>
              <a:t>、畫結構圖→對重要成分進行「</a:t>
            </a:r>
            <a:r>
              <a:rPr lang="zh-TW" altLang="zh-TW" sz="36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刪除</a:t>
            </a:r>
            <a:r>
              <a:rPr lang="en-US" altLang="zh-TW" sz="36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zh-TW" sz="36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歸納</a:t>
            </a:r>
            <a:r>
              <a:rPr lang="en-US" altLang="zh-TW" sz="36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zh-TW" sz="36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主題句</a:t>
            </a:r>
            <a:r>
              <a:rPr lang="zh-TW" altLang="zh-TW" sz="3600" dirty="0" smtClean="0">
                <a:latin typeface="標楷體" pitchFamily="65" charset="-120"/>
                <a:ea typeface="標楷體" pitchFamily="65" charset="-120"/>
              </a:rPr>
              <a:t>」→找出結構圖的</a:t>
            </a:r>
            <a:r>
              <a:rPr lang="zh-TW" altLang="zh-TW" sz="36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段落概念</a:t>
            </a:r>
            <a:r>
              <a:rPr lang="zh-TW" altLang="zh-TW" sz="3600" dirty="0" smtClean="0">
                <a:latin typeface="標楷體" pitchFamily="65" charset="-120"/>
                <a:ea typeface="標楷體" pitchFamily="65" charset="-120"/>
              </a:rPr>
              <a:t>，加以</a:t>
            </a:r>
            <a:r>
              <a:rPr lang="zh-TW" altLang="zh-TW" sz="3600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命名</a:t>
            </a:r>
            <a:r>
              <a:rPr lang="zh-TW" altLang="zh-TW" sz="3600" dirty="0" smtClean="0">
                <a:latin typeface="標楷體" pitchFamily="65" charset="-120"/>
                <a:ea typeface="標楷體" pitchFamily="65" charset="-120"/>
              </a:rPr>
              <a:t>→潤飾及</a:t>
            </a:r>
            <a:r>
              <a:rPr lang="zh-TW" altLang="zh-TW" sz="36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完成課文大意</a:t>
            </a:r>
            <a:r>
              <a:rPr lang="zh-TW" altLang="zh-TW" sz="3600" dirty="0" smtClean="0">
                <a:latin typeface="標楷體" pitchFamily="65" charset="-120"/>
                <a:ea typeface="標楷體" pitchFamily="65" charset="-120"/>
              </a:rPr>
              <a:t>→依大意評量表，小組互評及修正</a:t>
            </a:r>
            <a:r>
              <a:rPr lang="zh-TW" altLang="en-US" sz="3600" dirty="0" smtClean="0">
                <a:latin typeface="標楷體" pitchFamily="65" charset="-120"/>
                <a:ea typeface="標楷體" pitchFamily="65" charset="-120"/>
              </a:rPr>
              <a:t>。</a:t>
            </a:r>
            <a:endParaRPr lang="zh-TW" altLang="en-US" sz="3600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2" name="雲朵形圖說文字 11"/>
          <p:cNvSpPr/>
          <p:nvPr/>
        </p:nvSpPr>
        <p:spPr>
          <a:xfrm>
            <a:off x="5923409" y="4725144"/>
            <a:ext cx="2448272" cy="1296144"/>
          </a:xfrm>
          <a:prstGeom prst="cloudCallout">
            <a:avLst>
              <a:gd name="adj1" fmla="val -52580"/>
              <a:gd name="adj2" fmla="val -52728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b="1" dirty="0" smtClean="0"/>
              <a:t>品質監控！</a:t>
            </a:r>
            <a:endParaRPr lang="zh-TW" alt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22937495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群組 4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43" name="圖片 42" descr="未命名 - 2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743629" y="5552893"/>
              <a:ext cx="1400371" cy="1305107"/>
            </a:xfrm>
            <a:prstGeom prst="rect">
              <a:avLst/>
            </a:prstGeom>
          </p:spPr>
        </p:pic>
        <p:pic>
          <p:nvPicPr>
            <p:cNvPr id="44" name="圖片 43" descr="未命名 - 5.pn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0"/>
              <a:ext cx="2438741" cy="2057687"/>
            </a:xfrm>
            <a:prstGeom prst="rect">
              <a:avLst/>
            </a:prstGeom>
          </p:spPr>
        </p:pic>
      </p:grpSp>
      <p:pic>
        <p:nvPicPr>
          <p:cNvPr id="41" name="圖片 40" descr="未命名 - 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460896" y="0"/>
            <a:ext cx="683104" cy="764703"/>
          </a:xfrm>
          <a:prstGeom prst="rect">
            <a:avLst/>
          </a:prstGeom>
        </p:spPr>
      </p:pic>
      <p:grpSp>
        <p:nvGrpSpPr>
          <p:cNvPr id="6" name="群組 5"/>
          <p:cNvGrpSpPr/>
          <p:nvPr/>
        </p:nvGrpSpPr>
        <p:grpSpPr>
          <a:xfrm>
            <a:off x="251520" y="1700808"/>
            <a:ext cx="8549340" cy="913457"/>
            <a:chOff x="251520" y="1700808"/>
            <a:chExt cx="8549340" cy="913457"/>
          </a:xfrm>
        </p:grpSpPr>
        <p:sp>
          <p:nvSpPr>
            <p:cNvPr id="7" name="矩形 6"/>
            <p:cNvSpPr/>
            <p:nvPr/>
          </p:nvSpPr>
          <p:spPr>
            <a:xfrm>
              <a:off x="1043608" y="1844824"/>
              <a:ext cx="7757252" cy="769441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zh-TW" altLang="en-US" sz="4400" b="1" cap="all" spc="0" dirty="0" smtClean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4">
                          <a:shade val="20000"/>
                          <a:satMod val="245000"/>
                        </a:schemeClr>
                      </a:gs>
                      <a:gs pos="43000">
                        <a:schemeClr val="accent4">
                          <a:satMod val="255000"/>
                        </a:schemeClr>
                      </a:gs>
                      <a:gs pos="48000">
                        <a:schemeClr val="accent4">
                          <a:shade val="85000"/>
                          <a:satMod val="255000"/>
                        </a:schemeClr>
                      </a:gs>
                      <a:gs pos="100000">
                        <a:schemeClr val="accent4">
                          <a:shade val="20000"/>
                          <a:satMod val="245000"/>
                        </a:schemeClr>
                      </a:gs>
                    </a:gsLst>
                    <a:lin ang="5400000"/>
                  </a:gradFill>
                  <a:effectLst>
                    <a:reflection blurRad="12700" stA="28000" endPos="45000" dist="1000" dir="5400000" sy="-100000" algn="bl" rotWithShape="0"/>
                  </a:effectLst>
                </a:rPr>
                <a:t>閱讀「說明文」的小技巧有</a:t>
              </a:r>
              <a:r>
                <a:rPr lang="en-US" altLang="zh-TW" sz="4400" b="1" cap="all" spc="0" dirty="0" smtClean="0">
                  <a:ln w="9000" cmpd="sng">
                    <a:solidFill>
                      <a:schemeClr val="accent4">
                        <a:shade val="50000"/>
                        <a:satMod val="12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4">
                          <a:shade val="20000"/>
                          <a:satMod val="245000"/>
                        </a:schemeClr>
                      </a:gs>
                      <a:gs pos="43000">
                        <a:schemeClr val="accent4">
                          <a:satMod val="255000"/>
                        </a:schemeClr>
                      </a:gs>
                      <a:gs pos="48000">
                        <a:schemeClr val="accent4">
                          <a:shade val="85000"/>
                          <a:satMod val="255000"/>
                        </a:schemeClr>
                      </a:gs>
                      <a:gs pos="100000">
                        <a:schemeClr val="accent4">
                          <a:shade val="20000"/>
                          <a:satMod val="245000"/>
                        </a:schemeClr>
                      </a:gs>
                    </a:gsLst>
                    <a:lin ang="5400000"/>
                  </a:gradFill>
                  <a:effectLst>
                    <a:reflection blurRad="12700" stA="28000" endPos="45000" dist="1000" dir="5400000" sy="-100000" algn="bl" rotWithShape="0"/>
                  </a:effectLst>
                </a:rPr>
                <a:t>……</a:t>
              </a:r>
              <a:endParaRPr lang="zh-TW" altLang="en-US" sz="44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endParaRPr>
            </a:p>
          </p:txBody>
        </p:sp>
        <p:pic>
          <p:nvPicPr>
            <p:cNvPr id="8" name="圖片 7" descr="13534470911539824120Golden Q.svg.hi.png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51520" y="1700808"/>
              <a:ext cx="890600" cy="880209"/>
            </a:xfrm>
            <a:prstGeom prst="rect">
              <a:avLst/>
            </a:prstGeom>
          </p:spPr>
        </p:pic>
      </p:grpSp>
      <p:grpSp>
        <p:nvGrpSpPr>
          <p:cNvPr id="9" name="群組 8"/>
          <p:cNvGrpSpPr/>
          <p:nvPr/>
        </p:nvGrpSpPr>
        <p:grpSpPr>
          <a:xfrm>
            <a:off x="395536" y="3861048"/>
            <a:ext cx="8302223" cy="995918"/>
            <a:chOff x="395536" y="3861048"/>
            <a:chExt cx="8302223" cy="995918"/>
          </a:xfrm>
        </p:grpSpPr>
        <p:sp>
          <p:nvSpPr>
            <p:cNvPr id="10" name="矩形 9"/>
            <p:cNvSpPr/>
            <p:nvPr/>
          </p:nvSpPr>
          <p:spPr>
            <a:xfrm>
              <a:off x="1331639" y="4149080"/>
              <a:ext cx="7366120" cy="707886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zh-TW" altLang="en-US" sz="4000" b="1" dirty="0" smtClean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Adobe 繁黑體 Std B" pitchFamily="34" charset="-120"/>
                  <a:ea typeface="Adobe 繁黑體 Std B" pitchFamily="34" charset="-120"/>
                </a:rPr>
                <a:t>找尋文本中說明的「</a:t>
              </a:r>
              <a:r>
                <a:rPr lang="zh-TW" altLang="en-US" sz="4000" b="1" dirty="0" smtClean="0">
                  <a:ln w="11430"/>
                  <a:solidFill>
                    <a:srgbClr val="0000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Adobe 繁黑體 Std B" pitchFamily="34" charset="-120"/>
                  <a:ea typeface="Adobe 繁黑體 Std B" pitchFamily="34" charset="-120"/>
                </a:rPr>
                <a:t>重要概念</a:t>
              </a:r>
              <a:r>
                <a:rPr lang="zh-TW" altLang="en-US" sz="4000" b="1" dirty="0" smtClean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Adobe 繁黑體 Std B" pitchFamily="34" charset="-120"/>
                  <a:ea typeface="Adobe 繁黑體 Std B" pitchFamily="34" charset="-120"/>
                </a:rPr>
                <a:t>」</a:t>
              </a:r>
              <a:endParaRPr lang="zh-TW" altLang="en-US" sz="4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dobe 繁黑體 Std B" pitchFamily="34" charset="-120"/>
                <a:ea typeface="Adobe 繁黑體 Std B" pitchFamily="34" charset="-120"/>
              </a:endParaRPr>
            </a:p>
          </p:txBody>
        </p:sp>
        <p:pic>
          <p:nvPicPr>
            <p:cNvPr id="11" name="圖片 10" descr="13534470911539824120Golden Q.svg.hi.png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95536" y="3861048"/>
              <a:ext cx="890600" cy="88020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3643338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群組 4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43" name="圖片 42" descr="未命名 - 2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743629" y="5552893"/>
              <a:ext cx="1400371" cy="1305107"/>
            </a:xfrm>
            <a:prstGeom prst="rect">
              <a:avLst/>
            </a:prstGeom>
          </p:spPr>
        </p:pic>
        <p:pic>
          <p:nvPicPr>
            <p:cNvPr id="44" name="圖片 43" descr="未命名 - 5.pn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0"/>
              <a:ext cx="2438741" cy="2057687"/>
            </a:xfrm>
            <a:prstGeom prst="rect">
              <a:avLst/>
            </a:prstGeom>
          </p:spPr>
        </p:pic>
      </p:grpSp>
      <p:pic>
        <p:nvPicPr>
          <p:cNvPr id="41" name="圖片 40" descr="未命名 - 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460896" y="0"/>
            <a:ext cx="683104" cy="764703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827584" y="1772816"/>
            <a:ext cx="2441694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zh-TW" altLang="en-US" sz="4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實作囉！</a:t>
            </a:r>
            <a:endParaRPr lang="zh-TW" altLang="en-US" sz="4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1115616" y="3356992"/>
            <a:ext cx="727280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400" dirty="0" smtClean="0">
                <a:latin typeface="Adobe 繁黑體 Std B" pitchFamily="34" charset="-120"/>
                <a:ea typeface="Adobe 繁黑體 Std B" pitchFamily="34" charset="-120"/>
              </a:rPr>
              <a:t>分組完成「</a:t>
            </a:r>
            <a:r>
              <a:rPr lang="zh-TW" altLang="en-US" sz="4400" dirty="0" smtClean="0">
                <a:solidFill>
                  <a:srgbClr val="0000FF"/>
                </a:solidFill>
                <a:latin typeface="Adobe 繁黑體 Std B" pitchFamily="34" charset="-120"/>
                <a:ea typeface="Adobe 繁黑體 Std B" pitchFamily="34" charset="-120"/>
              </a:rPr>
              <a:t>重要概念分類表</a:t>
            </a:r>
            <a:r>
              <a:rPr lang="zh-TW" altLang="en-US" sz="4400" dirty="0" smtClean="0">
                <a:latin typeface="Adobe 繁黑體 Std B" pitchFamily="34" charset="-120"/>
                <a:ea typeface="Adobe 繁黑體 Std B" pitchFamily="34" charset="-120"/>
              </a:rPr>
              <a:t>」</a:t>
            </a:r>
            <a:endParaRPr lang="zh-TW" altLang="en-US" sz="4400" dirty="0">
              <a:latin typeface="Adobe 繁黑體 Std B" pitchFamily="34" charset="-120"/>
              <a:ea typeface="Adobe 繁黑體 Std B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893122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群組 4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43" name="圖片 42" descr="未命名 - 2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743629" y="5552893"/>
              <a:ext cx="1400371" cy="1305107"/>
            </a:xfrm>
            <a:prstGeom prst="rect">
              <a:avLst/>
            </a:prstGeom>
          </p:spPr>
        </p:pic>
        <p:pic>
          <p:nvPicPr>
            <p:cNvPr id="44" name="圖片 43" descr="未命名 - 5.pn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0"/>
              <a:ext cx="2438741" cy="2057687"/>
            </a:xfrm>
            <a:prstGeom prst="rect">
              <a:avLst/>
            </a:prstGeom>
          </p:spPr>
        </p:pic>
      </p:grpSp>
      <p:pic>
        <p:nvPicPr>
          <p:cNvPr id="41" name="圖片 40" descr="未命名 - 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460896" y="0"/>
            <a:ext cx="683104" cy="764703"/>
          </a:xfrm>
          <a:prstGeom prst="rect">
            <a:avLst/>
          </a:prstGeom>
        </p:spPr>
      </p:pic>
      <p:sp>
        <p:nvSpPr>
          <p:cNvPr id="6" name="標題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zh-TW" altLang="en-US" dirty="0" smtClean="0"/>
              <a:t>重要概念分類表</a:t>
            </a:r>
            <a:endParaRPr lang="zh-TW" altLang="en-US" dirty="0"/>
          </a:p>
        </p:txBody>
      </p:sp>
      <p:graphicFrame>
        <p:nvGraphicFramePr>
          <p:cNvPr id="7" name="表格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8264778"/>
              </p:ext>
            </p:extLst>
          </p:nvPr>
        </p:nvGraphicFramePr>
        <p:xfrm>
          <a:off x="323528" y="1412776"/>
          <a:ext cx="8712966" cy="3348372"/>
        </p:xfrm>
        <a:graphic>
          <a:graphicData uri="http://schemas.openxmlformats.org/drawingml/2006/table">
            <a:tbl>
              <a:tblPr>
                <a:tableStyleId>{69C7853C-536D-4A76-A0AE-DD22124D55A5}</a:tableStyleId>
              </a:tblPr>
              <a:tblGrid>
                <a:gridCol w="14521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5216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5216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5216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5216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5216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79208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 </a:t>
                      </a:r>
                      <a:endParaRPr lang="zh-TW" sz="1000" dirty="0">
                        <a:solidFill>
                          <a:srgbClr val="000000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3600" dirty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氣候</a:t>
                      </a:r>
                      <a:endParaRPr lang="zh-TW" sz="3600" dirty="0">
                        <a:solidFill>
                          <a:srgbClr val="000000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3600" dirty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環境</a:t>
                      </a:r>
                      <a:endParaRPr lang="zh-TW" sz="3600" dirty="0">
                        <a:solidFill>
                          <a:srgbClr val="000000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3600" dirty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建材</a:t>
                      </a:r>
                      <a:endParaRPr lang="zh-TW" sz="3600" dirty="0">
                        <a:solidFill>
                          <a:srgbClr val="000000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360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特色</a:t>
                      </a:r>
                      <a:endParaRPr lang="zh-TW" sz="3600">
                        <a:solidFill>
                          <a:srgbClr val="000000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360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形狀</a:t>
                      </a:r>
                      <a:endParaRPr lang="zh-TW" sz="3600">
                        <a:solidFill>
                          <a:srgbClr val="000000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628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3600" dirty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窯洞</a:t>
                      </a:r>
                      <a:endParaRPr lang="zh-TW" sz="3600" dirty="0">
                        <a:solidFill>
                          <a:srgbClr val="000000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zh-TW" sz="3600" dirty="0"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新細明體" pitchFamily="18" charset="-12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zh-TW" sz="3600" dirty="0"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新細明體" pitchFamily="18" charset="-12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zh-TW" sz="3600" dirty="0"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新細明體" pitchFamily="18" charset="-12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zh-TW" sz="3600" dirty="0"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新細明體" pitchFamily="18" charset="-12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zh-TW" sz="3600" dirty="0"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新細明體" pitchFamily="18" charset="-12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8" name="文字方塊 7"/>
          <p:cNvSpPr txBox="1"/>
          <p:nvPr/>
        </p:nvSpPr>
        <p:spPr>
          <a:xfrm>
            <a:off x="323528" y="4869160"/>
            <a:ext cx="86409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dirty="0" smtClean="0"/>
              <a:t>(1)</a:t>
            </a:r>
            <a:r>
              <a:rPr lang="zh-TW" altLang="zh-TW" sz="2000" dirty="0"/>
              <a:t>位於黃土高原的窯洞，因為氣候乾燥植物不多，所以直接在黃土坡上挖洞穴，住起來冬暖夏涼。</a:t>
            </a:r>
            <a:endParaRPr lang="zh-TW" altLang="en-US" sz="2000" dirty="0"/>
          </a:p>
        </p:txBody>
      </p:sp>
      <p:sp>
        <p:nvSpPr>
          <p:cNvPr id="9" name="文字方塊 8"/>
          <p:cNvSpPr txBox="1"/>
          <p:nvPr/>
        </p:nvSpPr>
        <p:spPr>
          <a:xfrm>
            <a:off x="336144" y="5801911"/>
            <a:ext cx="86409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dirty="0" smtClean="0"/>
              <a:t>(2)</a:t>
            </a:r>
            <a:r>
              <a:rPr lang="zh-TW" altLang="zh-TW" sz="2000" dirty="0"/>
              <a:t>因為黃土高原氣候乾燥，所以當地人直接在黃土坡上挖洞穴居住，住起來冬暖夏涼。</a:t>
            </a:r>
            <a:endParaRPr lang="zh-TW" altLang="en-US" sz="2000" dirty="0"/>
          </a:p>
        </p:txBody>
      </p:sp>
      <p:sp>
        <p:nvSpPr>
          <p:cNvPr id="10" name="文字方塊 9"/>
          <p:cNvSpPr txBox="1"/>
          <p:nvPr/>
        </p:nvSpPr>
        <p:spPr>
          <a:xfrm>
            <a:off x="1835696" y="2276872"/>
            <a:ext cx="12961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zh-TW" sz="4000" dirty="0" smtClean="0">
                <a:solidFill>
                  <a:srgbClr val="0000FF"/>
                </a:solidFill>
                <a:effectLst/>
                <a:latin typeface="新細明體" pitchFamily="18" charset="-120"/>
                <a:ea typeface="新細明體" pitchFamily="18" charset="-120"/>
              </a:rPr>
              <a:t>乾燥</a:t>
            </a:r>
          </a:p>
        </p:txBody>
      </p:sp>
      <p:sp>
        <p:nvSpPr>
          <p:cNvPr id="11" name="文字方塊 10"/>
          <p:cNvSpPr txBox="1"/>
          <p:nvPr/>
        </p:nvSpPr>
        <p:spPr>
          <a:xfrm>
            <a:off x="3289960" y="2276872"/>
            <a:ext cx="129614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zh-TW" sz="4000" dirty="0" smtClean="0">
                <a:solidFill>
                  <a:srgbClr val="0000FF"/>
                </a:solidFill>
                <a:effectLst/>
                <a:latin typeface="新細明體" pitchFamily="18" charset="-120"/>
                <a:ea typeface="新細明體" pitchFamily="18" charset="-120"/>
              </a:rPr>
              <a:t>黃土高原</a:t>
            </a:r>
          </a:p>
        </p:txBody>
      </p:sp>
      <p:sp>
        <p:nvSpPr>
          <p:cNvPr id="12" name="文字方塊 11"/>
          <p:cNvSpPr txBox="1"/>
          <p:nvPr/>
        </p:nvSpPr>
        <p:spPr>
          <a:xfrm>
            <a:off x="4746171" y="2265729"/>
            <a:ext cx="12961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zh-TW" sz="4000" dirty="0" smtClean="0">
                <a:solidFill>
                  <a:srgbClr val="0000FF"/>
                </a:solidFill>
                <a:effectLst/>
                <a:latin typeface="新細明體" pitchFamily="18" charset="-120"/>
                <a:ea typeface="新細明體" pitchFamily="18" charset="-120"/>
              </a:rPr>
              <a:t>黃土</a:t>
            </a:r>
          </a:p>
        </p:txBody>
      </p:sp>
      <p:sp>
        <p:nvSpPr>
          <p:cNvPr id="13" name="文字方塊 12"/>
          <p:cNvSpPr txBox="1"/>
          <p:nvPr/>
        </p:nvSpPr>
        <p:spPr>
          <a:xfrm>
            <a:off x="6174757" y="2265729"/>
            <a:ext cx="129614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zh-TW" sz="4000" dirty="0" smtClean="0">
                <a:solidFill>
                  <a:srgbClr val="0000FF"/>
                </a:solidFill>
                <a:effectLst/>
                <a:latin typeface="新細明體" pitchFamily="18" charset="-120"/>
                <a:ea typeface="新細明體" pitchFamily="18" charset="-120"/>
              </a:rPr>
              <a:t>冬暖夏涼</a:t>
            </a:r>
          </a:p>
        </p:txBody>
      </p:sp>
      <p:sp>
        <p:nvSpPr>
          <p:cNvPr id="14" name="文字方塊 13"/>
          <p:cNvSpPr txBox="1"/>
          <p:nvPr/>
        </p:nvSpPr>
        <p:spPr>
          <a:xfrm>
            <a:off x="7668344" y="2280674"/>
            <a:ext cx="12961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0"/>
              </a:spcAft>
            </a:pPr>
            <a:r>
              <a:rPr lang="zh-TW" altLang="zh-TW" sz="4000" dirty="0" smtClean="0">
                <a:solidFill>
                  <a:srgbClr val="0000FF"/>
                </a:solidFill>
                <a:effectLst/>
                <a:latin typeface="新細明體" pitchFamily="18" charset="-120"/>
                <a:ea typeface="新細明體" pitchFamily="18" charset="-120"/>
              </a:rPr>
              <a:t>洞穴</a:t>
            </a:r>
            <a:endParaRPr lang="zh-TW" altLang="zh-TW" sz="4000" dirty="0">
              <a:solidFill>
                <a:srgbClr val="0000FF"/>
              </a:solidFill>
              <a:effectLst/>
              <a:latin typeface="新細明體" pitchFamily="18" charset="-120"/>
              <a:ea typeface="新細明體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522811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群組 4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43" name="圖片 42" descr="未命名 - 2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743629" y="5552893"/>
              <a:ext cx="1400371" cy="1305107"/>
            </a:xfrm>
            <a:prstGeom prst="rect">
              <a:avLst/>
            </a:prstGeom>
          </p:spPr>
        </p:pic>
        <p:pic>
          <p:nvPicPr>
            <p:cNvPr id="44" name="圖片 43" descr="未命名 - 5.pn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0"/>
              <a:ext cx="2438741" cy="2057687"/>
            </a:xfrm>
            <a:prstGeom prst="rect">
              <a:avLst/>
            </a:prstGeom>
          </p:spPr>
        </p:pic>
      </p:grpSp>
      <p:pic>
        <p:nvPicPr>
          <p:cNvPr id="41" name="圖片 40" descr="未命名 - 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460896" y="0"/>
            <a:ext cx="683104" cy="764703"/>
          </a:xfrm>
          <a:prstGeom prst="rect">
            <a:avLst/>
          </a:prstGeom>
        </p:spPr>
      </p:pic>
      <p:sp>
        <p:nvSpPr>
          <p:cNvPr id="6" name="標題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zh-TW" altLang="en-US" dirty="0" smtClean="0"/>
              <a:t>重要概念分類表</a:t>
            </a:r>
            <a:endParaRPr lang="zh-TW" altLang="en-US" dirty="0"/>
          </a:p>
        </p:txBody>
      </p:sp>
      <p:graphicFrame>
        <p:nvGraphicFramePr>
          <p:cNvPr id="7" name="表格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9723415"/>
              </p:ext>
            </p:extLst>
          </p:nvPr>
        </p:nvGraphicFramePr>
        <p:xfrm>
          <a:off x="251520" y="1412776"/>
          <a:ext cx="8712966" cy="3348372"/>
        </p:xfrm>
        <a:graphic>
          <a:graphicData uri="http://schemas.openxmlformats.org/drawingml/2006/table">
            <a:tbl>
              <a:tblPr>
                <a:tableStyleId>{69C7853C-536D-4A76-A0AE-DD22124D55A5}</a:tableStyleId>
              </a:tblPr>
              <a:tblGrid>
                <a:gridCol w="14521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5216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5216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5216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5216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5216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79208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 </a:t>
                      </a:r>
                      <a:endParaRPr lang="zh-TW" sz="1000" dirty="0">
                        <a:solidFill>
                          <a:srgbClr val="000000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3600" dirty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氣候</a:t>
                      </a:r>
                      <a:endParaRPr lang="zh-TW" sz="3600" dirty="0">
                        <a:solidFill>
                          <a:srgbClr val="000000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3600" dirty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環境</a:t>
                      </a:r>
                      <a:endParaRPr lang="zh-TW" sz="3600" dirty="0">
                        <a:solidFill>
                          <a:srgbClr val="000000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3600" dirty="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建材</a:t>
                      </a:r>
                      <a:endParaRPr lang="zh-TW" sz="3600" dirty="0">
                        <a:solidFill>
                          <a:srgbClr val="000000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360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特色</a:t>
                      </a:r>
                      <a:endParaRPr lang="zh-TW" sz="3600">
                        <a:solidFill>
                          <a:srgbClr val="000000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3600"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形狀</a:t>
                      </a:r>
                      <a:endParaRPr lang="zh-TW" sz="3600">
                        <a:solidFill>
                          <a:srgbClr val="000000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628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altLang="en-US" sz="3600" dirty="0" smtClean="0">
                          <a:solidFill>
                            <a:srgbClr val="000000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蒙</a:t>
                      </a:r>
                      <a:endParaRPr lang="en-US" altLang="zh-TW" sz="3600" dirty="0" smtClean="0">
                        <a:solidFill>
                          <a:srgbClr val="000000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zh-TW" altLang="en-US" sz="3600" dirty="0" smtClean="0">
                          <a:solidFill>
                            <a:srgbClr val="000000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古</a:t>
                      </a:r>
                      <a:endParaRPr lang="en-US" altLang="zh-TW" sz="3600" dirty="0" smtClean="0">
                        <a:solidFill>
                          <a:srgbClr val="000000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zh-TW" altLang="en-US" sz="3600" dirty="0" smtClean="0">
                          <a:solidFill>
                            <a:srgbClr val="000000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包</a:t>
                      </a:r>
                      <a:endParaRPr lang="zh-TW" sz="3600" dirty="0">
                        <a:solidFill>
                          <a:srgbClr val="000000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zh-TW" sz="3600" dirty="0"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新細明體" pitchFamily="18" charset="-12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zh-TW" sz="3600" dirty="0"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新細明體" pitchFamily="18" charset="-12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zh-TW" sz="3600" dirty="0"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新細明體" pitchFamily="18" charset="-12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zh-TW" sz="3600" dirty="0"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新細明體" pitchFamily="18" charset="-12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zh-TW" sz="3600" dirty="0">
                        <a:solidFill>
                          <a:srgbClr val="000000"/>
                        </a:solidFill>
                        <a:effectLst/>
                        <a:latin typeface="新細明體" pitchFamily="18" charset="-120"/>
                        <a:ea typeface="新細明體" pitchFamily="18" charset="-12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8" name="文字方塊 7"/>
          <p:cNvSpPr txBox="1"/>
          <p:nvPr/>
        </p:nvSpPr>
        <p:spPr>
          <a:xfrm>
            <a:off x="3203848" y="2276872"/>
            <a:ext cx="129614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600" dirty="0" smtClean="0">
                <a:solidFill>
                  <a:srgbClr val="0000FF"/>
                </a:solidFill>
                <a:effectLst/>
                <a:latin typeface="新細明體" pitchFamily="18" charset="-120"/>
                <a:ea typeface="新細明體" pitchFamily="18" charset="-120"/>
              </a:rPr>
              <a:t>沙漠、少綠地</a:t>
            </a:r>
            <a:endParaRPr lang="zh-TW" altLang="zh-TW" sz="3600" dirty="0" smtClean="0">
              <a:solidFill>
                <a:srgbClr val="0000FF"/>
              </a:solidFill>
              <a:effectLst/>
              <a:latin typeface="新細明體" pitchFamily="18" charset="-120"/>
              <a:ea typeface="新細明體" pitchFamily="18" charset="-120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4671499" y="2293450"/>
            <a:ext cx="12961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600" dirty="0" smtClean="0">
                <a:solidFill>
                  <a:srgbClr val="0000FF"/>
                </a:solidFill>
                <a:effectLst/>
                <a:latin typeface="新細明體" pitchFamily="18" charset="-120"/>
                <a:ea typeface="新細明體" pitchFamily="18" charset="-120"/>
              </a:rPr>
              <a:t>骨架、毛氈</a:t>
            </a:r>
            <a:endParaRPr lang="zh-TW" altLang="zh-TW" sz="3600" dirty="0" smtClean="0">
              <a:solidFill>
                <a:srgbClr val="0000FF"/>
              </a:solidFill>
              <a:effectLst/>
              <a:latin typeface="新細明體" pitchFamily="18" charset="-120"/>
              <a:ea typeface="新細明體" pitchFamily="18" charset="-120"/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6156176" y="2327865"/>
            <a:ext cx="129614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600" dirty="0" smtClean="0">
                <a:solidFill>
                  <a:srgbClr val="0000FF"/>
                </a:solidFill>
                <a:effectLst/>
                <a:latin typeface="新細明體" pitchFamily="18" charset="-120"/>
                <a:ea typeface="新細明體" pitchFamily="18" charset="-120"/>
              </a:rPr>
              <a:t>構造輕便、容易攜帶</a:t>
            </a:r>
            <a:endParaRPr lang="zh-TW" altLang="zh-TW" sz="3600" dirty="0" smtClean="0">
              <a:solidFill>
                <a:srgbClr val="0000FF"/>
              </a:solidFill>
              <a:effectLst/>
              <a:latin typeface="新細明體" pitchFamily="18" charset="-120"/>
              <a:ea typeface="新細明體" pitchFamily="18" charset="-120"/>
            </a:endParaRPr>
          </a:p>
        </p:txBody>
      </p:sp>
      <p:sp>
        <p:nvSpPr>
          <p:cNvPr id="11" name="文字方塊 10"/>
          <p:cNvSpPr txBox="1"/>
          <p:nvPr/>
        </p:nvSpPr>
        <p:spPr>
          <a:xfrm>
            <a:off x="7596336" y="2353571"/>
            <a:ext cx="12961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600" dirty="0" smtClean="0">
                <a:solidFill>
                  <a:srgbClr val="0000FF"/>
                </a:solidFill>
                <a:effectLst/>
                <a:latin typeface="新細明體" pitchFamily="18" charset="-120"/>
                <a:ea typeface="新細明體" pitchFamily="18" charset="-120"/>
              </a:rPr>
              <a:t>圓形</a:t>
            </a:r>
            <a:endParaRPr lang="zh-TW" altLang="zh-TW" sz="3600" dirty="0" smtClean="0">
              <a:solidFill>
                <a:srgbClr val="0000FF"/>
              </a:solidFill>
              <a:effectLst/>
              <a:latin typeface="新細明體" pitchFamily="18" charset="-120"/>
              <a:ea typeface="新細明體" pitchFamily="18" charset="-120"/>
            </a:endParaRPr>
          </a:p>
        </p:txBody>
      </p:sp>
      <p:cxnSp>
        <p:nvCxnSpPr>
          <p:cNvPr id="12" name="直線接點 11"/>
          <p:cNvCxnSpPr/>
          <p:nvPr/>
        </p:nvCxnSpPr>
        <p:spPr>
          <a:xfrm flipH="1">
            <a:off x="1979712" y="2353571"/>
            <a:ext cx="864096" cy="1867517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文字方塊 12"/>
          <p:cNvSpPr txBox="1"/>
          <p:nvPr/>
        </p:nvSpPr>
        <p:spPr>
          <a:xfrm>
            <a:off x="323528" y="4869160"/>
            <a:ext cx="86409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dirty="0" smtClean="0"/>
              <a:t>(1)</a:t>
            </a:r>
            <a:r>
              <a:rPr lang="zh-TW" altLang="zh-TW" sz="2000" dirty="0"/>
              <a:t>住在沙漠草原的人，為了搬家方便，所以就地使用骨架、毛氈建造出構造輕便、容易攜帶的圓形蒙古包。</a:t>
            </a:r>
            <a:endParaRPr lang="zh-TW" altLang="en-US" sz="2000" dirty="0"/>
          </a:p>
        </p:txBody>
      </p:sp>
      <p:sp>
        <p:nvSpPr>
          <p:cNvPr id="14" name="文字方塊 13"/>
          <p:cNvSpPr txBox="1"/>
          <p:nvPr/>
        </p:nvSpPr>
        <p:spPr>
          <a:xfrm>
            <a:off x="336144" y="5801911"/>
            <a:ext cx="86409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dirty="0" smtClean="0"/>
              <a:t>(2)</a:t>
            </a:r>
            <a:r>
              <a:rPr lang="zh-TW" altLang="zh-TW" sz="2000" dirty="0"/>
              <a:t>用骨架、毛氈做成的圓形蒙古包，因為構造輕便、容易攜帶，所以很適合住在沙漠草原需要常搬家的人。</a:t>
            </a:r>
            <a:r>
              <a:rPr lang="zh-TW" altLang="zh-TW" sz="2000" dirty="0" smtClean="0"/>
              <a:t>。</a:t>
            </a:r>
            <a:endParaRPr lang="zh-TW" altLang="en-US" sz="2000" dirty="0"/>
          </a:p>
        </p:txBody>
      </p:sp>
    </p:spTree>
    <p:extLst>
      <p:ext uri="{BB962C8B-B14F-4D97-AF65-F5344CB8AC3E}">
        <p14:creationId xmlns:p14="http://schemas.microsoft.com/office/powerpoint/2010/main" val="18361009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3" grpId="0"/>
      <p:bldP spid="14" grpId="0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群組 4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43" name="圖片 42" descr="未命名 - 2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743629" y="5552893"/>
              <a:ext cx="1400371" cy="1305107"/>
            </a:xfrm>
            <a:prstGeom prst="rect">
              <a:avLst/>
            </a:prstGeom>
          </p:spPr>
        </p:pic>
        <p:pic>
          <p:nvPicPr>
            <p:cNvPr id="44" name="圖片 43" descr="未命名 - 5.pn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0"/>
              <a:ext cx="2438741" cy="2057687"/>
            </a:xfrm>
            <a:prstGeom prst="rect">
              <a:avLst/>
            </a:prstGeom>
          </p:spPr>
        </p:pic>
      </p:grpSp>
      <p:pic>
        <p:nvPicPr>
          <p:cNvPr id="41" name="圖片 40" descr="未命名 - 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460896" y="0"/>
            <a:ext cx="683104" cy="764703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971600" y="2492896"/>
            <a:ext cx="7137018" cy="160043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TW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YA</a:t>
            </a:r>
            <a:r>
              <a:rPr lang="zh-TW" altLang="en-US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！</a:t>
            </a:r>
            <a:r>
              <a:rPr lang="zh-TW" altLang="en-US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dobe 繁黑體 Std B" pitchFamily="34" charset="-120"/>
                <a:ea typeface="Adobe 繁黑體 Std B" pitchFamily="34" charset="-120"/>
              </a:rPr>
              <a:t>完成分段大意囉！</a:t>
            </a:r>
            <a:endParaRPr lang="en-US" altLang="zh-TW" sz="5400" b="1" cap="none" spc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dobe 繁黑體 Std B" pitchFamily="34" charset="-120"/>
              <a:ea typeface="Adobe 繁黑體 Std B" pitchFamily="34" charset="-120"/>
            </a:endParaRPr>
          </a:p>
          <a:p>
            <a:pPr algn="ctr"/>
            <a:r>
              <a:rPr lang="zh-TW" altLang="en-US" sz="44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dobe 繁黑體 Std B" pitchFamily="34" charset="-120"/>
                <a:ea typeface="Adobe 繁黑體 Std B" pitchFamily="34" charset="-120"/>
              </a:rPr>
              <a:t>（「分說」處理完畢！）</a:t>
            </a:r>
            <a:endParaRPr lang="zh-TW" altLang="en-US" sz="4400" b="1" cap="none" spc="0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dobe 繁黑體 Std B" pitchFamily="34" charset="-120"/>
              <a:ea typeface="Adobe 繁黑體 Std B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140074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群組 4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43" name="圖片 42" descr="未命名 - 2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743629" y="5552893"/>
              <a:ext cx="1400371" cy="1305107"/>
            </a:xfrm>
            <a:prstGeom prst="rect">
              <a:avLst/>
            </a:prstGeom>
          </p:spPr>
        </p:pic>
        <p:pic>
          <p:nvPicPr>
            <p:cNvPr id="44" name="圖片 43" descr="未命名 - 5.pn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0"/>
              <a:ext cx="2438741" cy="2057687"/>
            </a:xfrm>
            <a:prstGeom prst="rect">
              <a:avLst/>
            </a:prstGeom>
          </p:spPr>
        </p:pic>
      </p:grpSp>
      <p:pic>
        <p:nvPicPr>
          <p:cNvPr id="41" name="圖片 40" descr="未命名 - 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460896" y="0"/>
            <a:ext cx="683104" cy="764703"/>
          </a:xfrm>
          <a:prstGeom prst="rect">
            <a:avLst/>
          </a:prstGeom>
        </p:spPr>
      </p:pic>
      <p:sp>
        <p:nvSpPr>
          <p:cNvPr id="6" name="文字方塊 5"/>
          <p:cNvSpPr txBox="1"/>
          <p:nvPr/>
        </p:nvSpPr>
        <p:spPr>
          <a:xfrm>
            <a:off x="226827" y="1052736"/>
            <a:ext cx="8424936" cy="3539430"/>
          </a:xfrm>
          <a:prstGeom prst="rect">
            <a:avLst/>
          </a:prstGeom>
          <a:solidFill>
            <a:srgbClr val="FFFFCC"/>
          </a:solidFill>
        </p:spPr>
        <p:txBody>
          <a:bodyPr wrap="square" rtlCol="0">
            <a:spAutoFit/>
          </a:bodyPr>
          <a:lstStyle/>
          <a:p>
            <a:r>
              <a:rPr lang="zh-TW" altLang="en-US" sz="3200" dirty="0" smtClean="0"/>
              <a:t>         </a:t>
            </a:r>
            <a:r>
              <a:rPr lang="zh-TW" altLang="zh-TW" sz="3200" dirty="0" smtClean="0"/>
              <a:t>從</a:t>
            </a:r>
            <a:r>
              <a:rPr lang="zh-TW" altLang="zh-TW" sz="3200" dirty="0"/>
              <a:t>遠古到現在，人類為了找尋更多的食物，或是逃避洪水猛獸等天災，有時不得不離開原來住的地方，到處遷徙。從酷寒的北極冰原到炎熱的赤道叢林，從陡峭的高山到平坦的草原、沙漠，都有人類居住。為了適應不同地方的氣候、地理環境，人類發揮聰明才智，就近取得可用的材料，蓋出了各種不一樣的房子</a:t>
            </a:r>
            <a:r>
              <a:rPr lang="zh-TW" altLang="zh-TW" sz="3200" dirty="0" smtClean="0"/>
              <a:t>。</a:t>
            </a:r>
            <a:endParaRPr lang="zh-TW" altLang="zh-TW" sz="3200" dirty="0"/>
          </a:p>
        </p:txBody>
      </p:sp>
      <p:sp>
        <p:nvSpPr>
          <p:cNvPr id="7" name="向下箭號 6"/>
          <p:cNvSpPr/>
          <p:nvPr/>
        </p:nvSpPr>
        <p:spPr>
          <a:xfrm>
            <a:off x="3683211" y="4725144"/>
            <a:ext cx="1152128" cy="72008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文字方塊 7"/>
          <p:cNvSpPr txBox="1"/>
          <p:nvPr/>
        </p:nvSpPr>
        <p:spPr>
          <a:xfrm>
            <a:off x="226827" y="5517232"/>
            <a:ext cx="8424936" cy="1200329"/>
          </a:xfrm>
          <a:prstGeom prst="rect">
            <a:avLst/>
          </a:prstGeom>
          <a:solidFill>
            <a:srgbClr val="CCFFCC"/>
          </a:solidFill>
        </p:spPr>
        <p:txBody>
          <a:bodyPr wrap="square" rtlCol="0">
            <a:spAutoFit/>
          </a:bodyPr>
          <a:lstStyle/>
          <a:p>
            <a:r>
              <a:rPr lang="zh-TW" altLang="zh-TW" sz="3600" dirty="0"/>
              <a:t>為了</a:t>
            </a:r>
            <a:r>
              <a:rPr lang="zh-TW" altLang="zh-TW" sz="3600" dirty="0">
                <a:solidFill>
                  <a:srgbClr val="0000FF"/>
                </a:solidFill>
              </a:rPr>
              <a:t>適應不同地方的氣候、地理環境</a:t>
            </a:r>
            <a:r>
              <a:rPr lang="zh-TW" altLang="zh-TW" sz="3600" dirty="0" smtClean="0"/>
              <a:t>，人類</a:t>
            </a:r>
            <a:r>
              <a:rPr lang="zh-TW" altLang="zh-TW" sz="3600" dirty="0">
                <a:solidFill>
                  <a:srgbClr val="0000FF"/>
                </a:solidFill>
              </a:rPr>
              <a:t>就近</a:t>
            </a:r>
            <a:r>
              <a:rPr lang="zh-TW" altLang="zh-TW" sz="3600" dirty="0" smtClean="0">
                <a:solidFill>
                  <a:srgbClr val="0000FF"/>
                </a:solidFill>
              </a:rPr>
              <a:t>取材</a:t>
            </a:r>
            <a:r>
              <a:rPr lang="zh-TW" altLang="zh-TW" sz="3600" dirty="0"/>
              <a:t>，蓋</a:t>
            </a:r>
            <a:r>
              <a:rPr lang="zh-TW" altLang="zh-TW" sz="3600" dirty="0" smtClean="0"/>
              <a:t>出</a:t>
            </a:r>
            <a:r>
              <a:rPr lang="zh-TW" altLang="zh-TW" sz="3600" dirty="0">
                <a:solidFill>
                  <a:srgbClr val="0000FF"/>
                </a:solidFill>
              </a:rPr>
              <a:t>不一樣的房子</a:t>
            </a:r>
            <a:r>
              <a:rPr lang="zh-TW" altLang="zh-TW" sz="3600" dirty="0" smtClean="0"/>
              <a:t>。</a:t>
            </a:r>
            <a:endParaRPr lang="zh-TW" altLang="zh-TW" sz="3600" dirty="0"/>
          </a:p>
        </p:txBody>
      </p:sp>
      <p:sp>
        <p:nvSpPr>
          <p:cNvPr id="9" name="矩形 8"/>
          <p:cNvSpPr/>
          <p:nvPr/>
        </p:nvSpPr>
        <p:spPr>
          <a:xfrm>
            <a:off x="226827" y="129406"/>
            <a:ext cx="385875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第一段</a:t>
            </a:r>
            <a:r>
              <a:rPr lang="en-US" altLang="zh-TW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-</a:t>
            </a:r>
            <a:r>
              <a:rPr lang="zh-TW" altLang="en-US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總說</a:t>
            </a:r>
            <a:endParaRPr lang="zh-TW" altLang="en-U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cxnSp>
        <p:nvCxnSpPr>
          <p:cNvPr id="10" name="直線接點 9"/>
          <p:cNvCxnSpPr/>
          <p:nvPr/>
        </p:nvCxnSpPr>
        <p:spPr>
          <a:xfrm flipH="1">
            <a:off x="4499992" y="2132856"/>
            <a:ext cx="216024" cy="36004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線接點 10"/>
          <p:cNvCxnSpPr/>
          <p:nvPr/>
        </p:nvCxnSpPr>
        <p:spPr>
          <a:xfrm flipH="1">
            <a:off x="4085577" y="3140968"/>
            <a:ext cx="216024" cy="36004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線接點 11"/>
          <p:cNvCxnSpPr/>
          <p:nvPr/>
        </p:nvCxnSpPr>
        <p:spPr>
          <a:xfrm flipH="1">
            <a:off x="7308304" y="4077072"/>
            <a:ext cx="216024" cy="36004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線接點 12"/>
          <p:cNvCxnSpPr/>
          <p:nvPr/>
        </p:nvCxnSpPr>
        <p:spPr>
          <a:xfrm>
            <a:off x="5292080" y="3501008"/>
            <a:ext cx="3096344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線接點 13"/>
          <p:cNvCxnSpPr/>
          <p:nvPr/>
        </p:nvCxnSpPr>
        <p:spPr>
          <a:xfrm>
            <a:off x="226827" y="4005064"/>
            <a:ext cx="2544973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線接點 14"/>
          <p:cNvCxnSpPr/>
          <p:nvPr/>
        </p:nvCxnSpPr>
        <p:spPr>
          <a:xfrm>
            <a:off x="6732240" y="4005064"/>
            <a:ext cx="1272486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線接點 15"/>
          <p:cNvCxnSpPr/>
          <p:nvPr/>
        </p:nvCxnSpPr>
        <p:spPr>
          <a:xfrm>
            <a:off x="1499313" y="4509120"/>
            <a:ext cx="480399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線接點 16"/>
          <p:cNvCxnSpPr/>
          <p:nvPr/>
        </p:nvCxnSpPr>
        <p:spPr>
          <a:xfrm flipV="1">
            <a:off x="4835339" y="4437112"/>
            <a:ext cx="2256941" cy="2434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533577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群組 4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43" name="圖片 42" descr="未命名 - 2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743629" y="5552893"/>
              <a:ext cx="1400371" cy="1305107"/>
            </a:xfrm>
            <a:prstGeom prst="rect">
              <a:avLst/>
            </a:prstGeom>
          </p:spPr>
        </p:pic>
        <p:pic>
          <p:nvPicPr>
            <p:cNvPr id="44" name="圖片 43" descr="未命名 - 5.pn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0"/>
              <a:ext cx="2438741" cy="2057687"/>
            </a:xfrm>
            <a:prstGeom prst="rect">
              <a:avLst/>
            </a:prstGeom>
          </p:spPr>
        </p:pic>
      </p:grpSp>
      <p:pic>
        <p:nvPicPr>
          <p:cNvPr id="41" name="圖片 40" descr="未命名 - 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460896" y="0"/>
            <a:ext cx="683104" cy="764703"/>
          </a:xfrm>
          <a:prstGeom prst="rect">
            <a:avLst/>
          </a:prstGeom>
        </p:spPr>
      </p:pic>
      <p:sp>
        <p:nvSpPr>
          <p:cNvPr id="6" name="文字方塊 5"/>
          <p:cNvSpPr txBox="1"/>
          <p:nvPr/>
        </p:nvSpPr>
        <p:spPr>
          <a:xfrm>
            <a:off x="395536" y="1556792"/>
            <a:ext cx="8424936" cy="1754326"/>
          </a:xfrm>
          <a:prstGeom prst="rect">
            <a:avLst/>
          </a:prstGeom>
          <a:solidFill>
            <a:srgbClr val="FFFFCC"/>
          </a:solidFill>
        </p:spPr>
        <p:txBody>
          <a:bodyPr wrap="square" rtlCol="0">
            <a:spAutoFit/>
          </a:bodyPr>
          <a:lstStyle/>
          <a:p>
            <a:r>
              <a:rPr lang="zh-TW" altLang="en-US" sz="3600" dirty="0" smtClean="0"/>
              <a:t>         </a:t>
            </a:r>
            <a:r>
              <a:rPr lang="zh-TW" altLang="zh-TW" sz="3600" dirty="0" smtClean="0"/>
              <a:t>這些</a:t>
            </a:r>
            <a:r>
              <a:rPr lang="zh-TW" altLang="zh-TW" sz="3600" dirty="0"/>
              <a:t>住屋雖然樣貌特別、建材各異，但都是人類經過漫長年代所凝聚出來的智慧結晶，值得大家研究與珍惜</a:t>
            </a:r>
            <a:r>
              <a:rPr lang="zh-TW" altLang="zh-TW" sz="3600" dirty="0" smtClean="0"/>
              <a:t>。</a:t>
            </a:r>
            <a:endParaRPr lang="zh-TW" altLang="en-US" sz="3600" dirty="0"/>
          </a:p>
        </p:txBody>
      </p:sp>
      <p:sp>
        <p:nvSpPr>
          <p:cNvPr id="7" name="向下箭號 6"/>
          <p:cNvSpPr/>
          <p:nvPr/>
        </p:nvSpPr>
        <p:spPr>
          <a:xfrm>
            <a:off x="3635896" y="3429000"/>
            <a:ext cx="1152128" cy="72008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文字方塊 7"/>
          <p:cNvSpPr txBox="1"/>
          <p:nvPr/>
        </p:nvSpPr>
        <p:spPr>
          <a:xfrm>
            <a:off x="431411" y="4221088"/>
            <a:ext cx="8424936" cy="1200329"/>
          </a:xfrm>
          <a:prstGeom prst="rect">
            <a:avLst/>
          </a:prstGeom>
          <a:solidFill>
            <a:srgbClr val="CCFFCC"/>
          </a:solidFill>
        </p:spPr>
        <p:txBody>
          <a:bodyPr wrap="square" rtlCol="0">
            <a:spAutoFit/>
          </a:bodyPr>
          <a:lstStyle/>
          <a:p>
            <a:r>
              <a:rPr lang="zh-TW" altLang="en-US" sz="3600" dirty="0" smtClean="0"/>
              <a:t>         </a:t>
            </a:r>
            <a:r>
              <a:rPr lang="zh-TW" altLang="zh-TW" sz="3600" dirty="0" smtClean="0"/>
              <a:t>這些</a:t>
            </a:r>
            <a:r>
              <a:rPr lang="zh-TW" altLang="zh-TW" sz="3600" dirty="0"/>
              <a:t>住屋雖然</a:t>
            </a:r>
            <a:r>
              <a:rPr lang="zh-TW" altLang="zh-TW" sz="3600" dirty="0">
                <a:solidFill>
                  <a:srgbClr val="FF0000"/>
                </a:solidFill>
              </a:rPr>
              <a:t>樣貌特別</a:t>
            </a:r>
            <a:r>
              <a:rPr lang="zh-TW" altLang="zh-TW" sz="3600" dirty="0"/>
              <a:t>、</a:t>
            </a:r>
            <a:r>
              <a:rPr lang="zh-TW" altLang="zh-TW" sz="3600" dirty="0">
                <a:solidFill>
                  <a:srgbClr val="FF0000"/>
                </a:solidFill>
              </a:rPr>
              <a:t>建材各異</a:t>
            </a:r>
            <a:r>
              <a:rPr lang="zh-TW" altLang="zh-TW" sz="3600" dirty="0"/>
              <a:t>，但都</a:t>
            </a:r>
            <a:r>
              <a:rPr lang="zh-TW" altLang="zh-TW" sz="3600" dirty="0" smtClean="0"/>
              <a:t>是</a:t>
            </a:r>
            <a:r>
              <a:rPr lang="zh-TW" altLang="zh-TW" sz="3600" dirty="0" smtClean="0">
                <a:solidFill>
                  <a:srgbClr val="FF0000"/>
                </a:solidFill>
              </a:rPr>
              <a:t>智慧</a:t>
            </a:r>
            <a:r>
              <a:rPr lang="zh-TW" altLang="zh-TW" sz="3600" dirty="0">
                <a:solidFill>
                  <a:srgbClr val="FF0000"/>
                </a:solidFill>
              </a:rPr>
              <a:t>結晶</a:t>
            </a:r>
            <a:r>
              <a:rPr lang="zh-TW" altLang="zh-TW" sz="3600" dirty="0"/>
              <a:t>，</a:t>
            </a:r>
            <a:r>
              <a:rPr lang="zh-TW" altLang="zh-TW" sz="3600" dirty="0" smtClean="0"/>
              <a:t>值得</a:t>
            </a:r>
            <a:r>
              <a:rPr lang="zh-TW" altLang="zh-TW" sz="3600" dirty="0" smtClean="0">
                <a:solidFill>
                  <a:srgbClr val="FF0000"/>
                </a:solidFill>
              </a:rPr>
              <a:t>研究</a:t>
            </a:r>
            <a:r>
              <a:rPr lang="zh-TW" altLang="zh-TW" sz="3600" dirty="0"/>
              <a:t>與</a:t>
            </a:r>
            <a:r>
              <a:rPr lang="zh-TW" altLang="zh-TW" sz="3600" dirty="0">
                <a:solidFill>
                  <a:srgbClr val="FF0000"/>
                </a:solidFill>
              </a:rPr>
              <a:t>珍惜</a:t>
            </a:r>
            <a:r>
              <a:rPr lang="zh-TW" altLang="zh-TW" sz="3600" dirty="0" smtClean="0"/>
              <a:t>。</a:t>
            </a:r>
            <a:endParaRPr lang="zh-TW" altLang="en-US" sz="3600" dirty="0"/>
          </a:p>
        </p:txBody>
      </p:sp>
      <p:grpSp>
        <p:nvGrpSpPr>
          <p:cNvPr id="9" name="群組 8"/>
          <p:cNvGrpSpPr/>
          <p:nvPr/>
        </p:nvGrpSpPr>
        <p:grpSpPr>
          <a:xfrm>
            <a:off x="372264" y="1556792"/>
            <a:ext cx="8504042" cy="1756630"/>
            <a:chOff x="372264" y="1556792"/>
            <a:chExt cx="8504042" cy="1756630"/>
          </a:xfrm>
        </p:grpSpPr>
        <p:sp>
          <p:nvSpPr>
            <p:cNvPr id="10" name="矩形 9"/>
            <p:cNvSpPr/>
            <p:nvPr/>
          </p:nvSpPr>
          <p:spPr>
            <a:xfrm>
              <a:off x="4211960" y="1556792"/>
              <a:ext cx="1800200" cy="576064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1" name="矩形 10"/>
            <p:cNvSpPr/>
            <p:nvPr/>
          </p:nvSpPr>
          <p:spPr>
            <a:xfrm>
              <a:off x="6444208" y="1585230"/>
              <a:ext cx="1800200" cy="576064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2" name="矩形 11"/>
            <p:cNvSpPr/>
            <p:nvPr/>
          </p:nvSpPr>
          <p:spPr>
            <a:xfrm>
              <a:off x="372264" y="2735054"/>
              <a:ext cx="1535440" cy="576064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3" name="矩形 12"/>
            <p:cNvSpPr/>
            <p:nvPr/>
          </p:nvSpPr>
          <p:spPr>
            <a:xfrm>
              <a:off x="8260986" y="2161294"/>
              <a:ext cx="615320" cy="576064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4" name="矩形 13"/>
            <p:cNvSpPr/>
            <p:nvPr/>
          </p:nvSpPr>
          <p:spPr>
            <a:xfrm>
              <a:off x="4139952" y="2737358"/>
              <a:ext cx="2376264" cy="576064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15" name="矩形 14"/>
          <p:cNvSpPr/>
          <p:nvPr/>
        </p:nvSpPr>
        <p:spPr>
          <a:xfrm>
            <a:off x="372264" y="548680"/>
            <a:ext cx="455124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最後一段</a:t>
            </a:r>
            <a:r>
              <a:rPr lang="en-US" altLang="zh-TW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-</a:t>
            </a:r>
            <a:r>
              <a:rPr lang="zh-TW" altLang="en-US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總說</a:t>
            </a:r>
            <a:endParaRPr lang="zh-TW" altLang="en-U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457291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群組 4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43" name="圖片 42" descr="未命名 - 2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743629" y="5552893"/>
              <a:ext cx="1400371" cy="1305107"/>
            </a:xfrm>
            <a:prstGeom prst="rect">
              <a:avLst/>
            </a:prstGeom>
          </p:spPr>
        </p:pic>
        <p:pic>
          <p:nvPicPr>
            <p:cNvPr id="44" name="圖片 43" descr="未命名 - 5.pn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0"/>
              <a:ext cx="2438741" cy="2057687"/>
            </a:xfrm>
            <a:prstGeom prst="rect">
              <a:avLst/>
            </a:prstGeom>
          </p:spPr>
        </p:pic>
      </p:grpSp>
      <p:pic>
        <p:nvPicPr>
          <p:cNvPr id="41" name="圖片 40" descr="未命名 - 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460896" y="0"/>
            <a:ext cx="683104" cy="764703"/>
          </a:xfrm>
          <a:prstGeom prst="rect">
            <a:avLst/>
          </a:prstGeom>
        </p:spPr>
      </p:pic>
      <p:sp>
        <p:nvSpPr>
          <p:cNvPr id="27" name="文字方塊 26"/>
          <p:cNvSpPr txBox="1"/>
          <p:nvPr/>
        </p:nvSpPr>
        <p:spPr>
          <a:xfrm>
            <a:off x="107504" y="90985"/>
            <a:ext cx="8928992" cy="67710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zh-TW" sz="1600" b="1" dirty="0"/>
              <a:t>閱讀樂園一、〈不一樣的房子〉　　 </a:t>
            </a:r>
            <a:r>
              <a:rPr lang="zh-TW" altLang="zh-TW" sz="1600" dirty="0"/>
              <a:t> 方</a:t>
            </a:r>
            <a:r>
              <a:rPr lang="zh-TW" altLang="zh-TW" sz="1600" dirty="0" smtClean="0"/>
              <a:t>琪</a:t>
            </a:r>
            <a:r>
              <a:rPr lang="zh-TW" altLang="en-US" sz="1600" dirty="0" smtClean="0"/>
              <a:t>           </a:t>
            </a:r>
            <a:r>
              <a:rPr lang="zh-TW" altLang="en-US" sz="1600" dirty="0" smtClean="0">
                <a:solidFill>
                  <a:srgbClr val="0000FF"/>
                </a:solidFill>
              </a:rPr>
              <a:t>翰林五上</a:t>
            </a:r>
            <a:endParaRPr lang="zh-TW" altLang="zh-TW" sz="1600" dirty="0">
              <a:solidFill>
                <a:srgbClr val="0000FF"/>
              </a:solidFill>
            </a:endParaRPr>
          </a:p>
          <a:p>
            <a:r>
              <a:rPr lang="zh-TW" altLang="zh-TW" sz="1400" dirty="0"/>
              <a:t>　　從遠古到現在，人類為了找尋更多的食物，或是逃避洪水猛獸等天災，有時不得不離開原來住的地方，到處遷徙。從酷寒的北極冰原到炎熱的赤道叢林，從陡峭的高山到平坦的草原、沙漠，都有人類居住。為了適應不同地方的氣候、地理環境，人類發揮聰明才智，就近取得可用的材料，蓋出了各種不一樣的房子。</a:t>
            </a:r>
          </a:p>
          <a:p>
            <a:r>
              <a:rPr lang="zh-TW" altLang="zh-TW" sz="1400" b="1" dirty="0"/>
              <a:t>黃土高原的窯洞</a:t>
            </a:r>
          </a:p>
          <a:p>
            <a:r>
              <a:rPr lang="zh-TW" altLang="zh-TW" sz="1400" dirty="0"/>
              <a:t>　　在中國北方，有一大片廣布黃土的高原。那裡氣候乾燥，植物很難生長，所以沒有木材可以用來蓋房子。在這裡生活的人們從黃土山坡的邊緣往裡挖出一個個夠大的空間，住在裡面。這種房子叫做「窯洞」，住起來冬暖夏涼。</a:t>
            </a:r>
          </a:p>
          <a:p>
            <a:r>
              <a:rPr lang="zh-TW" altLang="zh-TW" sz="1400" b="1" dirty="0"/>
              <a:t>沙漠草原的蒙古包</a:t>
            </a:r>
          </a:p>
          <a:p>
            <a:r>
              <a:rPr lang="zh-TW" altLang="zh-TW" sz="1400" dirty="0"/>
              <a:t>　　沙漠無法種植農作物，人們只能靠畜牧的方式過日子。可是沙漠中綠地很少，當草被牛羊吃光後，人們就得搬家，另外找尋有草的地方，才能畜養牛羊。搬家時不但東西要打包，連住的房子都得一起帶走，所以沙漠草原上的人就住在帳篷裡。</a:t>
            </a:r>
          </a:p>
          <a:p>
            <a:r>
              <a:rPr lang="zh-TW" altLang="zh-TW" sz="1400" dirty="0"/>
              <a:t>　　蒙古遊牧民族住的帳篷有著圓圓的造型，稱為「蒙古包」。「蒙古包」是由骨架和毛氈組合而成。蓋蒙古包時，先用骨架圍出形狀，外頭再蓋上可以保暖的毛氈。天氣熱時，人們會把外面的毛氈掀開，靠屋頂上的天窗散熱。這種房子構造很輕便，很容易帶著走。</a:t>
            </a:r>
          </a:p>
          <a:p>
            <a:r>
              <a:rPr lang="zh-TW" altLang="zh-TW" sz="1400" b="1" dirty="0"/>
              <a:t>北極冰原的冰屋</a:t>
            </a:r>
          </a:p>
          <a:p>
            <a:r>
              <a:rPr lang="zh-TW" altLang="zh-TW" sz="1400" dirty="0"/>
              <a:t>　　伊努特人住在冰天雪地的北極，所以用雪蓋房子。這種房子叫做「冰屋」，形狀很特別。「冰屋」是先把雪做成冰磚，再把一塊塊冰磚堆疊成冰屋，然後在冰屋上面挖出通氣孔，在下面挖出進出用的通道。它不像一般房子四四方方的，而是半球形。半球形的冰屋不但空間寬敞，還能維持室內的溫度。</a:t>
            </a:r>
          </a:p>
          <a:p>
            <a:r>
              <a:rPr lang="zh-TW" altLang="zh-TW" sz="1400" b="1" dirty="0"/>
              <a:t>熱帶叢林的高腳屋</a:t>
            </a:r>
          </a:p>
          <a:p>
            <a:r>
              <a:rPr lang="zh-TW" altLang="zh-TW" sz="1400" dirty="0"/>
              <a:t>　　熱帶叢林又溼又熱， 常常下大雨，什麼房子才適合居住呢？答案是有著長腳的「高腳屋」。熱帶叢林裡樹林茂盛，所以人們用木頭來蓋房子，並且在屋頂鋪上茅草或樹皮。也因為木頭不容易傳熱，所以房子裡十分涼爽。因為有了長長的腳，房子就不怕下大雨會淹水，也能減少蟲子和野獸進入的機會。</a:t>
            </a:r>
          </a:p>
          <a:p>
            <a:r>
              <a:rPr lang="zh-TW" altLang="zh-TW" sz="1400" b="1" dirty="0"/>
              <a:t>克服積雪的合掌造</a:t>
            </a:r>
          </a:p>
          <a:p>
            <a:r>
              <a:rPr lang="zh-TW" altLang="zh-TW" sz="1400" dirty="0"/>
              <a:t>　　在下大雪的地方，屋頂常常蓋得又高又斜，好讓積雪滑落，不至於壓垮房子。例如：日本的白川鄉，因為冬天會下大雪，房子有特別斜的屋頂，就好像指尖相頂的兩隻手掌，所以叫做「合掌造」；「合掌造」聚集的村落叫做「合掌村」。</a:t>
            </a:r>
          </a:p>
          <a:p>
            <a:r>
              <a:rPr lang="zh-TW" altLang="zh-TW" sz="1400" dirty="0"/>
              <a:t>　　「合掌造」的特色是屋子蓋的時候完全不用釘子，只用卡榫和繩子固定，最後在屋頂鋪上厚厚的茅草。因為材料是木頭和茅草，失火就麻煩了，所以居民很重視防火。</a:t>
            </a:r>
          </a:p>
          <a:p>
            <a:r>
              <a:rPr lang="zh-TW" altLang="zh-TW" sz="1400" dirty="0"/>
              <a:t>　　這些住屋雖然樣貌特別、建材各異，但都是人類經過漫長年代所凝聚出來的智慧結晶，值得大家研究與珍惜。</a:t>
            </a:r>
            <a:endParaRPr lang="zh-TW" altLang="en-US" sz="1400" dirty="0"/>
          </a:p>
        </p:txBody>
      </p:sp>
      <p:sp>
        <p:nvSpPr>
          <p:cNvPr id="28" name="日期版面配置區 2"/>
          <p:cNvSpPr>
            <a:spLocks noGrp="1"/>
          </p:cNvSpPr>
          <p:nvPr>
            <p:ph type="dt" sz="half" idx="10"/>
          </p:nvPr>
        </p:nvSpPr>
        <p:spPr>
          <a:xfrm>
            <a:off x="566600" y="6356350"/>
            <a:ext cx="2133600" cy="365125"/>
          </a:xfrm>
        </p:spPr>
        <p:txBody>
          <a:bodyPr/>
          <a:lstStyle/>
          <a:p>
            <a:fld id="{E300FFA2-6653-48A3-8144-7655D132161E}" type="datetime1">
              <a:rPr lang="zh-TW" altLang="en-US" smtClean="0"/>
              <a:pPr/>
              <a:t>2018/5/18</a:t>
            </a:fld>
            <a:endParaRPr lang="zh-TW" altLang="en-US"/>
          </a:p>
        </p:txBody>
      </p:sp>
      <p:sp>
        <p:nvSpPr>
          <p:cNvPr id="29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6662600" y="6356350"/>
            <a:ext cx="2133600" cy="365125"/>
          </a:xfrm>
        </p:spPr>
        <p:txBody>
          <a:bodyPr/>
          <a:lstStyle/>
          <a:p>
            <a:fld id="{4FFD76A2-A794-45B9-AD22-93AC8BD535D5}" type="slidenum">
              <a:rPr lang="zh-TW" altLang="en-US" smtClean="0"/>
              <a:pPr/>
              <a:t>83</a:t>
            </a:fld>
            <a:endParaRPr lang="zh-TW" altLang="en-US"/>
          </a:p>
        </p:txBody>
      </p:sp>
      <p:sp>
        <p:nvSpPr>
          <p:cNvPr id="30" name="矩形 29"/>
          <p:cNvSpPr/>
          <p:nvPr/>
        </p:nvSpPr>
        <p:spPr>
          <a:xfrm>
            <a:off x="216904" y="404664"/>
            <a:ext cx="8784976" cy="648072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1" name="矩形 30"/>
          <p:cNvSpPr/>
          <p:nvPr/>
        </p:nvSpPr>
        <p:spPr>
          <a:xfrm>
            <a:off x="240176" y="6381328"/>
            <a:ext cx="8784976" cy="288032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2" name="矩形 31"/>
          <p:cNvSpPr/>
          <p:nvPr/>
        </p:nvSpPr>
        <p:spPr>
          <a:xfrm>
            <a:off x="216904" y="1052736"/>
            <a:ext cx="8784976" cy="5328592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3" name="矩形 32"/>
          <p:cNvSpPr/>
          <p:nvPr/>
        </p:nvSpPr>
        <p:spPr>
          <a:xfrm>
            <a:off x="240176" y="404664"/>
            <a:ext cx="8761704" cy="648072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zh-TW" sz="2000" dirty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為了適應不同地方的氣候、地理環境，人類就近取材，蓋出不一樣的房子</a:t>
            </a:r>
            <a:r>
              <a:rPr lang="zh-TW" altLang="zh-TW" sz="20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。</a:t>
            </a:r>
            <a:endParaRPr lang="zh-TW" altLang="zh-TW" sz="2000" dirty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109400" y="1052736"/>
            <a:ext cx="9144000" cy="5256584"/>
          </a:xfrm>
          <a:prstGeom prst="rect">
            <a:avLst/>
          </a:prstGeom>
          <a:solidFill>
            <a:srgbClr val="CC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32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例如：黃土高原的窯洞、沙漠草原的蒙古包、北極冰原的冰屋、熱帶叢林的高腳屋、克服積雪的合掌造等。</a:t>
            </a:r>
            <a:endParaRPr lang="zh-TW" altLang="en-US" sz="3200" dirty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216904" y="6237312"/>
            <a:ext cx="8784976" cy="432048"/>
          </a:xfrm>
          <a:prstGeom prst="rect">
            <a:avLst/>
          </a:prstGeom>
          <a:solidFill>
            <a:srgbClr val="FF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zh-TW" dirty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這些住屋雖然</a:t>
            </a:r>
            <a:r>
              <a:rPr lang="zh-TW" altLang="zh-TW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樣貌特別、建材各異</a:t>
            </a:r>
            <a:r>
              <a:rPr lang="zh-TW" altLang="zh-TW" dirty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，但都是</a:t>
            </a:r>
            <a:r>
              <a:rPr lang="zh-TW" altLang="zh-TW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智慧結晶</a:t>
            </a:r>
            <a:r>
              <a:rPr lang="zh-TW" altLang="zh-TW" dirty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，值得</a:t>
            </a:r>
            <a:r>
              <a:rPr lang="zh-TW" altLang="zh-TW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研究與珍惜</a:t>
            </a:r>
            <a:r>
              <a:rPr lang="zh-TW" altLang="zh-TW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。</a:t>
            </a:r>
            <a:endParaRPr lang="zh-TW" altLang="en-US" dirty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  <p:cxnSp>
        <p:nvCxnSpPr>
          <p:cNvPr id="36" name="直線接點 35"/>
          <p:cNvCxnSpPr/>
          <p:nvPr/>
        </p:nvCxnSpPr>
        <p:spPr>
          <a:xfrm>
            <a:off x="1585056" y="3212976"/>
            <a:ext cx="1944216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線接點 36"/>
          <p:cNvCxnSpPr/>
          <p:nvPr/>
        </p:nvCxnSpPr>
        <p:spPr>
          <a:xfrm>
            <a:off x="1585056" y="3284984"/>
            <a:ext cx="1944216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線接點 37"/>
          <p:cNvCxnSpPr/>
          <p:nvPr/>
        </p:nvCxnSpPr>
        <p:spPr>
          <a:xfrm>
            <a:off x="4825416" y="3212976"/>
            <a:ext cx="1944216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線接點 38"/>
          <p:cNvCxnSpPr/>
          <p:nvPr/>
        </p:nvCxnSpPr>
        <p:spPr>
          <a:xfrm>
            <a:off x="4825416" y="3284984"/>
            <a:ext cx="1944216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線接點 39"/>
          <p:cNvCxnSpPr/>
          <p:nvPr/>
        </p:nvCxnSpPr>
        <p:spPr>
          <a:xfrm>
            <a:off x="240176" y="3717032"/>
            <a:ext cx="1944216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直線接點 41"/>
          <p:cNvCxnSpPr/>
          <p:nvPr/>
        </p:nvCxnSpPr>
        <p:spPr>
          <a:xfrm>
            <a:off x="240176" y="3789040"/>
            <a:ext cx="1944216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直線接點 44"/>
          <p:cNvCxnSpPr/>
          <p:nvPr/>
        </p:nvCxnSpPr>
        <p:spPr>
          <a:xfrm>
            <a:off x="3227541" y="3717032"/>
            <a:ext cx="1944216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直線接點 45"/>
          <p:cNvCxnSpPr/>
          <p:nvPr/>
        </p:nvCxnSpPr>
        <p:spPr>
          <a:xfrm>
            <a:off x="3227541" y="3789040"/>
            <a:ext cx="1944216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線接點 46"/>
          <p:cNvCxnSpPr/>
          <p:nvPr/>
        </p:nvCxnSpPr>
        <p:spPr>
          <a:xfrm>
            <a:off x="6913648" y="3717032"/>
            <a:ext cx="1944216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線接點 47"/>
          <p:cNvCxnSpPr/>
          <p:nvPr/>
        </p:nvCxnSpPr>
        <p:spPr>
          <a:xfrm>
            <a:off x="6913648" y="3789040"/>
            <a:ext cx="1944216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直線接點 48"/>
          <p:cNvCxnSpPr/>
          <p:nvPr/>
        </p:nvCxnSpPr>
        <p:spPr>
          <a:xfrm>
            <a:off x="8353808" y="3215802"/>
            <a:ext cx="56768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直線接點 49"/>
          <p:cNvCxnSpPr/>
          <p:nvPr/>
        </p:nvCxnSpPr>
        <p:spPr>
          <a:xfrm>
            <a:off x="8353808" y="3287810"/>
            <a:ext cx="56768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矩形 50"/>
          <p:cNvSpPr/>
          <p:nvPr/>
        </p:nvSpPr>
        <p:spPr>
          <a:xfrm>
            <a:off x="240176" y="4581128"/>
            <a:ext cx="8761704" cy="1656184"/>
          </a:xfrm>
          <a:prstGeom prst="rect">
            <a:avLst/>
          </a:prstGeom>
          <a:solidFill>
            <a:srgbClr val="66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000" dirty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例如</a:t>
            </a:r>
            <a:r>
              <a:rPr lang="zh-TW" altLang="en-US" sz="30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：窯洞、蒙古包、冰</a:t>
            </a:r>
            <a:r>
              <a:rPr lang="zh-TW" altLang="en-US" sz="3000" dirty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屋</a:t>
            </a:r>
            <a:r>
              <a:rPr lang="zh-TW" altLang="en-US" sz="30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、高</a:t>
            </a:r>
            <a:r>
              <a:rPr lang="zh-TW" altLang="en-US" sz="3000" dirty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腳屋</a:t>
            </a:r>
            <a:r>
              <a:rPr lang="zh-TW" altLang="en-US" sz="30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、合</a:t>
            </a:r>
            <a:r>
              <a:rPr lang="zh-TW" altLang="en-US" sz="3000" dirty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掌造等。</a:t>
            </a:r>
          </a:p>
          <a:p>
            <a:pPr algn="ctr"/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0813696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4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0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4" grpId="0" animBg="1"/>
      <p:bldP spid="35" grpId="0" animBg="1"/>
      <p:bldP spid="51" grpId="0" animBg="1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群組 4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4" name="圖片 3" descr="未命名 - 2.pn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743629" y="5552893"/>
              <a:ext cx="1400371" cy="1305107"/>
            </a:xfrm>
            <a:prstGeom prst="rect">
              <a:avLst/>
            </a:prstGeom>
          </p:spPr>
        </p:pic>
        <p:pic>
          <p:nvPicPr>
            <p:cNvPr id="5" name="圖片 4" descr="未命名 - 5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2438741" cy="2057687"/>
            </a:xfrm>
            <a:prstGeom prst="rect">
              <a:avLst/>
            </a:prstGeom>
          </p:spPr>
        </p:pic>
      </p:grpSp>
      <p:pic>
        <p:nvPicPr>
          <p:cNvPr id="7" name="圖片 6" descr="未命名 - 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460896" y="0"/>
            <a:ext cx="683104" cy="764703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1062328" y="1556792"/>
            <a:ext cx="713701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TW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YA</a:t>
            </a:r>
            <a:r>
              <a:rPr lang="zh-TW" altLang="en-US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！</a:t>
            </a:r>
            <a:r>
              <a:rPr lang="zh-TW" altLang="en-US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dobe 繁黑體 Std B" pitchFamily="34" charset="-120"/>
                <a:ea typeface="Adobe 繁黑體 Std B" pitchFamily="34" charset="-120"/>
              </a:rPr>
              <a:t>完成</a:t>
            </a:r>
            <a:r>
              <a:rPr lang="zh-TW" altLang="en-US" sz="5400" b="1" cap="none" spc="0" dirty="0" smtClean="0">
                <a:ln w="1905"/>
                <a:solidFill>
                  <a:srgbClr val="FF006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dobe 繁黑體 Std B" pitchFamily="34" charset="-120"/>
                <a:ea typeface="Adobe 繁黑體 Std B" pitchFamily="34" charset="-120"/>
              </a:rPr>
              <a:t>全文大意</a:t>
            </a:r>
            <a:r>
              <a:rPr lang="zh-TW" altLang="en-US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dobe 繁黑體 Std B" pitchFamily="34" charset="-120"/>
                <a:ea typeface="Adobe 繁黑體 Std B" pitchFamily="34" charset="-120"/>
              </a:rPr>
              <a:t>囉！</a:t>
            </a:r>
            <a:endParaRPr lang="en-US" altLang="zh-TW" sz="5400" b="1" cap="none" spc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dobe 繁黑體 Std B" pitchFamily="34" charset="-120"/>
              <a:ea typeface="Adobe 繁黑體 Std B" pitchFamily="34" charset="-120"/>
            </a:endParaRPr>
          </a:p>
        </p:txBody>
      </p:sp>
      <p:pic>
        <p:nvPicPr>
          <p:cNvPr id="9" name="圖片 8" descr="146466591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04477" y="2827133"/>
            <a:ext cx="3333750" cy="3333750"/>
          </a:xfrm>
          <a:prstGeom prst="rect">
            <a:avLst/>
          </a:prstGeom>
        </p:spPr>
      </p:pic>
      <p:pic>
        <p:nvPicPr>
          <p:cNvPr id="10" name="圖片 9" descr="main@2x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174896" y="3933056"/>
            <a:ext cx="2286000" cy="228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6055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群組 4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4" name="圖片 3" descr="未命名 - 2.pn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743629" y="5552893"/>
              <a:ext cx="1400371" cy="1305107"/>
            </a:xfrm>
            <a:prstGeom prst="rect">
              <a:avLst/>
            </a:prstGeom>
          </p:spPr>
        </p:pic>
        <p:pic>
          <p:nvPicPr>
            <p:cNvPr id="5" name="圖片 4" descr="未命名 - 5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2438741" cy="2057687"/>
            </a:xfrm>
            <a:prstGeom prst="rect">
              <a:avLst/>
            </a:prstGeom>
          </p:spPr>
        </p:pic>
      </p:grpSp>
      <p:pic>
        <p:nvPicPr>
          <p:cNvPr id="7" name="圖片 6" descr="未命名 - 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460896" y="0"/>
            <a:ext cx="683104" cy="764703"/>
          </a:xfrm>
          <a:prstGeom prst="rect">
            <a:avLst/>
          </a:prstGeom>
        </p:spPr>
      </p:pic>
      <p:sp>
        <p:nvSpPr>
          <p:cNvPr id="11" name="文字方塊 10"/>
          <p:cNvSpPr txBox="1"/>
          <p:nvPr/>
        </p:nvSpPr>
        <p:spPr>
          <a:xfrm>
            <a:off x="1547664" y="167797"/>
            <a:ext cx="69852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4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相似結構的說明文文本</a:t>
            </a:r>
            <a:endParaRPr lang="zh-TW" altLang="en-US" sz="4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251520" y="1556792"/>
            <a:ext cx="8424936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 smtClean="0"/>
              <a:t>         </a:t>
            </a:r>
            <a:r>
              <a:rPr lang="zh-TW" altLang="zh-TW" dirty="0" smtClean="0"/>
              <a:t>如果把建築物當作是動物王國中的成員，那麼「高人一等」的大樓，就是建築界的「長頸鹿」。這些建築不但有重要的功能與特色，更成為一座城市的特有景觀。現在，我們來認識世界上幾座著名的「長頸鹿」。</a:t>
            </a:r>
          </a:p>
          <a:p>
            <a:r>
              <a:rPr lang="zh-TW" altLang="zh-TW" dirty="0" smtClean="0"/>
              <a:t>　　位於</a:t>
            </a:r>
            <a:r>
              <a:rPr lang="zh-TW" altLang="zh-TW" u="sng" dirty="0" smtClean="0"/>
              <a:t>臺北市</a:t>
            </a:r>
            <a:r>
              <a:rPr lang="zh-TW" altLang="zh-TW" dirty="0" smtClean="0"/>
              <a:t>的</a:t>
            </a:r>
            <a:r>
              <a:rPr lang="zh-TW" altLang="zh-TW" u="sng" dirty="0" smtClean="0"/>
              <a:t>臺北一○一</a:t>
            </a:r>
            <a:r>
              <a:rPr lang="zh-TW" altLang="zh-TW" dirty="0" smtClean="0"/>
              <a:t>大樓，外型有如一節一節的竹子，層層向上開展，代表文化與經濟節節高升。大樓外層有巨大的方孔古錢圖案，象徵它是臺北市重要的「金融中心」。這裡還有世界上最大的阻尼器，使它能克服地震與強風所造成的搖晃。每年的跨年煙火秀，</a:t>
            </a:r>
            <a:r>
              <a:rPr lang="zh-TW" altLang="zh-TW" u="sng" dirty="0" smtClean="0"/>
              <a:t>臺北一○一</a:t>
            </a:r>
            <a:r>
              <a:rPr lang="zh-TW" altLang="zh-TW" dirty="0" smtClean="0"/>
              <a:t>大樓陪著大家迎接新年，更讓全世界認識</a:t>
            </a:r>
            <a:r>
              <a:rPr lang="zh-TW" altLang="zh-TW" u="sng" dirty="0" smtClean="0"/>
              <a:t>臺灣</a:t>
            </a:r>
            <a:r>
              <a:rPr lang="zh-TW" altLang="zh-TW" dirty="0" smtClean="0"/>
              <a:t>。</a:t>
            </a:r>
          </a:p>
          <a:p>
            <a:r>
              <a:rPr lang="zh-TW" altLang="zh-TW" dirty="0" smtClean="0"/>
              <a:t>　　西元二○一二年完工的</a:t>
            </a:r>
            <a:r>
              <a:rPr lang="zh-TW" altLang="zh-TW" u="sng" dirty="0" smtClean="0"/>
              <a:t>東京晴空塔</a:t>
            </a:r>
            <a:r>
              <a:rPr lang="zh-TW" altLang="zh-TW" dirty="0" smtClean="0"/>
              <a:t>，又名「</a:t>
            </a:r>
            <a:r>
              <a:rPr lang="zh-TW" altLang="zh-TW" u="sng" dirty="0" smtClean="0"/>
              <a:t>東京</a:t>
            </a:r>
            <a:r>
              <a:rPr lang="zh-TW" altLang="zh-TW" dirty="0" smtClean="0"/>
              <a:t>天空樹」。塔的高度有六百三十四公尺，底部為三角形，往上逐漸轉變為圓形，帶有淡藍色及白色的塔身，總是在陽光下閃閃發亮。它是一座電波通訊塔，最初是為了改善城市收訊不良而興建。現在，從這裡發展出完整的都市開發計畫，為當地帶來了龐大的商機。</a:t>
            </a:r>
          </a:p>
          <a:p>
            <a:r>
              <a:rPr lang="zh-TW" altLang="zh-TW" dirty="0" smtClean="0"/>
              <a:t>　　</a:t>
            </a:r>
            <a:r>
              <a:rPr lang="zh-TW" altLang="zh-TW" u="sng" dirty="0" smtClean="0"/>
              <a:t>吉隆坡</a:t>
            </a:r>
            <a:r>
              <a:rPr lang="zh-TW" altLang="zh-TW" dirty="0" smtClean="0"/>
              <a:t>的雙峰塔是座雙生大樓，兩棟大樓以八角形的建築層層相疊，在陽光下閃閃發光。在四十一與四十二層樓之間，有一座「人字形」支架的連通橋，長達五十八公尺，可說是全世界最高的天橋。</a:t>
            </a:r>
            <a:r>
              <a:rPr lang="zh-TW" altLang="zh-TW" u="sng" dirty="0" smtClean="0"/>
              <a:t>雙峰塔</a:t>
            </a:r>
            <a:r>
              <a:rPr lang="zh-TW" altLang="zh-TW" dirty="0" smtClean="0"/>
              <a:t>是</a:t>
            </a:r>
            <a:r>
              <a:rPr lang="zh-TW" altLang="zh-TW" u="sng" dirty="0" smtClean="0"/>
              <a:t>吉隆坡</a:t>
            </a:r>
            <a:r>
              <a:rPr lang="zh-TW" altLang="zh-TW" dirty="0" smtClean="0"/>
              <a:t>最耀眼的建築，為這座城市帶來難忘的美麗剪影。</a:t>
            </a:r>
          </a:p>
          <a:p>
            <a:r>
              <a:rPr lang="zh-TW" altLang="zh-TW" dirty="0" smtClean="0"/>
              <a:t>　　一座具代表性及文化特色的建築，往往能點亮一整座城市，讓它揚名國際。這些建築界的「長頸鹿」送出友善與熱情，希望讓更多來自四面八方的朋友，感受當地的文化與民情，留下美好深刻的印象。</a:t>
            </a:r>
            <a:endParaRPr lang="zh-TW" altLang="en-US" dirty="0"/>
          </a:p>
        </p:txBody>
      </p:sp>
      <p:sp>
        <p:nvSpPr>
          <p:cNvPr id="9" name="文字方塊 8"/>
          <p:cNvSpPr txBox="1"/>
          <p:nvPr/>
        </p:nvSpPr>
        <p:spPr>
          <a:xfrm>
            <a:off x="6444208" y="1268760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>
                <a:solidFill>
                  <a:srgbClr val="0000FF"/>
                </a:solidFill>
              </a:rPr>
              <a:t>康軒四上第</a:t>
            </a:r>
            <a:r>
              <a:rPr lang="en-US" altLang="zh-TW" dirty="0" smtClean="0">
                <a:solidFill>
                  <a:srgbClr val="0000FF"/>
                </a:solidFill>
              </a:rPr>
              <a:t>10</a:t>
            </a:r>
            <a:r>
              <a:rPr lang="zh-TW" altLang="en-US" dirty="0" smtClean="0">
                <a:solidFill>
                  <a:srgbClr val="0000FF"/>
                </a:solidFill>
              </a:rPr>
              <a:t>課</a:t>
            </a:r>
            <a:endParaRPr lang="zh-TW" altLang="en-US" dirty="0">
              <a:solidFill>
                <a:srgbClr val="0000FF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2051720" y="1052736"/>
            <a:ext cx="3537977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zh-TW" altLang="en-US" sz="3200" b="1" cap="none" spc="0" dirty="0" smtClean="0">
                <a:ln w="11430"/>
                <a:solidFill>
                  <a:srgbClr val="80008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建築界的長頸鹿</a:t>
            </a:r>
            <a:endParaRPr lang="zh-TW" altLang="en-US" sz="3200" b="1" cap="none" spc="0" dirty="0">
              <a:ln w="11430"/>
              <a:solidFill>
                <a:srgbClr val="80008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2" name="橢圓 11"/>
          <p:cNvSpPr/>
          <p:nvPr/>
        </p:nvSpPr>
        <p:spPr>
          <a:xfrm>
            <a:off x="323528" y="2348880"/>
            <a:ext cx="450850" cy="4318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dirty="0">
                <a:solidFill>
                  <a:prstClr val="white"/>
                </a:solidFill>
              </a:rPr>
              <a:t>二</a:t>
            </a:r>
          </a:p>
        </p:txBody>
      </p:sp>
      <p:sp>
        <p:nvSpPr>
          <p:cNvPr id="13" name="橢圓 12"/>
          <p:cNvSpPr/>
          <p:nvPr/>
        </p:nvSpPr>
        <p:spPr>
          <a:xfrm>
            <a:off x="323528" y="1484784"/>
            <a:ext cx="450850" cy="4318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dirty="0">
                <a:solidFill>
                  <a:prstClr val="white"/>
                </a:solidFill>
              </a:rPr>
              <a:t>一</a:t>
            </a:r>
          </a:p>
        </p:txBody>
      </p:sp>
      <p:sp>
        <p:nvSpPr>
          <p:cNvPr id="14" name="橢圓 13"/>
          <p:cNvSpPr/>
          <p:nvPr/>
        </p:nvSpPr>
        <p:spPr>
          <a:xfrm>
            <a:off x="323528" y="3429000"/>
            <a:ext cx="449262" cy="4318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dirty="0">
                <a:solidFill>
                  <a:prstClr val="white"/>
                </a:solidFill>
              </a:rPr>
              <a:t>三</a:t>
            </a:r>
          </a:p>
        </p:txBody>
      </p:sp>
      <p:sp>
        <p:nvSpPr>
          <p:cNvPr id="15" name="橢圓 14"/>
          <p:cNvSpPr/>
          <p:nvPr/>
        </p:nvSpPr>
        <p:spPr>
          <a:xfrm>
            <a:off x="323528" y="4509120"/>
            <a:ext cx="449262" cy="4318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dirty="0">
                <a:solidFill>
                  <a:prstClr val="white"/>
                </a:solidFill>
              </a:rPr>
              <a:t>四</a:t>
            </a:r>
          </a:p>
        </p:txBody>
      </p:sp>
      <p:sp>
        <p:nvSpPr>
          <p:cNvPr id="16" name="橢圓 15"/>
          <p:cNvSpPr/>
          <p:nvPr/>
        </p:nvSpPr>
        <p:spPr>
          <a:xfrm>
            <a:off x="323528" y="5661248"/>
            <a:ext cx="449262" cy="4318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dirty="0">
                <a:solidFill>
                  <a:prstClr val="white"/>
                </a:solidFill>
              </a:rPr>
              <a:t>五</a:t>
            </a:r>
          </a:p>
        </p:txBody>
      </p:sp>
    </p:spTree>
    <p:extLst>
      <p:ext uri="{BB962C8B-B14F-4D97-AF65-F5344CB8AC3E}">
        <p14:creationId xmlns:p14="http://schemas.microsoft.com/office/powerpoint/2010/main" val="10646821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群組 4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4" name="圖片 3" descr="未命名 - 2.pn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743629" y="5552893"/>
              <a:ext cx="1400371" cy="1305107"/>
            </a:xfrm>
            <a:prstGeom prst="rect">
              <a:avLst/>
            </a:prstGeom>
          </p:spPr>
        </p:pic>
        <p:pic>
          <p:nvPicPr>
            <p:cNvPr id="5" name="圖片 4" descr="未命名 - 5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2438741" cy="2057687"/>
            </a:xfrm>
            <a:prstGeom prst="rect">
              <a:avLst/>
            </a:prstGeom>
          </p:spPr>
        </p:pic>
      </p:grpSp>
      <p:pic>
        <p:nvPicPr>
          <p:cNvPr id="7" name="圖片 6" descr="未命名 - 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460896" y="0"/>
            <a:ext cx="683104" cy="764703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3347864" y="1052736"/>
            <a:ext cx="2236510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zh-TW" altLang="en-US" sz="4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表格整理</a:t>
            </a:r>
            <a:endParaRPr lang="zh-TW" altLang="en-US" sz="4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graphicFrame>
        <p:nvGraphicFramePr>
          <p:cNvPr id="9" name="資料庫圖表 8"/>
          <p:cNvGraphicFramePr/>
          <p:nvPr/>
        </p:nvGraphicFramePr>
        <p:xfrm>
          <a:off x="971600" y="1844824"/>
          <a:ext cx="6984776" cy="44644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3649455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9" grpId="0">
        <p:bldAsOne/>
      </p:bldGraphic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群組 4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4" name="圖片 3" descr="未命名 - 2.pn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743629" y="5552893"/>
              <a:ext cx="1400371" cy="1305107"/>
            </a:xfrm>
            <a:prstGeom prst="rect">
              <a:avLst/>
            </a:prstGeom>
          </p:spPr>
        </p:pic>
        <p:pic>
          <p:nvPicPr>
            <p:cNvPr id="5" name="圖片 4" descr="未命名 - 5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2438741" cy="2057687"/>
            </a:xfrm>
            <a:prstGeom prst="rect">
              <a:avLst/>
            </a:prstGeom>
          </p:spPr>
        </p:pic>
      </p:grpSp>
      <p:pic>
        <p:nvPicPr>
          <p:cNvPr id="7" name="圖片 6" descr="未命名 - 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460896" y="0"/>
            <a:ext cx="683104" cy="764703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>
          <a:xfrm>
            <a:off x="323528" y="1052736"/>
            <a:ext cx="2236511" cy="707886"/>
          </a:xfrm>
          <a:prstGeom prst="rect">
            <a:avLst/>
          </a:prstGeom>
          <a:solidFill>
            <a:srgbClr val="FFFF00"/>
          </a:solidFill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zh-TW" altLang="en-US" sz="4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課文大意</a:t>
            </a:r>
            <a:endParaRPr lang="zh-TW" altLang="en-US" sz="4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1" name="文字方塊 10"/>
          <p:cNvSpPr txBox="1"/>
          <p:nvPr/>
        </p:nvSpPr>
        <p:spPr>
          <a:xfrm>
            <a:off x="791072" y="1844824"/>
            <a:ext cx="828092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600" dirty="0" smtClean="0"/>
              <a:t>         先說明建築界的「長頸鹿」就是高樓的意思，</a:t>
            </a:r>
            <a:r>
              <a:rPr lang="zh-TW" altLang="en-US" sz="3600" dirty="0" smtClean="0">
                <a:solidFill>
                  <a:srgbClr val="0000FF"/>
                </a:solidFill>
              </a:rPr>
              <a:t>接著以臺北一○一大樓、東京晴空塔和吉隆坡的雙生大樓為例，介紹他們的外型、功能與特色</a:t>
            </a:r>
            <a:r>
              <a:rPr lang="zh-TW" altLang="en-US" sz="3600" dirty="0" smtClean="0"/>
              <a:t>。</a:t>
            </a:r>
            <a:r>
              <a:rPr lang="zh-TW" altLang="en-US" sz="3600" dirty="0" smtClean="0">
                <a:solidFill>
                  <a:srgbClr val="FF0066"/>
                </a:solidFill>
              </a:rPr>
              <a:t>最後說明這些高樓都是具有代表性及文化特色的建築，能點亮一整座城市，讓它揚名國際，歡迎大家來感受當地的文化與民情。</a:t>
            </a:r>
            <a:endParaRPr lang="zh-TW" altLang="en-US" sz="3600" dirty="0">
              <a:solidFill>
                <a:srgbClr val="FF0066"/>
              </a:solidFill>
            </a:endParaRPr>
          </a:p>
        </p:txBody>
      </p:sp>
      <p:sp>
        <p:nvSpPr>
          <p:cNvPr id="12" name="文字方塊 11"/>
          <p:cNvSpPr txBox="1"/>
          <p:nvPr/>
        </p:nvSpPr>
        <p:spPr>
          <a:xfrm>
            <a:off x="2591272" y="1412776"/>
            <a:ext cx="33843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b="1" dirty="0" smtClean="0">
                <a:solidFill>
                  <a:srgbClr val="C00000"/>
                </a:solidFill>
              </a:rPr>
              <a:t>依「文章結構」寫課文大意</a:t>
            </a:r>
            <a:endParaRPr lang="zh-TW" altLang="en-US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3755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群組 4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4" name="圖片 3" descr="未命名 - 2.pn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743629" y="5552893"/>
              <a:ext cx="1400371" cy="1305107"/>
            </a:xfrm>
            <a:prstGeom prst="rect">
              <a:avLst/>
            </a:prstGeom>
          </p:spPr>
        </p:pic>
        <p:pic>
          <p:nvPicPr>
            <p:cNvPr id="5" name="圖片 4" descr="未命名 - 5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2438741" cy="2057687"/>
            </a:xfrm>
            <a:prstGeom prst="rect">
              <a:avLst/>
            </a:prstGeom>
          </p:spPr>
        </p:pic>
      </p:grpSp>
      <p:pic>
        <p:nvPicPr>
          <p:cNvPr id="7" name="圖片 6" descr="未命名 - 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460896" y="0"/>
            <a:ext cx="683104" cy="764703"/>
          </a:xfrm>
          <a:prstGeom prst="rect">
            <a:avLst/>
          </a:prstGeom>
        </p:spPr>
      </p:pic>
      <p:sp>
        <p:nvSpPr>
          <p:cNvPr id="11" name="文字方塊 10"/>
          <p:cNvSpPr txBox="1"/>
          <p:nvPr/>
        </p:nvSpPr>
        <p:spPr>
          <a:xfrm>
            <a:off x="1475656" y="764703"/>
            <a:ext cx="69852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4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相似結構的說明文文本</a:t>
            </a:r>
            <a:endParaRPr lang="zh-TW" altLang="en-US" sz="4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17" name="內容版面配置區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121773"/>
              </p:ext>
            </p:extLst>
          </p:nvPr>
        </p:nvGraphicFramePr>
        <p:xfrm>
          <a:off x="572848" y="1916832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1087761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圖片 3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0034"/>
            <a:ext cx="9144000" cy="6858000"/>
          </a:xfrm>
          <a:prstGeom prst="rect">
            <a:avLst/>
          </a:prstGeom>
        </p:spPr>
      </p:pic>
      <p:pic>
        <p:nvPicPr>
          <p:cNvPr id="41" name="圖片 40" descr="未命名 - 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460896" y="0"/>
            <a:ext cx="683104" cy="764703"/>
          </a:xfrm>
          <a:prstGeom prst="rect">
            <a:avLst/>
          </a:prstGeom>
        </p:spPr>
      </p:pic>
      <p:sp>
        <p:nvSpPr>
          <p:cNvPr id="2" name="文字方塊 1"/>
          <p:cNvSpPr txBox="1"/>
          <p:nvPr/>
        </p:nvSpPr>
        <p:spPr>
          <a:xfrm>
            <a:off x="611560" y="2488639"/>
            <a:ext cx="76323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5400" b="1" dirty="0" smtClean="0">
                <a:latin typeface="新細明體" panose="02020500000000000000" pitchFamily="18" charset="-120"/>
                <a:ea typeface="新細明體" panose="02020500000000000000" pitchFamily="18" charset="-120"/>
              </a:rPr>
              <a:t>伍、綜合座談、</a:t>
            </a:r>
            <a:r>
              <a:rPr lang="en-US" altLang="zh-TW" sz="5400" b="1" dirty="0" smtClean="0">
                <a:latin typeface="新細明體" panose="02020500000000000000" pitchFamily="18" charset="-120"/>
                <a:ea typeface="新細明體" panose="02020500000000000000" pitchFamily="18" charset="-120"/>
              </a:rPr>
              <a:t>Q&amp;A</a:t>
            </a:r>
            <a:endParaRPr lang="zh-TW" altLang="en-US" sz="5400" b="1" dirty="0">
              <a:latin typeface="新細明體" panose="02020500000000000000" pitchFamily="18" charset="-120"/>
              <a:ea typeface="新細明體" panose="02020500000000000000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603697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圖片 3" descr="未命名 - 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40352" y="5286680"/>
            <a:ext cx="1403648" cy="1571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9762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906</TotalTime>
  <Words>5824</Words>
  <Application>Microsoft Office PowerPoint</Application>
  <PresentationFormat>如螢幕大小 (4:3)</PresentationFormat>
  <Paragraphs>779</Paragraphs>
  <Slides>90</Slides>
  <Notes>52</Notes>
  <HiddenSlides>0</HiddenSlides>
  <MMClips>0</MMClips>
  <ScaleCrop>false</ScaleCrop>
  <HeadingPairs>
    <vt:vector size="6" baseType="variant">
      <vt:variant>
        <vt:lpstr>使用字型</vt:lpstr>
      </vt:variant>
      <vt:variant>
        <vt:i4>15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90</vt:i4>
      </vt:variant>
    </vt:vector>
  </HeadingPairs>
  <TitlesOfParts>
    <vt:vector size="106" baseType="lpstr">
      <vt:lpstr>Adobe 繁黑體 Std B</vt:lpstr>
      <vt:lpstr>MS Gothic</vt:lpstr>
      <vt:lpstr>Noto Sans Symbols</vt:lpstr>
      <vt:lpstr>SimHei</vt:lpstr>
      <vt:lpstr>宋体</vt:lpstr>
      <vt:lpstr>文鼎粗隸</vt:lpstr>
      <vt:lpstr>微軟正黑體</vt:lpstr>
      <vt:lpstr>新細明體</vt:lpstr>
      <vt:lpstr>標楷體</vt:lpstr>
      <vt:lpstr>Arial</vt:lpstr>
      <vt:lpstr>Calibri</vt:lpstr>
      <vt:lpstr>Helvetica</vt:lpstr>
      <vt:lpstr>Times New Roman</vt:lpstr>
      <vt:lpstr>Wingdings</vt:lpstr>
      <vt:lpstr>Wingdings 2</vt:lpstr>
      <vt:lpstr>Office 佈景主題</vt:lpstr>
      <vt:lpstr>PowerPoint 簡報</vt:lpstr>
      <vt:lpstr>語文領域(國語文小組)到校輔導</vt:lpstr>
      <vt:lpstr>PowerPoint 簡報</vt:lpstr>
      <vt:lpstr>PowerPoint 簡報</vt:lpstr>
      <vt:lpstr>PowerPoint 簡報</vt:lpstr>
      <vt:lpstr>輔導團網站</vt:lpstr>
      <vt:lpstr>輔導團網站</vt:lpstr>
      <vt:lpstr>輔導團網站</vt:lpstr>
      <vt:lpstr>歡迎加入  國小國語文輔導團LINE粉絲團群組</vt:lpstr>
      <vt:lpstr>PowerPoint 簡報</vt:lpstr>
      <vt:lpstr>簡明閱讀理論</vt:lpstr>
      <vt:lpstr>評量項目</vt:lpstr>
      <vt:lpstr>閱讀發展階段論</vt:lpstr>
      <vt:lpstr>符應語文發展階段</vt:lpstr>
      <vt:lpstr>字詞與篇章理解調整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「識字量」需多少?</vt:lpstr>
      <vt:lpstr>識字教學重點</vt:lpstr>
      <vt:lpstr>        識字在各年級的教學重點</vt:lpstr>
      <vt:lpstr>部件辨識</vt:lpstr>
      <vt:lpstr>組字規則</vt:lpstr>
      <vt:lpstr>PowerPoint 簡報</vt:lpstr>
      <vt:lpstr>識字教學策略</vt:lpstr>
      <vt:lpstr>PowerPoint 簡報</vt:lpstr>
      <vt:lpstr>PowerPoint 簡報</vt:lpstr>
      <vt:lpstr>        識字策略最終目的</vt:lpstr>
      <vt:lpstr>        識字策略最終目的</vt:lpstr>
      <vt:lpstr>PowerPoint 簡報</vt:lpstr>
      <vt:lpstr>S02 字詞理解</vt:lpstr>
      <vt:lpstr>詞素(字)的教學</vt:lpstr>
      <vt:lpstr>PowerPoint 簡報</vt:lpstr>
      <vt:lpstr>一、詞彙網教學活動設計</vt:lpstr>
      <vt:lpstr>PowerPoint 簡報</vt:lpstr>
      <vt:lpstr>延伸活動~詞彙分類</vt:lpstr>
      <vt:lpstr>延伸活動~串成故事</vt:lpstr>
      <vt:lpstr>二、生詞教學活動設計</vt:lpstr>
      <vt:lpstr>PowerPoint 簡報</vt:lpstr>
      <vt:lpstr>三、綜合活動~詞彙遊戲</vt:lpstr>
      <vt:lpstr>PowerPoint 簡報</vt:lpstr>
      <vt:lpstr>教學策略</vt:lpstr>
      <vt:lpstr>題型分析</vt:lpstr>
      <vt:lpstr>題型分析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重要概念分類表</vt:lpstr>
      <vt:lpstr>重要概念分類表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acer-11012801</dc:creator>
  <cp:lastModifiedBy>Windows 使用者</cp:lastModifiedBy>
  <cp:revision>92</cp:revision>
  <dcterms:created xsi:type="dcterms:W3CDTF">2017-10-27T11:19:34Z</dcterms:created>
  <dcterms:modified xsi:type="dcterms:W3CDTF">2018-05-18T00:15:15Z</dcterms:modified>
</cp:coreProperties>
</file>