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3" r:id="rId5"/>
    <p:sldId id="260" r:id="rId6"/>
    <p:sldId id="268" r:id="rId7"/>
    <p:sldId id="270" r:id="rId8"/>
    <p:sldId id="258" r:id="rId9"/>
    <p:sldId id="265" r:id="rId10"/>
    <p:sldId id="272" r:id="rId11"/>
    <p:sldId id="275" r:id="rId12"/>
    <p:sldId id="276" r:id="rId13"/>
    <p:sldId id="273" r:id="rId14"/>
    <p:sldId id="274" r:id="rId1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雅婷 楊" userId="f44e7fb8ef96dd5d" providerId="LiveId" clId="{980DCA7E-CE23-418D-999A-5AAE0A658C55}"/>
  </pc:docChgLst>
  <pc:docChgLst>
    <pc:chgData name="雅婷 楊" userId="f44e7fb8ef96dd5d" providerId="LiveId" clId="{8CB23147-175B-4E55-8B2D-9A9F370B1FF6}"/>
    <pc:docChg chg="undo custSel addSld delSld modSld">
      <pc:chgData name="雅婷 楊" userId="f44e7fb8ef96dd5d" providerId="LiveId" clId="{8CB23147-175B-4E55-8B2D-9A9F370B1FF6}" dt="2020-11-23T13:50:40.340" v="351" actId="2696"/>
      <pc:docMkLst>
        <pc:docMk/>
      </pc:docMkLst>
      <pc:sldChg chg="delSp modSp">
        <pc:chgData name="雅婷 楊" userId="f44e7fb8ef96dd5d" providerId="LiveId" clId="{8CB23147-175B-4E55-8B2D-9A9F370B1FF6}" dt="2020-11-23T13:15:15.965" v="26" actId="1076"/>
        <pc:sldMkLst>
          <pc:docMk/>
          <pc:sldMk cId="244562068" sldId="260"/>
        </pc:sldMkLst>
        <pc:spChg chg="mod">
          <ac:chgData name="雅婷 楊" userId="f44e7fb8ef96dd5d" providerId="LiveId" clId="{8CB23147-175B-4E55-8B2D-9A9F370B1FF6}" dt="2020-11-23T13:14:30.868" v="15"/>
          <ac:spMkLst>
            <pc:docMk/>
            <pc:sldMk cId="244562068" sldId="260"/>
            <ac:spMk id="4" creationId="{00000000-0000-0000-0000-000000000000}"/>
          </ac:spMkLst>
        </pc:spChg>
        <pc:spChg chg="mod">
          <ac:chgData name="雅婷 楊" userId="f44e7fb8ef96dd5d" providerId="LiveId" clId="{8CB23147-175B-4E55-8B2D-9A9F370B1FF6}" dt="2020-11-23T13:15:15.965" v="26" actId="1076"/>
          <ac:spMkLst>
            <pc:docMk/>
            <pc:sldMk cId="244562068" sldId="260"/>
            <ac:spMk id="10" creationId="{00000000-0000-0000-0000-000000000000}"/>
          </ac:spMkLst>
        </pc:spChg>
        <pc:spChg chg="del mod">
          <ac:chgData name="雅婷 楊" userId="f44e7fb8ef96dd5d" providerId="LiveId" clId="{8CB23147-175B-4E55-8B2D-9A9F370B1FF6}" dt="2020-11-23T13:15:00.571" v="21" actId="478"/>
          <ac:spMkLst>
            <pc:docMk/>
            <pc:sldMk cId="244562068" sldId="260"/>
            <ac:spMk id="11" creationId="{00000000-0000-0000-0000-000000000000}"/>
          </ac:spMkLst>
        </pc:spChg>
      </pc:sldChg>
      <pc:sldChg chg="delSp modSp modAnim">
        <pc:chgData name="雅婷 楊" userId="f44e7fb8ef96dd5d" providerId="LiveId" clId="{8CB23147-175B-4E55-8B2D-9A9F370B1FF6}" dt="2020-11-23T13:50:33.946" v="350"/>
        <pc:sldMkLst>
          <pc:docMk/>
          <pc:sldMk cId="3019595448" sldId="265"/>
        </pc:sldMkLst>
        <pc:spChg chg="mod">
          <ac:chgData name="雅婷 楊" userId="f44e7fb8ef96dd5d" providerId="LiveId" clId="{8CB23147-175B-4E55-8B2D-9A9F370B1FF6}" dt="2020-11-23T13:49:14.628" v="312" actId="1076"/>
          <ac:spMkLst>
            <pc:docMk/>
            <pc:sldMk cId="3019595448" sldId="265"/>
            <ac:spMk id="2" creationId="{CDD413B9-7E4A-4366-A132-B06C22615619}"/>
          </ac:spMkLst>
        </pc:spChg>
        <pc:spChg chg="mod">
          <ac:chgData name="雅婷 楊" userId="f44e7fb8ef96dd5d" providerId="LiveId" clId="{8CB23147-175B-4E55-8B2D-9A9F370B1FF6}" dt="2020-11-23T13:49:17.003" v="313" actId="1076"/>
          <ac:spMkLst>
            <pc:docMk/>
            <pc:sldMk cId="3019595448" sldId="265"/>
            <ac:spMk id="3" creationId="{38D9B4EC-67EC-49B6-A674-43CA7FA73BC0}"/>
          </ac:spMkLst>
        </pc:spChg>
        <pc:spChg chg="mod">
          <ac:chgData name="雅婷 楊" userId="f44e7fb8ef96dd5d" providerId="LiveId" clId="{8CB23147-175B-4E55-8B2D-9A9F370B1FF6}" dt="2020-11-23T13:49:22.303" v="315" actId="1076"/>
          <ac:spMkLst>
            <pc:docMk/>
            <pc:sldMk cId="3019595448" sldId="265"/>
            <ac:spMk id="4" creationId="{CCDEDC29-4467-42A9-99E7-3713394C10D6}"/>
          </ac:spMkLst>
        </pc:spChg>
        <pc:spChg chg="mod">
          <ac:chgData name="雅婷 楊" userId="f44e7fb8ef96dd5d" providerId="LiveId" clId="{8CB23147-175B-4E55-8B2D-9A9F370B1FF6}" dt="2020-11-23T13:49:19.343" v="314" actId="1076"/>
          <ac:spMkLst>
            <pc:docMk/>
            <pc:sldMk cId="3019595448" sldId="265"/>
            <ac:spMk id="5" creationId="{558CA028-226F-4C44-93C8-9DD8B5919368}"/>
          </ac:spMkLst>
        </pc:spChg>
        <pc:spChg chg="mod">
          <ac:chgData name="雅婷 楊" userId="f44e7fb8ef96dd5d" providerId="LiveId" clId="{8CB23147-175B-4E55-8B2D-9A9F370B1FF6}" dt="2020-11-23T13:49:22.303" v="315" actId="1076"/>
          <ac:spMkLst>
            <pc:docMk/>
            <pc:sldMk cId="3019595448" sldId="265"/>
            <ac:spMk id="6" creationId="{3D6A0982-DD27-46CD-A0EE-1892AD4591F9}"/>
          </ac:spMkLst>
        </pc:spChg>
        <pc:spChg chg="del">
          <ac:chgData name="雅婷 楊" userId="f44e7fb8ef96dd5d" providerId="LiveId" clId="{8CB23147-175B-4E55-8B2D-9A9F370B1FF6}" dt="2020-11-23T13:16:05.975" v="27" actId="478"/>
          <ac:spMkLst>
            <pc:docMk/>
            <pc:sldMk cId="3019595448" sldId="265"/>
            <ac:spMk id="13" creationId="{00000000-0000-0000-0000-000000000000}"/>
          </ac:spMkLst>
        </pc:spChg>
        <pc:spChg chg="mod">
          <ac:chgData name="雅婷 楊" userId="f44e7fb8ef96dd5d" providerId="LiveId" clId="{8CB23147-175B-4E55-8B2D-9A9F370B1FF6}" dt="2020-11-23T13:49:28.708" v="317" actId="6549"/>
          <ac:spMkLst>
            <pc:docMk/>
            <pc:sldMk cId="3019595448" sldId="265"/>
            <ac:spMk id="17" creationId="{067CAB1B-6DF3-4B5E-9EF2-A2F70D60D822}"/>
          </ac:spMkLst>
        </pc:spChg>
        <pc:spChg chg="mod">
          <ac:chgData name="雅婷 楊" userId="f44e7fb8ef96dd5d" providerId="LiveId" clId="{8CB23147-175B-4E55-8B2D-9A9F370B1FF6}" dt="2020-11-23T13:49:35.272" v="321" actId="6549"/>
          <ac:spMkLst>
            <pc:docMk/>
            <pc:sldMk cId="3019595448" sldId="265"/>
            <ac:spMk id="18" creationId="{60F2AE52-016A-4B8A-9F8A-8256D7DD0852}"/>
          </ac:spMkLst>
        </pc:spChg>
        <pc:spChg chg="mod">
          <ac:chgData name="雅婷 楊" userId="f44e7fb8ef96dd5d" providerId="LiveId" clId="{8CB23147-175B-4E55-8B2D-9A9F370B1FF6}" dt="2020-11-23T13:49:58.901" v="340" actId="6549"/>
          <ac:spMkLst>
            <pc:docMk/>
            <pc:sldMk cId="3019595448" sldId="265"/>
            <ac:spMk id="19" creationId="{CDCB9E48-FF61-43B5-835C-8437D0B5C12D}"/>
          </ac:spMkLst>
        </pc:spChg>
        <pc:spChg chg="mod">
          <ac:chgData name="雅婷 楊" userId="f44e7fb8ef96dd5d" providerId="LiveId" clId="{8CB23147-175B-4E55-8B2D-9A9F370B1FF6}" dt="2020-11-23T13:50:13.163" v="345" actId="1076"/>
          <ac:spMkLst>
            <pc:docMk/>
            <pc:sldMk cId="3019595448" sldId="265"/>
            <ac:spMk id="20" creationId="{00000000-0000-0000-0000-000000000000}"/>
          </ac:spMkLst>
        </pc:spChg>
        <pc:spChg chg="mod">
          <ac:chgData name="雅婷 楊" userId="f44e7fb8ef96dd5d" providerId="LiveId" clId="{8CB23147-175B-4E55-8B2D-9A9F370B1FF6}" dt="2020-11-23T13:50:09.800" v="344" actId="1076"/>
          <ac:spMkLst>
            <pc:docMk/>
            <pc:sldMk cId="3019595448" sldId="265"/>
            <ac:spMk id="21" creationId="{00000000-0000-0000-0000-000000000000}"/>
          </ac:spMkLst>
        </pc:spChg>
        <pc:spChg chg="mod">
          <ac:chgData name="雅婷 楊" userId="f44e7fb8ef96dd5d" providerId="LiveId" clId="{8CB23147-175B-4E55-8B2D-9A9F370B1FF6}" dt="2020-11-23T13:50:05.582" v="343" actId="1076"/>
          <ac:spMkLst>
            <pc:docMk/>
            <pc:sldMk cId="3019595448" sldId="265"/>
            <ac:spMk id="22" creationId="{00000000-0000-0000-0000-000000000000}"/>
          </ac:spMkLst>
        </pc:spChg>
        <pc:spChg chg="mod">
          <ac:chgData name="雅婷 楊" userId="f44e7fb8ef96dd5d" providerId="LiveId" clId="{8CB23147-175B-4E55-8B2D-9A9F370B1FF6}" dt="2020-11-23T13:50:33.946" v="350"/>
          <ac:spMkLst>
            <pc:docMk/>
            <pc:sldMk cId="3019595448" sldId="265"/>
            <ac:spMk id="23" creationId="{00000000-0000-0000-0000-000000000000}"/>
          </ac:spMkLst>
        </pc:spChg>
        <pc:picChg chg="del">
          <ac:chgData name="雅婷 楊" userId="f44e7fb8ef96dd5d" providerId="LiveId" clId="{8CB23147-175B-4E55-8B2D-9A9F370B1FF6}" dt="2020-11-23T13:16:07.104" v="28" actId="478"/>
          <ac:picMkLst>
            <pc:docMk/>
            <pc:sldMk cId="3019595448" sldId="265"/>
            <ac:picMk id="9" creationId="{00000000-0000-0000-0000-000000000000}"/>
          </ac:picMkLst>
        </pc:picChg>
        <pc:picChg chg="del">
          <ac:chgData name="雅婷 楊" userId="f44e7fb8ef96dd5d" providerId="LiveId" clId="{8CB23147-175B-4E55-8B2D-9A9F370B1FF6}" dt="2020-11-23T13:16:07.527" v="29" actId="478"/>
          <ac:picMkLst>
            <pc:docMk/>
            <pc:sldMk cId="3019595448" sldId="265"/>
            <ac:picMk id="10" creationId="{00000000-0000-0000-0000-000000000000}"/>
          </ac:picMkLst>
        </pc:picChg>
        <pc:picChg chg="del">
          <ac:chgData name="雅婷 楊" userId="f44e7fb8ef96dd5d" providerId="LiveId" clId="{8CB23147-175B-4E55-8B2D-9A9F370B1FF6}" dt="2020-11-23T13:16:07.874" v="30" actId="478"/>
          <ac:picMkLst>
            <pc:docMk/>
            <pc:sldMk cId="3019595448" sldId="265"/>
            <ac:picMk id="11" creationId="{00000000-0000-0000-0000-000000000000}"/>
          </ac:picMkLst>
        </pc:picChg>
        <pc:picChg chg="del">
          <ac:chgData name="雅婷 楊" userId="f44e7fb8ef96dd5d" providerId="LiveId" clId="{8CB23147-175B-4E55-8B2D-9A9F370B1FF6}" dt="2020-11-23T13:16:08.240" v="31" actId="478"/>
          <ac:picMkLst>
            <pc:docMk/>
            <pc:sldMk cId="3019595448" sldId="265"/>
            <ac:picMk id="12" creationId="{00000000-0000-0000-0000-000000000000}"/>
          </ac:picMkLst>
        </pc:picChg>
        <pc:picChg chg="del">
          <ac:chgData name="雅婷 楊" userId="f44e7fb8ef96dd5d" providerId="LiveId" clId="{8CB23147-175B-4E55-8B2D-9A9F370B1FF6}" dt="2020-11-23T13:16:05.975" v="27" actId="478"/>
          <ac:picMkLst>
            <pc:docMk/>
            <pc:sldMk cId="3019595448" sldId="265"/>
            <ac:picMk id="14" creationId="{00000000-0000-0000-0000-000000000000}"/>
          </ac:picMkLst>
        </pc:picChg>
      </pc:sldChg>
      <pc:sldChg chg="modSp">
        <pc:chgData name="雅婷 楊" userId="f44e7fb8ef96dd5d" providerId="LiveId" clId="{8CB23147-175B-4E55-8B2D-9A9F370B1FF6}" dt="2020-11-23T13:09:39.268" v="4" actId="1076"/>
        <pc:sldMkLst>
          <pc:docMk/>
          <pc:sldMk cId="786673715" sldId="267"/>
        </pc:sldMkLst>
        <pc:spChg chg="mod">
          <ac:chgData name="雅婷 楊" userId="f44e7fb8ef96dd5d" providerId="LiveId" clId="{8CB23147-175B-4E55-8B2D-9A9F370B1FF6}" dt="2020-11-23T13:09:28.482" v="0" actId="14100"/>
          <ac:spMkLst>
            <pc:docMk/>
            <pc:sldMk cId="786673715" sldId="267"/>
            <ac:spMk id="2" creationId="{00000000-0000-0000-0000-000000000000}"/>
          </ac:spMkLst>
        </pc:spChg>
        <pc:spChg chg="mod">
          <ac:chgData name="雅婷 楊" userId="f44e7fb8ef96dd5d" providerId="LiveId" clId="{8CB23147-175B-4E55-8B2D-9A9F370B1FF6}" dt="2020-11-23T13:09:32.492" v="1" actId="1076"/>
          <ac:spMkLst>
            <pc:docMk/>
            <pc:sldMk cId="786673715" sldId="267"/>
            <ac:spMk id="10" creationId="{00000000-0000-0000-0000-000000000000}"/>
          </ac:spMkLst>
        </pc:spChg>
        <pc:spChg chg="mod">
          <ac:chgData name="雅婷 楊" userId="f44e7fb8ef96dd5d" providerId="LiveId" clId="{8CB23147-175B-4E55-8B2D-9A9F370B1FF6}" dt="2020-11-23T13:09:34.925" v="2" actId="1076"/>
          <ac:spMkLst>
            <pc:docMk/>
            <pc:sldMk cId="786673715" sldId="267"/>
            <ac:spMk id="11" creationId="{00000000-0000-0000-0000-000000000000}"/>
          </ac:spMkLst>
        </pc:spChg>
        <pc:spChg chg="mod">
          <ac:chgData name="雅婷 楊" userId="f44e7fb8ef96dd5d" providerId="LiveId" clId="{8CB23147-175B-4E55-8B2D-9A9F370B1FF6}" dt="2020-11-23T13:09:36.917" v="3" actId="1076"/>
          <ac:spMkLst>
            <pc:docMk/>
            <pc:sldMk cId="786673715" sldId="267"/>
            <ac:spMk id="12" creationId="{00000000-0000-0000-0000-000000000000}"/>
          </ac:spMkLst>
        </pc:spChg>
        <pc:spChg chg="mod">
          <ac:chgData name="雅婷 楊" userId="f44e7fb8ef96dd5d" providerId="LiveId" clId="{8CB23147-175B-4E55-8B2D-9A9F370B1FF6}" dt="2020-11-23T13:09:39.268" v="4" actId="1076"/>
          <ac:spMkLst>
            <pc:docMk/>
            <pc:sldMk cId="786673715" sldId="267"/>
            <ac:spMk id="13" creationId="{00000000-0000-0000-0000-000000000000}"/>
          </ac:spMkLst>
        </pc:spChg>
      </pc:sldChg>
      <pc:sldChg chg="addSp modSp">
        <pc:chgData name="雅婷 楊" userId="f44e7fb8ef96dd5d" providerId="LiveId" clId="{8CB23147-175B-4E55-8B2D-9A9F370B1FF6}" dt="2020-11-23T13:11:42.807" v="10" actId="14100"/>
        <pc:sldMkLst>
          <pc:docMk/>
          <pc:sldMk cId="2825769590" sldId="268"/>
        </pc:sldMkLst>
        <pc:spChg chg="add mod">
          <ac:chgData name="雅婷 楊" userId="f44e7fb8ef96dd5d" providerId="LiveId" clId="{8CB23147-175B-4E55-8B2D-9A9F370B1FF6}" dt="2020-11-23T13:11:42.807" v="10" actId="14100"/>
          <ac:spMkLst>
            <pc:docMk/>
            <pc:sldMk cId="2825769590" sldId="268"/>
            <ac:spMk id="2" creationId="{6378C8A2-F0F3-412A-A96B-900DB0645076}"/>
          </ac:spMkLst>
        </pc:spChg>
      </pc:sldChg>
      <pc:sldChg chg="modSp">
        <pc:chgData name="雅婷 楊" userId="f44e7fb8ef96dd5d" providerId="LiveId" clId="{8CB23147-175B-4E55-8B2D-9A9F370B1FF6}" dt="2020-11-23T13:48:45.818" v="302" actId="1076"/>
        <pc:sldMkLst>
          <pc:docMk/>
          <pc:sldMk cId="1903219729" sldId="272"/>
        </pc:sldMkLst>
        <pc:spChg chg="mod">
          <ac:chgData name="雅婷 楊" userId="f44e7fb8ef96dd5d" providerId="LiveId" clId="{8CB23147-175B-4E55-8B2D-9A9F370B1FF6}" dt="2020-11-23T13:48:42.532" v="301" actId="1076"/>
          <ac:spMkLst>
            <pc:docMk/>
            <pc:sldMk cId="1903219729" sldId="272"/>
            <ac:spMk id="2" creationId="{7E38A312-F980-4AE7-A763-D2B2B7EAF46A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3" creationId="{EBECA30C-B455-4522-B88F-FAC229472CBA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4" creationId="{656BC3E3-4FD5-42C4-8AD1-BA982F657CDD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5" creationId="{8E356A49-02EA-44AE-990C-C27CC50C45E5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6" creationId="{067CAB1B-6DF3-4B5E-9EF2-A2F70D60D822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7" creationId="{60F2AE52-016A-4B8A-9F8A-8256D7DD0852}"/>
          </ac:spMkLst>
        </pc:spChg>
        <pc:spChg chg="mod">
          <ac:chgData name="雅婷 楊" userId="f44e7fb8ef96dd5d" providerId="LiveId" clId="{8CB23147-175B-4E55-8B2D-9A9F370B1FF6}" dt="2020-11-23T13:48:45.818" v="302" actId="1076"/>
          <ac:spMkLst>
            <pc:docMk/>
            <pc:sldMk cId="1903219729" sldId="272"/>
            <ac:spMk id="8" creationId="{CDCB9E48-FF61-43B5-835C-8437D0B5C12D}"/>
          </ac:spMkLst>
        </pc:spChg>
      </pc:sldChg>
      <pc:sldChg chg="addSp modSp add modAnim">
        <pc:chgData name="雅婷 楊" userId="f44e7fb8ef96dd5d" providerId="LiveId" clId="{8CB23147-175B-4E55-8B2D-9A9F370B1FF6}" dt="2020-11-23T13:25:17.016" v="194" actId="14100"/>
        <pc:sldMkLst>
          <pc:docMk/>
          <pc:sldMk cId="3008257364" sldId="273"/>
        </pc:sldMkLst>
        <pc:spChg chg="add mod">
          <ac:chgData name="雅婷 楊" userId="f44e7fb8ef96dd5d" providerId="LiveId" clId="{8CB23147-175B-4E55-8B2D-9A9F370B1FF6}" dt="2020-11-23T13:18:08.281" v="103" actId="113"/>
          <ac:spMkLst>
            <pc:docMk/>
            <pc:sldMk cId="3008257364" sldId="273"/>
            <ac:spMk id="3" creationId="{9875EF47-84CF-4DBF-BD29-0FC2F95FE33C}"/>
          </ac:spMkLst>
        </pc:spChg>
        <pc:spChg chg="add mod">
          <ac:chgData name="雅婷 楊" userId="f44e7fb8ef96dd5d" providerId="LiveId" clId="{8CB23147-175B-4E55-8B2D-9A9F370B1FF6}" dt="2020-11-23T13:18:17.073" v="121" actId="1076"/>
          <ac:spMkLst>
            <pc:docMk/>
            <pc:sldMk cId="3008257364" sldId="273"/>
            <ac:spMk id="4" creationId="{1D8874D3-D2CE-45AB-BE04-FDC8917F39BB}"/>
          </ac:spMkLst>
        </pc:spChg>
        <pc:spChg chg="add mod">
          <ac:chgData name="雅婷 楊" userId="f44e7fb8ef96dd5d" providerId="LiveId" clId="{8CB23147-175B-4E55-8B2D-9A9F370B1FF6}" dt="2020-11-23T13:20:05.927" v="126" actId="1582"/>
          <ac:spMkLst>
            <pc:docMk/>
            <pc:sldMk cId="3008257364" sldId="273"/>
            <ac:spMk id="5" creationId="{91B407B2-D368-433E-9B0B-00DD4FA8D7A3}"/>
          </ac:spMkLst>
        </pc:spChg>
        <pc:spChg chg="add mod">
          <ac:chgData name="雅婷 楊" userId="f44e7fb8ef96dd5d" providerId="LiveId" clId="{8CB23147-175B-4E55-8B2D-9A9F370B1FF6}" dt="2020-11-23T13:22:56.483" v="161" actId="1076"/>
          <ac:spMkLst>
            <pc:docMk/>
            <pc:sldMk cId="3008257364" sldId="273"/>
            <ac:spMk id="6" creationId="{09A6C328-1001-4C37-9D62-FCAFEFA5740B}"/>
          </ac:spMkLst>
        </pc:spChg>
        <pc:spChg chg="add mod">
          <ac:chgData name="雅婷 楊" userId="f44e7fb8ef96dd5d" providerId="LiveId" clId="{8CB23147-175B-4E55-8B2D-9A9F370B1FF6}" dt="2020-11-23T13:25:17.016" v="194" actId="14100"/>
          <ac:spMkLst>
            <pc:docMk/>
            <pc:sldMk cId="3008257364" sldId="273"/>
            <ac:spMk id="7" creationId="{C2578C65-0895-44BC-A963-C13E7FD925CF}"/>
          </ac:spMkLst>
        </pc:spChg>
        <pc:picChg chg="add mod">
          <ac:chgData name="雅婷 楊" userId="f44e7fb8ef96dd5d" providerId="LiveId" clId="{8CB23147-175B-4E55-8B2D-9A9F370B1FF6}" dt="2020-11-23T13:17:46.990" v="55" actId="1076"/>
          <ac:picMkLst>
            <pc:docMk/>
            <pc:sldMk cId="3008257364" sldId="273"/>
            <ac:picMk id="2" creationId="{F7F5BBDC-03BF-4A15-AB15-C1A618D6F0C3}"/>
          </ac:picMkLst>
        </pc:picChg>
      </pc:sldChg>
      <pc:sldChg chg="addSp delSp modSp add delAnim modAnim">
        <pc:chgData name="雅婷 楊" userId="f44e7fb8ef96dd5d" providerId="LiveId" clId="{8CB23147-175B-4E55-8B2D-9A9F370B1FF6}" dt="2020-11-23T13:46:36.946" v="295" actId="1076"/>
        <pc:sldMkLst>
          <pc:docMk/>
          <pc:sldMk cId="4040706624" sldId="274"/>
        </pc:sldMkLst>
        <pc:spChg chg="del">
          <ac:chgData name="雅婷 楊" userId="f44e7fb8ef96dd5d" providerId="LiveId" clId="{8CB23147-175B-4E55-8B2D-9A9F370B1FF6}" dt="2020-11-23T13:25:28.208" v="197" actId="478"/>
          <ac:spMkLst>
            <pc:docMk/>
            <pc:sldMk cId="4040706624" sldId="274"/>
            <ac:spMk id="3" creationId="{9875EF47-84CF-4DBF-BD29-0FC2F95FE33C}"/>
          </ac:spMkLst>
        </pc:spChg>
        <pc:spChg chg="del mod">
          <ac:chgData name="雅婷 楊" userId="f44e7fb8ef96dd5d" providerId="LiveId" clId="{8CB23147-175B-4E55-8B2D-9A9F370B1FF6}" dt="2020-11-23T13:25:29.214" v="199" actId="478"/>
          <ac:spMkLst>
            <pc:docMk/>
            <pc:sldMk cId="4040706624" sldId="274"/>
            <ac:spMk id="4" creationId="{1D8874D3-D2CE-45AB-BE04-FDC8917F39BB}"/>
          </ac:spMkLst>
        </pc:spChg>
        <pc:spChg chg="del">
          <ac:chgData name="雅婷 楊" userId="f44e7fb8ef96dd5d" providerId="LiveId" clId="{8CB23147-175B-4E55-8B2D-9A9F370B1FF6}" dt="2020-11-23T13:25:26.231" v="196" actId="478"/>
          <ac:spMkLst>
            <pc:docMk/>
            <pc:sldMk cId="4040706624" sldId="274"/>
            <ac:spMk id="5" creationId="{91B407B2-D368-433E-9B0B-00DD4FA8D7A3}"/>
          </ac:spMkLst>
        </pc:spChg>
        <pc:spChg chg="del">
          <ac:chgData name="雅婷 楊" userId="f44e7fb8ef96dd5d" providerId="LiveId" clId="{8CB23147-175B-4E55-8B2D-9A9F370B1FF6}" dt="2020-11-23T13:25:30.628" v="200" actId="478"/>
          <ac:spMkLst>
            <pc:docMk/>
            <pc:sldMk cId="4040706624" sldId="274"/>
            <ac:spMk id="6" creationId="{09A6C328-1001-4C37-9D62-FCAFEFA5740B}"/>
          </ac:spMkLst>
        </pc:spChg>
        <pc:spChg chg="del">
          <ac:chgData name="雅婷 楊" userId="f44e7fb8ef96dd5d" providerId="LiveId" clId="{8CB23147-175B-4E55-8B2D-9A9F370B1FF6}" dt="2020-11-23T13:25:31.787" v="201" actId="478"/>
          <ac:spMkLst>
            <pc:docMk/>
            <pc:sldMk cId="4040706624" sldId="274"/>
            <ac:spMk id="7" creationId="{C2578C65-0895-44BC-A963-C13E7FD925CF}"/>
          </ac:spMkLst>
        </pc:spChg>
        <pc:spChg chg="add mod">
          <ac:chgData name="雅婷 楊" userId="f44e7fb8ef96dd5d" providerId="LiveId" clId="{8CB23147-175B-4E55-8B2D-9A9F370B1FF6}" dt="2020-11-23T13:46:36.946" v="295" actId="1076"/>
          <ac:spMkLst>
            <pc:docMk/>
            <pc:sldMk cId="4040706624" sldId="274"/>
            <ac:spMk id="8" creationId="{246A058D-273F-4806-99AD-79B7409993F9}"/>
          </ac:spMkLst>
        </pc:spChg>
        <pc:spChg chg="add mod">
          <ac:chgData name="雅婷 楊" userId="f44e7fb8ef96dd5d" providerId="LiveId" clId="{8CB23147-175B-4E55-8B2D-9A9F370B1FF6}" dt="2020-11-23T13:46:32.293" v="291" actId="1076"/>
          <ac:spMkLst>
            <pc:docMk/>
            <pc:sldMk cId="4040706624" sldId="274"/>
            <ac:spMk id="9" creationId="{2F749C08-271D-45F1-8479-3DF557A15164}"/>
          </ac:spMkLst>
        </pc:spChg>
        <pc:picChg chg="mod modCrop">
          <ac:chgData name="雅婷 楊" userId="f44e7fb8ef96dd5d" providerId="LiveId" clId="{8CB23147-175B-4E55-8B2D-9A9F370B1FF6}" dt="2020-11-23T13:25:41.122" v="205" actId="1076"/>
          <ac:picMkLst>
            <pc:docMk/>
            <pc:sldMk cId="4040706624" sldId="274"/>
            <ac:picMk id="2" creationId="{F7F5BBDC-03BF-4A15-AB15-C1A618D6F0C3}"/>
          </ac:picMkLst>
        </pc:picChg>
      </pc:sldChg>
      <pc:sldChg chg="add del">
        <pc:chgData name="雅婷 楊" userId="f44e7fb8ef96dd5d" providerId="LiveId" clId="{8CB23147-175B-4E55-8B2D-9A9F370B1FF6}" dt="2020-11-23T13:50:40.340" v="351" actId="2696"/>
        <pc:sldMkLst>
          <pc:docMk/>
          <pc:sldMk cId="547622685" sldId="275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&#27963;&#38913;&#31807;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工作表1!$B$12</c:f>
              <c:strCache>
                <c:ptCount val="1"/>
                <c:pt idx="0">
                  <c:v>迷思概念比例(以大有國中為例)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EFB-44C5-946D-8ED72D6DD33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EFB-44C5-946D-8ED72D6DD33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EFB-44C5-946D-8ED72D6DD33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EFB-44C5-946D-8ED72D6DD333}"/>
              </c:ext>
            </c:extLst>
          </c:dPt>
          <c:dLbls>
            <c:dLbl>
              <c:idx val="2"/>
              <c:layout>
                <c:manualLayout>
                  <c:x val="0.15238598159780589"/>
                  <c:y val="-8.218275812868523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EFB-44C5-946D-8ED72D6DD3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工作表1!$A$13:$A$16</c:f>
              <c:strCache>
                <c:ptCount val="4"/>
                <c:pt idx="0">
                  <c:v>合理答對</c:v>
                </c:pt>
                <c:pt idx="1">
                  <c:v>合理答錯</c:v>
                </c:pt>
                <c:pt idx="2">
                  <c:v>優勢概念</c:v>
                </c:pt>
                <c:pt idx="3">
                  <c:v>迷思概念</c:v>
                </c:pt>
              </c:strCache>
            </c:strRef>
          </c:cat>
          <c:val>
            <c:numRef>
              <c:f>工作表1!$B$13:$B$16</c:f>
              <c:numCache>
                <c:formatCode>0%</c:formatCode>
                <c:ptCount val="4"/>
                <c:pt idx="0">
                  <c:v>0.35924932975871315</c:v>
                </c:pt>
                <c:pt idx="1">
                  <c:v>0.26541554959785524</c:v>
                </c:pt>
                <c:pt idx="2">
                  <c:v>0.12868632707774799</c:v>
                </c:pt>
                <c:pt idx="3">
                  <c:v>0.24664879356568364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EFB-44C5-946D-8ED72D6DD333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工作表1!$B$7</c:f>
              <c:strCache>
                <c:ptCount val="1"/>
                <c:pt idx="0">
                  <c:v>迷思概念成績等級分析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029-4C9C-9404-4630A531BCF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029-4C9C-9404-4630A531BCF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317500" algn="ctr" rotWithShape="0">
                  <a:prstClr val="black">
                    <a:alpha val="25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029-4C9C-9404-4630A531BCF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工作表1!$A$8:$A$10</c:f>
              <c:strCache>
                <c:ptCount val="3"/>
                <c:pt idx="0">
                  <c:v>精熟</c:v>
                </c:pt>
                <c:pt idx="1">
                  <c:v>基礎</c:v>
                </c:pt>
                <c:pt idx="2">
                  <c:v>待加強</c:v>
                </c:pt>
              </c:strCache>
            </c:strRef>
          </c:cat>
          <c:val>
            <c:numRef>
              <c:f>工作表1!$B$8:$B$10</c:f>
              <c:numCache>
                <c:formatCode>0%</c:formatCode>
                <c:ptCount val="3"/>
                <c:pt idx="0">
                  <c:v>0.35869565217391303</c:v>
                </c:pt>
                <c:pt idx="1">
                  <c:v>0.64130434782608692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029-4C9C-9404-4630A531BCF0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591955169072784"/>
          <c:y val="0.88892391056310649"/>
          <c:w val="0.51266812101288561"/>
          <c:h val="0.1078875222298938"/>
        </c:manualLayout>
      </c:layout>
      <c:overlay val="0"/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7791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493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9176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295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8086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38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0304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998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7077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5062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0762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DA9B7DC-9610-4F65-BBE2-68AB126BA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11/26/2020</a:t>
            </a:fld>
            <a:endParaRPr lang="en-US" dirty="0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E134F07-0082-4525-8A39-B41A1A001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1303AB9-CFEF-4B28-8D93-A40C4A8B9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91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E3FAD-6510-4E44-B057-44F65118A4DF}" type="datetimeFigureOut">
              <a:rPr lang="zh-TW" altLang="en-US" smtClean="0"/>
              <a:t>2020/11/26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FCE03-C0B4-49BC-9AD8-2AD17386B9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6605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TW" sz="8800" b="1" dirty="0"/>
              <a:t>108</a:t>
            </a:r>
            <a:r>
              <a:rPr lang="zh-TW" altLang="en-US" sz="8800" b="1" dirty="0"/>
              <a:t>年會考迷思概念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4150678"/>
            <a:ext cx="9144000" cy="1655762"/>
          </a:xfrm>
        </p:spPr>
        <p:txBody>
          <a:bodyPr>
            <a:normAutofit/>
          </a:bodyPr>
          <a:lstStyle/>
          <a:p>
            <a:r>
              <a:rPr lang="zh-TW" altLang="en-US" sz="4000" b="1" dirty="0"/>
              <a:t>以社會科地理為例</a:t>
            </a:r>
          </a:p>
        </p:txBody>
      </p:sp>
    </p:spTree>
    <p:extLst>
      <p:ext uri="{BB962C8B-B14F-4D97-AF65-F5344CB8AC3E}">
        <p14:creationId xmlns:p14="http://schemas.microsoft.com/office/powerpoint/2010/main" val="183520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528320" y="458436"/>
            <a:ext cx="4679784" cy="89899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>
                <a:latin typeface="標楷體" panose="03000509000000000000" pitchFamily="65" charset="-120"/>
                <a:cs typeface="Times New Roman" panose="02020603050405020304" pitchFamily="18" charset="0"/>
              </a:rPr>
              <a:t>什麼是迷思概念？</a:t>
            </a:r>
          </a:p>
        </p:txBody>
      </p:sp>
      <p:sp>
        <p:nvSpPr>
          <p:cNvPr id="4" name="全向箭號 3"/>
          <p:cNvSpPr/>
          <p:nvPr/>
        </p:nvSpPr>
        <p:spPr>
          <a:xfrm>
            <a:off x="5425440" y="1486962"/>
            <a:ext cx="4064000" cy="4064000"/>
          </a:xfrm>
          <a:prstGeom prst="quadArrow">
            <a:avLst>
              <a:gd name="adj1" fmla="val 2000"/>
              <a:gd name="adj2" fmla="val 4000"/>
              <a:gd name="adj3" fmla="val 5000"/>
            </a:avLst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300000" prstMaterial="plastic"/>
        </p:spPr>
        <p:style>
          <a:lnRef idx="1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手繪多邊形 4"/>
          <p:cNvSpPr/>
          <p:nvPr/>
        </p:nvSpPr>
        <p:spPr>
          <a:xfrm>
            <a:off x="5689600" y="1751122"/>
            <a:ext cx="1625600" cy="1625600"/>
          </a:xfrm>
          <a:custGeom>
            <a:avLst/>
            <a:gdLst>
              <a:gd name="connsiteX0" fmla="*/ 0 w 1625600"/>
              <a:gd name="connsiteY0" fmla="*/ 270939 h 1625600"/>
              <a:gd name="connsiteX1" fmla="*/ 270939 w 1625600"/>
              <a:gd name="connsiteY1" fmla="*/ 0 h 1625600"/>
              <a:gd name="connsiteX2" fmla="*/ 1354661 w 1625600"/>
              <a:gd name="connsiteY2" fmla="*/ 0 h 1625600"/>
              <a:gd name="connsiteX3" fmla="*/ 1625600 w 1625600"/>
              <a:gd name="connsiteY3" fmla="*/ 270939 h 1625600"/>
              <a:gd name="connsiteX4" fmla="*/ 1625600 w 1625600"/>
              <a:gd name="connsiteY4" fmla="*/ 1354661 h 1625600"/>
              <a:gd name="connsiteX5" fmla="*/ 1354661 w 1625600"/>
              <a:gd name="connsiteY5" fmla="*/ 1625600 h 1625600"/>
              <a:gd name="connsiteX6" fmla="*/ 270939 w 1625600"/>
              <a:gd name="connsiteY6" fmla="*/ 1625600 h 1625600"/>
              <a:gd name="connsiteX7" fmla="*/ 0 w 1625600"/>
              <a:gd name="connsiteY7" fmla="*/ 1354661 h 1625600"/>
              <a:gd name="connsiteX8" fmla="*/ 0 w 1625600"/>
              <a:gd name="connsiteY8" fmla="*/ 270939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5600" h="1625600">
                <a:moveTo>
                  <a:pt x="0" y="270939"/>
                </a:moveTo>
                <a:cubicBezTo>
                  <a:pt x="0" y="121304"/>
                  <a:pt x="121304" y="0"/>
                  <a:pt x="270939" y="0"/>
                </a:cubicBezTo>
                <a:lnTo>
                  <a:pt x="1354661" y="0"/>
                </a:lnTo>
                <a:cubicBezTo>
                  <a:pt x="1504296" y="0"/>
                  <a:pt x="1625600" y="121304"/>
                  <a:pt x="1625600" y="270939"/>
                </a:cubicBezTo>
                <a:lnTo>
                  <a:pt x="1625600" y="1354661"/>
                </a:lnTo>
                <a:cubicBezTo>
                  <a:pt x="1625600" y="1504296"/>
                  <a:pt x="1504296" y="1625600"/>
                  <a:pt x="1354661" y="1625600"/>
                </a:cubicBezTo>
                <a:lnTo>
                  <a:pt x="270939" y="1625600"/>
                </a:lnTo>
                <a:cubicBezTo>
                  <a:pt x="121304" y="1625600"/>
                  <a:pt x="0" y="1504296"/>
                  <a:pt x="0" y="1354661"/>
                </a:cubicBezTo>
                <a:lnTo>
                  <a:pt x="0" y="270939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accen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1275" tIns="201275" rIns="201275" bIns="20127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優勢</a:t>
            </a:r>
            <a:endParaRPr lang="en-US" altLang="zh-TW" sz="3200" kern="1200" dirty="0">
              <a:solidFill>
                <a:schemeClr val="tx1"/>
              </a:solidFill>
            </a:endParaRPr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概念</a:t>
            </a:r>
          </a:p>
        </p:txBody>
      </p:sp>
      <p:sp>
        <p:nvSpPr>
          <p:cNvPr id="6" name="手繪多邊形 5"/>
          <p:cNvSpPr/>
          <p:nvPr/>
        </p:nvSpPr>
        <p:spPr>
          <a:xfrm>
            <a:off x="7599680" y="1751122"/>
            <a:ext cx="1625600" cy="1625600"/>
          </a:xfrm>
          <a:custGeom>
            <a:avLst/>
            <a:gdLst>
              <a:gd name="connsiteX0" fmla="*/ 0 w 1625600"/>
              <a:gd name="connsiteY0" fmla="*/ 270939 h 1625600"/>
              <a:gd name="connsiteX1" fmla="*/ 270939 w 1625600"/>
              <a:gd name="connsiteY1" fmla="*/ 0 h 1625600"/>
              <a:gd name="connsiteX2" fmla="*/ 1354661 w 1625600"/>
              <a:gd name="connsiteY2" fmla="*/ 0 h 1625600"/>
              <a:gd name="connsiteX3" fmla="*/ 1625600 w 1625600"/>
              <a:gd name="connsiteY3" fmla="*/ 270939 h 1625600"/>
              <a:gd name="connsiteX4" fmla="*/ 1625600 w 1625600"/>
              <a:gd name="connsiteY4" fmla="*/ 1354661 h 1625600"/>
              <a:gd name="connsiteX5" fmla="*/ 1354661 w 1625600"/>
              <a:gd name="connsiteY5" fmla="*/ 1625600 h 1625600"/>
              <a:gd name="connsiteX6" fmla="*/ 270939 w 1625600"/>
              <a:gd name="connsiteY6" fmla="*/ 1625600 h 1625600"/>
              <a:gd name="connsiteX7" fmla="*/ 0 w 1625600"/>
              <a:gd name="connsiteY7" fmla="*/ 1354661 h 1625600"/>
              <a:gd name="connsiteX8" fmla="*/ 0 w 1625600"/>
              <a:gd name="connsiteY8" fmla="*/ 270939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5600" h="1625600">
                <a:moveTo>
                  <a:pt x="0" y="270939"/>
                </a:moveTo>
                <a:cubicBezTo>
                  <a:pt x="0" y="121304"/>
                  <a:pt x="121304" y="0"/>
                  <a:pt x="270939" y="0"/>
                </a:cubicBezTo>
                <a:lnTo>
                  <a:pt x="1354661" y="0"/>
                </a:lnTo>
                <a:cubicBezTo>
                  <a:pt x="1504296" y="0"/>
                  <a:pt x="1625600" y="121304"/>
                  <a:pt x="1625600" y="270939"/>
                </a:cubicBezTo>
                <a:lnTo>
                  <a:pt x="1625600" y="1354661"/>
                </a:lnTo>
                <a:cubicBezTo>
                  <a:pt x="1625600" y="1504296"/>
                  <a:pt x="1504296" y="1625600"/>
                  <a:pt x="1354661" y="1625600"/>
                </a:cubicBezTo>
                <a:lnTo>
                  <a:pt x="270939" y="1625600"/>
                </a:lnTo>
                <a:cubicBezTo>
                  <a:pt x="121304" y="1625600"/>
                  <a:pt x="0" y="1504296"/>
                  <a:pt x="0" y="1354661"/>
                </a:cubicBezTo>
                <a:lnTo>
                  <a:pt x="0" y="270939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hueOff val="0"/>
              <a:satOff val="0"/>
              <a:lumOff val="0"/>
              <a:alphaOff val="-13333"/>
            </a:schemeClr>
          </a:fillRef>
          <a:effectRef idx="2">
            <a:schemeClr val="accent1">
              <a:alpha val="90000"/>
              <a:hueOff val="0"/>
              <a:satOff val="0"/>
              <a:lumOff val="0"/>
              <a:alphaOff val="-13333"/>
            </a:schemeClr>
          </a:effectRef>
          <a:fontRef idx="minor">
            <a:schemeClr val="lt1"/>
          </a:fontRef>
        </p:style>
        <p:txBody>
          <a:bodyPr spcFirstLastPara="0" vert="horz" wrap="square" lIns="201275" tIns="201275" rIns="201275" bIns="20127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合理</a:t>
            </a:r>
            <a:endParaRPr lang="en-US" altLang="zh-TW" sz="3200" kern="1200" dirty="0">
              <a:solidFill>
                <a:schemeClr val="tx1"/>
              </a:solidFill>
            </a:endParaRPr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答錯</a:t>
            </a:r>
            <a:endParaRPr lang="en-US" altLang="zh-TW" sz="3200" kern="1200" dirty="0">
              <a:solidFill>
                <a:schemeClr val="tx1"/>
              </a:solidFill>
            </a:endParaRPr>
          </a:p>
        </p:txBody>
      </p:sp>
      <p:sp>
        <p:nvSpPr>
          <p:cNvPr id="7" name="手繪多邊形 6"/>
          <p:cNvSpPr/>
          <p:nvPr/>
        </p:nvSpPr>
        <p:spPr>
          <a:xfrm>
            <a:off x="5689600" y="3661202"/>
            <a:ext cx="1625600" cy="1625600"/>
          </a:xfrm>
          <a:custGeom>
            <a:avLst/>
            <a:gdLst>
              <a:gd name="connsiteX0" fmla="*/ 0 w 1625600"/>
              <a:gd name="connsiteY0" fmla="*/ 270939 h 1625600"/>
              <a:gd name="connsiteX1" fmla="*/ 270939 w 1625600"/>
              <a:gd name="connsiteY1" fmla="*/ 0 h 1625600"/>
              <a:gd name="connsiteX2" fmla="*/ 1354661 w 1625600"/>
              <a:gd name="connsiteY2" fmla="*/ 0 h 1625600"/>
              <a:gd name="connsiteX3" fmla="*/ 1625600 w 1625600"/>
              <a:gd name="connsiteY3" fmla="*/ 270939 h 1625600"/>
              <a:gd name="connsiteX4" fmla="*/ 1625600 w 1625600"/>
              <a:gd name="connsiteY4" fmla="*/ 1354661 h 1625600"/>
              <a:gd name="connsiteX5" fmla="*/ 1354661 w 1625600"/>
              <a:gd name="connsiteY5" fmla="*/ 1625600 h 1625600"/>
              <a:gd name="connsiteX6" fmla="*/ 270939 w 1625600"/>
              <a:gd name="connsiteY6" fmla="*/ 1625600 h 1625600"/>
              <a:gd name="connsiteX7" fmla="*/ 0 w 1625600"/>
              <a:gd name="connsiteY7" fmla="*/ 1354661 h 1625600"/>
              <a:gd name="connsiteX8" fmla="*/ 0 w 1625600"/>
              <a:gd name="connsiteY8" fmla="*/ 270939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5600" h="1625600">
                <a:moveTo>
                  <a:pt x="0" y="270939"/>
                </a:moveTo>
                <a:cubicBezTo>
                  <a:pt x="0" y="121304"/>
                  <a:pt x="121304" y="0"/>
                  <a:pt x="270939" y="0"/>
                </a:cubicBezTo>
                <a:lnTo>
                  <a:pt x="1354661" y="0"/>
                </a:lnTo>
                <a:cubicBezTo>
                  <a:pt x="1504296" y="0"/>
                  <a:pt x="1625600" y="121304"/>
                  <a:pt x="1625600" y="270939"/>
                </a:cubicBezTo>
                <a:lnTo>
                  <a:pt x="1625600" y="1354661"/>
                </a:lnTo>
                <a:cubicBezTo>
                  <a:pt x="1625600" y="1504296"/>
                  <a:pt x="1504296" y="1625600"/>
                  <a:pt x="1354661" y="1625600"/>
                </a:cubicBezTo>
                <a:lnTo>
                  <a:pt x="270939" y="1625600"/>
                </a:lnTo>
                <a:cubicBezTo>
                  <a:pt x="121304" y="1625600"/>
                  <a:pt x="0" y="1504296"/>
                  <a:pt x="0" y="1354661"/>
                </a:cubicBezTo>
                <a:lnTo>
                  <a:pt x="0" y="270939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hueOff val="0"/>
              <a:satOff val="0"/>
              <a:lumOff val="0"/>
              <a:alphaOff val="-26667"/>
            </a:schemeClr>
          </a:fillRef>
          <a:effectRef idx="2">
            <a:schemeClr val="accent1">
              <a:alpha val="90000"/>
              <a:hueOff val="0"/>
              <a:satOff val="0"/>
              <a:lumOff val="0"/>
              <a:alphaOff val="-26667"/>
            </a:schemeClr>
          </a:effectRef>
          <a:fontRef idx="minor">
            <a:schemeClr val="lt1"/>
          </a:fontRef>
        </p:style>
        <p:txBody>
          <a:bodyPr spcFirstLastPara="0" vert="horz" wrap="square" lIns="201275" tIns="201275" rIns="201275" bIns="20127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合理</a:t>
            </a:r>
            <a:endParaRPr lang="en-US" altLang="zh-TW" sz="3200" kern="1200" dirty="0">
              <a:solidFill>
                <a:schemeClr val="tx1"/>
              </a:solidFill>
            </a:endParaRPr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kern="1200" dirty="0">
                <a:solidFill>
                  <a:schemeClr val="tx1"/>
                </a:solidFill>
              </a:rPr>
              <a:t>答對</a:t>
            </a:r>
          </a:p>
        </p:txBody>
      </p:sp>
      <p:sp>
        <p:nvSpPr>
          <p:cNvPr id="8" name="手繪多邊形 7"/>
          <p:cNvSpPr/>
          <p:nvPr/>
        </p:nvSpPr>
        <p:spPr>
          <a:xfrm>
            <a:off x="7599680" y="3661202"/>
            <a:ext cx="1625600" cy="1625600"/>
          </a:xfrm>
          <a:custGeom>
            <a:avLst/>
            <a:gdLst>
              <a:gd name="connsiteX0" fmla="*/ 0 w 1625600"/>
              <a:gd name="connsiteY0" fmla="*/ 270939 h 1625600"/>
              <a:gd name="connsiteX1" fmla="*/ 270939 w 1625600"/>
              <a:gd name="connsiteY1" fmla="*/ 0 h 1625600"/>
              <a:gd name="connsiteX2" fmla="*/ 1354661 w 1625600"/>
              <a:gd name="connsiteY2" fmla="*/ 0 h 1625600"/>
              <a:gd name="connsiteX3" fmla="*/ 1625600 w 1625600"/>
              <a:gd name="connsiteY3" fmla="*/ 270939 h 1625600"/>
              <a:gd name="connsiteX4" fmla="*/ 1625600 w 1625600"/>
              <a:gd name="connsiteY4" fmla="*/ 1354661 h 1625600"/>
              <a:gd name="connsiteX5" fmla="*/ 1354661 w 1625600"/>
              <a:gd name="connsiteY5" fmla="*/ 1625600 h 1625600"/>
              <a:gd name="connsiteX6" fmla="*/ 270939 w 1625600"/>
              <a:gd name="connsiteY6" fmla="*/ 1625600 h 1625600"/>
              <a:gd name="connsiteX7" fmla="*/ 0 w 1625600"/>
              <a:gd name="connsiteY7" fmla="*/ 1354661 h 1625600"/>
              <a:gd name="connsiteX8" fmla="*/ 0 w 1625600"/>
              <a:gd name="connsiteY8" fmla="*/ 270939 h 162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25600" h="1625600">
                <a:moveTo>
                  <a:pt x="0" y="270939"/>
                </a:moveTo>
                <a:cubicBezTo>
                  <a:pt x="0" y="121304"/>
                  <a:pt x="121304" y="0"/>
                  <a:pt x="270939" y="0"/>
                </a:cubicBezTo>
                <a:lnTo>
                  <a:pt x="1354661" y="0"/>
                </a:lnTo>
                <a:cubicBezTo>
                  <a:pt x="1504296" y="0"/>
                  <a:pt x="1625600" y="121304"/>
                  <a:pt x="1625600" y="270939"/>
                </a:cubicBezTo>
                <a:lnTo>
                  <a:pt x="1625600" y="1354661"/>
                </a:lnTo>
                <a:cubicBezTo>
                  <a:pt x="1625600" y="1504296"/>
                  <a:pt x="1504296" y="1625600"/>
                  <a:pt x="1354661" y="1625600"/>
                </a:cubicBezTo>
                <a:lnTo>
                  <a:pt x="270939" y="1625600"/>
                </a:lnTo>
                <a:cubicBezTo>
                  <a:pt x="121304" y="1625600"/>
                  <a:pt x="0" y="1504296"/>
                  <a:pt x="0" y="1354661"/>
                </a:cubicBezTo>
                <a:lnTo>
                  <a:pt x="0" y="270939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hueOff val="0"/>
              <a:satOff val="0"/>
              <a:lumOff val="0"/>
              <a:alphaOff val="-40000"/>
            </a:schemeClr>
          </a:fillRef>
          <a:effectRef idx="2">
            <a:schemeClr val="accent1">
              <a:alpha val="90000"/>
              <a:hueOff val="0"/>
              <a:satOff val="0"/>
              <a:lumOff val="0"/>
              <a:alphaOff val="-40000"/>
            </a:schemeClr>
          </a:effectRef>
          <a:fontRef idx="minor">
            <a:schemeClr val="lt1"/>
          </a:fontRef>
        </p:style>
        <p:txBody>
          <a:bodyPr spcFirstLastPara="0" vert="horz" wrap="square" lIns="201275" tIns="201275" rIns="201275" bIns="201275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b="1" kern="1200" dirty="0">
                <a:solidFill>
                  <a:srgbClr val="FF0000"/>
                </a:solidFill>
              </a:rPr>
              <a:t>迷思</a:t>
            </a:r>
            <a:endParaRPr lang="en-US" altLang="zh-TW" sz="3200" b="1" kern="1200" dirty="0">
              <a:solidFill>
                <a:srgbClr val="FF0000"/>
              </a:solidFill>
            </a:endParaRPr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TW" altLang="en-US" sz="3200" b="1" kern="1200" dirty="0">
                <a:solidFill>
                  <a:srgbClr val="FF0000"/>
                </a:solidFill>
              </a:rPr>
              <a:t>概念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9297484" y="2252008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(I)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4926887" y="2180373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(II)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4865152" y="4114811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(III)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9342655" y="433173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(IV)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9816440" y="3291870"/>
            <a:ext cx="1615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/>
              <a:t>答錯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993312" y="3291870"/>
            <a:ext cx="1615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/>
              <a:t>答對</a:t>
            </a:r>
          </a:p>
        </p:txBody>
      </p:sp>
      <p:sp>
        <p:nvSpPr>
          <p:cNvPr id="16" name="文字方塊 15"/>
          <p:cNvSpPr txBox="1"/>
          <p:nvPr/>
        </p:nvSpPr>
        <p:spPr>
          <a:xfrm>
            <a:off x="6338600" y="834212"/>
            <a:ext cx="252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/>
              <a:t>試題難度：難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6338600" y="5847360"/>
            <a:ext cx="248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/>
              <a:t>試題難度：易</a:t>
            </a:r>
          </a:p>
        </p:txBody>
      </p:sp>
    </p:spTree>
    <p:extLst>
      <p:ext uri="{BB962C8B-B14F-4D97-AF65-F5344CB8AC3E}">
        <p14:creationId xmlns:p14="http://schemas.microsoft.com/office/powerpoint/2010/main" val="78667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社會19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055" y="4840559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社會19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40" y="4860352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社會19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90" y="4840559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社會19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475" y="4840559"/>
            <a:ext cx="900000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41966" y="1526084"/>
            <a:ext cx="681736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19.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圖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十一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2010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年世界各國都市化程度示意圖，圖中圓圈大小代表該國的都市人口數，圓圈顏色深淺代表該國的都市化程度。其中都市化程度最高的圖例應為下列何者？</a:t>
            </a:r>
            <a:endParaRPr kumimoji="0" lang="en-US" altLang="zh-TW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(A)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(B)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(C)</a:t>
            </a:r>
            <a:r>
              <a:rPr kumimoji="0" lang="zh-TW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(D)</a:t>
            </a:r>
            <a:endParaRPr kumimoji="0" lang="en-US" altLang="zh-TW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762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華康中明體"/>
                <a:cs typeface="Times New Roman" panose="02020603050405020304" pitchFamily="18" charset="0"/>
              </a:rPr>
              <a:t> </a:t>
            </a:r>
            <a:endParaRPr kumimoji="0" lang="en-US" altLang="zh-TW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8" name="Picture 10" descr="社會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326" y="1872769"/>
            <a:ext cx="4855030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2204720" y="329606"/>
            <a:ext cx="838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年國中教育會考社會科試題</a:t>
            </a:r>
          </a:p>
        </p:txBody>
      </p:sp>
      <p:graphicFrame>
        <p:nvGraphicFramePr>
          <p:cNvPr id="15" name="表格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777571"/>
              </p:ext>
            </p:extLst>
          </p:nvPr>
        </p:nvGraphicFramePr>
        <p:xfrm>
          <a:off x="7043260" y="4917282"/>
          <a:ext cx="4971096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5548">
                  <a:extLst>
                    <a:ext uri="{9D8B030D-6E8A-4147-A177-3AD203B41FA5}">
                      <a16:colId xmlns:a16="http://schemas.microsoft.com/office/drawing/2014/main" val="3863615222"/>
                    </a:ext>
                  </a:extLst>
                </a:gridCol>
                <a:gridCol w="2485548">
                  <a:extLst>
                    <a:ext uri="{9D8B030D-6E8A-4147-A177-3AD203B41FA5}">
                      <a16:colId xmlns:a16="http://schemas.microsoft.com/office/drawing/2014/main" val="2906128424"/>
                    </a:ext>
                  </a:extLst>
                </a:gridCol>
              </a:tblGrid>
              <a:tr h="50988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全國通過率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桃園市通過率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229277"/>
                  </a:ext>
                </a:extLst>
              </a:tr>
              <a:tr h="50988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0.44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0.43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8172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90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426720" y="1229360"/>
            <a:ext cx="6768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迷思概念比例</a:t>
            </a:r>
            <a:r>
              <a:rPr lang="en-US" altLang="zh-TW" sz="3200" b="1" dirty="0"/>
              <a:t>(</a:t>
            </a:r>
            <a:r>
              <a:rPr lang="zh-TW" altLang="en-US" sz="3200" b="1" dirty="0"/>
              <a:t>以大有國中為例</a:t>
            </a:r>
            <a:r>
              <a:rPr lang="en-US" altLang="zh-TW" sz="3200" b="1" dirty="0"/>
              <a:t>)</a:t>
            </a:r>
            <a:endParaRPr lang="zh-TW" altLang="en-US" sz="3200" b="1" dirty="0"/>
          </a:p>
        </p:txBody>
      </p:sp>
      <p:sp>
        <p:nvSpPr>
          <p:cNvPr id="5" name="文字方塊 4"/>
          <p:cNvSpPr txBox="1"/>
          <p:nvPr/>
        </p:nvSpPr>
        <p:spPr>
          <a:xfrm>
            <a:off x="7040879" y="1229360"/>
            <a:ext cx="46329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迷思概念成績等級分析</a:t>
            </a:r>
          </a:p>
        </p:txBody>
      </p:sp>
      <p:graphicFrame>
        <p:nvGraphicFramePr>
          <p:cNvPr id="6" name="圖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0155229"/>
              </p:ext>
            </p:extLst>
          </p:nvPr>
        </p:nvGraphicFramePr>
        <p:xfrm>
          <a:off x="304800" y="2133600"/>
          <a:ext cx="5801360" cy="3332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圖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4714080"/>
              </p:ext>
            </p:extLst>
          </p:nvPr>
        </p:nvGraphicFramePr>
        <p:xfrm>
          <a:off x="6709410" y="2052320"/>
          <a:ext cx="4964430" cy="3413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76123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社會19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733" y="5248705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社會19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761" y="5248705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社會19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444" y="5248705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 descr="社會19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370" y="5248704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11486" y="2736797"/>
            <a:ext cx="678993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19.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圖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十一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2010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年世界各國都市化程度示意圖，圖中圓圈大小代表該國的都市人口數，圓圈顏色深淺代表該國的都市化程度。其中都市化程度最高的圖例應為下列何者？</a:t>
            </a:r>
            <a:endParaRPr kumimoji="0" lang="en-US" altLang="zh-TW" sz="3200" b="1" i="0" u="none" strike="noStrike" cap="none" normalizeH="0" baseline="0" dirty="0">
              <a:ln>
                <a:noFill/>
              </a:ln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(A)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(B)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(C)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(D)</a:t>
            </a:r>
            <a:endParaRPr kumimoji="0" lang="en-US" altLang="zh-TW" sz="3200" b="1" i="0" u="none" strike="noStrike" cap="none" normalizeH="0" baseline="0" dirty="0">
              <a:ln>
                <a:noFill/>
              </a:ln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762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華康中明體"/>
                <a:cs typeface="Times New Roman" panose="02020603050405020304" pitchFamily="18" charset="0"/>
              </a:rPr>
              <a:t> </a:t>
            </a:r>
            <a:endParaRPr kumimoji="0" lang="en-US" altLang="zh-TW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8" name="Picture 10" descr="社會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422" y="3073843"/>
            <a:ext cx="4855030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2204720" y="329606"/>
            <a:ext cx="838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4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年國中教育會考社會科試題</a:t>
            </a:r>
          </a:p>
        </p:txBody>
      </p:sp>
      <p:sp>
        <p:nvSpPr>
          <p:cNvPr id="10" name="矩形 9"/>
          <p:cNvSpPr/>
          <p:nvPr/>
        </p:nvSpPr>
        <p:spPr>
          <a:xfrm>
            <a:off x="716828" y="1241399"/>
            <a:ext cx="11060719" cy="1016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評量目標：</a:t>
            </a:r>
            <a:r>
              <a:rPr lang="zh-TW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了解世界各洲的都市化程度 </a:t>
            </a:r>
          </a:p>
        </p:txBody>
      </p:sp>
    </p:spTree>
    <p:extLst>
      <p:ext uri="{BB962C8B-B14F-4D97-AF65-F5344CB8AC3E}">
        <p14:creationId xmlns:p14="http://schemas.microsoft.com/office/powerpoint/2010/main" val="24456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群組 14"/>
          <p:cNvGrpSpPr/>
          <p:nvPr/>
        </p:nvGrpSpPr>
        <p:grpSpPr>
          <a:xfrm>
            <a:off x="167774" y="552801"/>
            <a:ext cx="6741025" cy="3145747"/>
            <a:chOff x="341965" y="1378782"/>
            <a:chExt cx="6741025" cy="3145747"/>
          </a:xfrm>
        </p:grpSpPr>
        <p:pic>
          <p:nvPicPr>
            <p:cNvPr id="9" name="Picture 4" descr="社會19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2935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社會19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9963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社會19C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0646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" descr="社會19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9572" y="3792643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5"/>
            <p:cNvSpPr>
              <a:spLocks noChangeArrowheads="1"/>
            </p:cNvSpPr>
            <p:nvPr/>
          </p:nvSpPr>
          <p:spPr bwMode="auto">
            <a:xfrm>
              <a:off x="341965" y="1378782"/>
              <a:ext cx="6741025" cy="3046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19.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圖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十一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為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2010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年世界各國都市化程度示意圖，圖中圓圈大小代表該國的都市人口數，圓圈顏色深淺代表該國的都市化程度。其中都市化程度最高的圖例應為下列何者？</a:t>
              </a:r>
              <a:endPara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(A)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(B)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(C)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(D)</a:t>
              </a:r>
              <a:endPara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4" name="Picture 10" descr="社會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29" y="3951200"/>
            <a:ext cx="4855030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2" r="22822"/>
          <a:stretch/>
        </p:blipFill>
        <p:spPr>
          <a:xfrm>
            <a:off x="7088841" y="552801"/>
            <a:ext cx="4816594" cy="5576998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6378C8A2-F0F3-412A-A96B-900DB0645076}"/>
              </a:ext>
            </a:extLst>
          </p:cNvPr>
          <p:cNvSpPr/>
          <p:nvPr/>
        </p:nvSpPr>
        <p:spPr>
          <a:xfrm>
            <a:off x="9978450" y="2454964"/>
            <a:ext cx="1292524" cy="12435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576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5542" y="530274"/>
            <a:ext cx="3068320" cy="1016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迷思概念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48480" y="715109"/>
            <a:ext cx="690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zh-TW" altLang="en-US" sz="3600" b="1" kern="1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擷取重要訊息：都市化程度</a:t>
            </a:r>
            <a:endParaRPr lang="zh-TW" altLang="zh-TW" sz="3600" b="1" kern="1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378527" y="2046321"/>
            <a:ext cx="6741025" cy="3145747"/>
            <a:chOff x="341965" y="1378782"/>
            <a:chExt cx="6741025" cy="3145747"/>
          </a:xfrm>
        </p:grpSpPr>
        <p:pic>
          <p:nvPicPr>
            <p:cNvPr id="6" name="Picture 4" descr="社會19A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2935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3" descr="社會19B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9963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社會19C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0646" y="3792644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" descr="社會19D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9572" y="3792643"/>
              <a:ext cx="731885" cy="731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341965" y="1378782"/>
              <a:ext cx="6741025" cy="3046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19.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圖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十一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為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2010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年世界各國都市化程度示意圖，圖中</a:t>
              </a:r>
              <a:r>
                <a:rPr kumimoji="0" lang="zh-TW" altLang="en-US" sz="3200" b="1" i="0" u="sng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圓圈大小代表該國的都市人口數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，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rgbClr val="FF0000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圓圈顏色深淺代表該國的都市化程度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。其中都市化程度最高的圖例應為下列何者？</a:t>
              </a:r>
              <a:endPara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(A)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(B)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(C)</a:t>
              </a:r>
              <a:r>
                <a:rPr kumimoji="0" lang="zh-TW" altLang="en-US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        </a:t>
              </a:r>
              <a:r>
                <a:rPr kumimoji="0" lang="en-US" altLang="zh-TW" sz="3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(D)</a:t>
              </a:r>
              <a:endPara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8" name="Picture 10" descr="社會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694" y="2599322"/>
            <a:ext cx="4486499" cy="2450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橢圓形圖說文字 18"/>
          <p:cNvSpPr/>
          <p:nvPr/>
        </p:nvSpPr>
        <p:spPr>
          <a:xfrm>
            <a:off x="7569200" y="1463040"/>
            <a:ext cx="4389120" cy="851802"/>
          </a:xfrm>
          <a:prstGeom prst="wedgeEllipseCallout">
            <a:avLst>
              <a:gd name="adj1" fmla="val -88827"/>
              <a:gd name="adj2" fmla="val 10782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不必要的訊息</a:t>
            </a:r>
          </a:p>
        </p:txBody>
      </p:sp>
      <p:sp>
        <p:nvSpPr>
          <p:cNvPr id="20" name="橢圓形圖說文字 19"/>
          <p:cNvSpPr/>
          <p:nvPr/>
        </p:nvSpPr>
        <p:spPr>
          <a:xfrm>
            <a:off x="6797040" y="5192067"/>
            <a:ext cx="4389120" cy="851802"/>
          </a:xfrm>
          <a:prstGeom prst="wedgeEllipseCallout">
            <a:avLst>
              <a:gd name="adj1" fmla="val -71697"/>
              <a:gd name="adj2" fmla="val -257161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這才是重點</a:t>
            </a:r>
          </a:p>
        </p:txBody>
      </p:sp>
    </p:spTree>
    <p:extLst>
      <p:ext uri="{BB962C8B-B14F-4D97-AF65-F5344CB8AC3E}">
        <p14:creationId xmlns:p14="http://schemas.microsoft.com/office/powerpoint/2010/main" val="361281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755542" y="530274"/>
            <a:ext cx="3068320" cy="1016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迷思概念</a:t>
            </a:r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81563" y="853608"/>
            <a:ext cx="74484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kern="100" dirty="0">
                <a:latin typeface="微軟正黑體" panose="020B0604030504040204" pitchFamily="34" charset="-120"/>
              </a:rPr>
              <a:t>注意圖例的表示方式：顏色深淺的意義</a:t>
            </a:r>
            <a:endParaRPr lang="zh-TW" altLang="en-US" sz="3200" dirty="0"/>
          </a:p>
        </p:txBody>
      </p:sp>
      <p:pic>
        <p:nvPicPr>
          <p:cNvPr id="10" name="Picture 4" descr="社會19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497" y="4460183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社會19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525" y="4460183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社會19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208" y="4460183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" descr="社會19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134" y="4460182"/>
            <a:ext cx="731885" cy="73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78527" y="2046321"/>
            <a:ext cx="674102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19.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圖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十一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2010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年世界各國都市化程度示意圖，圖中</a:t>
            </a:r>
            <a:r>
              <a:rPr kumimoji="0" lang="zh-TW" altLang="en-US" sz="3200" b="1" i="0" strike="noStrike" cap="none" normalizeH="0" baseline="0" dirty="0">
                <a:ln>
                  <a:noFill/>
                </a:ln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圓圈大小代表該國的都市人口數，圓圈顏色</a:t>
            </a:r>
            <a:r>
              <a:rPr kumimoji="0" lang="zh-TW" altLang="en-US" sz="3200" b="1" i="0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深淺代表該國的都市化程度</a:t>
            </a:r>
            <a:r>
              <a:rPr kumimoji="0" lang="zh-TW" altLang="en-US" sz="3200" b="1" i="0" strike="noStrike" cap="none" normalizeH="0" baseline="0" dirty="0">
                <a:ln>
                  <a:noFill/>
                </a:ln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。其中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都市化程度最高的圖例應為下列何者？</a:t>
            </a:r>
            <a:endParaRPr kumimoji="0" lang="en-US" altLang="zh-TW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(A)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(B)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(C)</a:t>
            </a:r>
            <a:r>
              <a:rPr kumimoji="0" lang="zh-TW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       </a:t>
            </a:r>
            <a:r>
              <a:rPr kumimoji="0" lang="en-US" altLang="zh-TW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(D)</a:t>
            </a:r>
            <a:endParaRPr kumimoji="0" lang="en-US" altLang="zh-TW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Picture 10" descr="社會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521" y="2914131"/>
            <a:ext cx="4486499" cy="2450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矩形 19"/>
          <p:cNvSpPr/>
          <p:nvPr/>
        </p:nvSpPr>
        <p:spPr>
          <a:xfrm>
            <a:off x="7277253" y="1427870"/>
            <a:ext cx="4815840" cy="69308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>
                <a:solidFill>
                  <a:schemeClr val="tx1"/>
                </a:solidFill>
              </a:rPr>
              <a:t>淺：都市化程度高</a:t>
            </a:r>
            <a:endParaRPr lang="zh-TW" altLang="en-US" sz="3600" b="1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139521" y="5631789"/>
            <a:ext cx="4486500" cy="69308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chemeClr val="tx1"/>
                </a:solidFill>
              </a:rPr>
              <a:t>深：都市化程度低</a:t>
            </a:r>
          </a:p>
        </p:txBody>
      </p:sp>
      <p:cxnSp>
        <p:nvCxnSpPr>
          <p:cNvPr id="23" name="直線單箭頭接點 22"/>
          <p:cNvCxnSpPr>
            <a:stCxn id="21" idx="0"/>
          </p:cNvCxnSpPr>
          <p:nvPr/>
        </p:nvCxnSpPr>
        <p:spPr>
          <a:xfrm flipV="1">
            <a:off x="9382771" y="3921761"/>
            <a:ext cx="1304882" cy="171002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單箭頭接點 23"/>
          <p:cNvCxnSpPr>
            <a:stCxn id="21" idx="0"/>
          </p:cNvCxnSpPr>
          <p:nvPr/>
        </p:nvCxnSpPr>
        <p:spPr>
          <a:xfrm flipH="1" flipV="1">
            <a:off x="9199305" y="4163395"/>
            <a:ext cx="183466" cy="146839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單箭頭接點 30"/>
          <p:cNvCxnSpPr>
            <a:stCxn id="20" idx="2"/>
          </p:cNvCxnSpPr>
          <p:nvPr/>
        </p:nvCxnSpPr>
        <p:spPr>
          <a:xfrm flipH="1">
            <a:off x="9199305" y="2120956"/>
            <a:ext cx="485868" cy="124926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/>
          <p:cNvCxnSpPr>
            <a:stCxn id="20" idx="2"/>
          </p:cNvCxnSpPr>
          <p:nvPr/>
        </p:nvCxnSpPr>
        <p:spPr>
          <a:xfrm flipH="1">
            <a:off x="7525257" y="2120956"/>
            <a:ext cx="2159916" cy="124926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34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DD413B9-7E4A-4366-A132-B06C22615619}"/>
              </a:ext>
            </a:extLst>
          </p:cNvPr>
          <p:cNvSpPr/>
          <p:nvPr/>
        </p:nvSpPr>
        <p:spPr>
          <a:xfrm>
            <a:off x="844827" y="1837045"/>
            <a:ext cx="2181150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/>
              <a:t>覺察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8D9B4EC-67EC-49B6-A674-43CA7FA73BC0}"/>
              </a:ext>
            </a:extLst>
          </p:cNvPr>
          <p:cNvSpPr/>
          <p:nvPr/>
        </p:nvSpPr>
        <p:spPr>
          <a:xfrm>
            <a:off x="844827" y="3219365"/>
            <a:ext cx="2181150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/>
              <a:t>分析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CDEDC29-4467-42A9-99E7-3713394C10D6}"/>
              </a:ext>
            </a:extLst>
          </p:cNvPr>
          <p:cNvSpPr/>
          <p:nvPr/>
        </p:nvSpPr>
        <p:spPr>
          <a:xfrm>
            <a:off x="844827" y="4831477"/>
            <a:ext cx="2181150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/>
              <a:t>探究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558CA028-226F-4C44-93C8-9DD8B5919368}"/>
              </a:ext>
            </a:extLst>
          </p:cNvPr>
          <p:cNvSpPr txBox="1"/>
          <p:nvPr/>
        </p:nvSpPr>
        <p:spPr>
          <a:xfrm>
            <a:off x="1252379" y="4022779"/>
            <a:ext cx="1687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/>
              <a:t>學科知識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D6A0982-DD27-46CD-A0EE-1892AD4591F9}"/>
              </a:ext>
            </a:extLst>
          </p:cNvPr>
          <p:cNvSpPr txBox="1"/>
          <p:nvPr/>
        </p:nvSpPr>
        <p:spPr>
          <a:xfrm>
            <a:off x="1159765" y="5634891"/>
            <a:ext cx="1687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/>
              <a:t>延伸補充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067CAB1B-6DF3-4B5E-9EF2-A2F70D60D822}"/>
              </a:ext>
            </a:extLst>
          </p:cNvPr>
          <p:cNvSpPr txBox="1"/>
          <p:nvPr/>
        </p:nvSpPr>
        <p:spPr>
          <a:xfrm>
            <a:off x="3320221" y="1874808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題目的</a:t>
            </a:r>
            <a:r>
              <a:rPr lang="en-US" altLang="zh-TW" sz="3200" b="1" dirty="0"/>
              <a:t>keyword-</a:t>
            </a:r>
            <a:endParaRPr lang="en-US" altLang="zh-TW" sz="3200" b="1" dirty="0">
              <a:solidFill>
                <a:srgbClr val="002060"/>
              </a:solidFill>
              <a:latin typeface="Arial" panose="020B0604020202020204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60F2AE52-016A-4B8A-9F8A-8256D7DD0852}"/>
              </a:ext>
            </a:extLst>
          </p:cNvPr>
          <p:cNvSpPr txBox="1"/>
          <p:nvPr/>
        </p:nvSpPr>
        <p:spPr>
          <a:xfrm>
            <a:off x="3320221" y="3152023"/>
            <a:ext cx="443270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要解這題，我必須知道</a:t>
            </a:r>
            <a:r>
              <a:rPr lang="en-US" altLang="zh-TW" sz="3200" b="1" dirty="0"/>
              <a:t>-</a:t>
            </a:r>
            <a:endParaRPr lang="zh-TW" altLang="en-US" sz="3200" b="1" dirty="0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CDCB9E48-FF61-43B5-835C-8437D0B5C12D}"/>
              </a:ext>
            </a:extLst>
          </p:cNvPr>
          <p:cNvSpPr txBox="1"/>
          <p:nvPr/>
        </p:nvSpPr>
        <p:spPr>
          <a:xfrm>
            <a:off x="3320221" y="4887745"/>
            <a:ext cx="660897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關於這題的概念，我還知道</a:t>
            </a:r>
            <a:r>
              <a:rPr lang="en-US" altLang="zh-TW" sz="3200" b="1" dirty="0"/>
              <a:t>……</a:t>
            </a:r>
            <a:endParaRPr lang="zh-TW" altLang="en-US" sz="3200" b="1" dirty="0"/>
          </a:p>
        </p:txBody>
      </p:sp>
      <p:sp>
        <p:nvSpPr>
          <p:cNvPr id="20" name="矩形 19"/>
          <p:cNvSpPr/>
          <p:nvPr/>
        </p:nvSpPr>
        <p:spPr>
          <a:xfrm>
            <a:off x="5452165" y="402567"/>
            <a:ext cx="6360160" cy="94216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latin typeface="微軟正黑體" panose="020B0604030504040204" pitchFamily="34" charset="-120"/>
              </a:rPr>
              <a:t>改善之策略與教學方法</a:t>
            </a:r>
          </a:p>
        </p:txBody>
      </p:sp>
      <p:sp>
        <p:nvSpPr>
          <p:cNvPr id="21" name="矩形 20"/>
          <p:cNvSpPr/>
          <p:nvPr/>
        </p:nvSpPr>
        <p:spPr>
          <a:xfrm>
            <a:off x="6324952" y="1896392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Arial" panose="020B0604020202020204"/>
              </a:rPr>
              <a:t>都市化程度</a:t>
            </a:r>
            <a:endParaRPr lang="zh-TW" altLang="en-US" sz="3600" dirty="0"/>
          </a:p>
        </p:txBody>
      </p:sp>
      <p:sp>
        <p:nvSpPr>
          <p:cNvPr id="22" name="矩形 21"/>
          <p:cNvSpPr/>
          <p:nvPr/>
        </p:nvSpPr>
        <p:spPr>
          <a:xfrm>
            <a:off x="3319861" y="3786725"/>
            <a:ext cx="79270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Arial" panose="020B0604020202020204"/>
              </a:rPr>
              <a:t>圓圈顏色深淺與都市化程度的關係</a:t>
            </a:r>
          </a:p>
        </p:txBody>
      </p:sp>
      <p:sp>
        <p:nvSpPr>
          <p:cNvPr id="23" name="矩形 22"/>
          <p:cNvSpPr/>
          <p:nvPr/>
        </p:nvSpPr>
        <p:spPr>
          <a:xfrm>
            <a:off x="3383914" y="5498397"/>
            <a:ext cx="6481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Arial" panose="020B0604020202020204"/>
              </a:rPr>
              <a:t>南美洲都市化程度高的成因</a:t>
            </a:r>
          </a:p>
        </p:txBody>
      </p:sp>
    </p:spTree>
    <p:extLst>
      <p:ext uri="{BB962C8B-B14F-4D97-AF65-F5344CB8AC3E}">
        <p14:creationId xmlns:p14="http://schemas.microsoft.com/office/powerpoint/2010/main" val="3019595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7E38A312-F980-4AE7-A763-D2B2B7EAF46A}"/>
              </a:ext>
            </a:extLst>
          </p:cNvPr>
          <p:cNvSpPr txBox="1"/>
          <p:nvPr/>
        </p:nvSpPr>
        <p:spPr>
          <a:xfrm>
            <a:off x="121565" y="1428013"/>
            <a:ext cx="1207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/>
              <a:t>如何培養學生答題敏銳度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BECA30C-B455-4522-B88F-FAC229472CBA}"/>
              </a:ext>
            </a:extLst>
          </p:cNvPr>
          <p:cNvSpPr/>
          <p:nvPr/>
        </p:nvSpPr>
        <p:spPr>
          <a:xfrm>
            <a:off x="1363320" y="3615332"/>
            <a:ext cx="1580321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/>
              <a:t>覺察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56BC3E3-4FD5-42C4-8AD1-BA982F657CDD}"/>
              </a:ext>
            </a:extLst>
          </p:cNvPr>
          <p:cNvSpPr/>
          <p:nvPr/>
        </p:nvSpPr>
        <p:spPr>
          <a:xfrm>
            <a:off x="5000211" y="3610361"/>
            <a:ext cx="1580321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/>
              <a:t>分析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E356A49-02EA-44AE-990C-C27CC50C45E5}"/>
              </a:ext>
            </a:extLst>
          </p:cNvPr>
          <p:cNvSpPr/>
          <p:nvPr/>
        </p:nvSpPr>
        <p:spPr>
          <a:xfrm>
            <a:off x="8637102" y="3610361"/>
            <a:ext cx="1580321" cy="7056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/>
              <a:t>探究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67CAB1B-6DF3-4B5E-9EF2-A2F70D60D822}"/>
              </a:ext>
            </a:extLst>
          </p:cNvPr>
          <p:cNvSpPr txBox="1"/>
          <p:nvPr/>
        </p:nvSpPr>
        <p:spPr>
          <a:xfrm>
            <a:off x="1159565" y="4592423"/>
            <a:ext cx="4084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題目的</a:t>
            </a:r>
            <a:r>
              <a:rPr lang="en-US" altLang="zh-TW" sz="3200" b="1" dirty="0"/>
              <a:t>keyword</a:t>
            </a:r>
            <a:endParaRPr lang="zh-TW" altLang="en-US" sz="3200" b="1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0F2AE52-016A-4B8A-9F8A-8256D7DD0852}"/>
              </a:ext>
            </a:extLst>
          </p:cNvPr>
          <p:cNvSpPr txBox="1"/>
          <p:nvPr/>
        </p:nvSpPr>
        <p:spPr>
          <a:xfrm>
            <a:off x="4825448" y="4488309"/>
            <a:ext cx="286247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要解這題，</a:t>
            </a:r>
            <a:endParaRPr lang="en-US" altLang="zh-TW" sz="3200" b="1" dirty="0"/>
          </a:p>
          <a:p>
            <a:r>
              <a:rPr lang="zh-TW" altLang="en-US" sz="3200" b="1" dirty="0"/>
              <a:t>我必須要知道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DCB9E48-FF61-43B5-835C-8437D0B5C12D}"/>
              </a:ext>
            </a:extLst>
          </p:cNvPr>
          <p:cNvSpPr txBox="1"/>
          <p:nvPr/>
        </p:nvSpPr>
        <p:spPr>
          <a:xfrm>
            <a:off x="8348868" y="4488309"/>
            <a:ext cx="286247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關於這題，</a:t>
            </a:r>
            <a:endParaRPr lang="en-US" altLang="zh-TW" sz="3200" b="1" dirty="0"/>
          </a:p>
          <a:p>
            <a:r>
              <a:rPr lang="zh-TW" altLang="en-US" sz="3200" b="1" dirty="0"/>
              <a:t>我還知道</a:t>
            </a:r>
            <a:r>
              <a:rPr lang="en-US" altLang="zh-TW" sz="3200" b="1" dirty="0"/>
              <a:t>……</a:t>
            </a:r>
            <a:endParaRPr lang="zh-TW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0321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17" y="2154344"/>
            <a:ext cx="11479555" cy="272556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3788229" y="2705878"/>
            <a:ext cx="1576874" cy="8024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4805264" y="4059846"/>
            <a:ext cx="2267339" cy="71742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E38A312-F980-4AE7-A763-D2B2B7EAF46A}"/>
              </a:ext>
            </a:extLst>
          </p:cNvPr>
          <p:cNvSpPr txBox="1"/>
          <p:nvPr/>
        </p:nvSpPr>
        <p:spPr>
          <a:xfrm>
            <a:off x="121565" y="569597"/>
            <a:ext cx="12070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/>
              <a:t>需要檢討幾道題目？</a:t>
            </a:r>
            <a:endParaRPr lang="zh-TW" alt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283144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畫面剪輯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54" y="265240"/>
            <a:ext cx="11878583" cy="637815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5836484" y="1059958"/>
            <a:ext cx="1990779" cy="8024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2852513" y="1102460"/>
            <a:ext cx="1018448" cy="759931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7122159" y="2865120"/>
            <a:ext cx="528321" cy="514599"/>
          </a:xfrm>
          <a:prstGeom prst="rect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0F2AE52-016A-4B8A-9F8A-8256D7DD0852}"/>
              </a:ext>
            </a:extLst>
          </p:cNvPr>
          <p:cNvSpPr txBox="1"/>
          <p:nvPr/>
        </p:nvSpPr>
        <p:spPr>
          <a:xfrm>
            <a:off x="8501336" y="2915709"/>
            <a:ext cx="2862471" cy="107721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b="1" dirty="0" smtClean="0">
                <a:solidFill>
                  <a:schemeClr val="bg1"/>
                </a:solidFill>
              </a:rPr>
              <a:t>正確答案為</a:t>
            </a:r>
            <a:r>
              <a:rPr lang="en-US" altLang="zh-TW" sz="3200" b="1" dirty="0" smtClean="0">
                <a:solidFill>
                  <a:schemeClr val="bg1"/>
                </a:solidFill>
              </a:rPr>
              <a:t>(C)</a:t>
            </a:r>
          </a:p>
          <a:p>
            <a:pPr algn="ctr"/>
            <a:r>
              <a:rPr lang="zh-TW" altLang="en-US" sz="3200" b="1" dirty="0" smtClean="0">
                <a:solidFill>
                  <a:schemeClr val="bg1"/>
                </a:solidFill>
              </a:rPr>
              <a:t>學生多選擇</a:t>
            </a:r>
            <a:r>
              <a:rPr lang="en-US" altLang="zh-TW" sz="3200" b="1" dirty="0" smtClean="0">
                <a:solidFill>
                  <a:schemeClr val="bg1"/>
                </a:solidFill>
              </a:rPr>
              <a:t>(B)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0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040" y="163830"/>
            <a:ext cx="9927515" cy="6475706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9875EF47-84CF-4DBF-BD29-0FC2F95FE33C}"/>
              </a:ext>
            </a:extLst>
          </p:cNvPr>
          <p:cNvSpPr txBox="1"/>
          <p:nvPr/>
        </p:nvSpPr>
        <p:spPr>
          <a:xfrm>
            <a:off x="6889583" y="1283945"/>
            <a:ext cx="213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</a:rPr>
              <a:t>難易度：難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D8874D3-D2CE-45AB-BE04-FDC8917F39BB}"/>
              </a:ext>
            </a:extLst>
          </p:cNvPr>
          <p:cNvSpPr txBox="1"/>
          <p:nvPr/>
        </p:nvSpPr>
        <p:spPr>
          <a:xfrm>
            <a:off x="8787959" y="1283945"/>
            <a:ext cx="213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FF0000"/>
                </a:solidFill>
              </a:rPr>
              <a:t>鑑別度：低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1B407B2-D368-433E-9B0B-00DD4FA8D7A3}"/>
              </a:ext>
            </a:extLst>
          </p:cNvPr>
          <p:cNvSpPr/>
          <p:nvPr/>
        </p:nvSpPr>
        <p:spPr>
          <a:xfrm>
            <a:off x="1168400" y="1745611"/>
            <a:ext cx="9756472" cy="336487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9A6C328-1001-4C37-9D62-FCAFEFA5740B}"/>
              </a:ext>
            </a:extLst>
          </p:cNvPr>
          <p:cNvSpPr txBox="1"/>
          <p:nvPr/>
        </p:nvSpPr>
        <p:spPr>
          <a:xfrm>
            <a:off x="5779604" y="2768414"/>
            <a:ext cx="3117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</a:rPr>
              <a:t>試題內容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C2578C65-0895-44BC-A963-C13E7FD925CF}"/>
              </a:ext>
            </a:extLst>
          </p:cNvPr>
          <p:cNvSpPr txBox="1"/>
          <p:nvPr/>
        </p:nvSpPr>
        <p:spPr>
          <a:xfrm>
            <a:off x="5322403" y="3983289"/>
            <a:ext cx="42887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</a:rPr>
              <a:t>學生作答情形</a:t>
            </a:r>
          </a:p>
        </p:txBody>
      </p:sp>
    </p:spTree>
    <p:extLst>
      <p:ext uri="{BB962C8B-B14F-4D97-AF65-F5344CB8AC3E}">
        <p14:creationId xmlns:p14="http://schemas.microsoft.com/office/powerpoint/2010/main" val="30082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F7F5BBDC-03BF-4A15-AB15-C1A618D6F0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39"/>
          <a:stretch/>
        </p:blipFill>
        <p:spPr>
          <a:xfrm>
            <a:off x="235384" y="298173"/>
            <a:ext cx="11721231" cy="5655366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246A058D-273F-4806-99AD-79B7409993F9}"/>
              </a:ext>
            </a:extLst>
          </p:cNvPr>
          <p:cNvSpPr txBox="1"/>
          <p:nvPr/>
        </p:nvSpPr>
        <p:spPr>
          <a:xfrm>
            <a:off x="8904553" y="4065105"/>
            <a:ext cx="3117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FF0000"/>
                </a:solidFill>
              </a:rPr>
              <a:t>學習困難點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F749C08-271D-45F1-8479-3DF557A15164}"/>
              </a:ext>
            </a:extLst>
          </p:cNvPr>
          <p:cNvSpPr txBox="1"/>
          <p:nvPr/>
        </p:nvSpPr>
        <p:spPr>
          <a:xfrm>
            <a:off x="8970065" y="5080430"/>
            <a:ext cx="3117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rgbClr val="FF0000"/>
                </a:solidFill>
              </a:rPr>
              <a:t>教學調整</a:t>
            </a:r>
          </a:p>
        </p:txBody>
      </p:sp>
    </p:spTree>
    <p:extLst>
      <p:ext uri="{BB962C8B-B14F-4D97-AF65-F5344CB8AC3E}">
        <p14:creationId xmlns:p14="http://schemas.microsoft.com/office/powerpoint/2010/main" val="404070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572</Words>
  <Application>Microsoft Office PowerPoint</Application>
  <PresentationFormat>寬螢幕</PresentationFormat>
  <Paragraphs>80</Paragraphs>
  <Slides>14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2" baseType="lpstr">
      <vt:lpstr>華康中明體</vt:lpstr>
      <vt:lpstr>微軟正黑體</vt:lpstr>
      <vt:lpstr>標楷體</vt:lpstr>
      <vt:lpstr>Arial</vt:lpstr>
      <vt:lpstr>Franklin Gothic Book</vt:lpstr>
      <vt:lpstr>Franklin Gothic Medium</vt:lpstr>
      <vt:lpstr>Times New Roman</vt:lpstr>
      <vt:lpstr>Office 佈景主題</vt:lpstr>
      <vt:lpstr>108年會考迷思概念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雅婷 楊</dc:creator>
  <cp:lastModifiedBy>雅婷 楊</cp:lastModifiedBy>
  <cp:revision>23</cp:revision>
  <dcterms:created xsi:type="dcterms:W3CDTF">2020-06-03T01:09:18Z</dcterms:created>
  <dcterms:modified xsi:type="dcterms:W3CDTF">2020-11-26T01:05:48Z</dcterms:modified>
</cp:coreProperties>
</file>