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2"/>
  </p:notesMasterIdLst>
  <p:sldIdLst>
    <p:sldId id="258" r:id="rId2"/>
    <p:sldId id="257" r:id="rId3"/>
    <p:sldId id="256" r:id="rId4"/>
    <p:sldId id="259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6" r:id="rId13"/>
    <p:sldId id="287" r:id="rId14"/>
    <p:sldId id="288" r:id="rId15"/>
    <p:sldId id="289" r:id="rId16"/>
    <p:sldId id="290" r:id="rId17"/>
    <p:sldId id="291" r:id="rId18"/>
    <p:sldId id="293" r:id="rId19"/>
    <p:sldId id="294" r:id="rId20"/>
    <p:sldId id="295" r:id="rId21"/>
    <p:sldId id="296" r:id="rId22"/>
    <p:sldId id="297" r:id="rId23"/>
    <p:sldId id="298" r:id="rId24"/>
    <p:sldId id="299" r:id="rId25"/>
    <p:sldId id="300" r:id="rId26"/>
    <p:sldId id="301" r:id="rId27"/>
    <p:sldId id="302" r:id="rId28"/>
    <p:sldId id="262" r:id="rId29"/>
    <p:sldId id="303" r:id="rId30"/>
    <p:sldId id="277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6"/>
  </p:normalViewPr>
  <p:slideViewPr>
    <p:cSldViewPr snapToGrid="0" snapToObjects="1">
      <p:cViewPr varScale="1">
        <p:scale>
          <a:sx n="104" d="100"/>
          <a:sy n="104" d="100"/>
        </p:scale>
        <p:origin x="80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08F287-FC99-4C4B-8028-B0698187FB31}" type="datetimeFigureOut">
              <a:rPr kumimoji="1" lang="zh-TW" altLang="en-US" smtClean="0"/>
              <a:t>2022/5/24</a:t>
            </a:fld>
            <a:endParaRPr kumimoji="1"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7C122-F38B-E647-8C77-83AB4ED66EA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643402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TW" altLang="en-US" dirty="0"/>
              <a:t>畫成香蕉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07C122-F38B-E647-8C77-83AB4ED66EA3}" type="slidenum">
              <a:rPr kumimoji="1" lang="zh-TW" altLang="en-US" smtClean="0"/>
              <a:t>9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42072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TW" altLang="en-US" dirty="0"/>
              <a:t>說明規則：</a:t>
            </a:r>
            <a:endParaRPr kumimoji="1" lang="en-US" altLang="zh-TW" dirty="0"/>
          </a:p>
          <a:p>
            <a:r>
              <a:rPr kumimoji="1" lang="en-US" altLang="zh-TW" dirty="0"/>
              <a:t>1.</a:t>
            </a:r>
            <a:r>
              <a:rPr kumimoji="1" lang="zh-TW" altLang="en-US" dirty="0"/>
              <a:t>接收圖片</a:t>
            </a:r>
            <a:endParaRPr kumimoji="1" lang="en-US" altLang="zh-TW" dirty="0"/>
          </a:p>
          <a:p>
            <a:r>
              <a:rPr kumimoji="1" lang="en-US" altLang="zh-TW" dirty="0"/>
              <a:t>2.</a:t>
            </a:r>
            <a:r>
              <a:rPr kumimoji="1" lang="zh-TW" altLang="en-US" dirty="0"/>
              <a:t>繪畫並記錄</a:t>
            </a:r>
            <a:endParaRPr kumimoji="1" lang="en-US" altLang="zh-TW" dirty="0"/>
          </a:p>
          <a:p>
            <a:r>
              <a:rPr kumimoji="1" lang="en-US" altLang="zh-TW" dirty="0"/>
              <a:t>3.</a:t>
            </a:r>
            <a:r>
              <a:rPr kumimoji="1" lang="zh-TW" altLang="en-US" dirty="0"/>
              <a:t>飛遞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07C122-F38B-E647-8C77-83AB4ED66EA3}" type="slidenum">
              <a:rPr kumimoji="1" lang="zh-TW" altLang="en-US" smtClean="0"/>
              <a:t>10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446089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TW" altLang="en-US" dirty="0"/>
              <a:t>形狀：分支、直挺挺、壯碩、粗糙</a:t>
            </a:r>
            <a:endParaRPr kumimoji="1" lang="en-US" altLang="zh-TW" dirty="0"/>
          </a:p>
          <a:p>
            <a:r>
              <a:rPr kumimoji="1" lang="zh-TW" altLang="en-US" dirty="0"/>
              <a:t>顏色：咖啡色、土色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07C122-F38B-E647-8C77-83AB4ED66EA3}" type="slidenum">
              <a:rPr kumimoji="1" lang="zh-TW" altLang="en-US" smtClean="0"/>
              <a:t>18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05744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TW" altLang="en-US" dirty="0"/>
              <a:t>形狀：分支、直挺挺、壯碩、粗糙</a:t>
            </a:r>
            <a:endParaRPr kumimoji="1" lang="en-US" altLang="zh-TW" dirty="0"/>
          </a:p>
          <a:p>
            <a:r>
              <a:rPr kumimoji="1" lang="zh-TW" altLang="en-US" dirty="0"/>
              <a:t>顏色：咖啡色、土色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07C122-F38B-E647-8C77-83AB4ED66EA3}" type="slidenum">
              <a:rPr kumimoji="1" lang="zh-TW" altLang="en-US" smtClean="0"/>
              <a:t>19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7598595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TW" altLang="en-US" dirty="0"/>
              <a:t>說明規則：</a:t>
            </a:r>
            <a:endParaRPr kumimoji="1" lang="en-US" altLang="zh-TW" dirty="0"/>
          </a:p>
          <a:p>
            <a:r>
              <a:rPr kumimoji="1" lang="en-US" altLang="zh-TW" dirty="0"/>
              <a:t>1.</a:t>
            </a:r>
            <a:r>
              <a:rPr kumimoji="1" lang="zh-TW" altLang="en-US" dirty="0"/>
              <a:t>接收圖片</a:t>
            </a:r>
            <a:endParaRPr kumimoji="1" lang="en-US" altLang="zh-TW" dirty="0"/>
          </a:p>
          <a:p>
            <a:r>
              <a:rPr kumimoji="1" lang="en-US" altLang="zh-TW" dirty="0"/>
              <a:t>2.</a:t>
            </a:r>
            <a:r>
              <a:rPr kumimoji="1" lang="zh-TW" altLang="en-US" dirty="0"/>
              <a:t>繪畫並記錄</a:t>
            </a:r>
            <a:endParaRPr kumimoji="1" lang="en-US" altLang="zh-TW" dirty="0"/>
          </a:p>
          <a:p>
            <a:r>
              <a:rPr kumimoji="1" lang="en-US" altLang="zh-TW" dirty="0"/>
              <a:t>3.</a:t>
            </a:r>
            <a:r>
              <a:rPr kumimoji="1" lang="zh-TW" altLang="en-US" dirty="0"/>
              <a:t>飛遞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07C122-F38B-E647-8C77-83AB4ED66EA3}" type="slidenum">
              <a:rPr kumimoji="1" lang="zh-TW" altLang="en-US" smtClean="0"/>
              <a:t>20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8084874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TW" altLang="en-US" dirty="0"/>
              <a:t>形狀：分支、直挺挺、壯碩、粗糙</a:t>
            </a:r>
            <a:endParaRPr kumimoji="1" lang="en-US" altLang="zh-TW" dirty="0"/>
          </a:p>
          <a:p>
            <a:r>
              <a:rPr kumimoji="1" lang="zh-TW" altLang="en-US" dirty="0"/>
              <a:t>顏色：咖啡色、土色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07C122-F38B-E647-8C77-83AB4ED66EA3}" type="slidenum">
              <a:rPr kumimoji="1" lang="zh-TW" altLang="en-US" smtClean="0"/>
              <a:t>21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363900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5/24/22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microsoft.com/office/2007/relationships/hdphoto" Target="../media/hdphoto3.wdp"/><Relationship Id="rId4" Type="http://schemas.openxmlformats.org/officeDocument/2006/relationships/image" Target="../media/image7.png"/><Relationship Id="rId9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microsoft.com/office/2007/relationships/hdphoto" Target="../media/hdphoto6.wdp"/><Relationship Id="rId7" Type="http://schemas.microsoft.com/office/2007/relationships/hdphoto" Target="../media/hdphoto8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7.wdp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https://lh3.googleusercontent.com/proxy/iqgce0Stjzw-re_PEbb3nKymInGk575-ylKgD8URqH9rPFUuIOQdMkTR7s1DhXdtuzX2S7i0PrikJY6EgCp8V49f9986UtOJiik0-9JpHpSO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1.wdp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https://upload.shejihz.com/wp-content/uploads/2020/11/b0535acdc1e4bcb2f04de96007a65ac8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https://img.lovepik.com/element/40142/9726.png_300.pn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https://i.pinimg.com/originals/90/8e/84/908e841e17a11062aac730b0b00b352f.pn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6.wdp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jpeg"/><Relationship Id="rId7" Type="http://schemas.microsoft.com/office/2007/relationships/hdphoto" Target="../media/hdphoto18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microsoft.com/office/2007/relationships/hdphoto" Target="../media/hdphoto17.wdp"/><Relationship Id="rId4" Type="http://schemas.openxmlformats.org/officeDocument/2006/relationships/image" Target="../media/image24.png"/><Relationship Id="rId9" Type="http://schemas.microsoft.com/office/2007/relationships/hdphoto" Target="../media/hdphoto19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5D90C0B-13E8-A749-AE00-9F22824D0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4">
            <a:extLst>
              <a:ext uri="{FF2B5EF4-FFF2-40B4-BE49-F238E27FC236}">
                <a16:creationId xmlns:a16="http://schemas.microsoft.com/office/drawing/2014/main" id="{23E3ACCE-8867-5846-BC12-8AAF3EAEE6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4495" r="14799"/>
          <a:stretch/>
        </p:blipFill>
        <p:spPr>
          <a:xfrm>
            <a:off x="146637" y="0"/>
            <a:ext cx="11898725" cy="6858000"/>
          </a:xfr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704E3AC2-D41F-D147-83A9-DF4FFB78628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304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34495" r="14799"/>
          <a:stretch/>
        </p:blipFill>
        <p:spPr>
          <a:xfrm>
            <a:off x="146637" y="0"/>
            <a:ext cx="118987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91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1BBBA15-2413-FC41-BC46-8D3567B54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AD9FF0E-A78E-524B-B063-55A53D5E3C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3001F226-740F-F94A-A525-9E836C52786D}"/>
              </a:ext>
            </a:extLst>
          </p:cNvPr>
          <p:cNvGrpSpPr/>
          <p:nvPr/>
        </p:nvGrpSpPr>
        <p:grpSpPr>
          <a:xfrm>
            <a:off x="1141413" y="609600"/>
            <a:ext cx="9905998" cy="5181600"/>
            <a:chOff x="1141413" y="609600"/>
            <a:chExt cx="9905998" cy="5181600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E2920882-1B74-634C-A2D8-39D981D08520}"/>
                </a:ext>
              </a:extLst>
            </p:cNvPr>
            <p:cNvSpPr/>
            <p:nvPr/>
          </p:nvSpPr>
          <p:spPr>
            <a:xfrm>
              <a:off x="1141413" y="609600"/>
              <a:ext cx="9905998" cy="518160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 dirty="0"/>
            </a:p>
          </p:txBody>
        </p:sp>
        <p:grpSp>
          <p:nvGrpSpPr>
            <p:cNvPr id="11" name="群組 10">
              <a:extLst>
                <a:ext uri="{FF2B5EF4-FFF2-40B4-BE49-F238E27FC236}">
                  <a16:creationId xmlns:a16="http://schemas.microsoft.com/office/drawing/2014/main" id="{BA7AC147-C2CF-B249-B850-274C4FDBCEB8}"/>
                </a:ext>
              </a:extLst>
            </p:cNvPr>
            <p:cNvGrpSpPr/>
            <p:nvPr/>
          </p:nvGrpSpPr>
          <p:grpSpPr>
            <a:xfrm>
              <a:off x="3365726" y="2354035"/>
              <a:ext cx="5457372" cy="1692730"/>
              <a:chOff x="3183166" y="2372178"/>
              <a:chExt cx="5457372" cy="1692730"/>
            </a:xfrm>
          </p:grpSpPr>
          <p:sp>
            <p:nvSpPr>
              <p:cNvPr id="7" name="甜甜圈 6">
                <a:extLst>
                  <a:ext uri="{FF2B5EF4-FFF2-40B4-BE49-F238E27FC236}">
                    <a16:creationId xmlns:a16="http://schemas.microsoft.com/office/drawing/2014/main" id="{6C6500AF-CCA3-1341-AF91-E91727529147}"/>
                  </a:ext>
                </a:extLst>
              </p:cNvPr>
              <p:cNvSpPr/>
              <p:nvPr/>
            </p:nvSpPr>
            <p:spPr>
              <a:xfrm>
                <a:off x="5065487" y="2372178"/>
                <a:ext cx="1692730" cy="1692730"/>
              </a:xfrm>
              <a:prstGeom prst="donut">
                <a:avLst>
                  <a:gd name="adj" fmla="val 7505"/>
                </a:avLst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id="{D0A0C5AD-9C5F-FA4D-990F-2182E08B5681}"/>
                  </a:ext>
                </a:extLst>
              </p:cNvPr>
              <p:cNvSpPr/>
              <p:nvPr/>
            </p:nvSpPr>
            <p:spPr>
              <a:xfrm>
                <a:off x="7160080" y="2496456"/>
                <a:ext cx="1480458" cy="1407887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133350">
                <a:solidFill>
                  <a:schemeClr val="bg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/>
              </a:p>
            </p:txBody>
          </p:sp>
          <p:sp>
            <p:nvSpPr>
              <p:cNvPr id="14" name="矩形 13">
                <a:extLst>
                  <a:ext uri="{FF2B5EF4-FFF2-40B4-BE49-F238E27FC236}">
                    <a16:creationId xmlns:a16="http://schemas.microsoft.com/office/drawing/2014/main" id="{4B0568E5-0F17-6145-81D4-8ABB55BDE8F2}"/>
                  </a:ext>
                </a:extLst>
              </p:cNvPr>
              <p:cNvSpPr/>
              <p:nvPr/>
            </p:nvSpPr>
            <p:spPr>
              <a:xfrm>
                <a:off x="3183166" y="2514599"/>
                <a:ext cx="1480458" cy="1407887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133350">
                <a:solidFill>
                  <a:schemeClr val="bg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77950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6EF45C1-5660-2648-85FB-0440F14BB46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C76E544B-E811-DF44-9DEE-D992F20113C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41053BEF-666A-E546-AE0E-866EDFD7F6BD}"/>
              </a:ext>
            </a:extLst>
          </p:cNvPr>
          <p:cNvGrpSpPr/>
          <p:nvPr/>
        </p:nvGrpSpPr>
        <p:grpSpPr>
          <a:xfrm>
            <a:off x="1309423" y="85251"/>
            <a:ext cx="9559400" cy="6687498"/>
            <a:chOff x="1309423" y="85251"/>
            <a:chExt cx="9559400" cy="6687498"/>
          </a:xfrm>
        </p:grpSpPr>
        <p:pic>
          <p:nvPicPr>
            <p:cNvPr id="6" name="圖片 6">
              <a:extLst>
                <a:ext uri="{FF2B5EF4-FFF2-40B4-BE49-F238E27FC236}">
                  <a16:creationId xmlns:a16="http://schemas.microsoft.com/office/drawing/2014/main" id="{B7F1267A-3EE9-D04D-A4A5-2E3BE5DCEC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09423" y="85251"/>
              <a:ext cx="9559400" cy="6687498"/>
            </a:xfrm>
            <a:prstGeom prst="rect">
              <a:avLst/>
            </a:prstGeom>
          </p:spPr>
        </p:pic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150B5413-D2AE-2D47-B0DB-A184B480A46A}"/>
                </a:ext>
              </a:extLst>
            </p:cNvPr>
            <p:cNvSpPr txBox="1"/>
            <p:nvPr/>
          </p:nvSpPr>
          <p:spPr>
            <a:xfrm>
              <a:off x="4826984" y="4528458"/>
              <a:ext cx="350421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TW" altLang="en-US" sz="4800" dirty="0">
                  <a:latin typeface="HanWangWCL09" panose="02020600000000000000" pitchFamily="18" charset="-120"/>
                  <a:ea typeface="HanWangWCL09" panose="02020600000000000000" pitchFamily="18" charset="-120"/>
                </a:rPr>
                <a:t>章魚遊戲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F14676DB-EB8A-F84A-8AAE-A73E53D48EB1}"/>
                </a:ext>
              </a:extLst>
            </p:cNvPr>
            <p:cNvSpPr/>
            <p:nvPr/>
          </p:nvSpPr>
          <p:spPr>
            <a:xfrm>
              <a:off x="4490357" y="6143935"/>
              <a:ext cx="1492932" cy="285596"/>
            </a:xfrm>
            <a:prstGeom prst="rect">
              <a:avLst/>
            </a:prstGeom>
            <a:solidFill>
              <a:schemeClr val="bg1">
                <a:lumMod val="75000"/>
                <a:lumOff val="2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b="1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1</a:t>
              </a:r>
              <a:r>
                <a:rPr lang="zh-TW" altLang="en-US" sz="2000" b="1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月</a:t>
              </a:r>
              <a:r>
                <a:rPr lang="en-US" altLang="zh-TW" sz="2000" b="1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6</a:t>
              </a:r>
              <a:r>
                <a:rPr lang="zh-TW" altLang="en-US" sz="2000" b="1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日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FA720310-508D-F043-9B74-5AA7B2C53BE0}"/>
                </a:ext>
              </a:extLst>
            </p:cNvPr>
            <p:cNvSpPr/>
            <p:nvPr/>
          </p:nvSpPr>
          <p:spPr>
            <a:xfrm>
              <a:off x="6208713" y="6143935"/>
              <a:ext cx="1492932" cy="285596"/>
            </a:xfrm>
            <a:prstGeom prst="rect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b="1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三年甲班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5694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群組 33">
            <a:extLst>
              <a:ext uri="{FF2B5EF4-FFF2-40B4-BE49-F238E27FC236}">
                <a16:creationId xmlns:a16="http://schemas.microsoft.com/office/drawing/2014/main" id="{CFBD0F06-36BB-3446-BA3D-17B82A709194}"/>
              </a:ext>
            </a:extLst>
          </p:cNvPr>
          <p:cNvGrpSpPr/>
          <p:nvPr/>
        </p:nvGrpSpPr>
        <p:grpSpPr>
          <a:xfrm>
            <a:off x="4765281" y="1195112"/>
            <a:ext cx="2661437" cy="4467775"/>
            <a:chOff x="4174792" y="670282"/>
            <a:chExt cx="3289082" cy="5465633"/>
          </a:xfrm>
        </p:grpSpPr>
        <p:sp>
          <p:nvSpPr>
            <p:cNvPr id="9" name="框架 8">
              <a:extLst>
                <a:ext uri="{FF2B5EF4-FFF2-40B4-BE49-F238E27FC236}">
                  <a16:creationId xmlns:a16="http://schemas.microsoft.com/office/drawing/2014/main" id="{A27FA149-8DD4-8242-8980-6A41D4261868}"/>
                </a:ext>
              </a:extLst>
            </p:cNvPr>
            <p:cNvSpPr/>
            <p:nvPr/>
          </p:nvSpPr>
          <p:spPr>
            <a:xfrm>
              <a:off x="4174792" y="1404392"/>
              <a:ext cx="864204" cy="835745"/>
            </a:xfrm>
            <a:prstGeom prst="frame">
              <a:avLst>
                <a:gd name="adj1" fmla="val 7292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甜甜圈 9">
              <a:extLst>
                <a:ext uri="{FF2B5EF4-FFF2-40B4-BE49-F238E27FC236}">
                  <a16:creationId xmlns:a16="http://schemas.microsoft.com/office/drawing/2014/main" id="{9EB79E6C-EECE-B342-AC53-C6B51E1DFAF0}"/>
                </a:ext>
              </a:extLst>
            </p:cNvPr>
            <p:cNvSpPr/>
            <p:nvPr/>
          </p:nvSpPr>
          <p:spPr>
            <a:xfrm>
              <a:off x="4484763" y="670282"/>
              <a:ext cx="2685142" cy="2600413"/>
            </a:xfrm>
            <a:prstGeom prst="donut">
              <a:avLst>
                <a:gd name="adj" fmla="val 4850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schemeClr val="tx1"/>
                </a:solidFill>
              </a:endParaRPr>
            </a:p>
          </p:txBody>
        </p:sp>
        <p:grpSp>
          <p:nvGrpSpPr>
            <p:cNvPr id="31" name="群組 30">
              <a:extLst>
                <a:ext uri="{FF2B5EF4-FFF2-40B4-BE49-F238E27FC236}">
                  <a16:creationId xmlns:a16="http://schemas.microsoft.com/office/drawing/2014/main" id="{3F0A0553-B890-B043-937F-7FD17CE9DB3B}"/>
                </a:ext>
              </a:extLst>
            </p:cNvPr>
            <p:cNvGrpSpPr/>
            <p:nvPr/>
          </p:nvGrpSpPr>
          <p:grpSpPr>
            <a:xfrm>
              <a:off x="4381657" y="3124195"/>
              <a:ext cx="2874556" cy="3011720"/>
              <a:chOff x="4381657" y="3124195"/>
              <a:chExt cx="2874556" cy="3011720"/>
            </a:xfrm>
          </p:grpSpPr>
          <p:sp>
            <p:nvSpPr>
              <p:cNvPr id="20" name="框架 19">
                <a:extLst>
                  <a:ext uri="{FF2B5EF4-FFF2-40B4-BE49-F238E27FC236}">
                    <a16:creationId xmlns:a16="http://schemas.microsoft.com/office/drawing/2014/main" id="{D14CD110-25F3-D546-A3AB-62A5D31AADB1}"/>
                  </a:ext>
                </a:extLst>
              </p:cNvPr>
              <p:cNvSpPr/>
              <p:nvPr/>
            </p:nvSpPr>
            <p:spPr>
              <a:xfrm rot="1304344">
                <a:off x="4381657" y="3124195"/>
                <a:ext cx="232227" cy="2706915"/>
              </a:xfrm>
              <a:prstGeom prst="fram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框架 20">
                <a:extLst>
                  <a:ext uri="{FF2B5EF4-FFF2-40B4-BE49-F238E27FC236}">
                    <a16:creationId xmlns:a16="http://schemas.microsoft.com/office/drawing/2014/main" id="{45E50626-180F-974D-9881-946828242947}"/>
                  </a:ext>
                </a:extLst>
              </p:cNvPr>
              <p:cNvSpPr/>
              <p:nvPr/>
            </p:nvSpPr>
            <p:spPr>
              <a:xfrm rot="892184">
                <a:off x="4798466" y="3276412"/>
                <a:ext cx="232227" cy="2706915"/>
              </a:xfrm>
              <a:prstGeom prst="fram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框架 22">
                <a:extLst>
                  <a:ext uri="{FF2B5EF4-FFF2-40B4-BE49-F238E27FC236}">
                    <a16:creationId xmlns:a16="http://schemas.microsoft.com/office/drawing/2014/main" id="{E5C884C1-EC4E-8B44-9517-9878B2091EF9}"/>
                  </a:ext>
                </a:extLst>
              </p:cNvPr>
              <p:cNvSpPr/>
              <p:nvPr/>
            </p:nvSpPr>
            <p:spPr>
              <a:xfrm rot="486513">
                <a:off x="5239407" y="3376111"/>
                <a:ext cx="232227" cy="2706915"/>
              </a:xfrm>
              <a:prstGeom prst="fram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框架 25">
                <a:extLst>
                  <a:ext uri="{FF2B5EF4-FFF2-40B4-BE49-F238E27FC236}">
                    <a16:creationId xmlns:a16="http://schemas.microsoft.com/office/drawing/2014/main" id="{E6986827-E564-F041-AD6A-73593E9257FC}"/>
                  </a:ext>
                </a:extLst>
              </p:cNvPr>
              <p:cNvSpPr/>
              <p:nvPr/>
            </p:nvSpPr>
            <p:spPr>
              <a:xfrm>
                <a:off x="5711221" y="3429000"/>
                <a:ext cx="232227" cy="2706915"/>
              </a:xfrm>
              <a:prstGeom prst="fram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8" name="框架 27">
                <a:extLst>
                  <a:ext uri="{FF2B5EF4-FFF2-40B4-BE49-F238E27FC236}">
                    <a16:creationId xmlns:a16="http://schemas.microsoft.com/office/drawing/2014/main" id="{90A9A72A-A442-BB47-A6F1-B2631A1B8132}"/>
                  </a:ext>
                </a:extLst>
              </p:cNvPr>
              <p:cNvSpPr/>
              <p:nvPr/>
            </p:nvSpPr>
            <p:spPr>
              <a:xfrm rot="20295656" flipH="1">
                <a:off x="7023986" y="3135125"/>
                <a:ext cx="232227" cy="2706915"/>
              </a:xfrm>
              <a:prstGeom prst="fram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框架 28">
                <a:extLst>
                  <a:ext uri="{FF2B5EF4-FFF2-40B4-BE49-F238E27FC236}">
                    <a16:creationId xmlns:a16="http://schemas.microsoft.com/office/drawing/2014/main" id="{53158D83-92D5-7B41-BAF2-E1D9DC5BD26D}"/>
                  </a:ext>
                </a:extLst>
              </p:cNvPr>
              <p:cNvSpPr/>
              <p:nvPr/>
            </p:nvSpPr>
            <p:spPr>
              <a:xfrm rot="20707816" flipH="1">
                <a:off x="6601563" y="3276410"/>
                <a:ext cx="232227" cy="2706915"/>
              </a:xfrm>
              <a:prstGeom prst="fram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框架 29">
                <a:extLst>
                  <a:ext uri="{FF2B5EF4-FFF2-40B4-BE49-F238E27FC236}">
                    <a16:creationId xmlns:a16="http://schemas.microsoft.com/office/drawing/2014/main" id="{50A3D158-0A94-104D-8026-5C2FD1A95E94}"/>
                  </a:ext>
                </a:extLst>
              </p:cNvPr>
              <p:cNvSpPr/>
              <p:nvPr/>
            </p:nvSpPr>
            <p:spPr>
              <a:xfrm rot="21113487" flipH="1">
                <a:off x="6177700" y="3376111"/>
                <a:ext cx="232227" cy="2706915"/>
              </a:xfrm>
              <a:prstGeom prst="fram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2" name="框架 31">
              <a:extLst>
                <a:ext uri="{FF2B5EF4-FFF2-40B4-BE49-F238E27FC236}">
                  <a16:creationId xmlns:a16="http://schemas.microsoft.com/office/drawing/2014/main" id="{8234F5BF-C9C8-E746-A96D-DAD037026256}"/>
                </a:ext>
              </a:extLst>
            </p:cNvPr>
            <p:cNvSpPr/>
            <p:nvPr/>
          </p:nvSpPr>
          <p:spPr>
            <a:xfrm>
              <a:off x="6599670" y="1404391"/>
              <a:ext cx="864204" cy="835745"/>
            </a:xfrm>
            <a:prstGeom prst="frame">
              <a:avLst>
                <a:gd name="adj1" fmla="val 7292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甜甜圈 32">
              <a:extLst>
                <a:ext uri="{FF2B5EF4-FFF2-40B4-BE49-F238E27FC236}">
                  <a16:creationId xmlns:a16="http://schemas.microsoft.com/office/drawing/2014/main" id="{2CFEEDC9-4364-D344-8176-0F2B92591367}"/>
                </a:ext>
              </a:extLst>
            </p:cNvPr>
            <p:cNvSpPr/>
            <p:nvPr/>
          </p:nvSpPr>
          <p:spPr>
            <a:xfrm>
              <a:off x="5315227" y="1791032"/>
              <a:ext cx="1024214" cy="1020632"/>
            </a:xfrm>
            <a:prstGeom prst="donut">
              <a:avLst>
                <a:gd name="adj" fmla="val 4850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03336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7B4698A2-3FB6-5D4A-BA2A-11E2B72FC2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233" r="59077" b="233"/>
          <a:stretch/>
        </p:blipFill>
        <p:spPr>
          <a:xfrm>
            <a:off x="3976310" y="0"/>
            <a:ext cx="8215690" cy="6842078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D56C3059-CE19-7242-B8B1-7E4834402886}"/>
              </a:ext>
            </a:extLst>
          </p:cNvPr>
          <p:cNvSpPr txBox="1"/>
          <p:nvPr/>
        </p:nvSpPr>
        <p:spPr>
          <a:xfrm>
            <a:off x="5367563" y="2997993"/>
            <a:ext cx="470172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TW" altLang="en-US" sz="7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新詩仿寫</a:t>
            </a:r>
            <a:endParaRPr lang="en-US" altLang="zh-TW" sz="7400" dirty="0"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  <a:p>
            <a:pPr algn="l"/>
            <a:r>
              <a:rPr lang="zh-TW" altLang="en-US" sz="7400">
                <a:latin typeface="HanWangYenHeavy" panose="02020300000000000000" pitchFamily="18" charset="-120"/>
                <a:ea typeface="HanWangYenHeavy" panose="02020300000000000000" pitchFamily="18" charset="-120"/>
              </a:rPr>
              <a:t>（修辭）</a:t>
            </a:r>
            <a:endParaRPr lang="zh-TW" altLang="en-US" sz="7400" dirty="0"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</p:txBody>
      </p:sp>
      <p:grpSp>
        <p:nvGrpSpPr>
          <p:cNvPr id="9" name="群組 8">
            <a:extLst>
              <a:ext uri="{FF2B5EF4-FFF2-40B4-BE49-F238E27FC236}">
                <a16:creationId xmlns:a16="http://schemas.microsoft.com/office/drawing/2014/main" id="{BD734CFA-6DC1-E242-A933-19C4A75096BD}"/>
              </a:ext>
            </a:extLst>
          </p:cNvPr>
          <p:cNvGrpSpPr/>
          <p:nvPr/>
        </p:nvGrpSpPr>
        <p:grpSpPr>
          <a:xfrm>
            <a:off x="2072820" y="1823502"/>
            <a:ext cx="2139175" cy="3580088"/>
            <a:chOff x="4174792" y="670282"/>
            <a:chExt cx="3289082" cy="5465633"/>
          </a:xfrm>
        </p:grpSpPr>
        <p:sp>
          <p:nvSpPr>
            <p:cNvPr id="10" name="框架 9">
              <a:extLst>
                <a:ext uri="{FF2B5EF4-FFF2-40B4-BE49-F238E27FC236}">
                  <a16:creationId xmlns:a16="http://schemas.microsoft.com/office/drawing/2014/main" id="{6A231D61-4655-5444-8C5A-DD94F69B8B4F}"/>
                </a:ext>
              </a:extLst>
            </p:cNvPr>
            <p:cNvSpPr/>
            <p:nvPr/>
          </p:nvSpPr>
          <p:spPr>
            <a:xfrm>
              <a:off x="4174792" y="1404392"/>
              <a:ext cx="864204" cy="835745"/>
            </a:xfrm>
            <a:prstGeom prst="frame">
              <a:avLst>
                <a:gd name="adj1" fmla="val 7292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甜甜圈 10">
              <a:extLst>
                <a:ext uri="{FF2B5EF4-FFF2-40B4-BE49-F238E27FC236}">
                  <a16:creationId xmlns:a16="http://schemas.microsoft.com/office/drawing/2014/main" id="{D169A049-E636-6642-B4C7-01AE45882BE9}"/>
                </a:ext>
              </a:extLst>
            </p:cNvPr>
            <p:cNvSpPr/>
            <p:nvPr/>
          </p:nvSpPr>
          <p:spPr>
            <a:xfrm>
              <a:off x="4484763" y="670282"/>
              <a:ext cx="2685142" cy="2600413"/>
            </a:xfrm>
            <a:prstGeom prst="donut">
              <a:avLst>
                <a:gd name="adj" fmla="val 4850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 dirty="0">
                <a:solidFill>
                  <a:schemeClr val="tx1"/>
                </a:solidFill>
              </a:endParaRPr>
            </a:p>
          </p:txBody>
        </p:sp>
        <p:grpSp>
          <p:nvGrpSpPr>
            <p:cNvPr id="12" name="群組 11">
              <a:extLst>
                <a:ext uri="{FF2B5EF4-FFF2-40B4-BE49-F238E27FC236}">
                  <a16:creationId xmlns:a16="http://schemas.microsoft.com/office/drawing/2014/main" id="{84D0744B-73E4-CE4F-AA6D-B259F97BF20F}"/>
                </a:ext>
              </a:extLst>
            </p:cNvPr>
            <p:cNvGrpSpPr/>
            <p:nvPr/>
          </p:nvGrpSpPr>
          <p:grpSpPr>
            <a:xfrm>
              <a:off x="4381657" y="3124195"/>
              <a:ext cx="2874556" cy="3011720"/>
              <a:chOff x="4381657" y="3124195"/>
              <a:chExt cx="2874556" cy="3011720"/>
            </a:xfrm>
          </p:grpSpPr>
          <p:sp>
            <p:nvSpPr>
              <p:cNvPr id="15" name="框架 14">
                <a:extLst>
                  <a:ext uri="{FF2B5EF4-FFF2-40B4-BE49-F238E27FC236}">
                    <a16:creationId xmlns:a16="http://schemas.microsoft.com/office/drawing/2014/main" id="{1E17F3C1-084D-8443-95B5-668A90A170CB}"/>
                  </a:ext>
                </a:extLst>
              </p:cNvPr>
              <p:cNvSpPr/>
              <p:nvPr/>
            </p:nvSpPr>
            <p:spPr>
              <a:xfrm rot="1304344">
                <a:off x="4381657" y="3124195"/>
                <a:ext cx="232227" cy="2706915"/>
              </a:xfrm>
              <a:prstGeom prst="fram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" name="框架 15">
                <a:extLst>
                  <a:ext uri="{FF2B5EF4-FFF2-40B4-BE49-F238E27FC236}">
                    <a16:creationId xmlns:a16="http://schemas.microsoft.com/office/drawing/2014/main" id="{C4DB4878-B774-954D-8D5C-1E6EACD68271}"/>
                  </a:ext>
                </a:extLst>
              </p:cNvPr>
              <p:cNvSpPr/>
              <p:nvPr/>
            </p:nvSpPr>
            <p:spPr>
              <a:xfrm rot="892184">
                <a:off x="4798466" y="3276412"/>
                <a:ext cx="232227" cy="2706915"/>
              </a:xfrm>
              <a:prstGeom prst="fram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" name="框架 16">
                <a:extLst>
                  <a:ext uri="{FF2B5EF4-FFF2-40B4-BE49-F238E27FC236}">
                    <a16:creationId xmlns:a16="http://schemas.microsoft.com/office/drawing/2014/main" id="{6E84AE36-780C-CC40-BA18-21C2F6B1CEBD}"/>
                  </a:ext>
                </a:extLst>
              </p:cNvPr>
              <p:cNvSpPr/>
              <p:nvPr/>
            </p:nvSpPr>
            <p:spPr>
              <a:xfrm rot="486513">
                <a:off x="5239407" y="3376111"/>
                <a:ext cx="232227" cy="2706915"/>
              </a:xfrm>
              <a:prstGeom prst="fram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8" name="框架 17">
                <a:extLst>
                  <a:ext uri="{FF2B5EF4-FFF2-40B4-BE49-F238E27FC236}">
                    <a16:creationId xmlns:a16="http://schemas.microsoft.com/office/drawing/2014/main" id="{85B3B2A2-6597-6B44-9A78-3E357DE838C5}"/>
                  </a:ext>
                </a:extLst>
              </p:cNvPr>
              <p:cNvSpPr/>
              <p:nvPr/>
            </p:nvSpPr>
            <p:spPr>
              <a:xfrm>
                <a:off x="5711221" y="3429000"/>
                <a:ext cx="232227" cy="2706915"/>
              </a:xfrm>
              <a:prstGeom prst="fram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9" name="框架 18">
                <a:extLst>
                  <a:ext uri="{FF2B5EF4-FFF2-40B4-BE49-F238E27FC236}">
                    <a16:creationId xmlns:a16="http://schemas.microsoft.com/office/drawing/2014/main" id="{9AC3337E-47DF-A44E-A530-6715A1A59086}"/>
                  </a:ext>
                </a:extLst>
              </p:cNvPr>
              <p:cNvSpPr/>
              <p:nvPr/>
            </p:nvSpPr>
            <p:spPr>
              <a:xfrm rot="20295656" flipH="1">
                <a:off x="7023986" y="3135125"/>
                <a:ext cx="232227" cy="2706915"/>
              </a:xfrm>
              <a:prstGeom prst="fram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0" name="框架 19">
                <a:extLst>
                  <a:ext uri="{FF2B5EF4-FFF2-40B4-BE49-F238E27FC236}">
                    <a16:creationId xmlns:a16="http://schemas.microsoft.com/office/drawing/2014/main" id="{57842DAF-0FA9-9D4B-AF7B-6DB266E642F2}"/>
                  </a:ext>
                </a:extLst>
              </p:cNvPr>
              <p:cNvSpPr/>
              <p:nvPr/>
            </p:nvSpPr>
            <p:spPr>
              <a:xfrm rot="20707816" flipH="1">
                <a:off x="6601563" y="3276410"/>
                <a:ext cx="232227" cy="2706915"/>
              </a:xfrm>
              <a:prstGeom prst="fram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框架 20">
                <a:extLst>
                  <a:ext uri="{FF2B5EF4-FFF2-40B4-BE49-F238E27FC236}">
                    <a16:creationId xmlns:a16="http://schemas.microsoft.com/office/drawing/2014/main" id="{3D9CB722-776F-704C-9E72-9AF7951E7DF4}"/>
                  </a:ext>
                </a:extLst>
              </p:cNvPr>
              <p:cNvSpPr/>
              <p:nvPr/>
            </p:nvSpPr>
            <p:spPr>
              <a:xfrm rot="21113487" flipH="1">
                <a:off x="6177700" y="3376111"/>
                <a:ext cx="232227" cy="2706915"/>
              </a:xfrm>
              <a:prstGeom prst="fram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3" name="框架 12">
              <a:extLst>
                <a:ext uri="{FF2B5EF4-FFF2-40B4-BE49-F238E27FC236}">
                  <a16:creationId xmlns:a16="http://schemas.microsoft.com/office/drawing/2014/main" id="{64A75BE7-8345-8F4F-948D-C951DA42E3DE}"/>
                </a:ext>
              </a:extLst>
            </p:cNvPr>
            <p:cNvSpPr/>
            <p:nvPr/>
          </p:nvSpPr>
          <p:spPr>
            <a:xfrm>
              <a:off x="6599670" y="1404391"/>
              <a:ext cx="864204" cy="835745"/>
            </a:xfrm>
            <a:prstGeom prst="frame">
              <a:avLst>
                <a:gd name="adj1" fmla="val 7292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甜甜圈 13">
              <a:extLst>
                <a:ext uri="{FF2B5EF4-FFF2-40B4-BE49-F238E27FC236}">
                  <a16:creationId xmlns:a16="http://schemas.microsoft.com/office/drawing/2014/main" id="{A9BEC5E1-9B86-7F47-A1AE-2B865E9C2972}"/>
                </a:ext>
              </a:extLst>
            </p:cNvPr>
            <p:cNvSpPr/>
            <p:nvPr/>
          </p:nvSpPr>
          <p:spPr>
            <a:xfrm>
              <a:off x="5315227" y="1791032"/>
              <a:ext cx="1024214" cy="1020632"/>
            </a:xfrm>
            <a:prstGeom prst="donut">
              <a:avLst>
                <a:gd name="adj" fmla="val 4850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40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B25577F6-824A-7A4B-BFA7-508A7A50B861}"/>
              </a:ext>
            </a:extLst>
          </p:cNvPr>
          <p:cNvSpPr txBox="1"/>
          <p:nvPr/>
        </p:nvSpPr>
        <p:spPr>
          <a:xfrm>
            <a:off x="105098" y="719667"/>
            <a:ext cx="11818620" cy="613833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等待的人說</a:t>
            </a: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時間是蝸牛 </a:t>
            </a: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牠的腳步慢吞吞</a:t>
            </a: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一步只是一小寸</a:t>
            </a:r>
          </a:p>
          <a:p>
            <a:pPr algn="l"/>
            <a:endParaRPr lang="zh-TW" altLang="en-US" sz="3600" dirty="0"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忙碌的人說 </a:t>
            </a: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時間是飛奔的斑馬</a:t>
            </a: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一會兒是白天 </a:t>
            </a: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一會兒是黑夜</a:t>
            </a: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牠跑得實在太快了</a:t>
            </a:r>
          </a:p>
          <a:p>
            <a:pPr algn="l"/>
            <a:endParaRPr lang="zh-TW" altLang="en-US" sz="3600" dirty="0"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也有人說</a:t>
            </a: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時間像彈簧</a:t>
            </a: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快樂的時候  它就縮短</a:t>
            </a: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悲傷的時候  它就伸長</a:t>
            </a:r>
          </a:p>
          <a:p>
            <a:pPr algn="l"/>
            <a:endParaRPr lang="zh-TW" altLang="en-US" sz="3600" dirty="0"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更有人說</a:t>
            </a: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時間像流水</a:t>
            </a: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一去永不回頭</a:t>
            </a:r>
            <a:endParaRPr lang="en-US" altLang="zh-TW" sz="3600" dirty="0"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  <a:p>
            <a:pPr algn="l"/>
            <a:endParaRPr lang="en-US" altLang="zh-TW" sz="3600" dirty="0"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  <a:p>
            <a:pPr algn="l"/>
            <a:r>
              <a:rPr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          </a:t>
            </a:r>
            <a:r>
              <a:rPr lang="zh-TW" altLang="en-US" sz="28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擷取自⟪時間是什麼⟫</a:t>
            </a:r>
            <a:endParaRPr lang="zh-TW" altLang="en-US" sz="4000" dirty="0"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</p:txBody>
      </p:sp>
      <p:sp>
        <p:nvSpPr>
          <p:cNvPr id="5" name="框架 4">
            <a:extLst>
              <a:ext uri="{FF2B5EF4-FFF2-40B4-BE49-F238E27FC236}">
                <a16:creationId xmlns:a16="http://schemas.microsoft.com/office/drawing/2014/main" id="{F4F20ED2-6F88-F848-9B69-B80EA6BDF73E}"/>
              </a:ext>
            </a:extLst>
          </p:cNvPr>
          <p:cNvSpPr/>
          <p:nvPr/>
        </p:nvSpPr>
        <p:spPr>
          <a:xfrm>
            <a:off x="155912" y="374519"/>
            <a:ext cx="11880175" cy="6108962"/>
          </a:xfrm>
          <a:prstGeom prst="frame">
            <a:avLst>
              <a:gd name="adj1" fmla="val 116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3F7B937-AC86-2F49-999C-64800FD699EA}"/>
              </a:ext>
            </a:extLst>
          </p:cNvPr>
          <p:cNvSpPr/>
          <p:nvPr/>
        </p:nvSpPr>
        <p:spPr>
          <a:xfrm>
            <a:off x="383059" y="2866768"/>
            <a:ext cx="469557" cy="347224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7993C9D-E6DE-6F41-98A2-0DE902F63B5A}"/>
              </a:ext>
            </a:extLst>
          </p:cNvPr>
          <p:cNvSpPr/>
          <p:nvPr/>
        </p:nvSpPr>
        <p:spPr>
          <a:xfrm>
            <a:off x="10700951" y="719667"/>
            <a:ext cx="580768" cy="2369522"/>
          </a:xfrm>
          <a:prstGeom prst="rect">
            <a:avLst/>
          </a:prstGeom>
          <a:noFill/>
          <a:ln w="76200"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917232D-3F43-C743-9E2D-47DE03CA3C53}"/>
              </a:ext>
            </a:extLst>
          </p:cNvPr>
          <p:cNvSpPr/>
          <p:nvPr/>
        </p:nvSpPr>
        <p:spPr>
          <a:xfrm>
            <a:off x="7949513" y="719667"/>
            <a:ext cx="580768" cy="3778192"/>
          </a:xfrm>
          <a:prstGeom prst="rect">
            <a:avLst/>
          </a:prstGeom>
          <a:noFill/>
          <a:ln w="76200"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A42B754-5FB0-704B-AB4F-DD4ED8B6905E}"/>
              </a:ext>
            </a:extLst>
          </p:cNvPr>
          <p:cNvSpPr/>
          <p:nvPr/>
        </p:nvSpPr>
        <p:spPr>
          <a:xfrm>
            <a:off x="4666733" y="719666"/>
            <a:ext cx="580768" cy="2456019"/>
          </a:xfrm>
          <a:prstGeom prst="rect">
            <a:avLst/>
          </a:prstGeom>
          <a:noFill/>
          <a:ln w="76200"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08A0D40-6DF9-3E4C-A4B9-2CAFA53ACEC4}"/>
              </a:ext>
            </a:extLst>
          </p:cNvPr>
          <p:cNvSpPr/>
          <p:nvPr/>
        </p:nvSpPr>
        <p:spPr>
          <a:xfrm>
            <a:off x="1952365" y="719667"/>
            <a:ext cx="580768" cy="2369522"/>
          </a:xfrm>
          <a:prstGeom prst="rect">
            <a:avLst/>
          </a:prstGeom>
          <a:noFill/>
          <a:ln w="76200"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pic>
        <p:nvPicPr>
          <p:cNvPr id="1026" name="Picture 2" descr="卡通小清新的蜗牛png素材透明免抠图片-动植人物-三元素3png.com">
            <a:extLst>
              <a:ext uri="{FF2B5EF4-FFF2-40B4-BE49-F238E27FC236}">
                <a16:creationId xmlns:a16="http://schemas.microsoft.com/office/drawing/2014/main" id="{C63F3A64-6E51-E443-BC87-9DDA786BBB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873" y="3988449"/>
            <a:ext cx="2569029" cy="2569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卡通可爱斑马png素材透明免抠图片-卡通手绘-三元素3png.com">
            <a:extLst>
              <a:ext uri="{FF2B5EF4-FFF2-40B4-BE49-F238E27FC236}">
                <a16:creationId xmlns:a16="http://schemas.microsoft.com/office/drawing/2014/main" id="{6CE2D86A-2F88-8E4D-B347-8747FDD921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400" b="95400" l="5229" r="97821">
                        <a14:foregroundMark x1="5229" y1="68600" x2="13290" y2="67400"/>
                        <a14:foregroundMark x1="13290" y1="67400" x2="21786" y2="62600"/>
                        <a14:foregroundMark x1="21786" y1="62600" x2="26362" y2="62800"/>
                        <a14:foregroundMark x1="26362" y1="62600" x2="26362" y2="86600"/>
                        <a14:foregroundMark x1="26362" y1="86600" x2="36601" y2="76600"/>
                        <a14:foregroundMark x1="36601" y1="76600" x2="40305" y2="69600"/>
                        <a14:foregroundMark x1="40305" y1="69600" x2="51198" y2="71800"/>
                        <a14:foregroundMark x1="51198" y1="71800" x2="55991" y2="82000"/>
                        <a14:foregroundMark x1="55991" y1="82000" x2="55991" y2="93600"/>
                        <a14:foregroundMark x1="55991" y1="93600" x2="63181" y2="89800"/>
                        <a14:foregroundMark x1="63181" y1="89800" x2="68627" y2="82600"/>
                        <a14:foregroundMark x1="68627" y1="82600" x2="65142" y2="74400"/>
                        <a14:foregroundMark x1="65142" y1="74400" x2="67756" y2="65800"/>
                        <a14:foregroundMark x1="67756" y1="65800" x2="84532" y2="33400"/>
                        <a14:foregroundMark x1="84532" y1="33400" x2="85839" y2="29200"/>
                        <a14:foregroundMark x1="85839" y1="29000" x2="82571" y2="19800"/>
                        <a14:foregroundMark x1="82571" y1="19800" x2="74510" y2="14600"/>
                        <a14:foregroundMark x1="74510" y1="14600" x2="55556" y2="15400"/>
                        <a14:foregroundMark x1="55556" y1="15400" x2="51852" y2="16800"/>
                        <a14:foregroundMark x1="51852" y1="16600" x2="62963" y2="5000"/>
                        <a14:foregroundMark x1="85839" y1="5800" x2="79085" y2="13400"/>
                        <a14:foregroundMark x1="79085" y1="13400" x2="75163" y2="22400"/>
                        <a14:foregroundMark x1="75163" y1="22400" x2="73856" y2="53400"/>
                        <a14:foregroundMark x1="73856" y1="53400" x2="73856" y2="53400"/>
                        <a14:foregroundMark x1="73638" y1="16600" x2="33551" y2="87400"/>
                        <a14:foregroundMark x1="38998" y1="59000" x2="30065" y2="64800"/>
                        <a14:foregroundMark x1="30065" y1="64800" x2="29630" y2="67000"/>
                        <a14:foregroundMark x1="38562" y1="53600" x2="20044" y2="59000"/>
                        <a14:foregroundMark x1="24837" y1="75400" x2="25926" y2="91000"/>
                        <a14:foregroundMark x1="25926" y1="91000" x2="30283" y2="95000"/>
                        <a14:foregroundMark x1="21351" y1="75800" x2="22876" y2="90800"/>
                        <a14:foregroundMark x1="19172" y1="74000" x2="23094" y2="79400"/>
                        <a14:foregroundMark x1="51852" y1="86200" x2="53595" y2="94600"/>
                        <a14:foregroundMark x1="53595" y1="94600" x2="61220" y2="95400"/>
                        <a14:foregroundMark x1="38998" y1="81400" x2="80828" y2="33400"/>
                        <a14:foregroundMark x1="80828" y1="33400" x2="84532" y2="27000"/>
                        <a14:foregroundMark x1="86057" y1="29800" x2="94553" y2="41400"/>
                        <a14:foregroundMark x1="83442" y1="18200" x2="90196" y2="27000"/>
                        <a14:foregroundMark x1="90850" y1="28000" x2="91939" y2="31200"/>
                        <a14:foregroundMark x1="92157" y1="31000" x2="96732" y2="33800"/>
                        <a14:foregroundMark x1="56645" y1="18200" x2="57952" y2="37600"/>
                        <a14:foregroundMark x1="57952" y1="37600" x2="31373" y2="65000"/>
                        <a14:foregroundMark x1="47059" y1="16200" x2="63399" y2="16800"/>
                        <a14:foregroundMark x1="43791" y1="17000" x2="53813" y2="17200"/>
                        <a14:foregroundMark x1="53813" y1="17200" x2="68627" y2="14000"/>
                        <a14:foregroundMark x1="43791" y1="15600" x2="64924" y2="14200"/>
                        <a14:foregroundMark x1="45752" y1="15200" x2="55338" y2="15400"/>
                        <a14:foregroundMark x1="43791" y1="14800" x2="50327" y2="15000"/>
                        <a14:foregroundMark x1="45098" y1="18000" x2="52288" y2="19400"/>
                        <a14:foregroundMark x1="67974" y1="10000" x2="79085" y2="10200"/>
                        <a14:foregroundMark x1="77124" y1="8400" x2="85621" y2="3000"/>
                        <a14:foregroundMark x1="85621" y1="2800" x2="84532" y2="11000"/>
                        <a14:foregroundMark x1="84532" y1="11000" x2="77996" y2="21600"/>
                        <a14:foregroundMark x1="73856" y1="9400" x2="79303" y2="7000"/>
                        <a14:foregroundMark x1="79303" y1="6800" x2="79303" y2="6800"/>
                        <a14:foregroundMark x1="66231" y1="9200" x2="72767" y2="9400"/>
                        <a14:foregroundMark x1="70153" y1="7400" x2="71895" y2="10200"/>
                        <a14:foregroundMark x1="74946" y1="7800" x2="74946" y2="7800"/>
                        <a14:foregroundMark x1="78214" y1="7000" x2="83660" y2="3800"/>
                        <a14:foregroundMark x1="78214" y1="5600" x2="81481" y2="5600"/>
                        <a14:foregroundMark x1="86275" y1="2400" x2="85839" y2="9200"/>
                        <a14:foregroundMark x1="83878" y1="18200" x2="97821" y2="35600"/>
                        <a14:foregroundMark x1="93900" y1="30800" x2="96078" y2="35400"/>
                        <a14:backgroundMark x1="75163" y1="2400" x2="76471" y2="2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4408" y="4202019"/>
            <a:ext cx="2266287" cy="2468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壓縮彈簧(壓力彈簧) | 大億波浪彈簧,擋圈,彈片,恆力彈簧專業設計製造服務| 大億彈簧工業有限公司">
            <a:extLst>
              <a:ext uri="{FF2B5EF4-FFF2-40B4-BE49-F238E27FC236}">
                <a16:creationId xmlns:a16="http://schemas.microsoft.com/office/drawing/2014/main" id="{84A5465A-B542-AE4D-AC88-F7B85DF87D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352" t="13003" r="33919" b="16177"/>
          <a:stretch/>
        </p:blipFill>
        <p:spPr bwMode="auto">
          <a:xfrm>
            <a:off x="4374963" y="4202019"/>
            <a:ext cx="1517706" cy="2111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卡通瀑布流水景色山动图GIFgif动态图片下载-千库网">
            <a:extLst>
              <a:ext uri="{FF2B5EF4-FFF2-40B4-BE49-F238E27FC236}">
                <a16:creationId xmlns:a16="http://schemas.microsoft.com/office/drawing/2014/main" id="{B05836E9-4BE7-E54C-9680-070809E9A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475" b="99505" l="400" r="96400">
                        <a14:foregroundMark x1="51600" y1="16337" x2="51600" y2="48515"/>
                        <a14:foregroundMark x1="51600" y1="48515" x2="44800" y2="68317"/>
                        <a14:foregroundMark x1="44800" y1="68317" x2="26800" y2="80693"/>
                        <a14:foregroundMark x1="26800" y1="80693" x2="37600" y2="95050"/>
                        <a14:foregroundMark x1="37600" y1="95050" x2="56800" y2="95050"/>
                        <a14:foregroundMark x1="56800" y1="95050" x2="79200" y2="66337"/>
                        <a14:foregroundMark x1="52000" y1="17327" x2="63200" y2="32673"/>
                        <a14:foregroundMark x1="63200" y1="32673" x2="67200" y2="45050"/>
                        <a14:foregroundMark x1="74800" y1="18317" x2="78000" y2="38614"/>
                        <a14:foregroundMark x1="78000" y1="38614" x2="83200" y2="50000"/>
                        <a14:foregroundMark x1="64800" y1="4455" x2="67200" y2="13366"/>
                        <a14:foregroundMark x1="56800" y1="68812" x2="83600" y2="71782"/>
                        <a14:foregroundMark x1="83600" y1="71287" x2="86400" y2="71782"/>
                        <a14:foregroundMark x1="89200" y1="71782" x2="96400" y2="77723"/>
                        <a14:foregroundMark x1="7200" y1="68812" x2="24800" y2="74257"/>
                        <a14:foregroundMark x1="400" y1="71782" x2="3600" y2="72277"/>
                        <a14:foregroundMark x1="67200" y1="2970" x2="67200" y2="2970"/>
                        <a14:foregroundMark x1="13200" y1="90594" x2="32800" y2="91089"/>
                        <a14:foregroundMark x1="29200" y1="98515" x2="37600" y2="995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65" y="3788833"/>
            <a:ext cx="2907797" cy="234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6174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64FB360-D760-3344-8AEF-ED293489D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8C8F796-E6C9-C148-9D4B-9FEE19476290}"/>
              </a:ext>
            </a:extLst>
          </p:cNvPr>
          <p:cNvSpPr/>
          <p:nvPr/>
        </p:nvSpPr>
        <p:spPr>
          <a:xfrm>
            <a:off x="5354395" y="1406072"/>
            <a:ext cx="1483210" cy="60476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100" b="1" dirty="0">
                <a:latin typeface="蘋方-簡" panose="020B0400000000000000" pitchFamily="34" charset="-122"/>
                <a:ea typeface="蘋方-簡" panose="020B0400000000000000" pitchFamily="34" charset="-122"/>
              </a:rPr>
              <a:t>關 卡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F80D8133-5F6C-274F-A4E3-22C3689A54D8}"/>
              </a:ext>
            </a:extLst>
          </p:cNvPr>
          <p:cNvSpPr/>
          <p:nvPr/>
        </p:nvSpPr>
        <p:spPr>
          <a:xfrm>
            <a:off x="5368580" y="2096405"/>
            <a:ext cx="1483210" cy="2319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100" b="1" dirty="0">
                <a:latin typeface="Copperplate" panose="02000504000000020004" pitchFamily="2" charset="0"/>
                <a:ea typeface="蘋方-簡" panose="020B0400000000000000" pitchFamily="34" charset="-122"/>
              </a:rPr>
              <a:t>Level</a:t>
            </a:r>
            <a:endParaRPr lang="zh-TW" altLang="en-US" sz="3100" b="1" dirty="0">
              <a:latin typeface="Copperplate" panose="02000504000000020004" pitchFamily="2" charset="0"/>
              <a:ea typeface="蘋方-簡" panose="020B04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7B304EC9-0AEC-974F-B66E-D42F77382C50}"/>
              </a:ext>
            </a:extLst>
          </p:cNvPr>
          <p:cNvSpPr/>
          <p:nvPr/>
        </p:nvSpPr>
        <p:spPr>
          <a:xfrm>
            <a:off x="1376135" y="5454952"/>
            <a:ext cx="1828800" cy="592668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halkduster" panose="03050602040202020205" pitchFamily="66" charset="0"/>
              </a:rPr>
              <a:t>Level 1</a:t>
            </a:r>
            <a:endParaRPr lang="zh-TW" altLang="en-US" sz="2800" b="1" dirty="0">
              <a:latin typeface="Chalkduster" panose="03050602040202020205" pitchFamily="66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8487B937-2481-764E-A521-C1A19A75C6AE}"/>
              </a:ext>
            </a:extLst>
          </p:cNvPr>
          <p:cNvSpPr/>
          <p:nvPr/>
        </p:nvSpPr>
        <p:spPr>
          <a:xfrm>
            <a:off x="3977821" y="5451928"/>
            <a:ext cx="1828800" cy="592668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halkduster" panose="03050602040202020205" pitchFamily="66" charset="0"/>
              </a:rPr>
              <a:t>Level 2</a:t>
            </a:r>
            <a:endParaRPr lang="zh-TW" altLang="en-US" sz="2800" b="1" dirty="0">
              <a:latin typeface="Chalkduster" panose="03050602040202020205" pitchFamily="66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A0770568-19B8-7248-9B3D-71D460F4EB7D}"/>
              </a:ext>
            </a:extLst>
          </p:cNvPr>
          <p:cNvSpPr/>
          <p:nvPr/>
        </p:nvSpPr>
        <p:spPr>
          <a:xfrm>
            <a:off x="6579507" y="5451928"/>
            <a:ext cx="1828800" cy="592668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halkduster" panose="03050602040202020205" pitchFamily="66" charset="0"/>
              </a:rPr>
              <a:t>Level 3</a:t>
            </a:r>
            <a:endParaRPr lang="zh-TW" altLang="en-US" sz="2800" b="1" dirty="0">
              <a:latin typeface="Chalkduster" panose="03050602040202020205" pitchFamily="66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EDB3B88B-024D-7E49-BF45-164D4E77B2BB}"/>
              </a:ext>
            </a:extLst>
          </p:cNvPr>
          <p:cNvSpPr/>
          <p:nvPr/>
        </p:nvSpPr>
        <p:spPr>
          <a:xfrm>
            <a:off x="9181193" y="5451928"/>
            <a:ext cx="1828800" cy="592668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halkduster" panose="03050602040202020205" pitchFamily="66" charset="0"/>
              </a:rPr>
              <a:t>GOAL</a:t>
            </a:r>
            <a:endParaRPr lang="zh-TW" altLang="en-US" sz="2800" b="1" dirty="0">
              <a:latin typeface="Chalkduster" panose="03050602040202020205" pitchFamily="66" charset="0"/>
            </a:endParaRPr>
          </a:p>
        </p:txBody>
      </p:sp>
      <p:pic>
        <p:nvPicPr>
          <p:cNvPr id="1026" name="Picture 2" descr="鱿鱼游戏红衣人等级图片_鱿鱼游戏红衣人角色组图_三千图片网">
            <a:extLst>
              <a:ext uri="{FF2B5EF4-FFF2-40B4-BE49-F238E27FC236}">
                <a16:creationId xmlns:a16="http://schemas.microsoft.com/office/drawing/2014/main" id="{116E2111-20D1-4F4A-8F12-7D5B0F4040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 trans="12000" smoothness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63" r="5486"/>
          <a:stretch/>
        </p:blipFill>
        <p:spPr bwMode="auto">
          <a:xfrm>
            <a:off x="0" y="-14514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EFEB75A2-B91E-3A4F-81AB-7587C8941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61714F7-E59C-1840-A948-3411A89E6A0E}"/>
              </a:ext>
            </a:extLst>
          </p:cNvPr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chemeClr val="tx1">
              <a:alpha val="30058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15" name="甜甜圈 14">
            <a:extLst>
              <a:ext uri="{FF2B5EF4-FFF2-40B4-BE49-F238E27FC236}">
                <a16:creationId xmlns:a16="http://schemas.microsoft.com/office/drawing/2014/main" id="{4C98AA73-BB6D-0E45-95FC-DE85D21A4590}"/>
              </a:ext>
            </a:extLst>
          </p:cNvPr>
          <p:cNvSpPr/>
          <p:nvPr/>
        </p:nvSpPr>
        <p:spPr>
          <a:xfrm>
            <a:off x="2885092" y="-2545598"/>
            <a:ext cx="6450185" cy="6310395"/>
          </a:xfrm>
          <a:prstGeom prst="donut">
            <a:avLst>
              <a:gd name="adj" fmla="val 3679"/>
            </a:avLst>
          </a:prstGeom>
          <a:solidFill>
            <a:srgbClr val="FF0080"/>
          </a:solidFill>
          <a:ln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solidFill>
                <a:srgbClr val="FF0080"/>
              </a:solidFill>
            </a:endParaRP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559DBBAE-8D3C-0742-8563-B63A44E05E6F}"/>
              </a:ext>
            </a:extLst>
          </p:cNvPr>
          <p:cNvGrpSpPr/>
          <p:nvPr/>
        </p:nvGrpSpPr>
        <p:grpSpPr>
          <a:xfrm>
            <a:off x="-293188" y="-1713312"/>
            <a:ext cx="10767736" cy="7578053"/>
            <a:chOff x="-293188" y="-1713312"/>
            <a:chExt cx="10767736" cy="7578053"/>
          </a:xfrm>
        </p:grpSpPr>
        <p:pic>
          <p:nvPicPr>
            <p:cNvPr id="2052" name="Picture 4" descr="分散金币PNG图片素材免费下载_图片编号46916-PNG素材网">
              <a:extLst>
                <a:ext uri="{FF2B5EF4-FFF2-40B4-BE49-F238E27FC236}">
                  <a16:creationId xmlns:a16="http://schemas.microsoft.com/office/drawing/2014/main" id="{83A1DD9D-76DA-9740-8494-CD3AD2FF1D6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647" b="89968" l="10000" r="90000">
                          <a14:foregroundMark x1="32533" y1="33657" x2="35867" y2="27023"/>
                          <a14:foregroundMark x1="35867" y1="27023" x2="38000" y2="24919"/>
                          <a14:foregroundMark x1="36400" y1="31715" x2="35733" y2="33819"/>
                          <a14:foregroundMark x1="24667" y1="44013" x2="33600" y2="48706"/>
                          <a14:foregroundMark x1="27467" y1="42071" x2="32400" y2="44660"/>
                          <a14:foregroundMark x1="27467" y1="42718" x2="32800" y2="45793"/>
                          <a14:foregroundMark x1="32800" y1="45793" x2="32800" y2="45793"/>
                          <a14:foregroundMark x1="28400" y1="41909" x2="31200" y2="43204"/>
                          <a14:foregroundMark x1="44800" y1="22492" x2="46000" y2="18770"/>
                          <a14:foregroundMark x1="52258" y1="5092" x2="55733" y2="5340"/>
                          <a14:foregroundMark x1="52320" y1="1501" x2="53600" y2="647"/>
                          <a14:foregroundMark x1="53600" y1="647" x2="53733" y2="647"/>
                          <a14:foregroundMark x1="61333" y1="16019" x2="63733" y2="22492"/>
                          <a14:foregroundMark x1="63733" y1="22492" x2="65467" y2="24757"/>
                          <a14:foregroundMark x1="58933" y1="15858" x2="59867" y2="22977"/>
                          <a14:foregroundMark x1="59867" y1="22977" x2="64133" y2="29450"/>
                          <a14:foregroundMark x1="59600" y1="14887" x2="58000" y2="16505"/>
                          <a14:foregroundMark x1="52677" y1="49358" x2="53733" y2="46117"/>
                          <a14:foregroundMark x1="53733" y1="46117" x2="54667" y2="44660"/>
                          <a14:foregroundMark x1="31333" y1="70712" x2="36933" y2="70065"/>
                          <a14:foregroundMark x1="71867" y1="52265" x2="75067" y2="56958"/>
                          <a14:foregroundMark x1="63067" y1="69579" x2="68267" y2="67314"/>
                          <a14:foregroundMark x1="30267" y1="67799" x2="33733" y2="66667"/>
                          <a14:foregroundMark x1="32800" y1="72816" x2="34000" y2="72977"/>
                          <a14:foregroundMark x1="31333" y1="67314" x2="36000" y2="67152"/>
                          <a14:foregroundMark x1="64000" y1="47411" x2="64800" y2="48706"/>
                          <a14:foregroundMark x1="70933" y1="36246" x2="71467" y2="43204"/>
                          <a14:foregroundMark x1="71467" y1="43204" x2="71867" y2="37864"/>
                          <a14:foregroundMark x1="70400" y1="54207" x2="73600" y2="57120"/>
                          <a14:backgroundMark x1="46933" y1="28964" x2="48933" y2="38673"/>
                          <a14:backgroundMark x1="40533" y1="42071" x2="44267" y2="46117"/>
                          <a14:backgroundMark x1="42133" y1="34951" x2="40133" y2="53398"/>
                          <a14:backgroundMark x1="35067" y1="62621" x2="46000" y2="30097"/>
                          <a14:backgroundMark x1="35067" y1="58900" x2="44800" y2="28641"/>
                          <a14:backgroundMark x1="32533" y1="61003" x2="45733" y2="40291"/>
                          <a14:backgroundMark x1="45733" y1="40291" x2="47867" y2="23463"/>
                          <a14:backgroundMark x1="47867" y1="23463" x2="41600" y2="37540"/>
                          <a14:backgroundMark x1="41600" y1="37540" x2="38667" y2="51456"/>
                          <a14:backgroundMark x1="38667" y1="51456" x2="38667" y2="52265"/>
                          <a14:backgroundMark x1="44267" y1="38997" x2="43067" y2="37055"/>
                          <a14:backgroundMark x1="47067" y1="34951" x2="42000" y2="42718"/>
                          <a14:backgroundMark x1="31467" y1="60032" x2="37600" y2="60356"/>
                          <a14:backgroundMark x1="36267" y1="52427" x2="36400" y2="57282"/>
                          <a14:backgroundMark x1="37333" y1="51456" x2="35333" y2="55016"/>
                          <a14:backgroundMark x1="35867" y1="59547" x2="40133" y2="46278"/>
                          <a14:backgroundMark x1="41467" y1="56472" x2="54933" y2="59547"/>
                          <a14:backgroundMark x1="54400" y1="57767" x2="66533" y2="57929"/>
                          <a14:backgroundMark x1="52800" y1="32524" x2="57867" y2="35113"/>
                          <a14:backgroundMark x1="48800" y1="38511" x2="58933" y2="34790"/>
                          <a14:backgroundMark x1="49600" y1="40453" x2="55600" y2="38188"/>
                          <a14:backgroundMark x1="55600" y1="38188" x2="55600" y2="38026"/>
                          <a14:backgroundMark x1="34667" y1="59709" x2="36667" y2="44660"/>
                          <a14:backgroundMark x1="36667" y1="44660" x2="34400" y2="64239"/>
                          <a14:backgroundMark x1="52800" y1="82686" x2="52800" y2="88673"/>
                          <a14:backgroundMark x1="45867" y1="93528" x2="61733" y2="73301"/>
                          <a14:backgroundMark x1="61733" y1="73301" x2="62267" y2="72977"/>
                          <a14:backgroundMark x1="55733" y1="87379" x2="60267" y2="78317"/>
                          <a14:backgroundMark x1="60267" y1="78317" x2="63200" y2="75566"/>
                          <a14:backgroundMark x1="56400" y1="75566" x2="75867" y2="77832"/>
                          <a14:backgroundMark x1="41467" y1="87379" x2="41467" y2="69579"/>
                          <a14:backgroundMark x1="32933" y1="81230" x2="41067" y2="81392"/>
                          <a14:backgroundMark x1="41067" y1="81392" x2="48667" y2="79612"/>
                          <a14:backgroundMark x1="48667" y1="79612" x2="49867" y2="79612"/>
                          <a14:backgroundMark x1="37067" y1="76375" x2="41600" y2="83333"/>
                          <a14:backgroundMark x1="49067" y1="50000" x2="49867" y2="52913"/>
                          <a14:backgroundMark x1="51067" y1="45146" x2="48533" y2="56796"/>
                          <a14:backgroundMark x1="48533" y1="56796" x2="49600" y2="75081"/>
                          <a14:backgroundMark x1="48533" y1="50647" x2="51600" y2="51942"/>
                          <a14:backgroundMark x1="50400" y1="38997" x2="48800" y2="46602"/>
                          <a14:backgroundMark x1="48800" y1="46602" x2="51200" y2="51780"/>
                          <a14:backgroundMark x1="51200" y1="51780" x2="47333" y2="45146"/>
                          <a14:backgroundMark x1="48667" y1="1456" x2="49733" y2="7605"/>
                          <a14:backgroundMark x1="49733" y1="7605" x2="52133" y2="2104"/>
                          <a14:backgroundMark x1="52133" y1="2104" x2="48133" y2="971"/>
                          <a14:backgroundMark x1="49200" y1="3560" x2="51067" y2="8576"/>
                          <a14:backgroundMark x1="51067" y1="8576" x2="51067" y2="857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8264" r="49460" b="17828"/>
            <a:stretch/>
          </p:blipFill>
          <p:spPr bwMode="auto">
            <a:xfrm rot="20275551">
              <a:off x="-293188" y="1999001"/>
              <a:ext cx="5400302" cy="38657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4" descr="分散金币PNG图片素材免费下载_图片编号46916-PNG素材网">
              <a:extLst>
                <a:ext uri="{FF2B5EF4-FFF2-40B4-BE49-F238E27FC236}">
                  <a16:creationId xmlns:a16="http://schemas.microsoft.com/office/drawing/2014/main" id="{7C1957A2-6B2F-9F43-A3D9-31043E7613A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647" b="89968" l="10000" r="90000">
                          <a14:foregroundMark x1="32533" y1="33657" x2="35867" y2="27023"/>
                          <a14:foregroundMark x1="35867" y1="27023" x2="38000" y2="24919"/>
                          <a14:foregroundMark x1="36400" y1="31715" x2="35733" y2="33819"/>
                          <a14:foregroundMark x1="24667" y1="44013" x2="33600" y2="48706"/>
                          <a14:foregroundMark x1="27467" y1="42071" x2="32400" y2="44660"/>
                          <a14:foregroundMark x1="27467" y1="42718" x2="32800" y2="45793"/>
                          <a14:foregroundMark x1="32800" y1="45793" x2="32800" y2="45793"/>
                          <a14:foregroundMark x1="28400" y1="41909" x2="31200" y2="43204"/>
                          <a14:foregroundMark x1="44800" y1="22492" x2="46000" y2="18770"/>
                          <a14:foregroundMark x1="51200" y1="5016" x2="55733" y2="5340"/>
                          <a14:foregroundMark x1="48267" y1="4207" x2="53600" y2="647"/>
                          <a14:foregroundMark x1="53600" y1="647" x2="53733" y2="647"/>
                          <a14:foregroundMark x1="48800" y1="4369" x2="50667" y2="1133"/>
                          <a14:foregroundMark x1="61333" y1="16019" x2="63733" y2="22492"/>
                          <a14:foregroundMark x1="63733" y1="22492" x2="65467" y2="24757"/>
                          <a14:foregroundMark x1="58933" y1="15858" x2="59867" y2="22977"/>
                          <a14:foregroundMark x1="59867" y1="22977" x2="64133" y2="29450"/>
                          <a14:foregroundMark x1="59600" y1="14887" x2="58000" y2="16505"/>
                          <a14:foregroundMark x1="51467" y1="53074" x2="53733" y2="46117"/>
                          <a14:foregroundMark x1="53733" y1="46117" x2="54667" y2="44660"/>
                          <a14:foregroundMark x1="31333" y1="70712" x2="36933" y2="70065"/>
                          <a14:foregroundMark x1="49467" y1="64563" x2="49600" y2="70065"/>
                          <a14:foregroundMark x1="71867" y1="52265" x2="75067" y2="56958"/>
                          <a14:foregroundMark x1="63067" y1="69579" x2="68267" y2="67314"/>
                          <a14:foregroundMark x1="30267" y1="67799" x2="33733" y2="66667"/>
                          <a14:foregroundMark x1="32800" y1="72816" x2="34000" y2="72977"/>
                          <a14:foregroundMark x1="31333" y1="67314" x2="36000" y2="67152"/>
                          <a14:foregroundMark x1="64000" y1="47411" x2="64800" y2="48706"/>
                          <a14:foregroundMark x1="70933" y1="36246" x2="71467" y2="43204"/>
                          <a14:foregroundMark x1="71467" y1="43204" x2="71867" y2="37864"/>
                          <a14:foregroundMark x1="70400" y1="54207" x2="73600" y2="57120"/>
                          <a14:backgroundMark x1="46933" y1="28964" x2="48933" y2="38673"/>
                          <a14:backgroundMark x1="40533" y1="42071" x2="44267" y2="46117"/>
                          <a14:backgroundMark x1="42133" y1="34951" x2="40133" y2="53398"/>
                          <a14:backgroundMark x1="35067" y1="62621" x2="46000" y2="30097"/>
                          <a14:backgroundMark x1="35067" y1="58900" x2="44800" y2="28641"/>
                          <a14:backgroundMark x1="32533" y1="61003" x2="45733" y2="40291"/>
                          <a14:backgroundMark x1="45733" y1="40291" x2="47867" y2="23463"/>
                          <a14:backgroundMark x1="47867" y1="23463" x2="41600" y2="37540"/>
                          <a14:backgroundMark x1="41600" y1="37540" x2="38667" y2="51456"/>
                          <a14:backgroundMark x1="38667" y1="51456" x2="38667" y2="52265"/>
                          <a14:backgroundMark x1="44267" y1="38997" x2="43067" y2="37055"/>
                          <a14:backgroundMark x1="47067" y1="34951" x2="42000" y2="42718"/>
                          <a14:backgroundMark x1="31467" y1="60032" x2="37600" y2="60356"/>
                          <a14:backgroundMark x1="36267" y1="52427" x2="36400" y2="57282"/>
                          <a14:backgroundMark x1="37333" y1="51456" x2="35333" y2="55016"/>
                          <a14:backgroundMark x1="35867" y1="59547" x2="40133" y2="46278"/>
                          <a14:backgroundMark x1="41467" y1="56472" x2="54933" y2="59547"/>
                          <a14:backgroundMark x1="54400" y1="57767" x2="66533" y2="57929"/>
                          <a14:backgroundMark x1="52800" y1="32524" x2="57867" y2="35113"/>
                          <a14:backgroundMark x1="48800" y1="38511" x2="58933" y2="34790"/>
                          <a14:backgroundMark x1="49600" y1="40453" x2="55600" y2="38188"/>
                          <a14:backgroundMark x1="55600" y1="38188" x2="55600" y2="38026"/>
                          <a14:backgroundMark x1="34667" y1="59709" x2="36667" y2="44660"/>
                          <a14:backgroundMark x1="36667" y1="44660" x2="34400" y2="64239"/>
                          <a14:backgroundMark x1="52800" y1="82686" x2="52800" y2="88673"/>
                          <a14:backgroundMark x1="45867" y1="93528" x2="61733" y2="73301"/>
                          <a14:backgroundMark x1="61733" y1="73301" x2="62267" y2="72977"/>
                          <a14:backgroundMark x1="55733" y1="87379" x2="60267" y2="78317"/>
                          <a14:backgroundMark x1="60267" y1="78317" x2="63200" y2="75566"/>
                          <a14:backgroundMark x1="56400" y1="75566" x2="75867" y2="77832"/>
                          <a14:backgroundMark x1="41467" y1="87379" x2="41467" y2="69579"/>
                          <a14:backgroundMark x1="32933" y1="81230" x2="41067" y2="81392"/>
                          <a14:backgroundMark x1="41067" y1="81392" x2="48667" y2="79612"/>
                          <a14:backgroundMark x1="48667" y1="79612" x2="49867" y2="79612"/>
                          <a14:backgroundMark x1="37067" y1="76375" x2="41600" y2="8333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736" r="41613" b="25911"/>
            <a:stretch/>
          </p:blipFill>
          <p:spPr bwMode="auto">
            <a:xfrm rot="16942502" flipH="1">
              <a:off x="5710859" y="-238235"/>
              <a:ext cx="6238766" cy="32886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4" descr="分散金币PNG图片素材免费下载_图片编号46916-PNG素材网">
              <a:extLst>
                <a:ext uri="{FF2B5EF4-FFF2-40B4-BE49-F238E27FC236}">
                  <a16:creationId xmlns:a16="http://schemas.microsoft.com/office/drawing/2014/main" id="{0F67A8AF-D4EF-E145-AE2E-A57B67EF7D5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647" b="89968" l="10000" r="90000">
                          <a14:foregroundMark x1="32533" y1="33657" x2="35867" y2="27023"/>
                          <a14:foregroundMark x1="35867" y1="27023" x2="38000" y2="24919"/>
                          <a14:foregroundMark x1="36400" y1="31715" x2="35733" y2="33819"/>
                          <a14:foregroundMark x1="24667" y1="44013" x2="33600" y2="48706"/>
                          <a14:foregroundMark x1="27467" y1="42071" x2="32400" y2="44660"/>
                          <a14:foregroundMark x1="27467" y1="42718" x2="32800" y2="45793"/>
                          <a14:foregroundMark x1="32800" y1="45793" x2="32800" y2="45793"/>
                          <a14:foregroundMark x1="28400" y1="41909" x2="31200" y2="43204"/>
                          <a14:foregroundMark x1="44800" y1="22492" x2="46000" y2="18770"/>
                          <a14:foregroundMark x1="52258" y1="5092" x2="55733" y2="5340"/>
                          <a14:foregroundMark x1="52320" y1="1501" x2="53600" y2="647"/>
                          <a14:foregroundMark x1="53600" y1="647" x2="53733" y2="647"/>
                          <a14:foregroundMark x1="61333" y1="16019" x2="63733" y2="22492"/>
                          <a14:foregroundMark x1="63733" y1="22492" x2="65467" y2="24757"/>
                          <a14:foregroundMark x1="58933" y1="15858" x2="59867" y2="22977"/>
                          <a14:foregroundMark x1="59867" y1="22977" x2="64133" y2="29450"/>
                          <a14:foregroundMark x1="59600" y1="14887" x2="58000" y2="16505"/>
                          <a14:foregroundMark x1="52677" y1="49358" x2="53733" y2="46117"/>
                          <a14:foregroundMark x1="53733" y1="46117" x2="54667" y2="44660"/>
                          <a14:foregroundMark x1="31333" y1="70712" x2="36933" y2="70065"/>
                          <a14:foregroundMark x1="71867" y1="52265" x2="75067" y2="56958"/>
                          <a14:foregroundMark x1="63067" y1="69579" x2="68267" y2="67314"/>
                          <a14:foregroundMark x1="30267" y1="67799" x2="33733" y2="66667"/>
                          <a14:foregroundMark x1="32800" y1="72816" x2="34000" y2="72977"/>
                          <a14:foregroundMark x1="31333" y1="67314" x2="36000" y2="67152"/>
                          <a14:foregroundMark x1="64000" y1="47411" x2="64800" y2="48706"/>
                          <a14:foregroundMark x1="70933" y1="36246" x2="71467" y2="43204"/>
                          <a14:foregroundMark x1="71467" y1="43204" x2="71867" y2="37864"/>
                          <a14:foregroundMark x1="70400" y1="54207" x2="73600" y2="57120"/>
                          <a14:backgroundMark x1="46933" y1="28964" x2="48933" y2="38673"/>
                          <a14:backgroundMark x1="40533" y1="42071" x2="44267" y2="46117"/>
                          <a14:backgroundMark x1="42133" y1="34951" x2="40133" y2="53398"/>
                          <a14:backgroundMark x1="35067" y1="62621" x2="46000" y2="30097"/>
                          <a14:backgroundMark x1="35067" y1="58900" x2="44800" y2="28641"/>
                          <a14:backgroundMark x1="32533" y1="61003" x2="45733" y2="40291"/>
                          <a14:backgroundMark x1="45733" y1="40291" x2="47867" y2="23463"/>
                          <a14:backgroundMark x1="47867" y1="23463" x2="41600" y2="37540"/>
                          <a14:backgroundMark x1="41600" y1="37540" x2="38667" y2="51456"/>
                          <a14:backgroundMark x1="38667" y1="51456" x2="38667" y2="52265"/>
                          <a14:backgroundMark x1="44267" y1="38997" x2="43067" y2="37055"/>
                          <a14:backgroundMark x1="47067" y1="34951" x2="42000" y2="42718"/>
                          <a14:backgroundMark x1="31467" y1="60032" x2="37600" y2="60356"/>
                          <a14:backgroundMark x1="36267" y1="52427" x2="36400" y2="57282"/>
                          <a14:backgroundMark x1="37333" y1="51456" x2="35333" y2="55016"/>
                          <a14:backgroundMark x1="35867" y1="59547" x2="40133" y2="46278"/>
                          <a14:backgroundMark x1="41467" y1="56472" x2="54933" y2="59547"/>
                          <a14:backgroundMark x1="54400" y1="57767" x2="66533" y2="57929"/>
                          <a14:backgroundMark x1="52800" y1="32524" x2="57867" y2="35113"/>
                          <a14:backgroundMark x1="48800" y1="38511" x2="58933" y2="34790"/>
                          <a14:backgroundMark x1="49600" y1="40453" x2="55600" y2="38188"/>
                          <a14:backgroundMark x1="55600" y1="38188" x2="55600" y2="38026"/>
                          <a14:backgroundMark x1="34667" y1="59709" x2="36667" y2="44660"/>
                          <a14:backgroundMark x1="36667" y1="44660" x2="34400" y2="64239"/>
                          <a14:backgroundMark x1="52800" y1="82686" x2="52800" y2="88673"/>
                          <a14:backgroundMark x1="45867" y1="93528" x2="61733" y2="73301"/>
                          <a14:backgroundMark x1="61733" y1="73301" x2="62267" y2="72977"/>
                          <a14:backgroundMark x1="55733" y1="87379" x2="60267" y2="78317"/>
                          <a14:backgroundMark x1="60267" y1="78317" x2="63200" y2="75566"/>
                          <a14:backgroundMark x1="56400" y1="75566" x2="75867" y2="77832"/>
                          <a14:backgroundMark x1="41467" y1="87379" x2="41467" y2="69579"/>
                          <a14:backgroundMark x1="32933" y1="81230" x2="41067" y2="81392"/>
                          <a14:backgroundMark x1="41067" y1="81392" x2="48667" y2="79612"/>
                          <a14:backgroundMark x1="48667" y1="79612" x2="49867" y2="79612"/>
                          <a14:backgroundMark x1="37067" y1="76375" x2="41600" y2="83333"/>
                          <a14:backgroundMark x1="49067" y1="50000" x2="49867" y2="52913"/>
                          <a14:backgroundMark x1="51067" y1="45146" x2="48533" y2="56796"/>
                          <a14:backgroundMark x1="48533" y1="56796" x2="49600" y2="75081"/>
                          <a14:backgroundMark x1="48533" y1="50647" x2="51600" y2="51942"/>
                          <a14:backgroundMark x1="50400" y1="38997" x2="48800" y2="46602"/>
                          <a14:backgroundMark x1="48800" y1="46602" x2="51200" y2="51780"/>
                          <a14:backgroundMark x1="51200" y1="51780" x2="47333" y2="45146"/>
                          <a14:backgroundMark x1="48667" y1="1456" x2="49733" y2="7605"/>
                          <a14:backgroundMark x1="49733" y1="7605" x2="52133" y2="2104"/>
                          <a14:backgroundMark x1="52133" y1="2104" x2="48133" y2="971"/>
                          <a14:backgroundMark x1="49200" y1="3560" x2="51067" y2="8576"/>
                          <a14:backgroundMark x1="51067" y1="8576" x2="51067" y2="857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9460" b="61932"/>
            <a:stretch/>
          </p:blipFill>
          <p:spPr bwMode="auto">
            <a:xfrm>
              <a:off x="694110" y="-1510756"/>
              <a:ext cx="5400302" cy="33515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0ADE9F98-9B5B-EE4C-9A7D-50BF9F996856}"/>
              </a:ext>
            </a:extLst>
          </p:cNvPr>
          <p:cNvSpPr txBox="1"/>
          <p:nvPr/>
        </p:nvSpPr>
        <p:spPr>
          <a:xfrm>
            <a:off x="4815970" y="405576"/>
            <a:ext cx="2467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sz="72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關卡</a:t>
            </a: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id="{A307B55E-D79F-9244-8DBB-4ACF4A9AC3A6}"/>
              </a:ext>
            </a:extLst>
          </p:cNvPr>
          <p:cNvSpPr txBox="1"/>
          <p:nvPr/>
        </p:nvSpPr>
        <p:spPr>
          <a:xfrm>
            <a:off x="4844694" y="1425563"/>
            <a:ext cx="246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5400" dirty="0">
                <a:latin typeface="Bauhaus 93" pitchFamily="82" charset="0"/>
                <a:ea typeface="STHupo" panose="02010800040101010101" pitchFamily="2" charset="-122"/>
              </a:rPr>
              <a:t>level</a:t>
            </a:r>
            <a:endParaRPr kumimoji="1" lang="zh-TW" altLang="en-US" sz="5400" dirty="0">
              <a:latin typeface="Bauhaus 93" pitchFamily="82" charset="0"/>
              <a:ea typeface="STHupo" panose="02010800040101010101" pitchFamily="2" charset="-122"/>
            </a:endParaRPr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id="{E05D91E2-7E39-D847-ADBF-D1C525EB49E0}"/>
              </a:ext>
            </a:extLst>
          </p:cNvPr>
          <p:cNvSpPr txBox="1"/>
          <p:nvPr/>
        </p:nvSpPr>
        <p:spPr>
          <a:xfrm>
            <a:off x="4064828" y="2670884"/>
            <a:ext cx="42286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sz="6000" dirty="0">
                <a:solidFill>
                  <a:schemeClr val="tx1">
                    <a:alpha val="54000"/>
                  </a:schemeClr>
                </a:solidFill>
                <a:latin typeface="HanWangWCL01" panose="02020600000000000000" pitchFamily="18" charset="-120"/>
                <a:ea typeface="HanWangWCL01" panose="02020600000000000000" pitchFamily="18" charset="-120"/>
              </a:rPr>
              <a:t>章魚遊戲</a:t>
            </a:r>
          </a:p>
        </p:txBody>
      </p:sp>
      <p:grpSp>
        <p:nvGrpSpPr>
          <p:cNvPr id="22" name="群組 21">
            <a:extLst>
              <a:ext uri="{FF2B5EF4-FFF2-40B4-BE49-F238E27FC236}">
                <a16:creationId xmlns:a16="http://schemas.microsoft.com/office/drawing/2014/main" id="{6393DA5C-B33F-604D-8FE6-ADBDC980EB29}"/>
              </a:ext>
            </a:extLst>
          </p:cNvPr>
          <p:cNvGrpSpPr/>
          <p:nvPr/>
        </p:nvGrpSpPr>
        <p:grpSpPr>
          <a:xfrm>
            <a:off x="1669588" y="4408214"/>
            <a:ext cx="8775024" cy="1257046"/>
            <a:chOff x="1669588" y="4408214"/>
            <a:chExt cx="8775024" cy="1257046"/>
          </a:xfrm>
        </p:grpSpPr>
        <p:sp>
          <p:nvSpPr>
            <p:cNvPr id="28" name="甜甜圈 27">
              <a:extLst>
                <a:ext uri="{FF2B5EF4-FFF2-40B4-BE49-F238E27FC236}">
                  <a16:creationId xmlns:a16="http://schemas.microsoft.com/office/drawing/2014/main" id="{1CACEB16-5D2D-384D-83AA-D69F5C36E88B}"/>
                </a:ext>
              </a:extLst>
            </p:cNvPr>
            <p:cNvSpPr/>
            <p:nvPr/>
          </p:nvSpPr>
          <p:spPr>
            <a:xfrm>
              <a:off x="1669588" y="4408214"/>
              <a:ext cx="1288826" cy="1257046"/>
            </a:xfrm>
            <a:prstGeom prst="donut">
              <a:avLst>
                <a:gd name="adj" fmla="val 12701"/>
              </a:avLst>
            </a:prstGeom>
            <a:solidFill>
              <a:srgbClr val="FF0080"/>
            </a:solidFill>
            <a:ln>
              <a:solidFill>
                <a:srgbClr val="FF00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0" name="甜甜圈 29">
              <a:extLst>
                <a:ext uri="{FF2B5EF4-FFF2-40B4-BE49-F238E27FC236}">
                  <a16:creationId xmlns:a16="http://schemas.microsoft.com/office/drawing/2014/main" id="{85FE1698-7632-7341-9499-DEF5B0520EF5}"/>
                </a:ext>
              </a:extLst>
            </p:cNvPr>
            <p:cNvSpPr/>
            <p:nvPr/>
          </p:nvSpPr>
          <p:spPr>
            <a:xfrm>
              <a:off x="9155786" y="4408214"/>
              <a:ext cx="1288826" cy="1257046"/>
            </a:xfrm>
            <a:prstGeom prst="donut">
              <a:avLst>
                <a:gd name="adj" fmla="val 12701"/>
              </a:avLst>
            </a:prstGeom>
            <a:solidFill>
              <a:srgbClr val="FF0080"/>
            </a:solidFill>
            <a:ln>
              <a:solidFill>
                <a:srgbClr val="FF00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框架 12">
              <a:extLst>
                <a:ext uri="{FF2B5EF4-FFF2-40B4-BE49-F238E27FC236}">
                  <a16:creationId xmlns:a16="http://schemas.microsoft.com/office/drawing/2014/main" id="{BBCC87AF-AC33-7441-B862-25124E3BDD4B}"/>
                </a:ext>
              </a:extLst>
            </p:cNvPr>
            <p:cNvSpPr/>
            <p:nvPr/>
          </p:nvSpPr>
          <p:spPr>
            <a:xfrm>
              <a:off x="5443329" y="4508933"/>
              <a:ext cx="1227542" cy="1155759"/>
            </a:xfrm>
            <a:prstGeom prst="frame">
              <a:avLst/>
            </a:prstGeom>
            <a:solidFill>
              <a:srgbClr val="FF0080"/>
            </a:solidFill>
            <a:ln>
              <a:solidFill>
                <a:srgbClr val="FF00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:a16="http://schemas.microsoft.com/office/drawing/2014/main" id="{B2ABDAA7-200B-9249-8340-FFFC91AD304E}"/>
              </a:ext>
            </a:extLst>
          </p:cNvPr>
          <p:cNvSpPr/>
          <p:nvPr/>
        </p:nvSpPr>
        <p:spPr>
          <a:xfrm>
            <a:off x="1456243" y="5816160"/>
            <a:ext cx="1828800" cy="592668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關卡一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B408E299-845E-EC4F-A77E-B9F694506FE6}"/>
              </a:ext>
            </a:extLst>
          </p:cNvPr>
          <p:cNvSpPr/>
          <p:nvPr/>
        </p:nvSpPr>
        <p:spPr>
          <a:xfrm>
            <a:off x="5164008" y="5816160"/>
            <a:ext cx="1828800" cy="592668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關卡二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7EF048AC-084B-CB40-9C29-04BDE8BA5340}"/>
              </a:ext>
            </a:extLst>
          </p:cNvPr>
          <p:cNvSpPr/>
          <p:nvPr/>
        </p:nvSpPr>
        <p:spPr>
          <a:xfrm>
            <a:off x="8980634" y="5805715"/>
            <a:ext cx="1828800" cy="592668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關卡三</a:t>
            </a:r>
          </a:p>
        </p:txBody>
      </p:sp>
    </p:spTree>
    <p:extLst>
      <p:ext uri="{BB962C8B-B14F-4D97-AF65-F5344CB8AC3E}">
        <p14:creationId xmlns:p14="http://schemas.microsoft.com/office/powerpoint/2010/main" val="3860545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F5CE83A-4EC4-094E-903B-10E4431CA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5315" y="2040627"/>
            <a:ext cx="5981925" cy="1905000"/>
          </a:xfrm>
        </p:spPr>
        <p:txBody>
          <a:bodyPr/>
          <a:lstStyle/>
          <a:p>
            <a:r>
              <a:rPr kumimoji="1" lang="zh-TW" altLang="en-US" sz="40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關卡</a:t>
            </a:r>
            <a:r>
              <a:rPr kumimoji="1" lang="en-US" altLang="zh-TW" sz="40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1. </a:t>
            </a:r>
            <a:r>
              <a:rPr kumimoji="1" lang="zh-TW" altLang="en-US" sz="44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聯想畫家</a:t>
            </a:r>
            <a:endParaRPr kumimoji="1" lang="zh-TW" altLang="en-US" dirty="0">
              <a:solidFill>
                <a:srgbClr val="FF0080"/>
              </a:solidFill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</p:txBody>
      </p:sp>
      <p:sp>
        <p:nvSpPr>
          <p:cNvPr id="4" name="甜甜圈 3">
            <a:extLst>
              <a:ext uri="{FF2B5EF4-FFF2-40B4-BE49-F238E27FC236}">
                <a16:creationId xmlns:a16="http://schemas.microsoft.com/office/drawing/2014/main" id="{2A9E5AE7-5CF1-5C48-BAB9-656204432136}"/>
              </a:ext>
            </a:extLst>
          </p:cNvPr>
          <p:cNvSpPr/>
          <p:nvPr/>
        </p:nvSpPr>
        <p:spPr>
          <a:xfrm>
            <a:off x="-738930" y="1765242"/>
            <a:ext cx="4457372" cy="4360771"/>
          </a:xfrm>
          <a:prstGeom prst="donut">
            <a:avLst>
              <a:gd name="adj" fmla="val 3679"/>
            </a:avLst>
          </a:prstGeom>
          <a:solidFill>
            <a:srgbClr val="FF0080"/>
          </a:solidFill>
          <a:ln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solidFill>
                <a:srgbClr val="FF0080"/>
              </a:solidFill>
            </a:endParaRPr>
          </a:p>
        </p:txBody>
      </p:sp>
      <p:sp>
        <p:nvSpPr>
          <p:cNvPr id="6" name="標題 1">
            <a:extLst>
              <a:ext uri="{FF2B5EF4-FFF2-40B4-BE49-F238E27FC236}">
                <a16:creationId xmlns:a16="http://schemas.microsoft.com/office/drawing/2014/main" id="{FE400BF5-62C4-F943-A8A8-3688EFC30E00}"/>
              </a:ext>
            </a:extLst>
          </p:cNvPr>
          <p:cNvSpPr txBox="1">
            <a:spLocks/>
          </p:cNvSpPr>
          <p:nvPr/>
        </p:nvSpPr>
        <p:spPr>
          <a:xfrm>
            <a:off x="5145315" y="3742283"/>
            <a:ext cx="5981925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kumimoji="1" lang="zh-TW" altLang="en-US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需將所看到的圖片進行創意聯想，從形狀、顏色、特性發想，繪畫出聯想到的物品。</a:t>
            </a:r>
            <a:endParaRPr kumimoji="1" lang="en-US" altLang="zh-TW" dirty="0"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</p:txBody>
      </p:sp>
      <p:cxnSp>
        <p:nvCxnSpPr>
          <p:cNvPr id="8" name="直線接點 7">
            <a:extLst>
              <a:ext uri="{FF2B5EF4-FFF2-40B4-BE49-F238E27FC236}">
                <a16:creationId xmlns:a16="http://schemas.microsoft.com/office/drawing/2014/main" id="{EFE8982A-8D65-FD4D-A717-9523EA25DA8F}"/>
              </a:ext>
            </a:extLst>
          </p:cNvPr>
          <p:cNvCxnSpPr/>
          <p:nvPr/>
        </p:nvCxnSpPr>
        <p:spPr>
          <a:xfrm>
            <a:off x="5145315" y="3429000"/>
            <a:ext cx="6132285" cy="0"/>
          </a:xfrm>
          <a:prstGeom prst="line">
            <a:avLst/>
          </a:prstGeom>
          <a:ln w="28575">
            <a:solidFill>
              <a:srgbClr val="FF0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三分鐘在家挑戰動手做《魷魚遊戲》椪糖關卡！3個食材、6個步驟即可完成| 魷魚遊戲、Netflix、李政宰、朴海秀、鄭好娟| 生活發現|  妞新聞niusnews">
            <a:extLst>
              <a:ext uri="{FF2B5EF4-FFF2-40B4-BE49-F238E27FC236}">
                <a16:creationId xmlns:a16="http://schemas.microsoft.com/office/drawing/2014/main" id="{C92A1EF6-2714-8045-A7AD-A90F0AABE7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395" b="94586" l="3250" r="47917">
                        <a14:foregroundMark x1="18083" y1="86783" x2="14167" y2="84554"/>
                        <a14:foregroundMark x1="14167" y1="84554" x2="10750" y2="75478"/>
                        <a14:foregroundMark x1="10750" y1="75478" x2="7583" y2="47930"/>
                        <a14:foregroundMark x1="7583" y1="47930" x2="8333" y2="40287"/>
                        <a14:foregroundMark x1="8333" y1="40287" x2="16583" y2="27389"/>
                        <a14:foregroundMark x1="16583" y1="27389" x2="25083" y2="25318"/>
                        <a14:foregroundMark x1="25083" y1="25318" x2="34833" y2="30732"/>
                        <a14:foregroundMark x1="34833" y1="30732" x2="38750" y2="37420"/>
                        <a14:foregroundMark x1="38750" y1="37420" x2="42750" y2="56529"/>
                        <a14:foregroundMark x1="42750" y1="56529" x2="42250" y2="65287"/>
                        <a14:foregroundMark x1="42250" y1="65287" x2="40250" y2="73885"/>
                        <a14:foregroundMark x1="40250" y1="73885" x2="36833" y2="80414"/>
                        <a14:foregroundMark x1="36833" y1="80414" x2="14167" y2="85510"/>
                        <a14:foregroundMark x1="4167" y1="39331" x2="3250" y2="53981"/>
                        <a14:foregroundMark x1="18917" y1="91879" x2="29500" y2="94586"/>
                        <a14:foregroundMark x1="45833" y1="40605" x2="45833" y2="61783"/>
                        <a14:foregroundMark x1="45833" y1="61783" x2="45833" y2="61783"/>
                        <a14:foregroundMark x1="46333" y1="41720" x2="47917" y2="62898"/>
                        <a14:foregroundMark x1="47917" y1="62898" x2="47750" y2="52866"/>
                        <a14:foregroundMark x1="17500" y1="9713" x2="22750" y2="9395"/>
                        <a14:foregroundMark x1="22750" y1="9395" x2="27583" y2="11306"/>
                      </a14:backgroundRemoval>
                    </a14:imgEffect>
                    <a14:imgEffect>
                      <a14:artisticCrisscrossEtching trans="66000" pressure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562411">
            <a:off x="-614047" y="1640804"/>
            <a:ext cx="4265662" cy="4464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162049CA-33A8-E743-AEA3-4B8196AFCB77}"/>
              </a:ext>
            </a:extLst>
          </p:cNvPr>
          <p:cNvSpPr txBox="1"/>
          <p:nvPr/>
        </p:nvSpPr>
        <p:spPr>
          <a:xfrm rot="769278">
            <a:off x="90349" y="4561020"/>
            <a:ext cx="45315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sz="8000" dirty="0">
                <a:solidFill>
                  <a:schemeClr val="tx1">
                    <a:alpha val="54000"/>
                  </a:schemeClr>
                </a:solidFill>
                <a:latin typeface="HanWangWCL01" panose="02020600000000000000" pitchFamily="18" charset="-120"/>
                <a:ea typeface="HanWangWCL01" panose="02020600000000000000" pitchFamily="18" charset="-120"/>
              </a:rPr>
              <a:t>章魚遊戲</a:t>
            </a:r>
          </a:p>
        </p:txBody>
      </p:sp>
    </p:spTree>
    <p:extLst>
      <p:ext uri="{BB962C8B-B14F-4D97-AF65-F5344CB8AC3E}">
        <p14:creationId xmlns:p14="http://schemas.microsoft.com/office/powerpoint/2010/main" val="2852180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2FCED8D-ABC8-4941-A5C8-6B8AA54D2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919000"/>
            <a:ext cx="2177142" cy="990550"/>
          </a:xfr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kumimoji="1" lang="zh-TW" altLang="en-US" sz="40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外觀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FDA93CD-AFD1-5A44-A0BA-DF0A768A47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114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pSp>
        <p:nvGrpSpPr>
          <p:cNvPr id="7" name="群組 6">
            <a:extLst>
              <a:ext uri="{FF2B5EF4-FFF2-40B4-BE49-F238E27FC236}">
                <a16:creationId xmlns:a16="http://schemas.microsoft.com/office/drawing/2014/main" id="{8F2DF70A-9669-5E49-BE14-C9FE10FDFC2C}"/>
              </a:ext>
            </a:extLst>
          </p:cNvPr>
          <p:cNvGrpSpPr/>
          <p:nvPr/>
        </p:nvGrpSpPr>
        <p:grpSpPr>
          <a:xfrm>
            <a:off x="1030514" y="1066800"/>
            <a:ext cx="4657498" cy="4521200"/>
            <a:chOff x="4847771" y="947057"/>
            <a:chExt cx="4657498" cy="4521200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E32DE3B9-953B-C643-8691-A6731AC67058}"/>
                </a:ext>
              </a:extLst>
            </p:cNvPr>
            <p:cNvSpPr/>
            <p:nvPr/>
          </p:nvSpPr>
          <p:spPr>
            <a:xfrm>
              <a:off x="4847771" y="947057"/>
              <a:ext cx="4657498" cy="4521200"/>
            </a:xfrm>
            <a:prstGeom prst="rect">
              <a:avLst/>
            </a:prstGeom>
            <a:solidFill>
              <a:schemeClr val="tx1"/>
            </a:solidFill>
            <a:ln w="130175">
              <a:solidFill>
                <a:srgbClr val="FF00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/>
            </a:p>
          </p:txBody>
        </p:sp>
        <p:pic>
          <p:nvPicPr>
            <p:cNvPr id="2049" name="圖片 3" descr="卡通闪烁的月亮星星元素图片免费下载_PNG素材_编号z09ijd9oe_图精灵">
              <a:extLst>
                <a:ext uri="{FF2B5EF4-FFF2-40B4-BE49-F238E27FC236}">
                  <a16:creationId xmlns:a16="http://schemas.microsoft.com/office/drawing/2014/main" id="{DB5BBE40-D4C4-0D45-B43B-65FBF92572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r:link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5662" y="1066799"/>
              <a:ext cx="4281715" cy="42817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標題 1">
            <a:extLst>
              <a:ext uri="{FF2B5EF4-FFF2-40B4-BE49-F238E27FC236}">
                <a16:creationId xmlns:a16="http://schemas.microsoft.com/office/drawing/2014/main" id="{23A55A66-A5BD-BB40-B42F-629B4DAF2EC6}"/>
              </a:ext>
            </a:extLst>
          </p:cNvPr>
          <p:cNvSpPr txBox="1">
            <a:spLocks/>
          </p:cNvSpPr>
          <p:nvPr/>
        </p:nvSpPr>
        <p:spPr>
          <a:xfrm>
            <a:off x="6754812" y="2387653"/>
            <a:ext cx="1199017" cy="990550"/>
          </a:xfrm>
          <a:prstGeom prst="rect">
            <a:avLst/>
          </a:prstGeom>
          <a:ln w="5715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kumimoji="1" lang="zh-TW" altLang="en-US" sz="3600" dirty="0">
                <a:solidFill>
                  <a:schemeClr val="tx1">
                    <a:lumMod val="95000"/>
                  </a:schemeClr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形狀</a:t>
            </a:r>
          </a:p>
        </p:txBody>
      </p:sp>
      <p:sp>
        <p:nvSpPr>
          <p:cNvPr id="10" name="標題 1">
            <a:extLst>
              <a:ext uri="{FF2B5EF4-FFF2-40B4-BE49-F238E27FC236}">
                <a16:creationId xmlns:a16="http://schemas.microsoft.com/office/drawing/2014/main" id="{1B83A282-2266-4A46-A670-A88DE074DA55}"/>
              </a:ext>
            </a:extLst>
          </p:cNvPr>
          <p:cNvSpPr txBox="1">
            <a:spLocks/>
          </p:cNvSpPr>
          <p:nvPr/>
        </p:nvSpPr>
        <p:spPr>
          <a:xfrm>
            <a:off x="6754812" y="4305530"/>
            <a:ext cx="1199017" cy="990550"/>
          </a:xfrm>
          <a:prstGeom prst="rect">
            <a:avLst/>
          </a:prstGeom>
          <a:ln w="5715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kumimoji="1" lang="zh-TW" altLang="en-US" sz="3600" dirty="0">
                <a:solidFill>
                  <a:schemeClr val="tx1">
                    <a:lumMod val="95000"/>
                  </a:schemeClr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顏色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797418E-214F-AD4D-B364-7D01FFE78AF8}"/>
              </a:ext>
            </a:extLst>
          </p:cNvPr>
          <p:cNvSpPr/>
          <p:nvPr/>
        </p:nvSpPr>
        <p:spPr>
          <a:xfrm>
            <a:off x="8614229" y="2257893"/>
            <a:ext cx="2041641" cy="12500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彎彎的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708FD918-F9AB-EE4A-90D2-D01EFA227AC9}"/>
              </a:ext>
            </a:extLst>
          </p:cNvPr>
          <p:cNvSpPr/>
          <p:nvPr/>
        </p:nvSpPr>
        <p:spPr>
          <a:xfrm>
            <a:off x="8614229" y="4175770"/>
            <a:ext cx="2041641" cy="12500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3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黃色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7B52D5F5-7B44-6C48-8A49-5392A5AE85A2}"/>
              </a:ext>
            </a:extLst>
          </p:cNvPr>
          <p:cNvSpPr/>
          <p:nvPr/>
        </p:nvSpPr>
        <p:spPr>
          <a:xfrm>
            <a:off x="7300686" y="5213285"/>
            <a:ext cx="2917371" cy="1451429"/>
          </a:xfrm>
          <a:prstGeom prst="rect">
            <a:avLst/>
          </a:prstGeom>
          <a:solidFill>
            <a:srgbClr val="FF0080"/>
          </a:solidFill>
          <a:ln>
            <a:solidFill>
              <a:srgbClr val="FF0080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66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像香蕉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686B3F5C-64BB-F841-8F2A-79002825F56F}"/>
              </a:ext>
            </a:extLst>
          </p:cNvPr>
          <p:cNvSpPr/>
          <p:nvPr/>
        </p:nvSpPr>
        <p:spPr>
          <a:xfrm>
            <a:off x="6096000" y="682324"/>
            <a:ext cx="5834743" cy="10984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48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（     ）是（     ）</a:t>
            </a: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6C63A92F-52E1-9247-860C-56C279DCCF3E}"/>
              </a:ext>
            </a:extLst>
          </p:cNvPr>
          <p:cNvSpPr txBox="1"/>
          <p:nvPr/>
        </p:nvSpPr>
        <p:spPr>
          <a:xfrm>
            <a:off x="6533018" y="748251"/>
            <a:ext cx="1769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月亮</a:t>
            </a: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F1FA7697-BFB4-EB49-89DB-295A27B54E27}"/>
              </a:ext>
            </a:extLst>
          </p:cNvPr>
          <p:cNvSpPr txBox="1"/>
          <p:nvPr/>
        </p:nvSpPr>
        <p:spPr>
          <a:xfrm>
            <a:off x="9907590" y="758201"/>
            <a:ext cx="1769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香蕉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5AE7E789-EAA8-E348-A92E-C69D654FC316}"/>
              </a:ext>
            </a:extLst>
          </p:cNvPr>
          <p:cNvSpPr/>
          <p:nvPr/>
        </p:nvSpPr>
        <p:spPr>
          <a:xfrm>
            <a:off x="6095999" y="2098209"/>
            <a:ext cx="5834743" cy="1820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48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（     ）是（     ）的（           ）</a:t>
            </a: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DD83C628-6189-014C-A2FD-53918D9B0453}"/>
              </a:ext>
            </a:extLst>
          </p:cNvPr>
          <p:cNvSpPr txBox="1"/>
          <p:nvPr/>
        </p:nvSpPr>
        <p:spPr>
          <a:xfrm>
            <a:off x="6543954" y="2171435"/>
            <a:ext cx="1769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月亮</a:t>
            </a:r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D90CD4BF-07CA-0B47-83E8-BF72EA7405EF}"/>
              </a:ext>
            </a:extLst>
          </p:cNvPr>
          <p:cNvSpPr txBox="1"/>
          <p:nvPr/>
        </p:nvSpPr>
        <p:spPr>
          <a:xfrm>
            <a:off x="8331199" y="2869865"/>
            <a:ext cx="1769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香蕉</a:t>
            </a: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1DBB89A9-EC6A-8544-AD64-4322BE95CCDD}"/>
              </a:ext>
            </a:extLst>
          </p:cNvPr>
          <p:cNvSpPr txBox="1"/>
          <p:nvPr/>
        </p:nvSpPr>
        <p:spPr>
          <a:xfrm>
            <a:off x="9876175" y="2177855"/>
            <a:ext cx="1769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金黃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4CD4F0ED-5A84-FC49-B45F-A6A4419389E9}"/>
              </a:ext>
            </a:extLst>
          </p:cNvPr>
          <p:cNvSpPr/>
          <p:nvPr/>
        </p:nvSpPr>
        <p:spPr>
          <a:xfrm>
            <a:off x="6095999" y="4077999"/>
            <a:ext cx="5834743" cy="14514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48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 讓我（           ）</a:t>
            </a: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id="{D35456A5-D270-C447-A402-90434F2C934D}"/>
              </a:ext>
            </a:extLst>
          </p:cNvPr>
          <p:cNvSpPr txBox="1"/>
          <p:nvPr/>
        </p:nvSpPr>
        <p:spPr>
          <a:xfrm>
            <a:off x="7975803" y="4348686"/>
            <a:ext cx="36603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好想咬一口</a:t>
            </a:r>
          </a:p>
        </p:txBody>
      </p:sp>
    </p:spTree>
    <p:extLst>
      <p:ext uri="{BB962C8B-B14F-4D97-AF65-F5344CB8AC3E}">
        <p14:creationId xmlns:p14="http://schemas.microsoft.com/office/powerpoint/2010/main" val="4008020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0004 -0.07222 " pathEditMode="relative" rAng="0" ptsTypes="AA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-361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0 L 0.00144 -0.07222 " pathEditMode="relative" rAng="0" ptsTypes="AA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9" grpId="0" animBg="1"/>
      <p:bldP spid="9" grpId="1" animBg="1"/>
      <p:bldP spid="10" grpId="0" animBg="1"/>
      <p:bldP spid="10" grpId="1" animBg="1"/>
      <p:bldP spid="10" grpId="2" animBg="1"/>
      <p:bldP spid="8" grpId="0" animBg="1"/>
      <p:bldP spid="8" grpId="1" animBg="1"/>
      <p:bldP spid="12" grpId="0" animBg="1"/>
      <p:bldP spid="12" grpId="1" animBg="1"/>
      <p:bldP spid="12" grpId="2" animBg="1"/>
      <p:bldP spid="11" grpId="0" animBg="1"/>
      <p:bldP spid="11" grpId="1" animBg="1"/>
      <p:bldP spid="13" grpId="0" animBg="1"/>
      <p:bldP spid="14" grpId="0"/>
      <p:bldP spid="16" grpId="0"/>
      <p:bldP spid="17" grpId="0" animBg="1"/>
      <p:bldP spid="18" grpId="0"/>
      <p:bldP spid="19" grpId="0"/>
      <p:bldP spid="20" grpId="0"/>
      <p:bldP spid="22" grpId="0" animBg="1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EC893B8-BFB1-9947-8D66-6F51BBBBD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9727" y="293914"/>
            <a:ext cx="9905998" cy="1905000"/>
          </a:xfrm>
        </p:spPr>
        <p:txBody>
          <a:bodyPr>
            <a:normAutofit/>
          </a:bodyPr>
          <a:lstStyle/>
          <a:p>
            <a:pPr algn="ctr"/>
            <a:r>
              <a:rPr kumimoji="1" lang="zh-TW" altLang="en-US" sz="80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換你試試看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900019C-3E8D-D248-9B6C-E9BE69DD20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pic>
        <p:nvPicPr>
          <p:cNvPr id="4098" name="Picture 2" descr="魷魚遊戲》為何119號「舉槍自殺」紅衣管理者露臉為何會死？背後兩層因素深度解析！- 我們用電影寫日記- 台灣好好網">
            <a:extLst>
              <a:ext uri="{FF2B5EF4-FFF2-40B4-BE49-F238E27FC236}">
                <a16:creationId xmlns:a16="http://schemas.microsoft.com/office/drawing/2014/main" id="{2991007A-AC43-1E4D-B8AF-4BA0CA34F7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379" b="97268" l="10000" r="90968">
                        <a14:foregroundMark x1="54839" y1="8379" x2="58172" y2="8743"/>
                        <a14:foregroundMark x1="27849" y1="96357" x2="71183" y2="96539"/>
                        <a14:foregroundMark x1="71183" y1="96539" x2="75376" y2="96357"/>
                        <a14:foregroundMark x1="75376" y1="96357" x2="79462" y2="94171"/>
                        <a14:foregroundMark x1="79462" y1="94171" x2="87204" y2="93807"/>
                        <a14:foregroundMark x1="89677" y1="97086" x2="90968" y2="972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392" r="4024"/>
          <a:stretch/>
        </p:blipFill>
        <p:spPr bwMode="auto">
          <a:xfrm>
            <a:off x="2641599" y="2198914"/>
            <a:ext cx="6202254" cy="465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3540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D3FE2C-053B-9642-9AC4-DBE42844B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7B5ECB7-A8DC-7E42-97E3-5FF01EB4D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235B2B2-CD5E-6B4B-B753-86555908F354}"/>
              </a:ext>
            </a:extLst>
          </p:cNvPr>
          <p:cNvSpPr/>
          <p:nvPr/>
        </p:nvSpPr>
        <p:spPr>
          <a:xfrm>
            <a:off x="43542" y="58056"/>
            <a:ext cx="4818743" cy="6749130"/>
          </a:xfrm>
          <a:prstGeom prst="rect">
            <a:avLst/>
          </a:prstGeom>
          <a:solidFill>
            <a:schemeClr val="tx1"/>
          </a:solidFill>
          <a:ln w="130175"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29C4C933-94E7-C947-AF89-ED205874AA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pic>
        <p:nvPicPr>
          <p:cNvPr id="5121" name="圖片 22" descr="卡通手绘黄色太阳涂鸦简笔画606773免抠图片- 设计盒子">
            <a:extLst>
              <a:ext uri="{FF2B5EF4-FFF2-40B4-BE49-F238E27FC236}">
                <a16:creationId xmlns:a16="http://schemas.microsoft.com/office/drawing/2014/main" id="{95887BB8-81AD-4449-8960-5EA41AFE1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8722" y1="14856" x2="50000" y2="19649"/>
                        <a14:foregroundMark x1="70447" y1="25559" x2="73163" y2="19968"/>
                        <a14:foregroundMark x1="79872" y1="42492" x2="79872" y2="42492"/>
                        <a14:foregroundMark x1="79872" y1="42492" x2="85144" y2="39457"/>
                        <a14:foregroundMark x1="82268" y1="57029" x2="82268" y2="57029"/>
                        <a14:foregroundMark x1="82268" y1="57029" x2="82268" y2="57029"/>
                        <a14:foregroundMark x1="73802" y1="77157" x2="73802" y2="77157"/>
                        <a14:foregroundMark x1="53834" y1="83706" x2="53834" y2="83706"/>
                        <a14:foregroundMark x1="29553" y1="82748" x2="29553" y2="82748"/>
                        <a14:foregroundMark x1="16134" y1="63578" x2="16134" y2="63578"/>
                        <a14:foregroundMark x1="13259" y1="43770" x2="13259" y2="43770"/>
                        <a14:foregroundMark x1="23323" y1="23323" x2="23323" y2="23323"/>
                      </a14:backgroundRemoval>
                    </a14:imgEffect>
                    <a14:imgEffect>
                      <a14:artisticPaintStrokes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contrast="-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5" y="1066800"/>
            <a:ext cx="4463141" cy="4463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E519F9FF-7F9D-4D45-88B4-72DBDAA55FFC}"/>
              </a:ext>
            </a:extLst>
          </p:cNvPr>
          <p:cNvSpPr/>
          <p:nvPr/>
        </p:nvSpPr>
        <p:spPr>
          <a:xfrm>
            <a:off x="5028746" y="2391242"/>
            <a:ext cx="7163254" cy="19049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48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（       ）是（       ）</a:t>
            </a:r>
          </a:p>
        </p:txBody>
      </p:sp>
    </p:spTree>
    <p:extLst>
      <p:ext uri="{BB962C8B-B14F-4D97-AF65-F5344CB8AC3E}">
        <p14:creationId xmlns:p14="http://schemas.microsoft.com/office/powerpoint/2010/main" val="11823693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D3FE2C-053B-9642-9AC4-DBE42844B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7B5ECB7-A8DC-7E42-97E3-5FF01EB4D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235B2B2-CD5E-6B4B-B753-86555908F354}"/>
              </a:ext>
            </a:extLst>
          </p:cNvPr>
          <p:cNvSpPr/>
          <p:nvPr/>
        </p:nvSpPr>
        <p:spPr>
          <a:xfrm>
            <a:off x="43542" y="58056"/>
            <a:ext cx="4818743" cy="6749130"/>
          </a:xfrm>
          <a:prstGeom prst="rect">
            <a:avLst/>
          </a:prstGeom>
          <a:solidFill>
            <a:schemeClr val="tx1"/>
          </a:solidFill>
          <a:ln w="130175"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29C4C933-94E7-C947-AF89-ED205874AA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E519F9FF-7F9D-4D45-88B4-72DBDAA55FFC}"/>
              </a:ext>
            </a:extLst>
          </p:cNvPr>
          <p:cNvSpPr/>
          <p:nvPr/>
        </p:nvSpPr>
        <p:spPr>
          <a:xfrm>
            <a:off x="4982028" y="542470"/>
            <a:ext cx="7163254" cy="19049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48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（       ）是（       ）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A2C64ECF-B62F-C84C-AAC8-62E261449B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429" y="217079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609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新細明體" panose="02020500000000000000" pitchFamily="18" charset="-120"/>
              </a:rPr>
              <a:t> </a:t>
            </a:r>
            <a:endParaRPr kumimoji="0" lang="zh-TW" altLang="zh-TW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171" name="圖片 24" descr="雲朵設計模板素材, 雲朵png矢量背景圖片免費下載- Lovepik">
            <a:extLst>
              <a:ext uri="{FF2B5EF4-FFF2-40B4-BE49-F238E27FC236}">
                <a16:creationId xmlns:a16="http://schemas.microsoft.com/office/drawing/2014/main" id="{92863DE7-9832-844B-B211-D547CF707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0228" y="1520374"/>
            <a:ext cx="5366282" cy="3817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3BA76D7C-E337-A84F-933F-C14F73590655}"/>
              </a:ext>
            </a:extLst>
          </p:cNvPr>
          <p:cNvSpPr/>
          <p:nvPr/>
        </p:nvSpPr>
        <p:spPr>
          <a:xfrm>
            <a:off x="4982029" y="3286574"/>
            <a:ext cx="7163254" cy="288947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TW" altLang="en-US" sz="48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（      ）是</a:t>
            </a:r>
            <a:endParaRPr kumimoji="1" lang="en-US" altLang="zh-TW" sz="4800" dirty="0">
              <a:solidFill>
                <a:schemeClr val="bg1"/>
              </a:solidFill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  <a:p>
            <a:endParaRPr kumimoji="1" lang="en-US" altLang="zh-TW" sz="4800" dirty="0">
              <a:solidFill>
                <a:schemeClr val="bg1"/>
              </a:solidFill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  <a:p>
            <a:pPr algn="ctr"/>
            <a:r>
              <a:rPr kumimoji="1" lang="zh-TW" altLang="en-US" sz="48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（       ）的（       ）</a:t>
            </a:r>
          </a:p>
        </p:txBody>
      </p:sp>
    </p:spTree>
    <p:extLst>
      <p:ext uri="{BB962C8B-B14F-4D97-AF65-F5344CB8AC3E}">
        <p14:creationId xmlns:p14="http://schemas.microsoft.com/office/powerpoint/2010/main" val="15010184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D3FE2C-053B-9642-9AC4-DBE42844B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7B5ECB7-A8DC-7E42-97E3-5FF01EB4D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235B2B2-CD5E-6B4B-B753-86555908F354}"/>
              </a:ext>
            </a:extLst>
          </p:cNvPr>
          <p:cNvSpPr/>
          <p:nvPr/>
        </p:nvSpPr>
        <p:spPr>
          <a:xfrm>
            <a:off x="43542" y="58056"/>
            <a:ext cx="4818743" cy="6749130"/>
          </a:xfrm>
          <a:prstGeom prst="rect">
            <a:avLst/>
          </a:prstGeom>
          <a:solidFill>
            <a:schemeClr val="tx1"/>
          </a:solidFill>
          <a:ln w="130175"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29C4C933-94E7-C947-AF89-ED205874AA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E519F9FF-7F9D-4D45-88B4-72DBDAA55FFC}"/>
              </a:ext>
            </a:extLst>
          </p:cNvPr>
          <p:cNvSpPr/>
          <p:nvPr/>
        </p:nvSpPr>
        <p:spPr>
          <a:xfrm>
            <a:off x="4982028" y="542470"/>
            <a:ext cx="7163254" cy="19049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48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（       ）是（       ）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A2C64ECF-B62F-C84C-AAC8-62E261449B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429" y="217079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609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新細明體" panose="02020500000000000000" pitchFamily="18" charset="-120"/>
              </a:rPr>
              <a:t> </a:t>
            </a:r>
            <a:endParaRPr kumimoji="0" lang="zh-TW" altLang="zh-TW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0AECBB28-7A50-194D-9461-041839F43B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1413" y="150052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pic>
        <p:nvPicPr>
          <p:cNvPr id="7175" name="圖片 26" descr="100 卡通彩虹圖案背景（免費png設計，背景壁紙下載） ideas">
            <a:extLst>
              <a:ext uri="{FF2B5EF4-FFF2-40B4-BE49-F238E27FC236}">
                <a16:creationId xmlns:a16="http://schemas.microsoft.com/office/drawing/2014/main" id="{4D3C2384-C326-3A48-8908-3460069523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4">
            <a:alphaModFix amt="71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2813" r="94219">
                        <a14:foregroundMark x1="2813" y1="71719" x2="2813" y2="71719"/>
                        <a14:foregroundMark x1="85781" y1="65781" x2="85781" y2="65781"/>
                        <a14:foregroundMark x1="94219" y1="66875" x2="81094" y2="68125"/>
                      </a14:backgroundRemoval>
                    </a14:imgEffect>
                    <a14:imgEffect>
                      <a14:colorTemperature colorTemp="9178"/>
                    </a14:imgEffect>
                    <a14:imgEffect>
                      <a14:saturation sat="3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38" y="1015599"/>
            <a:ext cx="4541950" cy="454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5562CCA9-5065-7743-AC5F-87F1D7D3E7CF}"/>
              </a:ext>
            </a:extLst>
          </p:cNvPr>
          <p:cNvSpPr/>
          <p:nvPr/>
        </p:nvSpPr>
        <p:spPr>
          <a:xfrm>
            <a:off x="4982029" y="3286574"/>
            <a:ext cx="7163254" cy="288947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TW" altLang="en-US" sz="48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（      ）是</a:t>
            </a:r>
            <a:endParaRPr kumimoji="1" lang="en-US" altLang="zh-TW" sz="4800" dirty="0">
              <a:solidFill>
                <a:schemeClr val="bg1"/>
              </a:solidFill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  <a:p>
            <a:endParaRPr kumimoji="1" lang="en-US" altLang="zh-TW" sz="4800" dirty="0">
              <a:solidFill>
                <a:schemeClr val="bg1"/>
              </a:solidFill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  <a:p>
            <a:pPr algn="ctr"/>
            <a:r>
              <a:rPr kumimoji="1" lang="zh-TW" altLang="en-US" sz="48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（       ）的（       ）</a:t>
            </a:r>
          </a:p>
        </p:txBody>
      </p:sp>
    </p:spTree>
    <p:extLst>
      <p:ext uri="{BB962C8B-B14F-4D97-AF65-F5344CB8AC3E}">
        <p14:creationId xmlns:p14="http://schemas.microsoft.com/office/powerpoint/2010/main" val="1635842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0BFD069-1308-5C44-8917-B91361C77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BE1D7F9-2B13-2D42-89A2-671C113842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5" name="甜甜圈 4">
            <a:extLst>
              <a:ext uri="{FF2B5EF4-FFF2-40B4-BE49-F238E27FC236}">
                <a16:creationId xmlns:a16="http://schemas.microsoft.com/office/drawing/2014/main" id="{41F3837C-D248-2C43-9130-90FDD2A34579}"/>
              </a:ext>
            </a:extLst>
          </p:cNvPr>
          <p:cNvSpPr/>
          <p:nvPr/>
        </p:nvSpPr>
        <p:spPr>
          <a:xfrm>
            <a:off x="2875126" y="365993"/>
            <a:ext cx="6181787" cy="6126013"/>
          </a:xfrm>
          <a:prstGeom prst="donut">
            <a:avLst>
              <a:gd name="adj" fmla="val 3679"/>
            </a:avLst>
          </a:prstGeom>
          <a:solidFill>
            <a:srgbClr val="FF0080"/>
          </a:solidFill>
          <a:ln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solidFill>
                <a:srgbClr val="FF0080"/>
              </a:solidFill>
            </a:endParaRPr>
          </a:p>
        </p:txBody>
      </p:sp>
      <p:sp>
        <p:nvSpPr>
          <p:cNvPr id="8" name="手繪多邊形 7">
            <a:extLst>
              <a:ext uri="{FF2B5EF4-FFF2-40B4-BE49-F238E27FC236}">
                <a16:creationId xmlns:a16="http://schemas.microsoft.com/office/drawing/2014/main" id="{C733380F-FDF7-B049-95F0-79215F8691B8}"/>
              </a:ext>
            </a:extLst>
          </p:cNvPr>
          <p:cNvSpPr/>
          <p:nvPr/>
        </p:nvSpPr>
        <p:spPr>
          <a:xfrm>
            <a:off x="3294743" y="3643086"/>
            <a:ext cx="5457371" cy="2643098"/>
          </a:xfrm>
          <a:custGeom>
            <a:avLst/>
            <a:gdLst>
              <a:gd name="connsiteX0" fmla="*/ 11880 w 5726427"/>
              <a:gd name="connsiteY0" fmla="*/ 591479 h 3162006"/>
              <a:gd name="connsiteX1" fmla="*/ 389251 w 5726427"/>
              <a:gd name="connsiteY1" fmla="*/ 199593 h 3162006"/>
              <a:gd name="connsiteX2" fmla="*/ 853709 w 5726427"/>
              <a:gd name="connsiteY2" fmla="*/ 315708 h 3162006"/>
              <a:gd name="connsiteX3" fmla="*/ 1637480 w 5726427"/>
              <a:gd name="connsiteY3" fmla="*/ 722108 h 3162006"/>
              <a:gd name="connsiteX4" fmla="*/ 2638966 w 5726427"/>
              <a:gd name="connsiteY4" fmla="*/ 330222 h 3162006"/>
              <a:gd name="connsiteX5" fmla="*/ 3074394 w 5726427"/>
              <a:gd name="connsiteY5" fmla="*/ 97993 h 3162006"/>
              <a:gd name="connsiteX6" fmla="*/ 3596909 w 5726427"/>
              <a:gd name="connsiteY6" fmla="*/ 25422 h 3162006"/>
              <a:gd name="connsiteX7" fmla="*/ 4569366 w 5726427"/>
              <a:gd name="connsiteY7" fmla="*/ 518908 h 3162006"/>
              <a:gd name="connsiteX8" fmla="*/ 5120909 w 5726427"/>
              <a:gd name="connsiteY8" fmla="*/ 693079 h 3162006"/>
              <a:gd name="connsiteX9" fmla="*/ 5657937 w 5726427"/>
              <a:gd name="connsiteY9" fmla="*/ 330222 h 3162006"/>
              <a:gd name="connsiteX10" fmla="*/ 5715994 w 5726427"/>
              <a:gd name="connsiteY10" fmla="*/ 243136 h 3162006"/>
              <a:gd name="connsiteX11" fmla="*/ 5628909 w 5726427"/>
              <a:gd name="connsiteY11" fmla="*/ 896279 h 3162006"/>
              <a:gd name="connsiteX12" fmla="*/ 5440223 w 5726427"/>
              <a:gd name="connsiteY12" fmla="*/ 1491365 h 3162006"/>
              <a:gd name="connsiteX13" fmla="*/ 5135423 w 5726427"/>
              <a:gd name="connsiteY13" fmla="*/ 1926793 h 3162006"/>
              <a:gd name="connsiteX14" fmla="*/ 4888680 w 5726427"/>
              <a:gd name="connsiteY14" fmla="*/ 2231593 h 3162006"/>
              <a:gd name="connsiteX15" fmla="*/ 4511309 w 5726427"/>
              <a:gd name="connsiteY15" fmla="*/ 2623479 h 3162006"/>
              <a:gd name="connsiteX16" fmla="*/ 4017823 w 5726427"/>
              <a:gd name="connsiteY16" fmla="*/ 2899251 h 3162006"/>
              <a:gd name="connsiteX17" fmla="*/ 3379194 w 5726427"/>
              <a:gd name="connsiteY17" fmla="*/ 3087936 h 3162006"/>
              <a:gd name="connsiteX18" fmla="*/ 2827651 w 5726427"/>
              <a:gd name="connsiteY18" fmla="*/ 3160508 h 3162006"/>
              <a:gd name="connsiteX19" fmla="*/ 1971309 w 5726427"/>
              <a:gd name="connsiteY19" fmla="*/ 3029879 h 3162006"/>
              <a:gd name="connsiteX20" fmla="*/ 1347194 w 5726427"/>
              <a:gd name="connsiteY20" fmla="*/ 2725079 h 3162006"/>
              <a:gd name="connsiteX21" fmla="*/ 853709 w 5726427"/>
              <a:gd name="connsiteY21" fmla="*/ 2333193 h 3162006"/>
              <a:gd name="connsiteX22" fmla="*/ 432794 w 5726427"/>
              <a:gd name="connsiteY22" fmla="*/ 1810679 h 3162006"/>
              <a:gd name="connsiteX23" fmla="*/ 127994 w 5726427"/>
              <a:gd name="connsiteY23" fmla="*/ 1288165 h 3162006"/>
              <a:gd name="connsiteX24" fmla="*/ 11880 w 5726427"/>
              <a:gd name="connsiteY24" fmla="*/ 591479 h 3162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726427" h="3162006">
                <a:moveTo>
                  <a:pt x="11880" y="591479"/>
                </a:moveTo>
                <a:cubicBezTo>
                  <a:pt x="55423" y="410050"/>
                  <a:pt x="248946" y="245555"/>
                  <a:pt x="389251" y="199593"/>
                </a:cubicBezTo>
                <a:cubicBezTo>
                  <a:pt x="529556" y="153631"/>
                  <a:pt x="645671" y="228622"/>
                  <a:pt x="853709" y="315708"/>
                </a:cubicBezTo>
                <a:cubicBezTo>
                  <a:pt x="1061747" y="402794"/>
                  <a:pt x="1339937" y="719689"/>
                  <a:pt x="1637480" y="722108"/>
                </a:cubicBezTo>
                <a:cubicBezTo>
                  <a:pt x="1935023" y="724527"/>
                  <a:pt x="2399480" y="434241"/>
                  <a:pt x="2638966" y="330222"/>
                </a:cubicBezTo>
                <a:cubicBezTo>
                  <a:pt x="2878452" y="226203"/>
                  <a:pt x="2914737" y="148793"/>
                  <a:pt x="3074394" y="97993"/>
                </a:cubicBezTo>
                <a:cubicBezTo>
                  <a:pt x="3234051" y="47193"/>
                  <a:pt x="3347747" y="-44730"/>
                  <a:pt x="3596909" y="25422"/>
                </a:cubicBezTo>
                <a:cubicBezTo>
                  <a:pt x="3846071" y="95574"/>
                  <a:pt x="4315366" y="407632"/>
                  <a:pt x="4569366" y="518908"/>
                </a:cubicBezTo>
                <a:cubicBezTo>
                  <a:pt x="4823366" y="630184"/>
                  <a:pt x="4939481" y="724527"/>
                  <a:pt x="5120909" y="693079"/>
                </a:cubicBezTo>
                <a:cubicBezTo>
                  <a:pt x="5302338" y="661631"/>
                  <a:pt x="5558756" y="405212"/>
                  <a:pt x="5657937" y="330222"/>
                </a:cubicBezTo>
                <a:cubicBezTo>
                  <a:pt x="5757118" y="255232"/>
                  <a:pt x="5720832" y="148793"/>
                  <a:pt x="5715994" y="243136"/>
                </a:cubicBezTo>
                <a:cubicBezTo>
                  <a:pt x="5711156" y="337479"/>
                  <a:pt x="5674871" y="688241"/>
                  <a:pt x="5628909" y="896279"/>
                </a:cubicBezTo>
                <a:cubicBezTo>
                  <a:pt x="5582947" y="1104317"/>
                  <a:pt x="5522471" y="1319613"/>
                  <a:pt x="5440223" y="1491365"/>
                </a:cubicBezTo>
                <a:cubicBezTo>
                  <a:pt x="5357975" y="1663117"/>
                  <a:pt x="5227347" y="1803422"/>
                  <a:pt x="5135423" y="1926793"/>
                </a:cubicBezTo>
                <a:cubicBezTo>
                  <a:pt x="5043499" y="2050164"/>
                  <a:pt x="4992699" y="2115479"/>
                  <a:pt x="4888680" y="2231593"/>
                </a:cubicBezTo>
                <a:cubicBezTo>
                  <a:pt x="4784661" y="2347707"/>
                  <a:pt x="4656452" y="2512203"/>
                  <a:pt x="4511309" y="2623479"/>
                </a:cubicBezTo>
                <a:cubicBezTo>
                  <a:pt x="4366166" y="2734755"/>
                  <a:pt x="4206509" y="2821842"/>
                  <a:pt x="4017823" y="2899251"/>
                </a:cubicBezTo>
                <a:cubicBezTo>
                  <a:pt x="3829137" y="2976661"/>
                  <a:pt x="3577556" y="3044393"/>
                  <a:pt x="3379194" y="3087936"/>
                </a:cubicBezTo>
                <a:cubicBezTo>
                  <a:pt x="3180832" y="3131479"/>
                  <a:pt x="3062298" y="3170184"/>
                  <a:pt x="2827651" y="3160508"/>
                </a:cubicBezTo>
                <a:cubicBezTo>
                  <a:pt x="2593004" y="3150832"/>
                  <a:pt x="2218052" y="3102451"/>
                  <a:pt x="1971309" y="3029879"/>
                </a:cubicBezTo>
                <a:cubicBezTo>
                  <a:pt x="1724566" y="2957308"/>
                  <a:pt x="1533461" y="2841193"/>
                  <a:pt x="1347194" y="2725079"/>
                </a:cubicBezTo>
                <a:cubicBezTo>
                  <a:pt x="1160927" y="2608965"/>
                  <a:pt x="1006109" y="2485593"/>
                  <a:pt x="853709" y="2333193"/>
                </a:cubicBezTo>
                <a:cubicBezTo>
                  <a:pt x="701309" y="2180793"/>
                  <a:pt x="553746" y="1984850"/>
                  <a:pt x="432794" y="1810679"/>
                </a:cubicBezTo>
                <a:cubicBezTo>
                  <a:pt x="311842" y="1636508"/>
                  <a:pt x="202985" y="1491365"/>
                  <a:pt x="127994" y="1288165"/>
                </a:cubicBezTo>
                <a:cubicBezTo>
                  <a:pt x="53004" y="1084965"/>
                  <a:pt x="-31663" y="772908"/>
                  <a:pt x="11880" y="591479"/>
                </a:cubicBezTo>
                <a:close/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pic>
        <p:nvPicPr>
          <p:cNvPr id="10242" name="Picture 2" descr="金币图片素材_免费金币PNG设计图片大全_图精灵">
            <a:extLst>
              <a:ext uri="{FF2B5EF4-FFF2-40B4-BE49-F238E27FC236}">
                <a16:creationId xmlns:a16="http://schemas.microsoft.com/office/drawing/2014/main" id="{22944532-0BBE-7C41-B62E-77AB752B6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000" b="95000" l="7308" r="94231">
                        <a14:foregroundMark x1="29615" y1="47647" x2="29615" y2="47647"/>
                        <a14:foregroundMark x1="35000" y1="38235" x2="35000" y2="38235"/>
                        <a14:foregroundMark x1="50769" y1="64412" x2="50769" y2="64412"/>
                        <a14:foregroundMark x1="79615" y1="60588" x2="79615" y2="60588"/>
                        <a14:foregroundMark x1="66154" y1="52941" x2="66154" y2="52941"/>
                        <a14:foregroundMark x1="63077" y1="41176" x2="63077" y2="41176"/>
                        <a14:foregroundMark x1="69615" y1="22647" x2="69615" y2="22647"/>
                        <a14:foregroundMark x1="57308" y1="10882" x2="57308" y2="10882"/>
                        <a14:foregroundMark x1="55000" y1="5882" x2="55000" y2="5882"/>
                        <a14:foregroundMark x1="47308" y1="22941" x2="47308" y2="22941"/>
                        <a14:foregroundMark x1="34231" y1="20882" x2="34231" y2="20882"/>
                        <a14:foregroundMark x1="25769" y1="31176" x2="25769" y2="31176"/>
                        <a14:foregroundMark x1="29231" y1="62941" x2="29231" y2="62941"/>
                        <a14:foregroundMark x1="23462" y1="72059" x2="23462" y2="72059"/>
                        <a14:foregroundMark x1="40000" y1="70294" x2="40000" y2="70294"/>
                        <a14:foregroundMark x1="48846" y1="46471" x2="48846" y2="46471"/>
                        <a14:foregroundMark x1="68462" y1="32059" x2="68462" y2="32059"/>
                        <a14:foregroundMark x1="78462" y1="31765" x2="78462" y2="31765"/>
                        <a14:foregroundMark x1="75000" y1="42647" x2="75000" y2="42647"/>
                        <a14:foregroundMark x1="7692" y1="90588" x2="7692" y2="90588"/>
                        <a14:foregroundMark x1="22692" y1="94412" x2="22692" y2="94412"/>
                        <a14:foregroundMark x1="78462" y1="95294" x2="78462" y2="95294"/>
                        <a14:foregroundMark x1="90769" y1="87647" x2="90769" y2="87647"/>
                        <a14:foregroundMark x1="94231" y1="87647" x2="94231" y2="87647"/>
                        <a14:foregroundMark x1="69615" y1="69412" x2="69615" y2="69412"/>
                        <a14:foregroundMark x1="58462" y1="32059" x2="58462" y2="32059"/>
                        <a14:foregroundMark x1="56154" y1="35000" x2="56154" y2="3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944" y="365993"/>
            <a:ext cx="5355771" cy="466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503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F5CE83A-4EC4-094E-903B-10E4431CA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5315" y="2040627"/>
            <a:ext cx="5981925" cy="1905000"/>
          </a:xfrm>
        </p:spPr>
        <p:txBody>
          <a:bodyPr/>
          <a:lstStyle/>
          <a:p>
            <a:r>
              <a:rPr kumimoji="1" lang="zh-TW" altLang="en-US" sz="40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關卡</a:t>
            </a:r>
            <a:r>
              <a:rPr kumimoji="1" lang="en-US" altLang="zh-TW" sz="40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2. </a:t>
            </a:r>
            <a:r>
              <a:rPr kumimoji="1" lang="zh-TW" altLang="en-US" sz="44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組別對抗賽</a:t>
            </a:r>
            <a:endParaRPr kumimoji="1" lang="zh-TW" altLang="en-US" dirty="0">
              <a:solidFill>
                <a:srgbClr val="FF0080"/>
              </a:solidFill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</p:txBody>
      </p:sp>
      <p:sp>
        <p:nvSpPr>
          <p:cNvPr id="6" name="標題 1">
            <a:extLst>
              <a:ext uri="{FF2B5EF4-FFF2-40B4-BE49-F238E27FC236}">
                <a16:creationId xmlns:a16="http://schemas.microsoft.com/office/drawing/2014/main" id="{FE400BF5-62C4-F943-A8A8-3688EFC30E00}"/>
              </a:ext>
            </a:extLst>
          </p:cNvPr>
          <p:cNvSpPr txBox="1">
            <a:spLocks/>
          </p:cNvSpPr>
          <p:nvPr/>
        </p:nvSpPr>
        <p:spPr>
          <a:xfrm>
            <a:off x="5145315" y="3742283"/>
            <a:ext cx="5981925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kumimoji="1" lang="zh-TW" altLang="en-US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需運用剛才所學的句子，套入大崗國小相關主題與⟪時間是什麼⟫的架構進行創作對抗賽。</a:t>
            </a:r>
            <a:endParaRPr kumimoji="1" lang="en-US" altLang="zh-TW" dirty="0"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</p:txBody>
      </p:sp>
      <p:cxnSp>
        <p:nvCxnSpPr>
          <p:cNvPr id="8" name="直線接點 7">
            <a:extLst>
              <a:ext uri="{FF2B5EF4-FFF2-40B4-BE49-F238E27FC236}">
                <a16:creationId xmlns:a16="http://schemas.microsoft.com/office/drawing/2014/main" id="{EFE8982A-8D65-FD4D-A717-9523EA25DA8F}"/>
              </a:ext>
            </a:extLst>
          </p:cNvPr>
          <p:cNvCxnSpPr/>
          <p:nvPr/>
        </p:nvCxnSpPr>
        <p:spPr>
          <a:xfrm>
            <a:off x="5145315" y="3429000"/>
            <a:ext cx="6132285" cy="0"/>
          </a:xfrm>
          <a:prstGeom prst="line">
            <a:avLst/>
          </a:prstGeom>
          <a:ln w="28575">
            <a:solidFill>
              <a:srgbClr val="FF0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框架 8">
            <a:extLst>
              <a:ext uri="{FF2B5EF4-FFF2-40B4-BE49-F238E27FC236}">
                <a16:creationId xmlns:a16="http://schemas.microsoft.com/office/drawing/2014/main" id="{32FE9B3E-5F27-2B4C-BB9D-072B33842A8A}"/>
              </a:ext>
            </a:extLst>
          </p:cNvPr>
          <p:cNvSpPr/>
          <p:nvPr/>
        </p:nvSpPr>
        <p:spPr>
          <a:xfrm rot="1347011">
            <a:off x="-957473" y="1599302"/>
            <a:ext cx="4552159" cy="4285962"/>
          </a:xfrm>
          <a:prstGeom prst="frame">
            <a:avLst>
              <a:gd name="adj1" fmla="val 5496"/>
            </a:avLst>
          </a:prstGeom>
          <a:solidFill>
            <a:srgbClr val="FF0080"/>
          </a:solidFill>
          <a:ln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solidFill>
                <a:schemeClr val="tx1"/>
              </a:solidFill>
            </a:endParaRPr>
          </a:p>
        </p:txBody>
      </p:sp>
      <p:pic>
        <p:nvPicPr>
          <p:cNvPr id="11266" name="Picture 2" descr="魷魚遊戲】全劇震撼語錄+6關遊戲關卡解析-泡菜板｜PopDaily 波波黛莉">
            <a:extLst>
              <a:ext uri="{FF2B5EF4-FFF2-40B4-BE49-F238E27FC236}">
                <a16:creationId xmlns:a16="http://schemas.microsoft.com/office/drawing/2014/main" id="{1C65E3DA-CB41-3446-86B0-3CDA26BA39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0" t="52912" r="7038" b="6006"/>
          <a:stretch/>
        </p:blipFill>
        <p:spPr bwMode="auto">
          <a:xfrm rot="1327020">
            <a:off x="-3337831" y="1590101"/>
            <a:ext cx="6797663" cy="3277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162049CA-33A8-E743-AEA3-4B8196AFCB77}"/>
              </a:ext>
            </a:extLst>
          </p:cNvPr>
          <p:cNvSpPr txBox="1"/>
          <p:nvPr/>
        </p:nvSpPr>
        <p:spPr>
          <a:xfrm rot="896116">
            <a:off x="90349" y="4561020"/>
            <a:ext cx="45315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sz="8000" dirty="0">
                <a:solidFill>
                  <a:schemeClr val="tx1">
                    <a:alpha val="54000"/>
                  </a:schemeClr>
                </a:solidFill>
                <a:latin typeface="HanWangWCL01" panose="02020600000000000000" pitchFamily="18" charset="-120"/>
                <a:ea typeface="HanWangWCL01" panose="02020600000000000000" pitchFamily="18" charset="-120"/>
              </a:rPr>
              <a:t>章魚遊戲</a:t>
            </a:r>
          </a:p>
        </p:txBody>
      </p:sp>
    </p:spTree>
    <p:extLst>
      <p:ext uri="{BB962C8B-B14F-4D97-AF65-F5344CB8AC3E}">
        <p14:creationId xmlns:p14="http://schemas.microsoft.com/office/powerpoint/2010/main" val="275111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358A2A8-C394-B24D-8C94-62E2A39FE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2F919E5-35A7-9F47-B6DF-BE25AE110F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框架 3">
            <a:extLst>
              <a:ext uri="{FF2B5EF4-FFF2-40B4-BE49-F238E27FC236}">
                <a16:creationId xmlns:a16="http://schemas.microsoft.com/office/drawing/2014/main" id="{46638F28-293D-4441-87BB-D7B503D6AA49}"/>
              </a:ext>
            </a:extLst>
          </p:cNvPr>
          <p:cNvSpPr/>
          <p:nvPr/>
        </p:nvSpPr>
        <p:spPr>
          <a:xfrm>
            <a:off x="624112" y="360005"/>
            <a:ext cx="10726057" cy="6108962"/>
          </a:xfrm>
          <a:prstGeom prst="frame">
            <a:avLst>
              <a:gd name="adj1" fmla="val 4012"/>
            </a:avLst>
          </a:prstGeom>
          <a:solidFill>
            <a:srgbClr val="FF0080"/>
          </a:solidFill>
          <a:ln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66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（       ）說</a:t>
            </a:r>
          </a:p>
          <a:p>
            <a:r>
              <a:rPr lang="zh-TW" altLang="en-US" sz="66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（       ）是（       ）</a:t>
            </a:r>
            <a:endParaRPr lang="en-US" altLang="zh-TW" sz="6600" dirty="0">
              <a:solidFill>
                <a:schemeClr val="bg1"/>
              </a:solidFill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  <a:p>
            <a:r>
              <a:rPr lang="zh-TW" altLang="en-US" sz="66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 的（            ）</a:t>
            </a:r>
          </a:p>
          <a:p>
            <a:r>
              <a:rPr lang="zh-TW" altLang="en-US" sz="66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（                     ）</a:t>
            </a:r>
          </a:p>
          <a:p>
            <a:pPr algn="ctr"/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AB3EE61-AD80-5E42-8AEB-B44BE68D7617}"/>
              </a:ext>
            </a:extLst>
          </p:cNvPr>
          <p:cNvSpPr txBox="1"/>
          <p:nvPr/>
        </p:nvSpPr>
        <p:spPr>
          <a:xfrm>
            <a:off x="2686732" y="1102201"/>
            <a:ext cx="13337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66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誰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25B64ADF-1451-8A48-90DD-14D35A1155CC}"/>
              </a:ext>
            </a:extLst>
          </p:cNvPr>
          <p:cNvSpPr txBox="1"/>
          <p:nvPr/>
        </p:nvSpPr>
        <p:spPr>
          <a:xfrm>
            <a:off x="2265022" y="2267129"/>
            <a:ext cx="4468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66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主題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3EAB033A-749D-5F4D-8C1D-20EED78DCC85}"/>
              </a:ext>
            </a:extLst>
          </p:cNvPr>
          <p:cNvSpPr txBox="1"/>
          <p:nvPr/>
        </p:nvSpPr>
        <p:spPr>
          <a:xfrm>
            <a:off x="7474851" y="2210197"/>
            <a:ext cx="4468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66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形容詞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3EA2C27E-8D40-6B46-9613-50E7A10D8A6B}"/>
              </a:ext>
            </a:extLst>
          </p:cNvPr>
          <p:cNvSpPr txBox="1"/>
          <p:nvPr/>
        </p:nvSpPr>
        <p:spPr>
          <a:xfrm>
            <a:off x="3513249" y="3256128"/>
            <a:ext cx="4468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66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像什麼東西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F93D2DA7-E998-6B48-AA4D-82843DFD69FC}"/>
              </a:ext>
            </a:extLst>
          </p:cNvPr>
          <p:cNvSpPr txBox="1"/>
          <p:nvPr/>
        </p:nvSpPr>
        <p:spPr>
          <a:xfrm>
            <a:off x="3860006" y="4339582"/>
            <a:ext cx="4468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66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給你的感受</a:t>
            </a:r>
          </a:p>
        </p:txBody>
      </p:sp>
    </p:spTree>
    <p:extLst>
      <p:ext uri="{BB962C8B-B14F-4D97-AF65-F5344CB8AC3E}">
        <p14:creationId xmlns:p14="http://schemas.microsoft.com/office/powerpoint/2010/main" val="974147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63CC39-D593-9E4D-A2F3-CA5690279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A5F8A4C-C61A-3343-A1EB-3A5CD58271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D9FEA86F-9920-0E43-A69E-02A327EFA2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558" y="94934"/>
            <a:ext cx="8658564" cy="6494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7806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2FCED8D-ABC8-4941-A5C8-6B8AA54D2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919000"/>
            <a:ext cx="2177142" cy="990550"/>
          </a:xfr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kumimoji="1" lang="zh-TW" altLang="en-US" sz="40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外觀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FDA93CD-AFD1-5A44-A0BA-DF0A768A47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114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pSp>
        <p:nvGrpSpPr>
          <p:cNvPr id="7" name="群組 6">
            <a:extLst>
              <a:ext uri="{FF2B5EF4-FFF2-40B4-BE49-F238E27FC236}">
                <a16:creationId xmlns:a16="http://schemas.microsoft.com/office/drawing/2014/main" id="{8F2DF70A-9669-5E49-BE14-C9FE10FDFC2C}"/>
              </a:ext>
            </a:extLst>
          </p:cNvPr>
          <p:cNvGrpSpPr/>
          <p:nvPr/>
        </p:nvGrpSpPr>
        <p:grpSpPr>
          <a:xfrm>
            <a:off x="758182" y="1095078"/>
            <a:ext cx="4657498" cy="4521200"/>
            <a:chOff x="4847771" y="947057"/>
            <a:chExt cx="4657498" cy="4521200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E32DE3B9-953B-C643-8691-A6731AC67058}"/>
                </a:ext>
              </a:extLst>
            </p:cNvPr>
            <p:cNvSpPr/>
            <p:nvPr/>
          </p:nvSpPr>
          <p:spPr>
            <a:xfrm>
              <a:off x="4847771" y="947057"/>
              <a:ext cx="4657498" cy="4521200"/>
            </a:xfrm>
            <a:prstGeom prst="rect">
              <a:avLst/>
            </a:prstGeom>
            <a:solidFill>
              <a:schemeClr val="tx1"/>
            </a:solidFill>
            <a:ln w="130175">
              <a:solidFill>
                <a:srgbClr val="FF00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/>
            </a:p>
          </p:txBody>
        </p:sp>
        <p:pic>
          <p:nvPicPr>
            <p:cNvPr id="2049" name="圖片 3">
              <a:extLst>
                <a:ext uri="{FF2B5EF4-FFF2-40B4-BE49-F238E27FC236}">
                  <a16:creationId xmlns:a16="http://schemas.microsoft.com/office/drawing/2014/main" id="{DB5BBE40-D4C4-0D45-B43B-65FBF92572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4897199" y="1493632"/>
              <a:ext cx="4569544" cy="34222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標題 1">
            <a:extLst>
              <a:ext uri="{FF2B5EF4-FFF2-40B4-BE49-F238E27FC236}">
                <a16:creationId xmlns:a16="http://schemas.microsoft.com/office/drawing/2014/main" id="{23A55A66-A5BD-BB40-B42F-629B4DAF2EC6}"/>
              </a:ext>
            </a:extLst>
          </p:cNvPr>
          <p:cNvSpPr txBox="1">
            <a:spLocks/>
          </p:cNvSpPr>
          <p:nvPr/>
        </p:nvSpPr>
        <p:spPr>
          <a:xfrm>
            <a:off x="6754810" y="2387653"/>
            <a:ext cx="1199017" cy="990550"/>
          </a:xfrm>
          <a:prstGeom prst="rect">
            <a:avLst/>
          </a:prstGeom>
          <a:ln w="5715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kumimoji="1" lang="zh-TW" altLang="en-US" sz="3600" dirty="0">
                <a:solidFill>
                  <a:schemeClr val="tx1">
                    <a:lumMod val="95000"/>
                  </a:schemeClr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形狀</a:t>
            </a:r>
          </a:p>
        </p:txBody>
      </p:sp>
      <p:sp>
        <p:nvSpPr>
          <p:cNvPr id="10" name="標題 1">
            <a:extLst>
              <a:ext uri="{FF2B5EF4-FFF2-40B4-BE49-F238E27FC236}">
                <a16:creationId xmlns:a16="http://schemas.microsoft.com/office/drawing/2014/main" id="{1B83A282-2266-4A46-A670-A88DE074DA55}"/>
              </a:ext>
            </a:extLst>
          </p:cNvPr>
          <p:cNvSpPr txBox="1">
            <a:spLocks/>
          </p:cNvSpPr>
          <p:nvPr/>
        </p:nvSpPr>
        <p:spPr>
          <a:xfrm>
            <a:off x="6754811" y="4690129"/>
            <a:ext cx="1199017" cy="990550"/>
          </a:xfrm>
          <a:prstGeom prst="rect">
            <a:avLst/>
          </a:prstGeom>
          <a:ln w="5715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kumimoji="1" lang="zh-TW" altLang="en-US" sz="3600" dirty="0">
                <a:solidFill>
                  <a:schemeClr val="tx1">
                    <a:lumMod val="95000"/>
                  </a:schemeClr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顏色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1F0ECF6-FA99-0640-A1D5-1ACAB8BD1989}"/>
              </a:ext>
            </a:extLst>
          </p:cNvPr>
          <p:cNvSpPr/>
          <p:nvPr/>
        </p:nvSpPr>
        <p:spPr>
          <a:xfrm>
            <a:off x="8149574" y="1860622"/>
            <a:ext cx="3712912" cy="204461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4C5CA3E2-38C6-C44B-A9BD-1DF6EF1C2CE9}"/>
              </a:ext>
            </a:extLst>
          </p:cNvPr>
          <p:cNvSpPr/>
          <p:nvPr/>
        </p:nvSpPr>
        <p:spPr>
          <a:xfrm>
            <a:off x="8137414" y="4163098"/>
            <a:ext cx="3712912" cy="204461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pic>
        <p:nvPicPr>
          <p:cNvPr id="1026" name="Picture 2" descr="從「舉手方式心測」看你感情狀態、隱藏人格！ 握拳有高度魅力超神準| ET Fashion | ETtoday新聞雲">
            <a:extLst>
              <a:ext uri="{FF2B5EF4-FFF2-40B4-BE49-F238E27FC236}">
                <a16:creationId xmlns:a16="http://schemas.microsoft.com/office/drawing/2014/main" id="{EFCEC5F0-DD8B-6845-9AFB-8764C135C9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7167" l="10000" r="90000">
                        <a14:foregroundMark x1="58250" y1="94167" x2="63500" y2="94833"/>
                        <a14:foregroundMark x1="57125" y1="96917" x2="65688" y2="97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947" t="16016" r="27732" b="8341"/>
          <a:stretch/>
        </p:blipFill>
        <p:spPr bwMode="auto">
          <a:xfrm rot="155413">
            <a:off x="1296057" y="1281016"/>
            <a:ext cx="2861452" cy="381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群組 20">
            <a:extLst>
              <a:ext uri="{FF2B5EF4-FFF2-40B4-BE49-F238E27FC236}">
                <a16:creationId xmlns:a16="http://schemas.microsoft.com/office/drawing/2014/main" id="{F514E5A0-DD9D-5B41-B5B0-AFD69F7EB331}"/>
              </a:ext>
            </a:extLst>
          </p:cNvPr>
          <p:cNvGrpSpPr/>
          <p:nvPr/>
        </p:nvGrpSpPr>
        <p:grpSpPr>
          <a:xfrm>
            <a:off x="5855741" y="570080"/>
            <a:ext cx="5990703" cy="5807240"/>
            <a:chOff x="5871783" y="529392"/>
            <a:chExt cx="5990703" cy="5807240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47665CF8-FF57-2745-9508-FC720ECDA324}"/>
                </a:ext>
              </a:extLst>
            </p:cNvPr>
            <p:cNvSpPr/>
            <p:nvPr/>
          </p:nvSpPr>
          <p:spPr>
            <a:xfrm>
              <a:off x="5983705" y="529392"/>
              <a:ext cx="5878781" cy="580724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/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F854A997-A1C9-A142-8F93-A42D6CAE6CB9}"/>
                </a:ext>
              </a:extLst>
            </p:cNvPr>
            <p:cNvSpPr/>
            <p:nvPr/>
          </p:nvSpPr>
          <p:spPr>
            <a:xfrm>
              <a:off x="5871783" y="1228397"/>
              <a:ext cx="5878781" cy="44012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4000" dirty="0">
                  <a:solidFill>
                    <a:schemeClr val="bg1"/>
                  </a:solidFill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）說</a:t>
              </a:r>
              <a:endParaRPr lang="en-US" altLang="zh-TW" sz="40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endParaRPr lang="zh-TW" altLang="en-US" sz="40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4000" dirty="0">
                  <a:solidFill>
                    <a:schemeClr val="bg1"/>
                  </a:solidFill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）是（       ）</a:t>
              </a:r>
              <a:endParaRPr lang="en-US" altLang="zh-TW" sz="40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endParaRPr lang="en-US" altLang="zh-TW" sz="40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4000" dirty="0">
                  <a:solidFill>
                    <a:schemeClr val="bg1"/>
                  </a:solidFill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 的（            ）</a:t>
              </a:r>
            </a:p>
            <a:p>
              <a:endParaRPr lang="en-US" altLang="zh-TW" sz="40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4000" dirty="0">
                  <a:solidFill>
                    <a:schemeClr val="bg1"/>
                  </a:solidFill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             ）</a:t>
              </a:r>
              <a:endParaRPr lang="zh-TW" altLang="en-US" sz="4000" dirty="0">
                <a:solidFill>
                  <a:schemeClr val="bg1"/>
                </a:solidFill>
              </a:endParaRPr>
            </a:p>
          </p:txBody>
        </p:sp>
      </p:grp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FD0027FF-DE23-B14C-99C2-F259DBF90455}"/>
              </a:ext>
            </a:extLst>
          </p:cNvPr>
          <p:cNvSpPr txBox="1"/>
          <p:nvPr/>
        </p:nvSpPr>
        <p:spPr>
          <a:xfrm>
            <a:off x="6536074" y="2376509"/>
            <a:ext cx="1769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樟樹</a:t>
            </a:r>
          </a:p>
        </p:txBody>
      </p: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85BBE381-9E7A-0048-965B-28FA8A4CE7F2}"/>
              </a:ext>
            </a:extLst>
          </p:cNvPr>
          <p:cNvSpPr txBox="1"/>
          <p:nvPr/>
        </p:nvSpPr>
        <p:spPr>
          <a:xfrm>
            <a:off x="7826307" y="3584532"/>
            <a:ext cx="1769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手掌</a:t>
            </a:r>
          </a:p>
        </p:txBody>
      </p: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6E15863A-FF93-014E-BAD5-A32BA629D1C3}"/>
              </a:ext>
            </a:extLst>
          </p:cNvPr>
          <p:cNvSpPr txBox="1"/>
          <p:nvPr/>
        </p:nvSpPr>
        <p:spPr>
          <a:xfrm>
            <a:off x="9911975" y="2376509"/>
            <a:ext cx="1769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粗糙</a:t>
            </a: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C56F84CE-3954-C743-B9EB-670940CC7331}"/>
              </a:ext>
            </a:extLst>
          </p:cNvPr>
          <p:cNvSpPr txBox="1"/>
          <p:nvPr/>
        </p:nvSpPr>
        <p:spPr>
          <a:xfrm>
            <a:off x="6754810" y="1103677"/>
            <a:ext cx="1769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我</a:t>
            </a:r>
          </a:p>
        </p:txBody>
      </p:sp>
      <p:sp>
        <p:nvSpPr>
          <p:cNvPr id="31" name="文字方塊 30">
            <a:extLst>
              <a:ext uri="{FF2B5EF4-FFF2-40B4-BE49-F238E27FC236}">
                <a16:creationId xmlns:a16="http://schemas.microsoft.com/office/drawing/2014/main" id="{680C5BFC-F376-F04E-AB16-BF1946FB2B43}"/>
              </a:ext>
            </a:extLst>
          </p:cNvPr>
          <p:cNvSpPr txBox="1"/>
          <p:nvPr/>
        </p:nvSpPr>
        <p:spPr>
          <a:xfrm>
            <a:off x="6506635" y="4805477"/>
            <a:ext cx="51699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伸手就能碰到天</a:t>
            </a:r>
          </a:p>
        </p:txBody>
      </p:sp>
    </p:spTree>
    <p:extLst>
      <p:ext uri="{BB962C8B-B14F-4D97-AF65-F5344CB8AC3E}">
        <p14:creationId xmlns:p14="http://schemas.microsoft.com/office/powerpoint/2010/main" val="227561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9" grpId="0" animBg="1"/>
      <p:bldP spid="9" grpId="1" animBg="1"/>
      <p:bldP spid="10" grpId="1" animBg="1"/>
      <p:bldP spid="10" grpId="2" animBg="1"/>
      <p:bldP spid="3" grpId="0" animBg="1"/>
      <p:bldP spid="3" grpId="1" animBg="1"/>
      <p:bldP spid="24" grpId="0" animBg="1"/>
      <p:bldP spid="24" grpId="1" animBg="1"/>
      <p:bldP spid="27" grpId="0"/>
      <p:bldP spid="28" grpId="0"/>
      <p:bldP spid="29" grpId="0"/>
      <p:bldP spid="30" grpId="0"/>
      <p:bldP spid="3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2FCED8D-ABC8-4941-A5C8-6B8AA54D2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919000"/>
            <a:ext cx="2177142" cy="990550"/>
          </a:xfr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kumimoji="1" lang="zh-TW" altLang="en-US" sz="40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地點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FDA93CD-AFD1-5A44-A0BA-DF0A768A47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114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pSp>
        <p:nvGrpSpPr>
          <p:cNvPr id="7" name="群組 6">
            <a:extLst>
              <a:ext uri="{FF2B5EF4-FFF2-40B4-BE49-F238E27FC236}">
                <a16:creationId xmlns:a16="http://schemas.microsoft.com/office/drawing/2014/main" id="{8F2DF70A-9669-5E49-BE14-C9FE10FDFC2C}"/>
              </a:ext>
            </a:extLst>
          </p:cNvPr>
          <p:cNvGrpSpPr/>
          <p:nvPr/>
        </p:nvGrpSpPr>
        <p:grpSpPr>
          <a:xfrm>
            <a:off x="758182" y="1095078"/>
            <a:ext cx="4657498" cy="4521200"/>
            <a:chOff x="4847771" y="947057"/>
            <a:chExt cx="4657498" cy="4521200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E32DE3B9-953B-C643-8691-A6731AC67058}"/>
                </a:ext>
              </a:extLst>
            </p:cNvPr>
            <p:cNvSpPr/>
            <p:nvPr/>
          </p:nvSpPr>
          <p:spPr>
            <a:xfrm>
              <a:off x="4847771" y="947057"/>
              <a:ext cx="4657498" cy="4521200"/>
            </a:xfrm>
            <a:prstGeom prst="rect">
              <a:avLst/>
            </a:prstGeom>
            <a:solidFill>
              <a:schemeClr val="tx1"/>
            </a:solidFill>
            <a:ln w="130175">
              <a:solidFill>
                <a:srgbClr val="FF00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/>
            </a:p>
          </p:txBody>
        </p:sp>
        <p:pic>
          <p:nvPicPr>
            <p:cNvPr id="2049" name="圖片 3">
              <a:extLst>
                <a:ext uri="{FF2B5EF4-FFF2-40B4-BE49-F238E27FC236}">
                  <a16:creationId xmlns:a16="http://schemas.microsoft.com/office/drawing/2014/main" id="{DB5BBE40-D4C4-0D45-B43B-65FBF92572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4897199" y="1493632"/>
              <a:ext cx="4569544" cy="34222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標題 1">
            <a:extLst>
              <a:ext uri="{FF2B5EF4-FFF2-40B4-BE49-F238E27FC236}">
                <a16:creationId xmlns:a16="http://schemas.microsoft.com/office/drawing/2014/main" id="{23A55A66-A5BD-BB40-B42F-629B4DAF2EC6}"/>
              </a:ext>
            </a:extLst>
          </p:cNvPr>
          <p:cNvSpPr txBox="1">
            <a:spLocks/>
          </p:cNvSpPr>
          <p:nvPr/>
        </p:nvSpPr>
        <p:spPr>
          <a:xfrm>
            <a:off x="6754810" y="2387653"/>
            <a:ext cx="1199017" cy="990550"/>
          </a:xfrm>
          <a:prstGeom prst="rect">
            <a:avLst/>
          </a:prstGeom>
          <a:ln w="5715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kumimoji="1" lang="zh-TW" altLang="en-US" sz="3600" dirty="0">
                <a:solidFill>
                  <a:schemeClr val="tx1">
                    <a:lumMod val="95000"/>
                  </a:schemeClr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位置</a:t>
            </a:r>
          </a:p>
        </p:txBody>
      </p:sp>
      <p:sp>
        <p:nvSpPr>
          <p:cNvPr id="10" name="標題 1">
            <a:extLst>
              <a:ext uri="{FF2B5EF4-FFF2-40B4-BE49-F238E27FC236}">
                <a16:creationId xmlns:a16="http://schemas.microsoft.com/office/drawing/2014/main" id="{1B83A282-2266-4A46-A670-A88DE074DA55}"/>
              </a:ext>
            </a:extLst>
          </p:cNvPr>
          <p:cNvSpPr txBox="1">
            <a:spLocks/>
          </p:cNvSpPr>
          <p:nvPr/>
        </p:nvSpPr>
        <p:spPr>
          <a:xfrm>
            <a:off x="6754811" y="4690129"/>
            <a:ext cx="1199017" cy="990550"/>
          </a:xfrm>
          <a:prstGeom prst="rect">
            <a:avLst/>
          </a:prstGeom>
          <a:ln w="5715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kumimoji="1" lang="zh-TW" altLang="en-US" sz="3600" dirty="0">
                <a:solidFill>
                  <a:schemeClr val="tx1">
                    <a:lumMod val="95000"/>
                  </a:schemeClr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附近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1F0ECF6-FA99-0640-A1D5-1ACAB8BD1989}"/>
              </a:ext>
            </a:extLst>
          </p:cNvPr>
          <p:cNvSpPr/>
          <p:nvPr/>
        </p:nvSpPr>
        <p:spPr>
          <a:xfrm>
            <a:off x="8149574" y="1860622"/>
            <a:ext cx="3712912" cy="204461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4C5CA3E2-38C6-C44B-A9BD-1DF6EF1C2CE9}"/>
              </a:ext>
            </a:extLst>
          </p:cNvPr>
          <p:cNvSpPr/>
          <p:nvPr/>
        </p:nvSpPr>
        <p:spPr>
          <a:xfrm>
            <a:off x="8137414" y="4163098"/>
            <a:ext cx="3712912" cy="204461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grpSp>
        <p:nvGrpSpPr>
          <p:cNvPr id="21" name="群組 20">
            <a:extLst>
              <a:ext uri="{FF2B5EF4-FFF2-40B4-BE49-F238E27FC236}">
                <a16:creationId xmlns:a16="http://schemas.microsoft.com/office/drawing/2014/main" id="{F514E5A0-DD9D-5B41-B5B0-AFD69F7EB331}"/>
              </a:ext>
            </a:extLst>
          </p:cNvPr>
          <p:cNvGrpSpPr/>
          <p:nvPr/>
        </p:nvGrpSpPr>
        <p:grpSpPr>
          <a:xfrm>
            <a:off x="5871783" y="525380"/>
            <a:ext cx="5990703" cy="5807240"/>
            <a:chOff x="5871783" y="529392"/>
            <a:chExt cx="5990703" cy="5807240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47665CF8-FF57-2745-9508-FC720ECDA324}"/>
                </a:ext>
              </a:extLst>
            </p:cNvPr>
            <p:cNvSpPr/>
            <p:nvPr/>
          </p:nvSpPr>
          <p:spPr>
            <a:xfrm>
              <a:off x="5983705" y="529392"/>
              <a:ext cx="5878781" cy="580724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/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F854A997-A1C9-A142-8F93-A42D6CAE6CB9}"/>
                </a:ext>
              </a:extLst>
            </p:cNvPr>
            <p:cNvSpPr/>
            <p:nvPr/>
          </p:nvSpPr>
          <p:spPr>
            <a:xfrm>
              <a:off x="5871783" y="1228397"/>
              <a:ext cx="5878781" cy="44012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4000" dirty="0">
                  <a:solidFill>
                    <a:schemeClr val="bg1"/>
                  </a:solidFill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）說</a:t>
              </a:r>
              <a:endParaRPr lang="en-US" altLang="zh-TW" sz="40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endParaRPr lang="zh-TW" altLang="en-US" sz="40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4000" dirty="0">
                  <a:solidFill>
                    <a:schemeClr val="bg1"/>
                  </a:solidFill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）是（       ）</a:t>
              </a:r>
              <a:endParaRPr lang="en-US" altLang="zh-TW" sz="40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endParaRPr lang="en-US" altLang="zh-TW" sz="40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4000" dirty="0">
                  <a:solidFill>
                    <a:schemeClr val="bg1"/>
                  </a:solidFill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 的（            ）</a:t>
              </a:r>
            </a:p>
            <a:p>
              <a:endParaRPr lang="en-US" altLang="zh-TW" sz="40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4000" dirty="0">
                  <a:solidFill>
                    <a:schemeClr val="bg1"/>
                  </a:solidFill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             ）</a:t>
              </a:r>
              <a:endParaRPr lang="zh-TW" altLang="en-US" sz="4000" dirty="0">
                <a:solidFill>
                  <a:schemeClr val="bg1"/>
                </a:solidFill>
              </a:endParaRPr>
            </a:p>
          </p:txBody>
        </p:sp>
      </p:grp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FD0027FF-DE23-B14C-99C2-F259DBF90455}"/>
              </a:ext>
            </a:extLst>
          </p:cNvPr>
          <p:cNvSpPr txBox="1"/>
          <p:nvPr/>
        </p:nvSpPr>
        <p:spPr>
          <a:xfrm>
            <a:off x="6552116" y="2331809"/>
            <a:ext cx="1769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樟樹</a:t>
            </a:r>
          </a:p>
        </p:txBody>
      </p: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85BBE381-9E7A-0048-965B-28FA8A4CE7F2}"/>
              </a:ext>
            </a:extLst>
          </p:cNvPr>
          <p:cNvSpPr txBox="1"/>
          <p:nvPr/>
        </p:nvSpPr>
        <p:spPr>
          <a:xfrm>
            <a:off x="7280879" y="3539832"/>
            <a:ext cx="29539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警衛伯伯</a:t>
            </a:r>
          </a:p>
        </p:txBody>
      </p: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6E15863A-FF93-014E-BAD5-A32BA629D1C3}"/>
              </a:ext>
            </a:extLst>
          </p:cNvPr>
          <p:cNvSpPr txBox="1"/>
          <p:nvPr/>
        </p:nvSpPr>
        <p:spPr>
          <a:xfrm>
            <a:off x="9928017" y="2331809"/>
            <a:ext cx="1769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辛苦</a:t>
            </a: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C56F84CE-3954-C743-B9EB-670940CC7331}"/>
              </a:ext>
            </a:extLst>
          </p:cNvPr>
          <p:cNvSpPr txBox="1"/>
          <p:nvPr/>
        </p:nvSpPr>
        <p:spPr>
          <a:xfrm>
            <a:off x="6770852" y="1058977"/>
            <a:ext cx="1769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我</a:t>
            </a:r>
          </a:p>
        </p:txBody>
      </p:sp>
      <p:sp>
        <p:nvSpPr>
          <p:cNvPr id="31" name="文字方塊 30">
            <a:extLst>
              <a:ext uri="{FF2B5EF4-FFF2-40B4-BE49-F238E27FC236}">
                <a16:creationId xmlns:a16="http://schemas.microsoft.com/office/drawing/2014/main" id="{680C5BFC-F376-F04E-AB16-BF1946FB2B43}"/>
              </a:ext>
            </a:extLst>
          </p:cNvPr>
          <p:cNvSpPr txBox="1"/>
          <p:nvPr/>
        </p:nvSpPr>
        <p:spPr>
          <a:xfrm>
            <a:off x="6763307" y="4760777"/>
            <a:ext cx="51699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守護我們安全</a:t>
            </a:r>
          </a:p>
        </p:txBody>
      </p:sp>
      <p:grpSp>
        <p:nvGrpSpPr>
          <p:cNvPr id="8" name="群組 7">
            <a:extLst>
              <a:ext uri="{FF2B5EF4-FFF2-40B4-BE49-F238E27FC236}">
                <a16:creationId xmlns:a16="http://schemas.microsoft.com/office/drawing/2014/main" id="{16788B0E-C57B-9C47-A167-E436C07BD3C5}"/>
              </a:ext>
            </a:extLst>
          </p:cNvPr>
          <p:cNvGrpSpPr/>
          <p:nvPr/>
        </p:nvGrpSpPr>
        <p:grpSpPr>
          <a:xfrm>
            <a:off x="950689" y="1467891"/>
            <a:ext cx="3590681" cy="4036093"/>
            <a:chOff x="758183" y="1580185"/>
            <a:chExt cx="3590681" cy="4036093"/>
          </a:xfrm>
        </p:grpSpPr>
        <p:pic>
          <p:nvPicPr>
            <p:cNvPr id="2050" name="Picture 2" descr="植樹節植樹節快樂植物樹木, 樹擬人卡通, 植樹節植物樹木卡通形象, 植樹節素材，PSD格式圖案和PNG圖片免費下載">
              <a:extLst>
                <a:ext uri="{FF2B5EF4-FFF2-40B4-BE49-F238E27FC236}">
                  <a16:creationId xmlns:a16="http://schemas.microsoft.com/office/drawing/2014/main" id="{855E04DB-CAFD-3B46-B186-87D78900303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846" b="93713" l="10000" r="94083">
                          <a14:foregroundMark x1="92417" y1="61981" x2="92417" y2="61981"/>
                          <a14:foregroundMark x1="66750" y1="91934" x2="66750" y2="91934"/>
                          <a14:foregroundMark x1="83167" y1="93772" x2="83167" y2="93772"/>
                          <a14:foregroundMark x1="66417" y1="93772" x2="66417" y2="93772"/>
                          <a14:foregroundMark x1="94083" y1="58956" x2="94083" y2="58956"/>
                          <a14:backgroundMark x1="31917" y1="61507" x2="31917" y2="61507"/>
                          <a14:backgroundMark x1="31917" y1="61507" x2="31917" y2="61507"/>
                          <a14:backgroundMark x1="22417" y1="56821" x2="32583" y2="84935"/>
                          <a14:backgroundMark x1="28333" y1="52610" x2="35917" y2="58482"/>
                          <a14:backgroundMark x1="35917" y1="58482" x2="35917" y2="58482"/>
                          <a14:backgroundMark x1="35917" y1="58244" x2="35917" y2="58244"/>
                          <a14:backgroundMark x1="35917" y1="58244" x2="35917" y2="58244"/>
                          <a14:backgroundMark x1="44083" y1="66429" x2="44083" y2="66429"/>
                          <a14:backgroundMark x1="44083" y1="66429" x2="44083" y2="66429"/>
                          <a14:backgroundMark x1="44083" y1="66429" x2="35583" y2="74140"/>
                          <a14:backgroundMark x1="46417" y1="64116" x2="37500" y2="64769"/>
                          <a14:backgroundMark x1="25000" y1="48636" x2="44750" y2="95907"/>
                          <a14:backgroundMark x1="39167" y1="49585" x2="39167" y2="78351"/>
                          <a14:backgroundMark x1="50333" y1="51957" x2="48333" y2="69692"/>
                          <a14:backgroundMark x1="89083" y1="76512" x2="89083" y2="76512"/>
                        </a14:backgroundRemoval>
                      </a14:imgEffect>
                      <a14:imgEffect>
                        <a14:saturation sat="37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188" t="41148" b="-1"/>
            <a:stretch/>
          </p:blipFill>
          <p:spPr bwMode="auto">
            <a:xfrm>
              <a:off x="1347493" y="1580185"/>
              <a:ext cx="2773320" cy="40360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保安-插圖素材[7760009] - PIXTA圖庫">
              <a:extLst>
                <a:ext uri="{FF2B5EF4-FFF2-40B4-BE49-F238E27FC236}">
                  <a16:creationId xmlns:a16="http://schemas.microsoft.com/office/drawing/2014/main" id="{6B25F178-0B47-9E47-A171-486060A68E9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47968" b="89393" l="24649" r="66846">
                          <a14:foregroundMark x1="31884" y1="65556" x2="35266" y2="62444"/>
                          <a14:foregroundMark x1="28744" y1="59111" x2="28744" y2="59111"/>
                          <a14:foregroundMark x1="25845" y1="58222" x2="25845" y2="58222"/>
                          <a14:foregroundMark x1="28019" y1="58444" x2="28019" y2="58444"/>
                          <a14:foregroundMark x1="53865" y1="49556" x2="53865" y2="49556"/>
                          <a14:foregroundMark x1="51932" y1="49556" x2="51932" y2="49556"/>
                          <a14:foregroundMark x1="48792" y1="49556" x2="48792" y2="49556"/>
                          <a14:foregroundMark x1="51449" y1="50667" x2="51449" y2="50667"/>
                          <a14:foregroundMark x1="48792" y1="50444" x2="48792" y2="50444"/>
                          <a14:foregroundMark x1="49758" y1="49778" x2="49758" y2="49778"/>
                          <a14:foregroundMark x1="47343" y1="48000" x2="47343" y2="48000"/>
                          <a14:foregroundMark x1="46618" y1="66667" x2="46618" y2="66667"/>
                          <a14:foregroundMark x1="53865" y1="65778" x2="53865" y2="65778"/>
                          <a14:foregroundMark x1="46860" y1="66667" x2="46860" y2="66667"/>
                          <a14:foregroundMark x1="44928" y1="66000" x2="44928" y2="66000"/>
                          <a14:foregroundMark x1="48792" y1="66000" x2="48792" y2="66000"/>
                          <a14:foregroundMark x1="61353" y1="70667" x2="61353" y2="70667"/>
                          <a14:foregroundMark x1="61353" y1="69111" x2="61353" y2="69111"/>
                          <a14:foregroundMark x1="32609" y1="65333" x2="32609" y2="65333"/>
                          <a14:foregroundMark x1="31643" y1="66444" x2="31643" y2="66444"/>
                          <a14:foregroundMark x1="43961" y1="53778" x2="43961" y2="53778"/>
                          <a14:foregroundMark x1="43961" y1="53778" x2="43961" y2="53778"/>
                          <a14:foregroundMark x1="44928" y1="52667" x2="44928" y2="52667"/>
                          <a14:foregroundMark x1="43961" y1="51111" x2="43961" y2="51111"/>
                          <a14:foregroundMark x1="43478" y1="50667" x2="43478" y2="50667"/>
                          <a14:foregroundMark x1="44928" y1="50667" x2="44928" y2="50667"/>
                        </a14:backgroundRemoval>
                      </a14:imgEffect>
                      <a14:imgEffect>
                        <a14:saturation sat="27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374" t="42790" r="27879" b="36533"/>
            <a:stretch/>
          </p:blipFill>
          <p:spPr bwMode="auto">
            <a:xfrm>
              <a:off x="758183" y="3937033"/>
              <a:ext cx="3531810" cy="12793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4" descr="保安-插圖素材[7760009] - PIXTA圖庫">
              <a:extLst>
                <a:ext uri="{FF2B5EF4-FFF2-40B4-BE49-F238E27FC236}">
                  <a16:creationId xmlns:a16="http://schemas.microsoft.com/office/drawing/2014/main" id="{CF490298-DB4F-AE43-A061-EAFD01DDBE0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10586" b="33042" l="26833" r="71990">
                          <a14:foregroundMark x1="43237" y1="23556" x2="43237" y2="23556"/>
                          <a14:foregroundMark x1="43237" y1="23778" x2="43237" y2="23778"/>
                          <a14:foregroundMark x1="37681" y1="24667" x2="46860" y2="24667"/>
                          <a14:foregroundMark x1="46860" y1="24667" x2="51691" y2="23111"/>
                          <a14:foregroundMark x1="51691" y1="22889" x2="58696" y2="23111"/>
                          <a14:foregroundMark x1="58696" y1="22889" x2="64251" y2="24000"/>
                          <a14:foregroundMark x1="35749" y1="25556" x2="35749" y2="25556"/>
                        </a14:backgroundRemoval>
                      </a14:imgEffect>
                      <a14:imgEffect>
                        <a14:saturation sat="18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189" t="7779" r="22365" b="64151"/>
            <a:stretch/>
          </p:blipFill>
          <p:spPr bwMode="auto">
            <a:xfrm>
              <a:off x="1381073" y="2094601"/>
              <a:ext cx="2967791" cy="16042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35816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9" grpId="0" animBg="1"/>
      <p:bldP spid="9" grpId="1" animBg="1"/>
      <p:bldP spid="10" grpId="0" animBg="1"/>
      <p:bldP spid="10" grpId="1" animBg="1"/>
      <p:bldP spid="3" grpId="0" animBg="1"/>
      <p:bldP spid="3" grpId="1" animBg="1"/>
      <p:bldP spid="24" grpId="0" animBg="1"/>
      <p:bldP spid="24" grpId="1" animBg="1"/>
      <p:bldP spid="27" grpId="0"/>
      <p:bldP spid="28" grpId="0"/>
      <p:bldP spid="29" grpId="0"/>
      <p:bldP spid="30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EC893B8-BFB1-9947-8D66-6F51BBBBD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9727" y="293914"/>
            <a:ext cx="9905998" cy="1905000"/>
          </a:xfrm>
        </p:spPr>
        <p:txBody>
          <a:bodyPr>
            <a:normAutofit/>
          </a:bodyPr>
          <a:lstStyle/>
          <a:p>
            <a:pPr algn="ctr"/>
            <a:r>
              <a:rPr kumimoji="1" lang="zh-TW" altLang="en-US" sz="80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換你試試看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900019C-3E8D-D248-9B6C-E9BE69DD20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pic>
        <p:nvPicPr>
          <p:cNvPr id="4098" name="Picture 2" descr="魷魚遊戲》為何119號「舉槍自殺」紅衣管理者露臉為何會死？背後兩層因素深度解析！- 我們用電影寫日記- 台灣好好網">
            <a:extLst>
              <a:ext uri="{FF2B5EF4-FFF2-40B4-BE49-F238E27FC236}">
                <a16:creationId xmlns:a16="http://schemas.microsoft.com/office/drawing/2014/main" id="{2991007A-AC43-1E4D-B8AF-4BA0CA34F7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379" b="97268" l="10000" r="90968">
                        <a14:foregroundMark x1="54839" y1="8379" x2="58172" y2="8743"/>
                        <a14:foregroundMark x1="27849" y1="96357" x2="71183" y2="96539"/>
                        <a14:foregroundMark x1="71183" y1="96539" x2="75376" y2="96357"/>
                        <a14:foregroundMark x1="75376" y1="96357" x2="79462" y2="94171"/>
                        <a14:foregroundMark x1="79462" y1="94171" x2="87204" y2="93807"/>
                        <a14:foregroundMark x1="89677" y1="97086" x2="90968" y2="972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392" r="4024"/>
          <a:stretch/>
        </p:blipFill>
        <p:spPr bwMode="auto">
          <a:xfrm>
            <a:off x="2641599" y="2198914"/>
            <a:ext cx="6202254" cy="465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92462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BFDA93CD-AFD1-5A44-A0BA-DF0A768A47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114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pSp>
        <p:nvGrpSpPr>
          <p:cNvPr id="7" name="群組 6">
            <a:extLst>
              <a:ext uri="{FF2B5EF4-FFF2-40B4-BE49-F238E27FC236}">
                <a16:creationId xmlns:a16="http://schemas.microsoft.com/office/drawing/2014/main" id="{8F2DF70A-9669-5E49-BE14-C9FE10FDFC2C}"/>
              </a:ext>
            </a:extLst>
          </p:cNvPr>
          <p:cNvGrpSpPr/>
          <p:nvPr/>
        </p:nvGrpSpPr>
        <p:grpSpPr>
          <a:xfrm>
            <a:off x="276535" y="1346245"/>
            <a:ext cx="4102960" cy="4030043"/>
            <a:chOff x="4847771" y="947057"/>
            <a:chExt cx="4657498" cy="4521200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E32DE3B9-953B-C643-8691-A6731AC67058}"/>
                </a:ext>
              </a:extLst>
            </p:cNvPr>
            <p:cNvSpPr/>
            <p:nvPr/>
          </p:nvSpPr>
          <p:spPr>
            <a:xfrm>
              <a:off x="4847771" y="947057"/>
              <a:ext cx="4657498" cy="4521200"/>
            </a:xfrm>
            <a:prstGeom prst="rect">
              <a:avLst/>
            </a:prstGeom>
            <a:solidFill>
              <a:schemeClr val="tx1"/>
            </a:solidFill>
            <a:ln w="130175">
              <a:solidFill>
                <a:srgbClr val="FF00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 dirty="0"/>
            </a:p>
          </p:txBody>
        </p:sp>
        <p:pic>
          <p:nvPicPr>
            <p:cNvPr id="2049" name="圖片 3">
              <a:extLst>
                <a:ext uri="{FF2B5EF4-FFF2-40B4-BE49-F238E27FC236}">
                  <a16:creationId xmlns:a16="http://schemas.microsoft.com/office/drawing/2014/main" id="{DB5BBE40-D4C4-0D45-B43B-65FBF92572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4897199" y="1493632"/>
              <a:ext cx="4569544" cy="34222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群組 20">
            <a:extLst>
              <a:ext uri="{FF2B5EF4-FFF2-40B4-BE49-F238E27FC236}">
                <a16:creationId xmlns:a16="http://schemas.microsoft.com/office/drawing/2014/main" id="{F514E5A0-DD9D-5B41-B5B0-AFD69F7EB331}"/>
              </a:ext>
            </a:extLst>
          </p:cNvPr>
          <p:cNvGrpSpPr/>
          <p:nvPr/>
        </p:nvGrpSpPr>
        <p:grpSpPr>
          <a:xfrm>
            <a:off x="4604884" y="449160"/>
            <a:ext cx="7136776" cy="5807240"/>
            <a:chOff x="6021269" y="2800474"/>
            <a:chExt cx="6017680" cy="5807240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47665CF8-FF57-2745-9508-FC720ECDA324}"/>
                </a:ext>
              </a:extLst>
            </p:cNvPr>
            <p:cNvSpPr/>
            <p:nvPr/>
          </p:nvSpPr>
          <p:spPr>
            <a:xfrm>
              <a:off x="6160168" y="2800474"/>
              <a:ext cx="5878781" cy="580724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/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F854A997-A1C9-A142-8F93-A42D6CAE6CB9}"/>
                </a:ext>
              </a:extLst>
            </p:cNvPr>
            <p:cNvSpPr/>
            <p:nvPr/>
          </p:nvSpPr>
          <p:spPr>
            <a:xfrm>
              <a:off x="6021269" y="3148824"/>
              <a:ext cx="5878781" cy="52629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4800" dirty="0">
                  <a:solidFill>
                    <a:schemeClr val="bg1"/>
                  </a:solidFill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）說</a:t>
              </a:r>
              <a:endParaRPr lang="en-US" altLang="zh-TW" sz="48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endParaRPr lang="zh-TW" altLang="en-US" sz="48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4800" dirty="0">
                  <a:solidFill>
                    <a:schemeClr val="bg1"/>
                  </a:solidFill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）是（       ）</a:t>
              </a:r>
              <a:endParaRPr lang="en-US" altLang="zh-TW" sz="48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endParaRPr lang="en-US" altLang="zh-TW" sz="48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4800" dirty="0">
                  <a:solidFill>
                    <a:schemeClr val="bg1"/>
                  </a:solidFill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 的（            ）</a:t>
              </a:r>
            </a:p>
            <a:p>
              <a:endParaRPr lang="en-US" altLang="zh-TW" sz="48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4800" dirty="0">
                  <a:solidFill>
                    <a:schemeClr val="bg1"/>
                  </a:solidFill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             ）</a:t>
              </a:r>
              <a:endParaRPr lang="zh-TW" altLang="en-US" sz="48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37915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0BFD069-1308-5C44-8917-B91361C77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BE1D7F9-2B13-2D42-89A2-671C113842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5" name="甜甜圈 4">
            <a:extLst>
              <a:ext uri="{FF2B5EF4-FFF2-40B4-BE49-F238E27FC236}">
                <a16:creationId xmlns:a16="http://schemas.microsoft.com/office/drawing/2014/main" id="{41F3837C-D248-2C43-9130-90FDD2A34579}"/>
              </a:ext>
            </a:extLst>
          </p:cNvPr>
          <p:cNvSpPr/>
          <p:nvPr/>
        </p:nvSpPr>
        <p:spPr>
          <a:xfrm>
            <a:off x="2875126" y="365993"/>
            <a:ext cx="6181787" cy="6126013"/>
          </a:xfrm>
          <a:prstGeom prst="donut">
            <a:avLst>
              <a:gd name="adj" fmla="val 3679"/>
            </a:avLst>
          </a:prstGeom>
          <a:solidFill>
            <a:srgbClr val="FF0080"/>
          </a:solidFill>
          <a:ln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solidFill>
                <a:srgbClr val="FF0080"/>
              </a:solidFill>
            </a:endParaRPr>
          </a:p>
        </p:txBody>
      </p:sp>
      <p:sp>
        <p:nvSpPr>
          <p:cNvPr id="4" name="手繪多邊形 3">
            <a:extLst>
              <a:ext uri="{FF2B5EF4-FFF2-40B4-BE49-F238E27FC236}">
                <a16:creationId xmlns:a16="http://schemas.microsoft.com/office/drawing/2014/main" id="{69CF169D-6EA5-964A-BBAC-AB012A34AC16}"/>
              </a:ext>
            </a:extLst>
          </p:cNvPr>
          <p:cNvSpPr/>
          <p:nvPr/>
        </p:nvSpPr>
        <p:spPr>
          <a:xfrm>
            <a:off x="3109198" y="2148881"/>
            <a:ext cx="5730288" cy="4108810"/>
          </a:xfrm>
          <a:custGeom>
            <a:avLst/>
            <a:gdLst>
              <a:gd name="connsiteX0" fmla="*/ 163391 w 5730288"/>
              <a:gd name="connsiteY0" fmla="*/ 369730 h 4108810"/>
              <a:gd name="connsiteX1" fmla="*/ 484234 w 5730288"/>
              <a:gd name="connsiteY1" fmla="*/ 16803 h 4108810"/>
              <a:gd name="connsiteX2" fmla="*/ 997581 w 5730288"/>
              <a:gd name="connsiteY2" fmla="*/ 97014 h 4108810"/>
              <a:gd name="connsiteX3" fmla="*/ 1414676 w 5730288"/>
              <a:gd name="connsiteY3" fmla="*/ 449940 h 4108810"/>
              <a:gd name="connsiteX4" fmla="*/ 1895939 w 5730288"/>
              <a:gd name="connsiteY4" fmla="*/ 642445 h 4108810"/>
              <a:gd name="connsiteX5" fmla="*/ 2345118 w 5730288"/>
              <a:gd name="connsiteY5" fmla="*/ 353687 h 4108810"/>
              <a:gd name="connsiteX6" fmla="*/ 2682002 w 5730288"/>
              <a:gd name="connsiteY6" fmla="*/ 145140 h 4108810"/>
              <a:gd name="connsiteX7" fmla="*/ 3435981 w 5730288"/>
              <a:gd name="connsiteY7" fmla="*/ 273477 h 4108810"/>
              <a:gd name="connsiteX8" fmla="*/ 3804949 w 5730288"/>
              <a:gd name="connsiteY8" fmla="*/ 546193 h 4108810"/>
              <a:gd name="connsiteX9" fmla="*/ 4077665 w 5730288"/>
              <a:gd name="connsiteY9" fmla="*/ 722656 h 4108810"/>
              <a:gd name="connsiteX10" fmla="*/ 4719349 w 5730288"/>
              <a:gd name="connsiteY10" fmla="*/ 690572 h 4108810"/>
              <a:gd name="connsiteX11" fmla="*/ 4992065 w 5730288"/>
              <a:gd name="connsiteY11" fmla="*/ 64930 h 4108810"/>
              <a:gd name="connsiteX12" fmla="*/ 5521455 w 5730288"/>
              <a:gd name="connsiteY12" fmla="*/ 273477 h 4108810"/>
              <a:gd name="connsiteX13" fmla="*/ 5681876 w 5730288"/>
              <a:gd name="connsiteY13" fmla="*/ 963287 h 4108810"/>
              <a:gd name="connsiteX14" fmla="*/ 5730002 w 5730288"/>
              <a:gd name="connsiteY14" fmla="*/ 1316214 h 4108810"/>
              <a:gd name="connsiteX15" fmla="*/ 5665834 w 5730288"/>
              <a:gd name="connsiteY15" fmla="*/ 1813519 h 4108810"/>
              <a:gd name="connsiteX16" fmla="*/ 5553539 w 5730288"/>
              <a:gd name="connsiteY16" fmla="*/ 2262698 h 4108810"/>
              <a:gd name="connsiteX17" fmla="*/ 5328949 w 5730288"/>
              <a:gd name="connsiteY17" fmla="*/ 2679793 h 4108810"/>
              <a:gd name="connsiteX18" fmla="*/ 5056234 w 5730288"/>
              <a:gd name="connsiteY18" fmla="*/ 3096887 h 4108810"/>
              <a:gd name="connsiteX19" fmla="*/ 4655181 w 5730288"/>
              <a:gd name="connsiteY19" fmla="*/ 3433772 h 4108810"/>
              <a:gd name="connsiteX20" fmla="*/ 4077665 w 5730288"/>
              <a:gd name="connsiteY20" fmla="*/ 3818782 h 4108810"/>
              <a:gd name="connsiteX21" fmla="*/ 3532234 w 5730288"/>
              <a:gd name="connsiteY21" fmla="*/ 4027330 h 4108810"/>
              <a:gd name="connsiteX22" fmla="*/ 2986802 w 5730288"/>
              <a:gd name="connsiteY22" fmla="*/ 4107540 h 4108810"/>
              <a:gd name="connsiteX23" fmla="*/ 2232823 w 5730288"/>
              <a:gd name="connsiteY23" fmla="*/ 4059414 h 4108810"/>
              <a:gd name="connsiteX24" fmla="*/ 1639265 w 5730288"/>
              <a:gd name="connsiteY24" fmla="*/ 3850866 h 4108810"/>
              <a:gd name="connsiteX25" fmla="*/ 1158002 w 5730288"/>
              <a:gd name="connsiteY25" fmla="*/ 3578151 h 4108810"/>
              <a:gd name="connsiteX26" fmla="*/ 692781 w 5730288"/>
              <a:gd name="connsiteY26" fmla="*/ 3112930 h 4108810"/>
              <a:gd name="connsiteX27" fmla="*/ 355897 w 5730288"/>
              <a:gd name="connsiteY27" fmla="*/ 2663751 h 4108810"/>
              <a:gd name="connsiteX28" fmla="*/ 163391 w 5730288"/>
              <a:gd name="connsiteY28" fmla="*/ 2230614 h 4108810"/>
              <a:gd name="connsiteX29" fmla="*/ 51097 w 5730288"/>
              <a:gd name="connsiteY29" fmla="*/ 1717266 h 4108810"/>
              <a:gd name="connsiteX30" fmla="*/ 2970 w 5730288"/>
              <a:gd name="connsiteY30" fmla="*/ 1284130 h 4108810"/>
              <a:gd name="connsiteX31" fmla="*/ 19013 w 5730288"/>
              <a:gd name="connsiteY31" fmla="*/ 915161 h 4108810"/>
              <a:gd name="connsiteX32" fmla="*/ 163391 w 5730288"/>
              <a:gd name="connsiteY32" fmla="*/ 369730 h 410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730288" h="4108810">
                <a:moveTo>
                  <a:pt x="163391" y="369730"/>
                </a:moveTo>
                <a:cubicBezTo>
                  <a:pt x="240928" y="220004"/>
                  <a:pt x="345202" y="62256"/>
                  <a:pt x="484234" y="16803"/>
                </a:cubicBezTo>
                <a:cubicBezTo>
                  <a:pt x="623266" y="-28650"/>
                  <a:pt x="842507" y="24824"/>
                  <a:pt x="997581" y="97014"/>
                </a:cubicBezTo>
                <a:cubicBezTo>
                  <a:pt x="1152655" y="169203"/>
                  <a:pt x="1264950" y="359035"/>
                  <a:pt x="1414676" y="449940"/>
                </a:cubicBezTo>
                <a:cubicBezTo>
                  <a:pt x="1564402" y="540845"/>
                  <a:pt x="1740865" y="658487"/>
                  <a:pt x="1895939" y="642445"/>
                </a:cubicBezTo>
                <a:cubicBezTo>
                  <a:pt x="2051013" y="626403"/>
                  <a:pt x="2214107" y="436571"/>
                  <a:pt x="2345118" y="353687"/>
                </a:cubicBezTo>
                <a:cubicBezTo>
                  <a:pt x="2476129" y="270803"/>
                  <a:pt x="2500192" y="158508"/>
                  <a:pt x="2682002" y="145140"/>
                </a:cubicBezTo>
                <a:cubicBezTo>
                  <a:pt x="2863812" y="131772"/>
                  <a:pt x="3248823" y="206635"/>
                  <a:pt x="3435981" y="273477"/>
                </a:cubicBezTo>
                <a:cubicBezTo>
                  <a:pt x="3623139" y="340319"/>
                  <a:pt x="3698002" y="471330"/>
                  <a:pt x="3804949" y="546193"/>
                </a:cubicBezTo>
                <a:cubicBezTo>
                  <a:pt x="3911896" y="621056"/>
                  <a:pt x="3925265" y="698593"/>
                  <a:pt x="4077665" y="722656"/>
                </a:cubicBezTo>
                <a:cubicBezTo>
                  <a:pt x="4230065" y="746719"/>
                  <a:pt x="4566949" y="800193"/>
                  <a:pt x="4719349" y="690572"/>
                </a:cubicBezTo>
                <a:cubicBezTo>
                  <a:pt x="4871749" y="580951"/>
                  <a:pt x="4858381" y="134446"/>
                  <a:pt x="4992065" y="64930"/>
                </a:cubicBezTo>
                <a:cubicBezTo>
                  <a:pt x="5125749" y="-4586"/>
                  <a:pt x="5406486" y="123751"/>
                  <a:pt x="5521455" y="273477"/>
                </a:cubicBezTo>
                <a:cubicBezTo>
                  <a:pt x="5636424" y="423203"/>
                  <a:pt x="5647118" y="789497"/>
                  <a:pt x="5681876" y="963287"/>
                </a:cubicBezTo>
                <a:cubicBezTo>
                  <a:pt x="5716634" y="1137077"/>
                  <a:pt x="5732676" y="1174509"/>
                  <a:pt x="5730002" y="1316214"/>
                </a:cubicBezTo>
                <a:cubicBezTo>
                  <a:pt x="5727328" y="1457919"/>
                  <a:pt x="5695244" y="1655772"/>
                  <a:pt x="5665834" y="1813519"/>
                </a:cubicBezTo>
                <a:cubicBezTo>
                  <a:pt x="5636424" y="1971266"/>
                  <a:pt x="5609686" y="2118319"/>
                  <a:pt x="5553539" y="2262698"/>
                </a:cubicBezTo>
                <a:cubicBezTo>
                  <a:pt x="5497392" y="2407077"/>
                  <a:pt x="5411833" y="2540762"/>
                  <a:pt x="5328949" y="2679793"/>
                </a:cubicBezTo>
                <a:cubicBezTo>
                  <a:pt x="5246065" y="2818824"/>
                  <a:pt x="5168529" y="2971224"/>
                  <a:pt x="5056234" y="3096887"/>
                </a:cubicBezTo>
                <a:cubicBezTo>
                  <a:pt x="4943939" y="3222550"/>
                  <a:pt x="4818276" y="3313456"/>
                  <a:pt x="4655181" y="3433772"/>
                </a:cubicBezTo>
                <a:cubicBezTo>
                  <a:pt x="4492086" y="3554088"/>
                  <a:pt x="4264823" y="3719856"/>
                  <a:pt x="4077665" y="3818782"/>
                </a:cubicBezTo>
                <a:cubicBezTo>
                  <a:pt x="3890507" y="3917708"/>
                  <a:pt x="3714045" y="3979204"/>
                  <a:pt x="3532234" y="4027330"/>
                </a:cubicBezTo>
                <a:cubicBezTo>
                  <a:pt x="3350423" y="4075456"/>
                  <a:pt x="3203370" y="4102193"/>
                  <a:pt x="2986802" y="4107540"/>
                </a:cubicBezTo>
                <a:cubicBezTo>
                  <a:pt x="2770234" y="4112887"/>
                  <a:pt x="2457412" y="4102193"/>
                  <a:pt x="2232823" y="4059414"/>
                </a:cubicBezTo>
                <a:cubicBezTo>
                  <a:pt x="2008234" y="4016635"/>
                  <a:pt x="1818402" y="3931076"/>
                  <a:pt x="1639265" y="3850866"/>
                </a:cubicBezTo>
                <a:cubicBezTo>
                  <a:pt x="1460128" y="3770656"/>
                  <a:pt x="1315749" y="3701140"/>
                  <a:pt x="1158002" y="3578151"/>
                </a:cubicBezTo>
                <a:cubicBezTo>
                  <a:pt x="1000255" y="3455162"/>
                  <a:pt x="826465" y="3265330"/>
                  <a:pt x="692781" y="3112930"/>
                </a:cubicBezTo>
                <a:cubicBezTo>
                  <a:pt x="559097" y="2960530"/>
                  <a:pt x="444129" y="2810804"/>
                  <a:pt x="355897" y="2663751"/>
                </a:cubicBezTo>
                <a:cubicBezTo>
                  <a:pt x="267665" y="2516698"/>
                  <a:pt x="214191" y="2388361"/>
                  <a:pt x="163391" y="2230614"/>
                </a:cubicBezTo>
                <a:cubicBezTo>
                  <a:pt x="112591" y="2072867"/>
                  <a:pt x="77834" y="1875013"/>
                  <a:pt x="51097" y="1717266"/>
                </a:cubicBezTo>
                <a:cubicBezTo>
                  <a:pt x="24360" y="1559519"/>
                  <a:pt x="8317" y="1417814"/>
                  <a:pt x="2970" y="1284130"/>
                </a:cubicBezTo>
                <a:cubicBezTo>
                  <a:pt x="-2377" y="1150446"/>
                  <a:pt x="-2377" y="1067561"/>
                  <a:pt x="19013" y="915161"/>
                </a:cubicBezTo>
                <a:cubicBezTo>
                  <a:pt x="40402" y="762761"/>
                  <a:pt x="85854" y="519456"/>
                  <a:pt x="163391" y="369730"/>
                </a:cubicBezTo>
                <a:close/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pic>
        <p:nvPicPr>
          <p:cNvPr id="10242" name="Picture 2" descr="金币图片素材_免费金币PNG设计图片大全_图精灵">
            <a:extLst>
              <a:ext uri="{FF2B5EF4-FFF2-40B4-BE49-F238E27FC236}">
                <a16:creationId xmlns:a16="http://schemas.microsoft.com/office/drawing/2014/main" id="{22944532-0BBE-7C41-B62E-77AB752B6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000" b="95000" l="7308" r="94231">
                        <a14:foregroundMark x1="29615" y1="47647" x2="29615" y2="47647"/>
                        <a14:foregroundMark x1="35000" y1="38235" x2="35000" y2="38235"/>
                        <a14:foregroundMark x1="50769" y1="64412" x2="50769" y2="64412"/>
                        <a14:foregroundMark x1="79615" y1="60588" x2="79615" y2="60588"/>
                        <a14:foregroundMark x1="66154" y1="52941" x2="66154" y2="52941"/>
                        <a14:foregroundMark x1="63077" y1="41176" x2="63077" y2="41176"/>
                        <a14:foregroundMark x1="69615" y1="22647" x2="69615" y2="22647"/>
                        <a14:foregroundMark x1="57308" y1="10882" x2="57308" y2="10882"/>
                        <a14:foregroundMark x1="55000" y1="5882" x2="55000" y2="5882"/>
                        <a14:foregroundMark x1="47308" y1="22941" x2="47308" y2="22941"/>
                        <a14:foregroundMark x1="34231" y1="20882" x2="34231" y2="20882"/>
                        <a14:foregroundMark x1="25769" y1="31176" x2="25769" y2="31176"/>
                        <a14:foregroundMark x1="29231" y1="62941" x2="29231" y2="62941"/>
                        <a14:foregroundMark x1="23462" y1="72059" x2="23462" y2="72059"/>
                        <a14:foregroundMark x1="40000" y1="70294" x2="40000" y2="70294"/>
                        <a14:foregroundMark x1="48846" y1="46471" x2="48846" y2="46471"/>
                        <a14:foregroundMark x1="68462" y1="32059" x2="68462" y2="32059"/>
                        <a14:foregroundMark x1="78462" y1="31765" x2="78462" y2="31765"/>
                        <a14:foregroundMark x1="75000" y1="42647" x2="75000" y2="42647"/>
                        <a14:foregroundMark x1="7692" y1="90588" x2="7692" y2="90588"/>
                        <a14:foregroundMark x1="22692" y1="94412" x2="22692" y2="94412"/>
                        <a14:foregroundMark x1="78462" y1="95294" x2="78462" y2="95294"/>
                        <a14:foregroundMark x1="90769" y1="87647" x2="90769" y2="87647"/>
                        <a14:foregroundMark x1="94231" y1="87647" x2="94231" y2="87647"/>
                        <a14:foregroundMark x1="69615" y1="69412" x2="69615" y2="69412"/>
                        <a14:foregroundMark x1="58462" y1="32059" x2="58462" y2="32059"/>
                        <a14:foregroundMark x1="56154" y1="35000" x2="56154" y2="3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198" y="-1264172"/>
            <a:ext cx="5355771" cy="466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3594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F5CE83A-4EC4-094E-903B-10E4431CA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5315" y="2040627"/>
            <a:ext cx="5981925" cy="1905000"/>
          </a:xfrm>
        </p:spPr>
        <p:txBody>
          <a:bodyPr/>
          <a:lstStyle/>
          <a:p>
            <a:r>
              <a:rPr kumimoji="1" lang="zh-TW" altLang="en-US" sz="40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關卡</a:t>
            </a:r>
            <a:r>
              <a:rPr kumimoji="1" lang="en-US" altLang="zh-TW" sz="40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3. </a:t>
            </a:r>
            <a:r>
              <a:rPr kumimoji="1" lang="zh-TW" altLang="en-US" sz="4400" dirty="0">
                <a:solidFill>
                  <a:srgbClr val="FF0080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章魚遊戲</a:t>
            </a:r>
            <a:endParaRPr kumimoji="1" lang="zh-TW" altLang="en-US" dirty="0">
              <a:solidFill>
                <a:srgbClr val="FF0080"/>
              </a:solidFill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</p:txBody>
      </p:sp>
      <p:sp>
        <p:nvSpPr>
          <p:cNvPr id="6" name="標題 1">
            <a:extLst>
              <a:ext uri="{FF2B5EF4-FFF2-40B4-BE49-F238E27FC236}">
                <a16:creationId xmlns:a16="http://schemas.microsoft.com/office/drawing/2014/main" id="{FE400BF5-62C4-F943-A8A8-3688EFC30E00}"/>
              </a:ext>
            </a:extLst>
          </p:cNvPr>
          <p:cNvSpPr txBox="1">
            <a:spLocks/>
          </p:cNvSpPr>
          <p:nvPr/>
        </p:nvSpPr>
        <p:spPr>
          <a:xfrm>
            <a:off x="5145315" y="3742283"/>
            <a:ext cx="5981925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kumimoji="1" lang="zh-TW" altLang="en-US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隨機分派主題，各組需依照主題仿寫出完整的一首詩。</a:t>
            </a:r>
            <a:endParaRPr kumimoji="1" lang="en-US" altLang="zh-TW" dirty="0"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</p:txBody>
      </p:sp>
      <p:cxnSp>
        <p:nvCxnSpPr>
          <p:cNvPr id="8" name="直線接點 7">
            <a:extLst>
              <a:ext uri="{FF2B5EF4-FFF2-40B4-BE49-F238E27FC236}">
                <a16:creationId xmlns:a16="http://schemas.microsoft.com/office/drawing/2014/main" id="{EFE8982A-8D65-FD4D-A717-9523EA25DA8F}"/>
              </a:ext>
            </a:extLst>
          </p:cNvPr>
          <p:cNvCxnSpPr/>
          <p:nvPr/>
        </p:nvCxnSpPr>
        <p:spPr>
          <a:xfrm>
            <a:off x="5145315" y="3429000"/>
            <a:ext cx="6132285" cy="0"/>
          </a:xfrm>
          <a:prstGeom prst="line">
            <a:avLst/>
          </a:prstGeom>
          <a:ln w="28575">
            <a:solidFill>
              <a:srgbClr val="FF0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框架 8">
            <a:extLst>
              <a:ext uri="{FF2B5EF4-FFF2-40B4-BE49-F238E27FC236}">
                <a16:creationId xmlns:a16="http://schemas.microsoft.com/office/drawing/2014/main" id="{32FE9B3E-5F27-2B4C-BB9D-072B33842A8A}"/>
              </a:ext>
            </a:extLst>
          </p:cNvPr>
          <p:cNvSpPr/>
          <p:nvPr/>
        </p:nvSpPr>
        <p:spPr>
          <a:xfrm rot="1347011">
            <a:off x="-957473" y="1599302"/>
            <a:ext cx="4552159" cy="4285962"/>
          </a:xfrm>
          <a:prstGeom prst="frame">
            <a:avLst>
              <a:gd name="adj1" fmla="val 5496"/>
            </a:avLst>
          </a:prstGeom>
          <a:solidFill>
            <a:srgbClr val="FF0080"/>
          </a:solidFill>
          <a:ln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solidFill>
                <a:schemeClr val="tx1"/>
              </a:solidFill>
            </a:endParaRPr>
          </a:p>
        </p:txBody>
      </p:sp>
      <p:pic>
        <p:nvPicPr>
          <p:cNvPr id="4098" name="Picture 2" descr="魷魚遊戲》最高級非正方形?各人持槍大不同?分析遊戲的階級制度">
            <a:extLst>
              <a:ext uri="{FF2B5EF4-FFF2-40B4-BE49-F238E27FC236}">
                <a16:creationId xmlns:a16="http://schemas.microsoft.com/office/drawing/2014/main" id="{E21704F5-EE58-D64F-ABCC-DB7F27042B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3" t="5087" r="22855" b="42277"/>
          <a:stretch/>
        </p:blipFill>
        <p:spPr bwMode="auto">
          <a:xfrm rot="1361954">
            <a:off x="-712154" y="1931358"/>
            <a:ext cx="4032621" cy="3609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162049CA-33A8-E743-AEA3-4B8196AFCB77}"/>
              </a:ext>
            </a:extLst>
          </p:cNvPr>
          <p:cNvSpPr txBox="1"/>
          <p:nvPr/>
        </p:nvSpPr>
        <p:spPr>
          <a:xfrm rot="896116">
            <a:off x="90349" y="4561020"/>
            <a:ext cx="45315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sz="8000" dirty="0">
                <a:solidFill>
                  <a:schemeClr val="tx1">
                    <a:alpha val="54000"/>
                  </a:schemeClr>
                </a:solidFill>
                <a:latin typeface="HanWangWCL01" panose="02020600000000000000" pitchFamily="18" charset="-120"/>
                <a:ea typeface="HanWangWCL01" panose="02020600000000000000" pitchFamily="18" charset="-120"/>
              </a:rPr>
              <a:t>章魚遊戲</a:t>
            </a:r>
          </a:p>
        </p:txBody>
      </p:sp>
    </p:spTree>
    <p:extLst>
      <p:ext uri="{BB962C8B-B14F-4D97-AF65-F5344CB8AC3E}">
        <p14:creationId xmlns:p14="http://schemas.microsoft.com/office/powerpoint/2010/main" val="294958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群組 14">
            <a:extLst>
              <a:ext uri="{FF2B5EF4-FFF2-40B4-BE49-F238E27FC236}">
                <a16:creationId xmlns:a16="http://schemas.microsoft.com/office/drawing/2014/main" id="{B9CA9FBD-F781-134C-A587-4D00FA0E9E9A}"/>
              </a:ext>
            </a:extLst>
          </p:cNvPr>
          <p:cNvGrpSpPr/>
          <p:nvPr/>
        </p:nvGrpSpPr>
        <p:grpSpPr>
          <a:xfrm>
            <a:off x="3218834" y="119549"/>
            <a:ext cx="5754332" cy="6618902"/>
            <a:chOff x="3216993" y="119549"/>
            <a:chExt cx="5754332" cy="6618902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7B4FE7D3-4AF0-0549-A673-545BC434018B}"/>
                </a:ext>
              </a:extLst>
            </p:cNvPr>
            <p:cNvSpPr/>
            <p:nvPr/>
          </p:nvSpPr>
          <p:spPr>
            <a:xfrm>
              <a:off x="3216993" y="119549"/>
              <a:ext cx="5754332" cy="206210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）說</a:t>
              </a: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）是（       ）</a:t>
              </a:r>
              <a:endParaRPr lang="en-US" altLang="zh-TW" sz="3200" dirty="0"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 的（            ）</a:t>
              </a:r>
              <a:endParaRPr lang="en-US" altLang="zh-TW" sz="3200" dirty="0"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             ）</a:t>
              </a:r>
              <a:endParaRPr lang="zh-TW" altLang="en-US" sz="3200" dirty="0"/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81EBDC1D-6EE5-8D4B-A6F0-DF46312E536E}"/>
                </a:ext>
              </a:extLst>
            </p:cNvPr>
            <p:cNvSpPr/>
            <p:nvPr/>
          </p:nvSpPr>
          <p:spPr>
            <a:xfrm>
              <a:off x="3216993" y="2397948"/>
              <a:ext cx="5754332" cy="206210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）說</a:t>
              </a: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）是（       ）</a:t>
              </a:r>
              <a:endParaRPr lang="en-US" altLang="zh-TW" sz="3200" dirty="0"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 的（            ）</a:t>
              </a:r>
              <a:endParaRPr lang="en-US" altLang="zh-TW" sz="3200" dirty="0"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             ）</a:t>
              </a:r>
              <a:endParaRPr lang="zh-TW" altLang="en-US" sz="3200" dirty="0"/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4D1C5FF5-732F-0F40-84C3-0849E6969DCA}"/>
                </a:ext>
              </a:extLst>
            </p:cNvPr>
            <p:cNvSpPr/>
            <p:nvPr/>
          </p:nvSpPr>
          <p:spPr>
            <a:xfrm>
              <a:off x="3216993" y="4676348"/>
              <a:ext cx="5754332" cy="206210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）說</a:t>
              </a: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）是（       ）</a:t>
              </a:r>
              <a:endParaRPr lang="en-US" altLang="zh-TW" sz="3200" dirty="0"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 的（            ）</a:t>
              </a:r>
              <a:endParaRPr lang="en-US" altLang="zh-TW" sz="3200" dirty="0"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             ）</a:t>
              </a:r>
              <a:endParaRPr lang="zh-TW" altLang="en-US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2891626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9E787A45-38D0-4C45-85D5-49D8046445D3}"/>
              </a:ext>
            </a:extLst>
          </p:cNvPr>
          <p:cNvSpPr txBox="1"/>
          <p:nvPr/>
        </p:nvSpPr>
        <p:spPr>
          <a:xfrm>
            <a:off x="4668251" y="4114510"/>
            <a:ext cx="2983832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zh-TW" altLang="en-US" sz="4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學習單一張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9F7CAA22-30F1-4D41-8EF9-B676BB004697}"/>
              </a:ext>
            </a:extLst>
          </p:cNvPr>
          <p:cNvSpPr txBox="1"/>
          <p:nvPr/>
        </p:nvSpPr>
        <p:spPr>
          <a:xfrm>
            <a:off x="4668251" y="5144606"/>
            <a:ext cx="2983832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zh-TW" altLang="en-US" sz="4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提示卡一張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927BFB2C-0F38-2941-9E7E-30B88A02E01C}"/>
              </a:ext>
            </a:extLst>
          </p:cNvPr>
          <p:cNvSpPr txBox="1"/>
          <p:nvPr/>
        </p:nvSpPr>
        <p:spPr>
          <a:xfrm>
            <a:off x="4198101" y="3258698"/>
            <a:ext cx="3795797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zh-TW" altLang="en-US" sz="4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主題照片一張</a:t>
            </a:r>
          </a:p>
        </p:txBody>
      </p:sp>
      <p:pic>
        <p:nvPicPr>
          <p:cNvPr id="7170" name="Picture 2" descr="橘黄色带阴影的锦囊样式优惠券PNG图片素材免费下载- 编号5447222">
            <a:extLst>
              <a:ext uri="{FF2B5EF4-FFF2-40B4-BE49-F238E27FC236}">
                <a16:creationId xmlns:a16="http://schemas.microsoft.com/office/drawing/2014/main" id="{E564EB79-5F4D-6046-A367-E236045116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08" b="91729" l="0" r="31053">
                        <a14:foregroundMark x1="13158" y1="5263" x2="18158" y2="9774"/>
                        <a14:foregroundMark x1="526" y1="54135" x2="3421" y2="55639"/>
                        <a14:foregroundMark x1="29474" y1="55639" x2="31053" y2="58647"/>
                        <a14:foregroundMark x1="11842" y1="90977" x2="18158" y2="91729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colorTemperature colorTemp="59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6953"/>
          <a:stretch/>
        </p:blipFill>
        <p:spPr bwMode="auto">
          <a:xfrm>
            <a:off x="3655848" y="1772073"/>
            <a:ext cx="4883484" cy="517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738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078 -0.04375 0 -0.08681 -0.00195 -0.12963 C -0.00221 -0.13819 -0.00508 -0.14606 -0.00664 -0.15417 C -0.0099 -0.17176 -0.00612 -0.15324 -0.01133 -0.17361 C -0.01263 -0.17847 -0.01328 -0.18287 -0.01445 -0.18773 C -0.02057 -0.2081 -0.01745 -0.19421 -0.02253 -0.20949 C -0.03216 -0.23889 -0.01654 -0.19653 -0.03203 -0.23704 C -0.03307 -0.24005 -0.03385 -0.24282 -0.03516 -0.24514 C -0.03633 -0.24745 -0.03737 -0.24884 -0.03828 -0.25069 C -0.04206 -0.25903 -0.04453 -0.26968 -0.04948 -0.27546 C -0.05104 -0.27731 -0.05273 -0.27894 -0.05417 -0.28102 C -0.06068 -0.29028 -0.0569 -0.28819 -0.0638 -0.29491 C -0.06784 -0.29861 -0.07305 -0.29977 -0.07643 -0.30579 C -0.08281 -0.3169 -0.07904 -0.31319 -0.0875 -0.31713 C -0.09076 -0.3206 -0.09349 -0.32569 -0.09701 -0.32778 C -0.1082 -0.33426 -0.0944 -0.32593 -0.1082 -0.33611 C -0.10964 -0.33704 -0.11133 -0.3375 -0.11289 -0.33843 C -0.1151 -0.34051 -0.11706 -0.34259 -0.11914 -0.34444 C -0.1224 -0.3463 -0.12578 -0.34676 -0.12878 -0.34977 C -0.13815 -0.35787 -0.13281 -0.3537 -0.14466 -0.36065 L -0.15417 -0.36597 C -0.15625 -0.36736 -0.15846 -0.36829 -0.16055 -0.36898 C -0.1651 -0.37106 -0.1737 -0.37338 -0.17786 -0.37477 C -0.18281 -0.37569 -0.1875 -0.37616 -0.19219 -0.37708 C -0.19648 -0.37778 -0.20065 -0.3794 -0.20495 -0.38009 C -0.20651 -0.38032 -0.25378 -0.38727 -0.26367 -0.38819 C -0.29336 -0.39144 -0.2806 -0.38912 -0.30182 -0.39329 C -0.30495 -0.39259 -0.30898 -0.39514 -0.3112 -0.39097 C -0.31263 -0.38866 -0.30651 -0.38519 -0.30651 -0.38495 " pathEditMode="relative" rAng="0" ptsTypes="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73" y="-19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48148E-6 L -0.00521 -0.5182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2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 C 0.00234 -0.07894 -0.00104 -0.03403 0.00338 -0.06921 C 0.0039 -0.07361 0.00573 -0.09259 0.00677 -0.09745 C 0.00768 -0.10185 0.00911 -0.10602 0.01028 -0.11042 C 0.01302 -0.13009 0.01133 -0.11898 0.01536 -0.14352 C 0.01536 -0.14329 0.01901 -0.16412 0.01901 -0.16366 C 0.01953 -0.16644 0.02018 -0.16898 0.0207 -0.17153 C 0.022 -0.17847 0.02265 -0.18565 0.02422 -0.19213 C 0.02474 -0.19468 0.02552 -0.19722 0.02591 -0.2 C 0.02656 -0.20394 0.02682 -0.20856 0.0276 -0.21273 C 0.02969 -0.22153 0.0332 -0.2294 0.03463 -0.23819 C 0.03515 -0.2419 0.03568 -0.24514 0.03646 -0.24861 C 0.0375 -0.2537 0.03919 -0.25856 0.03984 -0.26389 C 0.04036 -0.26806 0.04075 -0.27245 0.04153 -0.27685 C 0.04362 -0.28542 0.04713 -0.29352 0.04844 -0.30231 C 0.0539 -0.33426 0.04713 -0.29444 0.05208 -0.32014 C 0.05729 -0.34722 0.04896 -0.30926 0.05729 -0.3456 C 0.05729 -0.34537 0.06068 -0.36111 0.06068 -0.36088 C 0.06185 -0.36366 0.06328 -0.36597 0.06406 -0.36875 C 0.0707 -0.39005 0.06393 -0.37894 0.07122 -0.38912 C 0.07578 -0.41644 0.0694 -0.38449 0.0763 -0.40718 C 0.08594 -0.43889 0.07239 -0.40602 0.08685 -0.43796 L 0.09375 -0.45324 C 0.09492 -0.45579 0.09661 -0.4581 0.09713 -0.46088 C 0.10169 -0.48009 0.09583 -0.45625 0.10247 -0.47639 C 0.10338 -0.4787 0.10312 -0.48171 0.10417 -0.48403 C 0.10612 -0.48796 0.10937 -0.49028 0.11107 -0.49398 C 0.1194 -0.51227 0.10898 -0.48981 0.11992 -0.51204 C 0.12109 -0.51458 0.122 -0.51736 0.12331 -0.51991 C 0.12435 -0.52176 0.12578 -0.52292 0.12682 -0.525 C 0.12812 -0.52731 0.12903 -0.53032 0.13021 -0.53264 C 0.13125 -0.53426 0.13281 -0.53588 0.13385 -0.53773 C 0.1362 -0.54282 0.13776 -0.54884 0.14075 -0.55301 L 0.15469 -0.57361 L 0.15976 -0.58125 C 0.16107 -0.5831 0.16198 -0.58495 0.16328 -0.58634 C 0.1651 -0.58796 0.16706 -0.58935 0.16862 -0.59144 C 0.17161 -0.59537 0.175 -0.59931 0.17721 -0.6044 C 0.1806 -0.61181 0.18099 -0.61343 0.18594 -0.61968 C 0.19036 -0.625 0.19114 -0.62477 0.19648 -0.62731 C 0.19818 -0.62917 0.19974 -0.63125 0.20156 -0.63241 C 0.20495 -0.63472 0.21198 -0.6375 0.21198 -0.63727 C 0.21549 -0.64097 0.21849 -0.64583 0.22239 -0.64792 L 0.23294 -0.65301 C 0.23841 -0.66111 0.23411 -0.65648 0.24323 -0.66042 C 0.25 -0.66366 0.25547 -0.66759 0.2625 -0.66829 C 0.26771 -0.66898 0.27292 -0.66829 0.27825 -0.66829 " pathEditMode="relative" rAng="0" ptsTypes="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06" y="-3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群組 14">
            <a:extLst>
              <a:ext uri="{FF2B5EF4-FFF2-40B4-BE49-F238E27FC236}">
                <a16:creationId xmlns:a16="http://schemas.microsoft.com/office/drawing/2014/main" id="{B9CA9FBD-F781-134C-A587-4D00FA0E9E9A}"/>
              </a:ext>
            </a:extLst>
          </p:cNvPr>
          <p:cNvGrpSpPr/>
          <p:nvPr/>
        </p:nvGrpSpPr>
        <p:grpSpPr>
          <a:xfrm>
            <a:off x="618172" y="119549"/>
            <a:ext cx="5754332" cy="6618902"/>
            <a:chOff x="3216993" y="119549"/>
            <a:chExt cx="5754332" cy="6618902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7B4FE7D3-4AF0-0549-A673-545BC434018B}"/>
                </a:ext>
              </a:extLst>
            </p:cNvPr>
            <p:cNvSpPr/>
            <p:nvPr/>
          </p:nvSpPr>
          <p:spPr>
            <a:xfrm>
              <a:off x="3216993" y="119549"/>
              <a:ext cx="5754332" cy="206210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）說</a:t>
              </a: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）是（       ）</a:t>
              </a:r>
              <a:endParaRPr lang="en-US" altLang="zh-TW" sz="3200" dirty="0"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 的（            ）</a:t>
              </a:r>
              <a:endParaRPr lang="en-US" altLang="zh-TW" sz="3200" dirty="0"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             ）</a:t>
              </a:r>
              <a:endParaRPr lang="zh-TW" altLang="en-US" sz="3200" dirty="0"/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81EBDC1D-6EE5-8D4B-A6F0-DF46312E536E}"/>
                </a:ext>
              </a:extLst>
            </p:cNvPr>
            <p:cNvSpPr/>
            <p:nvPr/>
          </p:nvSpPr>
          <p:spPr>
            <a:xfrm>
              <a:off x="3216993" y="2397948"/>
              <a:ext cx="5754332" cy="206210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）說</a:t>
              </a: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）是（       ）</a:t>
              </a:r>
              <a:endParaRPr lang="en-US" altLang="zh-TW" sz="3200" dirty="0"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 的（            ）</a:t>
              </a:r>
              <a:endParaRPr lang="en-US" altLang="zh-TW" sz="3200" dirty="0"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             ）</a:t>
              </a:r>
              <a:endParaRPr lang="zh-TW" altLang="en-US" sz="3200" dirty="0"/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4D1C5FF5-732F-0F40-84C3-0849E6969DCA}"/>
                </a:ext>
              </a:extLst>
            </p:cNvPr>
            <p:cNvSpPr/>
            <p:nvPr/>
          </p:nvSpPr>
          <p:spPr>
            <a:xfrm>
              <a:off x="3216993" y="4676348"/>
              <a:ext cx="5754332" cy="206210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）說</a:t>
              </a: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）是（       ）</a:t>
              </a:r>
              <a:endParaRPr lang="en-US" altLang="zh-TW" sz="3200" dirty="0"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 的（            ）</a:t>
              </a:r>
              <a:endParaRPr lang="en-US" altLang="zh-TW" sz="3200" dirty="0">
                <a:latin typeface="HanWangYenHeavy" panose="02020300000000000000" pitchFamily="18" charset="-120"/>
                <a:ea typeface="HanWangYenHeavy" panose="02020300000000000000" pitchFamily="18" charset="-120"/>
              </a:endParaRPr>
            </a:p>
            <a:p>
              <a:r>
                <a:rPr lang="zh-TW" altLang="en-US" sz="3200" dirty="0">
                  <a:latin typeface="HanWangYenHeavy" panose="02020300000000000000" pitchFamily="18" charset="-120"/>
                  <a:ea typeface="HanWangYenHeavy" panose="02020300000000000000" pitchFamily="18" charset="-120"/>
                </a:rPr>
                <a:t>（                    ）</a:t>
              </a:r>
              <a:endParaRPr lang="zh-TW" altLang="en-US" sz="3200" dirty="0"/>
            </a:p>
          </p:txBody>
        </p:sp>
      </p:grp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61E5579B-1C48-8B47-9A35-FD8ED672DFE0}"/>
              </a:ext>
            </a:extLst>
          </p:cNvPr>
          <p:cNvSpPr txBox="1"/>
          <p:nvPr/>
        </p:nvSpPr>
        <p:spPr>
          <a:xfrm>
            <a:off x="6832551" y="227271"/>
            <a:ext cx="52150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TW" altLang="en-US" sz="5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任務：新詩仿寫</a:t>
            </a: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AB062BC5-C4E4-4543-8294-E358269792F8}"/>
              </a:ext>
            </a:extLst>
          </p:cNvPr>
          <p:cNvSpPr txBox="1"/>
          <p:nvPr/>
        </p:nvSpPr>
        <p:spPr>
          <a:xfrm>
            <a:off x="6832551" y="1258323"/>
            <a:ext cx="521507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TW" sz="4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1.</a:t>
            </a:r>
            <a:r>
              <a:rPr lang="zh-TW" altLang="en-US" sz="4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依照學習單的格</a:t>
            </a:r>
            <a:endParaRPr lang="en-US" altLang="zh-TW" sz="4400" dirty="0"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  <a:p>
            <a:pPr algn="l"/>
            <a:r>
              <a:rPr lang="zh-TW" altLang="en-US" sz="4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  式寫在紙上。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E2BCF9AA-B7A9-DC48-9358-3A01AE02FB79}"/>
              </a:ext>
            </a:extLst>
          </p:cNvPr>
          <p:cNvSpPr txBox="1"/>
          <p:nvPr/>
        </p:nvSpPr>
        <p:spPr>
          <a:xfrm>
            <a:off x="6832551" y="2935705"/>
            <a:ext cx="521507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TW" sz="4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2.</a:t>
            </a:r>
            <a:r>
              <a:rPr lang="zh-TW" altLang="en-US" sz="4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根據提示卡上的</a:t>
            </a:r>
            <a:endParaRPr lang="en-US" altLang="zh-TW" sz="4400" dirty="0"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  <a:p>
            <a:pPr algn="l"/>
            <a:r>
              <a:rPr lang="zh-TW" altLang="en-US" sz="4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  資訊依序寫完三</a:t>
            </a:r>
            <a:endParaRPr lang="en-US" altLang="zh-TW" sz="4400" dirty="0">
              <a:latin typeface="HanWangYenHeavy" panose="02020300000000000000" pitchFamily="18" charset="-120"/>
              <a:ea typeface="HanWangYenHeavy" panose="02020300000000000000" pitchFamily="18" charset="-120"/>
            </a:endParaRPr>
          </a:p>
          <a:p>
            <a:pPr algn="l"/>
            <a:r>
              <a:rPr lang="zh-TW" altLang="en-US" sz="4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  個人說的內容。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837B86E9-1BB5-D34C-BD11-6075AFC66ED8}"/>
              </a:ext>
            </a:extLst>
          </p:cNvPr>
          <p:cNvSpPr txBox="1"/>
          <p:nvPr/>
        </p:nvSpPr>
        <p:spPr>
          <a:xfrm>
            <a:off x="6832551" y="5291900"/>
            <a:ext cx="52150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TW" sz="4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3.</a:t>
            </a:r>
            <a:r>
              <a:rPr lang="zh-TW" altLang="en-US" sz="4400" dirty="0">
                <a:latin typeface="HanWangYenHeavy" panose="02020300000000000000" pitchFamily="18" charset="-120"/>
                <a:ea typeface="HanWangYenHeavy" panose="02020300000000000000" pitchFamily="18" charset="-120"/>
              </a:rPr>
              <a:t>完成請飛遞。</a:t>
            </a:r>
          </a:p>
        </p:txBody>
      </p:sp>
    </p:spTree>
    <p:extLst>
      <p:ext uri="{BB962C8B-B14F-4D97-AF65-F5344CB8AC3E}">
        <p14:creationId xmlns:p14="http://schemas.microsoft.com/office/powerpoint/2010/main" val="9437011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甜甜圈 4">
            <a:extLst>
              <a:ext uri="{FF2B5EF4-FFF2-40B4-BE49-F238E27FC236}">
                <a16:creationId xmlns:a16="http://schemas.microsoft.com/office/drawing/2014/main" id="{41F3837C-D248-2C43-9130-90FDD2A34579}"/>
              </a:ext>
            </a:extLst>
          </p:cNvPr>
          <p:cNvSpPr/>
          <p:nvPr/>
        </p:nvSpPr>
        <p:spPr>
          <a:xfrm>
            <a:off x="2875126" y="365993"/>
            <a:ext cx="6181787" cy="6126013"/>
          </a:xfrm>
          <a:prstGeom prst="donut">
            <a:avLst>
              <a:gd name="adj" fmla="val 3679"/>
            </a:avLst>
          </a:prstGeom>
          <a:solidFill>
            <a:srgbClr val="FF0080"/>
          </a:solidFill>
          <a:ln>
            <a:solidFill>
              <a:srgbClr val="FF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solidFill>
                <a:srgbClr val="FF0080"/>
              </a:solidFill>
            </a:endParaRPr>
          </a:p>
        </p:txBody>
      </p:sp>
      <p:grpSp>
        <p:nvGrpSpPr>
          <p:cNvPr id="26" name="群組 25">
            <a:extLst>
              <a:ext uri="{FF2B5EF4-FFF2-40B4-BE49-F238E27FC236}">
                <a16:creationId xmlns:a16="http://schemas.microsoft.com/office/drawing/2014/main" id="{C7F47E56-BE5A-1440-AAEE-895A1FBC42E0}"/>
              </a:ext>
            </a:extLst>
          </p:cNvPr>
          <p:cNvGrpSpPr/>
          <p:nvPr/>
        </p:nvGrpSpPr>
        <p:grpSpPr>
          <a:xfrm>
            <a:off x="2574907" y="461636"/>
            <a:ext cx="6782223" cy="5934726"/>
            <a:chOff x="2703300" y="-233461"/>
            <a:chExt cx="6782223" cy="5934726"/>
          </a:xfrm>
        </p:grpSpPr>
        <p:grpSp>
          <p:nvGrpSpPr>
            <p:cNvPr id="8" name="群組 7">
              <a:extLst>
                <a:ext uri="{FF2B5EF4-FFF2-40B4-BE49-F238E27FC236}">
                  <a16:creationId xmlns:a16="http://schemas.microsoft.com/office/drawing/2014/main" id="{48306EDE-1CD4-6643-8228-556F71B12B97}"/>
                </a:ext>
              </a:extLst>
            </p:cNvPr>
            <p:cNvGrpSpPr/>
            <p:nvPr/>
          </p:nvGrpSpPr>
          <p:grpSpPr>
            <a:xfrm>
              <a:off x="2703300" y="-233461"/>
              <a:ext cx="6782223" cy="5800919"/>
              <a:chOff x="2597151" y="519185"/>
              <a:chExt cx="6782223" cy="5800919"/>
            </a:xfrm>
          </p:grpSpPr>
          <p:sp>
            <p:nvSpPr>
              <p:cNvPr id="7" name="橢圓 6">
                <a:extLst>
                  <a:ext uri="{FF2B5EF4-FFF2-40B4-BE49-F238E27FC236}">
                    <a16:creationId xmlns:a16="http://schemas.microsoft.com/office/drawing/2014/main" id="{6803F820-7360-0446-BA5E-F92DAF876FA5}"/>
                  </a:ext>
                </a:extLst>
              </p:cNvPr>
              <p:cNvSpPr/>
              <p:nvPr/>
            </p:nvSpPr>
            <p:spPr>
              <a:xfrm>
                <a:off x="3082734" y="537896"/>
                <a:ext cx="5782208" cy="5782208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/>
              </a:p>
            </p:txBody>
          </p:sp>
          <p:pic>
            <p:nvPicPr>
              <p:cNvPr id="10242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22944532-0BBE-7C41-B62E-77AB752B630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3313"/>
              <a:stretch/>
            </p:blipFill>
            <p:spPr bwMode="auto">
              <a:xfrm>
                <a:off x="3288133" y="4275425"/>
                <a:ext cx="5355771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5992978D-28C0-A943-8926-6DCC4A17447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3313"/>
              <a:stretch/>
            </p:blipFill>
            <p:spPr bwMode="auto">
              <a:xfrm>
                <a:off x="3184375" y="3772946"/>
                <a:ext cx="5355771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E53A7429-C4C2-F042-9B90-C139ADC7E3A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3313"/>
              <a:stretch/>
            </p:blipFill>
            <p:spPr bwMode="auto">
              <a:xfrm>
                <a:off x="2890763" y="3236838"/>
                <a:ext cx="5355771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05C0C3D1-D5E5-144C-BEE2-BB68BD4E86A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3313"/>
              <a:stretch/>
            </p:blipFill>
            <p:spPr bwMode="auto">
              <a:xfrm>
                <a:off x="4023603" y="2648407"/>
                <a:ext cx="5355771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AD71A51F-E595-814B-AADC-FA28F9604C5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3313"/>
              <a:stretch/>
            </p:blipFill>
            <p:spPr bwMode="auto">
              <a:xfrm>
                <a:off x="2597151" y="2442875"/>
                <a:ext cx="5355771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043C4C37-A055-EC43-B4EE-BA9AA877DC9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3313"/>
              <a:stretch/>
            </p:blipFill>
            <p:spPr bwMode="auto">
              <a:xfrm>
                <a:off x="3814854" y="1801269"/>
                <a:ext cx="5355771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B367AC01-74C5-7E48-BBB9-087731FDA3F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3313"/>
              <a:stretch/>
            </p:blipFill>
            <p:spPr bwMode="auto">
              <a:xfrm>
                <a:off x="2743957" y="1604758"/>
                <a:ext cx="5355771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6FA78F07-D72B-EE4A-94D3-76DDBEDEDA2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3313"/>
              <a:stretch/>
            </p:blipFill>
            <p:spPr bwMode="auto">
              <a:xfrm>
                <a:off x="3416526" y="998825"/>
                <a:ext cx="5355771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95EA82B6-387C-2342-9ED4-46FC7C05817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83" t="73313" r="12516"/>
              <a:stretch/>
            </p:blipFill>
            <p:spPr bwMode="auto">
              <a:xfrm>
                <a:off x="4144849" y="4794339"/>
                <a:ext cx="3899123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E9E02448-0D6F-E64C-AE1A-E0CF7457C7F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83" t="73313" r="49290"/>
              <a:stretch/>
            </p:blipFill>
            <p:spPr bwMode="auto">
              <a:xfrm>
                <a:off x="6875567" y="3305528"/>
                <a:ext cx="1929568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53DE1EB9-9335-BB42-8CFA-8FC5DF946E0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83" t="73313" r="49290"/>
              <a:stretch/>
            </p:blipFill>
            <p:spPr bwMode="auto">
              <a:xfrm>
                <a:off x="6721097" y="3933542"/>
                <a:ext cx="1929568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5A786BB8-ACD0-EE47-A075-D0C57D28CC0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83" t="73313" r="49290"/>
              <a:stretch/>
            </p:blipFill>
            <p:spPr bwMode="auto">
              <a:xfrm>
                <a:off x="3068745" y="2897499"/>
                <a:ext cx="1929568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B030AAD9-BC29-7A42-9E5D-DD20BB045AF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83" t="73313" r="49290"/>
              <a:stretch/>
            </p:blipFill>
            <p:spPr bwMode="auto">
              <a:xfrm>
                <a:off x="3288613" y="3784011"/>
                <a:ext cx="1929568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E77075B7-59EE-BA4F-B365-7AC18FB02BE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83" t="73313" r="49290"/>
              <a:stretch/>
            </p:blipFill>
            <p:spPr bwMode="auto">
              <a:xfrm>
                <a:off x="3796128" y="4474434"/>
                <a:ext cx="1929568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B4AE5269-E4D0-FD44-9D2A-7ECDF83C4F0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83" t="73313" r="49290"/>
              <a:stretch/>
            </p:blipFill>
            <p:spPr bwMode="auto">
              <a:xfrm>
                <a:off x="3192021" y="2076430"/>
                <a:ext cx="1929568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06B2DF1E-70C2-A54C-8DFD-D18689B206C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83" t="73313" r="49290"/>
              <a:stretch/>
            </p:blipFill>
            <p:spPr bwMode="auto">
              <a:xfrm>
                <a:off x="4164842" y="519185"/>
                <a:ext cx="1929568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2" descr="金币图片素材_免费金币PNG设计图片大全_图精灵">
                <a:extLst>
                  <a:ext uri="{FF2B5EF4-FFF2-40B4-BE49-F238E27FC236}">
                    <a16:creationId xmlns:a16="http://schemas.microsoft.com/office/drawing/2014/main" id="{0CD6F718-B753-9143-BDC3-9067B633AFD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5000" b="95000" l="7308" r="94231">
                            <a14:foregroundMark x1="29615" y1="47647" x2="29615" y2="47647"/>
                            <a14:foregroundMark x1="35000" y1="38235" x2="35000" y2="38235"/>
                            <a14:foregroundMark x1="50769" y1="64412" x2="50769" y2="64412"/>
                            <a14:foregroundMark x1="79615" y1="60588" x2="79615" y2="60588"/>
                            <a14:foregroundMark x1="66154" y1="52941" x2="66154" y2="52941"/>
                            <a14:foregroundMark x1="63077" y1="41176" x2="63077" y2="41176"/>
                            <a14:foregroundMark x1="69615" y1="22647" x2="69615" y2="22647"/>
                            <a14:foregroundMark x1="57308" y1="10882" x2="57308" y2="10882"/>
                            <a14:foregroundMark x1="55000" y1="5882" x2="55000" y2="5882"/>
                            <a14:foregroundMark x1="47308" y1="22941" x2="47308" y2="22941"/>
                            <a14:foregroundMark x1="34231" y1="20882" x2="34231" y2="20882"/>
                            <a14:foregroundMark x1="25769" y1="31176" x2="25769" y2="31176"/>
                            <a14:foregroundMark x1="29231" y1="62941" x2="29231" y2="62941"/>
                            <a14:foregroundMark x1="23462" y1="72059" x2="23462" y2="72059"/>
                            <a14:foregroundMark x1="40000" y1="70294" x2="40000" y2="70294"/>
                            <a14:foregroundMark x1="48846" y1="46471" x2="48846" y2="46471"/>
                            <a14:foregroundMark x1="68462" y1="32059" x2="68462" y2="32059"/>
                            <a14:foregroundMark x1="78462" y1="31765" x2="78462" y2="31765"/>
                            <a14:foregroundMark x1="75000" y1="42647" x2="75000" y2="42647"/>
                            <a14:foregroundMark x1="7692" y1="90588" x2="7692" y2="90588"/>
                            <a14:foregroundMark x1="22692" y1="94412" x2="22692" y2="94412"/>
                            <a14:foregroundMark x1="78462" y1="95294" x2="78462" y2="95294"/>
                            <a14:foregroundMark x1="90769" y1="87647" x2="90769" y2="87647"/>
                            <a14:foregroundMark x1="94231" y1="87647" x2="94231" y2="87647"/>
                            <a14:foregroundMark x1="69615" y1="69412" x2="69615" y2="69412"/>
                            <a14:foregroundMark x1="58462" y1="32059" x2="58462" y2="32059"/>
                            <a14:foregroundMark x1="56154" y1="35000" x2="56154" y2="35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83" t="73313" r="49290"/>
              <a:stretch/>
            </p:blipFill>
            <p:spPr bwMode="auto">
              <a:xfrm>
                <a:off x="5337234" y="524717"/>
                <a:ext cx="1929568" cy="12441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9" name="Picture 2" descr="金币图片素材_免费金币PNG设计图片大全_图精灵">
              <a:extLst>
                <a:ext uri="{FF2B5EF4-FFF2-40B4-BE49-F238E27FC236}">
                  <a16:creationId xmlns:a16="http://schemas.microsoft.com/office/drawing/2014/main" id="{8BABB49B-0BD1-F748-B5D2-6E2F95114CE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5000" b="95000" l="7308" r="94231">
                          <a14:foregroundMark x1="29615" y1="47647" x2="29615" y2="47647"/>
                          <a14:foregroundMark x1="35000" y1="38235" x2="35000" y2="38235"/>
                          <a14:foregroundMark x1="50769" y1="64412" x2="50769" y2="64412"/>
                          <a14:foregroundMark x1="79615" y1="60588" x2="79615" y2="60588"/>
                          <a14:foregroundMark x1="66154" y1="52941" x2="66154" y2="52941"/>
                          <a14:foregroundMark x1="63077" y1="41176" x2="63077" y2="41176"/>
                          <a14:foregroundMark x1="69615" y1="22647" x2="69615" y2="22647"/>
                          <a14:foregroundMark x1="57308" y1="10882" x2="57308" y2="10882"/>
                          <a14:foregroundMark x1="55000" y1="5882" x2="55000" y2="5882"/>
                          <a14:foregroundMark x1="47308" y1="22941" x2="47308" y2="22941"/>
                          <a14:foregroundMark x1="34231" y1="20882" x2="34231" y2="20882"/>
                          <a14:foregroundMark x1="25769" y1="31176" x2="25769" y2="31176"/>
                          <a14:foregroundMark x1="29231" y1="62941" x2="29231" y2="62941"/>
                          <a14:foregroundMark x1="23462" y1="72059" x2="23462" y2="72059"/>
                          <a14:foregroundMark x1="40000" y1="70294" x2="40000" y2="70294"/>
                          <a14:foregroundMark x1="48846" y1="46471" x2="48846" y2="46471"/>
                          <a14:foregroundMark x1="68462" y1="32059" x2="68462" y2="32059"/>
                          <a14:foregroundMark x1="78462" y1="31765" x2="78462" y2="31765"/>
                          <a14:foregroundMark x1="75000" y1="42647" x2="75000" y2="42647"/>
                          <a14:foregroundMark x1="7692" y1="90588" x2="7692" y2="90588"/>
                          <a14:foregroundMark x1="22692" y1="94412" x2="22692" y2="94412"/>
                          <a14:foregroundMark x1="78462" y1="95294" x2="78462" y2="95294"/>
                          <a14:foregroundMark x1="90769" y1="87647" x2="90769" y2="87647"/>
                          <a14:foregroundMark x1="94231" y1="87647" x2="94231" y2="87647"/>
                          <a14:foregroundMark x1="69615" y1="69412" x2="69615" y2="69412"/>
                          <a14:foregroundMark x1="58462" y1="32059" x2="58462" y2="32059"/>
                          <a14:foregroundMark x1="56154" y1="35000" x2="56154" y2="350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83" t="73313" r="49290"/>
            <a:stretch/>
          </p:blipFill>
          <p:spPr bwMode="auto">
            <a:xfrm>
              <a:off x="5052148" y="4457146"/>
              <a:ext cx="1929568" cy="12441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58465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F0D4AE8-200C-304A-AD07-44A58A88E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4">
            <a:extLst>
              <a:ext uri="{FF2B5EF4-FFF2-40B4-BE49-F238E27FC236}">
                <a16:creationId xmlns:a16="http://schemas.microsoft.com/office/drawing/2014/main" id="{205E13FB-C234-864E-860E-4761291F66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2078"/>
          </a:xfr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0EDCB125-580C-C94B-A855-527C7C178F8A}"/>
              </a:ext>
            </a:extLst>
          </p:cNvPr>
          <p:cNvSpPr/>
          <p:nvPr/>
        </p:nvSpPr>
        <p:spPr>
          <a:xfrm>
            <a:off x="7652084" y="1732547"/>
            <a:ext cx="4154905" cy="352926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73CBF13-2FB4-D145-B05A-0B6EFEA287AA}"/>
              </a:ext>
            </a:extLst>
          </p:cNvPr>
          <p:cNvSpPr/>
          <p:nvPr/>
        </p:nvSpPr>
        <p:spPr>
          <a:xfrm>
            <a:off x="3449053" y="1716504"/>
            <a:ext cx="3443453" cy="34610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6000" dirty="0">
                <a:solidFill>
                  <a:schemeClr val="bg1"/>
                </a:solidFill>
                <a:latin typeface="HanWangYenHeavy" panose="02020300000000000000" pitchFamily="18" charset="-120"/>
                <a:ea typeface="HanWangYenHeavy" panose="02020300000000000000" pitchFamily="18" charset="-120"/>
              </a:rPr>
              <a:t>恭喜通關</a:t>
            </a:r>
          </a:p>
        </p:txBody>
      </p:sp>
    </p:spTree>
    <p:extLst>
      <p:ext uri="{BB962C8B-B14F-4D97-AF65-F5344CB8AC3E}">
        <p14:creationId xmlns:p14="http://schemas.microsoft.com/office/powerpoint/2010/main" val="4039623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5D90C0B-13E8-A749-AE00-9F22824D0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704E3AC2-D41F-D147-83A9-DF4FFB7862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304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34495" r="14799"/>
          <a:stretch/>
        </p:blipFill>
        <p:spPr>
          <a:xfrm>
            <a:off x="145049" y="0"/>
            <a:ext cx="11898725" cy="6858000"/>
          </a:xfrm>
          <a:prstGeom prst="rect">
            <a:avLst/>
          </a:prstGeom>
        </p:spPr>
      </p:pic>
      <p:pic>
        <p:nvPicPr>
          <p:cNvPr id="4" name="圖片 4">
            <a:extLst>
              <a:ext uri="{FF2B5EF4-FFF2-40B4-BE49-F238E27FC236}">
                <a16:creationId xmlns:a16="http://schemas.microsoft.com/office/drawing/2014/main" id="{23E3ACCE-8867-5846-BC12-8AAF3EAEE6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34495" r="14799"/>
          <a:stretch/>
        </p:blipFill>
        <p:spPr>
          <a:xfrm>
            <a:off x="145048" y="0"/>
            <a:ext cx="11898725" cy="6858000"/>
          </a:xfrm>
        </p:spPr>
      </p:pic>
    </p:spTree>
    <p:extLst>
      <p:ext uri="{BB962C8B-B14F-4D97-AF65-F5344CB8AC3E}">
        <p14:creationId xmlns:p14="http://schemas.microsoft.com/office/powerpoint/2010/main" val="2733481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B967A5B-E2FD-744D-B073-C4318C73E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4">
            <a:extLst>
              <a:ext uri="{FF2B5EF4-FFF2-40B4-BE49-F238E27FC236}">
                <a16:creationId xmlns:a16="http://schemas.microsoft.com/office/drawing/2014/main" id="{14A47530-C63C-414C-BDAD-3ECBC49802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2078"/>
          </a:xfr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F7AE6A55-BD9D-3A40-B5ED-DD2F5A2DA605}"/>
              </a:ext>
            </a:extLst>
          </p:cNvPr>
          <p:cNvSpPr/>
          <p:nvPr/>
        </p:nvSpPr>
        <p:spPr>
          <a:xfrm>
            <a:off x="3737811" y="2759241"/>
            <a:ext cx="4946871" cy="1584159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968B3F93-6310-EF46-BD44-4FA66F42E668}"/>
              </a:ext>
            </a:extLst>
          </p:cNvPr>
          <p:cNvSpPr txBox="1"/>
          <p:nvPr/>
        </p:nvSpPr>
        <p:spPr>
          <a:xfrm>
            <a:off x="3956496" y="2767280"/>
            <a:ext cx="4433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sz="8000" dirty="0">
                <a:solidFill>
                  <a:schemeClr val="tx1">
                    <a:alpha val="54000"/>
                  </a:schemeClr>
                </a:solidFill>
                <a:latin typeface="HanWangWCL01" panose="02020600000000000000" pitchFamily="18" charset="-120"/>
                <a:ea typeface="HanWangWCL01" panose="02020600000000000000" pitchFamily="18" charset="-120"/>
              </a:rPr>
              <a:t>章魚遊戲</a:t>
            </a:r>
          </a:p>
        </p:txBody>
      </p:sp>
    </p:spTree>
    <p:extLst>
      <p:ext uri="{BB962C8B-B14F-4D97-AF65-F5344CB8AC3E}">
        <p14:creationId xmlns:p14="http://schemas.microsoft.com/office/powerpoint/2010/main" val="13558514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網狀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590</Words>
  <Application>Microsoft Macintosh PowerPoint</Application>
  <PresentationFormat>寬螢幕</PresentationFormat>
  <Paragraphs>178</Paragraphs>
  <Slides>30</Slides>
  <Notes>6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30</vt:i4>
      </vt:variant>
    </vt:vector>
  </HeadingPairs>
  <TitlesOfParts>
    <vt:vector size="41" baseType="lpstr">
      <vt:lpstr>蘋方-簡</vt:lpstr>
      <vt:lpstr>HanWangWCL01</vt:lpstr>
      <vt:lpstr>HanWangWCL09</vt:lpstr>
      <vt:lpstr>HanWangYenHeavy</vt:lpstr>
      <vt:lpstr>Arial</vt:lpstr>
      <vt:lpstr>Bauhaus 93</vt:lpstr>
      <vt:lpstr>Calibri</vt:lpstr>
      <vt:lpstr>Century Gothic</vt:lpstr>
      <vt:lpstr>Chalkduster</vt:lpstr>
      <vt:lpstr>Copperplate</vt:lpstr>
      <vt:lpstr>網狀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關卡1. 聯想畫家</vt:lpstr>
      <vt:lpstr>外觀</vt:lpstr>
      <vt:lpstr>換你試試看</vt:lpstr>
      <vt:lpstr>PowerPoint 簡報</vt:lpstr>
      <vt:lpstr>PowerPoint 簡報</vt:lpstr>
      <vt:lpstr>PowerPoint 簡報</vt:lpstr>
      <vt:lpstr>PowerPoint 簡報</vt:lpstr>
      <vt:lpstr>關卡2. 組別對抗賽</vt:lpstr>
      <vt:lpstr>PowerPoint 簡報</vt:lpstr>
      <vt:lpstr>PowerPoint 簡報</vt:lpstr>
      <vt:lpstr>外觀</vt:lpstr>
      <vt:lpstr>地點</vt:lpstr>
      <vt:lpstr>換你試試看</vt:lpstr>
      <vt:lpstr>PowerPoint 簡報</vt:lpstr>
      <vt:lpstr>PowerPoint 簡報</vt:lpstr>
      <vt:lpstr>關卡3. 章魚遊戲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瑄 蔡</dc:creator>
  <cp:lastModifiedBy>Microsoft Office User</cp:lastModifiedBy>
  <cp:revision>22</cp:revision>
  <dcterms:created xsi:type="dcterms:W3CDTF">2021-12-31T09:07:30Z</dcterms:created>
  <dcterms:modified xsi:type="dcterms:W3CDTF">2022-05-24T13:43:20Z</dcterms:modified>
</cp:coreProperties>
</file>