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3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4.xml" ContentType="application/vnd.openxmlformats-officedocument.theme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theme/theme5.xml" ContentType="application/vnd.openxmlformats-officedocument.theme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theme/theme6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63" r:id="rId2"/>
    <p:sldMasterId id="2147483675" r:id="rId3"/>
    <p:sldMasterId id="2147483687" r:id="rId4"/>
    <p:sldMasterId id="2147483699" r:id="rId5"/>
    <p:sldMasterId id="2147483711" r:id="rId6"/>
  </p:sldMasterIdLst>
  <p:sldIdLst>
    <p:sldId id="256" r:id="rId7"/>
    <p:sldId id="257" r:id="rId8"/>
    <p:sldId id="258" r:id="rId9"/>
    <p:sldId id="266" r:id="rId10"/>
    <p:sldId id="259" r:id="rId11"/>
    <p:sldId id="260" r:id="rId12"/>
    <p:sldId id="263" r:id="rId13"/>
    <p:sldId id="264" r:id="rId14"/>
    <p:sldId id="265" r:id="rId15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1734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5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9.xml"/><Relationship Id="rId10" Type="http://schemas.openxmlformats.org/officeDocument/2006/relationships/slide" Target="slides/slide4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3.xml"/><Relationship Id="rId14" Type="http://schemas.openxmlformats.org/officeDocument/2006/relationships/slide" Target="slides/slide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F0B8D5C-5F58-4558-9925-0B27179E1F6F}" type="doc">
      <dgm:prSet loTypeId="urn:microsoft.com/office/officeart/2005/8/layout/hProcess9" loCatId="process" qsTypeId="urn:microsoft.com/office/officeart/2005/8/quickstyle/simple1" qsCatId="simple" csTypeId="urn:microsoft.com/office/officeart/2005/8/colors/colorful1#1" csCatId="colorful" phldr="1"/>
      <dgm:spPr/>
    </dgm:pt>
    <dgm:pt modelId="{1CD3043E-C6E5-4CF5-8DD6-4305F840BC12}">
      <dgm:prSet phldrT="[文字]"/>
      <dgm:spPr/>
      <dgm:t>
        <a:bodyPr/>
        <a:lstStyle/>
        <a:p>
          <a:pPr algn="l"/>
          <a:r>
            <a:rPr lang="en-US" altLang="zh-TW" dirty="0"/>
            <a:t>1.</a:t>
          </a:r>
          <a:r>
            <a:rPr lang="zh-TW" altLang="en-US" dirty="0"/>
            <a:t>連結舊經驗</a:t>
          </a:r>
          <a:endParaRPr lang="en-US" altLang="zh-TW" dirty="0"/>
        </a:p>
        <a:p>
          <a:pPr algn="l"/>
          <a:r>
            <a:rPr lang="en-US" altLang="zh-TW" dirty="0"/>
            <a:t>2.</a:t>
          </a:r>
          <a:r>
            <a:rPr lang="zh-TW" altLang="en-US" dirty="0"/>
            <a:t>提示消費時的重點</a:t>
          </a:r>
        </a:p>
      </dgm:t>
    </dgm:pt>
    <dgm:pt modelId="{377A383A-4CDC-479B-B402-91DB0F16B04D}" type="parTrans" cxnId="{47896911-A416-4512-B8F1-51927EDBFDE5}">
      <dgm:prSet/>
      <dgm:spPr/>
      <dgm:t>
        <a:bodyPr/>
        <a:lstStyle/>
        <a:p>
          <a:endParaRPr lang="zh-TW" altLang="en-US"/>
        </a:p>
      </dgm:t>
    </dgm:pt>
    <dgm:pt modelId="{03EC90A4-CA0F-403C-B7E0-049E0AC9337E}" type="sibTrans" cxnId="{47896911-A416-4512-B8F1-51927EDBFDE5}">
      <dgm:prSet/>
      <dgm:spPr/>
      <dgm:t>
        <a:bodyPr/>
        <a:lstStyle/>
        <a:p>
          <a:endParaRPr lang="zh-TW" altLang="en-US"/>
        </a:p>
      </dgm:t>
    </dgm:pt>
    <dgm:pt modelId="{E365EC81-9D81-4835-AE09-07F2DD582997}">
      <dgm:prSet phldrT="[文字]"/>
      <dgm:spPr/>
      <dgm:t>
        <a:bodyPr/>
        <a:lstStyle/>
        <a:p>
          <a:r>
            <a:rPr lang="en-US" altLang="zh-TW" dirty="0"/>
            <a:t>1.</a:t>
          </a:r>
          <a:r>
            <a:rPr lang="zh-TW" altLang="en-US" dirty="0"/>
            <a:t>學生真實操作</a:t>
          </a:r>
          <a:endParaRPr lang="en-US" altLang="zh-TW" dirty="0"/>
        </a:p>
        <a:p>
          <a:r>
            <a:rPr lang="en-US" altLang="zh-TW" dirty="0"/>
            <a:t>2.</a:t>
          </a:r>
          <a:r>
            <a:rPr lang="zh-TW" altLang="en-US" dirty="0"/>
            <a:t>教師歸納補充</a:t>
          </a:r>
        </a:p>
      </dgm:t>
    </dgm:pt>
    <dgm:pt modelId="{D7749B59-7C1B-47DF-BB2A-BE5A405F3ED5}" type="parTrans" cxnId="{F8E55102-CCE8-4404-B8B9-E7F0D2A54C53}">
      <dgm:prSet/>
      <dgm:spPr/>
      <dgm:t>
        <a:bodyPr/>
        <a:lstStyle/>
        <a:p>
          <a:endParaRPr lang="zh-TW" altLang="en-US"/>
        </a:p>
      </dgm:t>
    </dgm:pt>
    <dgm:pt modelId="{0AAB32FA-EB51-43DF-9260-5EA13DB7E221}" type="sibTrans" cxnId="{F8E55102-CCE8-4404-B8B9-E7F0D2A54C53}">
      <dgm:prSet/>
      <dgm:spPr/>
      <dgm:t>
        <a:bodyPr/>
        <a:lstStyle/>
        <a:p>
          <a:endParaRPr lang="zh-TW" altLang="en-US"/>
        </a:p>
      </dgm:t>
    </dgm:pt>
    <dgm:pt modelId="{F735FF0E-454F-4573-B57E-7907A5E6BA3A}" type="pres">
      <dgm:prSet presAssocID="{CF0B8D5C-5F58-4558-9925-0B27179E1F6F}" presName="CompostProcess" presStyleCnt="0">
        <dgm:presLayoutVars>
          <dgm:dir/>
          <dgm:resizeHandles val="exact"/>
        </dgm:presLayoutVars>
      </dgm:prSet>
      <dgm:spPr/>
    </dgm:pt>
    <dgm:pt modelId="{1A25E776-097C-4726-A602-C99FEFB39CDE}" type="pres">
      <dgm:prSet presAssocID="{CF0B8D5C-5F58-4558-9925-0B27179E1F6F}" presName="arrow" presStyleLbl="bgShp" presStyleIdx="0" presStyleCnt="1" custScaleX="117647" custLinFactNeighborX="1070"/>
      <dgm:spPr/>
    </dgm:pt>
    <dgm:pt modelId="{3F9231B9-4C9C-4BB2-A6F9-50B89921D2E7}" type="pres">
      <dgm:prSet presAssocID="{CF0B8D5C-5F58-4558-9925-0B27179E1F6F}" presName="linearProcess" presStyleCnt="0"/>
      <dgm:spPr/>
    </dgm:pt>
    <dgm:pt modelId="{B465D4B9-A33F-4A6A-8655-5F2F1A65E5BE}" type="pres">
      <dgm:prSet presAssocID="{1CD3043E-C6E5-4CF5-8DD6-4305F840BC12}" presName="textNode" presStyleLbl="node1" presStyleIdx="0" presStyleCnt="2" custScaleX="96407">
        <dgm:presLayoutVars>
          <dgm:bulletEnabled val="1"/>
        </dgm:presLayoutVars>
      </dgm:prSet>
      <dgm:spPr/>
    </dgm:pt>
    <dgm:pt modelId="{4A7C5169-3EF6-4B44-A3B0-BAC89D2127E0}" type="pres">
      <dgm:prSet presAssocID="{03EC90A4-CA0F-403C-B7E0-049E0AC9337E}" presName="sibTrans" presStyleCnt="0"/>
      <dgm:spPr/>
    </dgm:pt>
    <dgm:pt modelId="{D4D3C5C7-FE75-4776-B6B3-72A836A117E5}" type="pres">
      <dgm:prSet presAssocID="{E365EC81-9D81-4835-AE09-07F2DD582997}" presName="textNode" presStyleLbl="node1" presStyleIdx="1" presStyleCnt="2" custScaleX="71546">
        <dgm:presLayoutVars>
          <dgm:bulletEnabled val="1"/>
        </dgm:presLayoutVars>
      </dgm:prSet>
      <dgm:spPr/>
    </dgm:pt>
  </dgm:ptLst>
  <dgm:cxnLst>
    <dgm:cxn modelId="{F8E55102-CCE8-4404-B8B9-E7F0D2A54C53}" srcId="{CF0B8D5C-5F58-4558-9925-0B27179E1F6F}" destId="{E365EC81-9D81-4835-AE09-07F2DD582997}" srcOrd="1" destOrd="0" parTransId="{D7749B59-7C1B-47DF-BB2A-BE5A405F3ED5}" sibTransId="{0AAB32FA-EB51-43DF-9260-5EA13DB7E221}"/>
    <dgm:cxn modelId="{47896911-A416-4512-B8F1-51927EDBFDE5}" srcId="{CF0B8D5C-5F58-4558-9925-0B27179E1F6F}" destId="{1CD3043E-C6E5-4CF5-8DD6-4305F840BC12}" srcOrd="0" destOrd="0" parTransId="{377A383A-4CDC-479B-B402-91DB0F16B04D}" sibTransId="{03EC90A4-CA0F-403C-B7E0-049E0AC9337E}"/>
    <dgm:cxn modelId="{3061E36B-781F-488C-855F-8FF25A9B5160}" type="presOf" srcId="{CF0B8D5C-5F58-4558-9925-0B27179E1F6F}" destId="{F735FF0E-454F-4573-B57E-7907A5E6BA3A}" srcOrd="0" destOrd="0" presId="urn:microsoft.com/office/officeart/2005/8/layout/hProcess9"/>
    <dgm:cxn modelId="{D134F654-65E2-4615-B2E0-78B23A3ECD6C}" type="presOf" srcId="{E365EC81-9D81-4835-AE09-07F2DD582997}" destId="{D4D3C5C7-FE75-4776-B6B3-72A836A117E5}" srcOrd="0" destOrd="0" presId="urn:microsoft.com/office/officeart/2005/8/layout/hProcess9"/>
    <dgm:cxn modelId="{6E7EF378-7C2A-4990-82F0-93D117BC8270}" type="presOf" srcId="{1CD3043E-C6E5-4CF5-8DD6-4305F840BC12}" destId="{B465D4B9-A33F-4A6A-8655-5F2F1A65E5BE}" srcOrd="0" destOrd="0" presId="urn:microsoft.com/office/officeart/2005/8/layout/hProcess9"/>
    <dgm:cxn modelId="{6E9FBC68-6FF0-4F04-8A5F-88EAA328AC34}" type="presParOf" srcId="{F735FF0E-454F-4573-B57E-7907A5E6BA3A}" destId="{1A25E776-097C-4726-A602-C99FEFB39CDE}" srcOrd="0" destOrd="0" presId="urn:microsoft.com/office/officeart/2005/8/layout/hProcess9"/>
    <dgm:cxn modelId="{9ED58E92-0AAF-48CA-9FD1-E97821DAED01}" type="presParOf" srcId="{F735FF0E-454F-4573-B57E-7907A5E6BA3A}" destId="{3F9231B9-4C9C-4BB2-A6F9-50B89921D2E7}" srcOrd="1" destOrd="0" presId="urn:microsoft.com/office/officeart/2005/8/layout/hProcess9"/>
    <dgm:cxn modelId="{70B99DA3-8E92-43B1-8DFB-264D13B524AC}" type="presParOf" srcId="{3F9231B9-4C9C-4BB2-A6F9-50B89921D2E7}" destId="{B465D4B9-A33F-4A6A-8655-5F2F1A65E5BE}" srcOrd="0" destOrd="0" presId="urn:microsoft.com/office/officeart/2005/8/layout/hProcess9"/>
    <dgm:cxn modelId="{0235967F-199A-44AB-B11D-38B436B32B70}" type="presParOf" srcId="{3F9231B9-4C9C-4BB2-A6F9-50B89921D2E7}" destId="{4A7C5169-3EF6-4B44-A3B0-BAC89D2127E0}" srcOrd="1" destOrd="0" presId="urn:microsoft.com/office/officeart/2005/8/layout/hProcess9"/>
    <dgm:cxn modelId="{08620890-7D2C-4CA6-8C2C-6BFB68E27489}" type="presParOf" srcId="{3F9231B9-4C9C-4BB2-A6F9-50B89921D2E7}" destId="{D4D3C5C7-FE75-4776-B6B3-72A836A117E5}" srcOrd="2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A25E776-097C-4726-A602-C99FEFB39CDE}">
      <dsp:nvSpPr>
        <dsp:cNvPr id="0" name=""/>
        <dsp:cNvSpPr/>
      </dsp:nvSpPr>
      <dsp:spPr>
        <a:xfrm>
          <a:off x="3" y="0"/>
          <a:ext cx="6840756" cy="4064000"/>
        </a:xfrm>
        <a:prstGeom prst="rightArrow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465D4B9-A33F-4A6A-8655-5F2F1A65E5BE}">
      <dsp:nvSpPr>
        <dsp:cNvPr id="0" name=""/>
        <dsp:cNvSpPr/>
      </dsp:nvSpPr>
      <dsp:spPr>
        <a:xfrm>
          <a:off x="1205" y="1219199"/>
          <a:ext cx="3815777" cy="162560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zh-TW" sz="2700" kern="1200" dirty="0"/>
            <a:t>1.</a:t>
          </a:r>
          <a:r>
            <a:rPr lang="zh-TW" altLang="en-US" sz="2700" kern="1200" dirty="0"/>
            <a:t>連結舊經驗</a:t>
          </a:r>
          <a:endParaRPr lang="en-US" altLang="zh-TW" sz="2700" kern="1200" dirty="0"/>
        </a:p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zh-TW" sz="2700" kern="1200" dirty="0"/>
            <a:t>2.</a:t>
          </a:r>
          <a:r>
            <a:rPr lang="zh-TW" altLang="en-US" sz="2700" kern="1200" dirty="0"/>
            <a:t>提示消費時的重點</a:t>
          </a:r>
        </a:p>
      </dsp:txBody>
      <dsp:txXfrm>
        <a:off x="80560" y="1298554"/>
        <a:ext cx="3657067" cy="1466890"/>
      </dsp:txXfrm>
    </dsp:sp>
    <dsp:sp modelId="{D4D3C5C7-FE75-4776-B6B3-72A836A117E5}">
      <dsp:nvSpPr>
        <dsp:cNvPr id="0" name=""/>
        <dsp:cNvSpPr/>
      </dsp:nvSpPr>
      <dsp:spPr>
        <a:xfrm>
          <a:off x="4007772" y="1219199"/>
          <a:ext cx="2831782" cy="1625600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zh-TW" sz="2700" kern="1200" dirty="0"/>
            <a:t>1.</a:t>
          </a:r>
          <a:r>
            <a:rPr lang="zh-TW" altLang="en-US" sz="2700" kern="1200" dirty="0"/>
            <a:t>學生真實操作</a:t>
          </a:r>
          <a:endParaRPr lang="en-US" altLang="zh-TW" sz="2700" kern="1200" dirty="0"/>
        </a:p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zh-TW" sz="2700" kern="1200" dirty="0"/>
            <a:t>2.</a:t>
          </a:r>
          <a:r>
            <a:rPr lang="zh-TW" altLang="en-US" sz="2700" kern="1200" dirty="0"/>
            <a:t>教師歸納補充</a:t>
          </a:r>
        </a:p>
      </dsp:txBody>
      <dsp:txXfrm>
        <a:off x="4087127" y="1298554"/>
        <a:ext cx="2673072" cy="146689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619672" y="2130425"/>
            <a:ext cx="6838528" cy="1470025"/>
          </a:xfrm>
        </p:spPr>
        <p:txBody>
          <a:bodyPr>
            <a:normAutofit/>
          </a:bodyPr>
          <a:lstStyle>
            <a:lvl1pPr>
              <a:defRPr sz="4000" b="1">
                <a:solidFill>
                  <a:srgbClr val="C00000"/>
                </a:solidFill>
                <a:effectLst>
                  <a:outerShdw blurRad="50800" dist="50800" dir="5400000" algn="ctr" rotWithShape="0">
                    <a:schemeClr val="bg1"/>
                  </a:outerShdw>
                </a:effectLst>
                <a:latin typeface="微軟正黑體" pitchFamily="34" charset="-120"/>
                <a:ea typeface="微軟正黑體" pitchFamily="34" charset="-120"/>
              </a:defRPr>
            </a:lvl1pPr>
          </a:lstStyle>
          <a:p>
            <a:r>
              <a:rPr lang="zh-TW" altLang="en-US"/>
              <a:t>按一下以編輯母片標題樣式</a:t>
            </a:r>
            <a:endParaRPr lang="zh-TW" altLang="en-US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547664" y="3886200"/>
            <a:ext cx="6912768" cy="694928"/>
          </a:xfrm>
        </p:spPr>
        <p:txBody>
          <a:bodyPr>
            <a:normAutofit/>
          </a:bodyPr>
          <a:lstStyle>
            <a:lvl1pPr marL="0" indent="0" algn="ctr">
              <a:buNone/>
              <a:defRPr sz="2800" b="1">
                <a:solidFill>
                  <a:srgbClr val="0070C0"/>
                </a:solidFill>
                <a:effectLst>
                  <a:outerShdw blurRad="50800" dist="50800" dir="5400000" algn="ctr" rotWithShape="0">
                    <a:schemeClr val="bg1"/>
                  </a:outerShdw>
                </a:effectLst>
                <a:latin typeface="微軟正黑體" pitchFamily="34" charset="-120"/>
                <a:ea typeface="微軟正黑體" pitchFamily="34" charset="-12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/>
              <a:t>按一下以編輯母片副標題樣式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428639406"/>
      </p:ext>
    </p:extLst>
  </p:cSld>
  <p:clrMapOvr>
    <a:masterClrMapping/>
  </p:clrMapOvr>
  <p:transition>
    <p:wedg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線接點 3"/>
          <p:cNvCxnSpPr/>
          <p:nvPr/>
        </p:nvCxnSpPr>
        <p:spPr>
          <a:xfrm>
            <a:off x="1476375" y="1052513"/>
            <a:ext cx="7667625" cy="0"/>
          </a:xfrm>
          <a:prstGeom prst="line">
            <a:avLst/>
          </a:prstGeom>
          <a:ln w="34925"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44450"/>
            <a:ext cx="1476375" cy="979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39552" y="4365104"/>
            <a:ext cx="7668344" cy="778098"/>
          </a:xfrm>
          <a:solidFill>
            <a:srgbClr val="FFFFFF">
              <a:alpha val="40000"/>
            </a:srgbClr>
          </a:solidFill>
        </p:spPr>
        <p:txBody>
          <a:bodyPr>
            <a:normAutofit/>
          </a:bodyPr>
          <a:lstStyle>
            <a:lvl1pPr marL="360000" algn="l">
              <a:defRPr sz="3500" b="1" baseline="0">
                <a:solidFill>
                  <a:srgbClr val="0070C0"/>
                </a:solidFill>
                <a:effectLst>
                  <a:outerShdw blurRad="38100" dist="38100" dir="2700000" algn="tl">
                    <a:schemeClr val="bg1">
                      <a:lumMod val="95000"/>
                    </a:schemeClr>
                  </a:outerShdw>
                </a:effectLst>
                <a:latin typeface="微軟正黑體" pitchFamily="34" charset="-120"/>
                <a:ea typeface="微軟正黑體" pitchFamily="34" charset="-120"/>
              </a:defRPr>
            </a:lvl1pPr>
          </a:lstStyle>
          <a:p>
            <a:r>
              <a:rPr lang="zh-TW" altLang="en-US"/>
              <a:t>按一下以編輯母片標題樣式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611560" y="836712"/>
            <a:ext cx="7668344" cy="4896544"/>
          </a:xfrm>
          <a:noFill/>
          <a:ln>
            <a:noFill/>
          </a:ln>
          <a:effectLst>
            <a:outerShdw dist="50800" sx="1000" sy="1000" algn="ctr" rotWithShape="0">
              <a:srgbClr val="000000"/>
            </a:outerShdw>
          </a:effectLst>
        </p:spPr>
        <p:txBody>
          <a:bodyPr/>
          <a:lstStyle>
            <a:lvl1pPr>
              <a:defRPr sz="2400" b="1">
                <a:effectLst>
                  <a:outerShdw blurRad="50800" dist="25400" dir="2700000" algn="tl" rotWithShape="0">
                    <a:schemeClr val="bg1"/>
                  </a:outerShdw>
                </a:effectLst>
                <a:latin typeface="微軟正黑體" pitchFamily="34" charset="-120"/>
                <a:ea typeface="微軟正黑體" pitchFamily="34" charset="-120"/>
              </a:defRPr>
            </a:lvl1pPr>
            <a:lvl2pPr>
              <a:defRPr sz="2000" b="1">
                <a:effectLst>
                  <a:outerShdw blurRad="50800" dist="25400" dir="2700000" algn="tl" rotWithShape="0">
                    <a:schemeClr val="bg1"/>
                  </a:outerShdw>
                </a:effectLst>
                <a:latin typeface="微軟正黑體" pitchFamily="34" charset="-120"/>
                <a:ea typeface="微軟正黑體" pitchFamily="34" charset="-120"/>
              </a:defRPr>
            </a:lvl2pPr>
            <a:lvl3pPr>
              <a:defRPr sz="1800" b="1">
                <a:effectLst>
                  <a:outerShdw blurRad="50800" dist="25400" dir="2700000" algn="tl" rotWithShape="0">
                    <a:schemeClr val="bg1"/>
                  </a:outerShdw>
                </a:effectLst>
                <a:latin typeface="微軟正黑體" pitchFamily="34" charset="-120"/>
                <a:ea typeface="微軟正黑體" pitchFamily="34" charset="-120"/>
              </a:defRPr>
            </a:lvl3pPr>
            <a:lvl4pPr>
              <a:defRPr sz="1600" b="1">
                <a:effectLst>
                  <a:outerShdw blurRad="50800" dist="25400" dir="2700000" algn="tl" rotWithShape="0">
                    <a:schemeClr val="bg1"/>
                  </a:outerShdw>
                </a:effectLst>
                <a:latin typeface="微軟正黑體" pitchFamily="34" charset="-120"/>
                <a:ea typeface="微軟正黑體" pitchFamily="34" charset="-120"/>
              </a:defRPr>
            </a:lvl4pPr>
            <a:lvl5pPr>
              <a:defRPr sz="1400" b="1">
                <a:effectLst>
                  <a:outerShdw blurRad="50800" dist="25400" dir="2700000" algn="tl" rotWithShape="0">
                    <a:schemeClr val="bg1"/>
                  </a:outerShdw>
                </a:effectLst>
                <a:latin typeface="微軟正黑體" pitchFamily="34" charset="-120"/>
                <a:ea typeface="微軟正黑體" pitchFamily="34" charset="-120"/>
              </a:defRPr>
            </a:lvl5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658693285"/>
      </p:ext>
    </p:extLst>
  </p:cSld>
  <p:clrMapOvr>
    <a:masterClrMapping/>
  </p:clrMapOvr>
  <p:transition>
    <p:wedg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633CFC-C3D2-4F9D-9688-F79B7B7BF071}" type="datetimeFigureOut">
              <a:rPr lang="zh-TW" altLang="en-US"/>
              <a:pPr>
                <a:defRPr/>
              </a:pPr>
              <a:t>2022/4/22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94D48C-40FF-4697-82E2-F746B493A92F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855316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EF7DAA-7F7A-475C-A1BD-D124746A4E5B}" type="datetimeFigureOut">
              <a:rPr lang="zh-TW" altLang="en-US"/>
              <a:pPr>
                <a:defRPr/>
              </a:pPr>
              <a:t>2022/4/22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0AC2C8-A9E7-45D1-844F-B74B0AB5BD52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147978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03A7F5-29C2-47AF-A8AE-19206F4EFA40}" type="datetimeFigureOut">
              <a:rPr lang="zh-TW" altLang="en-US"/>
              <a:pPr>
                <a:defRPr/>
              </a:pPr>
              <a:t>2022/4/22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CFDCBC-6EE9-41F8-8628-71CD2D1F85A2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758615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D0ABD3-C8F3-4DBC-8014-53DEA344C23F}" type="datetimeFigureOut">
              <a:rPr lang="zh-TW" altLang="en-US"/>
              <a:pPr>
                <a:defRPr/>
              </a:pPr>
              <a:t>2022/4/22</a:t>
            </a:fld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B906FA-0E30-4A65-BF53-7F613C8860FB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302200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74A6B1-6D23-4091-ABF2-DC635711524F}" type="datetimeFigureOut">
              <a:rPr lang="zh-TW" altLang="en-US"/>
              <a:pPr>
                <a:defRPr/>
              </a:pPr>
              <a:t>2022/4/22</a:t>
            </a:fld>
            <a:endParaRPr lang="zh-TW" altLang="en-US"/>
          </a:p>
        </p:txBody>
      </p:sp>
      <p:sp>
        <p:nvSpPr>
          <p:cNvPr id="8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9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94F7FD-F3E4-452A-B92A-D413F3DDCAA6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729581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A68D20-6C7E-4E55-8EF1-54B00ABEFE39}" type="datetimeFigureOut">
              <a:rPr lang="zh-TW" altLang="en-US"/>
              <a:pPr>
                <a:defRPr/>
              </a:pPr>
              <a:t>2022/4/22</a:t>
            </a:fld>
            <a:endParaRPr lang="zh-TW" altLang="en-US"/>
          </a:p>
        </p:txBody>
      </p:sp>
      <p:sp>
        <p:nvSpPr>
          <p:cNvPr id="4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56B934-EBE4-46D0-8C5C-742344F7A72B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034849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86AE2D-D42C-4649-BB94-9DECEBF700D0}" type="datetimeFigureOut">
              <a:rPr lang="zh-TW" altLang="en-US"/>
              <a:pPr>
                <a:defRPr/>
              </a:pPr>
              <a:t>2022/4/22</a:t>
            </a:fld>
            <a:endParaRPr lang="zh-TW" altLang="en-US"/>
          </a:p>
        </p:txBody>
      </p:sp>
      <p:sp>
        <p:nvSpPr>
          <p:cNvPr id="3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4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56CF5E-D3E7-4064-BD67-5DA72CB7B4F4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008444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DACCCE-23A7-41C9-96DF-5888ABB5A749}" type="datetimeFigureOut">
              <a:rPr lang="zh-TW" altLang="en-US"/>
              <a:pPr>
                <a:defRPr/>
              </a:pPr>
              <a:t>2022/4/22</a:t>
            </a:fld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7E313B-988E-4F88-9AE1-F1900A78DDC5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767626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zh-TW" altLang="en-US" noProof="0"/>
              <a:t>按一下圖示以新增圖片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13B204-50DD-4A7B-9C44-B4FAAE231027}" type="datetimeFigureOut">
              <a:rPr lang="zh-TW" altLang="en-US"/>
              <a:pPr>
                <a:defRPr/>
              </a:pPr>
              <a:t>2022/4/22</a:t>
            </a:fld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8E858C-CC10-4D5F-9C15-27A2F6801F5E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5678295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C61780-4B28-4D5C-AFBE-68E5F449ADFB}" type="datetimeFigureOut">
              <a:rPr lang="zh-TW" altLang="en-US"/>
              <a:pPr>
                <a:defRPr/>
              </a:pPr>
              <a:t>2022/4/22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22CCC6-225C-457C-99D3-34E2AD2EA203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6749967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5AA1FE-4BA5-4323-98BB-7C5F2D51C9FC}" type="datetimeFigureOut">
              <a:rPr lang="zh-TW" altLang="en-US"/>
              <a:pPr>
                <a:defRPr/>
              </a:pPr>
              <a:t>2022/4/22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FBCF6C-91EB-4A88-BD5D-142C0AAE6FDA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5562048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633CFC-C3D2-4F9D-9688-F79B7B7BF071}" type="datetimeFigureOut">
              <a:rPr lang="zh-TW" altLang="en-US"/>
              <a:pPr>
                <a:defRPr/>
              </a:pPr>
              <a:t>2022/4/22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94D48C-40FF-4697-82E2-F746B493A92F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8553168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EF7DAA-7F7A-475C-A1BD-D124746A4E5B}" type="datetimeFigureOut">
              <a:rPr lang="zh-TW" altLang="en-US"/>
              <a:pPr>
                <a:defRPr/>
              </a:pPr>
              <a:t>2022/4/22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0AC2C8-A9E7-45D1-844F-B74B0AB5BD52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1479781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03A7F5-29C2-47AF-A8AE-19206F4EFA40}" type="datetimeFigureOut">
              <a:rPr lang="zh-TW" altLang="en-US"/>
              <a:pPr>
                <a:defRPr/>
              </a:pPr>
              <a:t>2022/4/22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CFDCBC-6EE9-41F8-8628-71CD2D1F85A2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7586150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D0ABD3-C8F3-4DBC-8014-53DEA344C23F}" type="datetimeFigureOut">
              <a:rPr lang="zh-TW" altLang="en-US"/>
              <a:pPr>
                <a:defRPr/>
              </a:pPr>
              <a:t>2022/4/22</a:t>
            </a:fld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B906FA-0E30-4A65-BF53-7F613C8860FB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3022006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74A6B1-6D23-4091-ABF2-DC635711524F}" type="datetimeFigureOut">
              <a:rPr lang="zh-TW" altLang="en-US"/>
              <a:pPr>
                <a:defRPr/>
              </a:pPr>
              <a:t>2022/4/22</a:t>
            </a:fld>
            <a:endParaRPr lang="zh-TW" altLang="en-US"/>
          </a:p>
        </p:txBody>
      </p:sp>
      <p:sp>
        <p:nvSpPr>
          <p:cNvPr id="8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9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94F7FD-F3E4-452A-B92A-D413F3DDCAA6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7295819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A68D20-6C7E-4E55-8EF1-54B00ABEFE39}" type="datetimeFigureOut">
              <a:rPr lang="zh-TW" altLang="en-US"/>
              <a:pPr>
                <a:defRPr/>
              </a:pPr>
              <a:t>2022/4/22</a:t>
            </a:fld>
            <a:endParaRPr lang="zh-TW" altLang="en-US"/>
          </a:p>
        </p:txBody>
      </p:sp>
      <p:sp>
        <p:nvSpPr>
          <p:cNvPr id="4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56B934-EBE4-46D0-8C5C-742344F7A72B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0348497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86AE2D-D42C-4649-BB94-9DECEBF700D0}" type="datetimeFigureOut">
              <a:rPr lang="zh-TW" altLang="en-US"/>
              <a:pPr>
                <a:defRPr/>
              </a:pPr>
              <a:t>2022/4/22</a:t>
            </a:fld>
            <a:endParaRPr lang="zh-TW" altLang="en-US"/>
          </a:p>
        </p:txBody>
      </p:sp>
      <p:sp>
        <p:nvSpPr>
          <p:cNvPr id="3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4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56CF5E-D3E7-4064-BD67-5DA72CB7B4F4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0084445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DACCCE-23A7-41C9-96DF-5888ABB5A749}" type="datetimeFigureOut">
              <a:rPr lang="zh-TW" altLang="en-US"/>
              <a:pPr>
                <a:defRPr/>
              </a:pPr>
              <a:t>2022/4/22</a:t>
            </a:fld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7E313B-988E-4F88-9AE1-F1900A78DDC5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7676260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zh-TW" altLang="en-US" noProof="0"/>
              <a:t>按一下圖示以新增圖片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13B204-50DD-4A7B-9C44-B4FAAE231027}" type="datetimeFigureOut">
              <a:rPr lang="zh-TW" altLang="en-US"/>
              <a:pPr>
                <a:defRPr/>
              </a:pPr>
              <a:t>2022/4/22</a:t>
            </a:fld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8E858C-CC10-4D5F-9C15-27A2F6801F5E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5678295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C61780-4B28-4D5C-AFBE-68E5F449ADFB}" type="datetimeFigureOut">
              <a:rPr lang="zh-TW" altLang="en-US"/>
              <a:pPr>
                <a:defRPr/>
              </a:pPr>
              <a:t>2022/4/22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22CCC6-225C-457C-99D3-34E2AD2EA203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6749967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5AA1FE-4BA5-4323-98BB-7C5F2D51C9FC}" type="datetimeFigureOut">
              <a:rPr lang="zh-TW" altLang="en-US"/>
              <a:pPr>
                <a:defRPr/>
              </a:pPr>
              <a:t>2022/4/22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FBCF6C-91EB-4A88-BD5D-142C0AAE6FDA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5562048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633CFC-C3D2-4F9D-9688-F79B7B7BF071}" type="datetimeFigureOut">
              <a:rPr lang="zh-TW" altLang="en-US"/>
              <a:pPr>
                <a:defRPr/>
              </a:pPr>
              <a:t>2022/4/22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94D48C-40FF-4697-82E2-F746B493A92F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8553168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EF7DAA-7F7A-475C-A1BD-D124746A4E5B}" type="datetimeFigureOut">
              <a:rPr lang="zh-TW" altLang="en-US"/>
              <a:pPr>
                <a:defRPr/>
              </a:pPr>
              <a:t>2022/4/22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0AC2C8-A9E7-45D1-844F-B74B0AB5BD52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1479781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03A7F5-29C2-47AF-A8AE-19206F4EFA40}" type="datetimeFigureOut">
              <a:rPr lang="zh-TW" altLang="en-US"/>
              <a:pPr>
                <a:defRPr/>
              </a:pPr>
              <a:t>2022/4/22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CFDCBC-6EE9-41F8-8628-71CD2D1F85A2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7586150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D0ABD3-C8F3-4DBC-8014-53DEA344C23F}" type="datetimeFigureOut">
              <a:rPr lang="zh-TW" altLang="en-US"/>
              <a:pPr>
                <a:defRPr/>
              </a:pPr>
              <a:t>2022/4/22</a:t>
            </a:fld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B906FA-0E30-4A65-BF53-7F613C8860FB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30220062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74A6B1-6D23-4091-ABF2-DC635711524F}" type="datetimeFigureOut">
              <a:rPr lang="zh-TW" altLang="en-US"/>
              <a:pPr>
                <a:defRPr/>
              </a:pPr>
              <a:t>2022/4/22</a:t>
            </a:fld>
            <a:endParaRPr lang="zh-TW" altLang="en-US"/>
          </a:p>
        </p:txBody>
      </p:sp>
      <p:sp>
        <p:nvSpPr>
          <p:cNvPr id="8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9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94F7FD-F3E4-452A-B92A-D413F3DDCAA6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72958195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A68D20-6C7E-4E55-8EF1-54B00ABEFE39}" type="datetimeFigureOut">
              <a:rPr lang="zh-TW" altLang="en-US"/>
              <a:pPr>
                <a:defRPr/>
              </a:pPr>
              <a:t>2022/4/22</a:t>
            </a:fld>
            <a:endParaRPr lang="zh-TW" altLang="en-US"/>
          </a:p>
        </p:txBody>
      </p:sp>
      <p:sp>
        <p:nvSpPr>
          <p:cNvPr id="4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56B934-EBE4-46D0-8C5C-742344F7A72B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03484972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86AE2D-D42C-4649-BB94-9DECEBF700D0}" type="datetimeFigureOut">
              <a:rPr lang="zh-TW" altLang="en-US"/>
              <a:pPr>
                <a:defRPr/>
              </a:pPr>
              <a:t>2022/4/22</a:t>
            </a:fld>
            <a:endParaRPr lang="zh-TW" altLang="en-US"/>
          </a:p>
        </p:txBody>
      </p:sp>
      <p:sp>
        <p:nvSpPr>
          <p:cNvPr id="3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4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56CF5E-D3E7-4064-BD67-5DA72CB7B4F4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0084445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DACCCE-23A7-41C9-96DF-5888ABB5A749}" type="datetimeFigureOut">
              <a:rPr lang="zh-TW" altLang="en-US"/>
              <a:pPr>
                <a:defRPr/>
              </a:pPr>
              <a:t>2022/4/22</a:t>
            </a:fld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7E313B-988E-4F88-9AE1-F1900A78DDC5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7676260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zh-TW" altLang="en-US" noProof="0"/>
              <a:t>按一下圖示以新增圖片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13B204-50DD-4A7B-9C44-B4FAAE231027}" type="datetimeFigureOut">
              <a:rPr lang="zh-TW" altLang="en-US"/>
              <a:pPr>
                <a:defRPr/>
              </a:pPr>
              <a:t>2022/4/22</a:t>
            </a:fld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8E858C-CC10-4D5F-9C15-27A2F6801F5E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56782959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C61780-4B28-4D5C-AFBE-68E5F449ADFB}" type="datetimeFigureOut">
              <a:rPr lang="zh-TW" altLang="en-US"/>
              <a:pPr>
                <a:defRPr/>
              </a:pPr>
              <a:t>2022/4/22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22CCC6-225C-457C-99D3-34E2AD2EA203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67499675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5AA1FE-4BA5-4323-98BB-7C5F2D51C9FC}" type="datetimeFigureOut">
              <a:rPr lang="zh-TW" altLang="en-US"/>
              <a:pPr>
                <a:defRPr/>
              </a:pPr>
              <a:t>2022/4/22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FBCF6C-91EB-4A88-BD5D-142C0AAE6FDA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55620489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633CFC-C3D2-4F9D-9688-F79B7B7BF071}" type="datetimeFigureOut">
              <a:rPr lang="zh-TW" altLang="en-US"/>
              <a:pPr>
                <a:defRPr/>
              </a:pPr>
              <a:t>2022/4/22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94D48C-40FF-4697-82E2-F746B493A92F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85531680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EF7DAA-7F7A-475C-A1BD-D124746A4E5B}" type="datetimeFigureOut">
              <a:rPr lang="zh-TW" altLang="en-US"/>
              <a:pPr>
                <a:defRPr/>
              </a:pPr>
              <a:t>2022/4/22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0AC2C8-A9E7-45D1-844F-B74B0AB5BD52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14797812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03A7F5-29C2-47AF-A8AE-19206F4EFA40}" type="datetimeFigureOut">
              <a:rPr lang="zh-TW" altLang="en-US"/>
              <a:pPr>
                <a:defRPr/>
              </a:pPr>
              <a:t>2022/4/22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CFDCBC-6EE9-41F8-8628-71CD2D1F85A2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75861502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D0ABD3-C8F3-4DBC-8014-53DEA344C23F}" type="datetimeFigureOut">
              <a:rPr lang="zh-TW" altLang="en-US"/>
              <a:pPr>
                <a:defRPr/>
              </a:pPr>
              <a:t>2022/4/22</a:t>
            </a:fld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B906FA-0E30-4A65-BF53-7F613C8860FB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30220062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74A6B1-6D23-4091-ABF2-DC635711524F}" type="datetimeFigureOut">
              <a:rPr lang="zh-TW" altLang="en-US"/>
              <a:pPr>
                <a:defRPr/>
              </a:pPr>
              <a:t>2022/4/22</a:t>
            </a:fld>
            <a:endParaRPr lang="zh-TW" altLang="en-US"/>
          </a:p>
        </p:txBody>
      </p:sp>
      <p:sp>
        <p:nvSpPr>
          <p:cNvPr id="8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9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94F7FD-F3E4-452A-B92A-D413F3DDCAA6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72958195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A68D20-6C7E-4E55-8EF1-54B00ABEFE39}" type="datetimeFigureOut">
              <a:rPr lang="zh-TW" altLang="en-US"/>
              <a:pPr>
                <a:defRPr/>
              </a:pPr>
              <a:t>2022/4/22</a:t>
            </a:fld>
            <a:endParaRPr lang="zh-TW" altLang="en-US"/>
          </a:p>
        </p:txBody>
      </p:sp>
      <p:sp>
        <p:nvSpPr>
          <p:cNvPr id="4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56B934-EBE4-46D0-8C5C-742344F7A72B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03484972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86AE2D-D42C-4649-BB94-9DECEBF700D0}" type="datetimeFigureOut">
              <a:rPr lang="zh-TW" altLang="en-US"/>
              <a:pPr>
                <a:defRPr/>
              </a:pPr>
              <a:t>2022/4/22</a:t>
            </a:fld>
            <a:endParaRPr lang="zh-TW" altLang="en-US"/>
          </a:p>
        </p:txBody>
      </p:sp>
      <p:sp>
        <p:nvSpPr>
          <p:cNvPr id="3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4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56CF5E-D3E7-4064-BD67-5DA72CB7B4F4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00844451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DACCCE-23A7-41C9-96DF-5888ABB5A749}" type="datetimeFigureOut">
              <a:rPr lang="zh-TW" altLang="en-US"/>
              <a:pPr>
                <a:defRPr/>
              </a:pPr>
              <a:t>2022/4/22</a:t>
            </a:fld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7E313B-988E-4F88-9AE1-F1900A78DDC5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76762606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zh-TW" altLang="en-US" noProof="0"/>
              <a:t>按一下圖示以新增圖片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13B204-50DD-4A7B-9C44-B4FAAE231027}" type="datetimeFigureOut">
              <a:rPr lang="zh-TW" altLang="en-US"/>
              <a:pPr>
                <a:defRPr/>
              </a:pPr>
              <a:t>2022/4/22</a:t>
            </a:fld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8E858C-CC10-4D5F-9C15-27A2F6801F5E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56782959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C61780-4B28-4D5C-AFBE-68E5F449ADFB}" type="datetimeFigureOut">
              <a:rPr lang="zh-TW" altLang="en-US"/>
              <a:pPr>
                <a:defRPr/>
              </a:pPr>
              <a:t>2022/4/22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22CCC6-225C-457C-99D3-34E2AD2EA203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67499675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5AA1FE-4BA5-4323-98BB-7C5F2D51C9FC}" type="datetimeFigureOut">
              <a:rPr lang="zh-TW" altLang="en-US"/>
              <a:pPr>
                <a:defRPr/>
              </a:pPr>
              <a:t>2022/4/22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FBCF6C-91EB-4A88-BD5D-142C0AAE6FDA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55620489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633CFC-C3D2-4F9D-9688-F79B7B7BF071}" type="datetimeFigureOut">
              <a:rPr lang="zh-TW" altLang="en-US"/>
              <a:pPr>
                <a:defRPr/>
              </a:pPr>
              <a:t>2022/4/22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94D48C-40FF-4697-82E2-F746B493A92F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85531680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EF7DAA-7F7A-475C-A1BD-D124746A4E5B}" type="datetimeFigureOut">
              <a:rPr lang="zh-TW" altLang="en-US"/>
              <a:pPr>
                <a:defRPr/>
              </a:pPr>
              <a:t>2022/4/22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0AC2C8-A9E7-45D1-844F-B74B0AB5BD52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14797812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03A7F5-29C2-47AF-A8AE-19206F4EFA40}" type="datetimeFigureOut">
              <a:rPr lang="zh-TW" altLang="en-US"/>
              <a:pPr>
                <a:defRPr/>
              </a:pPr>
              <a:t>2022/4/22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CFDCBC-6EE9-41F8-8628-71CD2D1F85A2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75861502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D0ABD3-C8F3-4DBC-8014-53DEA344C23F}" type="datetimeFigureOut">
              <a:rPr lang="zh-TW" altLang="en-US"/>
              <a:pPr>
                <a:defRPr/>
              </a:pPr>
              <a:t>2022/4/22</a:t>
            </a:fld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B906FA-0E30-4A65-BF53-7F613C8860FB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30220062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74A6B1-6D23-4091-ABF2-DC635711524F}" type="datetimeFigureOut">
              <a:rPr lang="zh-TW" altLang="en-US"/>
              <a:pPr>
                <a:defRPr/>
              </a:pPr>
              <a:t>2022/4/22</a:t>
            </a:fld>
            <a:endParaRPr lang="zh-TW" altLang="en-US"/>
          </a:p>
        </p:txBody>
      </p:sp>
      <p:sp>
        <p:nvSpPr>
          <p:cNvPr id="8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9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94F7FD-F3E4-452A-B92A-D413F3DDCAA6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72958195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A68D20-6C7E-4E55-8EF1-54B00ABEFE39}" type="datetimeFigureOut">
              <a:rPr lang="zh-TW" altLang="en-US"/>
              <a:pPr>
                <a:defRPr/>
              </a:pPr>
              <a:t>2022/4/22</a:t>
            </a:fld>
            <a:endParaRPr lang="zh-TW" altLang="en-US"/>
          </a:p>
        </p:txBody>
      </p:sp>
      <p:sp>
        <p:nvSpPr>
          <p:cNvPr id="4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56B934-EBE4-46D0-8C5C-742344F7A72B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03484972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86AE2D-D42C-4649-BB94-9DECEBF700D0}" type="datetimeFigureOut">
              <a:rPr lang="zh-TW" altLang="en-US"/>
              <a:pPr>
                <a:defRPr/>
              </a:pPr>
              <a:t>2022/4/22</a:t>
            </a:fld>
            <a:endParaRPr lang="zh-TW" altLang="en-US"/>
          </a:p>
        </p:txBody>
      </p:sp>
      <p:sp>
        <p:nvSpPr>
          <p:cNvPr id="3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4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56CF5E-D3E7-4064-BD67-5DA72CB7B4F4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00844451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DACCCE-23A7-41C9-96DF-5888ABB5A749}" type="datetimeFigureOut">
              <a:rPr lang="zh-TW" altLang="en-US"/>
              <a:pPr>
                <a:defRPr/>
              </a:pPr>
              <a:t>2022/4/22</a:t>
            </a:fld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7E313B-988E-4F88-9AE1-F1900A78DDC5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76762606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zh-TW" altLang="en-US" noProof="0"/>
              <a:t>按一下圖示以新增圖片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13B204-50DD-4A7B-9C44-B4FAAE231027}" type="datetimeFigureOut">
              <a:rPr lang="zh-TW" altLang="en-US"/>
              <a:pPr>
                <a:defRPr/>
              </a:pPr>
              <a:t>2022/4/22</a:t>
            </a:fld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8E858C-CC10-4D5F-9C15-27A2F6801F5E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56782959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C61780-4B28-4D5C-AFBE-68E5F449ADFB}" type="datetimeFigureOut">
              <a:rPr lang="zh-TW" altLang="en-US"/>
              <a:pPr>
                <a:defRPr/>
              </a:pPr>
              <a:t>2022/4/22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22CCC6-225C-457C-99D3-34E2AD2EA203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67499675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5AA1FE-4BA5-4323-98BB-7C5F2D51C9FC}" type="datetimeFigureOut">
              <a:rPr lang="zh-TW" altLang="en-US"/>
              <a:pPr>
                <a:defRPr/>
              </a:pPr>
              <a:t>2022/4/22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FBCF6C-91EB-4A88-BD5D-142C0AAE6FDA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556204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5.xml"/><Relationship Id="rId7" Type="http://schemas.openxmlformats.org/officeDocument/2006/relationships/slideLayout" Target="../slideLayouts/slideLayout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4.xml"/><Relationship Id="rId1" Type="http://schemas.openxmlformats.org/officeDocument/2006/relationships/slideLayout" Target="../slideLayouts/slideLayout3.xml"/><Relationship Id="rId6" Type="http://schemas.openxmlformats.org/officeDocument/2006/relationships/slideLayout" Target="../slideLayouts/slideLayout8.xml"/><Relationship Id="rId11" Type="http://schemas.openxmlformats.org/officeDocument/2006/relationships/slideLayout" Target="../slideLayouts/slideLayout13.xml"/><Relationship Id="rId5" Type="http://schemas.openxmlformats.org/officeDocument/2006/relationships/slideLayout" Target="../slideLayouts/slideLayout7.xml"/><Relationship Id="rId10" Type="http://schemas.openxmlformats.org/officeDocument/2006/relationships/slideLayout" Target="../slideLayouts/slideLayout12.xml"/><Relationship Id="rId4" Type="http://schemas.openxmlformats.org/officeDocument/2006/relationships/slideLayout" Target="../slideLayouts/slideLayout6.xml"/><Relationship Id="rId9" Type="http://schemas.openxmlformats.org/officeDocument/2006/relationships/slideLayout" Target="../slideLayouts/slideLayout1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3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38.xml"/><Relationship Id="rId7" Type="http://schemas.openxmlformats.org/officeDocument/2006/relationships/slideLayout" Target="../slideLayouts/slideLayout42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37.xml"/><Relationship Id="rId1" Type="http://schemas.openxmlformats.org/officeDocument/2006/relationships/slideLayout" Target="../slideLayouts/slideLayout36.xml"/><Relationship Id="rId6" Type="http://schemas.openxmlformats.org/officeDocument/2006/relationships/slideLayout" Target="../slideLayouts/slideLayout41.xml"/><Relationship Id="rId11" Type="http://schemas.openxmlformats.org/officeDocument/2006/relationships/slideLayout" Target="../slideLayouts/slideLayout46.xml"/><Relationship Id="rId5" Type="http://schemas.openxmlformats.org/officeDocument/2006/relationships/slideLayout" Target="../slideLayouts/slideLayout40.xml"/><Relationship Id="rId10" Type="http://schemas.openxmlformats.org/officeDocument/2006/relationships/slideLayout" Target="../slideLayouts/slideLayout45.xml"/><Relationship Id="rId4" Type="http://schemas.openxmlformats.org/officeDocument/2006/relationships/slideLayout" Target="../slideLayouts/slideLayout39.xml"/><Relationship Id="rId9" Type="http://schemas.openxmlformats.org/officeDocument/2006/relationships/slideLayout" Target="../slideLayouts/slideLayout44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4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49.xml"/><Relationship Id="rId7" Type="http://schemas.openxmlformats.org/officeDocument/2006/relationships/slideLayout" Target="../slideLayouts/slideLayout53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48.xml"/><Relationship Id="rId1" Type="http://schemas.openxmlformats.org/officeDocument/2006/relationships/slideLayout" Target="../slideLayouts/slideLayout47.xml"/><Relationship Id="rId6" Type="http://schemas.openxmlformats.org/officeDocument/2006/relationships/slideLayout" Target="../slideLayouts/slideLayout52.xml"/><Relationship Id="rId11" Type="http://schemas.openxmlformats.org/officeDocument/2006/relationships/slideLayout" Target="../slideLayouts/slideLayout57.xml"/><Relationship Id="rId5" Type="http://schemas.openxmlformats.org/officeDocument/2006/relationships/slideLayout" Target="../slideLayouts/slideLayout51.xml"/><Relationship Id="rId10" Type="http://schemas.openxmlformats.org/officeDocument/2006/relationships/slideLayout" Target="../slideLayouts/slideLayout56.xml"/><Relationship Id="rId4" Type="http://schemas.openxmlformats.org/officeDocument/2006/relationships/slideLayout" Target="../slideLayouts/slideLayout50.xml"/><Relationship Id="rId9" Type="http://schemas.openxmlformats.org/officeDocument/2006/relationships/slideLayout" Target="../slideLayouts/slideLayout5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4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標題版面配置區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/>
              <a:t>按一下以編輯母片標題樣式</a:t>
            </a:r>
          </a:p>
        </p:txBody>
      </p:sp>
      <p:sp>
        <p:nvSpPr>
          <p:cNvPr id="1027" name="文字版面配置區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</p:sldLayoutIdLst>
  <p:transition>
    <p:wedge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標題版面配置區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/>
              <a:t>按一下以編輯母片標題樣式</a:t>
            </a:r>
          </a:p>
        </p:txBody>
      </p:sp>
      <p:sp>
        <p:nvSpPr>
          <p:cNvPr id="2051" name="文字版面配置區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smtClean="0">
                <a:solidFill>
                  <a:schemeClr val="tx1">
                    <a:tint val="75000"/>
                  </a:schemeClr>
                </a:solidFill>
                <a:ea typeface="新細明體" pitchFamily="18" charset="-120"/>
              </a:defRPr>
            </a:lvl1pPr>
          </a:lstStyle>
          <a:p>
            <a:pPr>
              <a:defRPr/>
            </a:pPr>
            <a:fld id="{0E3BC500-C10F-4A6E-949E-0D39BE69EFA0}" type="datetimeFigureOut">
              <a:rPr lang="zh-TW" altLang="en-US"/>
              <a:pPr>
                <a:defRPr/>
              </a:pPr>
              <a:t>2022/4/22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smtClean="0">
                <a:solidFill>
                  <a:schemeClr val="tx1">
                    <a:tint val="75000"/>
                  </a:schemeClr>
                </a:solidFill>
                <a:ea typeface="新細明體" pitchFamily="18" charset="-120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smtClean="0">
                <a:solidFill>
                  <a:schemeClr val="tx1">
                    <a:tint val="75000"/>
                  </a:schemeClr>
                </a:solidFill>
                <a:ea typeface="新細明體" pitchFamily="18" charset="-120"/>
              </a:defRPr>
            </a:lvl1pPr>
          </a:lstStyle>
          <a:p>
            <a:pPr>
              <a:defRPr/>
            </a:pPr>
            <a:fld id="{84F9A7E3-34FE-406D-9271-1CF17870EA6E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標題版面配置區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/>
              <a:t>按一下以編輯母片標題樣式</a:t>
            </a:r>
          </a:p>
        </p:txBody>
      </p:sp>
      <p:sp>
        <p:nvSpPr>
          <p:cNvPr id="2051" name="文字版面配置區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smtClean="0">
                <a:solidFill>
                  <a:schemeClr val="tx1">
                    <a:tint val="75000"/>
                  </a:schemeClr>
                </a:solidFill>
                <a:ea typeface="新細明體" pitchFamily="18" charset="-120"/>
              </a:defRPr>
            </a:lvl1pPr>
          </a:lstStyle>
          <a:p>
            <a:pPr>
              <a:defRPr/>
            </a:pPr>
            <a:fld id="{0E3BC500-C10F-4A6E-949E-0D39BE69EFA0}" type="datetimeFigureOut">
              <a:rPr lang="zh-TW" altLang="en-US"/>
              <a:pPr>
                <a:defRPr/>
              </a:pPr>
              <a:t>2022/4/22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smtClean="0">
                <a:solidFill>
                  <a:schemeClr val="tx1">
                    <a:tint val="75000"/>
                  </a:schemeClr>
                </a:solidFill>
                <a:ea typeface="新細明體" pitchFamily="18" charset="-120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smtClean="0">
                <a:solidFill>
                  <a:schemeClr val="tx1">
                    <a:tint val="75000"/>
                  </a:schemeClr>
                </a:solidFill>
                <a:ea typeface="新細明體" pitchFamily="18" charset="-120"/>
              </a:defRPr>
            </a:lvl1pPr>
          </a:lstStyle>
          <a:p>
            <a:pPr>
              <a:defRPr/>
            </a:pPr>
            <a:fld id="{84F9A7E3-34FE-406D-9271-1CF17870EA6E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  <p:sldLayoutId id="2147483679" r:id="rId4"/>
    <p:sldLayoutId id="2147483680" r:id="rId5"/>
    <p:sldLayoutId id="2147483681" r:id="rId6"/>
    <p:sldLayoutId id="2147483682" r:id="rId7"/>
    <p:sldLayoutId id="2147483683" r:id="rId8"/>
    <p:sldLayoutId id="2147483684" r:id="rId9"/>
    <p:sldLayoutId id="2147483685" r:id="rId10"/>
    <p:sldLayoutId id="2147483686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標題版面配置區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/>
              <a:t>按一下以編輯母片標題樣式</a:t>
            </a:r>
          </a:p>
        </p:txBody>
      </p:sp>
      <p:sp>
        <p:nvSpPr>
          <p:cNvPr id="2051" name="文字版面配置區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smtClean="0">
                <a:solidFill>
                  <a:schemeClr val="tx1">
                    <a:tint val="75000"/>
                  </a:schemeClr>
                </a:solidFill>
                <a:ea typeface="新細明體" pitchFamily="18" charset="-120"/>
              </a:defRPr>
            </a:lvl1pPr>
          </a:lstStyle>
          <a:p>
            <a:pPr>
              <a:defRPr/>
            </a:pPr>
            <a:fld id="{0E3BC500-C10F-4A6E-949E-0D39BE69EFA0}" type="datetimeFigureOut">
              <a:rPr lang="zh-TW" altLang="en-US"/>
              <a:pPr>
                <a:defRPr/>
              </a:pPr>
              <a:t>2022/4/22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smtClean="0">
                <a:solidFill>
                  <a:schemeClr val="tx1">
                    <a:tint val="75000"/>
                  </a:schemeClr>
                </a:solidFill>
                <a:ea typeface="新細明體" pitchFamily="18" charset="-120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smtClean="0">
                <a:solidFill>
                  <a:schemeClr val="tx1">
                    <a:tint val="75000"/>
                  </a:schemeClr>
                </a:solidFill>
                <a:ea typeface="新細明體" pitchFamily="18" charset="-120"/>
              </a:defRPr>
            </a:lvl1pPr>
          </a:lstStyle>
          <a:p>
            <a:pPr>
              <a:defRPr/>
            </a:pPr>
            <a:fld id="{84F9A7E3-34FE-406D-9271-1CF17870EA6E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  <p:sldLayoutId id="2147483694" r:id="rId7"/>
    <p:sldLayoutId id="2147483695" r:id="rId8"/>
    <p:sldLayoutId id="2147483696" r:id="rId9"/>
    <p:sldLayoutId id="2147483697" r:id="rId10"/>
    <p:sldLayoutId id="2147483698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標題版面配置區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/>
              <a:t>按一下以編輯母片標題樣式</a:t>
            </a:r>
          </a:p>
        </p:txBody>
      </p:sp>
      <p:sp>
        <p:nvSpPr>
          <p:cNvPr id="2051" name="文字版面配置區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smtClean="0">
                <a:solidFill>
                  <a:schemeClr val="tx1">
                    <a:tint val="75000"/>
                  </a:schemeClr>
                </a:solidFill>
                <a:ea typeface="新細明體" pitchFamily="18" charset="-120"/>
              </a:defRPr>
            </a:lvl1pPr>
          </a:lstStyle>
          <a:p>
            <a:pPr>
              <a:defRPr/>
            </a:pPr>
            <a:fld id="{0E3BC500-C10F-4A6E-949E-0D39BE69EFA0}" type="datetimeFigureOut">
              <a:rPr lang="zh-TW" altLang="en-US"/>
              <a:pPr>
                <a:defRPr/>
              </a:pPr>
              <a:t>2022/4/22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smtClean="0">
                <a:solidFill>
                  <a:schemeClr val="tx1">
                    <a:tint val="75000"/>
                  </a:schemeClr>
                </a:solidFill>
                <a:ea typeface="新細明體" pitchFamily="18" charset="-120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smtClean="0">
                <a:solidFill>
                  <a:schemeClr val="tx1">
                    <a:tint val="75000"/>
                  </a:schemeClr>
                </a:solidFill>
                <a:ea typeface="新細明體" pitchFamily="18" charset="-120"/>
              </a:defRPr>
            </a:lvl1pPr>
          </a:lstStyle>
          <a:p>
            <a:pPr>
              <a:defRPr/>
            </a:pPr>
            <a:fld id="{84F9A7E3-34FE-406D-9271-1CF17870EA6E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  <p:sldLayoutId id="2147483701" r:id="rId2"/>
    <p:sldLayoutId id="2147483702" r:id="rId3"/>
    <p:sldLayoutId id="2147483703" r:id="rId4"/>
    <p:sldLayoutId id="2147483704" r:id="rId5"/>
    <p:sldLayoutId id="2147483705" r:id="rId6"/>
    <p:sldLayoutId id="2147483706" r:id="rId7"/>
    <p:sldLayoutId id="2147483707" r:id="rId8"/>
    <p:sldLayoutId id="2147483708" r:id="rId9"/>
    <p:sldLayoutId id="2147483709" r:id="rId10"/>
    <p:sldLayoutId id="2147483710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標題版面配置區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/>
              <a:t>按一下以編輯母片標題樣式</a:t>
            </a:r>
          </a:p>
        </p:txBody>
      </p:sp>
      <p:sp>
        <p:nvSpPr>
          <p:cNvPr id="2051" name="文字版面配置區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smtClean="0">
                <a:solidFill>
                  <a:schemeClr val="tx1">
                    <a:tint val="75000"/>
                  </a:schemeClr>
                </a:solidFill>
                <a:ea typeface="新細明體" pitchFamily="18" charset="-120"/>
              </a:defRPr>
            </a:lvl1pPr>
          </a:lstStyle>
          <a:p>
            <a:pPr>
              <a:defRPr/>
            </a:pPr>
            <a:fld id="{0E3BC500-C10F-4A6E-949E-0D39BE69EFA0}" type="datetimeFigureOut">
              <a:rPr lang="zh-TW" altLang="en-US"/>
              <a:pPr>
                <a:defRPr/>
              </a:pPr>
              <a:t>2022/4/22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smtClean="0">
                <a:solidFill>
                  <a:schemeClr val="tx1">
                    <a:tint val="75000"/>
                  </a:schemeClr>
                </a:solidFill>
                <a:ea typeface="新細明體" pitchFamily="18" charset="-120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smtClean="0">
                <a:solidFill>
                  <a:schemeClr val="tx1">
                    <a:tint val="75000"/>
                  </a:schemeClr>
                </a:solidFill>
                <a:ea typeface="新細明體" pitchFamily="18" charset="-120"/>
              </a:defRPr>
            </a:lvl1pPr>
          </a:lstStyle>
          <a:p>
            <a:pPr>
              <a:defRPr/>
            </a:pPr>
            <a:fld id="{84F9A7E3-34FE-406D-9271-1CF17870EA6E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2" r:id="rId1"/>
    <p:sldLayoutId id="2147483713" r:id="rId2"/>
    <p:sldLayoutId id="2147483714" r:id="rId3"/>
    <p:sldLayoutId id="2147483715" r:id="rId4"/>
    <p:sldLayoutId id="2147483716" r:id="rId5"/>
    <p:sldLayoutId id="2147483717" r:id="rId6"/>
    <p:sldLayoutId id="2147483718" r:id="rId7"/>
    <p:sldLayoutId id="2147483719" r:id="rId8"/>
    <p:sldLayoutId id="2147483720" r:id="rId9"/>
    <p:sldLayoutId id="2147483721" r:id="rId10"/>
    <p:sldLayoutId id="2147483722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971600" y="2030983"/>
            <a:ext cx="7704856" cy="1470025"/>
          </a:xfrm>
        </p:spPr>
        <p:txBody>
          <a:bodyPr>
            <a:noAutofit/>
          </a:bodyPr>
          <a:lstStyle/>
          <a:p>
            <a:r>
              <a:rPr lang="zh-TW" altLang="en-US" sz="3200" dirty="0"/>
              <a:t>桃園市</a:t>
            </a:r>
            <a:r>
              <a:rPr lang="en-US" altLang="zh-TW" sz="3200" dirty="0"/>
              <a:t>111</a:t>
            </a:r>
            <a:r>
              <a:rPr lang="zh-TW" altLang="en-US" sz="3200" dirty="0"/>
              <a:t>年度國教輔導團</a:t>
            </a:r>
            <a:br>
              <a:rPr lang="en-US" altLang="zh-TW" sz="3200" dirty="0"/>
            </a:br>
            <a:r>
              <a:rPr lang="zh-TW" altLang="en-US" sz="3200" dirty="0"/>
              <a:t>國民小學社會學習領域辦理</a:t>
            </a:r>
            <a:br>
              <a:rPr lang="en-US" altLang="zh-TW" sz="3200" dirty="0"/>
            </a:br>
            <a:r>
              <a:rPr lang="zh-TW" altLang="en-US" sz="3200" dirty="0"/>
              <a:t>到校輔導</a:t>
            </a:r>
            <a:r>
              <a:rPr lang="en-US" altLang="zh-TW" sz="3200" dirty="0"/>
              <a:t>-</a:t>
            </a:r>
            <a:r>
              <a:rPr lang="zh-TW" altLang="en-US" sz="3200" dirty="0"/>
              <a:t>大園區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475656" y="3814192"/>
            <a:ext cx="6912768" cy="694928"/>
          </a:xfrm>
        </p:spPr>
        <p:txBody>
          <a:bodyPr>
            <a:normAutofit/>
          </a:bodyPr>
          <a:lstStyle/>
          <a:p>
            <a:r>
              <a:rPr lang="zh-TW" altLang="en-US" sz="3200" dirty="0">
                <a:effectLst/>
              </a:rPr>
              <a:t>備課、觀課、議課</a:t>
            </a:r>
            <a:endParaRPr lang="zh-TW" altLang="en-US" sz="3200" dirty="0"/>
          </a:p>
        </p:txBody>
      </p:sp>
      <p:sp>
        <p:nvSpPr>
          <p:cNvPr id="4" name="文字方塊 3"/>
          <p:cNvSpPr txBox="1"/>
          <p:nvPr/>
        </p:nvSpPr>
        <p:spPr>
          <a:xfrm>
            <a:off x="3531650" y="4725144"/>
            <a:ext cx="30243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報告人：呂龍興</a:t>
            </a:r>
          </a:p>
        </p:txBody>
      </p:sp>
    </p:spTree>
    <p:extLst>
      <p:ext uri="{BB962C8B-B14F-4D97-AF65-F5344CB8AC3E}">
        <p14:creationId xmlns:p14="http://schemas.microsoft.com/office/powerpoint/2010/main" val="4249255573"/>
      </p:ext>
    </p:extLst>
  </p:cSld>
  <p:clrMapOvr>
    <a:masterClrMapping/>
  </p:clrMapOvr>
  <p:transition>
    <p:wedg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5" name="Group 7"/>
          <p:cNvGrpSpPr>
            <a:grpSpLocks/>
          </p:cNvGrpSpPr>
          <p:nvPr/>
        </p:nvGrpSpPr>
        <p:grpSpPr bwMode="auto">
          <a:xfrm>
            <a:off x="1259632" y="1916832"/>
            <a:ext cx="6444638" cy="590810"/>
            <a:chOff x="1248" y="2030"/>
            <a:chExt cx="4213" cy="366"/>
          </a:xfrm>
        </p:grpSpPr>
        <p:sp>
          <p:nvSpPr>
            <p:cNvPr id="356" name="Line 8"/>
            <p:cNvSpPr>
              <a:spLocks noChangeShapeType="1"/>
            </p:cNvSpPr>
            <p:nvPr/>
          </p:nvSpPr>
          <p:spPr bwMode="gray">
            <a:xfrm flipV="1">
              <a:off x="1440" y="2373"/>
              <a:ext cx="4021" cy="7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</p:spPr>
          <p:txBody>
            <a:bodyPr wrap="none" anchor="ctr"/>
            <a:lstStyle/>
            <a:p>
              <a:endParaRPr lang="zh-TW" altLang="en-US"/>
            </a:p>
          </p:txBody>
        </p:sp>
        <p:sp>
          <p:nvSpPr>
            <p:cNvPr id="357" name="Rectangle 9"/>
            <p:cNvSpPr>
              <a:spLocks noChangeArrowheads="1"/>
            </p:cNvSpPr>
            <p:nvPr/>
          </p:nvSpPr>
          <p:spPr bwMode="gray">
            <a:xfrm rot="3419336">
              <a:off x="1261" y="2017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99CC00"/>
                </a:gs>
                <a:gs pos="100000">
                  <a:srgbClr val="99CC0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99CC00"/>
              </a:extrusionClr>
            </a:sp3d>
          </p:spPr>
          <p:txBody>
            <a:bodyPr wrap="none" anchor="ctr">
              <a:flatTx/>
            </a:bodyPr>
            <a:lstStyle/>
            <a:p>
              <a:endParaRPr lang="zh-TW" altLang="en-US"/>
            </a:p>
          </p:txBody>
        </p:sp>
        <p:sp>
          <p:nvSpPr>
            <p:cNvPr id="358" name="Text Box 10"/>
            <p:cNvSpPr txBox="1">
              <a:spLocks noChangeArrowheads="1"/>
            </p:cNvSpPr>
            <p:nvPr/>
          </p:nvSpPr>
          <p:spPr bwMode="gray">
            <a:xfrm>
              <a:off x="1837" y="2072"/>
              <a:ext cx="3216" cy="324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r>
                <a:rPr lang="zh-TW" altLang="zh-TW" sz="2800" b="1" dirty="0">
                  <a:latin typeface="微軟正黑體" pitchFamily="34" charset="-120"/>
                  <a:ea typeface="微軟正黑體" pitchFamily="34" charset="-120"/>
                </a:rPr>
                <a:t>壹、</a:t>
              </a:r>
              <a:r>
                <a:rPr lang="zh-TW" altLang="en-US" sz="2800" b="1" dirty="0">
                  <a:latin typeface="微軟正黑體" pitchFamily="34" charset="-120"/>
                  <a:ea typeface="微軟正黑體" pitchFamily="34" charset="-120"/>
                </a:rPr>
                <a:t>課程設計與教學</a:t>
              </a:r>
              <a:endParaRPr lang="zh-TW" altLang="en-US" sz="2800" dirty="0"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359" name="Text Box 11"/>
            <p:cNvSpPr txBox="1">
              <a:spLocks noChangeArrowheads="1"/>
            </p:cNvSpPr>
            <p:nvPr/>
          </p:nvSpPr>
          <p:spPr bwMode="gray">
            <a:xfrm>
              <a:off x="1296" y="2044"/>
              <a:ext cx="223" cy="28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TW" sz="2400" b="1" dirty="0">
                  <a:solidFill>
                    <a:srgbClr val="FFFFFF"/>
                  </a:solidFill>
                  <a:ea typeface="新細明體" pitchFamily="18" charset="-120"/>
                </a:rPr>
                <a:t>1</a:t>
              </a:r>
            </a:p>
          </p:txBody>
        </p:sp>
      </p:grpSp>
      <p:grpSp>
        <p:nvGrpSpPr>
          <p:cNvPr id="346" name="Group 12"/>
          <p:cNvGrpSpPr>
            <a:grpSpLocks/>
          </p:cNvGrpSpPr>
          <p:nvPr/>
        </p:nvGrpSpPr>
        <p:grpSpPr bwMode="auto">
          <a:xfrm>
            <a:off x="1269145" y="2996952"/>
            <a:ext cx="6433930" cy="590810"/>
            <a:chOff x="1248" y="2640"/>
            <a:chExt cx="4206" cy="366"/>
          </a:xfrm>
        </p:grpSpPr>
        <p:sp>
          <p:nvSpPr>
            <p:cNvPr id="352" name="Line 13"/>
            <p:cNvSpPr>
              <a:spLocks noChangeShapeType="1"/>
            </p:cNvSpPr>
            <p:nvPr/>
          </p:nvSpPr>
          <p:spPr bwMode="gray">
            <a:xfrm>
              <a:off x="1440" y="2990"/>
              <a:ext cx="4014" cy="4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</p:spPr>
          <p:txBody>
            <a:bodyPr wrap="none" anchor="ctr"/>
            <a:lstStyle/>
            <a:p>
              <a:endParaRPr lang="zh-TW" altLang="en-US"/>
            </a:p>
          </p:txBody>
        </p:sp>
        <p:sp>
          <p:nvSpPr>
            <p:cNvPr id="353" name="Rectangle 14"/>
            <p:cNvSpPr>
              <a:spLocks noChangeArrowheads="1"/>
            </p:cNvSpPr>
            <p:nvPr/>
          </p:nvSpPr>
          <p:spPr bwMode="gray">
            <a:xfrm rot="3419336">
              <a:off x="1261" y="2627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006699"/>
                </a:gs>
                <a:gs pos="100000">
                  <a:srgbClr val="006699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006699"/>
              </a:extrusionClr>
            </a:sp3d>
          </p:spPr>
          <p:txBody>
            <a:bodyPr wrap="none" anchor="ctr">
              <a:flatTx/>
            </a:bodyPr>
            <a:lstStyle/>
            <a:p>
              <a:endParaRPr lang="zh-TW" altLang="en-US"/>
            </a:p>
          </p:txBody>
        </p:sp>
        <p:sp>
          <p:nvSpPr>
            <p:cNvPr id="354" name="Text Box 15"/>
            <p:cNvSpPr txBox="1">
              <a:spLocks noChangeArrowheads="1"/>
            </p:cNvSpPr>
            <p:nvPr/>
          </p:nvSpPr>
          <p:spPr bwMode="gray">
            <a:xfrm>
              <a:off x="1876" y="2682"/>
              <a:ext cx="3578" cy="324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r>
                <a:rPr lang="zh-TW" altLang="zh-TW" sz="2800" b="1" dirty="0">
                  <a:latin typeface="微軟正黑體" pitchFamily="34" charset="-120"/>
                  <a:ea typeface="微軟正黑體" pitchFamily="34" charset="-120"/>
                </a:rPr>
                <a:t>貳、</a:t>
              </a:r>
              <a:r>
                <a:rPr lang="zh-TW" altLang="en-US" sz="2800" b="1" dirty="0">
                  <a:latin typeface="微軟正黑體" pitchFamily="34" charset="-120"/>
                  <a:ea typeface="微軟正黑體" pitchFamily="34" charset="-120"/>
                </a:rPr>
                <a:t>學生分組與觀察</a:t>
              </a:r>
              <a:endParaRPr lang="en-US" altLang="zh-TW" sz="2800" b="1" dirty="0"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355" name="Text Box 16"/>
            <p:cNvSpPr txBox="1">
              <a:spLocks noChangeArrowheads="1"/>
            </p:cNvSpPr>
            <p:nvPr/>
          </p:nvSpPr>
          <p:spPr bwMode="gray">
            <a:xfrm>
              <a:off x="1296" y="2654"/>
              <a:ext cx="223" cy="28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TW" sz="2400" b="1">
                  <a:solidFill>
                    <a:srgbClr val="FFFFFF"/>
                  </a:solidFill>
                  <a:ea typeface="新細明體" pitchFamily="18" charset="-120"/>
                </a:rPr>
                <a:t>2</a:t>
              </a:r>
            </a:p>
          </p:txBody>
        </p:sp>
      </p:grpSp>
      <p:sp>
        <p:nvSpPr>
          <p:cNvPr id="351" name="Text Box 21"/>
          <p:cNvSpPr txBox="1">
            <a:spLocks noChangeArrowheads="1"/>
          </p:cNvSpPr>
          <p:nvPr/>
        </p:nvSpPr>
        <p:spPr bwMode="gray">
          <a:xfrm>
            <a:off x="1402447" y="4988844"/>
            <a:ext cx="341124" cy="46489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TW" sz="2400" b="1">
                <a:solidFill>
                  <a:srgbClr val="FFFFFF"/>
                </a:solidFill>
                <a:ea typeface="新細明體" pitchFamily="18" charset="-120"/>
              </a:rPr>
              <a:t>3</a:t>
            </a:r>
          </a:p>
        </p:txBody>
      </p:sp>
      <p:grpSp>
        <p:nvGrpSpPr>
          <p:cNvPr id="7" name="群組 6"/>
          <p:cNvGrpSpPr/>
          <p:nvPr/>
        </p:nvGrpSpPr>
        <p:grpSpPr>
          <a:xfrm>
            <a:off x="2229798" y="3860594"/>
            <a:ext cx="5404606" cy="965323"/>
            <a:chOff x="3779912" y="3449348"/>
            <a:chExt cx="5616575" cy="1090483"/>
          </a:xfrm>
        </p:grpSpPr>
        <p:grpSp>
          <p:nvGrpSpPr>
            <p:cNvPr id="121" name="Group 4"/>
            <p:cNvGrpSpPr>
              <a:grpSpLocks/>
            </p:cNvGrpSpPr>
            <p:nvPr/>
          </p:nvGrpSpPr>
          <p:grpSpPr bwMode="auto">
            <a:xfrm>
              <a:off x="3779912" y="3449348"/>
              <a:ext cx="5616575" cy="521291"/>
              <a:chOff x="1728" y="1328"/>
              <a:chExt cx="3538" cy="607"/>
            </a:xfrm>
          </p:grpSpPr>
          <p:grpSp>
            <p:nvGrpSpPr>
              <p:cNvPr id="178" name="Group 5"/>
              <p:cNvGrpSpPr>
                <a:grpSpLocks/>
              </p:cNvGrpSpPr>
              <p:nvPr/>
            </p:nvGrpSpPr>
            <p:grpSpPr bwMode="auto">
              <a:xfrm rot="-4423226">
                <a:off x="1676" y="1532"/>
                <a:ext cx="400" cy="280"/>
                <a:chOff x="1043" y="2596"/>
                <a:chExt cx="142" cy="99"/>
              </a:xfrm>
            </p:grpSpPr>
            <p:sp>
              <p:nvSpPr>
                <p:cNvPr id="181" name="Freeform 6"/>
                <p:cNvSpPr>
                  <a:spLocks/>
                </p:cNvSpPr>
                <p:nvPr/>
              </p:nvSpPr>
              <p:spPr bwMode="auto">
                <a:xfrm>
                  <a:off x="1149" y="2693"/>
                  <a:ext cx="12" cy="2"/>
                </a:xfrm>
                <a:custGeom>
                  <a:avLst/>
                  <a:gdLst/>
                  <a:ahLst/>
                  <a:cxnLst>
                    <a:cxn ang="0">
                      <a:pos x="63" y="14"/>
                    </a:cxn>
                    <a:cxn ang="0">
                      <a:pos x="55" y="14"/>
                    </a:cxn>
                    <a:cxn ang="0">
                      <a:pos x="48" y="14"/>
                    </a:cxn>
                    <a:cxn ang="0">
                      <a:pos x="40" y="14"/>
                    </a:cxn>
                    <a:cxn ang="0">
                      <a:pos x="31" y="11"/>
                    </a:cxn>
                    <a:cxn ang="0">
                      <a:pos x="23" y="10"/>
                    </a:cxn>
                    <a:cxn ang="0">
                      <a:pos x="16" y="8"/>
                    </a:cxn>
                    <a:cxn ang="0">
                      <a:pos x="8" y="4"/>
                    </a:cxn>
                    <a:cxn ang="0">
                      <a:pos x="0" y="0"/>
                    </a:cxn>
                    <a:cxn ang="0">
                      <a:pos x="8" y="3"/>
                    </a:cxn>
                    <a:cxn ang="0">
                      <a:pos x="15" y="6"/>
                    </a:cxn>
                    <a:cxn ang="0">
                      <a:pos x="23" y="8"/>
                    </a:cxn>
                    <a:cxn ang="0">
                      <a:pos x="30" y="10"/>
                    </a:cxn>
                    <a:cxn ang="0">
                      <a:pos x="39" y="11"/>
                    </a:cxn>
                    <a:cxn ang="0">
                      <a:pos x="47" y="12"/>
                    </a:cxn>
                    <a:cxn ang="0">
                      <a:pos x="55" y="14"/>
                    </a:cxn>
                    <a:cxn ang="0">
                      <a:pos x="63" y="14"/>
                    </a:cxn>
                  </a:cxnLst>
                  <a:rect l="0" t="0" r="r" b="b"/>
                  <a:pathLst>
                    <a:path w="63" h="14">
                      <a:moveTo>
                        <a:pt x="63" y="14"/>
                      </a:moveTo>
                      <a:lnTo>
                        <a:pt x="55" y="14"/>
                      </a:lnTo>
                      <a:lnTo>
                        <a:pt x="48" y="14"/>
                      </a:lnTo>
                      <a:lnTo>
                        <a:pt x="40" y="14"/>
                      </a:lnTo>
                      <a:lnTo>
                        <a:pt x="31" y="11"/>
                      </a:lnTo>
                      <a:lnTo>
                        <a:pt x="23" y="10"/>
                      </a:lnTo>
                      <a:lnTo>
                        <a:pt x="16" y="8"/>
                      </a:lnTo>
                      <a:lnTo>
                        <a:pt x="8" y="4"/>
                      </a:lnTo>
                      <a:lnTo>
                        <a:pt x="0" y="0"/>
                      </a:lnTo>
                      <a:lnTo>
                        <a:pt x="8" y="3"/>
                      </a:lnTo>
                      <a:lnTo>
                        <a:pt x="15" y="6"/>
                      </a:lnTo>
                      <a:lnTo>
                        <a:pt x="23" y="8"/>
                      </a:lnTo>
                      <a:lnTo>
                        <a:pt x="30" y="10"/>
                      </a:lnTo>
                      <a:lnTo>
                        <a:pt x="39" y="11"/>
                      </a:lnTo>
                      <a:lnTo>
                        <a:pt x="47" y="12"/>
                      </a:lnTo>
                      <a:lnTo>
                        <a:pt x="55" y="14"/>
                      </a:lnTo>
                      <a:lnTo>
                        <a:pt x="63" y="14"/>
                      </a:lnTo>
                      <a:close/>
                    </a:path>
                  </a:pathLst>
                </a:custGeom>
                <a:solidFill>
                  <a:srgbClr val="F0A78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TW" altLang="en-US"/>
                </a:p>
              </p:txBody>
            </p:sp>
            <p:sp>
              <p:nvSpPr>
                <p:cNvPr id="182" name="Freeform 7"/>
                <p:cNvSpPr>
                  <a:spLocks/>
                </p:cNvSpPr>
                <p:nvPr/>
              </p:nvSpPr>
              <p:spPr bwMode="auto">
                <a:xfrm>
                  <a:off x="1143" y="2689"/>
                  <a:ext cx="26" cy="6"/>
                </a:xfrm>
                <a:custGeom>
                  <a:avLst/>
                  <a:gdLst/>
                  <a:ahLst/>
                  <a:cxnLst>
                    <a:cxn ang="0">
                      <a:pos x="129" y="28"/>
                    </a:cxn>
                    <a:cxn ang="0">
                      <a:pos x="116" y="33"/>
                    </a:cxn>
                    <a:cxn ang="0">
                      <a:pos x="102" y="36"/>
                    </a:cxn>
                    <a:cxn ang="0">
                      <a:pos x="89" y="38"/>
                    </a:cxn>
                    <a:cxn ang="0">
                      <a:pos x="75" y="38"/>
                    </a:cxn>
                    <a:cxn ang="0">
                      <a:pos x="60" y="35"/>
                    </a:cxn>
                    <a:cxn ang="0">
                      <a:pos x="47" y="32"/>
                    </a:cxn>
                    <a:cxn ang="0">
                      <a:pos x="33" y="26"/>
                    </a:cxn>
                    <a:cxn ang="0">
                      <a:pos x="20" y="18"/>
                    </a:cxn>
                    <a:cxn ang="0">
                      <a:pos x="18" y="16"/>
                    </a:cxn>
                    <a:cxn ang="0">
                      <a:pos x="15" y="14"/>
                    </a:cxn>
                    <a:cxn ang="0">
                      <a:pos x="12" y="11"/>
                    </a:cxn>
                    <a:cxn ang="0">
                      <a:pos x="10" y="10"/>
                    </a:cxn>
                    <a:cxn ang="0">
                      <a:pos x="7" y="8"/>
                    </a:cxn>
                    <a:cxn ang="0">
                      <a:pos x="5" y="5"/>
                    </a:cxn>
                    <a:cxn ang="0">
                      <a:pos x="2" y="3"/>
                    </a:cxn>
                    <a:cxn ang="0">
                      <a:pos x="0" y="0"/>
                    </a:cxn>
                    <a:cxn ang="0">
                      <a:pos x="10" y="8"/>
                    </a:cxn>
                    <a:cxn ang="0">
                      <a:pos x="21" y="14"/>
                    </a:cxn>
                    <a:cxn ang="0">
                      <a:pos x="32" y="20"/>
                    </a:cxn>
                    <a:cxn ang="0">
                      <a:pos x="44" y="23"/>
                    </a:cxn>
                    <a:cxn ang="0">
                      <a:pos x="56" y="27"/>
                    </a:cxn>
                    <a:cxn ang="0">
                      <a:pos x="69" y="30"/>
                    </a:cxn>
                    <a:cxn ang="0">
                      <a:pos x="81" y="32"/>
                    </a:cxn>
                    <a:cxn ang="0">
                      <a:pos x="94" y="33"/>
                    </a:cxn>
                    <a:cxn ang="0">
                      <a:pos x="99" y="32"/>
                    </a:cxn>
                    <a:cxn ang="0">
                      <a:pos x="103" y="32"/>
                    </a:cxn>
                    <a:cxn ang="0">
                      <a:pos x="107" y="32"/>
                    </a:cxn>
                    <a:cxn ang="0">
                      <a:pos x="112" y="32"/>
                    </a:cxn>
                    <a:cxn ang="0">
                      <a:pos x="116" y="30"/>
                    </a:cxn>
                    <a:cxn ang="0">
                      <a:pos x="120" y="30"/>
                    </a:cxn>
                    <a:cxn ang="0">
                      <a:pos x="124" y="29"/>
                    </a:cxn>
                    <a:cxn ang="0">
                      <a:pos x="129" y="28"/>
                    </a:cxn>
                  </a:cxnLst>
                  <a:rect l="0" t="0" r="r" b="b"/>
                  <a:pathLst>
                    <a:path w="129" h="38">
                      <a:moveTo>
                        <a:pt x="129" y="28"/>
                      </a:moveTo>
                      <a:lnTo>
                        <a:pt x="116" y="33"/>
                      </a:lnTo>
                      <a:lnTo>
                        <a:pt x="102" y="36"/>
                      </a:lnTo>
                      <a:lnTo>
                        <a:pt x="89" y="38"/>
                      </a:lnTo>
                      <a:lnTo>
                        <a:pt x="75" y="38"/>
                      </a:lnTo>
                      <a:lnTo>
                        <a:pt x="60" y="35"/>
                      </a:lnTo>
                      <a:lnTo>
                        <a:pt x="47" y="32"/>
                      </a:lnTo>
                      <a:lnTo>
                        <a:pt x="33" y="26"/>
                      </a:lnTo>
                      <a:lnTo>
                        <a:pt x="20" y="18"/>
                      </a:lnTo>
                      <a:lnTo>
                        <a:pt x="18" y="16"/>
                      </a:lnTo>
                      <a:lnTo>
                        <a:pt x="15" y="14"/>
                      </a:lnTo>
                      <a:lnTo>
                        <a:pt x="12" y="11"/>
                      </a:lnTo>
                      <a:lnTo>
                        <a:pt x="10" y="10"/>
                      </a:lnTo>
                      <a:lnTo>
                        <a:pt x="7" y="8"/>
                      </a:lnTo>
                      <a:lnTo>
                        <a:pt x="5" y="5"/>
                      </a:lnTo>
                      <a:lnTo>
                        <a:pt x="2" y="3"/>
                      </a:lnTo>
                      <a:lnTo>
                        <a:pt x="0" y="0"/>
                      </a:lnTo>
                      <a:lnTo>
                        <a:pt x="10" y="8"/>
                      </a:lnTo>
                      <a:lnTo>
                        <a:pt x="21" y="14"/>
                      </a:lnTo>
                      <a:lnTo>
                        <a:pt x="32" y="20"/>
                      </a:lnTo>
                      <a:lnTo>
                        <a:pt x="44" y="23"/>
                      </a:lnTo>
                      <a:lnTo>
                        <a:pt x="56" y="27"/>
                      </a:lnTo>
                      <a:lnTo>
                        <a:pt x="69" y="30"/>
                      </a:lnTo>
                      <a:lnTo>
                        <a:pt x="81" y="32"/>
                      </a:lnTo>
                      <a:lnTo>
                        <a:pt x="94" y="33"/>
                      </a:lnTo>
                      <a:lnTo>
                        <a:pt x="99" y="32"/>
                      </a:lnTo>
                      <a:lnTo>
                        <a:pt x="103" y="32"/>
                      </a:lnTo>
                      <a:lnTo>
                        <a:pt x="107" y="32"/>
                      </a:lnTo>
                      <a:lnTo>
                        <a:pt x="112" y="32"/>
                      </a:lnTo>
                      <a:lnTo>
                        <a:pt x="116" y="30"/>
                      </a:lnTo>
                      <a:lnTo>
                        <a:pt x="120" y="30"/>
                      </a:lnTo>
                      <a:lnTo>
                        <a:pt x="124" y="29"/>
                      </a:lnTo>
                      <a:lnTo>
                        <a:pt x="129" y="28"/>
                      </a:lnTo>
                      <a:close/>
                    </a:path>
                  </a:pathLst>
                </a:custGeom>
                <a:solidFill>
                  <a:srgbClr val="F1AA8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TW" altLang="en-US"/>
                </a:p>
              </p:txBody>
            </p:sp>
            <p:sp>
              <p:nvSpPr>
                <p:cNvPr id="183" name="Freeform 8"/>
                <p:cNvSpPr>
                  <a:spLocks/>
                </p:cNvSpPr>
                <p:nvPr/>
              </p:nvSpPr>
              <p:spPr bwMode="auto">
                <a:xfrm>
                  <a:off x="1140" y="2685"/>
                  <a:ext cx="33" cy="10"/>
                </a:xfrm>
                <a:custGeom>
                  <a:avLst/>
                  <a:gdLst/>
                  <a:ahLst/>
                  <a:cxnLst>
                    <a:cxn ang="0">
                      <a:pos x="47" y="45"/>
                    </a:cxn>
                    <a:cxn ang="0">
                      <a:pos x="54" y="48"/>
                    </a:cxn>
                    <a:cxn ang="0">
                      <a:pos x="61" y="51"/>
                    </a:cxn>
                    <a:cxn ang="0">
                      <a:pos x="69" y="53"/>
                    </a:cxn>
                    <a:cxn ang="0">
                      <a:pos x="76" y="55"/>
                    </a:cxn>
                    <a:cxn ang="0">
                      <a:pos x="85" y="56"/>
                    </a:cxn>
                    <a:cxn ang="0">
                      <a:pos x="93" y="57"/>
                    </a:cxn>
                    <a:cxn ang="0">
                      <a:pos x="101" y="59"/>
                    </a:cxn>
                    <a:cxn ang="0">
                      <a:pos x="109" y="59"/>
                    </a:cxn>
                    <a:cxn ang="0">
                      <a:pos x="117" y="57"/>
                    </a:cxn>
                    <a:cxn ang="0">
                      <a:pos x="124" y="56"/>
                    </a:cxn>
                    <a:cxn ang="0">
                      <a:pos x="131" y="54"/>
                    </a:cxn>
                    <a:cxn ang="0">
                      <a:pos x="139" y="51"/>
                    </a:cxn>
                    <a:cxn ang="0">
                      <a:pos x="146" y="49"/>
                    </a:cxn>
                    <a:cxn ang="0">
                      <a:pos x="153" y="45"/>
                    </a:cxn>
                    <a:cxn ang="0">
                      <a:pos x="159" y="41"/>
                    </a:cxn>
                    <a:cxn ang="0">
                      <a:pos x="166" y="37"/>
                    </a:cxn>
                    <a:cxn ang="0">
                      <a:pos x="159" y="39"/>
                    </a:cxn>
                    <a:cxn ang="0">
                      <a:pos x="152" y="42"/>
                    </a:cxn>
                    <a:cxn ang="0">
                      <a:pos x="146" y="43"/>
                    </a:cxn>
                    <a:cxn ang="0">
                      <a:pos x="139" y="45"/>
                    </a:cxn>
                    <a:cxn ang="0">
                      <a:pos x="132" y="47"/>
                    </a:cxn>
                    <a:cxn ang="0">
                      <a:pos x="125" y="47"/>
                    </a:cxn>
                    <a:cxn ang="0">
                      <a:pos x="117" y="48"/>
                    </a:cxn>
                    <a:cxn ang="0">
                      <a:pos x="110" y="48"/>
                    </a:cxn>
                    <a:cxn ang="0">
                      <a:pos x="95" y="47"/>
                    </a:cxn>
                    <a:cxn ang="0">
                      <a:pos x="79" y="44"/>
                    </a:cxn>
                    <a:cxn ang="0">
                      <a:pos x="64" y="41"/>
                    </a:cxn>
                    <a:cxn ang="0">
                      <a:pos x="50" y="36"/>
                    </a:cxn>
                    <a:cxn ang="0">
                      <a:pos x="36" y="29"/>
                    </a:cxn>
                    <a:cxn ang="0">
                      <a:pos x="24" y="20"/>
                    </a:cxn>
                    <a:cxn ang="0">
                      <a:pos x="11" y="11"/>
                    </a:cxn>
                    <a:cxn ang="0">
                      <a:pos x="0" y="0"/>
                    </a:cxn>
                    <a:cxn ang="0">
                      <a:pos x="4" y="6"/>
                    </a:cxn>
                    <a:cxn ang="0">
                      <a:pos x="8" y="12"/>
                    </a:cxn>
                    <a:cxn ang="0">
                      <a:pos x="12" y="17"/>
                    </a:cxn>
                    <a:cxn ang="0">
                      <a:pos x="16" y="21"/>
                    </a:cxn>
                    <a:cxn ang="0">
                      <a:pos x="21" y="26"/>
                    </a:cxn>
                    <a:cxn ang="0">
                      <a:pos x="26" y="31"/>
                    </a:cxn>
                    <a:cxn ang="0">
                      <a:pos x="31" y="35"/>
                    </a:cxn>
                    <a:cxn ang="0">
                      <a:pos x="36" y="39"/>
                    </a:cxn>
                    <a:cxn ang="0">
                      <a:pos x="38" y="39"/>
                    </a:cxn>
                    <a:cxn ang="0">
                      <a:pos x="39" y="41"/>
                    </a:cxn>
                    <a:cxn ang="0">
                      <a:pos x="40" y="42"/>
                    </a:cxn>
                    <a:cxn ang="0">
                      <a:pos x="41" y="42"/>
                    </a:cxn>
                    <a:cxn ang="0">
                      <a:pos x="43" y="43"/>
                    </a:cxn>
                    <a:cxn ang="0">
                      <a:pos x="44" y="44"/>
                    </a:cxn>
                    <a:cxn ang="0">
                      <a:pos x="45" y="44"/>
                    </a:cxn>
                    <a:cxn ang="0">
                      <a:pos x="47" y="45"/>
                    </a:cxn>
                  </a:cxnLst>
                  <a:rect l="0" t="0" r="r" b="b"/>
                  <a:pathLst>
                    <a:path w="166" h="59">
                      <a:moveTo>
                        <a:pt x="47" y="45"/>
                      </a:moveTo>
                      <a:lnTo>
                        <a:pt x="54" y="48"/>
                      </a:lnTo>
                      <a:lnTo>
                        <a:pt x="61" y="51"/>
                      </a:lnTo>
                      <a:lnTo>
                        <a:pt x="69" y="53"/>
                      </a:lnTo>
                      <a:lnTo>
                        <a:pt x="76" y="55"/>
                      </a:lnTo>
                      <a:lnTo>
                        <a:pt x="85" y="56"/>
                      </a:lnTo>
                      <a:lnTo>
                        <a:pt x="93" y="57"/>
                      </a:lnTo>
                      <a:lnTo>
                        <a:pt x="101" y="59"/>
                      </a:lnTo>
                      <a:lnTo>
                        <a:pt x="109" y="59"/>
                      </a:lnTo>
                      <a:lnTo>
                        <a:pt x="117" y="57"/>
                      </a:lnTo>
                      <a:lnTo>
                        <a:pt x="124" y="56"/>
                      </a:lnTo>
                      <a:lnTo>
                        <a:pt x="131" y="54"/>
                      </a:lnTo>
                      <a:lnTo>
                        <a:pt x="139" y="51"/>
                      </a:lnTo>
                      <a:lnTo>
                        <a:pt x="146" y="49"/>
                      </a:lnTo>
                      <a:lnTo>
                        <a:pt x="153" y="45"/>
                      </a:lnTo>
                      <a:lnTo>
                        <a:pt x="159" y="41"/>
                      </a:lnTo>
                      <a:lnTo>
                        <a:pt x="166" y="37"/>
                      </a:lnTo>
                      <a:lnTo>
                        <a:pt x="159" y="39"/>
                      </a:lnTo>
                      <a:lnTo>
                        <a:pt x="152" y="42"/>
                      </a:lnTo>
                      <a:lnTo>
                        <a:pt x="146" y="43"/>
                      </a:lnTo>
                      <a:lnTo>
                        <a:pt x="139" y="45"/>
                      </a:lnTo>
                      <a:lnTo>
                        <a:pt x="132" y="47"/>
                      </a:lnTo>
                      <a:lnTo>
                        <a:pt x="125" y="47"/>
                      </a:lnTo>
                      <a:lnTo>
                        <a:pt x="117" y="48"/>
                      </a:lnTo>
                      <a:lnTo>
                        <a:pt x="110" y="48"/>
                      </a:lnTo>
                      <a:lnTo>
                        <a:pt x="95" y="47"/>
                      </a:lnTo>
                      <a:lnTo>
                        <a:pt x="79" y="44"/>
                      </a:lnTo>
                      <a:lnTo>
                        <a:pt x="64" y="41"/>
                      </a:lnTo>
                      <a:lnTo>
                        <a:pt x="50" y="36"/>
                      </a:lnTo>
                      <a:lnTo>
                        <a:pt x="36" y="29"/>
                      </a:lnTo>
                      <a:lnTo>
                        <a:pt x="24" y="20"/>
                      </a:lnTo>
                      <a:lnTo>
                        <a:pt x="11" y="11"/>
                      </a:lnTo>
                      <a:lnTo>
                        <a:pt x="0" y="0"/>
                      </a:lnTo>
                      <a:lnTo>
                        <a:pt x="4" y="6"/>
                      </a:lnTo>
                      <a:lnTo>
                        <a:pt x="8" y="12"/>
                      </a:lnTo>
                      <a:lnTo>
                        <a:pt x="12" y="17"/>
                      </a:lnTo>
                      <a:lnTo>
                        <a:pt x="16" y="21"/>
                      </a:lnTo>
                      <a:lnTo>
                        <a:pt x="21" y="26"/>
                      </a:lnTo>
                      <a:lnTo>
                        <a:pt x="26" y="31"/>
                      </a:lnTo>
                      <a:lnTo>
                        <a:pt x="31" y="35"/>
                      </a:lnTo>
                      <a:lnTo>
                        <a:pt x="36" y="39"/>
                      </a:lnTo>
                      <a:lnTo>
                        <a:pt x="38" y="39"/>
                      </a:lnTo>
                      <a:lnTo>
                        <a:pt x="39" y="41"/>
                      </a:lnTo>
                      <a:lnTo>
                        <a:pt x="40" y="42"/>
                      </a:lnTo>
                      <a:lnTo>
                        <a:pt x="41" y="42"/>
                      </a:lnTo>
                      <a:lnTo>
                        <a:pt x="43" y="43"/>
                      </a:lnTo>
                      <a:lnTo>
                        <a:pt x="44" y="44"/>
                      </a:lnTo>
                      <a:lnTo>
                        <a:pt x="45" y="44"/>
                      </a:lnTo>
                      <a:lnTo>
                        <a:pt x="47" y="45"/>
                      </a:lnTo>
                      <a:close/>
                    </a:path>
                  </a:pathLst>
                </a:custGeom>
                <a:solidFill>
                  <a:srgbClr val="F1AB8E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TW" altLang="en-US"/>
                </a:p>
              </p:txBody>
            </p:sp>
            <p:sp>
              <p:nvSpPr>
                <p:cNvPr id="184" name="Freeform 9"/>
                <p:cNvSpPr>
                  <a:spLocks/>
                </p:cNvSpPr>
                <p:nvPr/>
              </p:nvSpPr>
              <p:spPr bwMode="auto">
                <a:xfrm>
                  <a:off x="1138" y="2682"/>
                  <a:ext cx="38" cy="12"/>
                </a:xfrm>
                <a:custGeom>
                  <a:avLst/>
                  <a:gdLst/>
                  <a:ahLst/>
                  <a:cxnLst>
                    <a:cxn ang="0">
                      <a:pos x="26" y="39"/>
                    </a:cxn>
                    <a:cxn ang="0">
                      <a:pos x="36" y="47"/>
                    </a:cxn>
                    <a:cxn ang="0">
                      <a:pos x="47" y="53"/>
                    </a:cxn>
                    <a:cxn ang="0">
                      <a:pos x="58" y="59"/>
                    </a:cxn>
                    <a:cxn ang="0">
                      <a:pos x="70" y="62"/>
                    </a:cxn>
                    <a:cxn ang="0">
                      <a:pos x="82" y="66"/>
                    </a:cxn>
                    <a:cxn ang="0">
                      <a:pos x="95" y="69"/>
                    </a:cxn>
                    <a:cxn ang="0">
                      <a:pos x="107" y="71"/>
                    </a:cxn>
                    <a:cxn ang="0">
                      <a:pos x="120" y="72"/>
                    </a:cxn>
                    <a:cxn ang="0">
                      <a:pos x="125" y="71"/>
                    </a:cxn>
                    <a:cxn ang="0">
                      <a:pos x="129" y="71"/>
                    </a:cxn>
                    <a:cxn ang="0">
                      <a:pos x="133" y="71"/>
                    </a:cxn>
                    <a:cxn ang="0">
                      <a:pos x="138" y="71"/>
                    </a:cxn>
                    <a:cxn ang="0">
                      <a:pos x="142" y="69"/>
                    </a:cxn>
                    <a:cxn ang="0">
                      <a:pos x="146" y="69"/>
                    </a:cxn>
                    <a:cxn ang="0">
                      <a:pos x="150" y="68"/>
                    </a:cxn>
                    <a:cxn ang="0">
                      <a:pos x="155" y="67"/>
                    </a:cxn>
                    <a:cxn ang="0">
                      <a:pos x="160" y="65"/>
                    </a:cxn>
                    <a:cxn ang="0">
                      <a:pos x="164" y="62"/>
                    </a:cxn>
                    <a:cxn ang="0">
                      <a:pos x="169" y="60"/>
                    </a:cxn>
                    <a:cxn ang="0">
                      <a:pos x="174" y="56"/>
                    </a:cxn>
                    <a:cxn ang="0">
                      <a:pos x="178" y="53"/>
                    </a:cxn>
                    <a:cxn ang="0">
                      <a:pos x="183" y="49"/>
                    </a:cxn>
                    <a:cxn ang="0">
                      <a:pos x="187" y="45"/>
                    </a:cxn>
                    <a:cxn ang="0">
                      <a:pos x="191" y="42"/>
                    </a:cxn>
                    <a:cxn ang="0">
                      <a:pos x="183" y="45"/>
                    </a:cxn>
                    <a:cxn ang="0">
                      <a:pos x="175" y="49"/>
                    </a:cxn>
                    <a:cxn ang="0">
                      <a:pos x="166" y="53"/>
                    </a:cxn>
                    <a:cxn ang="0">
                      <a:pos x="157" y="55"/>
                    </a:cxn>
                    <a:cxn ang="0">
                      <a:pos x="148" y="57"/>
                    </a:cxn>
                    <a:cxn ang="0">
                      <a:pos x="139" y="59"/>
                    </a:cxn>
                    <a:cxn ang="0">
                      <a:pos x="130" y="60"/>
                    </a:cxn>
                    <a:cxn ang="0">
                      <a:pos x="120" y="60"/>
                    </a:cxn>
                    <a:cxn ang="0">
                      <a:pos x="103" y="60"/>
                    </a:cxn>
                    <a:cxn ang="0">
                      <a:pos x="85" y="56"/>
                    </a:cxn>
                    <a:cxn ang="0">
                      <a:pos x="69" y="51"/>
                    </a:cxn>
                    <a:cxn ang="0">
                      <a:pos x="53" y="44"/>
                    </a:cxn>
                    <a:cxn ang="0">
                      <a:pos x="38" y="36"/>
                    </a:cxn>
                    <a:cxn ang="0">
                      <a:pos x="24" y="25"/>
                    </a:cxn>
                    <a:cxn ang="0">
                      <a:pos x="12" y="13"/>
                    </a:cxn>
                    <a:cxn ang="0">
                      <a:pos x="0" y="0"/>
                    </a:cxn>
                    <a:cxn ang="0">
                      <a:pos x="2" y="5"/>
                    </a:cxn>
                    <a:cxn ang="0">
                      <a:pos x="5" y="11"/>
                    </a:cxn>
                    <a:cxn ang="0">
                      <a:pos x="8" y="15"/>
                    </a:cxn>
                    <a:cxn ang="0">
                      <a:pos x="11" y="20"/>
                    </a:cxn>
                    <a:cxn ang="0">
                      <a:pos x="15" y="25"/>
                    </a:cxn>
                    <a:cxn ang="0">
                      <a:pos x="18" y="30"/>
                    </a:cxn>
                    <a:cxn ang="0">
                      <a:pos x="22" y="35"/>
                    </a:cxn>
                    <a:cxn ang="0">
                      <a:pos x="26" y="39"/>
                    </a:cxn>
                  </a:cxnLst>
                  <a:rect l="0" t="0" r="r" b="b"/>
                  <a:pathLst>
                    <a:path w="191" h="72">
                      <a:moveTo>
                        <a:pt x="26" y="39"/>
                      </a:moveTo>
                      <a:lnTo>
                        <a:pt x="36" y="47"/>
                      </a:lnTo>
                      <a:lnTo>
                        <a:pt x="47" y="53"/>
                      </a:lnTo>
                      <a:lnTo>
                        <a:pt x="58" y="59"/>
                      </a:lnTo>
                      <a:lnTo>
                        <a:pt x="70" y="62"/>
                      </a:lnTo>
                      <a:lnTo>
                        <a:pt x="82" y="66"/>
                      </a:lnTo>
                      <a:lnTo>
                        <a:pt x="95" y="69"/>
                      </a:lnTo>
                      <a:lnTo>
                        <a:pt x="107" y="71"/>
                      </a:lnTo>
                      <a:lnTo>
                        <a:pt x="120" y="72"/>
                      </a:lnTo>
                      <a:lnTo>
                        <a:pt x="125" y="71"/>
                      </a:lnTo>
                      <a:lnTo>
                        <a:pt x="129" y="71"/>
                      </a:lnTo>
                      <a:lnTo>
                        <a:pt x="133" y="71"/>
                      </a:lnTo>
                      <a:lnTo>
                        <a:pt x="138" y="71"/>
                      </a:lnTo>
                      <a:lnTo>
                        <a:pt x="142" y="69"/>
                      </a:lnTo>
                      <a:lnTo>
                        <a:pt x="146" y="69"/>
                      </a:lnTo>
                      <a:lnTo>
                        <a:pt x="150" y="68"/>
                      </a:lnTo>
                      <a:lnTo>
                        <a:pt x="155" y="67"/>
                      </a:lnTo>
                      <a:lnTo>
                        <a:pt x="160" y="65"/>
                      </a:lnTo>
                      <a:lnTo>
                        <a:pt x="164" y="62"/>
                      </a:lnTo>
                      <a:lnTo>
                        <a:pt x="169" y="60"/>
                      </a:lnTo>
                      <a:lnTo>
                        <a:pt x="174" y="56"/>
                      </a:lnTo>
                      <a:lnTo>
                        <a:pt x="178" y="53"/>
                      </a:lnTo>
                      <a:lnTo>
                        <a:pt x="183" y="49"/>
                      </a:lnTo>
                      <a:lnTo>
                        <a:pt x="187" y="45"/>
                      </a:lnTo>
                      <a:lnTo>
                        <a:pt x="191" y="42"/>
                      </a:lnTo>
                      <a:lnTo>
                        <a:pt x="183" y="45"/>
                      </a:lnTo>
                      <a:lnTo>
                        <a:pt x="175" y="49"/>
                      </a:lnTo>
                      <a:lnTo>
                        <a:pt x="166" y="53"/>
                      </a:lnTo>
                      <a:lnTo>
                        <a:pt x="157" y="55"/>
                      </a:lnTo>
                      <a:lnTo>
                        <a:pt x="148" y="57"/>
                      </a:lnTo>
                      <a:lnTo>
                        <a:pt x="139" y="59"/>
                      </a:lnTo>
                      <a:lnTo>
                        <a:pt x="130" y="60"/>
                      </a:lnTo>
                      <a:lnTo>
                        <a:pt x="120" y="60"/>
                      </a:lnTo>
                      <a:lnTo>
                        <a:pt x="103" y="60"/>
                      </a:lnTo>
                      <a:lnTo>
                        <a:pt x="85" y="56"/>
                      </a:lnTo>
                      <a:lnTo>
                        <a:pt x="69" y="51"/>
                      </a:lnTo>
                      <a:lnTo>
                        <a:pt x="53" y="44"/>
                      </a:lnTo>
                      <a:lnTo>
                        <a:pt x="38" y="36"/>
                      </a:lnTo>
                      <a:lnTo>
                        <a:pt x="24" y="25"/>
                      </a:lnTo>
                      <a:lnTo>
                        <a:pt x="12" y="13"/>
                      </a:lnTo>
                      <a:lnTo>
                        <a:pt x="0" y="0"/>
                      </a:lnTo>
                      <a:lnTo>
                        <a:pt x="2" y="5"/>
                      </a:lnTo>
                      <a:lnTo>
                        <a:pt x="5" y="11"/>
                      </a:lnTo>
                      <a:lnTo>
                        <a:pt x="8" y="15"/>
                      </a:lnTo>
                      <a:lnTo>
                        <a:pt x="11" y="20"/>
                      </a:lnTo>
                      <a:lnTo>
                        <a:pt x="15" y="25"/>
                      </a:lnTo>
                      <a:lnTo>
                        <a:pt x="18" y="30"/>
                      </a:lnTo>
                      <a:lnTo>
                        <a:pt x="22" y="35"/>
                      </a:lnTo>
                      <a:lnTo>
                        <a:pt x="26" y="39"/>
                      </a:lnTo>
                      <a:close/>
                    </a:path>
                  </a:pathLst>
                </a:custGeom>
                <a:solidFill>
                  <a:srgbClr val="F1AB8E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TW" altLang="en-US"/>
                </a:p>
              </p:txBody>
            </p:sp>
            <p:sp>
              <p:nvSpPr>
                <p:cNvPr id="185" name="Freeform 10"/>
                <p:cNvSpPr>
                  <a:spLocks/>
                </p:cNvSpPr>
                <p:nvPr/>
              </p:nvSpPr>
              <p:spPr bwMode="auto">
                <a:xfrm>
                  <a:off x="1136" y="2679"/>
                  <a:ext cx="42" cy="14"/>
                </a:xfrm>
                <a:custGeom>
                  <a:avLst/>
                  <a:gdLst/>
                  <a:ahLst/>
                  <a:cxnLst>
                    <a:cxn ang="0">
                      <a:pos x="17" y="36"/>
                    </a:cxn>
                    <a:cxn ang="0">
                      <a:pos x="28" y="47"/>
                    </a:cxn>
                    <a:cxn ang="0">
                      <a:pos x="41" y="56"/>
                    </a:cxn>
                    <a:cxn ang="0">
                      <a:pos x="53" y="65"/>
                    </a:cxn>
                    <a:cxn ang="0">
                      <a:pos x="67" y="71"/>
                    </a:cxn>
                    <a:cxn ang="0">
                      <a:pos x="81" y="77"/>
                    </a:cxn>
                    <a:cxn ang="0">
                      <a:pos x="96" y="80"/>
                    </a:cxn>
                    <a:cxn ang="0">
                      <a:pos x="112" y="83"/>
                    </a:cxn>
                    <a:cxn ang="0">
                      <a:pos x="127" y="84"/>
                    </a:cxn>
                    <a:cxn ang="0">
                      <a:pos x="134" y="84"/>
                    </a:cxn>
                    <a:cxn ang="0">
                      <a:pos x="142" y="83"/>
                    </a:cxn>
                    <a:cxn ang="0">
                      <a:pos x="149" y="83"/>
                    </a:cxn>
                    <a:cxn ang="0">
                      <a:pos x="156" y="81"/>
                    </a:cxn>
                    <a:cxn ang="0">
                      <a:pos x="163" y="79"/>
                    </a:cxn>
                    <a:cxn ang="0">
                      <a:pos x="170" y="78"/>
                    </a:cxn>
                    <a:cxn ang="0">
                      <a:pos x="176" y="75"/>
                    </a:cxn>
                    <a:cxn ang="0">
                      <a:pos x="183" y="73"/>
                    </a:cxn>
                    <a:cxn ang="0">
                      <a:pos x="187" y="69"/>
                    </a:cxn>
                    <a:cxn ang="0">
                      <a:pos x="190" y="67"/>
                    </a:cxn>
                    <a:cxn ang="0">
                      <a:pos x="194" y="63"/>
                    </a:cxn>
                    <a:cxn ang="0">
                      <a:pos x="197" y="61"/>
                    </a:cxn>
                    <a:cxn ang="0">
                      <a:pos x="200" y="57"/>
                    </a:cxn>
                    <a:cxn ang="0">
                      <a:pos x="204" y="54"/>
                    </a:cxn>
                    <a:cxn ang="0">
                      <a:pos x="207" y="50"/>
                    </a:cxn>
                    <a:cxn ang="0">
                      <a:pos x="210" y="45"/>
                    </a:cxn>
                    <a:cxn ang="0">
                      <a:pos x="201" y="51"/>
                    </a:cxn>
                    <a:cxn ang="0">
                      <a:pos x="191" y="57"/>
                    </a:cxn>
                    <a:cxn ang="0">
                      <a:pos x="181" y="62"/>
                    </a:cxn>
                    <a:cxn ang="0">
                      <a:pos x="171" y="66"/>
                    </a:cxn>
                    <a:cxn ang="0">
                      <a:pos x="160" y="69"/>
                    </a:cxn>
                    <a:cxn ang="0">
                      <a:pos x="149" y="71"/>
                    </a:cxn>
                    <a:cxn ang="0">
                      <a:pos x="138" y="73"/>
                    </a:cxn>
                    <a:cxn ang="0">
                      <a:pos x="127" y="73"/>
                    </a:cxn>
                    <a:cxn ang="0">
                      <a:pos x="118" y="73"/>
                    </a:cxn>
                    <a:cxn ang="0">
                      <a:pos x="108" y="72"/>
                    </a:cxn>
                    <a:cxn ang="0">
                      <a:pos x="99" y="71"/>
                    </a:cxn>
                    <a:cxn ang="0">
                      <a:pos x="89" y="68"/>
                    </a:cxn>
                    <a:cxn ang="0">
                      <a:pos x="80" y="65"/>
                    </a:cxn>
                    <a:cxn ang="0">
                      <a:pos x="71" y="62"/>
                    </a:cxn>
                    <a:cxn ang="0">
                      <a:pos x="63" y="57"/>
                    </a:cxn>
                    <a:cxn ang="0">
                      <a:pos x="55" y="54"/>
                    </a:cxn>
                    <a:cxn ang="0">
                      <a:pos x="39" y="43"/>
                    </a:cxn>
                    <a:cxn ang="0">
                      <a:pos x="25" y="30"/>
                    </a:cxn>
                    <a:cxn ang="0">
                      <a:pos x="12" y="17"/>
                    </a:cxn>
                    <a:cxn ang="0">
                      <a:pos x="0" y="0"/>
                    </a:cxn>
                    <a:cxn ang="0">
                      <a:pos x="1" y="5"/>
                    </a:cxn>
                    <a:cxn ang="0">
                      <a:pos x="3" y="9"/>
                    </a:cxn>
                    <a:cxn ang="0">
                      <a:pos x="5" y="14"/>
                    </a:cxn>
                    <a:cxn ang="0">
                      <a:pos x="7" y="19"/>
                    </a:cxn>
                    <a:cxn ang="0">
                      <a:pos x="9" y="24"/>
                    </a:cxn>
                    <a:cxn ang="0">
                      <a:pos x="12" y="27"/>
                    </a:cxn>
                    <a:cxn ang="0">
                      <a:pos x="14" y="32"/>
                    </a:cxn>
                    <a:cxn ang="0">
                      <a:pos x="17" y="36"/>
                    </a:cxn>
                  </a:cxnLst>
                  <a:rect l="0" t="0" r="r" b="b"/>
                  <a:pathLst>
                    <a:path w="210" h="84">
                      <a:moveTo>
                        <a:pt x="17" y="36"/>
                      </a:moveTo>
                      <a:lnTo>
                        <a:pt x="28" y="47"/>
                      </a:lnTo>
                      <a:lnTo>
                        <a:pt x="41" y="56"/>
                      </a:lnTo>
                      <a:lnTo>
                        <a:pt x="53" y="65"/>
                      </a:lnTo>
                      <a:lnTo>
                        <a:pt x="67" y="71"/>
                      </a:lnTo>
                      <a:lnTo>
                        <a:pt x="81" y="77"/>
                      </a:lnTo>
                      <a:lnTo>
                        <a:pt x="96" y="80"/>
                      </a:lnTo>
                      <a:lnTo>
                        <a:pt x="112" y="83"/>
                      </a:lnTo>
                      <a:lnTo>
                        <a:pt x="127" y="84"/>
                      </a:lnTo>
                      <a:lnTo>
                        <a:pt x="134" y="84"/>
                      </a:lnTo>
                      <a:lnTo>
                        <a:pt x="142" y="83"/>
                      </a:lnTo>
                      <a:lnTo>
                        <a:pt x="149" y="83"/>
                      </a:lnTo>
                      <a:lnTo>
                        <a:pt x="156" y="81"/>
                      </a:lnTo>
                      <a:lnTo>
                        <a:pt x="163" y="79"/>
                      </a:lnTo>
                      <a:lnTo>
                        <a:pt x="170" y="78"/>
                      </a:lnTo>
                      <a:lnTo>
                        <a:pt x="176" y="75"/>
                      </a:lnTo>
                      <a:lnTo>
                        <a:pt x="183" y="73"/>
                      </a:lnTo>
                      <a:lnTo>
                        <a:pt x="187" y="69"/>
                      </a:lnTo>
                      <a:lnTo>
                        <a:pt x="190" y="67"/>
                      </a:lnTo>
                      <a:lnTo>
                        <a:pt x="194" y="63"/>
                      </a:lnTo>
                      <a:lnTo>
                        <a:pt x="197" y="61"/>
                      </a:lnTo>
                      <a:lnTo>
                        <a:pt x="200" y="57"/>
                      </a:lnTo>
                      <a:lnTo>
                        <a:pt x="204" y="54"/>
                      </a:lnTo>
                      <a:lnTo>
                        <a:pt x="207" y="50"/>
                      </a:lnTo>
                      <a:lnTo>
                        <a:pt x="210" y="45"/>
                      </a:lnTo>
                      <a:lnTo>
                        <a:pt x="201" y="51"/>
                      </a:lnTo>
                      <a:lnTo>
                        <a:pt x="191" y="57"/>
                      </a:lnTo>
                      <a:lnTo>
                        <a:pt x="181" y="62"/>
                      </a:lnTo>
                      <a:lnTo>
                        <a:pt x="171" y="66"/>
                      </a:lnTo>
                      <a:lnTo>
                        <a:pt x="160" y="69"/>
                      </a:lnTo>
                      <a:lnTo>
                        <a:pt x="149" y="71"/>
                      </a:lnTo>
                      <a:lnTo>
                        <a:pt x="138" y="73"/>
                      </a:lnTo>
                      <a:lnTo>
                        <a:pt x="127" y="73"/>
                      </a:lnTo>
                      <a:lnTo>
                        <a:pt x="118" y="73"/>
                      </a:lnTo>
                      <a:lnTo>
                        <a:pt x="108" y="72"/>
                      </a:lnTo>
                      <a:lnTo>
                        <a:pt x="99" y="71"/>
                      </a:lnTo>
                      <a:lnTo>
                        <a:pt x="89" y="68"/>
                      </a:lnTo>
                      <a:lnTo>
                        <a:pt x="80" y="65"/>
                      </a:lnTo>
                      <a:lnTo>
                        <a:pt x="71" y="62"/>
                      </a:lnTo>
                      <a:lnTo>
                        <a:pt x="63" y="57"/>
                      </a:lnTo>
                      <a:lnTo>
                        <a:pt x="55" y="54"/>
                      </a:lnTo>
                      <a:lnTo>
                        <a:pt x="39" y="43"/>
                      </a:lnTo>
                      <a:lnTo>
                        <a:pt x="25" y="30"/>
                      </a:lnTo>
                      <a:lnTo>
                        <a:pt x="12" y="17"/>
                      </a:lnTo>
                      <a:lnTo>
                        <a:pt x="0" y="0"/>
                      </a:lnTo>
                      <a:lnTo>
                        <a:pt x="1" y="5"/>
                      </a:lnTo>
                      <a:lnTo>
                        <a:pt x="3" y="9"/>
                      </a:lnTo>
                      <a:lnTo>
                        <a:pt x="5" y="14"/>
                      </a:lnTo>
                      <a:lnTo>
                        <a:pt x="7" y="19"/>
                      </a:lnTo>
                      <a:lnTo>
                        <a:pt x="9" y="24"/>
                      </a:lnTo>
                      <a:lnTo>
                        <a:pt x="12" y="27"/>
                      </a:lnTo>
                      <a:lnTo>
                        <a:pt x="14" y="32"/>
                      </a:lnTo>
                      <a:lnTo>
                        <a:pt x="17" y="36"/>
                      </a:lnTo>
                      <a:close/>
                    </a:path>
                  </a:pathLst>
                </a:custGeom>
                <a:solidFill>
                  <a:srgbClr val="F1AD8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TW" altLang="en-US"/>
                </a:p>
              </p:txBody>
            </p:sp>
            <p:sp>
              <p:nvSpPr>
                <p:cNvPr id="186" name="Freeform 11"/>
                <p:cNvSpPr>
                  <a:spLocks/>
                </p:cNvSpPr>
                <p:nvPr/>
              </p:nvSpPr>
              <p:spPr bwMode="auto">
                <a:xfrm>
                  <a:off x="1135" y="2677"/>
                  <a:ext cx="45" cy="15"/>
                </a:xfrm>
                <a:custGeom>
                  <a:avLst/>
                  <a:gdLst/>
                  <a:ahLst/>
                  <a:cxnLst>
                    <a:cxn ang="0">
                      <a:pos x="12" y="35"/>
                    </a:cxn>
                    <a:cxn ang="0">
                      <a:pos x="24" y="48"/>
                    </a:cxn>
                    <a:cxn ang="0">
                      <a:pos x="37" y="60"/>
                    </a:cxn>
                    <a:cxn ang="0">
                      <a:pos x="50" y="71"/>
                    </a:cxn>
                    <a:cxn ang="0">
                      <a:pos x="65" y="79"/>
                    </a:cxn>
                    <a:cxn ang="0">
                      <a:pos x="81" y="86"/>
                    </a:cxn>
                    <a:cxn ang="0">
                      <a:pos x="97" y="91"/>
                    </a:cxn>
                    <a:cxn ang="0">
                      <a:pos x="115" y="95"/>
                    </a:cxn>
                    <a:cxn ang="0">
                      <a:pos x="132" y="95"/>
                    </a:cxn>
                    <a:cxn ang="0">
                      <a:pos x="142" y="95"/>
                    </a:cxn>
                    <a:cxn ang="0">
                      <a:pos x="151" y="94"/>
                    </a:cxn>
                    <a:cxn ang="0">
                      <a:pos x="160" y="92"/>
                    </a:cxn>
                    <a:cxn ang="0">
                      <a:pos x="169" y="90"/>
                    </a:cxn>
                    <a:cxn ang="0">
                      <a:pos x="178" y="88"/>
                    </a:cxn>
                    <a:cxn ang="0">
                      <a:pos x="187" y="84"/>
                    </a:cxn>
                    <a:cxn ang="0">
                      <a:pos x="195" y="80"/>
                    </a:cxn>
                    <a:cxn ang="0">
                      <a:pos x="203" y="77"/>
                    </a:cxn>
                    <a:cxn ang="0">
                      <a:pos x="206" y="73"/>
                    </a:cxn>
                    <a:cxn ang="0">
                      <a:pos x="209" y="70"/>
                    </a:cxn>
                    <a:cxn ang="0">
                      <a:pos x="212" y="67"/>
                    </a:cxn>
                    <a:cxn ang="0">
                      <a:pos x="214" y="64"/>
                    </a:cxn>
                    <a:cxn ang="0">
                      <a:pos x="217" y="60"/>
                    </a:cxn>
                    <a:cxn ang="0">
                      <a:pos x="219" y="56"/>
                    </a:cxn>
                    <a:cxn ang="0">
                      <a:pos x="222" y="53"/>
                    </a:cxn>
                    <a:cxn ang="0">
                      <a:pos x="224" y="49"/>
                    </a:cxn>
                    <a:cxn ang="0">
                      <a:pos x="214" y="56"/>
                    </a:cxn>
                    <a:cxn ang="0">
                      <a:pos x="204" y="64"/>
                    </a:cxn>
                    <a:cxn ang="0">
                      <a:pos x="193" y="70"/>
                    </a:cxn>
                    <a:cxn ang="0">
                      <a:pos x="181" y="76"/>
                    </a:cxn>
                    <a:cxn ang="0">
                      <a:pos x="170" y="79"/>
                    </a:cxn>
                    <a:cxn ang="0">
                      <a:pos x="157" y="82"/>
                    </a:cxn>
                    <a:cxn ang="0">
                      <a:pos x="145" y="84"/>
                    </a:cxn>
                    <a:cxn ang="0">
                      <a:pos x="132" y="84"/>
                    </a:cxn>
                    <a:cxn ang="0">
                      <a:pos x="122" y="84"/>
                    </a:cxn>
                    <a:cxn ang="0">
                      <a:pos x="112" y="83"/>
                    </a:cxn>
                    <a:cxn ang="0">
                      <a:pos x="101" y="82"/>
                    </a:cxn>
                    <a:cxn ang="0">
                      <a:pos x="92" y="78"/>
                    </a:cxn>
                    <a:cxn ang="0">
                      <a:pos x="82" y="76"/>
                    </a:cxn>
                    <a:cxn ang="0">
                      <a:pos x="73" y="71"/>
                    </a:cxn>
                    <a:cxn ang="0">
                      <a:pos x="64" y="67"/>
                    </a:cxn>
                    <a:cxn ang="0">
                      <a:pos x="56" y="61"/>
                    </a:cxn>
                    <a:cxn ang="0">
                      <a:pos x="47" y="55"/>
                    </a:cxn>
                    <a:cxn ang="0">
                      <a:pos x="40" y="49"/>
                    </a:cxn>
                    <a:cxn ang="0">
                      <a:pos x="32" y="42"/>
                    </a:cxn>
                    <a:cxn ang="0">
                      <a:pos x="25" y="35"/>
                    </a:cxn>
                    <a:cxn ang="0">
                      <a:pos x="18" y="28"/>
                    </a:cxn>
                    <a:cxn ang="0">
                      <a:pos x="12" y="19"/>
                    </a:cxn>
                    <a:cxn ang="0">
                      <a:pos x="6" y="10"/>
                    </a:cxn>
                    <a:cxn ang="0">
                      <a:pos x="0" y="0"/>
                    </a:cxn>
                    <a:cxn ang="0">
                      <a:pos x="1" y="5"/>
                    </a:cxn>
                    <a:cxn ang="0">
                      <a:pos x="2" y="10"/>
                    </a:cxn>
                    <a:cxn ang="0">
                      <a:pos x="4" y="13"/>
                    </a:cxn>
                    <a:cxn ang="0">
                      <a:pos x="5" y="18"/>
                    </a:cxn>
                    <a:cxn ang="0">
                      <a:pos x="7" y="23"/>
                    </a:cxn>
                    <a:cxn ang="0">
                      <a:pos x="8" y="26"/>
                    </a:cxn>
                    <a:cxn ang="0">
                      <a:pos x="10" y="30"/>
                    </a:cxn>
                    <a:cxn ang="0">
                      <a:pos x="12" y="35"/>
                    </a:cxn>
                  </a:cxnLst>
                  <a:rect l="0" t="0" r="r" b="b"/>
                  <a:pathLst>
                    <a:path w="224" h="95">
                      <a:moveTo>
                        <a:pt x="12" y="35"/>
                      </a:moveTo>
                      <a:lnTo>
                        <a:pt x="24" y="48"/>
                      </a:lnTo>
                      <a:lnTo>
                        <a:pt x="37" y="60"/>
                      </a:lnTo>
                      <a:lnTo>
                        <a:pt x="50" y="71"/>
                      </a:lnTo>
                      <a:lnTo>
                        <a:pt x="65" y="79"/>
                      </a:lnTo>
                      <a:lnTo>
                        <a:pt x="81" y="86"/>
                      </a:lnTo>
                      <a:lnTo>
                        <a:pt x="97" y="91"/>
                      </a:lnTo>
                      <a:lnTo>
                        <a:pt x="115" y="95"/>
                      </a:lnTo>
                      <a:lnTo>
                        <a:pt x="132" y="95"/>
                      </a:lnTo>
                      <a:lnTo>
                        <a:pt x="142" y="95"/>
                      </a:lnTo>
                      <a:lnTo>
                        <a:pt x="151" y="94"/>
                      </a:lnTo>
                      <a:lnTo>
                        <a:pt x="160" y="92"/>
                      </a:lnTo>
                      <a:lnTo>
                        <a:pt x="169" y="90"/>
                      </a:lnTo>
                      <a:lnTo>
                        <a:pt x="178" y="88"/>
                      </a:lnTo>
                      <a:lnTo>
                        <a:pt x="187" y="84"/>
                      </a:lnTo>
                      <a:lnTo>
                        <a:pt x="195" y="80"/>
                      </a:lnTo>
                      <a:lnTo>
                        <a:pt x="203" y="77"/>
                      </a:lnTo>
                      <a:lnTo>
                        <a:pt x="206" y="73"/>
                      </a:lnTo>
                      <a:lnTo>
                        <a:pt x="209" y="70"/>
                      </a:lnTo>
                      <a:lnTo>
                        <a:pt x="212" y="67"/>
                      </a:lnTo>
                      <a:lnTo>
                        <a:pt x="214" y="64"/>
                      </a:lnTo>
                      <a:lnTo>
                        <a:pt x="217" y="60"/>
                      </a:lnTo>
                      <a:lnTo>
                        <a:pt x="219" y="56"/>
                      </a:lnTo>
                      <a:lnTo>
                        <a:pt x="222" y="53"/>
                      </a:lnTo>
                      <a:lnTo>
                        <a:pt x="224" y="49"/>
                      </a:lnTo>
                      <a:lnTo>
                        <a:pt x="214" y="56"/>
                      </a:lnTo>
                      <a:lnTo>
                        <a:pt x="204" y="64"/>
                      </a:lnTo>
                      <a:lnTo>
                        <a:pt x="193" y="70"/>
                      </a:lnTo>
                      <a:lnTo>
                        <a:pt x="181" y="76"/>
                      </a:lnTo>
                      <a:lnTo>
                        <a:pt x="170" y="79"/>
                      </a:lnTo>
                      <a:lnTo>
                        <a:pt x="157" y="82"/>
                      </a:lnTo>
                      <a:lnTo>
                        <a:pt x="145" y="84"/>
                      </a:lnTo>
                      <a:lnTo>
                        <a:pt x="132" y="84"/>
                      </a:lnTo>
                      <a:lnTo>
                        <a:pt x="122" y="84"/>
                      </a:lnTo>
                      <a:lnTo>
                        <a:pt x="112" y="83"/>
                      </a:lnTo>
                      <a:lnTo>
                        <a:pt x="101" y="82"/>
                      </a:lnTo>
                      <a:lnTo>
                        <a:pt x="92" y="78"/>
                      </a:lnTo>
                      <a:lnTo>
                        <a:pt x="82" y="76"/>
                      </a:lnTo>
                      <a:lnTo>
                        <a:pt x="73" y="71"/>
                      </a:lnTo>
                      <a:lnTo>
                        <a:pt x="64" y="67"/>
                      </a:lnTo>
                      <a:lnTo>
                        <a:pt x="56" y="61"/>
                      </a:lnTo>
                      <a:lnTo>
                        <a:pt x="47" y="55"/>
                      </a:lnTo>
                      <a:lnTo>
                        <a:pt x="40" y="49"/>
                      </a:lnTo>
                      <a:lnTo>
                        <a:pt x="32" y="42"/>
                      </a:lnTo>
                      <a:lnTo>
                        <a:pt x="25" y="35"/>
                      </a:lnTo>
                      <a:lnTo>
                        <a:pt x="18" y="28"/>
                      </a:lnTo>
                      <a:lnTo>
                        <a:pt x="12" y="19"/>
                      </a:lnTo>
                      <a:lnTo>
                        <a:pt x="6" y="10"/>
                      </a:lnTo>
                      <a:lnTo>
                        <a:pt x="0" y="0"/>
                      </a:lnTo>
                      <a:lnTo>
                        <a:pt x="1" y="5"/>
                      </a:lnTo>
                      <a:lnTo>
                        <a:pt x="2" y="10"/>
                      </a:lnTo>
                      <a:lnTo>
                        <a:pt x="4" y="13"/>
                      </a:lnTo>
                      <a:lnTo>
                        <a:pt x="5" y="18"/>
                      </a:lnTo>
                      <a:lnTo>
                        <a:pt x="7" y="23"/>
                      </a:lnTo>
                      <a:lnTo>
                        <a:pt x="8" y="26"/>
                      </a:lnTo>
                      <a:lnTo>
                        <a:pt x="10" y="30"/>
                      </a:lnTo>
                      <a:lnTo>
                        <a:pt x="12" y="35"/>
                      </a:lnTo>
                      <a:close/>
                    </a:path>
                  </a:pathLst>
                </a:custGeom>
                <a:solidFill>
                  <a:srgbClr val="F2AF9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TW" altLang="en-US"/>
                </a:p>
              </p:txBody>
            </p:sp>
            <p:sp>
              <p:nvSpPr>
                <p:cNvPr id="187" name="Freeform 12"/>
                <p:cNvSpPr>
                  <a:spLocks/>
                </p:cNvSpPr>
                <p:nvPr/>
              </p:nvSpPr>
              <p:spPr bwMode="auto">
                <a:xfrm>
                  <a:off x="1135" y="2674"/>
                  <a:ext cx="47" cy="18"/>
                </a:xfrm>
                <a:custGeom>
                  <a:avLst/>
                  <a:gdLst/>
                  <a:ahLst/>
                  <a:cxnLst>
                    <a:cxn ang="0">
                      <a:pos x="20" y="50"/>
                    </a:cxn>
                    <a:cxn ang="0">
                      <a:pos x="47" y="76"/>
                    </a:cxn>
                    <a:cxn ang="0">
                      <a:pos x="71" y="90"/>
                    </a:cxn>
                    <a:cxn ang="0">
                      <a:pos x="88" y="98"/>
                    </a:cxn>
                    <a:cxn ang="0">
                      <a:pos x="107" y="104"/>
                    </a:cxn>
                    <a:cxn ang="0">
                      <a:pos x="126" y="106"/>
                    </a:cxn>
                    <a:cxn ang="0">
                      <a:pos x="146" y="106"/>
                    </a:cxn>
                    <a:cxn ang="0">
                      <a:pos x="168" y="102"/>
                    </a:cxn>
                    <a:cxn ang="0">
                      <a:pos x="189" y="95"/>
                    </a:cxn>
                    <a:cxn ang="0">
                      <a:pos x="209" y="84"/>
                    </a:cxn>
                    <a:cxn ang="0">
                      <a:pos x="220" y="76"/>
                    </a:cxn>
                    <a:cxn ang="0">
                      <a:pos x="224" y="70"/>
                    </a:cxn>
                    <a:cxn ang="0">
                      <a:pos x="228" y="63"/>
                    </a:cxn>
                    <a:cxn ang="0">
                      <a:pos x="233" y="57"/>
                    </a:cxn>
                    <a:cxn ang="0">
                      <a:pos x="235" y="53"/>
                    </a:cxn>
                    <a:cxn ang="0">
                      <a:pos x="235" y="52"/>
                    </a:cxn>
                    <a:cxn ang="0">
                      <a:pos x="235" y="52"/>
                    </a:cxn>
                    <a:cxn ang="0">
                      <a:pos x="235" y="52"/>
                    </a:cxn>
                    <a:cxn ang="0">
                      <a:pos x="224" y="62"/>
                    </a:cxn>
                    <a:cxn ang="0">
                      <a:pos x="201" y="77"/>
                    </a:cxn>
                    <a:cxn ang="0">
                      <a:pos x="176" y="88"/>
                    </a:cxn>
                    <a:cxn ang="0">
                      <a:pos x="149" y="94"/>
                    </a:cxn>
                    <a:cxn ang="0">
                      <a:pos x="124" y="95"/>
                    </a:cxn>
                    <a:cxn ang="0">
                      <a:pos x="103" y="92"/>
                    </a:cxn>
                    <a:cxn ang="0">
                      <a:pos x="83" y="84"/>
                    </a:cxn>
                    <a:cxn ang="0">
                      <a:pos x="64" y="75"/>
                    </a:cxn>
                    <a:cxn ang="0">
                      <a:pos x="47" y="63"/>
                    </a:cxn>
                    <a:cxn ang="0">
                      <a:pos x="31" y="47"/>
                    </a:cxn>
                    <a:cxn ang="0">
                      <a:pos x="17" y="30"/>
                    </a:cxn>
                    <a:cxn ang="0">
                      <a:pos x="6" y="11"/>
                    </a:cxn>
                    <a:cxn ang="0">
                      <a:pos x="1" y="5"/>
                    </a:cxn>
                    <a:cxn ang="0">
                      <a:pos x="2" y="14"/>
                    </a:cxn>
                    <a:cxn ang="0">
                      <a:pos x="4" y="21"/>
                    </a:cxn>
                    <a:cxn ang="0">
                      <a:pos x="7" y="29"/>
                    </a:cxn>
                  </a:cxnLst>
                  <a:rect l="0" t="0" r="r" b="b"/>
                  <a:pathLst>
                    <a:path w="235" h="106">
                      <a:moveTo>
                        <a:pt x="8" y="33"/>
                      </a:moveTo>
                      <a:lnTo>
                        <a:pt x="20" y="50"/>
                      </a:lnTo>
                      <a:lnTo>
                        <a:pt x="33" y="63"/>
                      </a:lnTo>
                      <a:lnTo>
                        <a:pt x="47" y="76"/>
                      </a:lnTo>
                      <a:lnTo>
                        <a:pt x="63" y="87"/>
                      </a:lnTo>
                      <a:lnTo>
                        <a:pt x="71" y="90"/>
                      </a:lnTo>
                      <a:lnTo>
                        <a:pt x="79" y="95"/>
                      </a:lnTo>
                      <a:lnTo>
                        <a:pt x="88" y="98"/>
                      </a:lnTo>
                      <a:lnTo>
                        <a:pt x="97" y="101"/>
                      </a:lnTo>
                      <a:lnTo>
                        <a:pt x="107" y="104"/>
                      </a:lnTo>
                      <a:lnTo>
                        <a:pt x="116" y="105"/>
                      </a:lnTo>
                      <a:lnTo>
                        <a:pt x="126" y="106"/>
                      </a:lnTo>
                      <a:lnTo>
                        <a:pt x="135" y="106"/>
                      </a:lnTo>
                      <a:lnTo>
                        <a:pt x="146" y="106"/>
                      </a:lnTo>
                      <a:lnTo>
                        <a:pt x="157" y="104"/>
                      </a:lnTo>
                      <a:lnTo>
                        <a:pt x="168" y="102"/>
                      </a:lnTo>
                      <a:lnTo>
                        <a:pt x="179" y="99"/>
                      </a:lnTo>
                      <a:lnTo>
                        <a:pt x="189" y="95"/>
                      </a:lnTo>
                      <a:lnTo>
                        <a:pt x="199" y="90"/>
                      </a:lnTo>
                      <a:lnTo>
                        <a:pt x="209" y="84"/>
                      </a:lnTo>
                      <a:lnTo>
                        <a:pt x="218" y="78"/>
                      </a:lnTo>
                      <a:lnTo>
                        <a:pt x="220" y="76"/>
                      </a:lnTo>
                      <a:lnTo>
                        <a:pt x="222" y="72"/>
                      </a:lnTo>
                      <a:lnTo>
                        <a:pt x="224" y="70"/>
                      </a:lnTo>
                      <a:lnTo>
                        <a:pt x="226" y="66"/>
                      </a:lnTo>
                      <a:lnTo>
                        <a:pt x="228" y="63"/>
                      </a:lnTo>
                      <a:lnTo>
                        <a:pt x="231" y="59"/>
                      </a:lnTo>
                      <a:lnTo>
                        <a:pt x="233" y="57"/>
                      </a:lnTo>
                      <a:lnTo>
                        <a:pt x="235" y="53"/>
                      </a:lnTo>
                      <a:lnTo>
                        <a:pt x="235" y="53"/>
                      </a:lnTo>
                      <a:lnTo>
                        <a:pt x="235" y="52"/>
                      </a:lnTo>
                      <a:lnTo>
                        <a:pt x="235" y="52"/>
                      </a:lnTo>
                      <a:lnTo>
                        <a:pt x="235" y="52"/>
                      </a:lnTo>
                      <a:lnTo>
                        <a:pt x="235" y="52"/>
                      </a:lnTo>
                      <a:lnTo>
                        <a:pt x="235" y="52"/>
                      </a:lnTo>
                      <a:lnTo>
                        <a:pt x="235" y="52"/>
                      </a:lnTo>
                      <a:lnTo>
                        <a:pt x="235" y="51"/>
                      </a:lnTo>
                      <a:lnTo>
                        <a:pt x="224" y="62"/>
                      </a:lnTo>
                      <a:lnTo>
                        <a:pt x="213" y="70"/>
                      </a:lnTo>
                      <a:lnTo>
                        <a:pt x="201" y="77"/>
                      </a:lnTo>
                      <a:lnTo>
                        <a:pt x="189" y="83"/>
                      </a:lnTo>
                      <a:lnTo>
                        <a:pt x="176" y="88"/>
                      </a:lnTo>
                      <a:lnTo>
                        <a:pt x="163" y="92"/>
                      </a:lnTo>
                      <a:lnTo>
                        <a:pt x="149" y="94"/>
                      </a:lnTo>
                      <a:lnTo>
                        <a:pt x="135" y="95"/>
                      </a:lnTo>
                      <a:lnTo>
                        <a:pt x="124" y="95"/>
                      </a:lnTo>
                      <a:lnTo>
                        <a:pt x="114" y="94"/>
                      </a:lnTo>
                      <a:lnTo>
                        <a:pt x="103" y="92"/>
                      </a:lnTo>
                      <a:lnTo>
                        <a:pt x="93" y="88"/>
                      </a:lnTo>
                      <a:lnTo>
                        <a:pt x="83" y="84"/>
                      </a:lnTo>
                      <a:lnTo>
                        <a:pt x="73" y="80"/>
                      </a:lnTo>
                      <a:lnTo>
                        <a:pt x="64" y="75"/>
                      </a:lnTo>
                      <a:lnTo>
                        <a:pt x="55" y="69"/>
                      </a:lnTo>
                      <a:lnTo>
                        <a:pt x="47" y="63"/>
                      </a:lnTo>
                      <a:lnTo>
                        <a:pt x="39" y="56"/>
                      </a:lnTo>
                      <a:lnTo>
                        <a:pt x="31" y="47"/>
                      </a:lnTo>
                      <a:lnTo>
                        <a:pt x="24" y="39"/>
                      </a:lnTo>
                      <a:lnTo>
                        <a:pt x="17" y="30"/>
                      </a:lnTo>
                      <a:lnTo>
                        <a:pt x="11" y="21"/>
                      </a:lnTo>
                      <a:lnTo>
                        <a:pt x="6" y="11"/>
                      </a:lnTo>
                      <a:lnTo>
                        <a:pt x="0" y="0"/>
                      </a:lnTo>
                      <a:lnTo>
                        <a:pt x="1" y="5"/>
                      </a:lnTo>
                      <a:lnTo>
                        <a:pt x="2" y="9"/>
                      </a:lnTo>
                      <a:lnTo>
                        <a:pt x="2" y="14"/>
                      </a:lnTo>
                      <a:lnTo>
                        <a:pt x="3" y="17"/>
                      </a:lnTo>
                      <a:lnTo>
                        <a:pt x="4" y="21"/>
                      </a:lnTo>
                      <a:lnTo>
                        <a:pt x="5" y="26"/>
                      </a:lnTo>
                      <a:lnTo>
                        <a:pt x="7" y="29"/>
                      </a:lnTo>
                      <a:lnTo>
                        <a:pt x="8" y="33"/>
                      </a:lnTo>
                      <a:close/>
                    </a:path>
                  </a:pathLst>
                </a:custGeom>
                <a:solidFill>
                  <a:srgbClr val="F2B19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TW" altLang="en-US"/>
                </a:p>
              </p:txBody>
            </p:sp>
            <p:sp>
              <p:nvSpPr>
                <p:cNvPr id="188" name="Freeform 13"/>
                <p:cNvSpPr>
                  <a:spLocks/>
                </p:cNvSpPr>
                <p:nvPr/>
              </p:nvSpPr>
              <p:spPr bwMode="auto">
                <a:xfrm>
                  <a:off x="1134" y="2672"/>
                  <a:ext cx="49" cy="19"/>
                </a:xfrm>
                <a:custGeom>
                  <a:avLst/>
                  <a:gdLst/>
                  <a:ahLst/>
                  <a:cxnLst>
                    <a:cxn ang="0">
                      <a:pos x="10" y="40"/>
                    </a:cxn>
                    <a:cxn ang="0">
                      <a:pos x="22" y="58"/>
                    </a:cxn>
                    <a:cxn ang="0">
                      <a:pos x="36" y="72"/>
                    </a:cxn>
                    <a:cxn ang="0">
                      <a:pos x="51" y="85"/>
                    </a:cxn>
                    <a:cxn ang="0">
                      <a:pos x="68" y="97"/>
                    </a:cxn>
                    <a:cxn ang="0">
                      <a:pos x="86" y="106"/>
                    </a:cxn>
                    <a:cxn ang="0">
                      <a:pos x="105" y="112"/>
                    </a:cxn>
                    <a:cxn ang="0">
                      <a:pos x="126" y="114"/>
                    </a:cxn>
                    <a:cxn ang="0">
                      <a:pos x="149" y="114"/>
                    </a:cxn>
                    <a:cxn ang="0">
                      <a:pos x="174" y="109"/>
                    </a:cxn>
                    <a:cxn ang="0">
                      <a:pos x="197" y="100"/>
                    </a:cxn>
                    <a:cxn ang="0">
                      <a:pos x="218" y="86"/>
                    </a:cxn>
                    <a:cxn ang="0">
                      <a:pos x="229" y="78"/>
                    </a:cxn>
                    <a:cxn ang="0">
                      <a:pos x="232" y="74"/>
                    </a:cxn>
                    <a:cxn ang="0">
                      <a:pos x="233" y="72"/>
                    </a:cxn>
                    <a:cxn ang="0">
                      <a:pos x="235" y="68"/>
                    </a:cxn>
                    <a:cxn ang="0">
                      <a:pos x="237" y="65"/>
                    </a:cxn>
                    <a:cxn ang="0">
                      <a:pos x="238" y="61"/>
                    </a:cxn>
                    <a:cxn ang="0">
                      <a:pos x="240" y="58"/>
                    </a:cxn>
                    <a:cxn ang="0">
                      <a:pos x="241" y="54"/>
                    </a:cxn>
                    <a:cxn ang="0">
                      <a:pos x="230" y="64"/>
                    </a:cxn>
                    <a:cxn ang="0">
                      <a:pos x="207" y="83"/>
                    </a:cxn>
                    <a:cxn ang="0">
                      <a:pos x="180" y="96"/>
                    </a:cxn>
                    <a:cxn ang="0">
                      <a:pos x="151" y="103"/>
                    </a:cxn>
                    <a:cxn ang="0">
                      <a:pos x="125" y="103"/>
                    </a:cxn>
                    <a:cxn ang="0">
                      <a:pos x="102" y="100"/>
                    </a:cxn>
                    <a:cxn ang="0">
                      <a:pos x="82" y="92"/>
                    </a:cxn>
                    <a:cxn ang="0">
                      <a:pos x="63" y="82"/>
                    </a:cxn>
                    <a:cxn ang="0">
                      <a:pos x="45" y="67"/>
                    </a:cxn>
                    <a:cxn ang="0">
                      <a:pos x="30" y="52"/>
                    </a:cxn>
                    <a:cxn ang="0">
                      <a:pos x="16" y="32"/>
                    </a:cxn>
                    <a:cxn ang="0">
                      <a:pos x="5" y="11"/>
                    </a:cxn>
                    <a:cxn ang="0">
                      <a:pos x="0" y="4"/>
                    </a:cxn>
                    <a:cxn ang="0">
                      <a:pos x="1" y="11"/>
                    </a:cxn>
                    <a:cxn ang="0">
                      <a:pos x="2" y="19"/>
                    </a:cxn>
                    <a:cxn ang="0">
                      <a:pos x="3" y="26"/>
                    </a:cxn>
                  </a:cxnLst>
                  <a:rect l="0" t="0" r="r" b="b"/>
                  <a:pathLst>
                    <a:path w="242" h="114">
                      <a:moveTo>
                        <a:pt x="4" y="30"/>
                      </a:moveTo>
                      <a:lnTo>
                        <a:pt x="10" y="40"/>
                      </a:lnTo>
                      <a:lnTo>
                        <a:pt x="16" y="49"/>
                      </a:lnTo>
                      <a:lnTo>
                        <a:pt x="22" y="58"/>
                      </a:lnTo>
                      <a:lnTo>
                        <a:pt x="29" y="65"/>
                      </a:lnTo>
                      <a:lnTo>
                        <a:pt x="36" y="72"/>
                      </a:lnTo>
                      <a:lnTo>
                        <a:pt x="44" y="79"/>
                      </a:lnTo>
                      <a:lnTo>
                        <a:pt x="51" y="85"/>
                      </a:lnTo>
                      <a:lnTo>
                        <a:pt x="60" y="91"/>
                      </a:lnTo>
                      <a:lnTo>
                        <a:pt x="68" y="97"/>
                      </a:lnTo>
                      <a:lnTo>
                        <a:pt x="77" y="101"/>
                      </a:lnTo>
                      <a:lnTo>
                        <a:pt x="86" y="106"/>
                      </a:lnTo>
                      <a:lnTo>
                        <a:pt x="96" y="108"/>
                      </a:lnTo>
                      <a:lnTo>
                        <a:pt x="105" y="112"/>
                      </a:lnTo>
                      <a:lnTo>
                        <a:pt x="116" y="113"/>
                      </a:lnTo>
                      <a:lnTo>
                        <a:pt x="126" y="114"/>
                      </a:lnTo>
                      <a:lnTo>
                        <a:pt x="136" y="114"/>
                      </a:lnTo>
                      <a:lnTo>
                        <a:pt x="149" y="114"/>
                      </a:lnTo>
                      <a:lnTo>
                        <a:pt x="161" y="112"/>
                      </a:lnTo>
                      <a:lnTo>
                        <a:pt x="174" y="109"/>
                      </a:lnTo>
                      <a:lnTo>
                        <a:pt x="185" y="106"/>
                      </a:lnTo>
                      <a:lnTo>
                        <a:pt x="197" y="100"/>
                      </a:lnTo>
                      <a:lnTo>
                        <a:pt x="208" y="94"/>
                      </a:lnTo>
                      <a:lnTo>
                        <a:pt x="218" y="86"/>
                      </a:lnTo>
                      <a:lnTo>
                        <a:pt x="228" y="79"/>
                      </a:lnTo>
                      <a:lnTo>
                        <a:pt x="229" y="78"/>
                      </a:lnTo>
                      <a:lnTo>
                        <a:pt x="230" y="76"/>
                      </a:lnTo>
                      <a:lnTo>
                        <a:pt x="232" y="74"/>
                      </a:lnTo>
                      <a:lnTo>
                        <a:pt x="232" y="73"/>
                      </a:lnTo>
                      <a:lnTo>
                        <a:pt x="233" y="72"/>
                      </a:lnTo>
                      <a:lnTo>
                        <a:pt x="234" y="70"/>
                      </a:lnTo>
                      <a:lnTo>
                        <a:pt x="235" y="68"/>
                      </a:lnTo>
                      <a:lnTo>
                        <a:pt x="236" y="67"/>
                      </a:lnTo>
                      <a:lnTo>
                        <a:pt x="237" y="65"/>
                      </a:lnTo>
                      <a:lnTo>
                        <a:pt x="237" y="64"/>
                      </a:lnTo>
                      <a:lnTo>
                        <a:pt x="238" y="61"/>
                      </a:lnTo>
                      <a:lnTo>
                        <a:pt x="239" y="59"/>
                      </a:lnTo>
                      <a:lnTo>
                        <a:pt x="240" y="58"/>
                      </a:lnTo>
                      <a:lnTo>
                        <a:pt x="241" y="55"/>
                      </a:lnTo>
                      <a:lnTo>
                        <a:pt x="241" y="54"/>
                      </a:lnTo>
                      <a:lnTo>
                        <a:pt x="242" y="52"/>
                      </a:lnTo>
                      <a:lnTo>
                        <a:pt x="230" y="64"/>
                      </a:lnTo>
                      <a:lnTo>
                        <a:pt x="219" y="73"/>
                      </a:lnTo>
                      <a:lnTo>
                        <a:pt x="207" y="83"/>
                      </a:lnTo>
                      <a:lnTo>
                        <a:pt x="194" y="90"/>
                      </a:lnTo>
                      <a:lnTo>
                        <a:pt x="180" y="96"/>
                      </a:lnTo>
                      <a:lnTo>
                        <a:pt x="166" y="100"/>
                      </a:lnTo>
                      <a:lnTo>
                        <a:pt x="151" y="103"/>
                      </a:lnTo>
                      <a:lnTo>
                        <a:pt x="136" y="103"/>
                      </a:lnTo>
                      <a:lnTo>
                        <a:pt x="125" y="103"/>
                      </a:lnTo>
                      <a:lnTo>
                        <a:pt x="114" y="102"/>
                      </a:lnTo>
                      <a:lnTo>
                        <a:pt x="102" y="100"/>
                      </a:lnTo>
                      <a:lnTo>
                        <a:pt x="92" y="96"/>
                      </a:lnTo>
                      <a:lnTo>
                        <a:pt x="82" y="92"/>
                      </a:lnTo>
                      <a:lnTo>
                        <a:pt x="72" y="88"/>
                      </a:lnTo>
                      <a:lnTo>
                        <a:pt x="63" y="82"/>
                      </a:lnTo>
                      <a:lnTo>
                        <a:pt x="54" y="74"/>
                      </a:lnTo>
                      <a:lnTo>
                        <a:pt x="45" y="67"/>
                      </a:lnTo>
                      <a:lnTo>
                        <a:pt x="37" y="60"/>
                      </a:lnTo>
                      <a:lnTo>
                        <a:pt x="30" y="52"/>
                      </a:lnTo>
                      <a:lnTo>
                        <a:pt x="23" y="42"/>
                      </a:lnTo>
                      <a:lnTo>
                        <a:pt x="16" y="32"/>
                      </a:lnTo>
                      <a:lnTo>
                        <a:pt x="10" y="22"/>
                      </a:lnTo>
                      <a:lnTo>
                        <a:pt x="5" y="11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1" y="7"/>
                      </a:lnTo>
                      <a:lnTo>
                        <a:pt x="1" y="11"/>
                      </a:lnTo>
                      <a:lnTo>
                        <a:pt x="1" y="16"/>
                      </a:lnTo>
                      <a:lnTo>
                        <a:pt x="2" y="19"/>
                      </a:lnTo>
                      <a:lnTo>
                        <a:pt x="3" y="23"/>
                      </a:lnTo>
                      <a:lnTo>
                        <a:pt x="3" y="26"/>
                      </a:lnTo>
                      <a:lnTo>
                        <a:pt x="4" y="30"/>
                      </a:lnTo>
                      <a:close/>
                    </a:path>
                  </a:pathLst>
                </a:custGeom>
                <a:solidFill>
                  <a:srgbClr val="F2B493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TW" altLang="en-US"/>
                </a:p>
              </p:txBody>
            </p:sp>
            <p:sp>
              <p:nvSpPr>
                <p:cNvPr id="189" name="Freeform 14"/>
                <p:cNvSpPr>
                  <a:spLocks/>
                </p:cNvSpPr>
                <p:nvPr/>
              </p:nvSpPr>
              <p:spPr bwMode="auto">
                <a:xfrm>
                  <a:off x="1134" y="2669"/>
                  <a:ext cx="50" cy="21"/>
                </a:xfrm>
                <a:custGeom>
                  <a:avLst/>
                  <a:gdLst/>
                  <a:ahLst/>
                  <a:cxnLst>
                    <a:cxn ang="0">
                      <a:pos x="7" y="39"/>
                    </a:cxn>
                    <a:cxn ang="0">
                      <a:pos x="18" y="58"/>
                    </a:cxn>
                    <a:cxn ang="0">
                      <a:pos x="32" y="75"/>
                    </a:cxn>
                    <a:cxn ang="0">
                      <a:pos x="48" y="91"/>
                    </a:cxn>
                    <a:cxn ang="0">
                      <a:pos x="65" y="103"/>
                    </a:cxn>
                    <a:cxn ang="0">
                      <a:pos x="84" y="112"/>
                    </a:cxn>
                    <a:cxn ang="0">
                      <a:pos x="104" y="120"/>
                    </a:cxn>
                    <a:cxn ang="0">
                      <a:pos x="125" y="123"/>
                    </a:cxn>
                    <a:cxn ang="0">
                      <a:pos x="150" y="122"/>
                    </a:cxn>
                    <a:cxn ang="0">
                      <a:pos x="177" y="116"/>
                    </a:cxn>
                    <a:cxn ang="0">
                      <a:pos x="202" y="105"/>
                    </a:cxn>
                    <a:cxn ang="0">
                      <a:pos x="225" y="90"/>
                    </a:cxn>
                    <a:cxn ang="0">
                      <a:pos x="238" y="76"/>
                    </a:cxn>
                    <a:cxn ang="0">
                      <a:pos x="241" y="69"/>
                    </a:cxn>
                    <a:cxn ang="0">
                      <a:pos x="243" y="62"/>
                    </a:cxn>
                    <a:cxn ang="0">
                      <a:pos x="245" y="56"/>
                    </a:cxn>
                    <a:cxn ang="0">
                      <a:pos x="236" y="66"/>
                    </a:cxn>
                    <a:cxn ang="0">
                      <a:pos x="211" y="87"/>
                    </a:cxn>
                    <a:cxn ang="0">
                      <a:pos x="183" y="103"/>
                    </a:cxn>
                    <a:cxn ang="0">
                      <a:pos x="152" y="111"/>
                    </a:cxn>
                    <a:cxn ang="0">
                      <a:pos x="125" y="112"/>
                    </a:cxn>
                    <a:cxn ang="0">
                      <a:pos x="101" y="108"/>
                    </a:cxn>
                    <a:cxn ang="0">
                      <a:pos x="80" y="99"/>
                    </a:cxn>
                    <a:cxn ang="0">
                      <a:pos x="61" y="87"/>
                    </a:cxn>
                    <a:cxn ang="0">
                      <a:pos x="43" y="73"/>
                    </a:cxn>
                    <a:cxn ang="0">
                      <a:pos x="28" y="55"/>
                    </a:cxn>
                    <a:cxn ang="0">
                      <a:pos x="15" y="34"/>
                    </a:cxn>
                    <a:cxn ang="0">
                      <a:pos x="4" y="12"/>
                    </a:cxn>
                    <a:cxn ang="0">
                      <a:pos x="0" y="3"/>
                    </a:cxn>
                    <a:cxn ang="0">
                      <a:pos x="0" y="11"/>
                    </a:cxn>
                    <a:cxn ang="0">
                      <a:pos x="0" y="18"/>
                    </a:cxn>
                    <a:cxn ang="0">
                      <a:pos x="1" y="25"/>
                    </a:cxn>
                  </a:cxnLst>
                  <a:rect l="0" t="0" r="r" b="b"/>
                  <a:pathLst>
                    <a:path w="246" h="123">
                      <a:moveTo>
                        <a:pt x="1" y="28"/>
                      </a:moveTo>
                      <a:lnTo>
                        <a:pt x="7" y="39"/>
                      </a:lnTo>
                      <a:lnTo>
                        <a:pt x="12" y="49"/>
                      </a:lnTo>
                      <a:lnTo>
                        <a:pt x="18" y="58"/>
                      </a:lnTo>
                      <a:lnTo>
                        <a:pt x="25" y="67"/>
                      </a:lnTo>
                      <a:lnTo>
                        <a:pt x="32" y="75"/>
                      </a:lnTo>
                      <a:lnTo>
                        <a:pt x="40" y="84"/>
                      </a:lnTo>
                      <a:lnTo>
                        <a:pt x="48" y="91"/>
                      </a:lnTo>
                      <a:lnTo>
                        <a:pt x="56" y="97"/>
                      </a:lnTo>
                      <a:lnTo>
                        <a:pt x="65" y="103"/>
                      </a:lnTo>
                      <a:lnTo>
                        <a:pt x="74" y="108"/>
                      </a:lnTo>
                      <a:lnTo>
                        <a:pt x="84" y="112"/>
                      </a:lnTo>
                      <a:lnTo>
                        <a:pt x="94" y="116"/>
                      </a:lnTo>
                      <a:lnTo>
                        <a:pt x="104" y="120"/>
                      </a:lnTo>
                      <a:lnTo>
                        <a:pt x="115" y="122"/>
                      </a:lnTo>
                      <a:lnTo>
                        <a:pt x="125" y="123"/>
                      </a:lnTo>
                      <a:lnTo>
                        <a:pt x="136" y="123"/>
                      </a:lnTo>
                      <a:lnTo>
                        <a:pt x="150" y="122"/>
                      </a:lnTo>
                      <a:lnTo>
                        <a:pt x="164" y="120"/>
                      </a:lnTo>
                      <a:lnTo>
                        <a:pt x="177" y="116"/>
                      </a:lnTo>
                      <a:lnTo>
                        <a:pt x="190" y="111"/>
                      </a:lnTo>
                      <a:lnTo>
                        <a:pt x="202" y="105"/>
                      </a:lnTo>
                      <a:lnTo>
                        <a:pt x="214" y="98"/>
                      </a:lnTo>
                      <a:lnTo>
                        <a:pt x="225" y="90"/>
                      </a:lnTo>
                      <a:lnTo>
                        <a:pt x="236" y="79"/>
                      </a:lnTo>
                      <a:lnTo>
                        <a:pt x="238" y="76"/>
                      </a:lnTo>
                      <a:lnTo>
                        <a:pt x="239" y="73"/>
                      </a:lnTo>
                      <a:lnTo>
                        <a:pt x="241" y="69"/>
                      </a:lnTo>
                      <a:lnTo>
                        <a:pt x="242" y="66"/>
                      </a:lnTo>
                      <a:lnTo>
                        <a:pt x="243" y="62"/>
                      </a:lnTo>
                      <a:lnTo>
                        <a:pt x="244" y="60"/>
                      </a:lnTo>
                      <a:lnTo>
                        <a:pt x="245" y="56"/>
                      </a:lnTo>
                      <a:lnTo>
                        <a:pt x="246" y="52"/>
                      </a:lnTo>
                      <a:lnTo>
                        <a:pt x="236" y="66"/>
                      </a:lnTo>
                      <a:lnTo>
                        <a:pt x="223" y="78"/>
                      </a:lnTo>
                      <a:lnTo>
                        <a:pt x="211" y="87"/>
                      </a:lnTo>
                      <a:lnTo>
                        <a:pt x="197" y="96"/>
                      </a:lnTo>
                      <a:lnTo>
                        <a:pt x="183" y="103"/>
                      </a:lnTo>
                      <a:lnTo>
                        <a:pt x="168" y="108"/>
                      </a:lnTo>
                      <a:lnTo>
                        <a:pt x="152" y="111"/>
                      </a:lnTo>
                      <a:lnTo>
                        <a:pt x="136" y="112"/>
                      </a:lnTo>
                      <a:lnTo>
                        <a:pt x="125" y="112"/>
                      </a:lnTo>
                      <a:lnTo>
                        <a:pt x="113" y="110"/>
                      </a:lnTo>
                      <a:lnTo>
                        <a:pt x="101" y="108"/>
                      </a:lnTo>
                      <a:lnTo>
                        <a:pt x="91" y="104"/>
                      </a:lnTo>
                      <a:lnTo>
                        <a:pt x="80" y="99"/>
                      </a:lnTo>
                      <a:lnTo>
                        <a:pt x="70" y="94"/>
                      </a:lnTo>
                      <a:lnTo>
                        <a:pt x="61" y="87"/>
                      </a:lnTo>
                      <a:lnTo>
                        <a:pt x="52" y="80"/>
                      </a:lnTo>
                      <a:lnTo>
                        <a:pt x="43" y="73"/>
                      </a:lnTo>
                      <a:lnTo>
                        <a:pt x="35" y="64"/>
                      </a:lnTo>
                      <a:lnTo>
                        <a:pt x="28" y="55"/>
                      </a:lnTo>
                      <a:lnTo>
                        <a:pt x="21" y="45"/>
                      </a:lnTo>
                      <a:lnTo>
                        <a:pt x="15" y="34"/>
                      </a:lnTo>
                      <a:lnTo>
                        <a:pt x="9" y="22"/>
                      </a:lnTo>
                      <a:lnTo>
                        <a:pt x="4" y="12"/>
                      </a:lnTo>
                      <a:lnTo>
                        <a:pt x="0" y="0"/>
                      </a:lnTo>
                      <a:lnTo>
                        <a:pt x="0" y="3"/>
                      </a:lnTo>
                      <a:lnTo>
                        <a:pt x="0" y="7"/>
                      </a:lnTo>
                      <a:lnTo>
                        <a:pt x="0" y="11"/>
                      </a:lnTo>
                      <a:lnTo>
                        <a:pt x="0" y="14"/>
                      </a:lnTo>
                      <a:lnTo>
                        <a:pt x="0" y="18"/>
                      </a:lnTo>
                      <a:lnTo>
                        <a:pt x="1" y="21"/>
                      </a:lnTo>
                      <a:lnTo>
                        <a:pt x="1" y="25"/>
                      </a:lnTo>
                      <a:lnTo>
                        <a:pt x="1" y="28"/>
                      </a:lnTo>
                      <a:close/>
                    </a:path>
                  </a:pathLst>
                </a:custGeom>
                <a:solidFill>
                  <a:srgbClr val="F3B694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TW" altLang="en-US"/>
                </a:p>
              </p:txBody>
            </p:sp>
            <p:sp>
              <p:nvSpPr>
                <p:cNvPr id="190" name="Freeform 15"/>
                <p:cNvSpPr>
                  <a:spLocks/>
                </p:cNvSpPr>
                <p:nvPr/>
              </p:nvSpPr>
              <p:spPr bwMode="auto">
                <a:xfrm>
                  <a:off x="1134" y="2667"/>
                  <a:ext cx="50" cy="22"/>
                </a:xfrm>
                <a:custGeom>
                  <a:avLst/>
                  <a:gdLst/>
                  <a:ahLst/>
                  <a:cxnLst>
                    <a:cxn ang="0">
                      <a:pos x="5" y="40"/>
                    </a:cxn>
                    <a:cxn ang="0">
                      <a:pos x="16" y="61"/>
                    </a:cxn>
                    <a:cxn ang="0">
                      <a:pos x="30" y="79"/>
                    </a:cxn>
                    <a:cxn ang="0">
                      <a:pos x="45" y="96"/>
                    </a:cxn>
                    <a:cxn ang="0">
                      <a:pos x="63" y="111"/>
                    </a:cxn>
                    <a:cxn ang="0">
                      <a:pos x="82" y="121"/>
                    </a:cxn>
                    <a:cxn ang="0">
                      <a:pos x="102" y="129"/>
                    </a:cxn>
                    <a:cxn ang="0">
                      <a:pos x="125" y="132"/>
                    </a:cxn>
                    <a:cxn ang="0">
                      <a:pos x="151" y="132"/>
                    </a:cxn>
                    <a:cxn ang="0">
                      <a:pos x="180" y="125"/>
                    </a:cxn>
                    <a:cxn ang="0">
                      <a:pos x="207" y="112"/>
                    </a:cxn>
                    <a:cxn ang="0">
                      <a:pos x="230" y="93"/>
                    </a:cxn>
                    <a:cxn ang="0">
                      <a:pos x="243" y="77"/>
                    </a:cxn>
                    <a:cxn ang="0">
                      <a:pos x="245" y="71"/>
                    </a:cxn>
                    <a:cxn ang="0">
                      <a:pos x="247" y="64"/>
                    </a:cxn>
                    <a:cxn ang="0">
                      <a:pos x="249" y="58"/>
                    </a:cxn>
                    <a:cxn ang="0">
                      <a:pos x="239" y="69"/>
                    </a:cxn>
                    <a:cxn ang="0">
                      <a:pos x="214" y="94"/>
                    </a:cxn>
                    <a:cxn ang="0">
                      <a:pos x="185" y="112"/>
                    </a:cxn>
                    <a:cxn ang="0">
                      <a:pos x="161" y="119"/>
                    </a:cxn>
                    <a:cxn ang="0">
                      <a:pos x="145" y="121"/>
                    </a:cxn>
                    <a:cxn ang="0">
                      <a:pos x="124" y="121"/>
                    </a:cxn>
                    <a:cxn ang="0">
                      <a:pos x="100" y="117"/>
                    </a:cxn>
                    <a:cxn ang="0">
                      <a:pos x="79" y="108"/>
                    </a:cxn>
                    <a:cxn ang="0">
                      <a:pos x="59" y="95"/>
                    </a:cxn>
                    <a:cxn ang="0">
                      <a:pos x="42" y="79"/>
                    </a:cxn>
                    <a:cxn ang="0">
                      <a:pos x="27" y="60"/>
                    </a:cxn>
                    <a:cxn ang="0">
                      <a:pos x="14" y="37"/>
                    </a:cxn>
                    <a:cxn ang="0">
                      <a:pos x="5" y="14"/>
                    </a:cxn>
                    <a:cxn ang="0">
                      <a:pos x="1" y="4"/>
                    </a:cxn>
                    <a:cxn ang="0">
                      <a:pos x="0" y="11"/>
                    </a:cxn>
                    <a:cxn ang="0">
                      <a:pos x="0" y="18"/>
                    </a:cxn>
                    <a:cxn ang="0">
                      <a:pos x="0" y="26"/>
                    </a:cxn>
                  </a:cxnLst>
                  <a:rect l="0" t="0" r="r" b="b"/>
                  <a:pathLst>
                    <a:path w="249" h="132">
                      <a:moveTo>
                        <a:pt x="0" y="29"/>
                      </a:moveTo>
                      <a:lnTo>
                        <a:pt x="5" y="40"/>
                      </a:lnTo>
                      <a:lnTo>
                        <a:pt x="10" y="51"/>
                      </a:lnTo>
                      <a:lnTo>
                        <a:pt x="16" y="61"/>
                      </a:lnTo>
                      <a:lnTo>
                        <a:pt x="23" y="71"/>
                      </a:lnTo>
                      <a:lnTo>
                        <a:pt x="30" y="79"/>
                      </a:lnTo>
                      <a:lnTo>
                        <a:pt x="37" y="89"/>
                      </a:lnTo>
                      <a:lnTo>
                        <a:pt x="45" y="96"/>
                      </a:lnTo>
                      <a:lnTo>
                        <a:pt x="54" y="103"/>
                      </a:lnTo>
                      <a:lnTo>
                        <a:pt x="63" y="111"/>
                      </a:lnTo>
                      <a:lnTo>
                        <a:pt x="72" y="117"/>
                      </a:lnTo>
                      <a:lnTo>
                        <a:pt x="82" y="121"/>
                      </a:lnTo>
                      <a:lnTo>
                        <a:pt x="92" y="125"/>
                      </a:lnTo>
                      <a:lnTo>
                        <a:pt x="102" y="129"/>
                      </a:lnTo>
                      <a:lnTo>
                        <a:pt x="114" y="131"/>
                      </a:lnTo>
                      <a:lnTo>
                        <a:pt x="125" y="132"/>
                      </a:lnTo>
                      <a:lnTo>
                        <a:pt x="136" y="132"/>
                      </a:lnTo>
                      <a:lnTo>
                        <a:pt x="151" y="132"/>
                      </a:lnTo>
                      <a:lnTo>
                        <a:pt x="166" y="129"/>
                      </a:lnTo>
                      <a:lnTo>
                        <a:pt x="180" y="125"/>
                      </a:lnTo>
                      <a:lnTo>
                        <a:pt x="194" y="119"/>
                      </a:lnTo>
                      <a:lnTo>
                        <a:pt x="207" y="112"/>
                      </a:lnTo>
                      <a:lnTo>
                        <a:pt x="219" y="102"/>
                      </a:lnTo>
                      <a:lnTo>
                        <a:pt x="230" y="93"/>
                      </a:lnTo>
                      <a:lnTo>
                        <a:pt x="242" y="81"/>
                      </a:lnTo>
                      <a:lnTo>
                        <a:pt x="243" y="77"/>
                      </a:lnTo>
                      <a:lnTo>
                        <a:pt x="244" y="75"/>
                      </a:lnTo>
                      <a:lnTo>
                        <a:pt x="245" y="71"/>
                      </a:lnTo>
                      <a:lnTo>
                        <a:pt x="246" y="67"/>
                      </a:lnTo>
                      <a:lnTo>
                        <a:pt x="247" y="64"/>
                      </a:lnTo>
                      <a:lnTo>
                        <a:pt x="248" y="60"/>
                      </a:lnTo>
                      <a:lnTo>
                        <a:pt x="249" y="58"/>
                      </a:lnTo>
                      <a:lnTo>
                        <a:pt x="249" y="54"/>
                      </a:lnTo>
                      <a:lnTo>
                        <a:pt x="239" y="69"/>
                      </a:lnTo>
                      <a:lnTo>
                        <a:pt x="227" y="82"/>
                      </a:lnTo>
                      <a:lnTo>
                        <a:pt x="214" y="94"/>
                      </a:lnTo>
                      <a:lnTo>
                        <a:pt x="200" y="103"/>
                      </a:lnTo>
                      <a:lnTo>
                        <a:pt x="185" y="112"/>
                      </a:lnTo>
                      <a:lnTo>
                        <a:pt x="169" y="117"/>
                      </a:lnTo>
                      <a:lnTo>
                        <a:pt x="161" y="119"/>
                      </a:lnTo>
                      <a:lnTo>
                        <a:pt x="153" y="120"/>
                      </a:lnTo>
                      <a:lnTo>
                        <a:pt x="145" y="121"/>
                      </a:lnTo>
                      <a:lnTo>
                        <a:pt x="136" y="121"/>
                      </a:lnTo>
                      <a:lnTo>
                        <a:pt x="124" y="121"/>
                      </a:lnTo>
                      <a:lnTo>
                        <a:pt x="113" y="120"/>
                      </a:lnTo>
                      <a:lnTo>
                        <a:pt x="100" y="117"/>
                      </a:lnTo>
                      <a:lnTo>
                        <a:pt x="90" y="113"/>
                      </a:lnTo>
                      <a:lnTo>
                        <a:pt x="79" y="108"/>
                      </a:lnTo>
                      <a:lnTo>
                        <a:pt x="69" y="102"/>
                      </a:lnTo>
                      <a:lnTo>
                        <a:pt x="59" y="95"/>
                      </a:lnTo>
                      <a:lnTo>
                        <a:pt x="50" y="88"/>
                      </a:lnTo>
                      <a:lnTo>
                        <a:pt x="42" y="79"/>
                      </a:lnTo>
                      <a:lnTo>
                        <a:pt x="34" y="70"/>
                      </a:lnTo>
                      <a:lnTo>
                        <a:pt x="27" y="60"/>
                      </a:lnTo>
                      <a:lnTo>
                        <a:pt x="20" y="49"/>
                      </a:lnTo>
                      <a:lnTo>
                        <a:pt x="14" y="37"/>
                      </a:lnTo>
                      <a:lnTo>
                        <a:pt x="9" y="26"/>
                      </a:lnTo>
                      <a:lnTo>
                        <a:pt x="5" y="14"/>
                      </a:lnTo>
                      <a:lnTo>
                        <a:pt x="1" y="0"/>
                      </a:lnTo>
                      <a:lnTo>
                        <a:pt x="1" y="4"/>
                      </a:lnTo>
                      <a:lnTo>
                        <a:pt x="0" y="8"/>
                      </a:lnTo>
                      <a:lnTo>
                        <a:pt x="0" y="11"/>
                      </a:lnTo>
                      <a:lnTo>
                        <a:pt x="0" y="15"/>
                      </a:lnTo>
                      <a:lnTo>
                        <a:pt x="0" y="18"/>
                      </a:lnTo>
                      <a:lnTo>
                        <a:pt x="0" y="22"/>
                      </a:lnTo>
                      <a:lnTo>
                        <a:pt x="0" y="26"/>
                      </a:lnTo>
                      <a:lnTo>
                        <a:pt x="0" y="29"/>
                      </a:lnTo>
                      <a:close/>
                    </a:path>
                  </a:pathLst>
                </a:custGeom>
                <a:solidFill>
                  <a:srgbClr val="F3B694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TW" altLang="en-US"/>
                </a:p>
              </p:txBody>
            </p:sp>
            <p:sp>
              <p:nvSpPr>
                <p:cNvPr id="191" name="Freeform 16"/>
                <p:cNvSpPr>
                  <a:spLocks/>
                </p:cNvSpPr>
                <p:nvPr/>
              </p:nvSpPr>
              <p:spPr bwMode="auto">
                <a:xfrm>
                  <a:off x="1134" y="2665"/>
                  <a:ext cx="51" cy="23"/>
                </a:xfrm>
                <a:custGeom>
                  <a:avLst/>
                  <a:gdLst/>
                  <a:ahLst/>
                  <a:cxnLst>
                    <a:cxn ang="0">
                      <a:pos x="4" y="40"/>
                    </a:cxn>
                    <a:cxn ang="0">
                      <a:pos x="15" y="62"/>
                    </a:cxn>
                    <a:cxn ang="0">
                      <a:pos x="28" y="83"/>
                    </a:cxn>
                    <a:cxn ang="0">
                      <a:pos x="43" y="101"/>
                    </a:cxn>
                    <a:cxn ang="0">
                      <a:pos x="61" y="115"/>
                    </a:cxn>
                    <a:cxn ang="0">
                      <a:pos x="80" y="127"/>
                    </a:cxn>
                    <a:cxn ang="0">
                      <a:pos x="101" y="136"/>
                    </a:cxn>
                    <a:cxn ang="0">
                      <a:pos x="125" y="140"/>
                    </a:cxn>
                    <a:cxn ang="0">
                      <a:pos x="152" y="139"/>
                    </a:cxn>
                    <a:cxn ang="0">
                      <a:pos x="183" y="131"/>
                    </a:cxn>
                    <a:cxn ang="0">
                      <a:pos x="211" y="115"/>
                    </a:cxn>
                    <a:cxn ang="0">
                      <a:pos x="236" y="94"/>
                    </a:cxn>
                    <a:cxn ang="0">
                      <a:pos x="247" y="77"/>
                    </a:cxn>
                    <a:cxn ang="0">
                      <a:pos x="249" y="71"/>
                    </a:cxn>
                    <a:cxn ang="0">
                      <a:pos x="250" y="64"/>
                    </a:cxn>
                    <a:cxn ang="0">
                      <a:pos x="251" y="58"/>
                    </a:cxn>
                    <a:cxn ang="0">
                      <a:pos x="247" y="62"/>
                    </a:cxn>
                    <a:cxn ang="0">
                      <a:pos x="236" y="78"/>
                    </a:cxn>
                    <a:cxn ang="0">
                      <a:pos x="223" y="91"/>
                    </a:cxn>
                    <a:cxn ang="0">
                      <a:pos x="209" y="103"/>
                    </a:cxn>
                    <a:cxn ang="0">
                      <a:pos x="195" y="114"/>
                    </a:cxn>
                    <a:cxn ang="0">
                      <a:pos x="179" y="121"/>
                    </a:cxn>
                    <a:cxn ang="0">
                      <a:pos x="162" y="126"/>
                    </a:cxn>
                    <a:cxn ang="0">
                      <a:pos x="145" y="130"/>
                    </a:cxn>
                    <a:cxn ang="0">
                      <a:pos x="124" y="128"/>
                    </a:cxn>
                    <a:cxn ang="0">
                      <a:pos x="100" y="124"/>
                    </a:cxn>
                    <a:cxn ang="0">
                      <a:pos x="78" y="114"/>
                    </a:cxn>
                    <a:cxn ang="0">
                      <a:pos x="58" y="101"/>
                    </a:cxn>
                    <a:cxn ang="0">
                      <a:pos x="41" y="84"/>
                    </a:cxn>
                    <a:cxn ang="0">
                      <a:pos x="26" y="62"/>
                    </a:cxn>
                    <a:cxn ang="0">
                      <a:pos x="14" y="40"/>
                    </a:cxn>
                    <a:cxn ang="0">
                      <a:pos x="6" y="15"/>
                    </a:cxn>
                    <a:cxn ang="0">
                      <a:pos x="2" y="4"/>
                    </a:cxn>
                    <a:cxn ang="0">
                      <a:pos x="1" y="11"/>
                    </a:cxn>
                    <a:cxn ang="0">
                      <a:pos x="1" y="17"/>
                    </a:cxn>
                    <a:cxn ang="0">
                      <a:pos x="0" y="24"/>
                    </a:cxn>
                  </a:cxnLst>
                  <a:rect l="0" t="0" r="r" b="b"/>
                  <a:pathLst>
                    <a:path w="251" h="140">
                      <a:moveTo>
                        <a:pt x="0" y="28"/>
                      </a:moveTo>
                      <a:lnTo>
                        <a:pt x="4" y="40"/>
                      </a:lnTo>
                      <a:lnTo>
                        <a:pt x="9" y="50"/>
                      </a:lnTo>
                      <a:lnTo>
                        <a:pt x="15" y="62"/>
                      </a:lnTo>
                      <a:lnTo>
                        <a:pt x="21" y="73"/>
                      </a:lnTo>
                      <a:lnTo>
                        <a:pt x="28" y="83"/>
                      </a:lnTo>
                      <a:lnTo>
                        <a:pt x="35" y="92"/>
                      </a:lnTo>
                      <a:lnTo>
                        <a:pt x="43" y="101"/>
                      </a:lnTo>
                      <a:lnTo>
                        <a:pt x="52" y="108"/>
                      </a:lnTo>
                      <a:lnTo>
                        <a:pt x="61" y="115"/>
                      </a:lnTo>
                      <a:lnTo>
                        <a:pt x="70" y="122"/>
                      </a:lnTo>
                      <a:lnTo>
                        <a:pt x="80" y="127"/>
                      </a:lnTo>
                      <a:lnTo>
                        <a:pt x="91" y="132"/>
                      </a:lnTo>
                      <a:lnTo>
                        <a:pt x="101" y="136"/>
                      </a:lnTo>
                      <a:lnTo>
                        <a:pt x="113" y="138"/>
                      </a:lnTo>
                      <a:lnTo>
                        <a:pt x="125" y="140"/>
                      </a:lnTo>
                      <a:lnTo>
                        <a:pt x="136" y="140"/>
                      </a:lnTo>
                      <a:lnTo>
                        <a:pt x="152" y="139"/>
                      </a:lnTo>
                      <a:lnTo>
                        <a:pt x="168" y="136"/>
                      </a:lnTo>
                      <a:lnTo>
                        <a:pt x="183" y="131"/>
                      </a:lnTo>
                      <a:lnTo>
                        <a:pt x="197" y="124"/>
                      </a:lnTo>
                      <a:lnTo>
                        <a:pt x="211" y="115"/>
                      </a:lnTo>
                      <a:lnTo>
                        <a:pt x="223" y="106"/>
                      </a:lnTo>
                      <a:lnTo>
                        <a:pt x="236" y="94"/>
                      </a:lnTo>
                      <a:lnTo>
                        <a:pt x="246" y="80"/>
                      </a:lnTo>
                      <a:lnTo>
                        <a:pt x="247" y="77"/>
                      </a:lnTo>
                      <a:lnTo>
                        <a:pt x="248" y="73"/>
                      </a:lnTo>
                      <a:lnTo>
                        <a:pt x="249" y="71"/>
                      </a:lnTo>
                      <a:lnTo>
                        <a:pt x="249" y="67"/>
                      </a:lnTo>
                      <a:lnTo>
                        <a:pt x="250" y="64"/>
                      </a:lnTo>
                      <a:lnTo>
                        <a:pt x="250" y="61"/>
                      </a:lnTo>
                      <a:lnTo>
                        <a:pt x="251" y="58"/>
                      </a:lnTo>
                      <a:lnTo>
                        <a:pt x="251" y="54"/>
                      </a:lnTo>
                      <a:lnTo>
                        <a:pt x="247" y="62"/>
                      </a:lnTo>
                      <a:lnTo>
                        <a:pt x="241" y="71"/>
                      </a:lnTo>
                      <a:lnTo>
                        <a:pt x="236" y="78"/>
                      </a:lnTo>
                      <a:lnTo>
                        <a:pt x="229" y="85"/>
                      </a:lnTo>
                      <a:lnTo>
                        <a:pt x="223" y="91"/>
                      </a:lnTo>
                      <a:lnTo>
                        <a:pt x="216" y="98"/>
                      </a:lnTo>
                      <a:lnTo>
                        <a:pt x="209" y="103"/>
                      </a:lnTo>
                      <a:lnTo>
                        <a:pt x="202" y="109"/>
                      </a:lnTo>
                      <a:lnTo>
                        <a:pt x="195" y="114"/>
                      </a:lnTo>
                      <a:lnTo>
                        <a:pt x="187" y="118"/>
                      </a:lnTo>
                      <a:lnTo>
                        <a:pt x="179" y="121"/>
                      </a:lnTo>
                      <a:lnTo>
                        <a:pt x="171" y="124"/>
                      </a:lnTo>
                      <a:lnTo>
                        <a:pt x="162" y="126"/>
                      </a:lnTo>
                      <a:lnTo>
                        <a:pt x="154" y="128"/>
                      </a:lnTo>
                      <a:lnTo>
                        <a:pt x="145" y="130"/>
                      </a:lnTo>
                      <a:lnTo>
                        <a:pt x="136" y="130"/>
                      </a:lnTo>
                      <a:lnTo>
                        <a:pt x="124" y="128"/>
                      </a:lnTo>
                      <a:lnTo>
                        <a:pt x="112" y="127"/>
                      </a:lnTo>
                      <a:lnTo>
                        <a:pt x="100" y="124"/>
                      </a:lnTo>
                      <a:lnTo>
                        <a:pt x="89" y="120"/>
                      </a:lnTo>
                      <a:lnTo>
                        <a:pt x="78" y="114"/>
                      </a:lnTo>
                      <a:lnTo>
                        <a:pt x="68" y="108"/>
                      </a:lnTo>
                      <a:lnTo>
                        <a:pt x="58" y="101"/>
                      </a:lnTo>
                      <a:lnTo>
                        <a:pt x="49" y="92"/>
                      </a:lnTo>
                      <a:lnTo>
                        <a:pt x="41" y="84"/>
                      </a:lnTo>
                      <a:lnTo>
                        <a:pt x="33" y="73"/>
                      </a:lnTo>
                      <a:lnTo>
                        <a:pt x="26" y="62"/>
                      </a:lnTo>
                      <a:lnTo>
                        <a:pt x="20" y="52"/>
                      </a:lnTo>
                      <a:lnTo>
                        <a:pt x="14" y="40"/>
                      </a:lnTo>
                      <a:lnTo>
                        <a:pt x="10" y="27"/>
                      </a:lnTo>
                      <a:lnTo>
                        <a:pt x="6" y="15"/>
                      </a:lnTo>
                      <a:lnTo>
                        <a:pt x="3" y="0"/>
                      </a:lnTo>
                      <a:lnTo>
                        <a:pt x="2" y="4"/>
                      </a:lnTo>
                      <a:lnTo>
                        <a:pt x="2" y="7"/>
                      </a:lnTo>
                      <a:lnTo>
                        <a:pt x="1" y="11"/>
                      </a:lnTo>
                      <a:lnTo>
                        <a:pt x="1" y="13"/>
                      </a:lnTo>
                      <a:lnTo>
                        <a:pt x="1" y="17"/>
                      </a:lnTo>
                      <a:lnTo>
                        <a:pt x="0" y="21"/>
                      </a:lnTo>
                      <a:lnTo>
                        <a:pt x="0" y="24"/>
                      </a:lnTo>
                      <a:lnTo>
                        <a:pt x="0" y="28"/>
                      </a:lnTo>
                      <a:close/>
                    </a:path>
                  </a:pathLst>
                </a:custGeom>
                <a:solidFill>
                  <a:srgbClr val="F3B897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TW" altLang="en-US"/>
                </a:p>
              </p:txBody>
            </p:sp>
            <p:sp>
              <p:nvSpPr>
                <p:cNvPr id="192" name="Freeform 17"/>
                <p:cNvSpPr>
                  <a:spLocks/>
                </p:cNvSpPr>
                <p:nvPr/>
              </p:nvSpPr>
              <p:spPr bwMode="auto">
                <a:xfrm>
                  <a:off x="1135" y="2663"/>
                  <a:ext cx="50" cy="24"/>
                </a:xfrm>
                <a:custGeom>
                  <a:avLst/>
                  <a:gdLst/>
                  <a:ahLst/>
                  <a:cxnLst>
                    <a:cxn ang="0">
                      <a:pos x="4" y="39"/>
                    </a:cxn>
                    <a:cxn ang="0">
                      <a:pos x="13" y="62"/>
                    </a:cxn>
                    <a:cxn ang="0">
                      <a:pos x="26" y="85"/>
                    </a:cxn>
                    <a:cxn ang="0">
                      <a:pos x="41" y="104"/>
                    </a:cxn>
                    <a:cxn ang="0">
                      <a:pos x="58" y="120"/>
                    </a:cxn>
                    <a:cxn ang="0">
                      <a:pos x="78" y="133"/>
                    </a:cxn>
                    <a:cxn ang="0">
                      <a:pos x="99" y="142"/>
                    </a:cxn>
                    <a:cxn ang="0">
                      <a:pos x="123" y="146"/>
                    </a:cxn>
                    <a:cxn ang="0">
                      <a:pos x="144" y="146"/>
                    </a:cxn>
                    <a:cxn ang="0">
                      <a:pos x="160" y="144"/>
                    </a:cxn>
                    <a:cxn ang="0">
                      <a:pos x="184" y="137"/>
                    </a:cxn>
                    <a:cxn ang="0">
                      <a:pos x="213" y="119"/>
                    </a:cxn>
                    <a:cxn ang="0">
                      <a:pos x="238" y="94"/>
                    </a:cxn>
                    <a:cxn ang="0">
                      <a:pos x="249" y="76"/>
                    </a:cxn>
                    <a:cxn ang="0">
                      <a:pos x="250" y="70"/>
                    </a:cxn>
                    <a:cxn ang="0">
                      <a:pos x="251" y="62"/>
                    </a:cxn>
                    <a:cxn ang="0">
                      <a:pos x="251" y="57"/>
                    </a:cxn>
                    <a:cxn ang="0">
                      <a:pos x="247" y="62"/>
                    </a:cxn>
                    <a:cxn ang="0">
                      <a:pos x="237" y="79"/>
                    </a:cxn>
                    <a:cxn ang="0">
                      <a:pos x="224" y="95"/>
                    </a:cxn>
                    <a:cxn ang="0">
                      <a:pos x="210" y="108"/>
                    </a:cxn>
                    <a:cxn ang="0">
                      <a:pos x="196" y="119"/>
                    </a:cxn>
                    <a:cxn ang="0">
                      <a:pos x="179" y="127"/>
                    </a:cxn>
                    <a:cxn ang="0">
                      <a:pos x="162" y="133"/>
                    </a:cxn>
                    <a:cxn ang="0">
                      <a:pos x="144" y="136"/>
                    </a:cxn>
                    <a:cxn ang="0">
                      <a:pos x="123" y="136"/>
                    </a:cxn>
                    <a:cxn ang="0">
                      <a:pos x="98" y="130"/>
                    </a:cxn>
                    <a:cxn ang="0">
                      <a:pos x="76" y="120"/>
                    </a:cxn>
                    <a:cxn ang="0">
                      <a:pos x="57" y="106"/>
                    </a:cxn>
                    <a:cxn ang="0">
                      <a:pos x="39" y="88"/>
                    </a:cxn>
                    <a:cxn ang="0">
                      <a:pos x="25" y="66"/>
                    </a:cxn>
                    <a:cxn ang="0">
                      <a:pos x="14" y="41"/>
                    </a:cxn>
                    <a:cxn ang="0">
                      <a:pos x="7" y="15"/>
                    </a:cxn>
                    <a:cxn ang="0">
                      <a:pos x="4" y="3"/>
                    </a:cxn>
                    <a:cxn ang="0">
                      <a:pos x="3" y="10"/>
                    </a:cxn>
                    <a:cxn ang="0">
                      <a:pos x="1" y="16"/>
                    </a:cxn>
                    <a:cxn ang="0">
                      <a:pos x="0" y="22"/>
                    </a:cxn>
                  </a:cxnLst>
                  <a:rect l="0" t="0" r="r" b="b"/>
                  <a:pathLst>
                    <a:path w="251" h="146">
                      <a:moveTo>
                        <a:pt x="0" y="25"/>
                      </a:moveTo>
                      <a:lnTo>
                        <a:pt x="4" y="39"/>
                      </a:lnTo>
                      <a:lnTo>
                        <a:pt x="8" y="51"/>
                      </a:lnTo>
                      <a:lnTo>
                        <a:pt x="13" y="62"/>
                      </a:lnTo>
                      <a:lnTo>
                        <a:pt x="19" y="74"/>
                      </a:lnTo>
                      <a:lnTo>
                        <a:pt x="26" y="85"/>
                      </a:lnTo>
                      <a:lnTo>
                        <a:pt x="33" y="95"/>
                      </a:lnTo>
                      <a:lnTo>
                        <a:pt x="41" y="104"/>
                      </a:lnTo>
                      <a:lnTo>
                        <a:pt x="49" y="113"/>
                      </a:lnTo>
                      <a:lnTo>
                        <a:pt x="58" y="120"/>
                      </a:lnTo>
                      <a:lnTo>
                        <a:pt x="68" y="127"/>
                      </a:lnTo>
                      <a:lnTo>
                        <a:pt x="78" y="133"/>
                      </a:lnTo>
                      <a:lnTo>
                        <a:pt x="89" y="138"/>
                      </a:lnTo>
                      <a:lnTo>
                        <a:pt x="99" y="142"/>
                      </a:lnTo>
                      <a:lnTo>
                        <a:pt x="112" y="145"/>
                      </a:lnTo>
                      <a:lnTo>
                        <a:pt x="123" y="146"/>
                      </a:lnTo>
                      <a:lnTo>
                        <a:pt x="135" y="146"/>
                      </a:lnTo>
                      <a:lnTo>
                        <a:pt x="144" y="146"/>
                      </a:lnTo>
                      <a:lnTo>
                        <a:pt x="152" y="145"/>
                      </a:lnTo>
                      <a:lnTo>
                        <a:pt x="160" y="144"/>
                      </a:lnTo>
                      <a:lnTo>
                        <a:pt x="168" y="142"/>
                      </a:lnTo>
                      <a:lnTo>
                        <a:pt x="184" y="137"/>
                      </a:lnTo>
                      <a:lnTo>
                        <a:pt x="199" y="128"/>
                      </a:lnTo>
                      <a:lnTo>
                        <a:pt x="213" y="119"/>
                      </a:lnTo>
                      <a:lnTo>
                        <a:pt x="226" y="107"/>
                      </a:lnTo>
                      <a:lnTo>
                        <a:pt x="238" y="94"/>
                      </a:lnTo>
                      <a:lnTo>
                        <a:pt x="248" y="79"/>
                      </a:lnTo>
                      <a:lnTo>
                        <a:pt x="249" y="76"/>
                      </a:lnTo>
                      <a:lnTo>
                        <a:pt x="249" y="72"/>
                      </a:lnTo>
                      <a:lnTo>
                        <a:pt x="250" y="70"/>
                      </a:lnTo>
                      <a:lnTo>
                        <a:pt x="250" y="66"/>
                      </a:lnTo>
                      <a:lnTo>
                        <a:pt x="251" y="62"/>
                      </a:lnTo>
                      <a:lnTo>
                        <a:pt x="251" y="60"/>
                      </a:lnTo>
                      <a:lnTo>
                        <a:pt x="251" y="57"/>
                      </a:lnTo>
                      <a:lnTo>
                        <a:pt x="251" y="53"/>
                      </a:lnTo>
                      <a:lnTo>
                        <a:pt x="247" y="62"/>
                      </a:lnTo>
                      <a:lnTo>
                        <a:pt x="242" y="71"/>
                      </a:lnTo>
                      <a:lnTo>
                        <a:pt x="237" y="79"/>
                      </a:lnTo>
                      <a:lnTo>
                        <a:pt x="231" y="86"/>
                      </a:lnTo>
                      <a:lnTo>
                        <a:pt x="224" y="95"/>
                      </a:lnTo>
                      <a:lnTo>
                        <a:pt x="217" y="101"/>
                      </a:lnTo>
                      <a:lnTo>
                        <a:pt x="210" y="108"/>
                      </a:lnTo>
                      <a:lnTo>
                        <a:pt x="203" y="113"/>
                      </a:lnTo>
                      <a:lnTo>
                        <a:pt x="196" y="119"/>
                      </a:lnTo>
                      <a:lnTo>
                        <a:pt x="188" y="122"/>
                      </a:lnTo>
                      <a:lnTo>
                        <a:pt x="179" y="127"/>
                      </a:lnTo>
                      <a:lnTo>
                        <a:pt x="171" y="130"/>
                      </a:lnTo>
                      <a:lnTo>
                        <a:pt x="162" y="133"/>
                      </a:lnTo>
                      <a:lnTo>
                        <a:pt x="153" y="134"/>
                      </a:lnTo>
                      <a:lnTo>
                        <a:pt x="144" y="136"/>
                      </a:lnTo>
                      <a:lnTo>
                        <a:pt x="135" y="136"/>
                      </a:lnTo>
                      <a:lnTo>
                        <a:pt x="123" y="136"/>
                      </a:lnTo>
                      <a:lnTo>
                        <a:pt x="111" y="133"/>
                      </a:lnTo>
                      <a:lnTo>
                        <a:pt x="98" y="130"/>
                      </a:lnTo>
                      <a:lnTo>
                        <a:pt x="87" y="126"/>
                      </a:lnTo>
                      <a:lnTo>
                        <a:pt x="76" y="120"/>
                      </a:lnTo>
                      <a:lnTo>
                        <a:pt x="66" y="113"/>
                      </a:lnTo>
                      <a:lnTo>
                        <a:pt x="57" y="106"/>
                      </a:lnTo>
                      <a:lnTo>
                        <a:pt x="48" y="97"/>
                      </a:lnTo>
                      <a:lnTo>
                        <a:pt x="39" y="88"/>
                      </a:lnTo>
                      <a:lnTo>
                        <a:pt x="32" y="77"/>
                      </a:lnTo>
                      <a:lnTo>
                        <a:pt x="25" y="66"/>
                      </a:lnTo>
                      <a:lnTo>
                        <a:pt x="19" y="54"/>
                      </a:lnTo>
                      <a:lnTo>
                        <a:pt x="14" y="41"/>
                      </a:lnTo>
                      <a:lnTo>
                        <a:pt x="10" y="28"/>
                      </a:lnTo>
                      <a:lnTo>
                        <a:pt x="7" y="15"/>
                      </a:lnTo>
                      <a:lnTo>
                        <a:pt x="5" y="0"/>
                      </a:lnTo>
                      <a:lnTo>
                        <a:pt x="4" y="3"/>
                      </a:lnTo>
                      <a:lnTo>
                        <a:pt x="3" y="6"/>
                      </a:lnTo>
                      <a:lnTo>
                        <a:pt x="3" y="10"/>
                      </a:lnTo>
                      <a:lnTo>
                        <a:pt x="2" y="12"/>
                      </a:lnTo>
                      <a:lnTo>
                        <a:pt x="1" y="16"/>
                      </a:lnTo>
                      <a:lnTo>
                        <a:pt x="1" y="19"/>
                      </a:lnTo>
                      <a:lnTo>
                        <a:pt x="0" y="22"/>
                      </a:lnTo>
                      <a:lnTo>
                        <a:pt x="0" y="25"/>
                      </a:lnTo>
                      <a:close/>
                    </a:path>
                  </a:pathLst>
                </a:custGeom>
                <a:solidFill>
                  <a:srgbClr val="F3BA98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TW" altLang="en-US"/>
                </a:p>
              </p:txBody>
            </p:sp>
            <p:sp>
              <p:nvSpPr>
                <p:cNvPr id="193" name="Freeform 18"/>
                <p:cNvSpPr>
                  <a:spLocks/>
                </p:cNvSpPr>
                <p:nvPr/>
              </p:nvSpPr>
              <p:spPr bwMode="auto">
                <a:xfrm>
                  <a:off x="1135" y="2661"/>
                  <a:ext cx="50" cy="25"/>
                </a:xfrm>
                <a:custGeom>
                  <a:avLst/>
                  <a:gdLst/>
                  <a:ahLst/>
                  <a:cxnLst>
                    <a:cxn ang="0">
                      <a:pos x="3" y="39"/>
                    </a:cxn>
                    <a:cxn ang="0">
                      <a:pos x="11" y="64"/>
                    </a:cxn>
                    <a:cxn ang="0">
                      <a:pos x="23" y="86"/>
                    </a:cxn>
                    <a:cxn ang="0">
                      <a:pos x="38" y="108"/>
                    </a:cxn>
                    <a:cxn ang="0">
                      <a:pos x="55" y="125"/>
                    </a:cxn>
                    <a:cxn ang="0">
                      <a:pos x="75" y="138"/>
                    </a:cxn>
                    <a:cxn ang="0">
                      <a:pos x="97" y="148"/>
                    </a:cxn>
                    <a:cxn ang="0">
                      <a:pos x="121" y="152"/>
                    </a:cxn>
                    <a:cxn ang="0">
                      <a:pos x="142" y="154"/>
                    </a:cxn>
                    <a:cxn ang="0">
                      <a:pos x="159" y="150"/>
                    </a:cxn>
                    <a:cxn ang="0">
                      <a:pos x="176" y="145"/>
                    </a:cxn>
                    <a:cxn ang="0">
                      <a:pos x="192" y="138"/>
                    </a:cxn>
                    <a:cxn ang="0">
                      <a:pos x="206" y="127"/>
                    </a:cxn>
                    <a:cxn ang="0">
                      <a:pos x="220" y="115"/>
                    </a:cxn>
                    <a:cxn ang="0">
                      <a:pos x="233" y="102"/>
                    </a:cxn>
                    <a:cxn ang="0">
                      <a:pos x="244" y="86"/>
                    </a:cxn>
                    <a:cxn ang="0">
                      <a:pos x="249" y="74"/>
                    </a:cxn>
                    <a:cxn ang="0">
                      <a:pos x="249" y="69"/>
                    </a:cxn>
                    <a:cxn ang="0">
                      <a:pos x="249" y="63"/>
                    </a:cxn>
                    <a:cxn ang="0">
                      <a:pos x="249" y="57"/>
                    </a:cxn>
                    <a:cxn ang="0">
                      <a:pos x="245" y="63"/>
                    </a:cxn>
                    <a:cxn ang="0">
                      <a:pos x="236" y="80"/>
                    </a:cxn>
                    <a:cxn ang="0">
                      <a:pos x="223" y="97"/>
                    </a:cxn>
                    <a:cxn ang="0">
                      <a:pos x="210" y="112"/>
                    </a:cxn>
                    <a:cxn ang="0">
                      <a:pos x="195" y="124"/>
                    </a:cxn>
                    <a:cxn ang="0">
                      <a:pos x="179" y="133"/>
                    </a:cxn>
                    <a:cxn ang="0">
                      <a:pos x="161" y="139"/>
                    </a:cxn>
                    <a:cxn ang="0">
                      <a:pos x="143" y="143"/>
                    </a:cxn>
                    <a:cxn ang="0">
                      <a:pos x="121" y="142"/>
                    </a:cxn>
                    <a:cxn ang="0">
                      <a:pos x="96" y="137"/>
                    </a:cxn>
                    <a:cxn ang="0">
                      <a:pos x="74" y="126"/>
                    </a:cxn>
                    <a:cxn ang="0">
                      <a:pos x="54" y="110"/>
                    </a:cxn>
                    <a:cxn ang="0">
                      <a:pos x="37" y="91"/>
                    </a:cxn>
                    <a:cxn ang="0">
                      <a:pos x="24" y="69"/>
                    </a:cxn>
                    <a:cxn ang="0">
                      <a:pos x="14" y="43"/>
                    </a:cxn>
                    <a:cxn ang="0">
                      <a:pos x="8" y="15"/>
                    </a:cxn>
                    <a:cxn ang="0">
                      <a:pos x="5" y="3"/>
                    </a:cxn>
                    <a:cxn ang="0">
                      <a:pos x="4" y="9"/>
                    </a:cxn>
                    <a:cxn ang="0">
                      <a:pos x="2" y="16"/>
                    </a:cxn>
                    <a:cxn ang="0">
                      <a:pos x="1" y="22"/>
                    </a:cxn>
                  </a:cxnLst>
                  <a:rect l="0" t="0" r="r" b="b"/>
                  <a:pathLst>
                    <a:path w="249" h="154">
                      <a:moveTo>
                        <a:pt x="0" y="24"/>
                      </a:moveTo>
                      <a:lnTo>
                        <a:pt x="3" y="39"/>
                      </a:lnTo>
                      <a:lnTo>
                        <a:pt x="7" y="51"/>
                      </a:lnTo>
                      <a:lnTo>
                        <a:pt x="11" y="64"/>
                      </a:lnTo>
                      <a:lnTo>
                        <a:pt x="17" y="76"/>
                      </a:lnTo>
                      <a:lnTo>
                        <a:pt x="23" y="86"/>
                      </a:lnTo>
                      <a:lnTo>
                        <a:pt x="30" y="97"/>
                      </a:lnTo>
                      <a:lnTo>
                        <a:pt x="38" y="108"/>
                      </a:lnTo>
                      <a:lnTo>
                        <a:pt x="46" y="116"/>
                      </a:lnTo>
                      <a:lnTo>
                        <a:pt x="55" y="125"/>
                      </a:lnTo>
                      <a:lnTo>
                        <a:pt x="65" y="132"/>
                      </a:lnTo>
                      <a:lnTo>
                        <a:pt x="75" y="138"/>
                      </a:lnTo>
                      <a:lnTo>
                        <a:pt x="86" y="144"/>
                      </a:lnTo>
                      <a:lnTo>
                        <a:pt x="97" y="148"/>
                      </a:lnTo>
                      <a:lnTo>
                        <a:pt x="109" y="151"/>
                      </a:lnTo>
                      <a:lnTo>
                        <a:pt x="121" y="152"/>
                      </a:lnTo>
                      <a:lnTo>
                        <a:pt x="133" y="154"/>
                      </a:lnTo>
                      <a:lnTo>
                        <a:pt x="142" y="154"/>
                      </a:lnTo>
                      <a:lnTo>
                        <a:pt x="151" y="152"/>
                      </a:lnTo>
                      <a:lnTo>
                        <a:pt x="159" y="150"/>
                      </a:lnTo>
                      <a:lnTo>
                        <a:pt x="168" y="148"/>
                      </a:lnTo>
                      <a:lnTo>
                        <a:pt x="176" y="145"/>
                      </a:lnTo>
                      <a:lnTo>
                        <a:pt x="184" y="142"/>
                      </a:lnTo>
                      <a:lnTo>
                        <a:pt x="192" y="138"/>
                      </a:lnTo>
                      <a:lnTo>
                        <a:pt x="199" y="133"/>
                      </a:lnTo>
                      <a:lnTo>
                        <a:pt x="206" y="127"/>
                      </a:lnTo>
                      <a:lnTo>
                        <a:pt x="213" y="122"/>
                      </a:lnTo>
                      <a:lnTo>
                        <a:pt x="220" y="115"/>
                      </a:lnTo>
                      <a:lnTo>
                        <a:pt x="226" y="109"/>
                      </a:lnTo>
                      <a:lnTo>
                        <a:pt x="233" y="102"/>
                      </a:lnTo>
                      <a:lnTo>
                        <a:pt x="238" y="95"/>
                      </a:lnTo>
                      <a:lnTo>
                        <a:pt x="244" y="86"/>
                      </a:lnTo>
                      <a:lnTo>
                        <a:pt x="248" y="78"/>
                      </a:lnTo>
                      <a:lnTo>
                        <a:pt x="249" y="74"/>
                      </a:lnTo>
                      <a:lnTo>
                        <a:pt x="249" y="72"/>
                      </a:lnTo>
                      <a:lnTo>
                        <a:pt x="249" y="69"/>
                      </a:lnTo>
                      <a:lnTo>
                        <a:pt x="249" y="65"/>
                      </a:lnTo>
                      <a:lnTo>
                        <a:pt x="249" y="63"/>
                      </a:lnTo>
                      <a:lnTo>
                        <a:pt x="249" y="59"/>
                      </a:lnTo>
                      <a:lnTo>
                        <a:pt x="249" y="57"/>
                      </a:lnTo>
                      <a:lnTo>
                        <a:pt x="249" y="53"/>
                      </a:lnTo>
                      <a:lnTo>
                        <a:pt x="245" y="63"/>
                      </a:lnTo>
                      <a:lnTo>
                        <a:pt x="241" y="72"/>
                      </a:lnTo>
                      <a:lnTo>
                        <a:pt x="236" y="80"/>
                      </a:lnTo>
                      <a:lnTo>
                        <a:pt x="230" y="89"/>
                      </a:lnTo>
                      <a:lnTo>
                        <a:pt x="223" y="97"/>
                      </a:lnTo>
                      <a:lnTo>
                        <a:pt x="217" y="104"/>
                      </a:lnTo>
                      <a:lnTo>
                        <a:pt x="210" y="112"/>
                      </a:lnTo>
                      <a:lnTo>
                        <a:pt x="203" y="118"/>
                      </a:lnTo>
                      <a:lnTo>
                        <a:pt x="195" y="124"/>
                      </a:lnTo>
                      <a:lnTo>
                        <a:pt x="187" y="128"/>
                      </a:lnTo>
                      <a:lnTo>
                        <a:pt x="179" y="133"/>
                      </a:lnTo>
                      <a:lnTo>
                        <a:pt x="170" y="136"/>
                      </a:lnTo>
                      <a:lnTo>
                        <a:pt x="161" y="139"/>
                      </a:lnTo>
                      <a:lnTo>
                        <a:pt x="152" y="142"/>
                      </a:lnTo>
                      <a:lnTo>
                        <a:pt x="143" y="143"/>
                      </a:lnTo>
                      <a:lnTo>
                        <a:pt x="133" y="143"/>
                      </a:lnTo>
                      <a:lnTo>
                        <a:pt x="121" y="142"/>
                      </a:lnTo>
                      <a:lnTo>
                        <a:pt x="109" y="140"/>
                      </a:lnTo>
                      <a:lnTo>
                        <a:pt x="96" y="137"/>
                      </a:lnTo>
                      <a:lnTo>
                        <a:pt x="85" y="132"/>
                      </a:lnTo>
                      <a:lnTo>
                        <a:pt x="74" y="126"/>
                      </a:lnTo>
                      <a:lnTo>
                        <a:pt x="64" y="119"/>
                      </a:lnTo>
                      <a:lnTo>
                        <a:pt x="54" y="110"/>
                      </a:lnTo>
                      <a:lnTo>
                        <a:pt x="45" y="101"/>
                      </a:lnTo>
                      <a:lnTo>
                        <a:pt x="37" y="91"/>
                      </a:lnTo>
                      <a:lnTo>
                        <a:pt x="30" y="80"/>
                      </a:lnTo>
                      <a:lnTo>
                        <a:pt x="24" y="69"/>
                      </a:lnTo>
                      <a:lnTo>
                        <a:pt x="18" y="57"/>
                      </a:lnTo>
                      <a:lnTo>
                        <a:pt x="14" y="43"/>
                      </a:lnTo>
                      <a:lnTo>
                        <a:pt x="10" y="29"/>
                      </a:lnTo>
                      <a:lnTo>
                        <a:pt x="8" y="15"/>
                      </a:lnTo>
                      <a:lnTo>
                        <a:pt x="6" y="0"/>
                      </a:lnTo>
                      <a:lnTo>
                        <a:pt x="5" y="3"/>
                      </a:lnTo>
                      <a:lnTo>
                        <a:pt x="4" y="6"/>
                      </a:lnTo>
                      <a:lnTo>
                        <a:pt x="4" y="9"/>
                      </a:lnTo>
                      <a:lnTo>
                        <a:pt x="3" y="12"/>
                      </a:lnTo>
                      <a:lnTo>
                        <a:pt x="2" y="16"/>
                      </a:lnTo>
                      <a:lnTo>
                        <a:pt x="1" y="18"/>
                      </a:lnTo>
                      <a:lnTo>
                        <a:pt x="1" y="22"/>
                      </a:lnTo>
                      <a:lnTo>
                        <a:pt x="0" y="24"/>
                      </a:lnTo>
                      <a:close/>
                    </a:path>
                  </a:pathLst>
                </a:custGeom>
                <a:solidFill>
                  <a:srgbClr val="F4BD9A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TW" altLang="en-US"/>
                </a:p>
              </p:txBody>
            </p:sp>
            <p:sp>
              <p:nvSpPr>
                <p:cNvPr id="194" name="Freeform 19"/>
                <p:cNvSpPr>
                  <a:spLocks/>
                </p:cNvSpPr>
                <p:nvPr/>
              </p:nvSpPr>
              <p:spPr bwMode="auto">
                <a:xfrm>
                  <a:off x="1136" y="2659"/>
                  <a:ext cx="49" cy="26"/>
                </a:xfrm>
                <a:custGeom>
                  <a:avLst/>
                  <a:gdLst/>
                  <a:ahLst/>
                  <a:cxnLst>
                    <a:cxn ang="0">
                      <a:pos x="2" y="38"/>
                    </a:cxn>
                    <a:cxn ang="0">
                      <a:pos x="9" y="64"/>
                    </a:cxn>
                    <a:cxn ang="0">
                      <a:pos x="20" y="89"/>
                    </a:cxn>
                    <a:cxn ang="0">
                      <a:pos x="34" y="111"/>
                    </a:cxn>
                    <a:cxn ang="0">
                      <a:pos x="52" y="129"/>
                    </a:cxn>
                    <a:cxn ang="0">
                      <a:pos x="71" y="143"/>
                    </a:cxn>
                    <a:cxn ang="0">
                      <a:pos x="93" y="153"/>
                    </a:cxn>
                    <a:cxn ang="0">
                      <a:pos x="118" y="159"/>
                    </a:cxn>
                    <a:cxn ang="0">
                      <a:pos x="139" y="159"/>
                    </a:cxn>
                    <a:cxn ang="0">
                      <a:pos x="157" y="156"/>
                    </a:cxn>
                    <a:cxn ang="0">
                      <a:pos x="174" y="150"/>
                    </a:cxn>
                    <a:cxn ang="0">
                      <a:pos x="191" y="142"/>
                    </a:cxn>
                    <a:cxn ang="0">
                      <a:pos x="205" y="131"/>
                    </a:cxn>
                    <a:cxn ang="0">
                      <a:pos x="219" y="118"/>
                    </a:cxn>
                    <a:cxn ang="0">
                      <a:pos x="232" y="102"/>
                    </a:cxn>
                    <a:cxn ang="0">
                      <a:pos x="242" y="85"/>
                    </a:cxn>
                    <a:cxn ang="0">
                      <a:pos x="246" y="74"/>
                    </a:cxn>
                    <a:cxn ang="0">
                      <a:pos x="246" y="68"/>
                    </a:cxn>
                    <a:cxn ang="0">
                      <a:pos x="246" y="60"/>
                    </a:cxn>
                    <a:cxn ang="0">
                      <a:pos x="246" y="54"/>
                    </a:cxn>
                    <a:cxn ang="0">
                      <a:pos x="242" y="62"/>
                    </a:cxn>
                    <a:cxn ang="0">
                      <a:pos x="233" y="82"/>
                    </a:cxn>
                    <a:cxn ang="0">
                      <a:pos x="221" y="99"/>
                    </a:cxn>
                    <a:cxn ang="0">
                      <a:pos x="208" y="114"/>
                    </a:cxn>
                    <a:cxn ang="0">
                      <a:pos x="193" y="127"/>
                    </a:cxn>
                    <a:cxn ang="0">
                      <a:pos x="177" y="137"/>
                    </a:cxn>
                    <a:cxn ang="0">
                      <a:pos x="159" y="144"/>
                    </a:cxn>
                    <a:cxn ang="0">
                      <a:pos x="140" y="148"/>
                    </a:cxn>
                    <a:cxn ang="0">
                      <a:pos x="118" y="148"/>
                    </a:cxn>
                    <a:cxn ang="0">
                      <a:pos x="93" y="142"/>
                    </a:cxn>
                    <a:cxn ang="0">
                      <a:pos x="71" y="131"/>
                    </a:cxn>
                    <a:cxn ang="0">
                      <a:pos x="52" y="115"/>
                    </a:cxn>
                    <a:cxn ang="0">
                      <a:pos x="35" y="95"/>
                    </a:cxn>
                    <a:cxn ang="0">
                      <a:pos x="22" y="72"/>
                    </a:cxn>
                    <a:cxn ang="0">
                      <a:pos x="13" y="46"/>
                    </a:cxn>
                    <a:cxn ang="0">
                      <a:pos x="8" y="17"/>
                    </a:cxn>
                    <a:cxn ang="0">
                      <a:pos x="8" y="3"/>
                    </a:cxn>
                    <a:cxn ang="0">
                      <a:pos x="8" y="2"/>
                    </a:cxn>
                    <a:cxn ang="0">
                      <a:pos x="8" y="0"/>
                    </a:cxn>
                    <a:cxn ang="0">
                      <a:pos x="8" y="0"/>
                    </a:cxn>
                    <a:cxn ang="0">
                      <a:pos x="7" y="3"/>
                    </a:cxn>
                    <a:cxn ang="0">
                      <a:pos x="4" y="9"/>
                    </a:cxn>
                    <a:cxn ang="0">
                      <a:pos x="2" y="14"/>
                    </a:cxn>
                    <a:cxn ang="0">
                      <a:pos x="1" y="20"/>
                    </a:cxn>
                  </a:cxnLst>
                  <a:rect l="0" t="0" r="r" b="b"/>
                  <a:pathLst>
                    <a:path w="246" h="159">
                      <a:moveTo>
                        <a:pt x="0" y="23"/>
                      </a:moveTo>
                      <a:lnTo>
                        <a:pt x="2" y="38"/>
                      </a:lnTo>
                      <a:lnTo>
                        <a:pt x="5" y="51"/>
                      </a:lnTo>
                      <a:lnTo>
                        <a:pt x="9" y="64"/>
                      </a:lnTo>
                      <a:lnTo>
                        <a:pt x="14" y="77"/>
                      </a:lnTo>
                      <a:lnTo>
                        <a:pt x="20" y="89"/>
                      </a:lnTo>
                      <a:lnTo>
                        <a:pt x="27" y="100"/>
                      </a:lnTo>
                      <a:lnTo>
                        <a:pt x="34" y="111"/>
                      </a:lnTo>
                      <a:lnTo>
                        <a:pt x="43" y="120"/>
                      </a:lnTo>
                      <a:lnTo>
                        <a:pt x="52" y="129"/>
                      </a:lnTo>
                      <a:lnTo>
                        <a:pt x="61" y="136"/>
                      </a:lnTo>
                      <a:lnTo>
                        <a:pt x="71" y="143"/>
                      </a:lnTo>
                      <a:lnTo>
                        <a:pt x="82" y="149"/>
                      </a:lnTo>
                      <a:lnTo>
                        <a:pt x="93" y="153"/>
                      </a:lnTo>
                      <a:lnTo>
                        <a:pt x="106" y="156"/>
                      </a:lnTo>
                      <a:lnTo>
                        <a:pt x="118" y="159"/>
                      </a:lnTo>
                      <a:lnTo>
                        <a:pt x="130" y="159"/>
                      </a:lnTo>
                      <a:lnTo>
                        <a:pt x="139" y="159"/>
                      </a:lnTo>
                      <a:lnTo>
                        <a:pt x="148" y="157"/>
                      </a:lnTo>
                      <a:lnTo>
                        <a:pt x="157" y="156"/>
                      </a:lnTo>
                      <a:lnTo>
                        <a:pt x="166" y="153"/>
                      </a:lnTo>
                      <a:lnTo>
                        <a:pt x="174" y="150"/>
                      </a:lnTo>
                      <a:lnTo>
                        <a:pt x="183" y="145"/>
                      </a:lnTo>
                      <a:lnTo>
                        <a:pt x="191" y="142"/>
                      </a:lnTo>
                      <a:lnTo>
                        <a:pt x="198" y="136"/>
                      </a:lnTo>
                      <a:lnTo>
                        <a:pt x="205" y="131"/>
                      </a:lnTo>
                      <a:lnTo>
                        <a:pt x="212" y="124"/>
                      </a:lnTo>
                      <a:lnTo>
                        <a:pt x="219" y="118"/>
                      </a:lnTo>
                      <a:lnTo>
                        <a:pt x="226" y="111"/>
                      </a:lnTo>
                      <a:lnTo>
                        <a:pt x="232" y="102"/>
                      </a:lnTo>
                      <a:lnTo>
                        <a:pt x="237" y="94"/>
                      </a:lnTo>
                      <a:lnTo>
                        <a:pt x="242" y="85"/>
                      </a:lnTo>
                      <a:lnTo>
                        <a:pt x="246" y="76"/>
                      </a:lnTo>
                      <a:lnTo>
                        <a:pt x="246" y="74"/>
                      </a:lnTo>
                      <a:lnTo>
                        <a:pt x="246" y="70"/>
                      </a:lnTo>
                      <a:lnTo>
                        <a:pt x="246" y="68"/>
                      </a:lnTo>
                      <a:lnTo>
                        <a:pt x="246" y="64"/>
                      </a:lnTo>
                      <a:lnTo>
                        <a:pt x="246" y="60"/>
                      </a:lnTo>
                      <a:lnTo>
                        <a:pt x="246" y="58"/>
                      </a:lnTo>
                      <a:lnTo>
                        <a:pt x="246" y="54"/>
                      </a:lnTo>
                      <a:lnTo>
                        <a:pt x="246" y="52"/>
                      </a:lnTo>
                      <a:lnTo>
                        <a:pt x="242" y="62"/>
                      </a:lnTo>
                      <a:lnTo>
                        <a:pt x="238" y="72"/>
                      </a:lnTo>
                      <a:lnTo>
                        <a:pt x="233" y="82"/>
                      </a:lnTo>
                      <a:lnTo>
                        <a:pt x="228" y="90"/>
                      </a:lnTo>
                      <a:lnTo>
                        <a:pt x="221" y="99"/>
                      </a:lnTo>
                      <a:lnTo>
                        <a:pt x="215" y="107"/>
                      </a:lnTo>
                      <a:lnTo>
                        <a:pt x="208" y="114"/>
                      </a:lnTo>
                      <a:lnTo>
                        <a:pt x="201" y="121"/>
                      </a:lnTo>
                      <a:lnTo>
                        <a:pt x="193" y="127"/>
                      </a:lnTo>
                      <a:lnTo>
                        <a:pt x="185" y="132"/>
                      </a:lnTo>
                      <a:lnTo>
                        <a:pt x="177" y="137"/>
                      </a:lnTo>
                      <a:lnTo>
                        <a:pt x="168" y="142"/>
                      </a:lnTo>
                      <a:lnTo>
                        <a:pt x="159" y="144"/>
                      </a:lnTo>
                      <a:lnTo>
                        <a:pt x="149" y="147"/>
                      </a:lnTo>
                      <a:lnTo>
                        <a:pt x="140" y="148"/>
                      </a:lnTo>
                      <a:lnTo>
                        <a:pt x="130" y="148"/>
                      </a:lnTo>
                      <a:lnTo>
                        <a:pt x="118" y="148"/>
                      </a:lnTo>
                      <a:lnTo>
                        <a:pt x="106" y="145"/>
                      </a:lnTo>
                      <a:lnTo>
                        <a:pt x="93" y="142"/>
                      </a:lnTo>
                      <a:lnTo>
                        <a:pt x="82" y="137"/>
                      </a:lnTo>
                      <a:lnTo>
                        <a:pt x="71" y="131"/>
                      </a:lnTo>
                      <a:lnTo>
                        <a:pt x="61" y="124"/>
                      </a:lnTo>
                      <a:lnTo>
                        <a:pt x="52" y="115"/>
                      </a:lnTo>
                      <a:lnTo>
                        <a:pt x="43" y="106"/>
                      </a:lnTo>
                      <a:lnTo>
                        <a:pt x="35" y="95"/>
                      </a:lnTo>
                      <a:lnTo>
                        <a:pt x="28" y="84"/>
                      </a:lnTo>
                      <a:lnTo>
                        <a:pt x="22" y="72"/>
                      </a:lnTo>
                      <a:lnTo>
                        <a:pt x="17" y="59"/>
                      </a:lnTo>
                      <a:lnTo>
                        <a:pt x="13" y="46"/>
                      </a:lnTo>
                      <a:lnTo>
                        <a:pt x="10" y="32"/>
                      </a:lnTo>
                      <a:lnTo>
                        <a:pt x="8" y="17"/>
                      </a:lnTo>
                      <a:lnTo>
                        <a:pt x="8" y="3"/>
                      </a:lnTo>
                      <a:lnTo>
                        <a:pt x="8" y="3"/>
                      </a:lnTo>
                      <a:lnTo>
                        <a:pt x="8" y="2"/>
                      </a:lnTo>
                      <a:lnTo>
                        <a:pt x="8" y="2"/>
                      </a:lnTo>
                      <a:lnTo>
                        <a:pt x="8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7" y="3"/>
                      </a:lnTo>
                      <a:lnTo>
                        <a:pt x="5" y="5"/>
                      </a:lnTo>
                      <a:lnTo>
                        <a:pt x="4" y="9"/>
                      </a:lnTo>
                      <a:lnTo>
                        <a:pt x="3" y="11"/>
                      </a:lnTo>
                      <a:lnTo>
                        <a:pt x="2" y="14"/>
                      </a:lnTo>
                      <a:lnTo>
                        <a:pt x="1" y="17"/>
                      </a:lnTo>
                      <a:lnTo>
                        <a:pt x="1" y="20"/>
                      </a:lnTo>
                      <a:lnTo>
                        <a:pt x="0" y="23"/>
                      </a:lnTo>
                      <a:close/>
                    </a:path>
                  </a:pathLst>
                </a:custGeom>
                <a:solidFill>
                  <a:srgbClr val="F4BF9B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TW" altLang="en-US"/>
                </a:p>
              </p:txBody>
            </p:sp>
            <p:sp>
              <p:nvSpPr>
                <p:cNvPr id="195" name="Freeform 20"/>
                <p:cNvSpPr>
                  <a:spLocks/>
                </p:cNvSpPr>
                <p:nvPr/>
              </p:nvSpPr>
              <p:spPr bwMode="auto">
                <a:xfrm>
                  <a:off x="1136" y="2657"/>
                  <a:ext cx="49" cy="27"/>
                </a:xfrm>
                <a:custGeom>
                  <a:avLst/>
                  <a:gdLst/>
                  <a:ahLst/>
                  <a:cxnLst>
                    <a:cxn ang="0">
                      <a:pos x="2" y="36"/>
                    </a:cxn>
                    <a:cxn ang="0">
                      <a:pos x="8" y="64"/>
                    </a:cxn>
                    <a:cxn ang="0">
                      <a:pos x="18" y="90"/>
                    </a:cxn>
                    <a:cxn ang="0">
                      <a:pos x="31" y="112"/>
                    </a:cxn>
                    <a:cxn ang="0">
                      <a:pos x="48" y="131"/>
                    </a:cxn>
                    <a:cxn ang="0">
                      <a:pos x="68" y="147"/>
                    </a:cxn>
                    <a:cxn ang="0">
                      <a:pos x="90" y="158"/>
                    </a:cxn>
                    <a:cxn ang="0">
                      <a:pos x="115" y="163"/>
                    </a:cxn>
                    <a:cxn ang="0">
                      <a:pos x="137" y="164"/>
                    </a:cxn>
                    <a:cxn ang="0">
                      <a:pos x="155" y="160"/>
                    </a:cxn>
                    <a:cxn ang="0">
                      <a:pos x="173" y="154"/>
                    </a:cxn>
                    <a:cxn ang="0">
                      <a:pos x="189" y="145"/>
                    </a:cxn>
                    <a:cxn ang="0">
                      <a:pos x="204" y="133"/>
                    </a:cxn>
                    <a:cxn ang="0">
                      <a:pos x="217" y="118"/>
                    </a:cxn>
                    <a:cxn ang="0">
                      <a:pos x="230" y="101"/>
                    </a:cxn>
                    <a:cxn ang="0">
                      <a:pos x="239" y="84"/>
                    </a:cxn>
                    <a:cxn ang="0">
                      <a:pos x="243" y="70"/>
                    </a:cxn>
                    <a:cxn ang="0">
                      <a:pos x="243" y="64"/>
                    </a:cxn>
                    <a:cxn ang="0">
                      <a:pos x="242" y="58"/>
                    </a:cxn>
                    <a:cxn ang="0">
                      <a:pos x="241" y="52"/>
                    </a:cxn>
                    <a:cxn ang="0">
                      <a:pos x="238" y="61"/>
                    </a:cxn>
                    <a:cxn ang="0">
                      <a:pos x="230" y="81"/>
                    </a:cxn>
                    <a:cxn ang="0">
                      <a:pos x="219" y="100"/>
                    </a:cxn>
                    <a:cxn ang="0">
                      <a:pos x="206" y="116"/>
                    </a:cxn>
                    <a:cxn ang="0">
                      <a:pos x="191" y="130"/>
                    </a:cxn>
                    <a:cxn ang="0">
                      <a:pos x="174" y="141"/>
                    </a:cxn>
                    <a:cxn ang="0">
                      <a:pos x="156" y="148"/>
                    </a:cxn>
                    <a:cxn ang="0">
                      <a:pos x="137" y="153"/>
                    </a:cxn>
                    <a:cxn ang="0">
                      <a:pos x="115" y="152"/>
                    </a:cxn>
                    <a:cxn ang="0">
                      <a:pos x="91" y="147"/>
                    </a:cxn>
                    <a:cxn ang="0">
                      <a:pos x="70" y="136"/>
                    </a:cxn>
                    <a:cxn ang="0">
                      <a:pos x="52" y="121"/>
                    </a:cxn>
                    <a:cxn ang="0">
                      <a:pos x="36" y="101"/>
                    </a:cxn>
                    <a:cxn ang="0">
                      <a:pos x="23" y="80"/>
                    </a:cxn>
                    <a:cxn ang="0">
                      <a:pos x="14" y="55"/>
                    </a:cxn>
                    <a:cxn ang="0">
                      <a:pos x="10" y="27"/>
                    </a:cxn>
                    <a:cxn ang="0">
                      <a:pos x="9" y="12"/>
                    </a:cxn>
                    <a:cxn ang="0">
                      <a:pos x="9" y="8"/>
                    </a:cxn>
                    <a:cxn ang="0">
                      <a:pos x="9" y="4"/>
                    </a:cxn>
                    <a:cxn ang="0">
                      <a:pos x="10" y="1"/>
                    </a:cxn>
                    <a:cxn ang="0">
                      <a:pos x="9" y="0"/>
                    </a:cxn>
                    <a:cxn ang="0">
                      <a:pos x="9" y="1"/>
                    </a:cxn>
                    <a:cxn ang="0">
                      <a:pos x="8" y="2"/>
                    </a:cxn>
                    <a:cxn ang="0">
                      <a:pos x="8" y="3"/>
                    </a:cxn>
                    <a:cxn ang="0">
                      <a:pos x="7" y="6"/>
                    </a:cxn>
                    <a:cxn ang="0">
                      <a:pos x="5" y="10"/>
                    </a:cxn>
                    <a:cxn ang="0">
                      <a:pos x="3" y="14"/>
                    </a:cxn>
                    <a:cxn ang="0">
                      <a:pos x="1" y="19"/>
                    </a:cxn>
                  </a:cxnLst>
                  <a:rect l="0" t="0" r="r" b="b"/>
                  <a:pathLst>
                    <a:path w="243" h="164">
                      <a:moveTo>
                        <a:pt x="0" y="21"/>
                      </a:moveTo>
                      <a:lnTo>
                        <a:pt x="2" y="36"/>
                      </a:lnTo>
                      <a:lnTo>
                        <a:pt x="4" y="50"/>
                      </a:lnTo>
                      <a:lnTo>
                        <a:pt x="8" y="64"/>
                      </a:lnTo>
                      <a:lnTo>
                        <a:pt x="12" y="78"/>
                      </a:lnTo>
                      <a:lnTo>
                        <a:pt x="18" y="90"/>
                      </a:lnTo>
                      <a:lnTo>
                        <a:pt x="24" y="101"/>
                      </a:lnTo>
                      <a:lnTo>
                        <a:pt x="31" y="112"/>
                      </a:lnTo>
                      <a:lnTo>
                        <a:pt x="39" y="122"/>
                      </a:lnTo>
                      <a:lnTo>
                        <a:pt x="48" y="131"/>
                      </a:lnTo>
                      <a:lnTo>
                        <a:pt x="58" y="140"/>
                      </a:lnTo>
                      <a:lnTo>
                        <a:pt x="68" y="147"/>
                      </a:lnTo>
                      <a:lnTo>
                        <a:pt x="79" y="153"/>
                      </a:lnTo>
                      <a:lnTo>
                        <a:pt x="90" y="158"/>
                      </a:lnTo>
                      <a:lnTo>
                        <a:pt x="103" y="161"/>
                      </a:lnTo>
                      <a:lnTo>
                        <a:pt x="115" y="163"/>
                      </a:lnTo>
                      <a:lnTo>
                        <a:pt x="127" y="164"/>
                      </a:lnTo>
                      <a:lnTo>
                        <a:pt x="137" y="164"/>
                      </a:lnTo>
                      <a:lnTo>
                        <a:pt x="146" y="163"/>
                      </a:lnTo>
                      <a:lnTo>
                        <a:pt x="155" y="160"/>
                      </a:lnTo>
                      <a:lnTo>
                        <a:pt x="164" y="157"/>
                      </a:lnTo>
                      <a:lnTo>
                        <a:pt x="173" y="154"/>
                      </a:lnTo>
                      <a:lnTo>
                        <a:pt x="181" y="149"/>
                      </a:lnTo>
                      <a:lnTo>
                        <a:pt x="189" y="145"/>
                      </a:lnTo>
                      <a:lnTo>
                        <a:pt x="197" y="139"/>
                      </a:lnTo>
                      <a:lnTo>
                        <a:pt x="204" y="133"/>
                      </a:lnTo>
                      <a:lnTo>
                        <a:pt x="211" y="125"/>
                      </a:lnTo>
                      <a:lnTo>
                        <a:pt x="217" y="118"/>
                      </a:lnTo>
                      <a:lnTo>
                        <a:pt x="224" y="110"/>
                      </a:lnTo>
                      <a:lnTo>
                        <a:pt x="230" y="101"/>
                      </a:lnTo>
                      <a:lnTo>
                        <a:pt x="235" y="93"/>
                      </a:lnTo>
                      <a:lnTo>
                        <a:pt x="239" y="84"/>
                      </a:lnTo>
                      <a:lnTo>
                        <a:pt x="243" y="74"/>
                      </a:lnTo>
                      <a:lnTo>
                        <a:pt x="243" y="70"/>
                      </a:lnTo>
                      <a:lnTo>
                        <a:pt x="243" y="68"/>
                      </a:lnTo>
                      <a:lnTo>
                        <a:pt x="243" y="64"/>
                      </a:lnTo>
                      <a:lnTo>
                        <a:pt x="243" y="62"/>
                      </a:lnTo>
                      <a:lnTo>
                        <a:pt x="242" y="58"/>
                      </a:lnTo>
                      <a:lnTo>
                        <a:pt x="242" y="56"/>
                      </a:lnTo>
                      <a:lnTo>
                        <a:pt x="241" y="52"/>
                      </a:lnTo>
                      <a:lnTo>
                        <a:pt x="241" y="50"/>
                      </a:lnTo>
                      <a:lnTo>
                        <a:pt x="238" y="61"/>
                      </a:lnTo>
                      <a:lnTo>
                        <a:pt x="234" y="72"/>
                      </a:lnTo>
                      <a:lnTo>
                        <a:pt x="230" y="81"/>
                      </a:lnTo>
                      <a:lnTo>
                        <a:pt x="225" y="91"/>
                      </a:lnTo>
                      <a:lnTo>
                        <a:pt x="219" y="100"/>
                      </a:lnTo>
                      <a:lnTo>
                        <a:pt x="213" y="109"/>
                      </a:lnTo>
                      <a:lnTo>
                        <a:pt x="206" y="116"/>
                      </a:lnTo>
                      <a:lnTo>
                        <a:pt x="199" y="123"/>
                      </a:lnTo>
                      <a:lnTo>
                        <a:pt x="191" y="130"/>
                      </a:lnTo>
                      <a:lnTo>
                        <a:pt x="183" y="136"/>
                      </a:lnTo>
                      <a:lnTo>
                        <a:pt x="174" y="141"/>
                      </a:lnTo>
                      <a:lnTo>
                        <a:pt x="166" y="146"/>
                      </a:lnTo>
                      <a:lnTo>
                        <a:pt x="156" y="148"/>
                      </a:lnTo>
                      <a:lnTo>
                        <a:pt x="147" y="151"/>
                      </a:lnTo>
                      <a:lnTo>
                        <a:pt x="137" y="153"/>
                      </a:lnTo>
                      <a:lnTo>
                        <a:pt x="127" y="153"/>
                      </a:lnTo>
                      <a:lnTo>
                        <a:pt x="115" y="152"/>
                      </a:lnTo>
                      <a:lnTo>
                        <a:pt x="104" y="151"/>
                      </a:lnTo>
                      <a:lnTo>
                        <a:pt x="91" y="147"/>
                      </a:lnTo>
                      <a:lnTo>
                        <a:pt x="81" y="142"/>
                      </a:lnTo>
                      <a:lnTo>
                        <a:pt x="70" y="136"/>
                      </a:lnTo>
                      <a:lnTo>
                        <a:pt x="61" y="129"/>
                      </a:lnTo>
                      <a:lnTo>
                        <a:pt x="52" y="121"/>
                      </a:lnTo>
                      <a:lnTo>
                        <a:pt x="43" y="112"/>
                      </a:lnTo>
                      <a:lnTo>
                        <a:pt x="36" y="101"/>
                      </a:lnTo>
                      <a:lnTo>
                        <a:pt x="29" y="91"/>
                      </a:lnTo>
                      <a:lnTo>
                        <a:pt x="23" y="80"/>
                      </a:lnTo>
                      <a:lnTo>
                        <a:pt x="18" y="68"/>
                      </a:lnTo>
                      <a:lnTo>
                        <a:pt x="14" y="55"/>
                      </a:lnTo>
                      <a:lnTo>
                        <a:pt x="12" y="42"/>
                      </a:lnTo>
                      <a:lnTo>
                        <a:pt x="10" y="27"/>
                      </a:lnTo>
                      <a:lnTo>
                        <a:pt x="9" y="13"/>
                      </a:lnTo>
                      <a:lnTo>
                        <a:pt x="9" y="12"/>
                      </a:lnTo>
                      <a:lnTo>
                        <a:pt x="9" y="9"/>
                      </a:lnTo>
                      <a:lnTo>
                        <a:pt x="9" y="8"/>
                      </a:lnTo>
                      <a:lnTo>
                        <a:pt x="9" y="6"/>
                      </a:lnTo>
                      <a:lnTo>
                        <a:pt x="9" y="4"/>
                      </a:lnTo>
                      <a:lnTo>
                        <a:pt x="9" y="3"/>
                      </a:lnTo>
                      <a:lnTo>
                        <a:pt x="10" y="1"/>
                      </a:lnTo>
                      <a:lnTo>
                        <a:pt x="10" y="0"/>
                      </a:lnTo>
                      <a:lnTo>
                        <a:pt x="9" y="0"/>
                      </a:lnTo>
                      <a:lnTo>
                        <a:pt x="9" y="1"/>
                      </a:lnTo>
                      <a:lnTo>
                        <a:pt x="9" y="1"/>
                      </a:lnTo>
                      <a:lnTo>
                        <a:pt x="9" y="1"/>
                      </a:lnTo>
                      <a:lnTo>
                        <a:pt x="8" y="2"/>
                      </a:lnTo>
                      <a:lnTo>
                        <a:pt x="8" y="2"/>
                      </a:lnTo>
                      <a:lnTo>
                        <a:pt x="8" y="3"/>
                      </a:lnTo>
                      <a:lnTo>
                        <a:pt x="8" y="3"/>
                      </a:lnTo>
                      <a:lnTo>
                        <a:pt x="7" y="6"/>
                      </a:lnTo>
                      <a:lnTo>
                        <a:pt x="6" y="8"/>
                      </a:lnTo>
                      <a:lnTo>
                        <a:pt x="5" y="10"/>
                      </a:lnTo>
                      <a:lnTo>
                        <a:pt x="4" y="13"/>
                      </a:lnTo>
                      <a:lnTo>
                        <a:pt x="3" y="14"/>
                      </a:lnTo>
                      <a:lnTo>
                        <a:pt x="2" y="16"/>
                      </a:lnTo>
                      <a:lnTo>
                        <a:pt x="1" y="19"/>
                      </a:lnTo>
                      <a:lnTo>
                        <a:pt x="0" y="21"/>
                      </a:lnTo>
                      <a:close/>
                    </a:path>
                  </a:pathLst>
                </a:custGeom>
                <a:solidFill>
                  <a:srgbClr val="F4BF9B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TW" altLang="en-US"/>
                </a:p>
              </p:txBody>
            </p:sp>
            <p:sp>
              <p:nvSpPr>
                <p:cNvPr id="196" name="Freeform 21"/>
                <p:cNvSpPr>
                  <a:spLocks/>
                </p:cNvSpPr>
                <p:nvPr/>
              </p:nvSpPr>
              <p:spPr bwMode="auto">
                <a:xfrm>
                  <a:off x="1137" y="2655"/>
                  <a:ext cx="48" cy="28"/>
                </a:xfrm>
                <a:custGeom>
                  <a:avLst/>
                  <a:gdLst/>
                  <a:ahLst/>
                  <a:cxnLst>
                    <a:cxn ang="0">
                      <a:pos x="0" y="21"/>
                    </a:cxn>
                    <a:cxn ang="0">
                      <a:pos x="0" y="21"/>
                    </a:cxn>
                    <a:cxn ang="0">
                      <a:pos x="0" y="23"/>
                    </a:cxn>
                    <a:cxn ang="0">
                      <a:pos x="0" y="24"/>
                    </a:cxn>
                    <a:cxn ang="0">
                      <a:pos x="0" y="38"/>
                    </a:cxn>
                    <a:cxn ang="0">
                      <a:pos x="5" y="67"/>
                    </a:cxn>
                    <a:cxn ang="0">
                      <a:pos x="14" y="93"/>
                    </a:cxn>
                    <a:cxn ang="0">
                      <a:pos x="27" y="116"/>
                    </a:cxn>
                    <a:cxn ang="0">
                      <a:pos x="44" y="136"/>
                    </a:cxn>
                    <a:cxn ang="0">
                      <a:pos x="63" y="152"/>
                    </a:cxn>
                    <a:cxn ang="0">
                      <a:pos x="85" y="163"/>
                    </a:cxn>
                    <a:cxn ang="0">
                      <a:pos x="110" y="169"/>
                    </a:cxn>
                    <a:cxn ang="0">
                      <a:pos x="132" y="169"/>
                    </a:cxn>
                    <a:cxn ang="0">
                      <a:pos x="151" y="165"/>
                    </a:cxn>
                    <a:cxn ang="0">
                      <a:pos x="169" y="158"/>
                    </a:cxn>
                    <a:cxn ang="0">
                      <a:pos x="185" y="148"/>
                    </a:cxn>
                    <a:cxn ang="0">
                      <a:pos x="200" y="135"/>
                    </a:cxn>
                    <a:cxn ang="0">
                      <a:pos x="213" y="120"/>
                    </a:cxn>
                    <a:cxn ang="0">
                      <a:pos x="225" y="103"/>
                    </a:cxn>
                    <a:cxn ang="0">
                      <a:pos x="234" y="83"/>
                    </a:cxn>
                    <a:cxn ang="0">
                      <a:pos x="237" y="69"/>
                    </a:cxn>
                    <a:cxn ang="0">
                      <a:pos x="236" y="63"/>
                    </a:cxn>
                    <a:cxn ang="0">
                      <a:pos x="235" y="57"/>
                    </a:cxn>
                    <a:cxn ang="0">
                      <a:pos x="234" y="51"/>
                    </a:cxn>
                    <a:cxn ang="0">
                      <a:pos x="231" y="61"/>
                    </a:cxn>
                    <a:cxn ang="0">
                      <a:pos x="224" y="83"/>
                    </a:cxn>
                    <a:cxn ang="0">
                      <a:pos x="214" y="102"/>
                    </a:cxn>
                    <a:cxn ang="0">
                      <a:pos x="201" y="120"/>
                    </a:cxn>
                    <a:cxn ang="0">
                      <a:pos x="187" y="134"/>
                    </a:cxn>
                    <a:cxn ang="0">
                      <a:pos x="170" y="146"/>
                    </a:cxn>
                    <a:cxn ang="0">
                      <a:pos x="152" y="154"/>
                    </a:cxn>
                    <a:cxn ang="0">
                      <a:pos x="132" y="158"/>
                    </a:cxn>
                    <a:cxn ang="0">
                      <a:pos x="111" y="158"/>
                    </a:cxn>
                    <a:cxn ang="0">
                      <a:pos x="88" y="152"/>
                    </a:cxn>
                    <a:cxn ang="0">
                      <a:pos x="67" y="142"/>
                    </a:cxn>
                    <a:cxn ang="0">
                      <a:pos x="50" y="128"/>
                    </a:cxn>
                    <a:cxn ang="0">
                      <a:pos x="34" y="110"/>
                    </a:cxn>
                    <a:cxn ang="0">
                      <a:pos x="22" y="89"/>
                    </a:cxn>
                    <a:cxn ang="0">
                      <a:pos x="14" y="63"/>
                    </a:cxn>
                    <a:cxn ang="0">
                      <a:pos x="9" y="37"/>
                    </a:cxn>
                    <a:cxn ang="0">
                      <a:pos x="9" y="20"/>
                    </a:cxn>
                    <a:cxn ang="0">
                      <a:pos x="9" y="15"/>
                    </a:cxn>
                    <a:cxn ang="0">
                      <a:pos x="9" y="9"/>
                    </a:cxn>
                    <a:cxn ang="0">
                      <a:pos x="10" y="3"/>
                    </a:cxn>
                    <a:cxn ang="0">
                      <a:pos x="9" y="2"/>
                    </a:cxn>
                    <a:cxn ang="0">
                      <a:pos x="7" y="6"/>
                    </a:cxn>
                    <a:cxn ang="0">
                      <a:pos x="5" y="9"/>
                    </a:cxn>
                    <a:cxn ang="0">
                      <a:pos x="3" y="13"/>
                    </a:cxn>
                    <a:cxn ang="0">
                      <a:pos x="2" y="15"/>
                    </a:cxn>
                    <a:cxn ang="0">
                      <a:pos x="1" y="17"/>
                    </a:cxn>
                    <a:cxn ang="0">
                      <a:pos x="1" y="19"/>
                    </a:cxn>
                    <a:cxn ang="0">
                      <a:pos x="0" y="20"/>
                    </a:cxn>
                  </a:cxnLst>
                  <a:rect l="0" t="0" r="r" b="b"/>
                  <a:pathLst>
                    <a:path w="238" h="169">
                      <a:moveTo>
                        <a:pt x="0" y="21"/>
                      </a:moveTo>
                      <a:lnTo>
                        <a:pt x="0" y="21"/>
                      </a:lnTo>
                      <a:lnTo>
                        <a:pt x="0" y="21"/>
                      </a:lnTo>
                      <a:lnTo>
                        <a:pt x="0" y="21"/>
                      </a:lnTo>
                      <a:lnTo>
                        <a:pt x="0" y="23"/>
                      </a:lnTo>
                      <a:lnTo>
                        <a:pt x="0" y="23"/>
                      </a:lnTo>
                      <a:lnTo>
                        <a:pt x="0" y="23"/>
                      </a:lnTo>
                      <a:lnTo>
                        <a:pt x="0" y="24"/>
                      </a:lnTo>
                      <a:lnTo>
                        <a:pt x="0" y="24"/>
                      </a:lnTo>
                      <a:lnTo>
                        <a:pt x="0" y="38"/>
                      </a:lnTo>
                      <a:lnTo>
                        <a:pt x="2" y="53"/>
                      </a:lnTo>
                      <a:lnTo>
                        <a:pt x="5" y="67"/>
                      </a:lnTo>
                      <a:lnTo>
                        <a:pt x="9" y="80"/>
                      </a:lnTo>
                      <a:lnTo>
                        <a:pt x="14" y="93"/>
                      </a:lnTo>
                      <a:lnTo>
                        <a:pt x="20" y="105"/>
                      </a:lnTo>
                      <a:lnTo>
                        <a:pt x="27" y="116"/>
                      </a:lnTo>
                      <a:lnTo>
                        <a:pt x="35" y="127"/>
                      </a:lnTo>
                      <a:lnTo>
                        <a:pt x="44" y="136"/>
                      </a:lnTo>
                      <a:lnTo>
                        <a:pt x="53" y="145"/>
                      </a:lnTo>
                      <a:lnTo>
                        <a:pt x="63" y="152"/>
                      </a:lnTo>
                      <a:lnTo>
                        <a:pt x="74" y="158"/>
                      </a:lnTo>
                      <a:lnTo>
                        <a:pt x="85" y="163"/>
                      </a:lnTo>
                      <a:lnTo>
                        <a:pt x="98" y="166"/>
                      </a:lnTo>
                      <a:lnTo>
                        <a:pt x="110" y="169"/>
                      </a:lnTo>
                      <a:lnTo>
                        <a:pt x="122" y="169"/>
                      </a:lnTo>
                      <a:lnTo>
                        <a:pt x="132" y="169"/>
                      </a:lnTo>
                      <a:lnTo>
                        <a:pt x="141" y="168"/>
                      </a:lnTo>
                      <a:lnTo>
                        <a:pt x="151" y="165"/>
                      </a:lnTo>
                      <a:lnTo>
                        <a:pt x="160" y="162"/>
                      </a:lnTo>
                      <a:lnTo>
                        <a:pt x="169" y="158"/>
                      </a:lnTo>
                      <a:lnTo>
                        <a:pt x="177" y="153"/>
                      </a:lnTo>
                      <a:lnTo>
                        <a:pt x="185" y="148"/>
                      </a:lnTo>
                      <a:lnTo>
                        <a:pt x="193" y="142"/>
                      </a:lnTo>
                      <a:lnTo>
                        <a:pt x="200" y="135"/>
                      </a:lnTo>
                      <a:lnTo>
                        <a:pt x="207" y="128"/>
                      </a:lnTo>
                      <a:lnTo>
                        <a:pt x="213" y="120"/>
                      </a:lnTo>
                      <a:lnTo>
                        <a:pt x="220" y="111"/>
                      </a:lnTo>
                      <a:lnTo>
                        <a:pt x="225" y="103"/>
                      </a:lnTo>
                      <a:lnTo>
                        <a:pt x="230" y="93"/>
                      </a:lnTo>
                      <a:lnTo>
                        <a:pt x="234" y="83"/>
                      </a:lnTo>
                      <a:lnTo>
                        <a:pt x="238" y="73"/>
                      </a:lnTo>
                      <a:lnTo>
                        <a:pt x="237" y="69"/>
                      </a:lnTo>
                      <a:lnTo>
                        <a:pt x="237" y="67"/>
                      </a:lnTo>
                      <a:lnTo>
                        <a:pt x="236" y="63"/>
                      </a:lnTo>
                      <a:lnTo>
                        <a:pt x="236" y="61"/>
                      </a:lnTo>
                      <a:lnTo>
                        <a:pt x="235" y="57"/>
                      </a:lnTo>
                      <a:lnTo>
                        <a:pt x="235" y="55"/>
                      </a:lnTo>
                      <a:lnTo>
                        <a:pt x="234" y="51"/>
                      </a:lnTo>
                      <a:lnTo>
                        <a:pt x="234" y="49"/>
                      </a:lnTo>
                      <a:lnTo>
                        <a:pt x="231" y="61"/>
                      </a:lnTo>
                      <a:lnTo>
                        <a:pt x="228" y="72"/>
                      </a:lnTo>
                      <a:lnTo>
                        <a:pt x="224" y="83"/>
                      </a:lnTo>
                      <a:lnTo>
                        <a:pt x="220" y="92"/>
                      </a:lnTo>
                      <a:lnTo>
                        <a:pt x="214" y="102"/>
                      </a:lnTo>
                      <a:lnTo>
                        <a:pt x="208" y="111"/>
                      </a:lnTo>
                      <a:lnTo>
                        <a:pt x="201" y="120"/>
                      </a:lnTo>
                      <a:lnTo>
                        <a:pt x="194" y="127"/>
                      </a:lnTo>
                      <a:lnTo>
                        <a:pt x="187" y="134"/>
                      </a:lnTo>
                      <a:lnTo>
                        <a:pt x="179" y="140"/>
                      </a:lnTo>
                      <a:lnTo>
                        <a:pt x="170" y="146"/>
                      </a:lnTo>
                      <a:lnTo>
                        <a:pt x="161" y="151"/>
                      </a:lnTo>
                      <a:lnTo>
                        <a:pt x="152" y="154"/>
                      </a:lnTo>
                      <a:lnTo>
                        <a:pt x="142" y="157"/>
                      </a:lnTo>
                      <a:lnTo>
                        <a:pt x="132" y="158"/>
                      </a:lnTo>
                      <a:lnTo>
                        <a:pt x="122" y="158"/>
                      </a:lnTo>
                      <a:lnTo>
                        <a:pt x="111" y="158"/>
                      </a:lnTo>
                      <a:lnTo>
                        <a:pt x="99" y="156"/>
                      </a:lnTo>
                      <a:lnTo>
                        <a:pt x="88" y="152"/>
                      </a:lnTo>
                      <a:lnTo>
                        <a:pt x="77" y="148"/>
                      </a:lnTo>
                      <a:lnTo>
                        <a:pt x="67" y="142"/>
                      </a:lnTo>
                      <a:lnTo>
                        <a:pt x="58" y="135"/>
                      </a:lnTo>
                      <a:lnTo>
                        <a:pt x="50" y="128"/>
                      </a:lnTo>
                      <a:lnTo>
                        <a:pt x="42" y="120"/>
                      </a:lnTo>
                      <a:lnTo>
                        <a:pt x="34" y="110"/>
                      </a:lnTo>
                      <a:lnTo>
                        <a:pt x="28" y="99"/>
                      </a:lnTo>
                      <a:lnTo>
                        <a:pt x="22" y="89"/>
                      </a:lnTo>
                      <a:lnTo>
                        <a:pt x="18" y="77"/>
                      </a:lnTo>
                      <a:lnTo>
                        <a:pt x="14" y="63"/>
                      </a:lnTo>
                      <a:lnTo>
                        <a:pt x="11" y="51"/>
                      </a:lnTo>
                      <a:lnTo>
                        <a:pt x="9" y="37"/>
                      </a:lnTo>
                      <a:lnTo>
                        <a:pt x="9" y="24"/>
                      </a:lnTo>
                      <a:lnTo>
                        <a:pt x="9" y="20"/>
                      </a:lnTo>
                      <a:lnTo>
                        <a:pt x="9" y="18"/>
                      </a:lnTo>
                      <a:lnTo>
                        <a:pt x="9" y="15"/>
                      </a:lnTo>
                      <a:lnTo>
                        <a:pt x="9" y="12"/>
                      </a:lnTo>
                      <a:lnTo>
                        <a:pt x="9" y="9"/>
                      </a:lnTo>
                      <a:lnTo>
                        <a:pt x="10" y="6"/>
                      </a:lnTo>
                      <a:lnTo>
                        <a:pt x="10" y="3"/>
                      </a:lnTo>
                      <a:lnTo>
                        <a:pt x="10" y="0"/>
                      </a:lnTo>
                      <a:lnTo>
                        <a:pt x="9" y="2"/>
                      </a:lnTo>
                      <a:lnTo>
                        <a:pt x="8" y="3"/>
                      </a:lnTo>
                      <a:lnTo>
                        <a:pt x="7" y="6"/>
                      </a:lnTo>
                      <a:lnTo>
                        <a:pt x="6" y="7"/>
                      </a:lnTo>
                      <a:lnTo>
                        <a:pt x="5" y="9"/>
                      </a:lnTo>
                      <a:lnTo>
                        <a:pt x="4" y="11"/>
                      </a:lnTo>
                      <a:lnTo>
                        <a:pt x="3" y="13"/>
                      </a:lnTo>
                      <a:lnTo>
                        <a:pt x="3" y="14"/>
                      </a:lnTo>
                      <a:lnTo>
                        <a:pt x="2" y="15"/>
                      </a:lnTo>
                      <a:lnTo>
                        <a:pt x="2" y="17"/>
                      </a:lnTo>
                      <a:lnTo>
                        <a:pt x="1" y="17"/>
                      </a:lnTo>
                      <a:lnTo>
                        <a:pt x="1" y="18"/>
                      </a:lnTo>
                      <a:lnTo>
                        <a:pt x="1" y="19"/>
                      </a:lnTo>
                      <a:lnTo>
                        <a:pt x="0" y="19"/>
                      </a:lnTo>
                      <a:lnTo>
                        <a:pt x="0" y="20"/>
                      </a:lnTo>
                      <a:lnTo>
                        <a:pt x="0" y="21"/>
                      </a:lnTo>
                      <a:close/>
                    </a:path>
                  </a:pathLst>
                </a:custGeom>
                <a:solidFill>
                  <a:srgbClr val="F5C19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TW" altLang="en-US"/>
                </a:p>
              </p:txBody>
            </p:sp>
            <p:sp>
              <p:nvSpPr>
                <p:cNvPr id="197" name="Freeform 22"/>
                <p:cNvSpPr>
                  <a:spLocks/>
                </p:cNvSpPr>
                <p:nvPr/>
              </p:nvSpPr>
              <p:spPr bwMode="auto">
                <a:xfrm>
                  <a:off x="1138" y="2654"/>
                  <a:ext cx="46" cy="29"/>
                </a:xfrm>
                <a:custGeom>
                  <a:avLst/>
                  <a:gdLst/>
                  <a:ahLst/>
                  <a:cxnLst>
                    <a:cxn ang="0">
                      <a:pos x="1" y="22"/>
                    </a:cxn>
                    <a:cxn ang="0">
                      <a:pos x="0" y="25"/>
                    </a:cxn>
                    <a:cxn ang="0">
                      <a:pos x="0" y="29"/>
                    </a:cxn>
                    <a:cxn ang="0">
                      <a:pos x="0" y="33"/>
                    </a:cxn>
                    <a:cxn ang="0">
                      <a:pos x="1" y="48"/>
                    </a:cxn>
                    <a:cxn ang="0">
                      <a:pos x="5" y="76"/>
                    </a:cxn>
                    <a:cxn ang="0">
                      <a:pos x="14" y="101"/>
                    </a:cxn>
                    <a:cxn ang="0">
                      <a:pos x="27" y="122"/>
                    </a:cxn>
                    <a:cxn ang="0">
                      <a:pos x="43" y="142"/>
                    </a:cxn>
                    <a:cxn ang="0">
                      <a:pos x="61" y="157"/>
                    </a:cxn>
                    <a:cxn ang="0">
                      <a:pos x="82" y="168"/>
                    </a:cxn>
                    <a:cxn ang="0">
                      <a:pos x="106" y="173"/>
                    </a:cxn>
                    <a:cxn ang="0">
                      <a:pos x="128" y="174"/>
                    </a:cxn>
                    <a:cxn ang="0">
                      <a:pos x="147" y="169"/>
                    </a:cxn>
                    <a:cxn ang="0">
                      <a:pos x="165" y="162"/>
                    </a:cxn>
                    <a:cxn ang="0">
                      <a:pos x="182" y="151"/>
                    </a:cxn>
                    <a:cxn ang="0">
                      <a:pos x="197" y="137"/>
                    </a:cxn>
                    <a:cxn ang="0">
                      <a:pos x="210" y="121"/>
                    </a:cxn>
                    <a:cxn ang="0">
                      <a:pos x="221" y="102"/>
                    </a:cxn>
                    <a:cxn ang="0">
                      <a:pos x="229" y="82"/>
                    </a:cxn>
                    <a:cxn ang="0">
                      <a:pos x="231" y="67"/>
                    </a:cxn>
                    <a:cxn ang="0">
                      <a:pos x="230" y="61"/>
                    </a:cxn>
                    <a:cxn ang="0">
                      <a:pos x="229" y="55"/>
                    </a:cxn>
                    <a:cxn ang="0">
                      <a:pos x="227" y="51"/>
                    </a:cxn>
                    <a:cxn ang="0">
                      <a:pos x="225" y="59"/>
                    </a:cxn>
                    <a:cxn ang="0">
                      <a:pos x="219" y="82"/>
                    </a:cxn>
                    <a:cxn ang="0">
                      <a:pos x="209" y="103"/>
                    </a:cxn>
                    <a:cxn ang="0">
                      <a:pos x="197" y="121"/>
                    </a:cxn>
                    <a:cxn ang="0">
                      <a:pos x="183" y="137"/>
                    </a:cxn>
                    <a:cxn ang="0">
                      <a:pos x="167" y="149"/>
                    </a:cxn>
                    <a:cxn ang="0">
                      <a:pos x="148" y="158"/>
                    </a:cxn>
                    <a:cxn ang="0">
                      <a:pos x="128" y="162"/>
                    </a:cxn>
                    <a:cxn ang="0">
                      <a:pos x="107" y="162"/>
                    </a:cxn>
                    <a:cxn ang="0">
                      <a:pos x="85" y="157"/>
                    </a:cxn>
                    <a:cxn ang="0">
                      <a:pos x="66" y="148"/>
                    </a:cxn>
                    <a:cxn ang="0">
                      <a:pos x="48" y="133"/>
                    </a:cxn>
                    <a:cxn ang="0">
                      <a:pos x="34" y="116"/>
                    </a:cxn>
                    <a:cxn ang="0">
                      <a:pos x="22" y="95"/>
                    </a:cxn>
                    <a:cxn ang="0">
                      <a:pos x="14" y="72"/>
                    </a:cxn>
                    <a:cxn ang="0">
                      <a:pos x="10" y="47"/>
                    </a:cxn>
                    <a:cxn ang="0">
                      <a:pos x="9" y="29"/>
                    </a:cxn>
                    <a:cxn ang="0">
                      <a:pos x="10" y="21"/>
                    </a:cxn>
                    <a:cxn ang="0">
                      <a:pos x="11" y="13"/>
                    </a:cxn>
                    <a:cxn ang="0">
                      <a:pos x="12" y="5"/>
                    </a:cxn>
                    <a:cxn ang="0">
                      <a:pos x="11" y="3"/>
                    </a:cxn>
                    <a:cxn ang="0">
                      <a:pos x="8" y="7"/>
                    </a:cxn>
                    <a:cxn ang="0">
                      <a:pos x="5" y="12"/>
                    </a:cxn>
                    <a:cxn ang="0">
                      <a:pos x="2" y="18"/>
                    </a:cxn>
                  </a:cxnLst>
                  <a:rect l="0" t="0" r="r" b="b"/>
                  <a:pathLst>
                    <a:path w="232" h="174">
                      <a:moveTo>
                        <a:pt x="1" y="21"/>
                      </a:moveTo>
                      <a:lnTo>
                        <a:pt x="1" y="22"/>
                      </a:lnTo>
                      <a:lnTo>
                        <a:pt x="0" y="24"/>
                      </a:lnTo>
                      <a:lnTo>
                        <a:pt x="0" y="25"/>
                      </a:lnTo>
                      <a:lnTo>
                        <a:pt x="0" y="27"/>
                      </a:lnTo>
                      <a:lnTo>
                        <a:pt x="0" y="29"/>
                      </a:lnTo>
                      <a:lnTo>
                        <a:pt x="0" y="30"/>
                      </a:lnTo>
                      <a:lnTo>
                        <a:pt x="0" y="33"/>
                      </a:lnTo>
                      <a:lnTo>
                        <a:pt x="0" y="34"/>
                      </a:lnTo>
                      <a:lnTo>
                        <a:pt x="1" y="48"/>
                      </a:lnTo>
                      <a:lnTo>
                        <a:pt x="3" y="63"/>
                      </a:lnTo>
                      <a:lnTo>
                        <a:pt x="5" y="76"/>
                      </a:lnTo>
                      <a:lnTo>
                        <a:pt x="9" y="89"/>
                      </a:lnTo>
                      <a:lnTo>
                        <a:pt x="14" y="101"/>
                      </a:lnTo>
                      <a:lnTo>
                        <a:pt x="20" y="112"/>
                      </a:lnTo>
                      <a:lnTo>
                        <a:pt x="27" y="122"/>
                      </a:lnTo>
                      <a:lnTo>
                        <a:pt x="34" y="133"/>
                      </a:lnTo>
                      <a:lnTo>
                        <a:pt x="43" y="142"/>
                      </a:lnTo>
                      <a:lnTo>
                        <a:pt x="52" y="150"/>
                      </a:lnTo>
                      <a:lnTo>
                        <a:pt x="61" y="157"/>
                      </a:lnTo>
                      <a:lnTo>
                        <a:pt x="72" y="163"/>
                      </a:lnTo>
                      <a:lnTo>
                        <a:pt x="82" y="168"/>
                      </a:lnTo>
                      <a:lnTo>
                        <a:pt x="95" y="172"/>
                      </a:lnTo>
                      <a:lnTo>
                        <a:pt x="106" y="173"/>
                      </a:lnTo>
                      <a:lnTo>
                        <a:pt x="118" y="174"/>
                      </a:lnTo>
                      <a:lnTo>
                        <a:pt x="128" y="174"/>
                      </a:lnTo>
                      <a:lnTo>
                        <a:pt x="138" y="172"/>
                      </a:lnTo>
                      <a:lnTo>
                        <a:pt x="147" y="169"/>
                      </a:lnTo>
                      <a:lnTo>
                        <a:pt x="157" y="167"/>
                      </a:lnTo>
                      <a:lnTo>
                        <a:pt x="165" y="162"/>
                      </a:lnTo>
                      <a:lnTo>
                        <a:pt x="174" y="157"/>
                      </a:lnTo>
                      <a:lnTo>
                        <a:pt x="182" y="151"/>
                      </a:lnTo>
                      <a:lnTo>
                        <a:pt x="190" y="145"/>
                      </a:lnTo>
                      <a:lnTo>
                        <a:pt x="197" y="137"/>
                      </a:lnTo>
                      <a:lnTo>
                        <a:pt x="204" y="130"/>
                      </a:lnTo>
                      <a:lnTo>
                        <a:pt x="210" y="121"/>
                      </a:lnTo>
                      <a:lnTo>
                        <a:pt x="216" y="112"/>
                      </a:lnTo>
                      <a:lnTo>
                        <a:pt x="221" y="102"/>
                      </a:lnTo>
                      <a:lnTo>
                        <a:pt x="225" y="93"/>
                      </a:lnTo>
                      <a:lnTo>
                        <a:pt x="229" y="82"/>
                      </a:lnTo>
                      <a:lnTo>
                        <a:pt x="232" y="71"/>
                      </a:lnTo>
                      <a:lnTo>
                        <a:pt x="231" y="67"/>
                      </a:lnTo>
                      <a:lnTo>
                        <a:pt x="231" y="65"/>
                      </a:lnTo>
                      <a:lnTo>
                        <a:pt x="230" y="61"/>
                      </a:lnTo>
                      <a:lnTo>
                        <a:pt x="230" y="59"/>
                      </a:lnTo>
                      <a:lnTo>
                        <a:pt x="229" y="55"/>
                      </a:lnTo>
                      <a:lnTo>
                        <a:pt x="228" y="53"/>
                      </a:lnTo>
                      <a:lnTo>
                        <a:pt x="227" y="51"/>
                      </a:lnTo>
                      <a:lnTo>
                        <a:pt x="226" y="47"/>
                      </a:lnTo>
                      <a:lnTo>
                        <a:pt x="225" y="59"/>
                      </a:lnTo>
                      <a:lnTo>
                        <a:pt x="223" y="71"/>
                      </a:lnTo>
                      <a:lnTo>
                        <a:pt x="219" y="82"/>
                      </a:lnTo>
                      <a:lnTo>
                        <a:pt x="215" y="93"/>
                      </a:lnTo>
                      <a:lnTo>
                        <a:pt x="209" y="103"/>
                      </a:lnTo>
                      <a:lnTo>
                        <a:pt x="204" y="113"/>
                      </a:lnTo>
                      <a:lnTo>
                        <a:pt x="197" y="121"/>
                      </a:lnTo>
                      <a:lnTo>
                        <a:pt x="191" y="130"/>
                      </a:lnTo>
                      <a:lnTo>
                        <a:pt x="183" y="137"/>
                      </a:lnTo>
                      <a:lnTo>
                        <a:pt x="175" y="144"/>
                      </a:lnTo>
                      <a:lnTo>
                        <a:pt x="167" y="149"/>
                      </a:lnTo>
                      <a:lnTo>
                        <a:pt x="158" y="155"/>
                      </a:lnTo>
                      <a:lnTo>
                        <a:pt x="148" y="158"/>
                      </a:lnTo>
                      <a:lnTo>
                        <a:pt x="139" y="161"/>
                      </a:lnTo>
                      <a:lnTo>
                        <a:pt x="128" y="162"/>
                      </a:lnTo>
                      <a:lnTo>
                        <a:pt x="118" y="163"/>
                      </a:lnTo>
                      <a:lnTo>
                        <a:pt x="107" y="162"/>
                      </a:lnTo>
                      <a:lnTo>
                        <a:pt x="96" y="161"/>
                      </a:lnTo>
                      <a:lnTo>
                        <a:pt x="85" y="157"/>
                      </a:lnTo>
                      <a:lnTo>
                        <a:pt x="75" y="152"/>
                      </a:lnTo>
                      <a:lnTo>
                        <a:pt x="66" y="148"/>
                      </a:lnTo>
                      <a:lnTo>
                        <a:pt x="57" y="142"/>
                      </a:lnTo>
                      <a:lnTo>
                        <a:pt x="48" y="133"/>
                      </a:lnTo>
                      <a:lnTo>
                        <a:pt x="41" y="125"/>
                      </a:lnTo>
                      <a:lnTo>
                        <a:pt x="34" y="116"/>
                      </a:lnTo>
                      <a:lnTo>
                        <a:pt x="28" y="106"/>
                      </a:lnTo>
                      <a:lnTo>
                        <a:pt x="22" y="95"/>
                      </a:lnTo>
                      <a:lnTo>
                        <a:pt x="18" y="84"/>
                      </a:lnTo>
                      <a:lnTo>
                        <a:pt x="14" y="72"/>
                      </a:lnTo>
                      <a:lnTo>
                        <a:pt x="11" y="60"/>
                      </a:lnTo>
                      <a:lnTo>
                        <a:pt x="10" y="47"/>
                      </a:lnTo>
                      <a:lnTo>
                        <a:pt x="9" y="34"/>
                      </a:lnTo>
                      <a:lnTo>
                        <a:pt x="9" y="29"/>
                      </a:lnTo>
                      <a:lnTo>
                        <a:pt x="9" y="25"/>
                      </a:lnTo>
                      <a:lnTo>
                        <a:pt x="10" y="21"/>
                      </a:lnTo>
                      <a:lnTo>
                        <a:pt x="10" y="17"/>
                      </a:lnTo>
                      <a:lnTo>
                        <a:pt x="11" y="13"/>
                      </a:lnTo>
                      <a:lnTo>
                        <a:pt x="11" y="9"/>
                      </a:lnTo>
                      <a:lnTo>
                        <a:pt x="12" y="5"/>
                      </a:lnTo>
                      <a:lnTo>
                        <a:pt x="13" y="0"/>
                      </a:lnTo>
                      <a:lnTo>
                        <a:pt x="11" y="3"/>
                      </a:lnTo>
                      <a:lnTo>
                        <a:pt x="10" y="5"/>
                      </a:lnTo>
                      <a:lnTo>
                        <a:pt x="8" y="7"/>
                      </a:lnTo>
                      <a:lnTo>
                        <a:pt x="6" y="10"/>
                      </a:lnTo>
                      <a:lnTo>
                        <a:pt x="5" y="12"/>
                      </a:lnTo>
                      <a:lnTo>
                        <a:pt x="4" y="15"/>
                      </a:lnTo>
                      <a:lnTo>
                        <a:pt x="2" y="18"/>
                      </a:lnTo>
                      <a:lnTo>
                        <a:pt x="1" y="21"/>
                      </a:lnTo>
                      <a:close/>
                    </a:path>
                  </a:pathLst>
                </a:custGeom>
                <a:solidFill>
                  <a:srgbClr val="F5C39E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TW" altLang="en-US"/>
                </a:p>
              </p:txBody>
            </p:sp>
            <p:sp>
              <p:nvSpPr>
                <p:cNvPr id="198" name="Freeform 23"/>
                <p:cNvSpPr>
                  <a:spLocks/>
                </p:cNvSpPr>
                <p:nvPr/>
              </p:nvSpPr>
              <p:spPr bwMode="auto">
                <a:xfrm>
                  <a:off x="1139" y="2652"/>
                  <a:ext cx="45" cy="30"/>
                </a:xfrm>
                <a:custGeom>
                  <a:avLst/>
                  <a:gdLst/>
                  <a:ahLst/>
                  <a:cxnLst>
                    <a:cxn ang="0">
                      <a:pos x="1" y="21"/>
                    </a:cxn>
                    <a:cxn ang="0">
                      <a:pos x="0" y="27"/>
                    </a:cxn>
                    <a:cxn ang="0">
                      <a:pos x="0" y="33"/>
                    </a:cxn>
                    <a:cxn ang="0">
                      <a:pos x="0" y="38"/>
                    </a:cxn>
                    <a:cxn ang="0">
                      <a:pos x="0" y="55"/>
                    </a:cxn>
                    <a:cxn ang="0">
                      <a:pos x="5" y="81"/>
                    </a:cxn>
                    <a:cxn ang="0">
                      <a:pos x="13" y="107"/>
                    </a:cxn>
                    <a:cxn ang="0">
                      <a:pos x="25" y="128"/>
                    </a:cxn>
                    <a:cxn ang="0">
                      <a:pos x="41" y="146"/>
                    </a:cxn>
                    <a:cxn ang="0">
                      <a:pos x="59" y="160"/>
                    </a:cxn>
                    <a:cxn ang="0">
                      <a:pos x="79" y="170"/>
                    </a:cxn>
                    <a:cxn ang="0">
                      <a:pos x="102" y="176"/>
                    </a:cxn>
                    <a:cxn ang="0">
                      <a:pos x="123" y="176"/>
                    </a:cxn>
                    <a:cxn ang="0">
                      <a:pos x="143" y="172"/>
                    </a:cxn>
                    <a:cxn ang="0">
                      <a:pos x="161" y="164"/>
                    </a:cxn>
                    <a:cxn ang="0">
                      <a:pos x="178" y="152"/>
                    </a:cxn>
                    <a:cxn ang="0">
                      <a:pos x="192" y="138"/>
                    </a:cxn>
                    <a:cxn ang="0">
                      <a:pos x="205" y="120"/>
                    </a:cxn>
                    <a:cxn ang="0">
                      <a:pos x="215" y="101"/>
                    </a:cxn>
                    <a:cxn ang="0">
                      <a:pos x="222" y="79"/>
                    </a:cxn>
                    <a:cxn ang="0">
                      <a:pos x="224" y="63"/>
                    </a:cxn>
                    <a:cxn ang="0">
                      <a:pos x="222" y="59"/>
                    </a:cxn>
                    <a:cxn ang="0">
                      <a:pos x="221" y="53"/>
                    </a:cxn>
                    <a:cxn ang="0">
                      <a:pos x="219" y="47"/>
                    </a:cxn>
                    <a:cxn ang="0">
                      <a:pos x="217" y="56"/>
                    </a:cxn>
                    <a:cxn ang="0">
                      <a:pos x="212" y="80"/>
                    </a:cxn>
                    <a:cxn ang="0">
                      <a:pos x="203" y="102"/>
                    </a:cxn>
                    <a:cxn ang="0">
                      <a:pos x="192" y="122"/>
                    </a:cxn>
                    <a:cxn ang="0">
                      <a:pos x="178" y="138"/>
                    </a:cxn>
                    <a:cxn ang="0">
                      <a:pos x="162" y="151"/>
                    </a:cxn>
                    <a:cxn ang="0">
                      <a:pos x="144" y="160"/>
                    </a:cxn>
                    <a:cxn ang="0">
                      <a:pos x="124" y="165"/>
                    </a:cxn>
                    <a:cxn ang="0">
                      <a:pos x="103" y="165"/>
                    </a:cxn>
                    <a:cxn ang="0">
                      <a:pos x="81" y="160"/>
                    </a:cxn>
                    <a:cxn ang="0">
                      <a:pos x="63" y="151"/>
                    </a:cxn>
                    <a:cxn ang="0">
                      <a:pos x="46" y="138"/>
                    </a:cxn>
                    <a:cxn ang="0">
                      <a:pos x="32" y="121"/>
                    </a:cxn>
                    <a:cxn ang="0">
                      <a:pos x="21" y="101"/>
                    </a:cxn>
                    <a:cxn ang="0">
                      <a:pos x="13" y="79"/>
                    </a:cxn>
                    <a:cxn ang="0">
                      <a:pos x="9" y="55"/>
                    </a:cxn>
                    <a:cxn ang="0">
                      <a:pos x="9" y="36"/>
                    </a:cxn>
                    <a:cxn ang="0">
                      <a:pos x="10" y="25"/>
                    </a:cxn>
                    <a:cxn ang="0">
                      <a:pos x="11" y="15"/>
                    </a:cxn>
                    <a:cxn ang="0">
                      <a:pos x="13" y="5"/>
                    </a:cxn>
                    <a:cxn ang="0">
                      <a:pos x="13" y="2"/>
                    </a:cxn>
                    <a:cxn ang="0">
                      <a:pos x="9" y="7"/>
                    </a:cxn>
                    <a:cxn ang="0">
                      <a:pos x="6" y="11"/>
                    </a:cxn>
                    <a:cxn ang="0">
                      <a:pos x="3" y="15"/>
                    </a:cxn>
                  </a:cxnLst>
                  <a:rect l="0" t="0" r="r" b="b"/>
                  <a:pathLst>
                    <a:path w="225" h="176">
                      <a:moveTo>
                        <a:pt x="1" y="18"/>
                      </a:moveTo>
                      <a:lnTo>
                        <a:pt x="1" y="21"/>
                      </a:lnTo>
                      <a:lnTo>
                        <a:pt x="1" y="24"/>
                      </a:lnTo>
                      <a:lnTo>
                        <a:pt x="0" y="27"/>
                      </a:lnTo>
                      <a:lnTo>
                        <a:pt x="0" y="30"/>
                      </a:lnTo>
                      <a:lnTo>
                        <a:pt x="0" y="33"/>
                      </a:lnTo>
                      <a:lnTo>
                        <a:pt x="0" y="36"/>
                      </a:lnTo>
                      <a:lnTo>
                        <a:pt x="0" y="38"/>
                      </a:lnTo>
                      <a:lnTo>
                        <a:pt x="0" y="42"/>
                      </a:lnTo>
                      <a:lnTo>
                        <a:pt x="0" y="55"/>
                      </a:lnTo>
                      <a:lnTo>
                        <a:pt x="2" y="69"/>
                      </a:lnTo>
                      <a:lnTo>
                        <a:pt x="5" y="81"/>
                      </a:lnTo>
                      <a:lnTo>
                        <a:pt x="9" y="95"/>
                      </a:lnTo>
                      <a:lnTo>
                        <a:pt x="13" y="107"/>
                      </a:lnTo>
                      <a:lnTo>
                        <a:pt x="19" y="117"/>
                      </a:lnTo>
                      <a:lnTo>
                        <a:pt x="25" y="128"/>
                      </a:lnTo>
                      <a:lnTo>
                        <a:pt x="33" y="138"/>
                      </a:lnTo>
                      <a:lnTo>
                        <a:pt x="41" y="146"/>
                      </a:lnTo>
                      <a:lnTo>
                        <a:pt x="49" y="153"/>
                      </a:lnTo>
                      <a:lnTo>
                        <a:pt x="59" y="160"/>
                      </a:lnTo>
                      <a:lnTo>
                        <a:pt x="68" y="166"/>
                      </a:lnTo>
                      <a:lnTo>
                        <a:pt x="79" y="170"/>
                      </a:lnTo>
                      <a:lnTo>
                        <a:pt x="90" y="174"/>
                      </a:lnTo>
                      <a:lnTo>
                        <a:pt x="102" y="176"/>
                      </a:lnTo>
                      <a:lnTo>
                        <a:pt x="113" y="176"/>
                      </a:lnTo>
                      <a:lnTo>
                        <a:pt x="123" y="176"/>
                      </a:lnTo>
                      <a:lnTo>
                        <a:pt x="133" y="175"/>
                      </a:lnTo>
                      <a:lnTo>
                        <a:pt x="143" y="172"/>
                      </a:lnTo>
                      <a:lnTo>
                        <a:pt x="152" y="169"/>
                      </a:lnTo>
                      <a:lnTo>
                        <a:pt x="161" y="164"/>
                      </a:lnTo>
                      <a:lnTo>
                        <a:pt x="170" y="158"/>
                      </a:lnTo>
                      <a:lnTo>
                        <a:pt x="178" y="152"/>
                      </a:lnTo>
                      <a:lnTo>
                        <a:pt x="185" y="145"/>
                      </a:lnTo>
                      <a:lnTo>
                        <a:pt x="192" y="138"/>
                      </a:lnTo>
                      <a:lnTo>
                        <a:pt x="199" y="129"/>
                      </a:lnTo>
                      <a:lnTo>
                        <a:pt x="205" y="120"/>
                      </a:lnTo>
                      <a:lnTo>
                        <a:pt x="211" y="110"/>
                      </a:lnTo>
                      <a:lnTo>
                        <a:pt x="215" y="101"/>
                      </a:lnTo>
                      <a:lnTo>
                        <a:pt x="219" y="90"/>
                      </a:lnTo>
                      <a:lnTo>
                        <a:pt x="222" y="79"/>
                      </a:lnTo>
                      <a:lnTo>
                        <a:pt x="225" y="67"/>
                      </a:lnTo>
                      <a:lnTo>
                        <a:pt x="224" y="63"/>
                      </a:lnTo>
                      <a:lnTo>
                        <a:pt x="223" y="61"/>
                      </a:lnTo>
                      <a:lnTo>
                        <a:pt x="222" y="59"/>
                      </a:lnTo>
                      <a:lnTo>
                        <a:pt x="221" y="55"/>
                      </a:lnTo>
                      <a:lnTo>
                        <a:pt x="221" y="53"/>
                      </a:lnTo>
                      <a:lnTo>
                        <a:pt x="220" y="49"/>
                      </a:lnTo>
                      <a:lnTo>
                        <a:pt x="219" y="47"/>
                      </a:lnTo>
                      <a:lnTo>
                        <a:pt x="218" y="44"/>
                      </a:lnTo>
                      <a:lnTo>
                        <a:pt x="217" y="56"/>
                      </a:lnTo>
                      <a:lnTo>
                        <a:pt x="215" y="68"/>
                      </a:lnTo>
                      <a:lnTo>
                        <a:pt x="212" y="80"/>
                      </a:lnTo>
                      <a:lnTo>
                        <a:pt x="209" y="91"/>
                      </a:lnTo>
                      <a:lnTo>
                        <a:pt x="203" y="102"/>
                      </a:lnTo>
                      <a:lnTo>
                        <a:pt x="198" y="113"/>
                      </a:lnTo>
                      <a:lnTo>
                        <a:pt x="192" y="122"/>
                      </a:lnTo>
                      <a:lnTo>
                        <a:pt x="186" y="130"/>
                      </a:lnTo>
                      <a:lnTo>
                        <a:pt x="178" y="138"/>
                      </a:lnTo>
                      <a:lnTo>
                        <a:pt x="170" y="145"/>
                      </a:lnTo>
                      <a:lnTo>
                        <a:pt x="162" y="151"/>
                      </a:lnTo>
                      <a:lnTo>
                        <a:pt x="153" y="157"/>
                      </a:lnTo>
                      <a:lnTo>
                        <a:pt x="144" y="160"/>
                      </a:lnTo>
                      <a:lnTo>
                        <a:pt x="134" y="163"/>
                      </a:lnTo>
                      <a:lnTo>
                        <a:pt x="124" y="165"/>
                      </a:lnTo>
                      <a:lnTo>
                        <a:pt x="113" y="165"/>
                      </a:lnTo>
                      <a:lnTo>
                        <a:pt x="103" y="165"/>
                      </a:lnTo>
                      <a:lnTo>
                        <a:pt x="92" y="163"/>
                      </a:lnTo>
                      <a:lnTo>
                        <a:pt x="81" y="160"/>
                      </a:lnTo>
                      <a:lnTo>
                        <a:pt x="72" y="156"/>
                      </a:lnTo>
                      <a:lnTo>
                        <a:pt x="63" y="151"/>
                      </a:lnTo>
                      <a:lnTo>
                        <a:pt x="54" y="145"/>
                      </a:lnTo>
                      <a:lnTo>
                        <a:pt x="46" y="138"/>
                      </a:lnTo>
                      <a:lnTo>
                        <a:pt x="39" y="129"/>
                      </a:lnTo>
                      <a:lnTo>
                        <a:pt x="32" y="121"/>
                      </a:lnTo>
                      <a:lnTo>
                        <a:pt x="26" y="111"/>
                      </a:lnTo>
                      <a:lnTo>
                        <a:pt x="21" y="101"/>
                      </a:lnTo>
                      <a:lnTo>
                        <a:pt x="17" y="90"/>
                      </a:lnTo>
                      <a:lnTo>
                        <a:pt x="13" y="79"/>
                      </a:lnTo>
                      <a:lnTo>
                        <a:pt x="11" y="67"/>
                      </a:lnTo>
                      <a:lnTo>
                        <a:pt x="9" y="55"/>
                      </a:lnTo>
                      <a:lnTo>
                        <a:pt x="9" y="42"/>
                      </a:lnTo>
                      <a:lnTo>
                        <a:pt x="9" y="36"/>
                      </a:lnTo>
                      <a:lnTo>
                        <a:pt x="9" y="31"/>
                      </a:lnTo>
                      <a:lnTo>
                        <a:pt x="10" y="25"/>
                      </a:lnTo>
                      <a:lnTo>
                        <a:pt x="10" y="20"/>
                      </a:lnTo>
                      <a:lnTo>
                        <a:pt x="11" y="15"/>
                      </a:lnTo>
                      <a:lnTo>
                        <a:pt x="12" y="9"/>
                      </a:lnTo>
                      <a:lnTo>
                        <a:pt x="13" y="5"/>
                      </a:lnTo>
                      <a:lnTo>
                        <a:pt x="15" y="0"/>
                      </a:lnTo>
                      <a:lnTo>
                        <a:pt x="13" y="2"/>
                      </a:lnTo>
                      <a:lnTo>
                        <a:pt x="11" y="5"/>
                      </a:lnTo>
                      <a:lnTo>
                        <a:pt x="9" y="7"/>
                      </a:lnTo>
                      <a:lnTo>
                        <a:pt x="8" y="8"/>
                      </a:lnTo>
                      <a:lnTo>
                        <a:pt x="6" y="11"/>
                      </a:lnTo>
                      <a:lnTo>
                        <a:pt x="5" y="13"/>
                      </a:lnTo>
                      <a:lnTo>
                        <a:pt x="3" y="15"/>
                      </a:lnTo>
                      <a:lnTo>
                        <a:pt x="1" y="18"/>
                      </a:lnTo>
                      <a:close/>
                    </a:path>
                  </a:pathLst>
                </a:custGeom>
                <a:solidFill>
                  <a:srgbClr val="F5C6A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TW" altLang="en-US"/>
                </a:p>
              </p:txBody>
            </p:sp>
            <p:sp>
              <p:nvSpPr>
                <p:cNvPr id="199" name="Freeform 24"/>
                <p:cNvSpPr>
                  <a:spLocks/>
                </p:cNvSpPr>
                <p:nvPr/>
              </p:nvSpPr>
              <p:spPr bwMode="auto">
                <a:xfrm>
                  <a:off x="1140" y="2651"/>
                  <a:ext cx="43" cy="30"/>
                </a:xfrm>
                <a:custGeom>
                  <a:avLst/>
                  <a:gdLst/>
                  <a:ahLst/>
                  <a:cxnLst>
                    <a:cxn ang="0">
                      <a:pos x="3" y="22"/>
                    </a:cxn>
                    <a:cxn ang="0">
                      <a:pos x="2" y="30"/>
                    </a:cxn>
                    <a:cxn ang="0">
                      <a:pos x="1" y="38"/>
                    </a:cxn>
                    <a:cxn ang="0">
                      <a:pos x="0" y="46"/>
                    </a:cxn>
                    <a:cxn ang="0">
                      <a:pos x="1" y="64"/>
                    </a:cxn>
                    <a:cxn ang="0">
                      <a:pos x="5" y="89"/>
                    </a:cxn>
                    <a:cxn ang="0">
                      <a:pos x="13" y="112"/>
                    </a:cxn>
                    <a:cxn ang="0">
                      <a:pos x="25" y="133"/>
                    </a:cxn>
                    <a:cxn ang="0">
                      <a:pos x="39" y="150"/>
                    </a:cxn>
                    <a:cxn ang="0">
                      <a:pos x="57" y="165"/>
                    </a:cxn>
                    <a:cxn ang="0">
                      <a:pos x="76" y="174"/>
                    </a:cxn>
                    <a:cxn ang="0">
                      <a:pos x="98" y="179"/>
                    </a:cxn>
                    <a:cxn ang="0">
                      <a:pos x="119" y="179"/>
                    </a:cxn>
                    <a:cxn ang="0">
                      <a:pos x="139" y="175"/>
                    </a:cxn>
                    <a:cxn ang="0">
                      <a:pos x="158" y="167"/>
                    </a:cxn>
                    <a:cxn ang="0">
                      <a:pos x="174" y="154"/>
                    </a:cxn>
                    <a:cxn ang="0">
                      <a:pos x="188" y="138"/>
                    </a:cxn>
                    <a:cxn ang="0">
                      <a:pos x="200" y="120"/>
                    </a:cxn>
                    <a:cxn ang="0">
                      <a:pos x="210" y="99"/>
                    </a:cxn>
                    <a:cxn ang="0">
                      <a:pos x="216" y="76"/>
                    </a:cxn>
                    <a:cxn ang="0">
                      <a:pos x="217" y="62"/>
                    </a:cxn>
                    <a:cxn ang="0">
                      <a:pos x="215" y="56"/>
                    </a:cxn>
                    <a:cxn ang="0">
                      <a:pos x="212" y="50"/>
                    </a:cxn>
                    <a:cxn ang="0">
                      <a:pos x="210" y="45"/>
                    </a:cxn>
                    <a:cxn ang="0">
                      <a:pos x="209" y="44"/>
                    </a:cxn>
                    <a:cxn ang="0">
                      <a:pos x="209" y="45"/>
                    </a:cxn>
                    <a:cxn ang="0">
                      <a:pos x="209" y="47"/>
                    </a:cxn>
                    <a:cxn ang="0">
                      <a:pos x="209" y="50"/>
                    </a:cxn>
                    <a:cxn ang="0">
                      <a:pos x="209" y="63"/>
                    </a:cxn>
                    <a:cxn ang="0">
                      <a:pos x="205" y="86"/>
                    </a:cxn>
                    <a:cxn ang="0">
                      <a:pos x="196" y="107"/>
                    </a:cxn>
                    <a:cxn ang="0">
                      <a:pos x="185" y="126"/>
                    </a:cxn>
                    <a:cxn ang="0">
                      <a:pos x="172" y="142"/>
                    </a:cxn>
                    <a:cxn ang="0">
                      <a:pos x="156" y="155"/>
                    </a:cxn>
                    <a:cxn ang="0">
                      <a:pos x="139" y="165"/>
                    </a:cxn>
                    <a:cxn ang="0">
                      <a:pos x="119" y="168"/>
                    </a:cxn>
                    <a:cxn ang="0">
                      <a:pos x="99" y="168"/>
                    </a:cxn>
                    <a:cxn ang="0">
                      <a:pos x="79" y="165"/>
                    </a:cxn>
                    <a:cxn ang="0">
                      <a:pos x="61" y="155"/>
                    </a:cxn>
                    <a:cxn ang="0">
                      <a:pos x="45" y="142"/>
                    </a:cxn>
                    <a:cxn ang="0">
                      <a:pos x="32" y="126"/>
                    </a:cxn>
                    <a:cxn ang="0">
                      <a:pos x="21" y="107"/>
                    </a:cxn>
                    <a:cxn ang="0">
                      <a:pos x="14" y="86"/>
                    </a:cxn>
                    <a:cxn ang="0">
                      <a:pos x="10" y="63"/>
                    </a:cxn>
                    <a:cxn ang="0">
                      <a:pos x="9" y="44"/>
                    </a:cxn>
                    <a:cxn ang="0">
                      <a:pos x="11" y="32"/>
                    </a:cxn>
                    <a:cxn ang="0">
                      <a:pos x="13" y="18"/>
                    </a:cxn>
                    <a:cxn ang="0">
                      <a:pos x="16" y="6"/>
                    </a:cxn>
                    <a:cxn ang="0">
                      <a:pos x="16" y="3"/>
                    </a:cxn>
                    <a:cxn ang="0">
                      <a:pos x="13" y="6"/>
                    </a:cxn>
                    <a:cxn ang="0">
                      <a:pos x="9" y="11"/>
                    </a:cxn>
                    <a:cxn ang="0">
                      <a:pos x="5" y="16"/>
                    </a:cxn>
                  </a:cxnLst>
                  <a:rect l="0" t="0" r="r" b="b"/>
                  <a:pathLst>
                    <a:path w="217" h="180">
                      <a:moveTo>
                        <a:pt x="4" y="18"/>
                      </a:moveTo>
                      <a:lnTo>
                        <a:pt x="3" y="22"/>
                      </a:lnTo>
                      <a:lnTo>
                        <a:pt x="2" y="26"/>
                      </a:lnTo>
                      <a:lnTo>
                        <a:pt x="2" y="30"/>
                      </a:lnTo>
                      <a:lnTo>
                        <a:pt x="1" y="34"/>
                      </a:lnTo>
                      <a:lnTo>
                        <a:pt x="1" y="38"/>
                      </a:lnTo>
                      <a:lnTo>
                        <a:pt x="0" y="42"/>
                      </a:lnTo>
                      <a:lnTo>
                        <a:pt x="0" y="46"/>
                      </a:lnTo>
                      <a:lnTo>
                        <a:pt x="0" y="51"/>
                      </a:lnTo>
                      <a:lnTo>
                        <a:pt x="1" y="64"/>
                      </a:lnTo>
                      <a:lnTo>
                        <a:pt x="2" y="77"/>
                      </a:lnTo>
                      <a:lnTo>
                        <a:pt x="5" y="89"/>
                      </a:lnTo>
                      <a:lnTo>
                        <a:pt x="9" y="101"/>
                      </a:lnTo>
                      <a:lnTo>
                        <a:pt x="13" y="112"/>
                      </a:lnTo>
                      <a:lnTo>
                        <a:pt x="19" y="123"/>
                      </a:lnTo>
                      <a:lnTo>
                        <a:pt x="25" y="133"/>
                      </a:lnTo>
                      <a:lnTo>
                        <a:pt x="32" y="142"/>
                      </a:lnTo>
                      <a:lnTo>
                        <a:pt x="39" y="150"/>
                      </a:lnTo>
                      <a:lnTo>
                        <a:pt x="48" y="159"/>
                      </a:lnTo>
                      <a:lnTo>
                        <a:pt x="57" y="165"/>
                      </a:lnTo>
                      <a:lnTo>
                        <a:pt x="66" y="171"/>
                      </a:lnTo>
                      <a:lnTo>
                        <a:pt x="76" y="174"/>
                      </a:lnTo>
                      <a:lnTo>
                        <a:pt x="87" y="178"/>
                      </a:lnTo>
                      <a:lnTo>
                        <a:pt x="98" y="179"/>
                      </a:lnTo>
                      <a:lnTo>
                        <a:pt x="109" y="180"/>
                      </a:lnTo>
                      <a:lnTo>
                        <a:pt x="119" y="179"/>
                      </a:lnTo>
                      <a:lnTo>
                        <a:pt x="130" y="178"/>
                      </a:lnTo>
                      <a:lnTo>
                        <a:pt x="139" y="175"/>
                      </a:lnTo>
                      <a:lnTo>
                        <a:pt x="149" y="172"/>
                      </a:lnTo>
                      <a:lnTo>
                        <a:pt x="158" y="167"/>
                      </a:lnTo>
                      <a:lnTo>
                        <a:pt x="166" y="161"/>
                      </a:lnTo>
                      <a:lnTo>
                        <a:pt x="174" y="154"/>
                      </a:lnTo>
                      <a:lnTo>
                        <a:pt x="182" y="147"/>
                      </a:lnTo>
                      <a:lnTo>
                        <a:pt x="188" y="138"/>
                      </a:lnTo>
                      <a:lnTo>
                        <a:pt x="195" y="130"/>
                      </a:lnTo>
                      <a:lnTo>
                        <a:pt x="200" y="120"/>
                      </a:lnTo>
                      <a:lnTo>
                        <a:pt x="206" y="110"/>
                      </a:lnTo>
                      <a:lnTo>
                        <a:pt x="210" y="99"/>
                      </a:lnTo>
                      <a:lnTo>
                        <a:pt x="214" y="88"/>
                      </a:lnTo>
                      <a:lnTo>
                        <a:pt x="216" y="76"/>
                      </a:lnTo>
                      <a:lnTo>
                        <a:pt x="217" y="64"/>
                      </a:lnTo>
                      <a:lnTo>
                        <a:pt x="217" y="62"/>
                      </a:lnTo>
                      <a:lnTo>
                        <a:pt x="216" y="58"/>
                      </a:lnTo>
                      <a:lnTo>
                        <a:pt x="215" y="56"/>
                      </a:lnTo>
                      <a:lnTo>
                        <a:pt x="214" y="53"/>
                      </a:lnTo>
                      <a:lnTo>
                        <a:pt x="212" y="50"/>
                      </a:lnTo>
                      <a:lnTo>
                        <a:pt x="211" y="47"/>
                      </a:lnTo>
                      <a:lnTo>
                        <a:pt x="210" y="45"/>
                      </a:lnTo>
                      <a:lnTo>
                        <a:pt x="209" y="42"/>
                      </a:lnTo>
                      <a:lnTo>
                        <a:pt x="209" y="44"/>
                      </a:lnTo>
                      <a:lnTo>
                        <a:pt x="209" y="44"/>
                      </a:lnTo>
                      <a:lnTo>
                        <a:pt x="209" y="45"/>
                      </a:lnTo>
                      <a:lnTo>
                        <a:pt x="209" y="46"/>
                      </a:lnTo>
                      <a:lnTo>
                        <a:pt x="209" y="47"/>
                      </a:lnTo>
                      <a:lnTo>
                        <a:pt x="209" y="48"/>
                      </a:lnTo>
                      <a:lnTo>
                        <a:pt x="209" y="50"/>
                      </a:lnTo>
                      <a:lnTo>
                        <a:pt x="209" y="51"/>
                      </a:lnTo>
                      <a:lnTo>
                        <a:pt x="209" y="63"/>
                      </a:lnTo>
                      <a:lnTo>
                        <a:pt x="207" y="75"/>
                      </a:lnTo>
                      <a:lnTo>
                        <a:pt x="205" y="86"/>
                      </a:lnTo>
                      <a:lnTo>
                        <a:pt x="200" y="98"/>
                      </a:lnTo>
                      <a:lnTo>
                        <a:pt x="196" y="107"/>
                      </a:lnTo>
                      <a:lnTo>
                        <a:pt x="191" y="117"/>
                      </a:lnTo>
                      <a:lnTo>
                        <a:pt x="185" y="126"/>
                      </a:lnTo>
                      <a:lnTo>
                        <a:pt x="179" y="135"/>
                      </a:lnTo>
                      <a:lnTo>
                        <a:pt x="172" y="142"/>
                      </a:lnTo>
                      <a:lnTo>
                        <a:pt x="164" y="149"/>
                      </a:lnTo>
                      <a:lnTo>
                        <a:pt x="156" y="155"/>
                      </a:lnTo>
                      <a:lnTo>
                        <a:pt x="148" y="160"/>
                      </a:lnTo>
                      <a:lnTo>
                        <a:pt x="139" y="165"/>
                      </a:lnTo>
                      <a:lnTo>
                        <a:pt x="129" y="167"/>
                      </a:lnTo>
                      <a:lnTo>
                        <a:pt x="119" y="168"/>
                      </a:lnTo>
                      <a:lnTo>
                        <a:pt x="109" y="169"/>
                      </a:lnTo>
                      <a:lnTo>
                        <a:pt x="99" y="168"/>
                      </a:lnTo>
                      <a:lnTo>
                        <a:pt x="89" y="167"/>
                      </a:lnTo>
                      <a:lnTo>
                        <a:pt x="79" y="165"/>
                      </a:lnTo>
                      <a:lnTo>
                        <a:pt x="70" y="160"/>
                      </a:lnTo>
                      <a:lnTo>
                        <a:pt x="61" y="155"/>
                      </a:lnTo>
                      <a:lnTo>
                        <a:pt x="53" y="149"/>
                      </a:lnTo>
                      <a:lnTo>
                        <a:pt x="45" y="142"/>
                      </a:lnTo>
                      <a:lnTo>
                        <a:pt x="38" y="135"/>
                      </a:lnTo>
                      <a:lnTo>
                        <a:pt x="32" y="126"/>
                      </a:lnTo>
                      <a:lnTo>
                        <a:pt x="26" y="117"/>
                      </a:lnTo>
                      <a:lnTo>
                        <a:pt x="21" y="107"/>
                      </a:lnTo>
                      <a:lnTo>
                        <a:pt x="17" y="98"/>
                      </a:lnTo>
                      <a:lnTo>
                        <a:pt x="14" y="86"/>
                      </a:lnTo>
                      <a:lnTo>
                        <a:pt x="11" y="75"/>
                      </a:lnTo>
                      <a:lnTo>
                        <a:pt x="10" y="63"/>
                      </a:lnTo>
                      <a:lnTo>
                        <a:pt x="9" y="51"/>
                      </a:lnTo>
                      <a:lnTo>
                        <a:pt x="9" y="44"/>
                      </a:lnTo>
                      <a:lnTo>
                        <a:pt x="10" y="38"/>
                      </a:lnTo>
                      <a:lnTo>
                        <a:pt x="11" y="32"/>
                      </a:lnTo>
                      <a:lnTo>
                        <a:pt x="12" y="24"/>
                      </a:lnTo>
                      <a:lnTo>
                        <a:pt x="13" y="18"/>
                      </a:lnTo>
                      <a:lnTo>
                        <a:pt x="14" y="12"/>
                      </a:lnTo>
                      <a:lnTo>
                        <a:pt x="16" y="6"/>
                      </a:lnTo>
                      <a:lnTo>
                        <a:pt x="18" y="0"/>
                      </a:lnTo>
                      <a:lnTo>
                        <a:pt x="16" y="3"/>
                      </a:lnTo>
                      <a:lnTo>
                        <a:pt x="15" y="5"/>
                      </a:lnTo>
                      <a:lnTo>
                        <a:pt x="13" y="6"/>
                      </a:lnTo>
                      <a:lnTo>
                        <a:pt x="11" y="9"/>
                      </a:lnTo>
                      <a:lnTo>
                        <a:pt x="9" y="11"/>
                      </a:lnTo>
                      <a:lnTo>
                        <a:pt x="7" y="14"/>
                      </a:lnTo>
                      <a:lnTo>
                        <a:pt x="5" y="16"/>
                      </a:lnTo>
                      <a:lnTo>
                        <a:pt x="4" y="18"/>
                      </a:lnTo>
                      <a:close/>
                    </a:path>
                  </a:pathLst>
                </a:custGeom>
                <a:solidFill>
                  <a:srgbClr val="F6C9A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TW" altLang="en-US"/>
                </a:p>
              </p:txBody>
            </p:sp>
            <p:sp>
              <p:nvSpPr>
                <p:cNvPr id="200" name="Freeform 25"/>
                <p:cNvSpPr>
                  <a:spLocks/>
                </p:cNvSpPr>
                <p:nvPr/>
              </p:nvSpPr>
              <p:spPr bwMode="auto">
                <a:xfrm>
                  <a:off x="1141" y="2650"/>
                  <a:ext cx="42" cy="30"/>
                </a:xfrm>
                <a:custGeom>
                  <a:avLst/>
                  <a:gdLst/>
                  <a:ahLst/>
                  <a:cxnLst>
                    <a:cxn ang="0">
                      <a:pos x="4" y="21"/>
                    </a:cxn>
                    <a:cxn ang="0">
                      <a:pos x="2" y="31"/>
                    </a:cxn>
                    <a:cxn ang="0">
                      <a:pos x="1" y="41"/>
                    </a:cxn>
                    <a:cxn ang="0">
                      <a:pos x="0" y="52"/>
                    </a:cxn>
                    <a:cxn ang="0">
                      <a:pos x="0" y="71"/>
                    </a:cxn>
                    <a:cxn ang="0">
                      <a:pos x="4" y="95"/>
                    </a:cxn>
                    <a:cxn ang="0">
                      <a:pos x="12" y="117"/>
                    </a:cxn>
                    <a:cxn ang="0">
                      <a:pos x="23" y="137"/>
                    </a:cxn>
                    <a:cxn ang="0">
                      <a:pos x="37" y="154"/>
                    </a:cxn>
                    <a:cxn ang="0">
                      <a:pos x="54" y="167"/>
                    </a:cxn>
                    <a:cxn ang="0">
                      <a:pos x="72" y="176"/>
                    </a:cxn>
                    <a:cxn ang="0">
                      <a:pos x="94" y="181"/>
                    </a:cxn>
                    <a:cxn ang="0">
                      <a:pos x="115" y="181"/>
                    </a:cxn>
                    <a:cxn ang="0">
                      <a:pos x="135" y="176"/>
                    </a:cxn>
                    <a:cxn ang="0">
                      <a:pos x="153" y="167"/>
                    </a:cxn>
                    <a:cxn ang="0">
                      <a:pos x="169" y="154"/>
                    </a:cxn>
                    <a:cxn ang="0">
                      <a:pos x="183" y="138"/>
                    </a:cxn>
                    <a:cxn ang="0">
                      <a:pos x="194" y="118"/>
                    </a:cxn>
                    <a:cxn ang="0">
                      <a:pos x="203" y="96"/>
                    </a:cxn>
                    <a:cxn ang="0">
                      <a:pos x="208" y="72"/>
                    </a:cxn>
                    <a:cxn ang="0">
                      <a:pos x="207" y="57"/>
                    </a:cxn>
                    <a:cxn ang="0">
                      <a:pos x="205" y="52"/>
                    </a:cxn>
                    <a:cxn ang="0">
                      <a:pos x="202" y="46"/>
                    </a:cxn>
                    <a:cxn ang="0">
                      <a:pos x="200" y="41"/>
                    </a:cxn>
                    <a:cxn ang="0">
                      <a:pos x="197" y="41"/>
                    </a:cxn>
                    <a:cxn ang="0">
                      <a:pos x="198" y="46"/>
                    </a:cxn>
                    <a:cxn ang="0">
                      <a:pos x="198" y="51"/>
                    </a:cxn>
                    <a:cxn ang="0">
                      <a:pos x="200" y="55"/>
                    </a:cxn>
                    <a:cxn ang="0">
                      <a:pos x="198" y="70"/>
                    </a:cxn>
                    <a:cxn ang="0">
                      <a:pos x="194" y="91"/>
                    </a:cxn>
                    <a:cxn ang="0">
                      <a:pos x="187" y="112"/>
                    </a:cxn>
                    <a:cxn ang="0">
                      <a:pos x="177" y="130"/>
                    </a:cxn>
                    <a:cxn ang="0">
                      <a:pos x="164" y="145"/>
                    </a:cxn>
                    <a:cxn ang="0">
                      <a:pos x="149" y="157"/>
                    </a:cxn>
                    <a:cxn ang="0">
                      <a:pos x="132" y="166"/>
                    </a:cxn>
                    <a:cxn ang="0">
                      <a:pos x="114" y="170"/>
                    </a:cxn>
                    <a:cxn ang="0">
                      <a:pos x="94" y="170"/>
                    </a:cxn>
                    <a:cxn ang="0">
                      <a:pos x="76" y="166"/>
                    </a:cxn>
                    <a:cxn ang="0">
                      <a:pos x="58" y="157"/>
                    </a:cxn>
                    <a:cxn ang="0">
                      <a:pos x="43" y="145"/>
                    </a:cxn>
                    <a:cxn ang="0">
                      <a:pos x="30" y="130"/>
                    </a:cxn>
                    <a:cxn ang="0">
                      <a:pos x="20" y="112"/>
                    </a:cxn>
                    <a:cxn ang="0">
                      <a:pos x="13" y="91"/>
                    </a:cxn>
                    <a:cxn ang="0">
                      <a:pos x="9" y="70"/>
                    </a:cxn>
                    <a:cxn ang="0">
                      <a:pos x="9" y="49"/>
                    </a:cxn>
                    <a:cxn ang="0">
                      <a:pos x="11" y="35"/>
                    </a:cxn>
                    <a:cxn ang="0">
                      <a:pos x="14" y="21"/>
                    </a:cxn>
                    <a:cxn ang="0">
                      <a:pos x="19" y="6"/>
                    </a:cxn>
                    <a:cxn ang="0">
                      <a:pos x="20" y="1"/>
                    </a:cxn>
                    <a:cxn ang="0">
                      <a:pos x="16" y="6"/>
                    </a:cxn>
                    <a:cxn ang="0">
                      <a:pos x="12" y="10"/>
                    </a:cxn>
                    <a:cxn ang="0">
                      <a:pos x="8" y="13"/>
                    </a:cxn>
                  </a:cxnLst>
                  <a:rect l="0" t="0" r="r" b="b"/>
                  <a:pathLst>
                    <a:path w="209" h="181">
                      <a:moveTo>
                        <a:pt x="6" y="16"/>
                      </a:moveTo>
                      <a:lnTo>
                        <a:pt x="4" y="21"/>
                      </a:lnTo>
                      <a:lnTo>
                        <a:pt x="3" y="25"/>
                      </a:lnTo>
                      <a:lnTo>
                        <a:pt x="2" y="31"/>
                      </a:lnTo>
                      <a:lnTo>
                        <a:pt x="1" y="36"/>
                      </a:lnTo>
                      <a:lnTo>
                        <a:pt x="1" y="41"/>
                      </a:lnTo>
                      <a:lnTo>
                        <a:pt x="0" y="47"/>
                      </a:lnTo>
                      <a:lnTo>
                        <a:pt x="0" y="52"/>
                      </a:lnTo>
                      <a:lnTo>
                        <a:pt x="0" y="58"/>
                      </a:lnTo>
                      <a:lnTo>
                        <a:pt x="0" y="71"/>
                      </a:lnTo>
                      <a:lnTo>
                        <a:pt x="2" y="83"/>
                      </a:lnTo>
                      <a:lnTo>
                        <a:pt x="4" y="95"/>
                      </a:lnTo>
                      <a:lnTo>
                        <a:pt x="8" y="106"/>
                      </a:lnTo>
                      <a:lnTo>
                        <a:pt x="12" y="117"/>
                      </a:lnTo>
                      <a:lnTo>
                        <a:pt x="17" y="127"/>
                      </a:lnTo>
                      <a:lnTo>
                        <a:pt x="23" y="137"/>
                      </a:lnTo>
                      <a:lnTo>
                        <a:pt x="30" y="145"/>
                      </a:lnTo>
                      <a:lnTo>
                        <a:pt x="37" y="154"/>
                      </a:lnTo>
                      <a:lnTo>
                        <a:pt x="45" y="161"/>
                      </a:lnTo>
                      <a:lnTo>
                        <a:pt x="54" y="167"/>
                      </a:lnTo>
                      <a:lnTo>
                        <a:pt x="63" y="172"/>
                      </a:lnTo>
                      <a:lnTo>
                        <a:pt x="72" y="176"/>
                      </a:lnTo>
                      <a:lnTo>
                        <a:pt x="83" y="179"/>
                      </a:lnTo>
                      <a:lnTo>
                        <a:pt x="94" y="181"/>
                      </a:lnTo>
                      <a:lnTo>
                        <a:pt x="104" y="181"/>
                      </a:lnTo>
                      <a:lnTo>
                        <a:pt x="115" y="181"/>
                      </a:lnTo>
                      <a:lnTo>
                        <a:pt x="125" y="179"/>
                      </a:lnTo>
                      <a:lnTo>
                        <a:pt x="135" y="176"/>
                      </a:lnTo>
                      <a:lnTo>
                        <a:pt x="144" y="173"/>
                      </a:lnTo>
                      <a:lnTo>
                        <a:pt x="153" y="167"/>
                      </a:lnTo>
                      <a:lnTo>
                        <a:pt x="161" y="161"/>
                      </a:lnTo>
                      <a:lnTo>
                        <a:pt x="169" y="154"/>
                      </a:lnTo>
                      <a:lnTo>
                        <a:pt x="177" y="146"/>
                      </a:lnTo>
                      <a:lnTo>
                        <a:pt x="183" y="138"/>
                      </a:lnTo>
                      <a:lnTo>
                        <a:pt x="189" y="129"/>
                      </a:lnTo>
                      <a:lnTo>
                        <a:pt x="194" y="118"/>
                      </a:lnTo>
                      <a:lnTo>
                        <a:pt x="200" y="107"/>
                      </a:lnTo>
                      <a:lnTo>
                        <a:pt x="203" y="96"/>
                      </a:lnTo>
                      <a:lnTo>
                        <a:pt x="206" y="84"/>
                      </a:lnTo>
                      <a:lnTo>
                        <a:pt x="208" y="72"/>
                      </a:lnTo>
                      <a:lnTo>
                        <a:pt x="209" y="60"/>
                      </a:lnTo>
                      <a:lnTo>
                        <a:pt x="207" y="57"/>
                      </a:lnTo>
                      <a:lnTo>
                        <a:pt x="206" y="54"/>
                      </a:lnTo>
                      <a:lnTo>
                        <a:pt x="205" y="52"/>
                      </a:lnTo>
                      <a:lnTo>
                        <a:pt x="204" y="49"/>
                      </a:lnTo>
                      <a:lnTo>
                        <a:pt x="202" y="46"/>
                      </a:lnTo>
                      <a:lnTo>
                        <a:pt x="201" y="43"/>
                      </a:lnTo>
                      <a:lnTo>
                        <a:pt x="200" y="41"/>
                      </a:lnTo>
                      <a:lnTo>
                        <a:pt x="197" y="39"/>
                      </a:lnTo>
                      <a:lnTo>
                        <a:pt x="197" y="41"/>
                      </a:lnTo>
                      <a:lnTo>
                        <a:pt x="198" y="43"/>
                      </a:lnTo>
                      <a:lnTo>
                        <a:pt x="198" y="46"/>
                      </a:lnTo>
                      <a:lnTo>
                        <a:pt x="198" y="48"/>
                      </a:lnTo>
                      <a:lnTo>
                        <a:pt x="198" y="51"/>
                      </a:lnTo>
                      <a:lnTo>
                        <a:pt x="198" y="53"/>
                      </a:lnTo>
                      <a:lnTo>
                        <a:pt x="200" y="55"/>
                      </a:lnTo>
                      <a:lnTo>
                        <a:pt x="200" y="58"/>
                      </a:lnTo>
                      <a:lnTo>
                        <a:pt x="198" y="70"/>
                      </a:lnTo>
                      <a:lnTo>
                        <a:pt x="197" y="81"/>
                      </a:lnTo>
                      <a:lnTo>
                        <a:pt x="194" y="91"/>
                      </a:lnTo>
                      <a:lnTo>
                        <a:pt x="191" y="102"/>
                      </a:lnTo>
                      <a:lnTo>
                        <a:pt x="187" y="112"/>
                      </a:lnTo>
                      <a:lnTo>
                        <a:pt x="182" y="121"/>
                      </a:lnTo>
                      <a:lnTo>
                        <a:pt x="177" y="130"/>
                      </a:lnTo>
                      <a:lnTo>
                        <a:pt x="171" y="138"/>
                      </a:lnTo>
                      <a:lnTo>
                        <a:pt x="164" y="145"/>
                      </a:lnTo>
                      <a:lnTo>
                        <a:pt x="157" y="151"/>
                      </a:lnTo>
                      <a:lnTo>
                        <a:pt x="149" y="157"/>
                      </a:lnTo>
                      <a:lnTo>
                        <a:pt x="141" y="162"/>
                      </a:lnTo>
                      <a:lnTo>
                        <a:pt x="132" y="166"/>
                      </a:lnTo>
                      <a:lnTo>
                        <a:pt x="123" y="169"/>
                      </a:lnTo>
                      <a:lnTo>
                        <a:pt x="114" y="170"/>
                      </a:lnTo>
                      <a:lnTo>
                        <a:pt x="104" y="170"/>
                      </a:lnTo>
                      <a:lnTo>
                        <a:pt x="94" y="170"/>
                      </a:lnTo>
                      <a:lnTo>
                        <a:pt x="85" y="169"/>
                      </a:lnTo>
                      <a:lnTo>
                        <a:pt x="76" y="166"/>
                      </a:lnTo>
                      <a:lnTo>
                        <a:pt x="66" y="162"/>
                      </a:lnTo>
                      <a:lnTo>
                        <a:pt x="58" y="157"/>
                      </a:lnTo>
                      <a:lnTo>
                        <a:pt x="50" y="151"/>
                      </a:lnTo>
                      <a:lnTo>
                        <a:pt x="43" y="145"/>
                      </a:lnTo>
                      <a:lnTo>
                        <a:pt x="36" y="138"/>
                      </a:lnTo>
                      <a:lnTo>
                        <a:pt x="30" y="130"/>
                      </a:lnTo>
                      <a:lnTo>
                        <a:pt x="25" y="121"/>
                      </a:lnTo>
                      <a:lnTo>
                        <a:pt x="20" y="112"/>
                      </a:lnTo>
                      <a:lnTo>
                        <a:pt x="16" y="102"/>
                      </a:lnTo>
                      <a:lnTo>
                        <a:pt x="13" y="91"/>
                      </a:lnTo>
                      <a:lnTo>
                        <a:pt x="11" y="81"/>
                      </a:lnTo>
                      <a:lnTo>
                        <a:pt x="9" y="70"/>
                      </a:lnTo>
                      <a:lnTo>
                        <a:pt x="9" y="58"/>
                      </a:lnTo>
                      <a:lnTo>
                        <a:pt x="9" y="49"/>
                      </a:lnTo>
                      <a:lnTo>
                        <a:pt x="10" y="42"/>
                      </a:lnTo>
                      <a:lnTo>
                        <a:pt x="11" y="35"/>
                      </a:lnTo>
                      <a:lnTo>
                        <a:pt x="12" y="28"/>
                      </a:lnTo>
                      <a:lnTo>
                        <a:pt x="14" y="21"/>
                      </a:lnTo>
                      <a:lnTo>
                        <a:pt x="16" y="13"/>
                      </a:lnTo>
                      <a:lnTo>
                        <a:pt x="19" y="6"/>
                      </a:lnTo>
                      <a:lnTo>
                        <a:pt x="22" y="0"/>
                      </a:lnTo>
                      <a:lnTo>
                        <a:pt x="20" y="1"/>
                      </a:lnTo>
                      <a:lnTo>
                        <a:pt x="18" y="4"/>
                      </a:lnTo>
                      <a:lnTo>
                        <a:pt x="16" y="6"/>
                      </a:lnTo>
                      <a:lnTo>
                        <a:pt x="14" y="7"/>
                      </a:lnTo>
                      <a:lnTo>
                        <a:pt x="12" y="10"/>
                      </a:lnTo>
                      <a:lnTo>
                        <a:pt x="10" y="12"/>
                      </a:lnTo>
                      <a:lnTo>
                        <a:pt x="8" y="13"/>
                      </a:lnTo>
                      <a:lnTo>
                        <a:pt x="6" y="16"/>
                      </a:lnTo>
                      <a:close/>
                    </a:path>
                  </a:pathLst>
                </a:custGeom>
                <a:solidFill>
                  <a:srgbClr val="F6CBA4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TW" altLang="en-US"/>
                </a:p>
              </p:txBody>
            </p:sp>
            <p:sp>
              <p:nvSpPr>
                <p:cNvPr id="201" name="Freeform 26"/>
                <p:cNvSpPr>
                  <a:spLocks/>
                </p:cNvSpPr>
                <p:nvPr/>
              </p:nvSpPr>
              <p:spPr bwMode="auto">
                <a:xfrm>
                  <a:off x="1142" y="2649"/>
                  <a:ext cx="40" cy="30"/>
                </a:xfrm>
                <a:custGeom>
                  <a:avLst/>
                  <a:gdLst/>
                  <a:ahLst/>
                  <a:cxnLst>
                    <a:cxn ang="0">
                      <a:pos x="200" y="64"/>
                    </a:cxn>
                    <a:cxn ang="0">
                      <a:pos x="200" y="61"/>
                    </a:cxn>
                    <a:cxn ang="0">
                      <a:pos x="200" y="59"/>
                    </a:cxn>
                    <a:cxn ang="0">
                      <a:pos x="200" y="58"/>
                    </a:cxn>
                    <a:cxn ang="0">
                      <a:pos x="198" y="53"/>
                    </a:cxn>
                    <a:cxn ang="0">
                      <a:pos x="196" y="48"/>
                    </a:cxn>
                    <a:cxn ang="0">
                      <a:pos x="192" y="42"/>
                    </a:cxn>
                    <a:cxn ang="0">
                      <a:pos x="188" y="37"/>
                    </a:cxn>
                    <a:cxn ang="0">
                      <a:pos x="187" y="38"/>
                    </a:cxn>
                    <a:cxn ang="0">
                      <a:pos x="189" y="46"/>
                    </a:cxn>
                    <a:cxn ang="0">
                      <a:pos x="190" y="53"/>
                    </a:cxn>
                    <a:cxn ang="0">
                      <a:pos x="190" y="61"/>
                    </a:cxn>
                    <a:cxn ang="0">
                      <a:pos x="190" y="76"/>
                    </a:cxn>
                    <a:cxn ang="0">
                      <a:pos x="186" y="97"/>
                    </a:cxn>
                    <a:cxn ang="0">
                      <a:pos x="179" y="116"/>
                    </a:cxn>
                    <a:cxn ang="0">
                      <a:pos x="169" y="133"/>
                    </a:cxn>
                    <a:cxn ang="0">
                      <a:pos x="157" y="147"/>
                    </a:cxn>
                    <a:cxn ang="0">
                      <a:pos x="143" y="159"/>
                    </a:cxn>
                    <a:cxn ang="0">
                      <a:pos x="127" y="168"/>
                    </a:cxn>
                    <a:cxn ang="0">
                      <a:pos x="109" y="173"/>
                    </a:cxn>
                    <a:cxn ang="0">
                      <a:pos x="91" y="173"/>
                    </a:cxn>
                    <a:cxn ang="0">
                      <a:pos x="73" y="168"/>
                    </a:cxn>
                    <a:cxn ang="0">
                      <a:pos x="56" y="159"/>
                    </a:cxn>
                    <a:cxn ang="0">
                      <a:pos x="42" y="147"/>
                    </a:cxn>
                    <a:cxn ang="0">
                      <a:pos x="30" y="133"/>
                    </a:cxn>
                    <a:cxn ang="0">
                      <a:pos x="20" y="116"/>
                    </a:cxn>
                    <a:cxn ang="0">
                      <a:pos x="13" y="97"/>
                    </a:cxn>
                    <a:cxn ang="0">
                      <a:pos x="10" y="76"/>
                    </a:cxn>
                    <a:cxn ang="0">
                      <a:pos x="9" y="55"/>
                    </a:cxn>
                    <a:cxn ang="0">
                      <a:pos x="12" y="38"/>
                    </a:cxn>
                    <a:cxn ang="0">
                      <a:pos x="16" y="22"/>
                    </a:cxn>
                    <a:cxn ang="0">
                      <a:pos x="23" y="7"/>
                    </a:cxn>
                    <a:cxn ang="0">
                      <a:pos x="25" y="1"/>
                    </a:cxn>
                    <a:cxn ang="0">
                      <a:pos x="20" y="5"/>
                    </a:cxn>
                    <a:cxn ang="0">
                      <a:pos x="16" y="8"/>
                    </a:cxn>
                    <a:cxn ang="0">
                      <a:pos x="11" y="13"/>
                    </a:cxn>
                    <a:cxn ang="0">
                      <a:pos x="7" y="20"/>
                    </a:cxn>
                    <a:cxn ang="0">
                      <a:pos x="4" y="32"/>
                    </a:cxn>
                    <a:cxn ang="0">
                      <a:pos x="2" y="46"/>
                    </a:cxn>
                    <a:cxn ang="0">
                      <a:pos x="0" y="58"/>
                    </a:cxn>
                    <a:cxn ang="0">
                      <a:pos x="1" y="77"/>
                    </a:cxn>
                    <a:cxn ang="0">
                      <a:pos x="5" y="100"/>
                    </a:cxn>
                    <a:cxn ang="0">
                      <a:pos x="12" y="121"/>
                    </a:cxn>
                    <a:cxn ang="0">
                      <a:pos x="23" y="140"/>
                    </a:cxn>
                    <a:cxn ang="0">
                      <a:pos x="36" y="156"/>
                    </a:cxn>
                    <a:cxn ang="0">
                      <a:pos x="52" y="169"/>
                    </a:cxn>
                    <a:cxn ang="0">
                      <a:pos x="70" y="179"/>
                    </a:cxn>
                    <a:cxn ang="0">
                      <a:pos x="90" y="182"/>
                    </a:cxn>
                    <a:cxn ang="0">
                      <a:pos x="110" y="182"/>
                    </a:cxn>
                    <a:cxn ang="0">
                      <a:pos x="130" y="179"/>
                    </a:cxn>
                    <a:cxn ang="0">
                      <a:pos x="147" y="169"/>
                    </a:cxn>
                    <a:cxn ang="0">
                      <a:pos x="163" y="156"/>
                    </a:cxn>
                    <a:cxn ang="0">
                      <a:pos x="176" y="140"/>
                    </a:cxn>
                    <a:cxn ang="0">
                      <a:pos x="187" y="121"/>
                    </a:cxn>
                    <a:cxn ang="0">
                      <a:pos x="196" y="100"/>
                    </a:cxn>
                    <a:cxn ang="0">
                      <a:pos x="200" y="77"/>
                    </a:cxn>
                  </a:cxnLst>
                  <a:rect l="0" t="0" r="r" b="b"/>
                  <a:pathLst>
                    <a:path w="200" h="183">
                      <a:moveTo>
                        <a:pt x="200" y="65"/>
                      </a:moveTo>
                      <a:lnTo>
                        <a:pt x="200" y="64"/>
                      </a:lnTo>
                      <a:lnTo>
                        <a:pt x="200" y="62"/>
                      </a:lnTo>
                      <a:lnTo>
                        <a:pt x="200" y="61"/>
                      </a:lnTo>
                      <a:lnTo>
                        <a:pt x="200" y="60"/>
                      </a:lnTo>
                      <a:lnTo>
                        <a:pt x="200" y="59"/>
                      </a:lnTo>
                      <a:lnTo>
                        <a:pt x="200" y="58"/>
                      </a:lnTo>
                      <a:lnTo>
                        <a:pt x="200" y="58"/>
                      </a:lnTo>
                      <a:lnTo>
                        <a:pt x="200" y="56"/>
                      </a:lnTo>
                      <a:lnTo>
                        <a:pt x="198" y="53"/>
                      </a:lnTo>
                      <a:lnTo>
                        <a:pt x="197" y="50"/>
                      </a:lnTo>
                      <a:lnTo>
                        <a:pt x="196" y="48"/>
                      </a:lnTo>
                      <a:lnTo>
                        <a:pt x="193" y="46"/>
                      </a:lnTo>
                      <a:lnTo>
                        <a:pt x="192" y="42"/>
                      </a:lnTo>
                      <a:lnTo>
                        <a:pt x="190" y="40"/>
                      </a:lnTo>
                      <a:lnTo>
                        <a:pt x="188" y="37"/>
                      </a:lnTo>
                      <a:lnTo>
                        <a:pt x="187" y="35"/>
                      </a:lnTo>
                      <a:lnTo>
                        <a:pt x="187" y="38"/>
                      </a:lnTo>
                      <a:lnTo>
                        <a:pt x="188" y="42"/>
                      </a:lnTo>
                      <a:lnTo>
                        <a:pt x="189" y="46"/>
                      </a:lnTo>
                      <a:lnTo>
                        <a:pt x="189" y="49"/>
                      </a:lnTo>
                      <a:lnTo>
                        <a:pt x="190" y="53"/>
                      </a:lnTo>
                      <a:lnTo>
                        <a:pt x="190" y="58"/>
                      </a:lnTo>
                      <a:lnTo>
                        <a:pt x="190" y="61"/>
                      </a:lnTo>
                      <a:lnTo>
                        <a:pt x="190" y="65"/>
                      </a:lnTo>
                      <a:lnTo>
                        <a:pt x="190" y="76"/>
                      </a:lnTo>
                      <a:lnTo>
                        <a:pt x="188" y="86"/>
                      </a:lnTo>
                      <a:lnTo>
                        <a:pt x="186" y="97"/>
                      </a:lnTo>
                      <a:lnTo>
                        <a:pt x="183" y="107"/>
                      </a:lnTo>
                      <a:lnTo>
                        <a:pt x="179" y="116"/>
                      </a:lnTo>
                      <a:lnTo>
                        <a:pt x="175" y="125"/>
                      </a:lnTo>
                      <a:lnTo>
                        <a:pt x="169" y="133"/>
                      </a:lnTo>
                      <a:lnTo>
                        <a:pt x="164" y="142"/>
                      </a:lnTo>
                      <a:lnTo>
                        <a:pt x="157" y="147"/>
                      </a:lnTo>
                      <a:lnTo>
                        <a:pt x="150" y="155"/>
                      </a:lnTo>
                      <a:lnTo>
                        <a:pt x="143" y="159"/>
                      </a:lnTo>
                      <a:lnTo>
                        <a:pt x="135" y="164"/>
                      </a:lnTo>
                      <a:lnTo>
                        <a:pt x="127" y="168"/>
                      </a:lnTo>
                      <a:lnTo>
                        <a:pt x="118" y="170"/>
                      </a:lnTo>
                      <a:lnTo>
                        <a:pt x="109" y="173"/>
                      </a:lnTo>
                      <a:lnTo>
                        <a:pt x="100" y="173"/>
                      </a:lnTo>
                      <a:lnTo>
                        <a:pt x="91" y="173"/>
                      </a:lnTo>
                      <a:lnTo>
                        <a:pt x="82" y="170"/>
                      </a:lnTo>
                      <a:lnTo>
                        <a:pt x="73" y="168"/>
                      </a:lnTo>
                      <a:lnTo>
                        <a:pt x="64" y="164"/>
                      </a:lnTo>
                      <a:lnTo>
                        <a:pt x="56" y="159"/>
                      </a:lnTo>
                      <a:lnTo>
                        <a:pt x="49" y="155"/>
                      </a:lnTo>
                      <a:lnTo>
                        <a:pt x="42" y="147"/>
                      </a:lnTo>
                      <a:lnTo>
                        <a:pt x="36" y="142"/>
                      </a:lnTo>
                      <a:lnTo>
                        <a:pt x="30" y="133"/>
                      </a:lnTo>
                      <a:lnTo>
                        <a:pt x="25" y="125"/>
                      </a:lnTo>
                      <a:lnTo>
                        <a:pt x="20" y="116"/>
                      </a:lnTo>
                      <a:lnTo>
                        <a:pt x="16" y="107"/>
                      </a:lnTo>
                      <a:lnTo>
                        <a:pt x="13" y="97"/>
                      </a:lnTo>
                      <a:lnTo>
                        <a:pt x="11" y="86"/>
                      </a:lnTo>
                      <a:lnTo>
                        <a:pt x="10" y="76"/>
                      </a:lnTo>
                      <a:lnTo>
                        <a:pt x="9" y="65"/>
                      </a:lnTo>
                      <a:lnTo>
                        <a:pt x="9" y="55"/>
                      </a:lnTo>
                      <a:lnTo>
                        <a:pt x="10" y="47"/>
                      </a:lnTo>
                      <a:lnTo>
                        <a:pt x="12" y="38"/>
                      </a:lnTo>
                      <a:lnTo>
                        <a:pt x="14" y="30"/>
                      </a:lnTo>
                      <a:lnTo>
                        <a:pt x="16" y="22"/>
                      </a:lnTo>
                      <a:lnTo>
                        <a:pt x="20" y="14"/>
                      </a:lnTo>
                      <a:lnTo>
                        <a:pt x="23" y="7"/>
                      </a:lnTo>
                      <a:lnTo>
                        <a:pt x="27" y="0"/>
                      </a:lnTo>
                      <a:lnTo>
                        <a:pt x="25" y="1"/>
                      </a:lnTo>
                      <a:lnTo>
                        <a:pt x="22" y="4"/>
                      </a:lnTo>
                      <a:lnTo>
                        <a:pt x="20" y="5"/>
                      </a:lnTo>
                      <a:lnTo>
                        <a:pt x="18" y="7"/>
                      </a:lnTo>
                      <a:lnTo>
                        <a:pt x="16" y="8"/>
                      </a:lnTo>
                      <a:lnTo>
                        <a:pt x="14" y="11"/>
                      </a:lnTo>
                      <a:lnTo>
                        <a:pt x="11" y="13"/>
                      </a:lnTo>
                      <a:lnTo>
                        <a:pt x="9" y="14"/>
                      </a:lnTo>
                      <a:lnTo>
                        <a:pt x="7" y="20"/>
                      </a:lnTo>
                      <a:lnTo>
                        <a:pt x="5" y="26"/>
                      </a:lnTo>
                      <a:lnTo>
                        <a:pt x="4" y="32"/>
                      </a:lnTo>
                      <a:lnTo>
                        <a:pt x="3" y="38"/>
                      </a:lnTo>
                      <a:lnTo>
                        <a:pt x="2" y="46"/>
                      </a:lnTo>
                      <a:lnTo>
                        <a:pt x="1" y="52"/>
                      </a:lnTo>
                      <a:lnTo>
                        <a:pt x="0" y="58"/>
                      </a:lnTo>
                      <a:lnTo>
                        <a:pt x="0" y="65"/>
                      </a:lnTo>
                      <a:lnTo>
                        <a:pt x="1" y="77"/>
                      </a:lnTo>
                      <a:lnTo>
                        <a:pt x="2" y="89"/>
                      </a:lnTo>
                      <a:lnTo>
                        <a:pt x="5" y="100"/>
                      </a:lnTo>
                      <a:lnTo>
                        <a:pt x="8" y="112"/>
                      </a:lnTo>
                      <a:lnTo>
                        <a:pt x="12" y="121"/>
                      </a:lnTo>
                      <a:lnTo>
                        <a:pt x="17" y="131"/>
                      </a:lnTo>
                      <a:lnTo>
                        <a:pt x="23" y="140"/>
                      </a:lnTo>
                      <a:lnTo>
                        <a:pt x="29" y="149"/>
                      </a:lnTo>
                      <a:lnTo>
                        <a:pt x="36" y="156"/>
                      </a:lnTo>
                      <a:lnTo>
                        <a:pt x="44" y="163"/>
                      </a:lnTo>
                      <a:lnTo>
                        <a:pt x="52" y="169"/>
                      </a:lnTo>
                      <a:lnTo>
                        <a:pt x="61" y="174"/>
                      </a:lnTo>
                      <a:lnTo>
                        <a:pt x="70" y="179"/>
                      </a:lnTo>
                      <a:lnTo>
                        <a:pt x="80" y="181"/>
                      </a:lnTo>
                      <a:lnTo>
                        <a:pt x="90" y="182"/>
                      </a:lnTo>
                      <a:lnTo>
                        <a:pt x="100" y="183"/>
                      </a:lnTo>
                      <a:lnTo>
                        <a:pt x="110" y="182"/>
                      </a:lnTo>
                      <a:lnTo>
                        <a:pt x="120" y="181"/>
                      </a:lnTo>
                      <a:lnTo>
                        <a:pt x="130" y="179"/>
                      </a:lnTo>
                      <a:lnTo>
                        <a:pt x="139" y="174"/>
                      </a:lnTo>
                      <a:lnTo>
                        <a:pt x="147" y="169"/>
                      </a:lnTo>
                      <a:lnTo>
                        <a:pt x="155" y="163"/>
                      </a:lnTo>
                      <a:lnTo>
                        <a:pt x="163" y="156"/>
                      </a:lnTo>
                      <a:lnTo>
                        <a:pt x="170" y="149"/>
                      </a:lnTo>
                      <a:lnTo>
                        <a:pt x="176" y="140"/>
                      </a:lnTo>
                      <a:lnTo>
                        <a:pt x="182" y="131"/>
                      </a:lnTo>
                      <a:lnTo>
                        <a:pt x="187" y="121"/>
                      </a:lnTo>
                      <a:lnTo>
                        <a:pt x="191" y="112"/>
                      </a:lnTo>
                      <a:lnTo>
                        <a:pt x="196" y="100"/>
                      </a:lnTo>
                      <a:lnTo>
                        <a:pt x="198" y="89"/>
                      </a:lnTo>
                      <a:lnTo>
                        <a:pt x="200" y="77"/>
                      </a:lnTo>
                      <a:lnTo>
                        <a:pt x="200" y="65"/>
                      </a:lnTo>
                      <a:close/>
                    </a:path>
                  </a:pathLst>
                </a:custGeom>
                <a:solidFill>
                  <a:srgbClr val="F6CBA4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TW" altLang="en-US"/>
                </a:p>
              </p:txBody>
            </p:sp>
            <p:sp>
              <p:nvSpPr>
                <p:cNvPr id="202" name="Freeform 27"/>
                <p:cNvSpPr>
                  <a:spLocks/>
                </p:cNvSpPr>
                <p:nvPr/>
              </p:nvSpPr>
              <p:spPr bwMode="auto">
                <a:xfrm>
                  <a:off x="1143" y="2648"/>
                  <a:ext cx="38" cy="30"/>
                </a:xfrm>
                <a:custGeom>
                  <a:avLst/>
                  <a:gdLst/>
                  <a:ahLst/>
                  <a:cxnLst>
                    <a:cxn ang="0">
                      <a:pos x="191" y="68"/>
                    </a:cxn>
                    <a:cxn ang="0">
                      <a:pos x="189" y="64"/>
                    </a:cxn>
                    <a:cxn ang="0">
                      <a:pos x="189" y="59"/>
                    </a:cxn>
                    <a:cxn ang="0">
                      <a:pos x="188" y="54"/>
                    </a:cxn>
                    <a:cxn ang="0">
                      <a:pos x="187" y="48"/>
                    </a:cxn>
                    <a:cxn ang="0">
                      <a:pos x="183" y="43"/>
                    </a:cxn>
                    <a:cxn ang="0">
                      <a:pos x="179" y="38"/>
                    </a:cxn>
                    <a:cxn ang="0">
                      <a:pos x="176" y="32"/>
                    </a:cxn>
                    <a:cxn ang="0">
                      <a:pos x="175" y="35"/>
                    </a:cxn>
                    <a:cxn ang="0">
                      <a:pos x="178" y="44"/>
                    </a:cxn>
                    <a:cxn ang="0">
                      <a:pos x="180" y="55"/>
                    </a:cxn>
                    <a:cxn ang="0">
                      <a:pos x="180" y="66"/>
                    </a:cxn>
                    <a:cxn ang="0">
                      <a:pos x="180" y="82"/>
                    </a:cxn>
                    <a:cxn ang="0">
                      <a:pos x="177" y="101"/>
                    </a:cxn>
                    <a:cxn ang="0">
                      <a:pos x="170" y="120"/>
                    </a:cxn>
                    <a:cxn ang="0">
                      <a:pos x="161" y="136"/>
                    </a:cxn>
                    <a:cxn ang="0">
                      <a:pos x="149" y="150"/>
                    </a:cxn>
                    <a:cxn ang="0">
                      <a:pos x="136" y="161"/>
                    </a:cxn>
                    <a:cxn ang="0">
                      <a:pos x="121" y="169"/>
                    </a:cxn>
                    <a:cxn ang="0">
                      <a:pos x="104" y="173"/>
                    </a:cxn>
                    <a:cxn ang="0">
                      <a:pos x="86" y="173"/>
                    </a:cxn>
                    <a:cxn ang="0">
                      <a:pos x="70" y="169"/>
                    </a:cxn>
                    <a:cxn ang="0">
                      <a:pos x="53" y="161"/>
                    </a:cxn>
                    <a:cxn ang="0">
                      <a:pos x="40" y="150"/>
                    </a:cxn>
                    <a:cxn ang="0">
                      <a:pos x="28" y="136"/>
                    </a:cxn>
                    <a:cxn ang="0">
                      <a:pos x="19" y="120"/>
                    </a:cxn>
                    <a:cxn ang="0">
                      <a:pos x="12" y="101"/>
                    </a:cxn>
                    <a:cxn ang="0">
                      <a:pos x="9" y="82"/>
                    </a:cxn>
                    <a:cxn ang="0">
                      <a:pos x="9" y="60"/>
                    </a:cxn>
                    <a:cxn ang="0">
                      <a:pos x="12" y="41"/>
                    </a:cxn>
                    <a:cxn ang="0">
                      <a:pos x="18" y="23"/>
                    </a:cxn>
                    <a:cxn ang="0">
                      <a:pos x="27" y="7"/>
                    </a:cxn>
                    <a:cxn ang="0">
                      <a:pos x="30" y="1"/>
                    </a:cxn>
                    <a:cxn ang="0">
                      <a:pos x="25" y="5"/>
                    </a:cxn>
                    <a:cxn ang="0">
                      <a:pos x="20" y="7"/>
                    </a:cxn>
                    <a:cxn ang="0">
                      <a:pos x="15" y="11"/>
                    </a:cxn>
                    <a:cxn ang="0">
                      <a:pos x="10" y="19"/>
                    </a:cxn>
                    <a:cxn ang="0">
                      <a:pos x="5" y="34"/>
                    </a:cxn>
                    <a:cxn ang="0">
                      <a:pos x="2" y="48"/>
                    </a:cxn>
                    <a:cxn ang="0">
                      <a:pos x="0" y="62"/>
                    </a:cxn>
                    <a:cxn ang="0">
                      <a:pos x="0" y="83"/>
                    </a:cxn>
                    <a:cxn ang="0">
                      <a:pos x="4" y="104"/>
                    </a:cxn>
                    <a:cxn ang="0">
                      <a:pos x="11" y="125"/>
                    </a:cxn>
                    <a:cxn ang="0">
                      <a:pos x="21" y="143"/>
                    </a:cxn>
                    <a:cxn ang="0">
                      <a:pos x="34" y="158"/>
                    </a:cxn>
                    <a:cxn ang="0">
                      <a:pos x="49" y="170"/>
                    </a:cxn>
                    <a:cxn ang="0">
                      <a:pos x="67" y="179"/>
                    </a:cxn>
                    <a:cxn ang="0">
                      <a:pos x="85" y="183"/>
                    </a:cxn>
                    <a:cxn ang="0">
                      <a:pos x="105" y="183"/>
                    </a:cxn>
                    <a:cxn ang="0">
                      <a:pos x="123" y="179"/>
                    </a:cxn>
                    <a:cxn ang="0">
                      <a:pos x="140" y="170"/>
                    </a:cxn>
                    <a:cxn ang="0">
                      <a:pos x="155" y="158"/>
                    </a:cxn>
                    <a:cxn ang="0">
                      <a:pos x="168" y="143"/>
                    </a:cxn>
                    <a:cxn ang="0">
                      <a:pos x="178" y="125"/>
                    </a:cxn>
                    <a:cxn ang="0">
                      <a:pos x="185" y="104"/>
                    </a:cxn>
                    <a:cxn ang="0">
                      <a:pos x="189" y="83"/>
                    </a:cxn>
                  </a:cxnLst>
                  <a:rect l="0" t="0" r="r" b="b"/>
                  <a:pathLst>
                    <a:path w="191" h="183">
                      <a:moveTo>
                        <a:pt x="191" y="71"/>
                      </a:moveTo>
                      <a:lnTo>
                        <a:pt x="191" y="68"/>
                      </a:lnTo>
                      <a:lnTo>
                        <a:pt x="189" y="66"/>
                      </a:lnTo>
                      <a:lnTo>
                        <a:pt x="189" y="64"/>
                      </a:lnTo>
                      <a:lnTo>
                        <a:pt x="189" y="61"/>
                      </a:lnTo>
                      <a:lnTo>
                        <a:pt x="189" y="59"/>
                      </a:lnTo>
                      <a:lnTo>
                        <a:pt x="189" y="56"/>
                      </a:lnTo>
                      <a:lnTo>
                        <a:pt x="188" y="54"/>
                      </a:lnTo>
                      <a:lnTo>
                        <a:pt x="188" y="52"/>
                      </a:lnTo>
                      <a:lnTo>
                        <a:pt x="187" y="48"/>
                      </a:lnTo>
                      <a:lnTo>
                        <a:pt x="185" y="46"/>
                      </a:lnTo>
                      <a:lnTo>
                        <a:pt x="183" y="43"/>
                      </a:lnTo>
                      <a:lnTo>
                        <a:pt x="181" y="41"/>
                      </a:lnTo>
                      <a:lnTo>
                        <a:pt x="179" y="38"/>
                      </a:lnTo>
                      <a:lnTo>
                        <a:pt x="178" y="35"/>
                      </a:lnTo>
                      <a:lnTo>
                        <a:pt x="176" y="32"/>
                      </a:lnTo>
                      <a:lnTo>
                        <a:pt x="174" y="30"/>
                      </a:lnTo>
                      <a:lnTo>
                        <a:pt x="175" y="35"/>
                      </a:lnTo>
                      <a:lnTo>
                        <a:pt x="177" y="40"/>
                      </a:lnTo>
                      <a:lnTo>
                        <a:pt x="178" y="44"/>
                      </a:lnTo>
                      <a:lnTo>
                        <a:pt x="179" y="49"/>
                      </a:lnTo>
                      <a:lnTo>
                        <a:pt x="180" y="55"/>
                      </a:lnTo>
                      <a:lnTo>
                        <a:pt x="180" y="60"/>
                      </a:lnTo>
                      <a:lnTo>
                        <a:pt x="180" y="66"/>
                      </a:lnTo>
                      <a:lnTo>
                        <a:pt x="181" y="71"/>
                      </a:lnTo>
                      <a:lnTo>
                        <a:pt x="180" y="82"/>
                      </a:lnTo>
                      <a:lnTo>
                        <a:pt x="179" y="91"/>
                      </a:lnTo>
                      <a:lnTo>
                        <a:pt x="177" y="101"/>
                      </a:lnTo>
                      <a:lnTo>
                        <a:pt x="174" y="110"/>
                      </a:lnTo>
                      <a:lnTo>
                        <a:pt x="170" y="120"/>
                      </a:lnTo>
                      <a:lnTo>
                        <a:pt x="166" y="128"/>
                      </a:lnTo>
                      <a:lnTo>
                        <a:pt x="161" y="136"/>
                      </a:lnTo>
                      <a:lnTo>
                        <a:pt x="156" y="143"/>
                      </a:lnTo>
                      <a:lnTo>
                        <a:pt x="149" y="150"/>
                      </a:lnTo>
                      <a:lnTo>
                        <a:pt x="143" y="156"/>
                      </a:lnTo>
                      <a:lnTo>
                        <a:pt x="136" y="161"/>
                      </a:lnTo>
                      <a:lnTo>
                        <a:pt x="128" y="165"/>
                      </a:lnTo>
                      <a:lnTo>
                        <a:pt x="121" y="169"/>
                      </a:lnTo>
                      <a:lnTo>
                        <a:pt x="112" y="171"/>
                      </a:lnTo>
                      <a:lnTo>
                        <a:pt x="104" y="173"/>
                      </a:lnTo>
                      <a:lnTo>
                        <a:pt x="95" y="173"/>
                      </a:lnTo>
                      <a:lnTo>
                        <a:pt x="86" y="173"/>
                      </a:lnTo>
                      <a:lnTo>
                        <a:pt x="78" y="171"/>
                      </a:lnTo>
                      <a:lnTo>
                        <a:pt x="70" y="169"/>
                      </a:lnTo>
                      <a:lnTo>
                        <a:pt x="61" y="165"/>
                      </a:lnTo>
                      <a:lnTo>
                        <a:pt x="53" y="161"/>
                      </a:lnTo>
                      <a:lnTo>
                        <a:pt x="46" y="156"/>
                      </a:lnTo>
                      <a:lnTo>
                        <a:pt x="40" y="150"/>
                      </a:lnTo>
                      <a:lnTo>
                        <a:pt x="34" y="143"/>
                      </a:lnTo>
                      <a:lnTo>
                        <a:pt x="28" y="136"/>
                      </a:lnTo>
                      <a:lnTo>
                        <a:pt x="23" y="128"/>
                      </a:lnTo>
                      <a:lnTo>
                        <a:pt x="19" y="120"/>
                      </a:lnTo>
                      <a:lnTo>
                        <a:pt x="15" y="110"/>
                      </a:lnTo>
                      <a:lnTo>
                        <a:pt x="12" y="101"/>
                      </a:lnTo>
                      <a:lnTo>
                        <a:pt x="10" y="91"/>
                      </a:lnTo>
                      <a:lnTo>
                        <a:pt x="9" y="82"/>
                      </a:lnTo>
                      <a:lnTo>
                        <a:pt x="9" y="71"/>
                      </a:lnTo>
                      <a:lnTo>
                        <a:pt x="9" y="60"/>
                      </a:lnTo>
                      <a:lnTo>
                        <a:pt x="10" y="50"/>
                      </a:lnTo>
                      <a:lnTo>
                        <a:pt x="12" y="41"/>
                      </a:lnTo>
                      <a:lnTo>
                        <a:pt x="15" y="32"/>
                      </a:lnTo>
                      <a:lnTo>
                        <a:pt x="18" y="23"/>
                      </a:lnTo>
                      <a:lnTo>
                        <a:pt x="22" y="14"/>
                      </a:lnTo>
                      <a:lnTo>
                        <a:pt x="27" y="7"/>
                      </a:lnTo>
                      <a:lnTo>
                        <a:pt x="32" y="0"/>
                      </a:lnTo>
                      <a:lnTo>
                        <a:pt x="30" y="1"/>
                      </a:lnTo>
                      <a:lnTo>
                        <a:pt x="27" y="2"/>
                      </a:lnTo>
                      <a:lnTo>
                        <a:pt x="25" y="5"/>
                      </a:lnTo>
                      <a:lnTo>
                        <a:pt x="22" y="6"/>
                      </a:lnTo>
                      <a:lnTo>
                        <a:pt x="20" y="7"/>
                      </a:lnTo>
                      <a:lnTo>
                        <a:pt x="18" y="10"/>
                      </a:lnTo>
                      <a:lnTo>
                        <a:pt x="15" y="11"/>
                      </a:lnTo>
                      <a:lnTo>
                        <a:pt x="13" y="13"/>
                      </a:lnTo>
                      <a:lnTo>
                        <a:pt x="10" y="19"/>
                      </a:lnTo>
                      <a:lnTo>
                        <a:pt x="7" y="26"/>
                      </a:lnTo>
                      <a:lnTo>
                        <a:pt x="5" y="34"/>
                      </a:lnTo>
                      <a:lnTo>
                        <a:pt x="3" y="41"/>
                      </a:lnTo>
                      <a:lnTo>
                        <a:pt x="2" y="48"/>
                      </a:lnTo>
                      <a:lnTo>
                        <a:pt x="1" y="55"/>
                      </a:lnTo>
                      <a:lnTo>
                        <a:pt x="0" y="62"/>
                      </a:lnTo>
                      <a:lnTo>
                        <a:pt x="0" y="71"/>
                      </a:lnTo>
                      <a:lnTo>
                        <a:pt x="0" y="83"/>
                      </a:lnTo>
                      <a:lnTo>
                        <a:pt x="2" y="94"/>
                      </a:lnTo>
                      <a:lnTo>
                        <a:pt x="4" y="104"/>
                      </a:lnTo>
                      <a:lnTo>
                        <a:pt x="7" y="115"/>
                      </a:lnTo>
                      <a:lnTo>
                        <a:pt x="11" y="125"/>
                      </a:lnTo>
                      <a:lnTo>
                        <a:pt x="16" y="134"/>
                      </a:lnTo>
                      <a:lnTo>
                        <a:pt x="21" y="143"/>
                      </a:lnTo>
                      <a:lnTo>
                        <a:pt x="27" y="151"/>
                      </a:lnTo>
                      <a:lnTo>
                        <a:pt x="34" y="158"/>
                      </a:lnTo>
                      <a:lnTo>
                        <a:pt x="41" y="164"/>
                      </a:lnTo>
                      <a:lnTo>
                        <a:pt x="49" y="170"/>
                      </a:lnTo>
                      <a:lnTo>
                        <a:pt x="57" y="175"/>
                      </a:lnTo>
                      <a:lnTo>
                        <a:pt x="67" y="179"/>
                      </a:lnTo>
                      <a:lnTo>
                        <a:pt x="76" y="182"/>
                      </a:lnTo>
                      <a:lnTo>
                        <a:pt x="85" y="183"/>
                      </a:lnTo>
                      <a:lnTo>
                        <a:pt x="95" y="183"/>
                      </a:lnTo>
                      <a:lnTo>
                        <a:pt x="105" y="183"/>
                      </a:lnTo>
                      <a:lnTo>
                        <a:pt x="114" y="182"/>
                      </a:lnTo>
                      <a:lnTo>
                        <a:pt x="123" y="179"/>
                      </a:lnTo>
                      <a:lnTo>
                        <a:pt x="132" y="175"/>
                      </a:lnTo>
                      <a:lnTo>
                        <a:pt x="140" y="170"/>
                      </a:lnTo>
                      <a:lnTo>
                        <a:pt x="148" y="164"/>
                      </a:lnTo>
                      <a:lnTo>
                        <a:pt x="155" y="158"/>
                      </a:lnTo>
                      <a:lnTo>
                        <a:pt x="162" y="151"/>
                      </a:lnTo>
                      <a:lnTo>
                        <a:pt x="168" y="143"/>
                      </a:lnTo>
                      <a:lnTo>
                        <a:pt x="173" y="134"/>
                      </a:lnTo>
                      <a:lnTo>
                        <a:pt x="178" y="125"/>
                      </a:lnTo>
                      <a:lnTo>
                        <a:pt x="182" y="115"/>
                      </a:lnTo>
                      <a:lnTo>
                        <a:pt x="185" y="104"/>
                      </a:lnTo>
                      <a:lnTo>
                        <a:pt x="188" y="94"/>
                      </a:lnTo>
                      <a:lnTo>
                        <a:pt x="189" y="83"/>
                      </a:lnTo>
                      <a:lnTo>
                        <a:pt x="191" y="71"/>
                      </a:lnTo>
                      <a:close/>
                    </a:path>
                  </a:pathLst>
                </a:custGeom>
                <a:solidFill>
                  <a:srgbClr val="F7CDA5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TW" altLang="en-US"/>
                </a:p>
              </p:txBody>
            </p:sp>
            <p:sp>
              <p:nvSpPr>
                <p:cNvPr id="203" name="Freeform 28"/>
                <p:cNvSpPr>
                  <a:spLocks/>
                </p:cNvSpPr>
                <p:nvPr/>
              </p:nvSpPr>
              <p:spPr bwMode="auto">
                <a:xfrm>
                  <a:off x="1143" y="2647"/>
                  <a:ext cx="37" cy="30"/>
                </a:xfrm>
                <a:custGeom>
                  <a:avLst/>
                  <a:gdLst/>
                  <a:ahLst/>
                  <a:cxnLst>
                    <a:cxn ang="0">
                      <a:pos x="181" y="73"/>
                    </a:cxn>
                    <a:cxn ang="0">
                      <a:pos x="181" y="65"/>
                    </a:cxn>
                    <a:cxn ang="0">
                      <a:pos x="180" y="58"/>
                    </a:cxn>
                    <a:cxn ang="0">
                      <a:pos x="178" y="50"/>
                    </a:cxn>
                    <a:cxn ang="0">
                      <a:pos x="176" y="44"/>
                    </a:cxn>
                    <a:cxn ang="0">
                      <a:pos x="171" y="38"/>
                    </a:cxn>
                    <a:cxn ang="0">
                      <a:pos x="167" y="34"/>
                    </a:cxn>
                    <a:cxn ang="0">
                      <a:pos x="163" y="29"/>
                    </a:cxn>
                    <a:cxn ang="0">
                      <a:pos x="163" y="31"/>
                    </a:cxn>
                    <a:cxn ang="0">
                      <a:pos x="167" y="43"/>
                    </a:cxn>
                    <a:cxn ang="0">
                      <a:pos x="170" y="56"/>
                    </a:cxn>
                    <a:cxn ang="0">
                      <a:pos x="172" y="70"/>
                    </a:cxn>
                    <a:cxn ang="0">
                      <a:pos x="172" y="86"/>
                    </a:cxn>
                    <a:cxn ang="0">
                      <a:pos x="168" y="106"/>
                    </a:cxn>
                    <a:cxn ang="0">
                      <a:pos x="162" y="124"/>
                    </a:cxn>
                    <a:cxn ang="0">
                      <a:pos x="154" y="139"/>
                    </a:cxn>
                    <a:cxn ang="0">
                      <a:pos x="143" y="151"/>
                    </a:cxn>
                    <a:cxn ang="0">
                      <a:pos x="130" y="162"/>
                    </a:cxn>
                    <a:cxn ang="0">
                      <a:pos x="115" y="169"/>
                    </a:cxn>
                    <a:cxn ang="0">
                      <a:pos x="99" y="174"/>
                    </a:cxn>
                    <a:cxn ang="0">
                      <a:pos x="83" y="174"/>
                    </a:cxn>
                    <a:cxn ang="0">
                      <a:pos x="67" y="169"/>
                    </a:cxn>
                    <a:cxn ang="0">
                      <a:pos x="52" y="162"/>
                    </a:cxn>
                    <a:cxn ang="0">
                      <a:pos x="39" y="151"/>
                    </a:cxn>
                    <a:cxn ang="0">
                      <a:pos x="28" y="139"/>
                    </a:cxn>
                    <a:cxn ang="0">
                      <a:pos x="19" y="124"/>
                    </a:cxn>
                    <a:cxn ang="0">
                      <a:pos x="13" y="106"/>
                    </a:cxn>
                    <a:cxn ang="0">
                      <a:pos x="10" y="86"/>
                    </a:cxn>
                    <a:cxn ang="0">
                      <a:pos x="10" y="65"/>
                    </a:cxn>
                    <a:cxn ang="0">
                      <a:pos x="14" y="43"/>
                    </a:cxn>
                    <a:cxn ang="0">
                      <a:pos x="22" y="24"/>
                    </a:cxn>
                    <a:cxn ang="0">
                      <a:pos x="33" y="7"/>
                    </a:cxn>
                    <a:cxn ang="0">
                      <a:pos x="37" y="1"/>
                    </a:cxn>
                    <a:cxn ang="0">
                      <a:pos x="32" y="4"/>
                    </a:cxn>
                    <a:cxn ang="0">
                      <a:pos x="26" y="7"/>
                    </a:cxn>
                    <a:cxn ang="0">
                      <a:pos x="21" y="11"/>
                    </a:cxn>
                    <a:cxn ang="0">
                      <a:pos x="14" y="19"/>
                    </a:cxn>
                    <a:cxn ang="0">
                      <a:pos x="7" y="34"/>
                    </a:cxn>
                    <a:cxn ang="0">
                      <a:pos x="3" y="50"/>
                    </a:cxn>
                    <a:cxn ang="0">
                      <a:pos x="0" y="67"/>
                    </a:cxn>
                    <a:cxn ang="0">
                      <a:pos x="1" y="88"/>
                    </a:cxn>
                    <a:cxn ang="0">
                      <a:pos x="4" y="109"/>
                    </a:cxn>
                    <a:cxn ang="0">
                      <a:pos x="11" y="128"/>
                    </a:cxn>
                    <a:cxn ang="0">
                      <a:pos x="21" y="145"/>
                    </a:cxn>
                    <a:cxn ang="0">
                      <a:pos x="33" y="159"/>
                    </a:cxn>
                    <a:cxn ang="0">
                      <a:pos x="47" y="171"/>
                    </a:cxn>
                    <a:cxn ang="0">
                      <a:pos x="64" y="180"/>
                    </a:cxn>
                    <a:cxn ang="0">
                      <a:pos x="82" y="185"/>
                    </a:cxn>
                    <a:cxn ang="0">
                      <a:pos x="100" y="185"/>
                    </a:cxn>
                    <a:cxn ang="0">
                      <a:pos x="118" y="180"/>
                    </a:cxn>
                    <a:cxn ang="0">
                      <a:pos x="134" y="171"/>
                    </a:cxn>
                    <a:cxn ang="0">
                      <a:pos x="148" y="159"/>
                    </a:cxn>
                    <a:cxn ang="0">
                      <a:pos x="160" y="145"/>
                    </a:cxn>
                    <a:cxn ang="0">
                      <a:pos x="170" y="128"/>
                    </a:cxn>
                    <a:cxn ang="0">
                      <a:pos x="177" y="109"/>
                    </a:cxn>
                    <a:cxn ang="0">
                      <a:pos x="181" y="88"/>
                    </a:cxn>
                  </a:cxnLst>
                  <a:rect l="0" t="0" r="r" b="b"/>
                  <a:pathLst>
                    <a:path w="181" h="185">
                      <a:moveTo>
                        <a:pt x="181" y="77"/>
                      </a:moveTo>
                      <a:lnTo>
                        <a:pt x="181" y="73"/>
                      </a:lnTo>
                      <a:lnTo>
                        <a:pt x="181" y="70"/>
                      </a:lnTo>
                      <a:lnTo>
                        <a:pt x="181" y="65"/>
                      </a:lnTo>
                      <a:lnTo>
                        <a:pt x="180" y="61"/>
                      </a:lnTo>
                      <a:lnTo>
                        <a:pt x="180" y="58"/>
                      </a:lnTo>
                      <a:lnTo>
                        <a:pt x="179" y="54"/>
                      </a:lnTo>
                      <a:lnTo>
                        <a:pt x="178" y="50"/>
                      </a:lnTo>
                      <a:lnTo>
                        <a:pt x="178" y="47"/>
                      </a:lnTo>
                      <a:lnTo>
                        <a:pt x="176" y="44"/>
                      </a:lnTo>
                      <a:lnTo>
                        <a:pt x="174" y="41"/>
                      </a:lnTo>
                      <a:lnTo>
                        <a:pt x="171" y="38"/>
                      </a:lnTo>
                      <a:lnTo>
                        <a:pt x="169" y="36"/>
                      </a:lnTo>
                      <a:lnTo>
                        <a:pt x="167" y="34"/>
                      </a:lnTo>
                      <a:lnTo>
                        <a:pt x="165" y="31"/>
                      </a:lnTo>
                      <a:lnTo>
                        <a:pt x="163" y="29"/>
                      </a:lnTo>
                      <a:lnTo>
                        <a:pt x="160" y="26"/>
                      </a:lnTo>
                      <a:lnTo>
                        <a:pt x="163" y="31"/>
                      </a:lnTo>
                      <a:lnTo>
                        <a:pt x="165" y="37"/>
                      </a:lnTo>
                      <a:lnTo>
                        <a:pt x="167" y="43"/>
                      </a:lnTo>
                      <a:lnTo>
                        <a:pt x="169" y="50"/>
                      </a:lnTo>
                      <a:lnTo>
                        <a:pt x="170" y="56"/>
                      </a:lnTo>
                      <a:lnTo>
                        <a:pt x="171" y="64"/>
                      </a:lnTo>
                      <a:lnTo>
                        <a:pt x="172" y="70"/>
                      </a:lnTo>
                      <a:lnTo>
                        <a:pt x="172" y="77"/>
                      </a:lnTo>
                      <a:lnTo>
                        <a:pt x="172" y="86"/>
                      </a:lnTo>
                      <a:lnTo>
                        <a:pt x="170" y="96"/>
                      </a:lnTo>
                      <a:lnTo>
                        <a:pt x="168" y="106"/>
                      </a:lnTo>
                      <a:lnTo>
                        <a:pt x="166" y="114"/>
                      </a:lnTo>
                      <a:lnTo>
                        <a:pt x="162" y="124"/>
                      </a:lnTo>
                      <a:lnTo>
                        <a:pt x="158" y="131"/>
                      </a:lnTo>
                      <a:lnTo>
                        <a:pt x="154" y="139"/>
                      </a:lnTo>
                      <a:lnTo>
                        <a:pt x="148" y="145"/>
                      </a:lnTo>
                      <a:lnTo>
                        <a:pt x="143" y="151"/>
                      </a:lnTo>
                      <a:lnTo>
                        <a:pt x="136" y="157"/>
                      </a:lnTo>
                      <a:lnTo>
                        <a:pt x="130" y="162"/>
                      </a:lnTo>
                      <a:lnTo>
                        <a:pt x="123" y="167"/>
                      </a:lnTo>
                      <a:lnTo>
                        <a:pt x="115" y="169"/>
                      </a:lnTo>
                      <a:lnTo>
                        <a:pt x="107" y="171"/>
                      </a:lnTo>
                      <a:lnTo>
                        <a:pt x="99" y="174"/>
                      </a:lnTo>
                      <a:lnTo>
                        <a:pt x="91" y="174"/>
                      </a:lnTo>
                      <a:lnTo>
                        <a:pt x="83" y="174"/>
                      </a:lnTo>
                      <a:lnTo>
                        <a:pt x="75" y="171"/>
                      </a:lnTo>
                      <a:lnTo>
                        <a:pt x="67" y="169"/>
                      </a:lnTo>
                      <a:lnTo>
                        <a:pt x="59" y="167"/>
                      </a:lnTo>
                      <a:lnTo>
                        <a:pt x="52" y="162"/>
                      </a:lnTo>
                      <a:lnTo>
                        <a:pt x="45" y="157"/>
                      </a:lnTo>
                      <a:lnTo>
                        <a:pt x="39" y="151"/>
                      </a:lnTo>
                      <a:lnTo>
                        <a:pt x="33" y="145"/>
                      </a:lnTo>
                      <a:lnTo>
                        <a:pt x="28" y="139"/>
                      </a:lnTo>
                      <a:lnTo>
                        <a:pt x="23" y="131"/>
                      </a:lnTo>
                      <a:lnTo>
                        <a:pt x="19" y="124"/>
                      </a:lnTo>
                      <a:lnTo>
                        <a:pt x="16" y="114"/>
                      </a:lnTo>
                      <a:lnTo>
                        <a:pt x="13" y="106"/>
                      </a:lnTo>
                      <a:lnTo>
                        <a:pt x="11" y="96"/>
                      </a:lnTo>
                      <a:lnTo>
                        <a:pt x="10" y="86"/>
                      </a:lnTo>
                      <a:lnTo>
                        <a:pt x="9" y="77"/>
                      </a:lnTo>
                      <a:lnTo>
                        <a:pt x="10" y="65"/>
                      </a:lnTo>
                      <a:lnTo>
                        <a:pt x="11" y="54"/>
                      </a:lnTo>
                      <a:lnTo>
                        <a:pt x="14" y="43"/>
                      </a:lnTo>
                      <a:lnTo>
                        <a:pt x="18" y="34"/>
                      </a:lnTo>
                      <a:lnTo>
                        <a:pt x="22" y="24"/>
                      </a:lnTo>
                      <a:lnTo>
                        <a:pt x="27" y="16"/>
                      </a:lnTo>
                      <a:lnTo>
                        <a:pt x="33" y="7"/>
                      </a:lnTo>
                      <a:lnTo>
                        <a:pt x="40" y="0"/>
                      </a:lnTo>
                      <a:lnTo>
                        <a:pt x="37" y="1"/>
                      </a:lnTo>
                      <a:lnTo>
                        <a:pt x="35" y="2"/>
                      </a:lnTo>
                      <a:lnTo>
                        <a:pt x="32" y="4"/>
                      </a:lnTo>
                      <a:lnTo>
                        <a:pt x="29" y="6"/>
                      </a:lnTo>
                      <a:lnTo>
                        <a:pt x="26" y="7"/>
                      </a:lnTo>
                      <a:lnTo>
                        <a:pt x="23" y="8"/>
                      </a:lnTo>
                      <a:lnTo>
                        <a:pt x="21" y="11"/>
                      </a:lnTo>
                      <a:lnTo>
                        <a:pt x="18" y="12"/>
                      </a:lnTo>
                      <a:lnTo>
                        <a:pt x="14" y="19"/>
                      </a:lnTo>
                      <a:lnTo>
                        <a:pt x="11" y="26"/>
                      </a:lnTo>
                      <a:lnTo>
                        <a:pt x="7" y="34"/>
                      </a:lnTo>
                      <a:lnTo>
                        <a:pt x="5" y="42"/>
                      </a:lnTo>
                      <a:lnTo>
                        <a:pt x="3" y="50"/>
                      </a:lnTo>
                      <a:lnTo>
                        <a:pt x="1" y="59"/>
                      </a:lnTo>
                      <a:lnTo>
                        <a:pt x="0" y="67"/>
                      </a:lnTo>
                      <a:lnTo>
                        <a:pt x="0" y="77"/>
                      </a:lnTo>
                      <a:lnTo>
                        <a:pt x="1" y="88"/>
                      </a:lnTo>
                      <a:lnTo>
                        <a:pt x="2" y="98"/>
                      </a:lnTo>
                      <a:lnTo>
                        <a:pt x="4" y="109"/>
                      </a:lnTo>
                      <a:lnTo>
                        <a:pt x="7" y="119"/>
                      </a:lnTo>
                      <a:lnTo>
                        <a:pt x="11" y="128"/>
                      </a:lnTo>
                      <a:lnTo>
                        <a:pt x="16" y="137"/>
                      </a:lnTo>
                      <a:lnTo>
                        <a:pt x="21" y="145"/>
                      </a:lnTo>
                      <a:lnTo>
                        <a:pt x="27" y="154"/>
                      </a:lnTo>
                      <a:lnTo>
                        <a:pt x="33" y="159"/>
                      </a:lnTo>
                      <a:lnTo>
                        <a:pt x="40" y="167"/>
                      </a:lnTo>
                      <a:lnTo>
                        <a:pt x="47" y="171"/>
                      </a:lnTo>
                      <a:lnTo>
                        <a:pt x="55" y="176"/>
                      </a:lnTo>
                      <a:lnTo>
                        <a:pt x="64" y="180"/>
                      </a:lnTo>
                      <a:lnTo>
                        <a:pt x="73" y="182"/>
                      </a:lnTo>
                      <a:lnTo>
                        <a:pt x="82" y="185"/>
                      </a:lnTo>
                      <a:lnTo>
                        <a:pt x="91" y="185"/>
                      </a:lnTo>
                      <a:lnTo>
                        <a:pt x="100" y="185"/>
                      </a:lnTo>
                      <a:lnTo>
                        <a:pt x="109" y="182"/>
                      </a:lnTo>
                      <a:lnTo>
                        <a:pt x="118" y="180"/>
                      </a:lnTo>
                      <a:lnTo>
                        <a:pt x="126" y="176"/>
                      </a:lnTo>
                      <a:lnTo>
                        <a:pt x="134" y="171"/>
                      </a:lnTo>
                      <a:lnTo>
                        <a:pt x="141" y="167"/>
                      </a:lnTo>
                      <a:lnTo>
                        <a:pt x="148" y="159"/>
                      </a:lnTo>
                      <a:lnTo>
                        <a:pt x="155" y="154"/>
                      </a:lnTo>
                      <a:lnTo>
                        <a:pt x="160" y="145"/>
                      </a:lnTo>
                      <a:lnTo>
                        <a:pt x="166" y="137"/>
                      </a:lnTo>
                      <a:lnTo>
                        <a:pt x="170" y="128"/>
                      </a:lnTo>
                      <a:lnTo>
                        <a:pt x="174" y="119"/>
                      </a:lnTo>
                      <a:lnTo>
                        <a:pt x="177" y="109"/>
                      </a:lnTo>
                      <a:lnTo>
                        <a:pt x="179" y="98"/>
                      </a:lnTo>
                      <a:lnTo>
                        <a:pt x="181" y="88"/>
                      </a:lnTo>
                      <a:lnTo>
                        <a:pt x="181" y="77"/>
                      </a:lnTo>
                      <a:close/>
                    </a:path>
                  </a:pathLst>
                </a:custGeom>
                <a:solidFill>
                  <a:srgbClr val="F7CFA7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TW" altLang="en-US"/>
                </a:p>
              </p:txBody>
            </p:sp>
            <p:sp>
              <p:nvSpPr>
                <p:cNvPr id="204" name="Freeform 29"/>
                <p:cNvSpPr>
                  <a:spLocks/>
                </p:cNvSpPr>
                <p:nvPr/>
              </p:nvSpPr>
              <p:spPr bwMode="auto">
                <a:xfrm>
                  <a:off x="1144" y="2646"/>
                  <a:ext cx="35" cy="30"/>
                </a:xfrm>
                <a:custGeom>
                  <a:avLst/>
                  <a:gdLst/>
                  <a:ahLst/>
                  <a:cxnLst>
                    <a:cxn ang="0">
                      <a:pos x="171" y="77"/>
                    </a:cxn>
                    <a:cxn ang="0">
                      <a:pos x="171" y="66"/>
                    </a:cxn>
                    <a:cxn ang="0">
                      <a:pos x="169" y="55"/>
                    </a:cxn>
                    <a:cxn ang="0">
                      <a:pos x="166" y="46"/>
                    </a:cxn>
                    <a:cxn ang="0">
                      <a:pos x="162" y="39"/>
                    </a:cxn>
                    <a:cxn ang="0">
                      <a:pos x="157" y="33"/>
                    </a:cxn>
                    <a:cxn ang="0">
                      <a:pos x="152" y="28"/>
                    </a:cxn>
                    <a:cxn ang="0">
                      <a:pos x="146" y="23"/>
                    </a:cxn>
                    <a:cxn ang="0">
                      <a:pos x="147" y="27"/>
                    </a:cxn>
                    <a:cxn ang="0">
                      <a:pos x="155" y="41"/>
                    </a:cxn>
                    <a:cxn ang="0">
                      <a:pos x="160" y="57"/>
                    </a:cxn>
                    <a:cxn ang="0">
                      <a:pos x="162" y="73"/>
                    </a:cxn>
                    <a:cxn ang="0">
                      <a:pos x="162" y="91"/>
                    </a:cxn>
                    <a:cxn ang="0">
                      <a:pos x="159" y="109"/>
                    </a:cxn>
                    <a:cxn ang="0">
                      <a:pos x="153" y="125"/>
                    </a:cxn>
                    <a:cxn ang="0">
                      <a:pos x="145" y="141"/>
                    </a:cxn>
                    <a:cxn ang="0">
                      <a:pos x="135" y="153"/>
                    </a:cxn>
                    <a:cxn ang="0">
                      <a:pos x="123" y="162"/>
                    </a:cxn>
                    <a:cxn ang="0">
                      <a:pos x="109" y="169"/>
                    </a:cxn>
                    <a:cxn ang="0">
                      <a:pos x="94" y="173"/>
                    </a:cxn>
                    <a:cxn ang="0">
                      <a:pos x="78" y="173"/>
                    </a:cxn>
                    <a:cxn ang="0">
                      <a:pos x="63" y="169"/>
                    </a:cxn>
                    <a:cxn ang="0">
                      <a:pos x="49" y="162"/>
                    </a:cxn>
                    <a:cxn ang="0">
                      <a:pos x="36" y="153"/>
                    </a:cxn>
                    <a:cxn ang="0">
                      <a:pos x="26" y="141"/>
                    </a:cxn>
                    <a:cxn ang="0">
                      <a:pos x="18" y="125"/>
                    </a:cxn>
                    <a:cxn ang="0">
                      <a:pos x="12" y="109"/>
                    </a:cxn>
                    <a:cxn ang="0">
                      <a:pos x="9" y="91"/>
                    </a:cxn>
                    <a:cxn ang="0">
                      <a:pos x="9" y="69"/>
                    </a:cxn>
                    <a:cxn ang="0">
                      <a:pos x="15" y="45"/>
                    </a:cxn>
                    <a:cxn ang="0">
                      <a:pos x="26" y="24"/>
                    </a:cxn>
                    <a:cxn ang="0">
                      <a:pos x="41" y="7"/>
                    </a:cxn>
                    <a:cxn ang="0">
                      <a:pos x="46" y="2"/>
                    </a:cxn>
                    <a:cxn ang="0">
                      <a:pos x="39" y="4"/>
                    </a:cxn>
                    <a:cxn ang="0">
                      <a:pos x="33" y="6"/>
                    </a:cxn>
                    <a:cxn ang="0">
                      <a:pos x="27" y="10"/>
                    </a:cxn>
                    <a:cxn ang="0">
                      <a:pos x="18" y="18"/>
                    </a:cxn>
                    <a:cxn ang="0">
                      <a:pos x="9" y="34"/>
                    </a:cxn>
                    <a:cxn ang="0">
                      <a:pos x="3" y="52"/>
                    </a:cxn>
                    <a:cxn ang="0">
                      <a:pos x="0" y="71"/>
                    </a:cxn>
                    <a:cxn ang="0">
                      <a:pos x="0" y="93"/>
                    </a:cxn>
                    <a:cxn ang="0">
                      <a:pos x="3" y="112"/>
                    </a:cxn>
                    <a:cxn ang="0">
                      <a:pos x="10" y="131"/>
                    </a:cxn>
                    <a:cxn ang="0">
                      <a:pos x="19" y="147"/>
                    </a:cxn>
                    <a:cxn ang="0">
                      <a:pos x="31" y="161"/>
                    </a:cxn>
                    <a:cxn ang="0">
                      <a:pos x="44" y="172"/>
                    </a:cxn>
                    <a:cxn ang="0">
                      <a:pos x="61" y="180"/>
                    </a:cxn>
                    <a:cxn ang="0">
                      <a:pos x="77" y="184"/>
                    </a:cxn>
                    <a:cxn ang="0">
                      <a:pos x="95" y="184"/>
                    </a:cxn>
                    <a:cxn ang="0">
                      <a:pos x="111" y="180"/>
                    </a:cxn>
                    <a:cxn ang="0">
                      <a:pos x="127" y="172"/>
                    </a:cxn>
                    <a:cxn ang="0">
                      <a:pos x="140" y="161"/>
                    </a:cxn>
                    <a:cxn ang="0">
                      <a:pos x="152" y="147"/>
                    </a:cxn>
                    <a:cxn ang="0">
                      <a:pos x="161" y="131"/>
                    </a:cxn>
                    <a:cxn ang="0">
                      <a:pos x="168" y="112"/>
                    </a:cxn>
                    <a:cxn ang="0">
                      <a:pos x="171" y="93"/>
                    </a:cxn>
                  </a:cxnLst>
                  <a:rect l="0" t="0" r="r" b="b"/>
                  <a:pathLst>
                    <a:path w="172" h="184">
                      <a:moveTo>
                        <a:pt x="172" y="82"/>
                      </a:moveTo>
                      <a:lnTo>
                        <a:pt x="171" y="77"/>
                      </a:lnTo>
                      <a:lnTo>
                        <a:pt x="171" y="71"/>
                      </a:lnTo>
                      <a:lnTo>
                        <a:pt x="171" y="66"/>
                      </a:lnTo>
                      <a:lnTo>
                        <a:pt x="170" y="60"/>
                      </a:lnTo>
                      <a:lnTo>
                        <a:pt x="169" y="55"/>
                      </a:lnTo>
                      <a:lnTo>
                        <a:pt x="168" y="51"/>
                      </a:lnTo>
                      <a:lnTo>
                        <a:pt x="166" y="46"/>
                      </a:lnTo>
                      <a:lnTo>
                        <a:pt x="165" y="41"/>
                      </a:lnTo>
                      <a:lnTo>
                        <a:pt x="162" y="39"/>
                      </a:lnTo>
                      <a:lnTo>
                        <a:pt x="160" y="36"/>
                      </a:lnTo>
                      <a:lnTo>
                        <a:pt x="157" y="33"/>
                      </a:lnTo>
                      <a:lnTo>
                        <a:pt x="154" y="30"/>
                      </a:lnTo>
                      <a:lnTo>
                        <a:pt x="152" y="28"/>
                      </a:lnTo>
                      <a:lnTo>
                        <a:pt x="149" y="25"/>
                      </a:lnTo>
                      <a:lnTo>
                        <a:pt x="146" y="23"/>
                      </a:lnTo>
                      <a:lnTo>
                        <a:pt x="143" y="21"/>
                      </a:lnTo>
                      <a:lnTo>
                        <a:pt x="147" y="27"/>
                      </a:lnTo>
                      <a:lnTo>
                        <a:pt x="151" y="34"/>
                      </a:lnTo>
                      <a:lnTo>
                        <a:pt x="155" y="41"/>
                      </a:lnTo>
                      <a:lnTo>
                        <a:pt x="157" y="48"/>
                      </a:lnTo>
                      <a:lnTo>
                        <a:pt x="160" y="57"/>
                      </a:lnTo>
                      <a:lnTo>
                        <a:pt x="161" y="65"/>
                      </a:lnTo>
                      <a:lnTo>
                        <a:pt x="162" y="73"/>
                      </a:lnTo>
                      <a:lnTo>
                        <a:pt x="163" y="82"/>
                      </a:lnTo>
                      <a:lnTo>
                        <a:pt x="162" y="91"/>
                      </a:lnTo>
                      <a:lnTo>
                        <a:pt x="161" y="100"/>
                      </a:lnTo>
                      <a:lnTo>
                        <a:pt x="159" y="109"/>
                      </a:lnTo>
                      <a:lnTo>
                        <a:pt x="157" y="118"/>
                      </a:lnTo>
                      <a:lnTo>
                        <a:pt x="153" y="125"/>
                      </a:lnTo>
                      <a:lnTo>
                        <a:pt x="149" y="133"/>
                      </a:lnTo>
                      <a:lnTo>
                        <a:pt x="145" y="141"/>
                      </a:lnTo>
                      <a:lnTo>
                        <a:pt x="140" y="147"/>
                      </a:lnTo>
                      <a:lnTo>
                        <a:pt x="135" y="153"/>
                      </a:lnTo>
                      <a:lnTo>
                        <a:pt x="129" y="157"/>
                      </a:lnTo>
                      <a:lnTo>
                        <a:pt x="123" y="162"/>
                      </a:lnTo>
                      <a:lnTo>
                        <a:pt x="116" y="166"/>
                      </a:lnTo>
                      <a:lnTo>
                        <a:pt x="109" y="169"/>
                      </a:lnTo>
                      <a:lnTo>
                        <a:pt x="102" y="172"/>
                      </a:lnTo>
                      <a:lnTo>
                        <a:pt x="94" y="173"/>
                      </a:lnTo>
                      <a:lnTo>
                        <a:pt x="86" y="173"/>
                      </a:lnTo>
                      <a:lnTo>
                        <a:pt x="78" y="173"/>
                      </a:lnTo>
                      <a:lnTo>
                        <a:pt x="71" y="172"/>
                      </a:lnTo>
                      <a:lnTo>
                        <a:pt x="63" y="169"/>
                      </a:lnTo>
                      <a:lnTo>
                        <a:pt x="55" y="166"/>
                      </a:lnTo>
                      <a:lnTo>
                        <a:pt x="49" y="162"/>
                      </a:lnTo>
                      <a:lnTo>
                        <a:pt x="42" y="157"/>
                      </a:lnTo>
                      <a:lnTo>
                        <a:pt x="36" y="153"/>
                      </a:lnTo>
                      <a:lnTo>
                        <a:pt x="31" y="147"/>
                      </a:lnTo>
                      <a:lnTo>
                        <a:pt x="26" y="141"/>
                      </a:lnTo>
                      <a:lnTo>
                        <a:pt x="22" y="133"/>
                      </a:lnTo>
                      <a:lnTo>
                        <a:pt x="18" y="125"/>
                      </a:lnTo>
                      <a:lnTo>
                        <a:pt x="15" y="118"/>
                      </a:lnTo>
                      <a:lnTo>
                        <a:pt x="12" y="109"/>
                      </a:lnTo>
                      <a:lnTo>
                        <a:pt x="10" y="100"/>
                      </a:lnTo>
                      <a:lnTo>
                        <a:pt x="9" y="91"/>
                      </a:lnTo>
                      <a:lnTo>
                        <a:pt x="9" y="82"/>
                      </a:lnTo>
                      <a:lnTo>
                        <a:pt x="9" y="69"/>
                      </a:lnTo>
                      <a:lnTo>
                        <a:pt x="12" y="57"/>
                      </a:lnTo>
                      <a:lnTo>
                        <a:pt x="15" y="45"/>
                      </a:lnTo>
                      <a:lnTo>
                        <a:pt x="20" y="34"/>
                      </a:lnTo>
                      <a:lnTo>
                        <a:pt x="26" y="24"/>
                      </a:lnTo>
                      <a:lnTo>
                        <a:pt x="33" y="15"/>
                      </a:lnTo>
                      <a:lnTo>
                        <a:pt x="41" y="7"/>
                      </a:lnTo>
                      <a:lnTo>
                        <a:pt x="49" y="0"/>
                      </a:lnTo>
                      <a:lnTo>
                        <a:pt x="46" y="2"/>
                      </a:lnTo>
                      <a:lnTo>
                        <a:pt x="43" y="3"/>
                      </a:lnTo>
                      <a:lnTo>
                        <a:pt x="39" y="4"/>
                      </a:lnTo>
                      <a:lnTo>
                        <a:pt x="36" y="5"/>
                      </a:lnTo>
                      <a:lnTo>
                        <a:pt x="33" y="6"/>
                      </a:lnTo>
                      <a:lnTo>
                        <a:pt x="30" y="7"/>
                      </a:lnTo>
                      <a:lnTo>
                        <a:pt x="27" y="10"/>
                      </a:lnTo>
                      <a:lnTo>
                        <a:pt x="23" y="11"/>
                      </a:lnTo>
                      <a:lnTo>
                        <a:pt x="18" y="18"/>
                      </a:lnTo>
                      <a:lnTo>
                        <a:pt x="13" y="25"/>
                      </a:lnTo>
                      <a:lnTo>
                        <a:pt x="9" y="34"/>
                      </a:lnTo>
                      <a:lnTo>
                        <a:pt x="6" y="43"/>
                      </a:lnTo>
                      <a:lnTo>
                        <a:pt x="3" y="52"/>
                      </a:lnTo>
                      <a:lnTo>
                        <a:pt x="1" y="61"/>
                      </a:lnTo>
                      <a:lnTo>
                        <a:pt x="0" y="71"/>
                      </a:lnTo>
                      <a:lnTo>
                        <a:pt x="0" y="82"/>
                      </a:lnTo>
                      <a:lnTo>
                        <a:pt x="0" y="93"/>
                      </a:lnTo>
                      <a:lnTo>
                        <a:pt x="1" y="102"/>
                      </a:lnTo>
                      <a:lnTo>
                        <a:pt x="3" y="112"/>
                      </a:lnTo>
                      <a:lnTo>
                        <a:pt x="6" y="121"/>
                      </a:lnTo>
                      <a:lnTo>
                        <a:pt x="10" y="131"/>
                      </a:lnTo>
                      <a:lnTo>
                        <a:pt x="14" y="139"/>
                      </a:lnTo>
                      <a:lnTo>
                        <a:pt x="19" y="147"/>
                      </a:lnTo>
                      <a:lnTo>
                        <a:pt x="25" y="154"/>
                      </a:lnTo>
                      <a:lnTo>
                        <a:pt x="31" y="161"/>
                      </a:lnTo>
                      <a:lnTo>
                        <a:pt x="37" y="167"/>
                      </a:lnTo>
                      <a:lnTo>
                        <a:pt x="44" y="172"/>
                      </a:lnTo>
                      <a:lnTo>
                        <a:pt x="52" y="176"/>
                      </a:lnTo>
                      <a:lnTo>
                        <a:pt x="61" y="180"/>
                      </a:lnTo>
                      <a:lnTo>
                        <a:pt x="69" y="182"/>
                      </a:lnTo>
                      <a:lnTo>
                        <a:pt x="77" y="184"/>
                      </a:lnTo>
                      <a:lnTo>
                        <a:pt x="86" y="184"/>
                      </a:lnTo>
                      <a:lnTo>
                        <a:pt x="95" y="184"/>
                      </a:lnTo>
                      <a:lnTo>
                        <a:pt x="103" y="182"/>
                      </a:lnTo>
                      <a:lnTo>
                        <a:pt x="111" y="180"/>
                      </a:lnTo>
                      <a:lnTo>
                        <a:pt x="119" y="176"/>
                      </a:lnTo>
                      <a:lnTo>
                        <a:pt x="127" y="172"/>
                      </a:lnTo>
                      <a:lnTo>
                        <a:pt x="134" y="167"/>
                      </a:lnTo>
                      <a:lnTo>
                        <a:pt x="140" y="161"/>
                      </a:lnTo>
                      <a:lnTo>
                        <a:pt x="147" y="154"/>
                      </a:lnTo>
                      <a:lnTo>
                        <a:pt x="152" y="147"/>
                      </a:lnTo>
                      <a:lnTo>
                        <a:pt x="157" y="139"/>
                      </a:lnTo>
                      <a:lnTo>
                        <a:pt x="161" y="131"/>
                      </a:lnTo>
                      <a:lnTo>
                        <a:pt x="165" y="121"/>
                      </a:lnTo>
                      <a:lnTo>
                        <a:pt x="168" y="112"/>
                      </a:lnTo>
                      <a:lnTo>
                        <a:pt x="170" y="102"/>
                      </a:lnTo>
                      <a:lnTo>
                        <a:pt x="171" y="93"/>
                      </a:lnTo>
                      <a:lnTo>
                        <a:pt x="172" y="82"/>
                      </a:lnTo>
                      <a:close/>
                    </a:path>
                  </a:pathLst>
                </a:custGeom>
                <a:solidFill>
                  <a:srgbClr val="F7D2A9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TW" altLang="en-US"/>
                </a:p>
              </p:txBody>
            </p:sp>
            <p:sp>
              <p:nvSpPr>
                <p:cNvPr id="205" name="Freeform 30"/>
                <p:cNvSpPr>
                  <a:spLocks/>
                </p:cNvSpPr>
                <p:nvPr/>
              </p:nvSpPr>
              <p:spPr bwMode="auto">
                <a:xfrm>
                  <a:off x="1145" y="2645"/>
                  <a:ext cx="33" cy="30"/>
                </a:xfrm>
                <a:custGeom>
                  <a:avLst/>
                  <a:gdLst/>
                  <a:ahLst/>
                  <a:cxnLst>
                    <a:cxn ang="0">
                      <a:pos x="163" y="77"/>
                    </a:cxn>
                    <a:cxn ang="0">
                      <a:pos x="161" y="63"/>
                    </a:cxn>
                    <a:cxn ang="0">
                      <a:pos x="158" y="50"/>
                    </a:cxn>
                    <a:cxn ang="0">
                      <a:pos x="154" y="38"/>
                    </a:cxn>
                    <a:cxn ang="0">
                      <a:pos x="149" y="31"/>
                    </a:cxn>
                    <a:cxn ang="0">
                      <a:pos x="145" y="27"/>
                    </a:cxn>
                    <a:cxn ang="0">
                      <a:pos x="141" y="24"/>
                    </a:cxn>
                    <a:cxn ang="0">
                      <a:pos x="137" y="21"/>
                    </a:cxn>
                    <a:cxn ang="0">
                      <a:pos x="133" y="18"/>
                    </a:cxn>
                    <a:cxn ang="0">
                      <a:pos x="130" y="17"/>
                    </a:cxn>
                    <a:cxn ang="0">
                      <a:pos x="127" y="14"/>
                    </a:cxn>
                    <a:cxn ang="0">
                      <a:pos x="123" y="13"/>
                    </a:cxn>
                    <a:cxn ang="0">
                      <a:pos x="129" y="18"/>
                    </a:cxn>
                    <a:cxn ang="0">
                      <a:pos x="140" y="33"/>
                    </a:cxn>
                    <a:cxn ang="0">
                      <a:pos x="149" y="51"/>
                    </a:cxn>
                    <a:cxn ang="0">
                      <a:pos x="153" y="73"/>
                    </a:cxn>
                    <a:cxn ang="0">
                      <a:pos x="154" y="92"/>
                    </a:cxn>
                    <a:cxn ang="0">
                      <a:pos x="151" y="109"/>
                    </a:cxn>
                    <a:cxn ang="0">
                      <a:pos x="145" y="125"/>
                    </a:cxn>
                    <a:cxn ang="0">
                      <a:pos x="138" y="139"/>
                    </a:cxn>
                    <a:cxn ang="0">
                      <a:pos x="128" y="151"/>
                    </a:cxn>
                    <a:cxn ang="0">
                      <a:pos x="116" y="159"/>
                    </a:cxn>
                    <a:cxn ang="0">
                      <a:pos x="103" y="166"/>
                    </a:cxn>
                    <a:cxn ang="0">
                      <a:pos x="89" y="170"/>
                    </a:cxn>
                    <a:cxn ang="0">
                      <a:pos x="75" y="170"/>
                    </a:cxn>
                    <a:cxn ang="0">
                      <a:pos x="61" y="166"/>
                    </a:cxn>
                    <a:cxn ang="0">
                      <a:pos x="47" y="159"/>
                    </a:cxn>
                    <a:cxn ang="0">
                      <a:pos x="35" y="151"/>
                    </a:cxn>
                    <a:cxn ang="0">
                      <a:pos x="26" y="139"/>
                    </a:cxn>
                    <a:cxn ang="0">
                      <a:pos x="18" y="125"/>
                    </a:cxn>
                    <a:cxn ang="0">
                      <a:pos x="12" y="109"/>
                    </a:cxn>
                    <a:cxn ang="0">
                      <a:pos x="10" y="92"/>
                    </a:cxn>
                    <a:cxn ang="0">
                      <a:pos x="9" y="77"/>
                    </a:cxn>
                    <a:cxn ang="0">
                      <a:pos x="12" y="61"/>
                    </a:cxn>
                    <a:cxn ang="0">
                      <a:pos x="18" y="42"/>
                    </a:cxn>
                    <a:cxn ang="0">
                      <a:pos x="33" y="19"/>
                    </a:cxn>
                    <a:cxn ang="0">
                      <a:pos x="48" y="7"/>
                    </a:cxn>
                    <a:cxn ang="0">
                      <a:pos x="60" y="1"/>
                    </a:cxn>
                    <a:cxn ang="0">
                      <a:pos x="62" y="0"/>
                    </a:cxn>
                    <a:cxn ang="0">
                      <a:pos x="52" y="1"/>
                    </a:cxn>
                    <a:cxn ang="0">
                      <a:pos x="44" y="4"/>
                    </a:cxn>
                    <a:cxn ang="0">
                      <a:pos x="35" y="6"/>
                    </a:cxn>
                    <a:cxn ang="0">
                      <a:pos x="24" y="14"/>
                    </a:cxn>
                    <a:cxn ang="0">
                      <a:pos x="13" y="31"/>
                    </a:cxn>
                    <a:cxn ang="0">
                      <a:pos x="5" y="50"/>
                    </a:cxn>
                    <a:cxn ang="0">
                      <a:pos x="1" y="72"/>
                    </a:cxn>
                    <a:cxn ang="0">
                      <a:pos x="1" y="93"/>
                    </a:cxn>
                    <a:cxn ang="0">
                      <a:pos x="4" y="113"/>
                    </a:cxn>
                    <a:cxn ang="0">
                      <a:pos x="10" y="131"/>
                    </a:cxn>
                    <a:cxn ang="0">
                      <a:pos x="19" y="146"/>
                    </a:cxn>
                    <a:cxn ang="0">
                      <a:pos x="30" y="158"/>
                    </a:cxn>
                    <a:cxn ang="0">
                      <a:pos x="43" y="169"/>
                    </a:cxn>
                    <a:cxn ang="0">
                      <a:pos x="58" y="176"/>
                    </a:cxn>
                    <a:cxn ang="0">
                      <a:pos x="74" y="181"/>
                    </a:cxn>
                    <a:cxn ang="0">
                      <a:pos x="90" y="181"/>
                    </a:cxn>
                    <a:cxn ang="0">
                      <a:pos x="106" y="176"/>
                    </a:cxn>
                    <a:cxn ang="0">
                      <a:pos x="121" y="169"/>
                    </a:cxn>
                    <a:cxn ang="0">
                      <a:pos x="134" y="158"/>
                    </a:cxn>
                    <a:cxn ang="0">
                      <a:pos x="145" y="146"/>
                    </a:cxn>
                    <a:cxn ang="0">
                      <a:pos x="153" y="131"/>
                    </a:cxn>
                    <a:cxn ang="0">
                      <a:pos x="159" y="113"/>
                    </a:cxn>
                    <a:cxn ang="0">
                      <a:pos x="163" y="93"/>
                    </a:cxn>
                  </a:cxnLst>
                  <a:rect l="0" t="0" r="r" b="b"/>
                  <a:pathLst>
                    <a:path w="163" h="181">
                      <a:moveTo>
                        <a:pt x="163" y="84"/>
                      </a:moveTo>
                      <a:lnTo>
                        <a:pt x="163" y="77"/>
                      </a:lnTo>
                      <a:lnTo>
                        <a:pt x="162" y="71"/>
                      </a:lnTo>
                      <a:lnTo>
                        <a:pt x="161" y="63"/>
                      </a:lnTo>
                      <a:lnTo>
                        <a:pt x="160" y="57"/>
                      </a:lnTo>
                      <a:lnTo>
                        <a:pt x="158" y="50"/>
                      </a:lnTo>
                      <a:lnTo>
                        <a:pt x="156" y="44"/>
                      </a:lnTo>
                      <a:lnTo>
                        <a:pt x="154" y="38"/>
                      </a:lnTo>
                      <a:lnTo>
                        <a:pt x="151" y="33"/>
                      </a:lnTo>
                      <a:lnTo>
                        <a:pt x="149" y="31"/>
                      </a:lnTo>
                      <a:lnTo>
                        <a:pt x="147" y="30"/>
                      </a:lnTo>
                      <a:lnTo>
                        <a:pt x="145" y="27"/>
                      </a:lnTo>
                      <a:lnTo>
                        <a:pt x="143" y="26"/>
                      </a:lnTo>
                      <a:lnTo>
                        <a:pt x="141" y="24"/>
                      </a:lnTo>
                      <a:lnTo>
                        <a:pt x="139" y="23"/>
                      </a:lnTo>
                      <a:lnTo>
                        <a:pt x="137" y="21"/>
                      </a:lnTo>
                      <a:lnTo>
                        <a:pt x="135" y="19"/>
                      </a:lnTo>
                      <a:lnTo>
                        <a:pt x="133" y="18"/>
                      </a:lnTo>
                      <a:lnTo>
                        <a:pt x="132" y="18"/>
                      </a:lnTo>
                      <a:lnTo>
                        <a:pt x="130" y="17"/>
                      </a:lnTo>
                      <a:lnTo>
                        <a:pt x="128" y="15"/>
                      </a:lnTo>
                      <a:lnTo>
                        <a:pt x="127" y="14"/>
                      </a:lnTo>
                      <a:lnTo>
                        <a:pt x="125" y="13"/>
                      </a:lnTo>
                      <a:lnTo>
                        <a:pt x="123" y="13"/>
                      </a:lnTo>
                      <a:lnTo>
                        <a:pt x="122" y="12"/>
                      </a:lnTo>
                      <a:lnTo>
                        <a:pt x="129" y="18"/>
                      </a:lnTo>
                      <a:lnTo>
                        <a:pt x="135" y="25"/>
                      </a:lnTo>
                      <a:lnTo>
                        <a:pt x="140" y="33"/>
                      </a:lnTo>
                      <a:lnTo>
                        <a:pt x="145" y="42"/>
                      </a:lnTo>
                      <a:lnTo>
                        <a:pt x="149" y="51"/>
                      </a:lnTo>
                      <a:lnTo>
                        <a:pt x="152" y="62"/>
                      </a:lnTo>
                      <a:lnTo>
                        <a:pt x="153" y="73"/>
                      </a:lnTo>
                      <a:lnTo>
                        <a:pt x="154" y="84"/>
                      </a:lnTo>
                      <a:lnTo>
                        <a:pt x="154" y="92"/>
                      </a:lnTo>
                      <a:lnTo>
                        <a:pt x="153" y="101"/>
                      </a:lnTo>
                      <a:lnTo>
                        <a:pt x="151" y="109"/>
                      </a:lnTo>
                      <a:lnTo>
                        <a:pt x="148" y="117"/>
                      </a:lnTo>
                      <a:lnTo>
                        <a:pt x="145" y="125"/>
                      </a:lnTo>
                      <a:lnTo>
                        <a:pt x="142" y="132"/>
                      </a:lnTo>
                      <a:lnTo>
                        <a:pt x="138" y="139"/>
                      </a:lnTo>
                      <a:lnTo>
                        <a:pt x="133" y="145"/>
                      </a:lnTo>
                      <a:lnTo>
                        <a:pt x="128" y="151"/>
                      </a:lnTo>
                      <a:lnTo>
                        <a:pt x="122" y="156"/>
                      </a:lnTo>
                      <a:lnTo>
                        <a:pt x="116" y="159"/>
                      </a:lnTo>
                      <a:lnTo>
                        <a:pt x="110" y="163"/>
                      </a:lnTo>
                      <a:lnTo>
                        <a:pt x="103" y="166"/>
                      </a:lnTo>
                      <a:lnTo>
                        <a:pt x="97" y="169"/>
                      </a:lnTo>
                      <a:lnTo>
                        <a:pt x="89" y="170"/>
                      </a:lnTo>
                      <a:lnTo>
                        <a:pt x="82" y="170"/>
                      </a:lnTo>
                      <a:lnTo>
                        <a:pt x="75" y="170"/>
                      </a:lnTo>
                      <a:lnTo>
                        <a:pt x="68" y="169"/>
                      </a:lnTo>
                      <a:lnTo>
                        <a:pt x="61" y="166"/>
                      </a:lnTo>
                      <a:lnTo>
                        <a:pt x="54" y="163"/>
                      </a:lnTo>
                      <a:lnTo>
                        <a:pt x="47" y="159"/>
                      </a:lnTo>
                      <a:lnTo>
                        <a:pt x="41" y="156"/>
                      </a:lnTo>
                      <a:lnTo>
                        <a:pt x="35" y="151"/>
                      </a:lnTo>
                      <a:lnTo>
                        <a:pt x="30" y="145"/>
                      </a:lnTo>
                      <a:lnTo>
                        <a:pt x="26" y="139"/>
                      </a:lnTo>
                      <a:lnTo>
                        <a:pt x="21" y="132"/>
                      </a:lnTo>
                      <a:lnTo>
                        <a:pt x="18" y="125"/>
                      </a:lnTo>
                      <a:lnTo>
                        <a:pt x="15" y="117"/>
                      </a:lnTo>
                      <a:lnTo>
                        <a:pt x="12" y="109"/>
                      </a:lnTo>
                      <a:lnTo>
                        <a:pt x="11" y="101"/>
                      </a:lnTo>
                      <a:lnTo>
                        <a:pt x="10" y="92"/>
                      </a:lnTo>
                      <a:lnTo>
                        <a:pt x="9" y="84"/>
                      </a:lnTo>
                      <a:lnTo>
                        <a:pt x="9" y="77"/>
                      </a:lnTo>
                      <a:lnTo>
                        <a:pt x="10" y="68"/>
                      </a:lnTo>
                      <a:lnTo>
                        <a:pt x="12" y="61"/>
                      </a:lnTo>
                      <a:lnTo>
                        <a:pt x="13" y="55"/>
                      </a:lnTo>
                      <a:lnTo>
                        <a:pt x="18" y="42"/>
                      </a:lnTo>
                      <a:lnTo>
                        <a:pt x="25" y="30"/>
                      </a:lnTo>
                      <a:lnTo>
                        <a:pt x="33" y="19"/>
                      </a:lnTo>
                      <a:lnTo>
                        <a:pt x="43" y="11"/>
                      </a:lnTo>
                      <a:lnTo>
                        <a:pt x="48" y="7"/>
                      </a:lnTo>
                      <a:lnTo>
                        <a:pt x="54" y="5"/>
                      </a:lnTo>
                      <a:lnTo>
                        <a:pt x="60" y="1"/>
                      </a:lnTo>
                      <a:lnTo>
                        <a:pt x="66" y="0"/>
                      </a:lnTo>
                      <a:lnTo>
                        <a:pt x="62" y="0"/>
                      </a:lnTo>
                      <a:lnTo>
                        <a:pt x="57" y="1"/>
                      </a:lnTo>
                      <a:lnTo>
                        <a:pt x="52" y="1"/>
                      </a:lnTo>
                      <a:lnTo>
                        <a:pt x="48" y="2"/>
                      </a:lnTo>
                      <a:lnTo>
                        <a:pt x="44" y="4"/>
                      </a:lnTo>
                      <a:lnTo>
                        <a:pt x="39" y="5"/>
                      </a:lnTo>
                      <a:lnTo>
                        <a:pt x="35" y="6"/>
                      </a:lnTo>
                      <a:lnTo>
                        <a:pt x="31" y="7"/>
                      </a:lnTo>
                      <a:lnTo>
                        <a:pt x="24" y="14"/>
                      </a:lnTo>
                      <a:lnTo>
                        <a:pt x="18" y="23"/>
                      </a:lnTo>
                      <a:lnTo>
                        <a:pt x="13" y="31"/>
                      </a:lnTo>
                      <a:lnTo>
                        <a:pt x="9" y="41"/>
                      </a:lnTo>
                      <a:lnTo>
                        <a:pt x="5" y="50"/>
                      </a:lnTo>
                      <a:lnTo>
                        <a:pt x="2" y="61"/>
                      </a:lnTo>
                      <a:lnTo>
                        <a:pt x="1" y="72"/>
                      </a:lnTo>
                      <a:lnTo>
                        <a:pt x="0" y="84"/>
                      </a:lnTo>
                      <a:lnTo>
                        <a:pt x="1" y="93"/>
                      </a:lnTo>
                      <a:lnTo>
                        <a:pt x="2" y="103"/>
                      </a:lnTo>
                      <a:lnTo>
                        <a:pt x="4" y="113"/>
                      </a:lnTo>
                      <a:lnTo>
                        <a:pt x="7" y="121"/>
                      </a:lnTo>
                      <a:lnTo>
                        <a:pt x="10" y="131"/>
                      </a:lnTo>
                      <a:lnTo>
                        <a:pt x="14" y="138"/>
                      </a:lnTo>
                      <a:lnTo>
                        <a:pt x="19" y="146"/>
                      </a:lnTo>
                      <a:lnTo>
                        <a:pt x="24" y="152"/>
                      </a:lnTo>
                      <a:lnTo>
                        <a:pt x="30" y="158"/>
                      </a:lnTo>
                      <a:lnTo>
                        <a:pt x="36" y="164"/>
                      </a:lnTo>
                      <a:lnTo>
                        <a:pt x="43" y="169"/>
                      </a:lnTo>
                      <a:lnTo>
                        <a:pt x="50" y="174"/>
                      </a:lnTo>
                      <a:lnTo>
                        <a:pt x="58" y="176"/>
                      </a:lnTo>
                      <a:lnTo>
                        <a:pt x="66" y="178"/>
                      </a:lnTo>
                      <a:lnTo>
                        <a:pt x="74" y="181"/>
                      </a:lnTo>
                      <a:lnTo>
                        <a:pt x="82" y="181"/>
                      </a:lnTo>
                      <a:lnTo>
                        <a:pt x="90" y="181"/>
                      </a:lnTo>
                      <a:lnTo>
                        <a:pt x="98" y="178"/>
                      </a:lnTo>
                      <a:lnTo>
                        <a:pt x="106" y="176"/>
                      </a:lnTo>
                      <a:lnTo>
                        <a:pt x="114" y="174"/>
                      </a:lnTo>
                      <a:lnTo>
                        <a:pt x="121" y="169"/>
                      </a:lnTo>
                      <a:lnTo>
                        <a:pt x="127" y="164"/>
                      </a:lnTo>
                      <a:lnTo>
                        <a:pt x="134" y="158"/>
                      </a:lnTo>
                      <a:lnTo>
                        <a:pt x="139" y="152"/>
                      </a:lnTo>
                      <a:lnTo>
                        <a:pt x="145" y="146"/>
                      </a:lnTo>
                      <a:lnTo>
                        <a:pt x="149" y="138"/>
                      </a:lnTo>
                      <a:lnTo>
                        <a:pt x="153" y="131"/>
                      </a:lnTo>
                      <a:lnTo>
                        <a:pt x="157" y="121"/>
                      </a:lnTo>
                      <a:lnTo>
                        <a:pt x="159" y="113"/>
                      </a:lnTo>
                      <a:lnTo>
                        <a:pt x="161" y="103"/>
                      </a:lnTo>
                      <a:lnTo>
                        <a:pt x="163" y="93"/>
                      </a:lnTo>
                      <a:lnTo>
                        <a:pt x="163" y="84"/>
                      </a:lnTo>
                      <a:close/>
                    </a:path>
                  </a:pathLst>
                </a:custGeom>
                <a:solidFill>
                  <a:srgbClr val="F8D4AB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TW" altLang="en-US"/>
                </a:p>
              </p:txBody>
            </p:sp>
            <p:sp>
              <p:nvSpPr>
                <p:cNvPr id="206" name="Freeform 31"/>
                <p:cNvSpPr>
                  <a:spLocks noEditPoints="1"/>
                </p:cNvSpPr>
                <p:nvPr/>
              </p:nvSpPr>
              <p:spPr bwMode="auto">
                <a:xfrm>
                  <a:off x="1146" y="2645"/>
                  <a:ext cx="31" cy="29"/>
                </a:xfrm>
                <a:custGeom>
                  <a:avLst/>
                  <a:gdLst/>
                  <a:ahLst/>
                  <a:cxnLst>
                    <a:cxn ang="0">
                      <a:pos x="152" y="67"/>
                    </a:cxn>
                    <a:cxn ang="0">
                      <a:pos x="146" y="43"/>
                    </a:cxn>
                    <a:cxn ang="0">
                      <a:pos x="134" y="23"/>
                    </a:cxn>
                    <a:cxn ang="0">
                      <a:pos x="133" y="21"/>
                    </a:cxn>
                    <a:cxn ang="0">
                      <a:pos x="131" y="20"/>
                    </a:cxn>
                    <a:cxn ang="0">
                      <a:pos x="119" y="13"/>
                    </a:cxn>
                    <a:cxn ang="0">
                      <a:pos x="86" y="1"/>
                    </a:cxn>
                    <a:cxn ang="0">
                      <a:pos x="52" y="1"/>
                    </a:cxn>
                    <a:cxn ang="0">
                      <a:pos x="24" y="17"/>
                    </a:cxn>
                    <a:cxn ang="0">
                      <a:pos x="6" y="47"/>
                    </a:cxn>
                    <a:cxn ang="0">
                      <a:pos x="0" y="84"/>
                    </a:cxn>
                    <a:cxn ang="0">
                      <a:pos x="3" y="111"/>
                    </a:cxn>
                    <a:cxn ang="0">
                      <a:pos x="13" y="135"/>
                    </a:cxn>
                    <a:cxn ang="0">
                      <a:pos x="27" y="155"/>
                    </a:cxn>
                    <a:cxn ang="0">
                      <a:pos x="46" y="168"/>
                    </a:cxn>
                    <a:cxn ang="0">
                      <a:pos x="69" y="175"/>
                    </a:cxn>
                    <a:cxn ang="0">
                      <a:pos x="93" y="174"/>
                    </a:cxn>
                    <a:cxn ang="0">
                      <a:pos x="114" y="164"/>
                    </a:cxn>
                    <a:cxn ang="0">
                      <a:pos x="131" y="149"/>
                    </a:cxn>
                    <a:cxn ang="0">
                      <a:pos x="144" y="127"/>
                    </a:cxn>
                    <a:cxn ang="0">
                      <a:pos x="152" y="102"/>
                    </a:cxn>
                    <a:cxn ang="0">
                      <a:pos x="145" y="84"/>
                    </a:cxn>
                    <a:cxn ang="0">
                      <a:pos x="142" y="108"/>
                    </a:cxn>
                    <a:cxn ang="0">
                      <a:pos x="133" y="129"/>
                    </a:cxn>
                    <a:cxn ang="0">
                      <a:pos x="120" y="146"/>
                    </a:cxn>
                    <a:cxn ang="0">
                      <a:pos x="103" y="158"/>
                    </a:cxn>
                    <a:cxn ang="0">
                      <a:pos x="84" y="164"/>
                    </a:cxn>
                    <a:cxn ang="0">
                      <a:pos x="64" y="163"/>
                    </a:cxn>
                    <a:cxn ang="0">
                      <a:pos x="44" y="155"/>
                    </a:cxn>
                    <a:cxn ang="0">
                      <a:pos x="28" y="141"/>
                    </a:cxn>
                    <a:cxn ang="0">
                      <a:pos x="17" y="122"/>
                    </a:cxn>
                    <a:cxn ang="0">
                      <a:pos x="10" y="101"/>
                    </a:cxn>
                    <a:cxn ang="0">
                      <a:pos x="9" y="75"/>
                    </a:cxn>
                    <a:cxn ang="0">
                      <a:pos x="14" y="53"/>
                    </a:cxn>
                    <a:cxn ang="0">
                      <a:pos x="24" y="32"/>
                    </a:cxn>
                    <a:cxn ang="0">
                      <a:pos x="38" y="17"/>
                    </a:cxn>
                    <a:cxn ang="0">
                      <a:pos x="57" y="7"/>
                    </a:cxn>
                    <a:cxn ang="0">
                      <a:pos x="77" y="2"/>
                    </a:cxn>
                    <a:cxn ang="0">
                      <a:pos x="97" y="7"/>
                    </a:cxn>
                    <a:cxn ang="0">
                      <a:pos x="115" y="17"/>
                    </a:cxn>
                    <a:cxn ang="0">
                      <a:pos x="129" y="32"/>
                    </a:cxn>
                    <a:cxn ang="0">
                      <a:pos x="139" y="53"/>
                    </a:cxn>
                    <a:cxn ang="0">
                      <a:pos x="144" y="75"/>
                    </a:cxn>
                  </a:cxnLst>
                  <a:rect l="0" t="0" r="r" b="b"/>
                  <a:pathLst>
                    <a:path w="154" h="175">
                      <a:moveTo>
                        <a:pt x="154" y="84"/>
                      </a:moveTo>
                      <a:lnTo>
                        <a:pt x="153" y="75"/>
                      </a:lnTo>
                      <a:lnTo>
                        <a:pt x="152" y="67"/>
                      </a:lnTo>
                      <a:lnTo>
                        <a:pt x="151" y="59"/>
                      </a:lnTo>
                      <a:lnTo>
                        <a:pt x="148" y="50"/>
                      </a:lnTo>
                      <a:lnTo>
                        <a:pt x="146" y="43"/>
                      </a:lnTo>
                      <a:lnTo>
                        <a:pt x="142" y="36"/>
                      </a:lnTo>
                      <a:lnTo>
                        <a:pt x="138" y="29"/>
                      </a:lnTo>
                      <a:lnTo>
                        <a:pt x="134" y="23"/>
                      </a:lnTo>
                      <a:lnTo>
                        <a:pt x="134" y="23"/>
                      </a:lnTo>
                      <a:lnTo>
                        <a:pt x="133" y="21"/>
                      </a:lnTo>
                      <a:lnTo>
                        <a:pt x="133" y="21"/>
                      </a:lnTo>
                      <a:lnTo>
                        <a:pt x="132" y="21"/>
                      </a:lnTo>
                      <a:lnTo>
                        <a:pt x="131" y="20"/>
                      </a:lnTo>
                      <a:lnTo>
                        <a:pt x="131" y="20"/>
                      </a:lnTo>
                      <a:lnTo>
                        <a:pt x="130" y="20"/>
                      </a:lnTo>
                      <a:lnTo>
                        <a:pt x="130" y="19"/>
                      </a:lnTo>
                      <a:lnTo>
                        <a:pt x="119" y="13"/>
                      </a:lnTo>
                      <a:lnTo>
                        <a:pt x="108" y="8"/>
                      </a:lnTo>
                      <a:lnTo>
                        <a:pt x="97" y="4"/>
                      </a:lnTo>
                      <a:lnTo>
                        <a:pt x="86" y="1"/>
                      </a:lnTo>
                      <a:lnTo>
                        <a:pt x="75" y="0"/>
                      </a:lnTo>
                      <a:lnTo>
                        <a:pt x="64" y="0"/>
                      </a:lnTo>
                      <a:lnTo>
                        <a:pt x="52" y="1"/>
                      </a:lnTo>
                      <a:lnTo>
                        <a:pt x="40" y="2"/>
                      </a:lnTo>
                      <a:lnTo>
                        <a:pt x="32" y="9"/>
                      </a:lnTo>
                      <a:lnTo>
                        <a:pt x="24" y="17"/>
                      </a:lnTo>
                      <a:lnTo>
                        <a:pt x="17" y="26"/>
                      </a:lnTo>
                      <a:lnTo>
                        <a:pt x="11" y="36"/>
                      </a:lnTo>
                      <a:lnTo>
                        <a:pt x="6" y="47"/>
                      </a:lnTo>
                      <a:lnTo>
                        <a:pt x="3" y="59"/>
                      </a:lnTo>
                      <a:lnTo>
                        <a:pt x="0" y="71"/>
                      </a:lnTo>
                      <a:lnTo>
                        <a:pt x="0" y="84"/>
                      </a:lnTo>
                      <a:lnTo>
                        <a:pt x="0" y="93"/>
                      </a:lnTo>
                      <a:lnTo>
                        <a:pt x="1" y="102"/>
                      </a:lnTo>
                      <a:lnTo>
                        <a:pt x="3" y="111"/>
                      </a:lnTo>
                      <a:lnTo>
                        <a:pt x="6" y="120"/>
                      </a:lnTo>
                      <a:lnTo>
                        <a:pt x="9" y="127"/>
                      </a:lnTo>
                      <a:lnTo>
                        <a:pt x="13" y="135"/>
                      </a:lnTo>
                      <a:lnTo>
                        <a:pt x="17" y="143"/>
                      </a:lnTo>
                      <a:lnTo>
                        <a:pt x="22" y="149"/>
                      </a:lnTo>
                      <a:lnTo>
                        <a:pt x="27" y="155"/>
                      </a:lnTo>
                      <a:lnTo>
                        <a:pt x="33" y="159"/>
                      </a:lnTo>
                      <a:lnTo>
                        <a:pt x="40" y="164"/>
                      </a:lnTo>
                      <a:lnTo>
                        <a:pt x="46" y="168"/>
                      </a:lnTo>
                      <a:lnTo>
                        <a:pt x="54" y="171"/>
                      </a:lnTo>
                      <a:lnTo>
                        <a:pt x="62" y="174"/>
                      </a:lnTo>
                      <a:lnTo>
                        <a:pt x="69" y="175"/>
                      </a:lnTo>
                      <a:lnTo>
                        <a:pt x="77" y="175"/>
                      </a:lnTo>
                      <a:lnTo>
                        <a:pt x="85" y="175"/>
                      </a:lnTo>
                      <a:lnTo>
                        <a:pt x="93" y="174"/>
                      </a:lnTo>
                      <a:lnTo>
                        <a:pt x="100" y="171"/>
                      </a:lnTo>
                      <a:lnTo>
                        <a:pt x="107" y="168"/>
                      </a:lnTo>
                      <a:lnTo>
                        <a:pt x="114" y="164"/>
                      </a:lnTo>
                      <a:lnTo>
                        <a:pt x="120" y="159"/>
                      </a:lnTo>
                      <a:lnTo>
                        <a:pt x="126" y="155"/>
                      </a:lnTo>
                      <a:lnTo>
                        <a:pt x="131" y="149"/>
                      </a:lnTo>
                      <a:lnTo>
                        <a:pt x="136" y="143"/>
                      </a:lnTo>
                      <a:lnTo>
                        <a:pt x="140" y="135"/>
                      </a:lnTo>
                      <a:lnTo>
                        <a:pt x="144" y="127"/>
                      </a:lnTo>
                      <a:lnTo>
                        <a:pt x="148" y="120"/>
                      </a:lnTo>
                      <a:lnTo>
                        <a:pt x="150" y="111"/>
                      </a:lnTo>
                      <a:lnTo>
                        <a:pt x="152" y="102"/>
                      </a:lnTo>
                      <a:lnTo>
                        <a:pt x="153" y="93"/>
                      </a:lnTo>
                      <a:lnTo>
                        <a:pt x="154" y="84"/>
                      </a:lnTo>
                      <a:close/>
                      <a:moveTo>
                        <a:pt x="145" y="84"/>
                      </a:moveTo>
                      <a:lnTo>
                        <a:pt x="144" y="92"/>
                      </a:lnTo>
                      <a:lnTo>
                        <a:pt x="143" y="101"/>
                      </a:lnTo>
                      <a:lnTo>
                        <a:pt x="142" y="108"/>
                      </a:lnTo>
                      <a:lnTo>
                        <a:pt x="139" y="115"/>
                      </a:lnTo>
                      <a:lnTo>
                        <a:pt x="136" y="122"/>
                      </a:lnTo>
                      <a:lnTo>
                        <a:pt x="133" y="129"/>
                      </a:lnTo>
                      <a:lnTo>
                        <a:pt x="129" y="135"/>
                      </a:lnTo>
                      <a:lnTo>
                        <a:pt x="125" y="141"/>
                      </a:lnTo>
                      <a:lnTo>
                        <a:pt x="120" y="146"/>
                      </a:lnTo>
                      <a:lnTo>
                        <a:pt x="115" y="151"/>
                      </a:lnTo>
                      <a:lnTo>
                        <a:pt x="109" y="155"/>
                      </a:lnTo>
                      <a:lnTo>
                        <a:pt x="103" y="158"/>
                      </a:lnTo>
                      <a:lnTo>
                        <a:pt x="97" y="161"/>
                      </a:lnTo>
                      <a:lnTo>
                        <a:pt x="91" y="163"/>
                      </a:lnTo>
                      <a:lnTo>
                        <a:pt x="84" y="164"/>
                      </a:lnTo>
                      <a:lnTo>
                        <a:pt x="77" y="164"/>
                      </a:lnTo>
                      <a:lnTo>
                        <a:pt x="70" y="164"/>
                      </a:lnTo>
                      <a:lnTo>
                        <a:pt x="64" y="163"/>
                      </a:lnTo>
                      <a:lnTo>
                        <a:pt x="57" y="161"/>
                      </a:lnTo>
                      <a:lnTo>
                        <a:pt x="51" y="158"/>
                      </a:lnTo>
                      <a:lnTo>
                        <a:pt x="44" y="155"/>
                      </a:lnTo>
                      <a:lnTo>
                        <a:pt x="38" y="151"/>
                      </a:lnTo>
                      <a:lnTo>
                        <a:pt x="33" y="146"/>
                      </a:lnTo>
                      <a:lnTo>
                        <a:pt x="28" y="141"/>
                      </a:lnTo>
                      <a:lnTo>
                        <a:pt x="24" y="135"/>
                      </a:lnTo>
                      <a:lnTo>
                        <a:pt x="20" y="129"/>
                      </a:lnTo>
                      <a:lnTo>
                        <a:pt x="17" y="122"/>
                      </a:lnTo>
                      <a:lnTo>
                        <a:pt x="14" y="115"/>
                      </a:lnTo>
                      <a:lnTo>
                        <a:pt x="12" y="108"/>
                      </a:lnTo>
                      <a:lnTo>
                        <a:pt x="10" y="101"/>
                      </a:lnTo>
                      <a:lnTo>
                        <a:pt x="9" y="92"/>
                      </a:lnTo>
                      <a:lnTo>
                        <a:pt x="9" y="84"/>
                      </a:lnTo>
                      <a:lnTo>
                        <a:pt x="9" y="75"/>
                      </a:lnTo>
                      <a:lnTo>
                        <a:pt x="10" y="67"/>
                      </a:lnTo>
                      <a:lnTo>
                        <a:pt x="12" y="60"/>
                      </a:lnTo>
                      <a:lnTo>
                        <a:pt x="14" y="53"/>
                      </a:lnTo>
                      <a:lnTo>
                        <a:pt x="17" y="45"/>
                      </a:lnTo>
                      <a:lnTo>
                        <a:pt x="20" y="38"/>
                      </a:lnTo>
                      <a:lnTo>
                        <a:pt x="24" y="32"/>
                      </a:lnTo>
                      <a:lnTo>
                        <a:pt x="28" y="26"/>
                      </a:lnTo>
                      <a:lnTo>
                        <a:pt x="33" y="21"/>
                      </a:lnTo>
                      <a:lnTo>
                        <a:pt x="38" y="17"/>
                      </a:lnTo>
                      <a:lnTo>
                        <a:pt x="44" y="13"/>
                      </a:lnTo>
                      <a:lnTo>
                        <a:pt x="51" y="9"/>
                      </a:lnTo>
                      <a:lnTo>
                        <a:pt x="57" y="7"/>
                      </a:lnTo>
                      <a:lnTo>
                        <a:pt x="64" y="5"/>
                      </a:lnTo>
                      <a:lnTo>
                        <a:pt x="70" y="4"/>
                      </a:lnTo>
                      <a:lnTo>
                        <a:pt x="77" y="2"/>
                      </a:lnTo>
                      <a:lnTo>
                        <a:pt x="84" y="4"/>
                      </a:lnTo>
                      <a:lnTo>
                        <a:pt x="91" y="5"/>
                      </a:lnTo>
                      <a:lnTo>
                        <a:pt x="97" y="7"/>
                      </a:lnTo>
                      <a:lnTo>
                        <a:pt x="103" y="9"/>
                      </a:lnTo>
                      <a:lnTo>
                        <a:pt x="109" y="13"/>
                      </a:lnTo>
                      <a:lnTo>
                        <a:pt x="115" y="17"/>
                      </a:lnTo>
                      <a:lnTo>
                        <a:pt x="120" y="21"/>
                      </a:lnTo>
                      <a:lnTo>
                        <a:pt x="125" y="26"/>
                      </a:lnTo>
                      <a:lnTo>
                        <a:pt x="129" y="32"/>
                      </a:lnTo>
                      <a:lnTo>
                        <a:pt x="133" y="38"/>
                      </a:lnTo>
                      <a:lnTo>
                        <a:pt x="136" y="45"/>
                      </a:lnTo>
                      <a:lnTo>
                        <a:pt x="139" y="53"/>
                      </a:lnTo>
                      <a:lnTo>
                        <a:pt x="142" y="60"/>
                      </a:lnTo>
                      <a:lnTo>
                        <a:pt x="143" y="67"/>
                      </a:lnTo>
                      <a:lnTo>
                        <a:pt x="144" y="75"/>
                      </a:lnTo>
                      <a:lnTo>
                        <a:pt x="145" y="84"/>
                      </a:lnTo>
                      <a:close/>
                    </a:path>
                  </a:pathLst>
                </a:custGeom>
                <a:solidFill>
                  <a:srgbClr val="F8D4AB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TW" altLang="en-US"/>
                </a:p>
              </p:txBody>
            </p:sp>
            <p:sp>
              <p:nvSpPr>
                <p:cNvPr id="207" name="Freeform 32"/>
                <p:cNvSpPr>
                  <a:spLocks noEditPoints="1"/>
                </p:cNvSpPr>
                <p:nvPr/>
              </p:nvSpPr>
              <p:spPr bwMode="auto">
                <a:xfrm>
                  <a:off x="1147" y="2645"/>
                  <a:ext cx="29" cy="29"/>
                </a:xfrm>
                <a:custGeom>
                  <a:avLst/>
                  <a:gdLst/>
                  <a:ahLst/>
                  <a:cxnLst>
                    <a:cxn ang="0">
                      <a:pos x="143" y="62"/>
                    </a:cxn>
                    <a:cxn ang="0">
                      <a:pos x="131" y="33"/>
                    </a:cxn>
                    <a:cxn ang="0">
                      <a:pos x="113" y="12"/>
                    </a:cxn>
                    <a:cxn ang="0">
                      <a:pos x="92" y="4"/>
                    </a:cxn>
                    <a:cxn ang="0">
                      <a:pos x="71" y="0"/>
                    </a:cxn>
                    <a:cxn ang="0">
                      <a:pos x="51" y="1"/>
                    </a:cxn>
                    <a:cxn ang="0">
                      <a:pos x="34" y="11"/>
                    </a:cxn>
                    <a:cxn ang="0">
                      <a:pos x="12" y="36"/>
                    </a:cxn>
                    <a:cxn ang="0">
                      <a:pos x="4" y="55"/>
                    </a:cxn>
                    <a:cxn ang="0">
                      <a:pos x="0" y="77"/>
                    </a:cxn>
                    <a:cxn ang="0">
                      <a:pos x="2" y="101"/>
                    </a:cxn>
                    <a:cxn ang="0">
                      <a:pos x="9" y="125"/>
                    </a:cxn>
                    <a:cxn ang="0">
                      <a:pos x="21" y="145"/>
                    </a:cxn>
                    <a:cxn ang="0">
                      <a:pos x="38" y="159"/>
                    </a:cxn>
                    <a:cxn ang="0">
                      <a:pos x="59" y="169"/>
                    </a:cxn>
                    <a:cxn ang="0">
                      <a:pos x="80" y="170"/>
                    </a:cxn>
                    <a:cxn ang="0">
                      <a:pos x="101" y="163"/>
                    </a:cxn>
                    <a:cxn ang="0">
                      <a:pos x="119" y="151"/>
                    </a:cxn>
                    <a:cxn ang="0">
                      <a:pos x="133" y="132"/>
                    </a:cxn>
                    <a:cxn ang="0">
                      <a:pos x="142" y="109"/>
                    </a:cxn>
                    <a:cxn ang="0">
                      <a:pos x="145" y="84"/>
                    </a:cxn>
                    <a:cxn ang="0">
                      <a:pos x="135" y="99"/>
                    </a:cxn>
                    <a:cxn ang="0">
                      <a:pos x="128" y="120"/>
                    </a:cxn>
                    <a:cxn ang="0">
                      <a:pos x="118" y="138"/>
                    </a:cxn>
                    <a:cxn ang="0">
                      <a:pos x="103" y="150"/>
                    </a:cxn>
                    <a:cxn ang="0">
                      <a:pos x="86" y="158"/>
                    </a:cxn>
                    <a:cxn ang="0">
                      <a:pos x="67" y="159"/>
                    </a:cxn>
                    <a:cxn ang="0">
                      <a:pos x="49" y="153"/>
                    </a:cxn>
                    <a:cxn ang="0">
                      <a:pos x="32" y="143"/>
                    </a:cxn>
                    <a:cxn ang="0">
                      <a:pos x="20" y="126"/>
                    </a:cxn>
                    <a:cxn ang="0">
                      <a:pos x="12" y="107"/>
                    </a:cxn>
                    <a:cxn ang="0">
                      <a:pos x="9" y="84"/>
                    </a:cxn>
                    <a:cxn ang="0">
                      <a:pos x="12" y="61"/>
                    </a:cxn>
                    <a:cxn ang="0">
                      <a:pos x="20" y="42"/>
                    </a:cxn>
                    <a:cxn ang="0">
                      <a:pos x="32" y="25"/>
                    </a:cxn>
                    <a:cxn ang="0">
                      <a:pos x="49" y="14"/>
                    </a:cxn>
                    <a:cxn ang="0">
                      <a:pos x="67" y="8"/>
                    </a:cxn>
                    <a:cxn ang="0">
                      <a:pos x="86" y="9"/>
                    </a:cxn>
                    <a:cxn ang="0">
                      <a:pos x="103" y="18"/>
                    </a:cxn>
                    <a:cxn ang="0">
                      <a:pos x="118" y="30"/>
                    </a:cxn>
                    <a:cxn ang="0">
                      <a:pos x="128" y="48"/>
                    </a:cxn>
                    <a:cxn ang="0">
                      <a:pos x="135" y="68"/>
                    </a:cxn>
                  </a:cxnLst>
                  <a:rect l="0" t="0" r="r" b="b"/>
                  <a:pathLst>
                    <a:path w="145" h="170">
                      <a:moveTo>
                        <a:pt x="145" y="84"/>
                      </a:moveTo>
                      <a:lnTo>
                        <a:pt x="144" y="73"/>
                      </a:lnTo>
                      <a:lnTo>
                        <a:pt x="143" y="62"/>
                      </a:lnTo>
                      <a:lnTo>
                        <a:pt x="140" y="51"/>
                      </a:lnTo>
                      <a:lnTo>
                        <a:pt x="136" y="42"/>
                      </a:lnTo>
                      <a:lnTo>
                        <a:pt x="131" y="33"/>
                      </a:lnTo>
                      <a:lnTo>
                        <a:pt x="126" y="25"/>
                      </a:lnTo>
                      <a:lnTo>
                        <a:pt x="120" y="18"/>
                      </a:lnTo>
                      <a:lnTo>
                        <a:pt x="113" y="12"/>
                      </a:lnTo>
                      <a:lnTo>
                        <a:pt x="106" y="8"/>
                      </a:lnTo>
                      <a:lnTo>
                        <a:pt x="99" y="6"/>
                      </a:lnTo>
                      <a:lnTo>
                        <a:pt x="92" y="4"/>
                      </a:lnTo>
                      <a:lnTo>
                        <a:pt x="85" y="2"/>
                      </a:lnTo>
                      <a:lnTo>
                        <a:pt x="78" y="1"/>
                      </a:lnTo>
                      <a:lnTo>
                        <a:pt x="71" y="0"/>
                      </a:lnTo>
                      <a:lnTo>
                        <a:pt x="64" y="0"/>
                      </a:lnTo>
                      <a:lnTo>
                        <a:pt x="57" y="0"/>
                      </a:lnTo>
                      <a:lnTo>
                        <a:pt x="51" y="1"/>
                      </a:lnTo>
                      <a:lnTo>
                        <a:pt x="45" y="5"/>
                      </a:lnTo>
                      <a:lnTo>
                        <a:pt x="39" y="7"/>
                      </a:lnTo>
                      <a:lnTo>
                        <a:pt x="34" y="11"/>
                      </a:lnTo>
                      <a:lnTo>
                        <a:pt x="24" y="19"/>
                      </a:lnTo>
                      <a:lnTo>
                        <a:pt x="16" y="30"/>
                      </a:lnTo>
                      <a:lnTo>
                        <a:pt x="12" y="36"/>
                      </a:lnTo>
                      <a:lnTo>
                        <a:pt x="9" y="42"/>
                      </a:lnTo>
                      <a:lnTo>
                        <a:pt x="7" y="48"/>
                      </a:lnTo>
                      <a:lnTo>
                        <a:pt x="4" y="55"/>
                      </a:lnTo>
                      <a:lnTo>
                        <a:pt x="3" y="61"/>
                      </a:lnTo>
                      <a:lnTo>
                        <a:pt x="1" y="68"/>
                      </a:lnTo>
                      <a:lnTo>
                        <a:pt x="0" y="77"/>
                      </a:lnTo>
                      <a:lnTo>
                        <a:pt x="0" y="84"/>
                      </a:lnTo>
                      <a:lnTo>
                        <a:pt x="1" y="92"/>
                      </a:lnTo>
                      <a:lnTo>
                        <a:pt x="2" y="101"/>
                      </a:lnTo>
                      <a:lnTo>
                        <a:pt x="3" y="109"/>
                      </a:lnTo>
                      <a:lnTo>
                        <a:pt x="6" y="117"/>
                      </a:lnTo>
                      <a:lnTo>
                        <a:pt x="9" y="125"/>
                      </a:lnTo>
                      <a:lnTo>
                        <a:pt x="12" y="132"/>
                      </a:lnTo>
                      <a:lnTo>
                        <a:pt x="17" y="139"/>
                      </a:lnTo>
                      <a:lnTo>
                        <a:pt x="21" y="145"/>
                      </a:lnTo>
                      <a:lnTo>
                        <a:pt x="26" y="151"/>
                      </a:lnTo>
                      <a:lnTo>
                        <a:pt x="32" y="156"/>
                      </a:lnTo>
                      <a:lnTo>
                        <a:pt x="38" y="159"/>
                      </a:lnTo>
                      <a:lnTo>
                        <a:pt x="45" y="163"/>
                      </a:lnTo>
                      <a:lnTo>
                        <a:pt x="52" y="166"/>
                      </a:lnTo>
                      <a:lnTo>
                        <a:pt x="59" y="169"/>
                      </a:lnTo>
                      <a:lnTo>
                        <a:pt x="66" y="170"/>
                      </a:lnTo>
                      <a:lnTo>
                        <a:pt x="73" y="170"/>
                      </a:lnTo>
                      <a:lnTo>
                        <a:pt x="80" y="170"/>
                      </a:lnTo>
                      <a:lnTo>
                        <a:pt x="88" y="169"/>
                      </a:lnTo>
                      <a:lnTo>
                        <a:pt x="94" y="166"/>
                      </a:lnTo>
                      <a:lnTo>
                        <a:pt x="101" y="163"/>
                      </a:lnTo>
                      <a:lnTo>
                        <a:pt x="107" y="159"/>
                      </a:lnTo>
                      <a:lnTo>
                        <a:pt x="113" y="156"/>
                      </a:lnTo>
                      <a:lnTo>
                        <a:pt x="119" y="151"/>
                      </a:lnTo>
                      <a:lnTo>
                        <a:pt x="124" y="145"/>
                      </a:lnTo>
                      <a:lnTo>
                        <a:pt x="129" y="139"/>
                      </a:lnTo>
                      <a:lnTo>
                        <a:pt x="133" y="132"/>
                      </a:lnTo>
                      <a:lnTo>
                        <a:pt x="136" y="125"/>
                      </a:lnTo>
                      <a:lnTo>
                        <a:pt x="139" y="117"/>
                      </a:lnTo>
                      <a:lnTo>
                        <a:pt x="142" y="109"/>
                      </a:lnTo>
                      <a:lnTo>
                        <a:pt x="144" y="101"/>
                      </a:lnTo>
                      <a:lnTo>
                        <a:pt x="145" y="92"/>
                      </a:lnTo>
                      <a:lnTo>
                        <a:pt x="145" y="84"/>
                      </a:lnTo>
                      <a:close/>
                      <a:moveTo>
                        <a:pt x="136" y="84"/>
                      </a:moveTo>
                      <a:lnTo>
                        <a:pt x="136" y="91"/>
                      </a:lnTo>
                      <a:lnTo>
                        <a:pt x="135" y="99"/>
                      </a:lnTo>
                      <a:lnTo>
                        <a:pt x="133" y="107"/>
                      </a:lnTo>
                      <a:lnTo>
                        <a:pt x="131" y="113"/>
                      </a:lnTo>
                      <a:lnTo>
                        <a:pt x="128" y="120"/>
                      </a:lnTo>
                      <a:lnTo>
                        <a:pt x="125" y="126"/>
                      </a:lnTo>
                      <a:lnTo>
                        <a:pt x="122" y="132"/>
                      </a:lnTo>
                      <a:lnTo>
                        <a:pt x="118" y="138"/>
                      </a:lnTo>
                      <a:lnTo>
                        <a:pt x="113" y="143"/>
                      </a:lnTo>
                      <a:lnTo>
                        <a:pt x="108" y="146"/>
                      </a:lnTo>
                      <a:lnTo>
                        <a:pt x="103" y="150"/>
                      </a:lnTo>
                      <a:lnTo>
                        <a:pt x="98" y="153"/>
                      </a:lnTo>
                      <a:lnTo>
                        <a:pt x="92" y="156"/>
                      </a:lnTo>
                      <a:lnTo>
                        <a:pt x="86" y="158"/>
                      </a:lnTo>
                      <a:lnTo>
                        <a:pt x="80" y="159"/>
                      </a:lnTo>
                      <a:lnTo>
                        <a:pt x="73" y="159"/>
                      </a:lnTo>
                      <a:lnTo>
                        <a:pt x="67" y="159"/>
                      </a:lnTo>
                      <a:lnTo>
                        <a:pt x="60" y="158"/>
                      </a:lnTo>
                      <a:lnTo>
                        <a:pt x="54" y="156"/>
                      </a:lnTo>
                      <a:lnTo>
                        <a:pt x="49" y="153"/>
                      </a:lnTo>
                      <a:lnTo>
                        <a:pt x="42" y="150"/>
                      </a:lnTo>
                      <a:lnTo>
                        <a:pt x="37" y="146"/>
                      </a:lnTo>
                      <a:lnTo>
                        <a:pt x="32" y="143"/>
                      </a:lnTo>
                      <a:lnTo>
                        <a:pt x="28" y="138"/>
                      </a:lnTo>
                      <a:lnTo>
                        <a:pt x="24" y="132"/>
                      </a:lnTo>
                      <a:lnTo>
                        <a:pt x="20" y="126"/>
                      </a:lnTo>
                      <a:lnTo>
                        <a:pt x="17" y="120"/>
                      </a:lnTo>
                      <a:lnTo>
                        <a:pt x="14" y="113"/>
                      </a:lnTo>
                      <a:lnTo>
                        <a:pt x="12" y="107"/>
                      </a:lnTo>
                      <a:lnTo>
                        <a:pt x="10" y="99"/>
                      </a:lnTo>
                      <a:lnTo>
                        <a:pt x="9" y="91"/>
                      </a:lnTo>
                      <a:lnTo>
                        <a:pt x="9" y="84"/>
                      </a:lnTo>
                      <a:lnTo>
                        <a:pt x="9" y="77"/>
                      </a:lnTo>
                      <a:lnTo>
                        <a:pt x="10" y="68"/>
                      </a:lnTo>
                      <a:lnTo>
                        <a:pt x="12" y="61"/>
                      </a:lnTo>
                      <a:lnTo>
                        <a:pt x="14" y="54"/>
                      </a:lnTo>
                      <a:lnTo>
                        <a:pt x="17" y="48"/>
                      </a:lnTo>
                      <a:lnTo>
                        <a:pt x="20" y="42"/>
                      </a:lnTo>
                      <a:lnTo>
                        <a:pt x="24" y="36"/>
                      </a:lnTo>
                      <a:lnTo>
                        <a:pt x="28" y="30"/>
                      </a:lnTo>
                      <a:lnTo>
                        <a:pt x="32" y="25"/>
                      </a:lnTo>
                      <a:lnTo>
                        <a:pt x="37" y="21"/>
                      </a:lnTo>
                      <a:lnTo>
                        <a:pt x="42" y="18"/>
                      </a:lnTo>
                      <a:lnTo>
                        <a:pt x="49" y="14"/>
                      </a:lnTo>
                      <a:lnTo>
                        <a:pt x="54" y="12"/>
                      </a:lnTo>
                      <a:lnTo>
                        <a:pt x="60" y="9"/>
                      </a:lnTo>
                      <a:lnTo>
                        <a:pt x="67" y="8"/>
                      </a:lnTo>
                      <a:lnTo>
                        <a:pt x="73" y="8"/>
                      </a:lnTo>
                      <a:lnTo>
                        <a:pt x="80" y="8"/>
                      </a:lnTo>
                      <a:lnTo>
                        <a:pt x="86" y="9"/>
                      </a:lnTo>
                      <a:lnTo>
                        <a:pt x="92" y="12"/>
                      </a:lnTo>
                      <a:lnTo>
                        <a:pt x="98" y="14"/>
                      </a:lnTo>
                      <a:lnTo>
                        <a:pt x="103" y="18"/>
                      </a:lnTo>
                      <a:lnTo>
                        <a:pt x="108" y="21"/>
                      </a:lnTo>
                      <a:lnTo>
                        <a:pt x="113" y="25"/>
                      </a:lnTo>
                      <a:lnTo>
                        <a:pt x="118" y="30"/>
                      </a:lnTo>
                      <a:lnTo>
                        <a:pt x="122" y="36"/>
                      </a:lnTo>
                      <a:lnTo>
                        <a:pt x="125" y="42"/>
                      </a:lnTo>
                      <a:lnTo>
                        <a:pt x="128" y="48"/>
                      </a:lnTo>
                      <a:lnTo>
                        <a:pt x="131" y="54"/>
                      </a:lnTo>
                      <a:lnTo>
                        <a:pt x="133" y="61"/>
                      </a:lnTo>
                      <a:lnTo>
                        <a:pt x="135" y="68"/>
                      </a:lnTo>
                      <a:lnTo>
                        <a:pt x="136" y="77"/>
                      </a:lnTo>
                      <a:lnTo>
                        <a:pt x="136" y="84"/>
                      </a:lnTo>
                      <a:close/>
                    </a:path>
                  </a:pathLst>
                </a:custGeom>
                <a:solidFill>
                  <a:srgbClr val="F8D7A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TW" altLang="en-US"/>
                </a:p>
              </p:txBody>
            </p:sp>
            <p:sp>
              <p:nvSpPr>
                <p:cNvPr id="208" name="Freeform 33"/>
                <p:cNvSpPr>
                  <a:spLocks noEditPoints="1"/>
                </p:cNvSpPr>
                <p:nvPr/>
              </p:nvSpPr>
              <p:spPr bwMode="auto">
                <a:xfrm>
                  <a:off x="1148" y="2646"/>
                  <a:ext cx="27" cy="27"/>
                </a:xfrm>
                <a:custGeom>
                  <a:avLst/>
                  <a:gdLst/>
                  <a:ahLst/>
                  <a:cxnLst>
                    <a:cxn ang="0">
                      <a:pos x="134" y="65"/>
                    </a:cxn>
                    <a:cxn ang="0">
                      <a:pos x="127" y="43"/>
                    </a:cxn>
                    <a:cxn ang="0">
                      <a:pos x="116" y="24"/>
                    </a:cxn>
                    <a:cxn ang="0">
                      <a:pos x="100" y="11"/>
                    </a:cxn>
                    <a:cxn ang="0">
                      <a:pos x="82" y="3"/>
                    </a:cxn>
                    <a:cxn ang="0">
                      <a:pos x="61" y="2"/>
                    </a:cxn>
                    <a:cxn ang="0">
                      <a:pos x="42" y="7"/>
                    </a:cxn>
                    <a:cxn ang="0">
                      <a:pos x="24" y="19"/>
                    </a:cxn>
                    <a:cxn ang="0">
                      <a:pos x="11" y="36"/>
                    </a:cxn>
                    <a:cxn ang="0">
                      <a:pos x="3" y="58"/>
                    </a:cxn>
                    <a:cxn ang="0">
                      <a:pos x="0" y="82"/>
                    </a:cxn>
                    <a:cxn ang="0">
                      <a:pos x="3" y="106"/>
                    </a:cxn>
                    <a:cxn ang="0">
                      <a:pos x="11" y="127"/>
                    </a:cxn>
                    <a:cxn ang="0">
                      <a:pos x="24" y="144"/>
                    </a:cxn>
                    <a:cxn ang="0">
                      <a:pos x="42" y="156"/>
                    </a:cxn>
                    <a:cxn ang="0">
                      <a:pos x="61" y="162"/>
                    </a:cxn>
                    <a:cxn ang="0">
                      <a:pos x="82" y="161"/>
                    </a:cxn>
                    <a:cxn ang="0">
                      <a:pos x="100" y="153"/>
                    </a:cxn>
                    <a:cxn ang="0">
                      <a:pos x="116" y="139"/>
                    </a:cxn>
                    <a:cxn ang="0">
                      <a:pos x="127" y="120"/>
                    </a:cxn>
                    <a:cxn ang="0">
                      <a:pos x="134" y="99"/>
                    </a:cxn>
                    <a:cxn ang="0">
                      <a:pos x="127" y="82"/>
                    </a:cxn>
                    <a:cxn ang="0">
                      <a:pos x="124" y="102"/>
                    </a:cxn>
                    <a:cxn ang="0">
                      <a:pos x="117" y="121"/>
                    </a:cxn>
                    <a:cxn ang="0">
                      <a:pos x="105" y="136"/>
                    </a:cxn>
                    <a:cxn ang="0">
                      <a:pos x="91" y="147"/>
                    </a:cxn>
                    <a:cxn ang="0">
                      <a:pos x="74" y="151"/>
                    </a:cxn>
                    <a:cxn ang="0">
                      <a:pos x="56" y="150"/>
                    </a:cxn>
                    <a:cxn ang="0">
                      <a:pos x="40" y="143"/>
                    </a:cxn>
                    <a:cxn ang="0">
                      <a:pos x="26" y="131"/>
                    </a:cxn>
                    <a:cxn ang="0">
                      <a:pos x="16" y="115"/>
                    </a:cxn>
                    <a:cxn ang="0">
                      <a:pos x="10" y="96"/>
                    </a:cxn>
                    <a:cxn ang="0">
                      <a:pos x="9" y="75"/>
                    </a:cxn>
                    <a:cxn ang="0">
                      <a:pos x="13" y="54"/>
                    </a:cxn>
                    <a:cxn ang="0">
                      <a:pos x="22" y="37"/>
                    </a:cxn>
                    <a:cxn ang="0">
                      <a:pos x="34" y="23"/>
                    </a:cxn>
                    <a:cxn ang="0">
                      <a:pos x="51" y="15"/>
                    </a:cxn>
                    <a:cxn ang="0">
                      <a:pos x="68" y="11"/>
                    </a:cxn>
                    <a:cxn ang="0">
                      <a:pos x="85" y="15"/>
                    </a:cxn>
                    <a:cxn ang="0">
                      <a:pos x="101" y="23"/>
                    </a:cxn>
                    <a:cxn ang="0">
                      <a:pos x="113" y="37"/>
                    </a:cxn>
                    <a:cxn ang="0">
                      <a:pos x="122" y="54"/>
                    </a:cxn>
                    <a:cxn ang="0">
                      <a:pos x="126" y="75"/>
                    </a:cxn>
                  </a:cxnLst>
                  <a:rect l="0" t="0" r="r" b="b"/>
                  <a:pathLst>
                    <a:path w="136" h="162">
                      <a:moveTo>
                        <a:pt x="136" y="82"/>
                      </a:moveTo>
                      <a:lnTo>
                        <a:pt x="135" y="73"/>
                      </a:lnTo>
                      <a:lnTo>
                        <a:pt x="134" y="65"/>
                      </a:lnTo>
                      <a:lnTo>
                        <a:pt x="133" y="58"/>
                      </a:lnTo>
                      <a:lnTo>
                        <a:pt x="130" y="51"/>
                      </a:lnTo>
                      <a:lnTo>
                        <a:pt x="127" y="43"/>
                      </a:lnTo>
                      <a:lnTo>
                        <a:pt x="124" y="36"/>
                      </a:lnTo>
                      <a:lnTo>
                        <a:pt x="120" y="30"/>
                      </a:lnTo>
                      <a:lnTo>
                        <a:pt x="116" y="24"/>
                      </a:lnTo>
                      <a:lnTo>
                        <a:pt x="111" y="19"/>
                      </a:lnTo>
                      <a:lnTo>
                        <a:pt x="106" y="15"/>
                      </a:lnTo>
                      <a:lnTo>
                        <a:pt x="100" y="11"/>
                      </a:lnTo>
                      <a:lnTo>
                        <a:pt x="94" y="7"/>
                      </a:lnTo>
                      <a:lnTo>
                        <a:pt x="88" y="5"/>
                      </a:lnTo>
                      <a:lnTo>
                        <a:pt x="82" y="3"/>
                      </a:lnTo>
                      <a:lnTo>
                        <a:pt x="75" y="2"/>
                      </a:lnTo>
                      <a:lnTo>
                        <a:pt x="68" y="0"/>
                      </a:lnTo>
                      <a:lnTo>
                        <a:pt x="61" y="2"/>
                      </a:lnTo>
                      <a:lnTo>
                        <a:pt x="55" y="3"/>
                      </a:lnTo>
                      <a:lnTo>
                        <a:pt x="48" y="5"/>
                      </a:lnTo>
                      <a:lnTo>
                        <a:pt x="42" y="7"/>
                      </a:lnTo>
                      <a:lnTo>
                        <a:pt x="35" y="11"/>
                      </a:lnTo>
                      <a:lnTo>
                        <a:pt x="29" y="15"/>
                      </a:lnTo>
                      <a:lnTo>
                        <a:pt x="24" y="19"/>
                      </a:lnTo>
                      <a:lnTo>
                        <a:pt x="19" y="24"/>
                      </a:lnTo>
                      <a:lnTo>
                        <a:pt x="15" y="30"/>
                      </a:lnTo>
                      <a:lnTo>
                        <a:pt x="11" y="36"/>
                      </a:lnTo>
                      <a:lnTo>
                        <a:pt x="8" y="43"/>
                      </a:lnTo>
                      <a:lnTo>
                        <a:pt x="5" y="51"/>
                      </a:lnTo>
                      <a:lnTo>
                        <a:pt x="3" y="58"/>
                      </a:lnTo>
                      <a:lnTo>
                        <a:pt x="1" y="65"/>
                      </a:lnTo>
                      <a:lnTo>
                        <a:pt x="0" y="73"/>
                      </a:lnTo>
                      <a:lnTo>
                        <a:pt x="0" y="82"/>
                      </a:lnTo>
                      <a:lnTo>
                        <a:pt x="0" y="90"/>
                      </a:lnTo>
                      <a:lnTo>
                        <a:pt x="1" y="99"/>
                      </a:lnTo>
                      <a:lnTo>
                        <a:pt x="3" y="106"/>
                      </a:lnTo>
                      <a:lnTo>
                        <a:pt x="5" y="113"/>
                      </a:lnTo>
                      <a:lnTo>
                        <a:pt x="8" y="120"/>
                      </a:lnTo>
                      <a:lnTo>
                        <a:pt x="11" y="127"/>
                      </a:lnTo>
                      <a:lnTo>
                        <a:pt x="15" y="133"/>
                      </a:lnTo>
                      <a:lnTo>
                        <a:pt x="19" y="139"/>
                      </a:lnTo>
                      <a:lnTo>
                        <a:pt x="24" y="144"/>
                      </a:lnTo>
                      <a:lnTo>
                        <a:pt x="29" y="149"/>
                      </a:lnTo>
                      <a:lnTo>
                        <a:pt x="35" y="153"/>
                      </a:lnTo>
                      <a:lnTo>
                        <a:pt x="42" y="156"/>
                      </a:lnTo>
                      <a:lnTo>
                        <a:pt x="48" y="159"/>
                      </a:lnTo>
                      <a:lnTo>
                        <a:pt x="55" y="161"/>
                      </a:lnTo>
                      <a:lnTo>
                        <a:pt x="61" y="162"/>
                      </a:lnTo>
                      <a:lnTo>
                        <a:pt x="68" y="162"/>
                      </a:lnTo>
                      <a:lnTo>
                        <a:pt x="75" y="162"/>
                      </a:lnTo>
                      <a:lnTo>
                        <a:pt x="82" y="161"/>
                      </a:lnTo>
                      <a:lnTo>
                        <a:pt x="88" y="159"/>
                      </a:lnTo>
                      <a:lnTo>
                        <a:pt x="94" y="156"/>
                      </a:lnTo>
                      <a:lnTo>
                        <a:pt x="100" y="153"/>
                      </a:lnTo>
                      <a:lnTo>
                        <a:pt x="106" y="149"/>
                      </a:lnTo>
                      <a:lnTo>
                        <a:pt x="111" y="144"/>
                      </a:lnTo>
                      <a:lnTo>
                        <a:pt x="116" y="139"/>
                      </a:lnTo>
                      <a:lnTo>
                        <a:pt x="120" y="133"/>
                      </a:lnTo>
                      <a:lnTo>
                        <a:pt x="124" y="127"/>
                      </a:lnTo>
                      <a:lnTo>
                        <a:pt x="127" y="120"/>
                      </a:lnTo>
                      <a:lnTo>
                        <a:pt x="130" y="113"/>
                      </a:lnTo>
                      <a:lnTo>
                        <a:pt x="133" y="106"/>
                      </a:lnTo>
                      <a:lnTo>
                        <a:pt x="134" y="99"/>
                      </a:lnTo>
                      <a:lnTo>
                        <a:pt x="135" y="90"/>
                      </a:lnTo>
                      <a:lnTo>
                        <a:pt x="136" y="82"/>
                      </a:lnTo>
                      <a:close/>
                      <a:moveTo>
                        <a:pt x="127" y="82"/>
                      </a:moveTo>
                      <a:lnTo>
                        <a:pt x="126" y="89"/>
                      </a:lnTo>
                      <a:lnTo>
                        <a:pt x="125" y="96"/>
                      </a:lnTo>
                      <a:lnTo>
                        <a:pt x="124" y="102"/>
                      </a:lnTo>
                      <a:lnTo>
                        <a:pt x="122" y="109"/>
                      </a:lnTo>
                      <a:lnTo>
                        <a:pt x="120" y="115"/>
                      </a:lnTo>
                      <a:lnTo>
                        <a:pt x="117" y="121"/>
                      </a:lnTo>
                      <a:lnTo>
                        <a:pt x="113" y="126"/>
                      </a:lnTo>
                      <a:lnTo>
                        <a:pt x="109" y="131"/>
                      </a:lnTo>
                      <a:lnTo>
                        <a:pt x="105" y="136"/>
                      </a:lnTo>
                      <a:lnTo>
                        <a:pt x="101" y="141"/>
                      </a:lnTo>
                      <a:lnTo>
                        <a:pt x="96" y="143"/>
                      </a:lnTo>
                      <a:lnTo>
                        <a:pt x="91" y="147"/>
                      </a:lnTo>
                      <a:lnTo>
                        <a:pt x="85" y="149"/>
                      </a:lnTo>
                      <a:lnTo>
                        <a:pt x="80" y="150"/>
                      </a:lnTo>
                      <a:lnTo>
                        <a:pt x="74" y="151"/>
                      </a:lnTo>
                      <a:lnTo>
                        <a:pt x="68" y="151"/>
                      </a:lnTo>
                      <a:lnTo>
                        <a:pt x="62" y="151"/>
                      </a:lnTo>
                      <a:lnTo>
                        <a:pt x="56" y="150"/>
                      </a:lnTo>
                      <a:lnTo>
                        <a:pt x="51" y="149"/>
                      </a:lnTo>
                      <a:lnTo>
                        <a:pt x="45" y="147"/>
                      </a:lnTo>
                      <a:lnTo>
                        <a:pt x="40" y="143"/>
                      </a:lnTo>
                      <a:lnTo>
                        <a:pt x="34" y="141"/>
                      </a:lnTo>
                      <a:lnTo>
                        <a:pt x="30" y="136"/>
                      </a:lnTo>
                      <a:lnTo>
                        <a:pt x="26" y="131"/>
                      </a:lnTo>
                      <a:lnTo>
                        <a:pt x="22" y="126"/>
                      </a:lnTo>
                      <a:lnTo>
                        <a:pt x="19" y="121"/>
                      </a:lnTo>
                      <a:lnTo>
                        <a:pt x="16" y="115"/>
                      </a:lnTo>
                      <a:lnTo>
                        <a:pt x="13" y="109"/>
                      </a:lnTo>
                      <a:lnTo>
                        <a:pt x="11" y="102"/>
                      </a:lnTo>
                      <a:lnTo>
                        <a:pt x="10" y="96"/>
                      </a:lnTo>
                      <a:lnTo>
                        <a:pt x="9" y="89"/>
                      </a:lnTo>
                      <a:lnTo>
                        <a:pt x="9" y="82"/>
                      </a:lnTo>
                      <a:lnTo>
                        <a:pt x="9" y="75"/>
                      </a:lnTo>
                      <a:lnTo>
                        <a:pt x="10" y="67"/>
                      </a:lnTo>
                      <a:lnTo>
                        <a:pt x="11" y="61"/>
                      </a:lnTo>
                      <a:lnTo>
                        <a:pt x="13" y="54"/>
                      </a:lnTo>
                      <a:lnTo>
                        <a:pt x="16" y="48"/>
                      </a:lnTo>
                      <a:lnTo>
                        <a:pt x="19" y="42"/>
                      </a:lnTo>
                      <a:lnTo>
                        <a:pt x="22" y="37"/>
                      </a:lnTo>
                      <a:lnTo>
                        <a:pt x="26" y="33"/>
                      </a:lnTo>
                      <a:lnTo>
                        <a:pt x="30" y="28"/>
                      </a:lnTo>
                      <a:lnTo>
                        <a:pt x="34" y="23"/>
                      </a:lnTo>
                      <a:lnTo>
                        <a:pt x="40" y="21"/>
                      </a:lnTo>
                      <a:lnTo>
                        <a:pt x="45" y="17"/>
                      </a:lnTo>
                      <a:lnTo>
                        <a:pt x="51" y="15"/>
                      </a:lnTo>
                      <a:lnTo>
                        <a:pt x="56" y="13"/>
                      </a:lnTo>
                      <a:lnTo>
                        <a:pt x="62" y="12"/>
                      </a:lnTo>
                      <a:lnTo>
                        <a:pt x="68" y="11"/>
                      </a:lnTo>
                      <a:lnTo>
                        <a:pt x="74" y="12"/>
                      </a:lnTo>
                      <a:lnTo>
                        <a:pt x="80" y="13"/>
                      </a:lnTo>
                      <a:lnTo>
                        <a:pt x="85" y="15"/>
                      </a:lnTo>
                      <a:lnTo>
                        <a:pt x="91" y="17"/>
                      </a:lnTo>
                      <a:lnTo>
                        <a:pt x="96" y="21"/>
                      </a:lnTo>
                      <a:lnTo>
                        <a:pt x="101" y="23"/>
                      </a:lnTo>
                      <a:lnTo>
                        <a:pt x="105" y="28"/>
                      </a:lnTo>
                      <a:lnTo>
                        <a:pt x="109" y="33"/>
                      </a:lnTo>
                      <a:lnTo>
                        <a:pt x="113" y="37"/>
                      </a:lnTo>
                      <a:lnTo>
                        <a:pt x="117" y="42"/>
                      </a:lnTo>
                      <a:lnTo>
                        <a:pt x="120" y="48"/>
                      </a:lnTo>
                      <a:lnTo>
                        <a:pt x="122" y="54"/>
                      </a:lnTo>
                      <a:lnTo>
                        <a:pt x="124" y="61"/>
                      </a:lnTo>
                      <a:lnTo>
                        <a:pt x="125" y="67"/>
                      </a:lnTo>
                      <a:lnTo>
                        <a:pt x="126" y="75"/>
                      </a:lnTo>
                      <a:lnTo>
                        <a:pt x="127" y="82"/>
                      </a:lnTo>
                      <a:close/>
                    </a:path>
                  </a:pathLst>
                </a:custGeom>
                <a:solidFill>
                  <a:srgbClr val="F9DAB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TW" altLang="en-US"/>
                </a:p>
              </p:txBody>
            </p:sp>
            <p:sp>
              <p:nvSpPr>
                <p:cNvPr id="209" name="Freeform 34"/>
                <p:cNvSpPr>
                  <a:spLocks noEditPoints="1"/>
                </p:cNvSpPr>
                <p:nvPr/>
              </p:nvSpPr>
              <p:spPr bwMode="auto">
                <a:xfrm>
                  <a:off x="1149" y="2647"/>
                  <a:ext cx="25" cy="25"/>
                </a:xfrm>
                <a:custGeom>
                  <a:avLst/>
                  <a:gdLst/>
                  <a:ahLst/>
                  <a:cxnLst>
                    <a:cxn ang="0">
                      <a:pos x="127" y="69"/>
                    </a:cxn>
                    <a:cxn ang="0">
                      <a:pos x="124" y="53"/>
                    </a:cxn>
                    <a:cxn ang="0">
                      <a:pos x="119" y="40"/>
                    </a:cxn>
                    <a:cxn ang="0">
                      <a:pos x="113" y="28"/>
                    </a:cxn>
                    <a:cxn ang="0">
                      <a:pos x="104" y="17"/>
                    </a:cxn>
                    <a:cxn ang="0">
                      <a:pos x="94" y="10"/>
                    </a:cxn>
                    <a:cxn ang="0">
                      <a:pos x="83" y="4"/>
                    </a:cxn>
                    <a:cxn ang="0">
                      <a:pos x="71" y="0"/>
                    </a:cxn>
                    <a:cxn ang="0">
                      <a:pos x="58" y="0"/>
                    </a:cxn>
                    <a:cxn ang="0">
                      <a:pos x="45" y="4"/>
                    </a:cxn>
                    <a:cxn ang="0">
                      <a:pos x="33" y="10"/>
                    </a:cxn>
                    <a:cxn ang="0">
                      <a:pos x="23" y="17"/>
                    </a:cxn>
                    <a:cxn ang="0">
                      <a:pos x="15" y="28"/>
                    </a:cxn>
                    <a:cxn ang="0">
                      <a:pos x="8" y="40"/>
                    </a:cxn>
                    <a:cxn ang="0">
                      <a:pos x="3" y="53"/>
                    </a:cxn>
                    <a:cxn ang="0">
                      <a:pos x="0" y="69"/>
                    </a:cxn>
                    <a:cxn ang="0">
                      <a:pos x="0" y="83"/>
                    </a:cxn>
                    <a:cxn ang="0">
                      <a:pos x="3" y="99"/>
                    </a:cxn>
                    <a:cxn ang="0">
                      <a:pos x="8" y="112"/>
                    </a:cxn>
                    <a:cxn ang="0">
                      <a:pos x="15" y="124"/>
                    </a:cxn>
                    <a:cxn ang="0">
                      <a:pos x="23" y="135"/>
                    </a:cxn>
                    <a:cxn ang="0">
                      <a:pos x="33" y="142"/>
                    </a:cxn>
                    <a:cxn ang="0">
                      <a:pos x="45" y="148"/>
                    </a:cxn>
                    <a:cxn ang="0">
                      <a:pos x="58" y="151"/>
                    </a:cxn>
                    <a:cxn ang="0">
                      <a:pos x="71" y="151"/>
                    </a:cxn>
                    <a:cxn ang="0">
                      <a:pos x="83" y="148"/>
                    </a:cxn>
                    <a:cxn ang="0">
                      <a:pos x="94" y="142"/>
                    </a:cxn>
                    <a:cxn ang="0">
                      <a:pos x="104" y="135"/>
                    </a:cxn>
                    <a:cxn ang="0">
                      <a:pos x="113" y="124"/>
                    </a:cxn>
                    <a:cxn ang="0">
                      <a:pos x="119" y="112"/>
                    </a:cxn>
                    <a:cxn ang="0">
                      <a:pos x="124" y="99"/>
                    </a:cxn>
                    <a:cxn ang="0">
                      <a:pos x="127" y="83"/>
                    </a:cxn>
                    <a:cxn ang="0">
                      <a:pos x="118" y="76"/>
                    </a:cxn>
                    <a:cxn ang="0">
                      <a:pos x="117" y="89"/>
                    </a:cxn>
                    <a:cxn ang="0">
                      <a:pos x="114" y="101"/>
                    </a:cxn>
                    <a:cxn ang="0">
                      <a:pos x="102" y="121"/>
                    </a:cxn>
                    <a:cxn ang="0">
                      <a:pos x="85" y="136"/>
                    </a:cxn>
                    <a:cxn ang="0">
                      <a:pos x="75" y="139"/>
                    </a:cxn>
                    <a:cxn ang="0">
                      <a:pos x="64" y="141"/>
                    </a:cxn>
                    <a:cxn ang="0">
                      <a:pos x="53" y="139"/>
                    </a:cxn>
                    <a:cxn ang="0">
                      <a:pos x="43" y="136"/>
                    </a:cxn>
                    <a:cxn ang="0">
                      <a:pos x="33" y="130"/>
                    </a:cxn>
                    <a:cxn ang="0">
                      <a:pos x="25" y="121"/>
                    </a:cxn>
                    <a:cxn ang="0">
                      <a:pos x="18" y="112"/>
                    </a:cxn>
                    <a:cxn ang="0">
                      <a:pos x="13" y="101"/>
                    </a:cxn>
                    <a:cxn ang="0">
                      <a:pos x="10" y="89"/>
                    </a:cxn>
                    <a:cxn ang="0">
                      <a:pos x="9" y="76"/>
                    </a:cxn>
                    <a:cxn ang="0">
                      <a:pos x="10" y="63"/>
                    </a:cxn>
                    <a:cxn ang="0">
                      <a:pos x="13" y="51"/>
                    </a:cxn>
                    <a:cxn ang="0">
                      <a:pos x="25" y="30"/>
                    </a:cxn>
                    <a:cxn ang="0">
                      <a:pos x="43" y="16"/>
                    </a:cxn>
                    <a:cxn ang="0">
                      <a:pos x="53" y="12"/>
                    </a:cxn>
                    <a:cxn ang="0">
                      <a:pos x="64" y="11"/>
                    </a:cxn>
                    <a:cxn ang="0">
                      <a:pos x="75" y="12"/>
                    </a:cxn>
                    <a:cxn ang="0">
                      <a:pos x="85" y="16"/>
                    </a:cxn>
                    <a:cxn ang="0">
                      <a:pos x="102" y="30"/>
                    </a:cxn>
                    <a:cxn ang="0">
                      <a:pos x="114" y="51"/>
                    </a:cxn>
                    <a:cxn ang="0">
                      <a:pos x="117" y="63"/>
                    </a:cxn>
                    <a:cxn ang="0">
                      <a:pos x="118" y="76"/>
                    </a:cxn>
                  </a:cxnLst>
                  <a:rect l="0" t="0" r="r" b="b"/>
                  <a:pathLst>
                    <a:path w="127" h="151">
                      <a:moveTo>
                        <a:pt x="127" y="76"/>
                      </a:moveTo>
                      <a:lnTo>
                        <a:pt x="127" y="69"/>
                      </a:lnTo>
                      <a:lnTo>
                        <a:pt x="126" y="60"/>
                      </a:lnTo>
                      <a:lnTo>
                        <a:pt x="124" y="53"/>
                      </a:lnTo>
                      <a:lnTo>
                        <a:pt x="122" y="46"/>
                      </a:lnTo>
                      <a:lnTo>
                        <a:pt x="119" y="40"/>
                      </a:lnTo>
                      <a:lnTo>
                        <a:pt x="116" y="34"/>
                      </a:lnTo>
                      <a:lnTo>
                        <a:pt x="113" y="28"/>
                      </a:lnTo>
                      <a:lnTo>
                        <a:pt x="109" y="22"/>
                      </a:lnTo>
                      <a:lnTo>
                        <a:pt x="104" y="17"/>
                      </a:lnTo>
                      <a:lnTo>
                        <a:pt x="99" y="13"/>
                      </a:lnTo>
                      <a:lnTo>
                        <a:pt x="94" y="10"/>
                      </a:lnTo>
                      <a:lnTo>
                        <a:pt x="89" y="6"/>
                      </a:lnTo>
                      <a:lnTo>
                        <a:pt x="83" y="4"/>
                      </a:lnTo>
                      <a:lnTo>
                        <a:pt x="77" y="1"/>
                      </a:lnTo>
                      <a:lnTo>
                        <a:pt x="71" y="0"/>
                      </a:lnTo>
                      <a:lnTo>
                        <a:pt x="64" y="0"/>
                      </a:lnTo>
                      <a:lnTo>
                        <a:pt x="58" y="0"/>
                      </a:lnTo>
                      <a:lnTo>
                        <a:pt x="51" y="1"/>
                      </a:lnTo>
                      <a:lnTo>
                        <a:pt x="45" y="4"/>
                      </a:lnTo>
                      <a:lnTo>
                        <a:pt x="40" y="6"/>
                      </a:lnTo>
                      <a:lnTo>
                        <a:pt x="33" y="10"/>
                      </a:lnTo>
                      <a:lnTo>
                        <a:pt x="28" y="13"/>
                      </a:lnTo>
                      <a:lnTo>
                        <a:pt x="23" y="17"/>
                      </a:lnTo>
                      <a:lnTo>
                        <a:pt x="19" y="22"/>
                      </a:lnTo>
                      <a:lnTo>
                        <a:pt x="15" y="28"/>
                      </a:lnTo>
                      <a:lnTo>
                        <a:pt x="11" y="34"/>
                      </a:lnTo>
                      <a:lnTo>
                        <a:pt x="8" y="40"/>
                      </a:lnTo>
                      <a:lnTo>
                        <a:pt x="5" y="46"/>
                      </a:lnTo>
                      <a:lnTo>
                        <a:pt x="3" y="53"/>
                      </a:lnTo>
                      <a:lnTo>
                        <a:pt x="1" y="60"/>
                      </a:lnTo>
                      <a:lnTo>
                        <a:pt x="0" y="69"/>
                      </a:lnTo>
                      <a:lnTo>
                        <a:pt x="0" y="76"/>
                      </a:lnTo>
                      <a:lnTo>
                        <a:pt x="0" y="83"/>
                      </a:lnTo>
                      <a:lnTo>
                        <a:pt x="1" y="91"/>
                      </a:lnTo>
                      <a:lnTo>
                        <a:pt x="3" y="99"/>
                      </a:lnTo>
                      <a:lnTo>
                        <a:pt x="5" y="105"/>
                      </a:lnTo>
                      <a:lnTo>
                        <a:pt x="8" y="112"/>
                      </a:lnTo>
                      <a:lnTo>
                        <a:pt x="11" y="118"/>
                      </a:lnTo>
                      <a:lnTo>
                        <a:pt x="15" y="124"/>
                      </a:lnTo>
                      <a:lnTo>
                        <a:pt x="19" y="130"/>
                      </a:lnTo>
                      <a:lnTo>
                        <a:pt x="23" y="135"/>
                      </a:lnTo>
                      <a:lnTo>
                        <a:pt x="28" y="138"/>
                      </a:lnTo>
                      <a:lnTo>
                        <a:pt x="33" y="142"/>
                      </a:lnTo>
                      <a:lnTo>
                        <a:pt x="40" y="145"/>
                      </a:lnTo>
                      <a:lnTo>
                        <a:pt x="45" y="148"/>
                      </a:lnTo>
                      <a:lnTo>
                        <a:pt x="51" y="150"/>
                      </a:lnTo>
                      <a:lnTo>
                        <a:pt x="58" y="151"/>
                      </a:lnTo>
                      <a:lnTo>
                        <a:pt x="64" y="151"/>
                      </a:lnTo>
                      <a:lnTo>
                        <a:pt x="71" y="151"/>
                      </a:lnTo>
                      <a:lnTo>
                        <a:pt x="77" y="150"/>
                      </a:lnTo>
                      <a:lnTo>
                        <a:pt x="83" y="148"/>
                      </a:lnTo>
                      <a:lnTo>
                        <a:pt x="89" y="145"/>
                      </a:lnTo>
                      <a:lnTo>
                        <a:pt x="94" y="142"/>
                      </a:lnTo>
                      <a:lnTo>
                        <a:pt x="99" y="138"/>
                      </a:lnTo>
                      <a:lnTo>
                        <a:pt x="104" y="135"/>
                      </a:lnTo>
                      <a:lnTo>
                        <a:pt x="109" y="130"/>
                      </a:lnTo>
                      <a:lnTo>
                        <a:pt x="113" y="124"/>
                      </a:lnTo>
                      <a:lnTo>
                        <a:pt x="116" y="118"/>
                      </a:lnTo>
                      <a:lnTo>
                        <a:pt x="119" y="112"/>
                      </a:lnTo>
                      <a:lnTo>
                        <a:pt x="122" y="105"/>
                      </a:lnTo>
                      <a:lnTo>
                        <a:pt x="124" y="99"/>
                      </a:lnTo>
                      <a:lnTo>
                        <a:pt x="126" y="91"/>
                      </a:lnTo>
                      <a:lnTo>
                        <a:pt x="127" y="83"/>
                      </a:lnTo>
                      <a:lnTo>
                        <a:pt x="127" y="76"/>
                      </a:lnTo>
                      <a:close/>
                      <a:moveTo>
                        <a:pt x="118" y="76"/>
                      </a:moveTo>
                      <a:lnTo>
                        <a:pt x="118" y="82"/>
                      </a:lnTo>
                      <a:lnTo>
                        <a:pt x="117" y="89"/>
                      </a:lnTo>
                      <a:lnTo>
                        <a:pt x="116" y="95"/>
                      </a:lnTo>
                      <a:lnTo>
                        <a:pt x="114" y="101"/>
                      </a:lnTo>
                      <a:lnTo>
                        <a:pt x="109" y="112"/>
                      </a:lnTo>
                      <a:lnTo>
                        <a:pt x="102" y="121"/>
                      </a:lnTo>
                      <a:lnTo>
                        <a:pt x="94" y="130"/>
                      </a:lnTo>
                      <a:lnTo>
                        <a:pt x="85" y="136"/>
                      </a:lnTo>
                      <a:lnTo>
                        <a:pt x="80" y="138"/>
                      </a:lnTo>
                      <a:lnTo>
                        <a:pt x="75" y="139"/>
                      </a:lnTo>
                      <a:lnTo>
                        <a:pt x="70" y="141"/>
                      </a:lnTo>
                      <a:lnTo>
                        <a:pt x="64" y="141"/>
                      </a:lnTo>
                      <a:lnTo>
                        <a:pt x="59" y="141"/>
                      </a:lnTo>
                      <a:lnTo>
                        <a:pt x="53" y="139"/>
                      </a:lnTo>
                      <a:lnTo>
                        <a:pt x="48" y="138"/>
                      </a:lnTo>
                      <a:lnTo>
                        <a:pt x="43" y="136"/>
                      </a:lnTo>
                      <a:lnTo>
                        <a:pt x="38" y="132"/>
                      </a:lnTo>
                      <a:lnTo>
                        <a:pt x="33" y="130"/>
                      </a:lnTo>
                      <a:lnTo>
                        <a:pt x="29" y="126"/>
                      </a:lnTo>
                      <a:lnTo>
                        <a:pt x="25" y="121"/>
                      </a:lnTo>
                      <a:lnTo>
                        <a:pt x="21" y="117"/>
                      </a:lnTo>
                      <a:lnTo>
                        <a:pt x="18" y="112"/>
                      </a:lnTo>
                      <a:lnTo>
                        <a:pt x="16" y="107"/>
                      </a:lnTo>
                      <a:lnTo>
                        <a:pt x="13" y="101"/>
                      </a:lnTo>
                      <a:lnTo>
                        <a:pt x="12" y="95"/>
                      </a:lnTo>
                      <a:lnTo>
                        <a:pt x="10" y="89"/>
                      </a:lnTo>
                      <a:lnTo>
                        <a:pt x="9" y="82"/>
                      </a:lnTo>
                      <a:lnTo>
                        <a:pt x="9" y="76"/>
                      </a:lnTo>
                      <a:lnTo>
                        <a:pt x="9" y="69"/>
                      </a:lnTo>
                      <a:lnTo>
                        <a:pt x="10" y="63"/>
                      </a:lnTo>
                      <a:lnTo>
                        <a:pt x="12" y="57"/>
                      </a:lnTo>
                      <a:lnTo>
                        <a:pt x="13" y="51"/>
                      </a:lnTo>
                      <a:lnTo>
                        <a:pt x="18" y="40"/>
                      </a:lnTo>
                      <a:lnTo>
                        <a:pt x="25" y="30"/>
                      </a:lnTo>
                      <a:lnTo>
                        <a:pt x="33" y="22"/>
                      </a:lnTo>
                      <a:lnTo>
                        <a:pt x="43" y="16"/>
                      </a:lnTo>
                      <a:lnTo>
                        <a:pt x="48" y="13"/>
                      </a:lnTo>
                      <a:lnTo>
                        <a:pt x="53" y="12"/>
                      </a:lnTo>
                      <a:lnTo>
                        <a:pt x="59" y="11"/>
                      </a:lnTo>
                      <a:lnTo>
                        <a:pt x="64" y="11"/>
                      </a:lnTo>
                      <a:lnTo>
                        <a:pt x="70" y="11"/>
                      </a:lnTo>
                      <a:lnTo>
                        <a:pt x="75" y="12"/>
                      </a:lnTo>
                      <a:lnTo>
                        <a:pt x="80" y="13"/>
                      </a:lnTo>
                      <a:lnTo>
                        <a:pt x="85" y="16"/>
                      </a:lnTo>
                      <a:lnTo>
                        <a:pt x="94" y="22"/>
                      </a:lnTo>
                      <a:lnTo>
                        <a:pt x="102" y="30"/>
                      </a:lnTo>
                      <a:lnTo>
                        <a:pt x="109" y="40"/>
                      </a:lnTo>
                      <a:lnTo>
                        <a:pt x="114" y="51"/>
                      </a:lnTo>
                      <a:lnTo>
                        <a:pt x="116" y="57"/>
                      </a:lnTo>
                      <a:lnTo>
                        <a:pt x="117" y="63"/>
                      </a:lnTo>
                      <a:lnTo>
                        <a:pt x="118" y="69"/>
                      </a:lnTo>
                      <a:lnTo>
                        <a:pt x="118" y="76"/>
                      </a:lnTo>
                      <a:close/>
                    </a:path>
                  </a:pathLst>
                </a:custGeom>
                <a:solidFill>
                  <a:srgbClr val="F9DDB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TW" altLang="en-US"/>
                </a:p>
              </p:txBody>
            </p:sp>
            <p:sp>
              <p:nvSpPr>
                <p:cNvPr id="210" name="Freeform 35"/>
                <p:cNvSpPr>
                  <a:spLocks noEditPoints="1"/>
                </p:cNvSpPr>
                <p:nvPr/>
              </p:nvSpPr>
              <p:spPr bwMode="auto">
                <a:xfrm>
                  <a:off x="1150" y="2648"/>
                  <a:ext cx="23" cy="23"/>
                </a:xfrm>
                <a:custGeom>
                  <a:avLst/>
                  <a:gdLst/>
                  <a:ahLst/>
                  <a:cxnLst>
                    <a:cxn ang="0">
                      <a:pos x="117" y="64"/>
                    </a:cxn>
                    <a:cxn ang="0">
                      <a:pos x="115" y="50"/>
                    </a:cxn>
                    <a:cxn ang="0">
                      <a:pos x="110" y="37"/>
                    </a:cxn>
                    <a:cxn ang="0">
                      <a:pos x="104" y="26"/>
                    </a:cxn>
                    <a:cxn ang="0">
                      <a:pos x="96" y="17"/>
                    </a:cxn>
                    <a:cxn ang="0">
                      <a:pos x="87" y="10"/>
                    </a:cxn>
                    <a:cxn ang="0">
                      <a:pos x="76" y="4"/>
                    </a:cxn>
                    <a:cxn ang="0">
                      <a:pos x="65" y="1"/>
                    </a:cxn>
                    <a:cxn ang="0">
                      <a:pos x="53" y="1"/>
                    </a:cxn>
                    <a:cxn ang="0">
                      <a:pos x="42" y="4"/>
                    </a:cxn>
                    <a:cxn ang="0">
                      <a:pos x="31" y="10"/>
                    </a:cxn>
                    <a:cxn ang="0">
                      <a:pos x="21" y="17"/>
                    </a:cxn>
                    <a:cxn ang="0">
                      <a:pos x="13" y="26"/>
                    </a:cxn>
                    <a:cxn ang="0">
                      <a:pos x="7" y="37"/>
                    </a:cxn>
                    <a:cxn ang="0">
                      <a:pos x="2" y="50"/>
                    </a:cxn>
                    <a:cxn ang="0">
                      <a:pos x="0" y="64"/>
                    </a:cxn>
                    <a:cxn ang="0">
                      <a:pos x="0" y="78"/>
                    </a:cxn>
                    <a:cxn ang="0">
                      <a:pos x="2" y="91"/>
                    </a:cxn>
                    <a:cxn ang="0">
                      <a:pos x="7" y="104"/>
                    </a:cxn>
                    <a:cxn ang="0">
                      <a:pos x="13" y="115"/>
                    </a:cxn>
                    <a:cxn ang="0">
                      <a:pos x="21" y="125"/>
                    </a:cxn>
                    <a:cxn ang="0">
                      <a:pos x="31" y="132"/>
                    </a:cxn>
                    <a:cxn ang="0">
                      <a:pos x="42" y="138"/>
                    </a:cxn>
                    <a:cxn ang="0">
                      <a:pos x="53" y="140"/>
                    </a:cxn>
                    <a:cxn ang="0">
                      <a:pos x="65" y="140"/>
                    </a:cxn>
                    <a:cxn ang="0">
                      <a:pos x="76" y="138"/>
                    </a:cxn>
                    <a:cxn ang="0">
                      <a:pos x="87" y="132"/>
                    </a:cxn>
                    <a:cxn ang="0">
                      <a:pos x="96" y="125"/>
                    </a:cxn>
                    <a:cxn ang="0">
                      <a:pos x="104" y="115"/>
                    </a:cxn>
                    <a:cxn ang="0">
                      <a:pos x="110" y="104"/>
                    </a:cxn>
                    <a:cxn ang="0">
                      <a:pos x="115" y="91"/>
                    </a:cxn>
                    <a:cxn ang="0">
                      <a:pos x="117" y="78"/>
                    </a:cxn>
                    <a:cxn ang="0">
                      <a:pos x="109" y="71"/>
                    </a:cxn>
                    <a:cxn ang="0">
                      <a:pos x="105" y="94"/>
                    </a:cxn>
                    <a:cxn ang="0">
                      <a:pos x="94" y="113"/>
                    </a:cxn>
                    <a:cxn ang="0">
                      <a:pos x="78" y="126"/>
                    </a:cxn>
                    <a:cxn ang="0">
                      <a:pos x="59" y="130"/>
                    </a:cxn>
                    <a:cxn ang="0">
                      <a:pos x="40" y="126"/>
                    </a:cxn>
                    <a:cxn ang="0">
                      <a:pos x="23" y="113"/>
                    </a:cxn>
                    <a:cxn ang="0">
                      <a:pos x="13" y="94"/>
                    </a:cxn>
                    <a:cxn ang="0">
                      <a:pos x="9" y="71"/>
                    </a:cxn>
                    <a:cxn ang="0">
                      <a:pos x="13" y="48"/>
                    </a:cxn>
                    <a:cxn ang="0">
                      <a:pos x="23" y="29"/>
                    </a:cxn>
                    <a:cxn ang="0">
                      <a:pos x="40" y="16"/>
                    </a:cxn>
                    <a:cxn ang="0">
                      <a:pos x="59" y="11"/>
                    </a:cxn>
                    <a:cxn ang="0">
                      <a:pos x="78" y="16"/>
                    </a:cxn>
                    <a:cxn ang="0">
                      <a:pos x="94" y="29"/>
                    </a:cxn>
                    <a:cxn ang="0">
                      <a:pos x="105" y="48"/>
                    </a:cxn>
                    <a:cxn ang="0">
                      <a:pos x="109" y="71"/>
                    </a:cxn>
                  </a:cxnLst>
                  <a:rect l="0" t="0" r="r" b="b"/>
                  <a:pathLst>
                    <a:path w="118" h="140">
                      <a:moveTo>
                        <a:pt x="118" y="71"/>
                      </a:moveTo>
                      <a:lnTo>
                        <a:pt x="117" y="64"/>
                      </a:lnTo>
                      <a:lnTo>
                        <a:pt x="116" y="56"/>
                      </a:lnTo>
                      <a:lnTo>
                        <a:pt x="115" y="50"/>
                      </a:lnTo>
                      <a:lnTo>
                        <a:pt x="113" y="43"/>
                      </a:lnTo>
                      <a:lnTo>
                        <a:pt x="110" y="37"/>
                      </a:lnTo>
                      <a:lnTo>
                        <a:pt x="108" y="31"/>
                      </a:lnTo>
                      <a:lnTo>
                        <a:pt x="104" y="26"/>
                      </a:lnTo>
                      <a:lnTo>
                        <a:pt x="100" y="22"/>
                      </a:lnTo>
                      <a:lnTo>
                        <a:pt x="96" y="17"/>
                      </a:lnTo>
                      <a:lnTo>
                        <a:pt x="92" y="12"/>
                      </a:lnTo>
                      <a:lnTo>
                        <a:pt x="87" y="10"/>
                      </a:lnTo>
                      <a:lnTo>
                        <a:pt x="82" y="6"/>
                      </a:lnTo>
                      <a:lnTo>
                        <a:pt x="76" y="4"/>
                      </a:lnTo>
                      <a:lnTo>
                        <a:pt x="71" y="2"/>
                      </a:lnTo>
                      <a:lnTo>
                        <a:pt x="65" y="1"/>
                      </a:lnTo>
                      <a:lnTo>
                        <a:pt x="59" y="0"/>
                      </a:lnTo>
                      <a:lnTo>
                        <a:pt x="53" y="1"/>
                      </a:lnTo>
                      <a:lnTo>
                        <a:pt x="47" y="2"/>
                      </a:lnTo>
                      <a:lnTo>
                        <a:pt x="42" y="4"/>
                      </a:lnTo>
                      <a:lnTo>
                        <a:pt x="36" y="6"/>
                      </a:lnTo>
                      <a:lnTo>
                        <a:pt x="31" y="10"/>
                      </a:lnTo>
                      <a:lnTo>
                        <a:pt x="25" y="12"/>
                      </a:lnTo>
                      <a:lnTo>
                        <a:pt x="21" y="17"/>
                      </a:lnTo>
                      <a:lnTo>
                        <a:pt x="17" y="22"/>
                      </a:lnTo>
                      <a:lnTo>
                        <a:pt x="13" y="26"/>
                      </a:lnTo>
                      <a:lnTo>
                        <a:pt x="10" y="31"/>
                      </a:lnTo>
                      <a:lnTo>
                        <a:pt x="7" y="37"/>
                      </a:lnTo>
                      <a:lnTo>
                        <a:pt x="4" y="43"/>
                      </a:lnTo>
                      <a:lnTo>
                        <a:pt x="2" y="50"/>
                      </a:lnTo>
                      <a:lnTo>
                        <a:pt x="1" y="56"/>
                      </a:lnTo>
                      <a:lnTo>
                        <a:pt x="0" y="64"/>
                      </a:lnTo>
                      <a:lnTo>
                        <a:pt x="0" y="71"/>
                      </a:lnTo>
                      <a:lnTo>
                        <a:pt x="0" y="78"/>
                      </a:lnTo>
                      <a:lnTo>
                        <a:pt x="1" y="85"/>
                      </a:lnTo>
                      <a:lnTo>
                        <a:pt x="2" y="91"/>
                      </a:lnTo>
                      <a:lnTo>
                        <a:pt x="4" y="98"/>
                      </a:lnTo>
                      <a:lnTo>
                        <a:pt x="7" y="104"/>
                      </a:lnTo>
                      <a:lnTo>
                        <a:pt x="10" y="110"/>
                      </a:lnTo>
                      <a:lnTo>
                        <a:pt x="13" y="115"/>
                      </a:lnTo>
                      <a:lnTo>
                        <a:pt x="17" y="120"/>
                      </a:lnTo>
                      <a:lnTo>
                        <a:pt x="21" y="125"/>
                      </a:lnTo>
                      <a:lnTo>
                        <a:pt x="25" y="128"/>
                      </a:lnTo>
                      <a:lnTo>
                        <a:pt x="31" y="132"/>
                      </a:lnTo>
                      <a:lnTo>
                        <a:pt x="36" y="136"/>
                      </a:lnTo>
                      <a:lnTo>
                        <a:pt x="42" y="138"/>
                      </a:lnTo>
                      <a:lnTo>
                        <a:pt x="47" y="139"/>
                      </a:lnTo>
                      <a:lnTo>
                        <a:pt x="53" y="140"/>
                      </a:lnTo>
                      <a:lnTo>
                        <a:pt x="59" y="140"/>
                      </a:lnTo>
                      <a:lnTo>
                        <a:pt x="65" y="140"/>
                      </a:lnTo>
                      <a:lnTo>
                        <a:pt x="71" y="139"/>
                      </a:lnTo>
                      <a:lnTo>
                        <a:pt x="76" y="138"/>
                      </a:lnTo>
                      <a:lnTo>
                        <a:pt x="82" y="136"/>
                      </a:lnTo>
                      <a:lnTo>
                        <a:pt x="87" y="132"/>
                      </a:lnTo>
                      <a:lnTo>
                        <a:pt x="92" y="128"/>
                      </a:lnTo>
                      <a:lnTo>
                        <a:pt x="96" y="125"/>
                      </a:lnTo>
                      <a:lnTo>
                        <a:pt x="100" y="120"/>
                      </a:lnTo>
                      <a:lnTo>
                        <a:pt x="104" y="115"/>
                      </a:lnTo>
                      <a:lnTo>
                        <a:pt x="108" y="110"/>
                      </a:lnTo>
                      <a:lnTo>
                        <a:pt x="110" y="104"/>
                      </a:lnTo>
                      <a:lnTo>
                        <a:pt x="113" y="98"/>
                      </a:lnTo>
                      <a:lnTo>
                        <a:pt x="115" y="91"/>
                      </a:lnTo>
                      <a:lnTo>
                        <a:pt x="116" y="85"/>
                      </a:lnTo>
                      <a:lnTo>
                        <a:pt x="117" y="78"/>
                      </a:lnTo>
                      <a:lnTo>
                        <a:pt x="118" y="71"/>
                      </a:lnTo>
                      <a:close/>
                      <a:moveTo>
                        <a:pt x="109" y="71"/>
                      </a:moveTo>
                      <a:lnTo>
                        <a:pt x="108" y="83"/>
                      </a:lnTo>
                      <a:lnTo>
                        <a:pt x="105" y="94"/>
                      </a:lnTo>
                      <a:lnTo>
                        <a:pt x="100" y="104"/>
                      </a:lnTo>
                      <a:lnTo>
                        <a:pt x="94" y="113"/>
                      </a:lnTo>
                      <a:lnTo>
                        <a:pt x="87" y="120"/>
                      </a:lnTo>
                      <a:lnTo>
                        <a:pt x="78" y="126"/>
                      </a:lnTo>
                      <a:lnTo>
                        <a:pt x="69" y="128"/>
                      </a:lnTo>
                      <a:lnTo>
                        <a:pt x="59" y="130"/>
                      </a:lnTo>
                      <a:lnTo>
                        <a:pt x="49" y="128"/>
                      </a:lnTo>
                      <a:lnTo>
                        <a:pt x="40" y="126"/>
                      </a:lnTo>
                      <a:lnTo>
                        <a:pt x="31" y="120"/>
                      </a:lnTo>
                      <a:lnTo>
                        <a:pt x="23" y="113"/>
                      </a:lnTo>
                      <a:lnTo>
                        <a:pt x="17" y="104"/>
                      </a:lnTo>
                      <a:lnTo>
                        <a:pt x="13" y="94"/>
                      </a:lnTo>
                      <a:lnTo>
                        <a:pt x="10" y="83"/>
                      </a:lnTo>
                      <a:lnTo>
                        <a:pt x="9" y="71"/>
                      </a:lnTo>
                      <a:lnTo>
                        <a:pt x="10" y="59"/>
                      </a:lnTo>
                      <a:lnTo>
                        <a:pt x="13" y="48"/>
                      </a:lnTo>
                      <a:lnTo>
                        <a:pt x="17" y="37"/>
                      </a:lnTo>
                      <a:lnTo>
                        <a:pt x="23" y="29"/>
                      </a:lnTo>
                      <a:lnTo>
                        <a:pt x="31" y="22"/>
                      </a:lnTo>
                      <a:lnTo>
                        <a:pt x="40" y="16"/>
                      </a:lnTo>
                      <a:lnTo>
                        <a:pt x="49" y="12"/>
                      </a:lnTo>
                      <a:lnTo>
                        <a:pt x="59" y="11"/>
                      </a:lnTo>
                      <a:lnTo>
                        <a:pt x="69" y="12"/>
                      </a:lnTo>
                      <a:lnTo>
                        <a:pt x="78" y="16"/>
                      </a:lnTo>
                      <a:lnTo>
                        <a:pt x="87" y="22"/>
                      </a:lnTo>
                      <a:lnTo>
                        <a:pt x="94" y="29"/>
                      </a:lnTo>
                      <a:lnTo>
                        <a:pt x="100" y="37"/>
                      </a:lnTo>
                      <a:lnTo>
                        <a:pt x="105" y="48"/>
                      </a:lnTo>
                      <a:lnTo>
                        <a:pt x="108" y="59"/>
                      </a:lnTo>
                      <a:lnTo>
                        <a:pt x="109" y="71"/>
                      </a:lnTo>
                      <a:close/>
                    </a:path>
                  </a:pathLst>
                </a:custGeom>
                <a:solidFill>
                  <a:srgbClr val="F9E0B3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TW" altLang="en-US"/>
                </a:p>
              </p:txBody>
            </p:sp>
            <p:sp>
              <p:nvSpPr>
                <p:cNvPr id="211" name="Freeform 36"/>
                <p:cNvSpPr>
                  <a:spLocks noEditPoints="1"/>
                </p:cNvSpPr>
                <p:nvPr/>
              </p:nvSpPr>
              <p:spPr bwMode="auto">
                <a:xfrm>
                  <a:off x="1151" y="2649"/>
                  <a:ext cx="21" cy="21"/>
                </a:xfrm>
                <a:custGeom>
                  <a:avLst/>
                  <a:gdLst/>
                  <a:ahLst/>
                  <a:cxnLst>
                    <a:cxn ang="0">
                      <a:pos x="109" y="58"/>
                    </a:cxn>
                    <a:cxn ang="0">
                      <a:pos x="107" y="46"/>
                    </a:cxn>
                    <a:cxn ang="0">
                      <a:pos x="100" y="29"/>
                    </a:cxn>
                    <a:cxn ang="0">
                      <a:pos x="85" y="11"/>
                    </a:cxn>
                    <a:cxn ang="0">
                      <a:pos x="71" y="2"/>
                    </a:cxn>
                    <a:cxn ang="0">
                      <a:pos x="61" y="0"/>
                    </a:cxn>
                    <a:cxn ang="0">
                      <a:pos x="50" y="0"/>
                    </a:cxn>
                    <a:cxn ang="0">
                      <a:pos x="39" y="2"/>
                    </a:cxn>
                    <a:cxn ang="0">
                      <a:pos x="24" y="11"/>
                    </a:cxn>
                    <a:cxn ang="0">
                      <a:pos x="9" y="29"/>
                    </a:cxn>
                    <a:cxn ang="0">
                      <a:pos x="3" y="46"/>
                    </a:cxn>
                    <a:cxn ang="0">
                      <a:pos x="0" y="58"/>
                    </a:cxn>
                    <a:cxn ang="0">
                      <a:pos x="0" y="71"/>
                    </a:cxn>
                    <a:cxn ang="0">
                      <a:pos x="3" y="84"/>
                    </a:cxn>
                    <a:cxn ang="0">
                      <a:pos x="7" y="96"/>
                    </a:cxn>
                    <a:cxn ang="0">
                      <a:pos x="12" y="106"/>
                    </a:cxn>
                    <a:cxn ang="0">
                      <a:pos x="20" y="115"/>
                    </a:cxn>
                    <a:cxn ang="0">
                      <a:pos x="29" y="121"/>
                    </a:cxn>
                    <a:cxn ang="0">
                      <a:pos x="39" y="127"/>
                    </a:cxn>
                    <a:cxn ang="0">
                      <a:pos x="50" y="130"/>
                    </a:cxn>
                    <a:cxn ang="0">
                      <a:pos x="61" y="130"/>
                    </a:cxn>
                    <a:cxn ang="0">
                      <a:pos x="71" y="127"/>
                    </a:cxn>
                    <a:cxn ang="0">
                      <a:pos x="85" y="119"/>
                    </a:cxn>
                    <a:cxn ang="0">
                      <a:pos x="100" y="101"/>
                    </a:cxn>
                    <a:cxn ang="0">
                      <a:pos x="107" y="84"/>
                    </a:cxn>
                    <a:cxn ang="0">
                      <a:pos x="109" y="71"/>
                    </a:cxn>
                    <a:cxn ang="0">
                      <a:pos x="100" y="65"/>
                    </a:cxn>
                    <a:cxn ang="0">
                      <a:pos x="97" y="85"/>
                    </a:cxn>
                    <a:cxn ang="0">
                      <a:pos x="87" y="103"/>
                    </a:cxn>
                    <a:cxn ang="0">
                      <a:pos x="73" y="114"/>
                    </a:cxn>
                    <a:cxn ang="0">
                      <a:pos x="55" y="119"/>
                    </a:cxn>
                    <a:cxn ang="0">
                      <a:pos x="38" y="114"/>
                    </a:cxn>
                    <a:cxn ang="0">
                      <a:pos x="22" y="103"/>
                    </a:cxn>
                    <a:cxn ang="0">
                      <a:pos x="13" y="85"/>
                    </a:cxn>
                    <a:cxn ang="0">
                      <a:pos x="9" y="65"/>
                    </a:cxn>
                    <a:cxn ang="0">
                      <a:pos x="13" y="43"/>
                    </a:cxn>
                    <a:cxn ang="0">
                      <a:pos x="22" y="26"/>
                    </a:cxn>
                    <a:cxn ang="0">
                      <a:pos x="38" y="16"/>
                    </a:cxn>
                    <a:cxn ang="0">
                      <a:pos x="55" y="11"/>
                    </a:cxn>
                    <a:cxn ang="0">
                      <a:pos x="73" y="16"/>
                    </a:cxn>
                    <a:cxn ang="0">
                      <a:pos x="87" y="26"/>
                    </a:cxn>
                    <a:cxn ang="0">
                      <a:pos x="97" y="43"/>
                    </a:cxn>
                    <a:cxn ang="0">
                      <a:pos x="100" y="65"/>
                    </a:cxn>
                  </a:cxnLst>
                  <a:rect l="0" t="0" r="r" b="b"/>
                  <a:pathLst>
                    <a:path w="109" h="130">
                      <a:moveTo>
                        <a:pt x="109" y="65"/>
                      </a:moveTo>
                      <a:lnTo>
                        <a:pt x="109" y="58"/>
                      </a:lnTo>
                      <a:lnTo>
                        <a:pt x="108" y="52"/>
                      </a:lnTo>
                      <a:lnTo>
                        <a:pt x="107" y="46"/>
                      </a:lnTo>
                      <a:lnTo>
                        <a:pt x="105" y="40"/>
                      </a:lnTo>
                      <a:lnTo>
                        <a:pt x="100" y="29"/>
                      </a:lnTo>
                      <a:lnTo>
                        <a:pt x="93" y="19"/>
                      </a:lnTo>
                      <a:lnTo>
                        <a:pt x="85" y="11"/>
                      </a:lnTo>
                      <a:lnTo>
                        <a:pt x="76" y="5"/>
                      </a:lnTo>
                      <a:lnTo>
                        <a:pt x="71" y="2"/>
                      </a:lnTo>
                      <a:lnTo>
                        <a:pt x="66" y="1"/>
                      </a:lnTo>
                      <a:lnTo>
                        <a:pt x="61" y="0"/>
                      </a:lnTo>
                      <a:lnTo>
                        <a:pt x="55" y="0"/>
                      </a:lnTo>
                      <a:lnTo>
                        <a:pt x="50" y="0"/>
                      </a:lnTo>
                      <a:lnTo>
                        <a:pt x="44" y="1"/>
                      </a:lnTo>
                      <a:lnTo>
                        <a:pt x="39" y="2"/>
                      </a:lnTo>
                      <a:lnTo>
                        <a:pt x="34" y="5"/>
                      </a:lnTo>
                      <a:lnTo>
                        <a:pt x="24" y="11"/>
                      </a:lnTo>
                      <a:lnTo>
                        <a:pt x="16" y="19"/>
                      </a:lnTo>
                      <a:lnTo>
                        <a:pt x="9" y="29"/>
                      </a:lnTo>
                      <a:lnTo>
                        <a:pt x="4" y="40"/>
                      </a:lnTo>
                      <a:lnTo>
                        <a:pt x="3" y="46"/>
                      </a:lnTo>
                      <a:lnTo>
                        <a:pt x="1" y="52"/>
                      </a:lnTo>
                      <a:lnTo>
                        <a:pt x="0" y="58"/>
                      </a:lnTo>
                      <a:lnTo>
                        <a:pt x="0" y="65"/>
                      </a:lnTo>
                      <a:lnTo>
                        <a:pt x="0" y="71"/>
                      </a:lnTo>
                      <a:lnTo>
                        <a:pt x="1" y="78"/>
                      </a:lnTo>
                      <a:lnTo>
                        <a:pt x="3" y="84"/>
                      </a:lnTo>
                      <a:lnTo>
                        <a:pt x="4" y="90"/>
                      </a:lnTo>
                      <a:lnTo>
                        <a:pt x="7" y="96"/>
                      </a:lnTo>
                      <a:lnTo>
                        <a:pt x="9" y="101"/>
                      </a:lnTo>
                      <a:lnTo>
                        <a:pt x="12" y="106"/>
                      </a:lnTo>
                      <a:lnTo>
                        <a:pt x="16" y="110"/>
                      </a:lnTo>
                      <a:lnTo>
                        <a:pt x="20" y="115"/>
                      </a:lnTo>
                      <a:lnTo>
                        <a:pt x="24" y="119"/>
                      </a:lnTo>
                      <a:lnTo>
                        <a:pt x="29" y="121"/>
                      </a:lnTo>
                      <a:lnTo>
                        <a:pt x="34" y="125"/>
                      </a:lnTo>
                      <a:lnTo>
                        <a:pt x="39" y="127"/>
                      </a:lnTo>
                      <a:lnTo>
                        <a:pt x="44" y="128"/>
                      </a:lnTo>
                      <a:lnTo>
                        <a:pt x="50" y="130"/>
                      </a:lnTo>
                      <a:lnTo>
                        <a:pt x="55" y="130"/>
                      </a:lnTo>
                      <a:lnTo>
                        <a:pt x="61" y="130"/>
                      </a:lnTo>
                      <a:lnTo>
                        <a:pt x="66" y="128"/>
                      </a:lnTo>
                      <a:lnTo>
                        <a:pt x="71" y="127"/>
                      </a:lnTo>
                      <a:lnTo>
                        <a:pt x="76" y="125"/>
                      </a:lnTo>
                      <a:lnTo>
                        <a:pt x="85" y="119"/>
                      </a:lnTo>
                      <a:lnTo>
                        <a:pt x="93" y="110"/>
                      </a:lnTo>
                      <a:lnTo>
                        <a:pt x="100" y="101"/>
                      </a:lnTo>
                      <a:lnTo>
                        <a:pt x="105" y="90"/>
                      </a:lnTo>
                      <a:lnTo>
                        <a:pt x="107" y="84"/>
                      </a:lnTo>
                      <a:lnTo>
                        <a:pt x="108" y="78"/>
                      </a:lnTo>
                      <a:lnTo>
                        <a:pt x="109" y="71"/>
                      </a:lnTo>
                      <a:lnTo>
                        <a:pt x="109" y="65"/>
                      </a:lnTo>
                      <a:close/>
                      <a:moveTo>
                        <a:pt x="100" y="65"/>
                      </a:moveTo>
                      <a:lnTo>
                        <a:pt x="99" y="76"/>
                      </a:lnTo>
                      <a:lnTo>
                        <a:pt x="97" y="85"/>
                      </a:lnTo>
                      <a:lnTo>
                        <a:pt x="92" y="95"/>
                      </a:lnTo>
                      <a:lnTo>
                        <a:pt x="87" y="103"/>
                      </a:lnTo>
                      <a:lnTo>
                        <a:pt x="80" y="109"/>
                      </a:lnTo>
                      <a:lnTo>
                        <a:pt x="73" y="114"/>
                      </a:lnTo>
                      <a:lnTo>
                        <a:pt x="64" y="118"/>
                      </a:lnTo>
                      <a:lnTo>
                        <a:pt x="55" y="119"/>
                      </a:lnTo>
                      <a:lnTo>
                        <a:pt x="46" y="118"/>
                      </a:lnTo>
                      <a:lnTo>
                        <a:pt x="38" y="114"/>
                      </a:lnTo>
                      <a:lnTo>
                        <a:pt x="30" y="109"/>
                      </a:lnTo>
                      <a:lnTo>
                        <a:pt x="22" y="103"/>
                      </a:lnTo>
                      <a:lnTo>
                        <a:pt x="17" y="95"/>
                      </a:lnTo>
                      <a:lnTo>
                        <a:pt x="13" y="85"/>
                      </a:lnTo>
                      <a:lnTo>
                        <a:pt x="10" y="76"/>
                      </a:lnTo>
                      <a:lnTo>
                        <a:pt x="9" y="65"/>
                      </a:lnTo>
                      <a:lnTo>
                        <a:pt x="10" y="54"/>
                      </a:lnTo>
                      <a:lnTo>
                        <a:pt x="13" y="43"/>
                      </a:lnTo>
                      <a:lnTo>
                        <a:pt x="17" y="35"/>
                      </a:lnTo>
                      <a:lnTo>
                        <a:pt x="22" y="26"/>
                      </a:lnTo>
                      <a:lnTo>
                        <a:pt x="30" y="20"/>
                      </a:lnTo>
                      <a:lnTo>
                        <a:pt x="38" y="16"/>
                      </a:lnTo>
                      <a:lnTo>
                        <a:pt x="46" y="12"/>
                      </a:lnTo>
                      <a:lnTo>
                        <a:pt x="55" y="11"/>
                      </a:lnTo>
                      <a:lnTo>
                        <a:pt x="64" y="12"/>
                      </a:lnTo>
                      <a:lnTo>
                        <a:pt x="73" y="16"/>
                      </a:lnTo>
                      <a:lnTo>
                        <a:pt x="80" y="20"/>
                      </a:lnTo>
                      <a:lnTo>
                        <a:pt x="87" y="26"/>
                      </a:lnTo>
                      <a:lnTo>
                        <a:pt x="92" y="35"/>
                      </a:lnTo>
                      <a:lnTo>
                        <a:pt x="97" y="43"/>
                      </a:lnTo>
                      <a:lnTo>
                        <a:pt x="99" y="54"/>
                      </a:lnTo>
                      <a:lnTo>
                        <a:pt x="100" y="65"/>
                      </a:lnTo>
                      <a:close/>
                    </a:path>
                  </a:pathLst>
                </a:custGeom>
                <a:solidFill>
                  <a:srgbClr val="FAE3B4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TW" altLang="en-US"/>
                </a:p>
              </p:txBody>
            </p:sp>
            <p:sp>
              <p:nvSpPr>
                <p:cNvPr id="212" name="Freeform 37"/>
                <p:cNvSpPr>
                  <a:spLocks noEditPoints="1"/>
                </p:cNvSpPr>
                <p:nvPr/>
              </p:nvSpPr>
              <p:spPr bwMode="auto">
                <a:xfrm>
                  <a:off x="1152" y="2649"/>
                  <a:ext cx="20" cy="20"/>
                </a:xfrm>
                <a:custGeom>
                  <a:avLst/>
                  <a:gdLst/>
                  <a:ahLst/>
                  <a:cxnLst>
                    <a:cxn ang="0">
                      <a:pos x="99" y="48"/>
                    </a:cxn>
                    <a:cxn ang="0">
                      <a:pos x="91" y="26"/>
                    </a:cxn>
                    <a:cxn ang="0">
                      <a:pos x="78" y="11"/>
                    </a:cxn>
                    <a:cxn ang="0">
                      <a:pos x="60" y="1"/>
                    </a:cxn>
                    <a:cxn ang="0">
                      <a:pos x="40" y="1"/>
                    </a:cxn>
                    <a:cxn ang="0">
                      <a:pos x="22" y="11"/>
                    </a:cxn>
                    <a:cxn ang="0">
                      <a:pos x="8" y="26"/>
                    </a:cxn>
                    <a:cxn ang="0">
                      <a:pos x="1" y="48"/>
                    </a:cxn>
                    <a:cxn ang="0">
                      <a:pos x="1" y="72"/>
                    </a:cxn>
                    <a:cxn ang="0">
                      <a:pos x="8" y="93"/>
                    </a:cxn>
                    <a:cxn ang="0">
                      <a:pos x="22" y="109"/>
                    </a:cxn>
                    <a:cxn ang="0">
                      <a:pos x="40" y="117"/>
                    </a:cxn>
                    <a:cxn ang="0">
                      <a:pos x="60" y="117"/>
                    </a:cxn>
                    <a:cxn ang="0">
                      <a:pos x="78" y="109"/>
                    </a:cxn>
                    <a:cxn ang="0">
                      <a:pos x="91" y="93"/>
                    </a:cxn>
                    <a:cxn ang="0">
                      <a:pos x="99" y="72"/>
                    </a:cxn>
                    <a:cxn ang="0">
                      <a:pos x="91" y="60"/>
                    </a:cxn>
                    <a:cxn ang="0">
                      <a:pos x="87" y="79"/>
                    </a:cxn>
                    <a:cxn ang="0">
                      <a:pos x="79" y="95"/>
                    </a:cxn>
                    <a:cxn ang="0">
                      <a:pos x="66" y="104"/>
                    </a:cxn>
                    <a:cxn ang="0">
                      <a:pos x="50" y="108"/>
                    </a:cxn>
                    <a:cxn ang="0">
                      <a:pos x="34" y="104"/>
                    </a:cxn>
                    <a:cxn ang="0">
                      <a:pos x="20" y="95"/>
                    </a:cxn>
                    <a:cxn ang="0">
                      <a:pos x="12" y="79"/>
                    </a:cxn>
                    <a:cxn ang="0">
                      <a:pos x="9" y="60"/>
                    </a:cxn>
                    <a:cxn ang="0">
                      <a:pos x="12" y="41"/>
                    </a:cxn>
                    <a:cxn ang="0">
                      <a:pos x="20" y="25"/>
                    </a:cxn>
                    <a:cxn ang="0">
                      <a:pos x="34" y="15"/>
                    </a:cxn>
                    <a:cxn ang="0">
                      <a:pos x="50" y="11"/>
                    </a:cxn>
                    <a:cxn ang="0">
                      <a:pos x="66" y="15"/>
                    </a:cxn>
                    <a:cxn ang="0">
                      <a:pos x="79" y="25"/>
                    </a:cxn>
                    <a:cxn ang="0">
                      <a:pos x="87" y="41"/>
                    </a:cxn>
                    <a:cxn ang="0">
                      <a:pos x="91" y="60"/>
                    </a:cxn>
                  </a:cxnLst>
                  <a:rect l="0" t="0" r="r" b="b"/>
                  <a:pathLst>
                    <a:path w="100" h="119">
                      <a:moveTo>
                        <a:pt x="100" y="60"/>
                      </a:moveTo>
                      <a:lnTo>
                        <a:pt x="99" y="48"/>
                      </a:lnTo>
                      <a:lnTo>
                        <a:pt x="96" y="37"/>
                      </a:lnTo>
                      <a:lnTo>
                        <a:pt x="91" y="26"/>
                      </a:lnTo>
                      <a:lnTo>
                        <a:pt x="85" y="18"/>
                      </a:lnTo>
                      <a:lnTo>
                        <a:pt x="78" y="11"/>
                      </a:lnTo>
                      <a:lnTo>
                        <a:pt x="69" y="5"/>
                      </a:lnTo>
                      <a:lnTo>
                        <a:pt x="60" y="1"/>
                      </a:lnTo>
                      <a:lnTo>
                        <a:pt x="50" y="0"/>
                      </a:lnTo>
                      <a:lnTo>
                        <a:pt x="40" y="1"/>
                      </a:lnTo>
                      <a:lnTo>
                        <a:pt x="31" y="5"/>
                      </a:lnTo>
                      <a:lnTo>
                        <a:pt x="22" y="11"/>
                      </a:lnTo>
                      <a:lnTo>
                        <a:pt x="14" y="18"/>
                      </a:lnTo>
                      <a:lnTo>
                        <a:pt x="8" y="26"/>
                      </a:lnTo>
                      <a:lnTo>
                        <a:pt x="4" y="37"/>
                      </a:lnTo>
                      <a:lnTo>
                        <a:pt x="1" y="48"/>
                      </a:lnTo>
                      <a:lnTo>
                        <a:pt x="0" y="60"/>
                      </a:lnTo>
                      <a:lnTo>
                        <a:pt x="1" y="72"/>
                      </a:lnTo>
                      <a:lnTo>
                        <a:pt x="4" y="83"/>
                      </a:lnTo>
                      <a:lnTo>
                        <a:pt x="8" y="93"/>
                      </a:lnTo>
                      <a:lnTo>
                        <a:pt x="14" y="102"/>
                      </a:lnTo>
                      <a:lnTo>
                        <a:pt x="22" y="109"/>
                      </a:lnTo>
                      <a:lnTo>
                        <a:pt x="31" y="115"/>
                      </a:lnTo>
                      <a:lnTo>
                        <a:pt x="40" y="117"/>
                      </a:lnTo>
                      <a:lnTo>
                        <a:pt x="50" y="119"/>
                      </a:lnTo>
                      <a:lnTo>
                        <a:pt x="60" y="117"/>
                      </a:lnTo>
                      <a:lnTo>
                        <a:pt x="69" y="115"/>
                      </a:lnTo>
                      <a:lnTo>
                        <a:pt x="78" y="109"/>
                      </a:lnTo>
                      <a:lnTo>
                        <a:pt x="85" y="102"/>
                      </a:lnTo>
                      <a:lnTo>
                        <a:pt x="91" y="93"/>
                      </a:lnTo>
                      <a:lnTo>
                        <a:pt x="96" y="83"/>
                      </a:lnTo>
                      <a:lnTo>
                        <a:pt x="99" y="72"/>
                      </a:lnTo>
                      <a:lnTo>
                        <a:pt x="100" y="60"/>
                      </a:lnTo>
                      <a:close/>
                      <a:moveTo>
                        <a:pt x="91" y="60"/>
                      </a:moveTo>
                      <a:lnTo>
                        <a:pt x="90" y="69"/>
                      </a:lnTo>
                      <a:lnTo>
                        <a:pt x="87" y="79"/>
                      </a:lnTo>
                      <a:lnTo>
                        <a:pt x="84" y="87"/>
                      </a:lnTo>
                      <a:lnTo>
                        <a:pt x="79" y="95"/>
                      </a:lnTo>
                      <a:lnTo>
                        <a:pt x="73" y="101"/>
                      </a:lnTo>
                      <a:lnTo>
                        <a:pt x="66" y="104"/>
                      </a:lnTo>
                      <a:lnTo>
                        <a:pt x="58" y="108"/>
                      </a:lnTo>
                      <a:lnTo>
                        <a:pt x="50" y="108"/>
                      </a:lnTo>
                      <a:lnTo>
                        <a:pt x="42" y="108"/>
                      </a:lnTo>
                      <a:lnTo>
                        <a:pt x="34" y="104"/>
                      </a:lnTo>
                      <a:lnTo>
                        <a:pt x="27" y="101"/>
                      </a:lnTo>
                      <a:lnTo>
                        <a:pt x="20" y="95"/>
                      </a:lnTo>
                      <a:lnTo>
                        <a:pt x="16" y="87"/>
                      </a:lnTo>
                      <a:lnTo>
                        <a:pt x="12" y="79"/>
                      </a:lnTo>
                      <a:lnTo>
                        <a:pt x="9" y="69"/>
                      </a:lnTo>
                      <a:lnTo>
                        <a:pt x="9" y="60"/>
                      </a:lnTo>
                      <a:lnTo>
                        <a:pt x="9" y="50"/>
                      </a:lnTo>
                      <a:lnTo>
                        <a:pt x="12" y="41"/>
                      </a:lnTo>
                      <a:lnTo>
                        <a:pt x="16" y="32"/>
                      </a:lnTo>
                      <a:lnTo>
                        <a:pt x="20" y="25"/>
                      </a:lnTo>
                      <a:lnTo>
                        <a:pt x="27" y="19"/>
                      </a:lnTo>
                      <a:lnTo>
                        <a:pt x="34" y="15"/>
                      </a:lnTo>
                      <a:lnTo>
                        <a:pt x="42" y="12"/>
                      </a:lnTo>
                      <a:lnTo>
                        <a:pt x="50" y="11"/>
                      </a:lnTo>
                      <a:lnTo>
                        <a:pt x="58" y="12"/>
                      </a:lnTo>
                      <a:lnTo>
                        <a:pt x="66" y="15"/>
                      </a:lnTo>
                      <a:lnTo>
                        <a:pt x="73" y="19"/>
                      </a:lnTo>
                      <a:lnTo>
                        <a:pt x="79" y="25"/>
                      </a:lnTo>
                      <a:lnTo>
                        <a:pt x="84" y="32"/>
                      </a:lnTo>
                      <a:lnTo>
                        <a:pt x="87" y="41"/>
                      </a:lnTo>
                      <a:lnTo>
                        <a:pt x="90" y="50"/>
                      </a:lnTo>
                      <a:lnTo>
                        <a:pt x="91" y="60"/>
                      </a:lnTo>
                      <a:close/>
                    </a:path>
                  </a:pathLst>
                </a:custGeom>
                <a:solidFill>
                  <a:srgbClr val="FAE3B4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TW" altLang="en-US"/>
                </a:p>
              </p:txBody>
            </p:sp>
            <p:sp>
              <p:nvSpPr>
                <p:cNvPr id="213" name="Freeform 38"/>
                <p:cNvSpPr>
                  <a:spLocks noEditPoints="1"/>
                </p:cNvSpPr>
                <p:nvPr/>
              </p:nvSpPr>
              <p:spPr bwMode="auto">
                <a:xfrm>
                  <a:off x="1152" y="2650"/>
                  <a:ext cx="19" cy="18"/>
                </a:xfrm>
                <a:custGeom>
                  <a:avLst/>
                  <a:gdLst/>
                  <a:ahLst/>
                  <a:cxnLst>
                    <a:cxn ang="0">
                      <a:pos x="90" y="43"/>
                    </a:cxn>
                    <a:cxn ang="0">
                      <a:pos x="83" y="24"/>
                    </a:cxn>
                    <a:cxn ang="0">
                      <a:pos x="71" y="9"/>
                    </a:cxn>
                    <a:cxn ang="0">
                      <a:pos x="55" y="1"/>
                    </a:cxn>
                    <a:cxn ang="0">
                      <a:pos x="37" y="1"/>
                    </a:cxn>
                    <a:cxn ang="0">
                      <a:pos x="21" y="9"/>
                    </a:cxn>
                    <a:cxn ang="0">
                      <a:pos x="8" y="24"/>
                    </a:cxn>
                    <a:cxn ang="0">
                      <a:pos x="1" y="43"/>
                    </a:cxn>
                    <a:cxn ang="0">
                      <a:pos x="1" y="65"/>
                    </a:cxn>
                    <a:cxn ang="0">
                      <a:pos x="8" y="84"/>
                    </a:cxn>
                    <a:cxn ang="0">
                      <a:pos x="21" y="98"/>
                    </a:cxn>
                    <a:cxn ang="0">
                      <a:pos x="37" y="107"/>
                    </a:cxn>
                    <a:cxn ang="0">
                      <a:pos x="55" y="107"/>
                    </a:cxn>
                    <a:cxn ang="0">
                      <a:pos x="71" y="98"/>
                    </a:cxn>
                    <a:cxn ang="0">
                      <a:pos x="83" y="84"/>
                    </a:cxn>
                    <a:cxn ang="0">
                      <a:pos x="90" y="65"/>
                    </a:cxn>
                    <a:cxn ang="0">
                      <a:pos x="82" y="54"/>
                    </a:cxn>
                    <a:cxn ang="0">
                      <a:pos x="79" y="71"/>
                    </a:cxn>
                    <a:cxn ang="0">
                      <a:pos x="72" y="84"/>
                    </a:cxn>
                    <a:cxn ang="0">
                      <a:pos x="60" y="93"/>
                    </a:cxn>
                    <a:cxn ang="0">
                      <a:pos x="46" y="97"/>
                    </a:cxn>
                    <a:cxn ang="0">
                      <a:pos x="32" y="93"/>
                    </a:cxn>
                    <a:cxn ang="0">
                      <a:pos x="21" y="84"/>
                    </a:cxn>
                    <a:cxn ang="0">
                      <a:pos x="12" y="71"/>
                    </a:cxn>
                    <a:cxn ang="0">
                      <a:pos x="9" y="54"/>
                    </a:cxn>
                    <a:cxn ang="0">
                      <a:pos x="12" y="37"/>
                    </a:cxn>
                    <a:cxn ang="0">
                      <a:pos x="21" y="24"/>
                    </a:cxn>
                    <a:cxn ang="0">
                      <a:pos x="32" y="14"/>
                    </a:cxn>
                    <a:cxn ang="0">
                      <a:pos x="46" y="11"/>
                    </a:cxn>
                    <a:cxn ang="0">
                      <a:pos x="60" y="14"/>
                    </a:cxn>
                    <a:cxn ang="0">
                      <a:pos x="72" y="24"/>
                    </a:cxn>
                    <a:cxn ang="0">
                      <a:pos x="79" y="37"/>
                    </a:cxn>
                    <a:cxn ang="0">
                      <a:pos x="82" y="54"/>
                    </a:cxn>
                  </a:cxnLst>
                  <a:rect l="0" t="0" r="r" b="b"/>
                  <a:pathLst>
                    <a:path w="91" h="108">
                      <a:moveTo>
                        <a:pt x="91" y="54"/>
                      </a:moveTo>
                      <a:lnTo>
                        <a:pt x="90" y="43"/>
                      </a:lnTo>
                      <a:lnTo>
                        <a:pt x="88" y="32"/>
                      </a:lnTo>
                      <a:lnTo>
                        <a:pt x="83" y="24"/>
                      </a:lnTo>
                      <a:lnTo>
                        <a:pt x="78" y="15"/>
                      </a:lnTo>
                      <a:lnTo>
                        <a:pt x="71" y="9"/>
                      </a:lnTo>
                      <a:lnTo>
                        <a:pt x="64" y="3"/>
                      </a:lnTo>
                      <a:lnTo>
                        <a:pt x="55" y="1"/>
                      </a:lnTo>
                      <a:lnTo>
                        <a:pt x="46" y="0"/>
                      </a:lnTo>
                      <a:lnTo>
                        <a:pt x="37" y="1"/>
                      </a:lnTo>
                      <a:lnTo>
                        <a:pt x="29" y="3"/>
                      </a:lnTo>
                      <a:lnTo>
                        <a:pt x="21" y="9"/>
                      </a:lnTo>
                      <a:lnTo>
                        <a:pt x="13" y="15"/>
                      </a:lnTo>
                      <a:lnTo>
                        <a:pt x="8" y="24"/>
                      </a:lnTo>
                      <a:lnTo>
                        <a:pt x="4" y="32"/>
                      </a:lnTo>
                      <a:lnTo>
                        <a:pt x="1" y="43"/>
                      </a:lnTo>
                      <a:lnTo>
                        <a:pt x="0" y="54"/>
                      </a:lnTo>
                      <a:lnTo>
                        <a:pt x="1" y="65"/>
                      </a:lnTo>
                      <a:lnTo>
                        <a:pt x="4" y="74"/>
                      </a:lnTo>
                      <a:lnTo>
                        <a:pt x="8" y="84"/>
                      </a:lnTo>
                      <a:lnTo>
                        <a:pt x="13" y="92"/>
                      </a:lnTo>
                      <a:lnTo>
                        <a:pt x="21" y="98"/>
                      </a:lnTo>
                      <a:lnTo>
                        <a:pt x="29" y="103"/>
                      </a:lnTo>
                      <a:lnTo>
                        <a:pt x="37" y="107"/>
                      </a:lnTo>
                      <a:lnTo>
                        <a:pt x="46" y="108"/>
                      </a:lnTo>
                      <a:lnTo>
                        <a:pt x="55" y="107"/>
                      </a:lnTo>
                      <a:lnTo>
                        <a:pt x="64" y="103"/>
                      </a:lnTo>
                      <a:lnTo>
                        <a:pt x="71" y="98"/>
                      </a:lnTo>
                      <a:lnTo>
                        <a:pt x="78" y="92"/>
                      </a:lnTo>
                      <a:lnTo>
                        <a:pt x="83" y="84"/>
                      </a:lnTo>
                      <a:lnTo>
                        <a:pt x="88" y="74"/>
                      </a:lnTo>
                      <a:lnTo>
                        <a:pt x="90" y="65"/>
                      </a:lnTo>
                      <a:lnTo>
                        <a:pt x="91" y="54"/>
                      </a:lnTo>
                      <a:close/>
                      <a:moveTo>
                        <a:pt x="82" y="54"/>
                      </a:moveTo>
                      <a:lnTo>
                        <a:pt x="81" y="62"/>
                      </a:lnTo>
                      <a:lnTo>
                        <a:pt x="79" y="71"/>
                      </a:lnTo>
                      <a:lnTo>
                        <a:pt x="76" y="78"/>
                      </a:lnTo>
                      <a:lnTo>
                        <a:pt x="72" y="84"/>
                      </a:lnTo>
                      <a:lnTo>
                        <a:pt x="66" y="90"/>
                      </a:lnTo>
                      <a:lnTo>
                        <a:pt x="60" y="93"/>
                      </a:lnTo>
                      <a:lnTo>
                        <a:pt x="53" y="96"/>
                      </a:lnTo>
                      <a:lnTo>
                        <a:pt x="46" y="97"/>
                      </a:lnTo>
                      <a:lnTo>
                        <a:pt x="39" y="96"/>
                      </a:lnTo>
                      <a:lnTo>
                        <a:pt x="32" y="93"/>
                      </a:lnTo>
                      <a:lnTo>
                        <a:pt x="26" y="90"/>
                      </a:lnTo>
                      <a:lnTo>
                        <a:pt x="21" y="84"/>
                      </a:lnTo>
                      <a:lnTo>
                        <a:pt x="15" y="78"/>
                      </a:lnTo>
                      <a:lnTo>
                        <a:pt x="12" y="71"/>
                      </a:lnTo>
                      <a:lnTo>
                        <a:pt x="10" y="62"/>
                      </a:lnTo>
                      <a:lnTo>
                        <a:pt x="9" y="54"/>
                      </a:lnTo>
                      <a:lnTo>
                        <a:pt x="10" y="45"/>
                      </a:lnTo>
                      <a:lnTo>
                        <a:pt x="12" y="37"/>
                      </a:lnTo>
                      <a:lnTo>
                        <a:pt x="15" y="30"/>
                      </a:lnTo>
                      <a:lnTo>
                        <a:pt x="21" y="24"/>
                      </a:lnTo>
                      <a:lnTo>
                        <a:pt x="26" y="18"/>
                      </a:lnTo>
                      <a:lnTo>
                        <a:pt x="32" y="14"/>
                      </a:lnTo>
                      <a:lnTo>
                        <a:pt x="39" y="12"/>
                      </a:lnTo>
                      <a:lnTo>
                        <a:pt x="46" y="11"/>
                      </a:lnTo>
                      <a:lnTo>
                        <a:pt x="53" y="12"/>
                      </a:lnTo>
                      <a:lnTo>
                        <a:pt x="60" y="14"/>
                      </a:lnTo>
                      <a:lnTo>
                        <a:pt x="66" y="18"/>
                      </a:lnTo>
                      <a:lnTo>
                        <a:pt x="72" y="24"/>
                      </a:lnTo>
                      <a:lnTo>
                        <a:pt x="76" y="30"/>
                      </a:lnTo>
                      <a:lnTo>
                        <a:pt x="79" y="37"/>
                      </a:lnTo>
                      <a:lnTo>
                        <a:pt x="81" y="45"/>
                      </a:lnTo>
                      <a:lnTo>
                        <a:pt x="82" y="54"/>
                      </a:lnTo>
                      <a:close/>
                    </a:path>
                  </a:pathLst>
                </a:custGeom>
                <a:solidFill>
                  <a:srgbClr val="FAE6B8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TW" altLang="en-US"/>
                </a:p>
              </p:txBody>
            </p:sp>
            <p:sp>
              <p:nvSpPr>
                <p:cNvPr id="214" name="Freeform 39"/>
                <p:cNvSpPr>
                  <a:spLocks noEditPoints="1"/>
                </p:cNvSpPr>
                <p:nvPr/>
              </p:nvSpPr>
              <p:spPr bwMode="auto">
                <a:xfrm>
                  <a:off x="1153" y="2651"/>
                  <a:ext cx="17" cy="16"/>
                </a:xfrm>
                <a:custGeom>
                  <a:avLst/>
                  <a:gdLst/>
                  <a:ahLst/>
                  <a:cxnLst>
                    <a:cxn ang="0">
                      <a:pos x="81" y="39"/>
                    </a:cxn>
                    <a:cxn ang="0">
                      <a:pos x="75" y="21"/>
                    </a:cxn>
                    <a:cxn ang="0">
                      <a:pos x="64" y="8"/>
                    </a:cxn>
                    <a:cxn ang="0">
                      <a:pos x="49" y="1"/>
                    </a:cxn>
                    <a:cxn ang="0">
                      <a:pos x="33" y="1"/>
                    </a:cxn>
                    <a:cxn ang="0">
                      <a:pos x="18" y="8"/>
                    </a:cxn>
                    <a:cxn ang="0">
                      <a:pos x="7" y="21"/>
                    </a:cxn>
                    <a:cxn ang="0">
                      <a:pos x="0" y="39"/>
                    </a:cxn>
                    <a:cxn ang="0">
                      <a:pos x="0" y="58"/>
                    </a:cxn>
                    <a:cxn ang="0">
                      <a:pos x="7" y="76"/>
                    </a:cxn>
                    <a:cxn ang="0">
                      <a:pos x="18" y="90"/>
                    </a:cxn>
                    <a:cxn ang="0">
                      <a:pos x="33" y="97"/>
                    </a:cxn>
                    <a:cxn ang="0">
                      <a:pos x="49" y="97"/>
                    </a:cxn>
                    <a:cxn ang="0">
                      <a:pos x="64" y="90"/>
                    </a:cxn>
                    <a:cxn ang="0">
                      <a:pos x="75" y="76"/>
                    </a:cxn>
                    <a:cxn ang="0">
                      <a:pos x="81" y="58"/>
                    </a:cxn>
                    <a:cxn ang="0">
                      <a:pos x="73" y="49"/>
                    </a:cxn>
                    <a:cxn ang="0">
                      <a:pos x="70" y="63"/>
                    </a:cxn>
                    <a:cxn ang="0">
                      <a:pos x="63" y="75"/>
                    </a:cxn>
                    <a:cxn ang="0">
                      <a:pos x="53" y="84"/>
                    </a:cxn>
                    <a:cxn ang="0">
                      <a:pos x="41" y="86"/>
                    </a:cxn>
                    <a:cxn ang="0">
                      <a:pos x="29" y="84"/>
                    </a:cxn>
                    <a:cxn ang="0">
                      <a:pos x="19" y="75"/>
                    </a:cxn>
                    <a:cxn ang="0">
                      <a:pos x="11" y="63"/>
                    </a:cxn>
                    <a:cxn ang="0">
                      <a:pos x="9" y="49"/>
                    </a:cxn>
                    <a:cxn ang="0">
                      <a:pos x="11" y="34"/>
                    </a:cxn>
                    <a:cxn ang="0">
                      <a:pos x="19" y="22"/>
                    </a:cxn>
                    <a:cxn ang="0">
                      <a:pos x="29" y="14"/>
                    </a:cxn>
                    <a:cxn ang="0">
                      <a:pos x="41" y="10"/>
                    </a:cxn>
                    <a:cxn ang="0">
                      <a:pos x="53" y="14"/>
                    </a:cxn>
                    <a:cxn ang="0">
                      <a:pos x="63" y="22"/>
                    </a:cxn>
                    <a:cxn ang="0">
                      <a:pos x="70" y="34"/>
                    </a:cxn>
                    <a:cxn ang="0">
                      <a:pos x="73" y="49"/>
                    </a:cxn>
                  </a:cxnLst>
                  <a:rect l="0" t="0" r="r" b="b"/>
                  <a:pathLst>
                    <a:path w="82" h="97">
                      <a:moveTo>
                        <a:pt x="82" y="49"/>
                      </a:moveTo>
                      <a:lnTo>
                        <a:pt x="81" y="39"/>
                      </a:lnTo>
                      <a:lnTo>
                        <a:pt x="78" y="30"/>
                      </a:lnTo>
                      <a:lnTo>
                        <a:pt x="75" y="21"/>
                      </a:lnTo>
                      <a:lnTo>
                        <a:pt x="70" y="14"/>
                      </a:lnTo>
                      <a:lnTo>
                        <a:pt x="64" y="8"/>
                      </a:lnTo>
                      <a:lnTo>
                        <a:pt x="57" y="4"/>
                      </a:lnTo>
                      <a:lnTo>
                        <a:pt x="49" y="1"/>
                      </a:lnTo>
                      <a:lnTo>
                        <a:pt x="41" y="0"/>
                      </a:lnTo>
                      <a:lnTo>
                        <a:pt x="33" y="1"/>
                      </a:lnTo>
                      <a:lnTo>
                        <a:pt x="25" y="4"/>
                      </a:lnTo>
                      <a:lnTo>
                        <a:pt x="18" y="8"/>
                      </a:lnTo>
                      <a:lnTo>
                        <a:pt x="11" y="14"/>
                      </a:lnTo>
                      <a:lnTo>
                        <a:pt x="7" y="21"/>
                      </a:lnTo>
                      <a:lnTo>
                        <a:pt x="3" y="30"/>
                      </a:lnTo>
                      <a:lnTo>
                        <a:pt x="0" y="39"/>
                      </a:lnTo>
                      <a:lnTo>
                        <a:pt x="0" y="49"/>
                      </a:lnTo>
                      <a:lnTo>
                        <a:pt x="0" y="58"/>
                      </a:lnTo>
                      <a:lnTo>
                        <a:pt x="3" y="68"/>
                      </a:lnTo>
                      <a:lnTo>
                        <a:pt x="7" y="76"/>
                      </a:lnTo>
                      <a:lnTo>
                        <a:pt x="11" y="84"/>
                      </a:lnTo>
                      <a:lnTo>
                        <a:pt x="18" y="90"/>
                      </a:lnTo>
                      <a:lnTo>
                        <a:pt x="25" y="93"/>
                      </a:lnTo>
                      <a:lnTo>
                        <a:pt x="33" y="97"/>
                      </a:lnTo>
                      <a:lnTo>
                        <a:pt x="41" y="97"/>
                      </a:lnTo>
                      <a:lnTo>
                        <a:pt x="49" y="97"/>
                      </a:lnTo>
                      <a:lnTo>
                        <a:pt x="57" y="93"/>
                      </a:lnTo>
                      <a:lnTo>
                        <a:pt x="64" y="90"/>
                      </a:lnTo>
                      <a:lnTo>
                        <a:pt x="70" y="84"/>
                      </a:lnTo>
                      <a:lnTo>
                        <a:pt x="75" y="76"/>
                      </a:lnTo>
                      <a:lnTo>
                        <a:pt x="78" y="68"/>
                      </a:lnTo>
                      <a:lnTo>
                        <a:pt x="81" y="58"/>
                      </a:lnTo>
                      <a:lnTo>
                        <a:pt x="82" y="49"/>
                      </a:lnTo>
                      <a:close/>
                      <a:moveTo>
                        <a:pt x="73" y="49"/>
                      </a:moveTo>
                      <a:lnTo>
                        <a:pt x="72" y="56"/>
                      </a:lnTo>
                      <a:lnTo>
                        <a:pt x="70" y="63"/>
                      </a:lnTo>
                      <a:lnTo>
                        <a:pt x="67" y="70"/>
                      </a:lnTo>
                      <a:lnTo>
                        <a:pt x="63" y="75"/>
                      </a:lnTo>
                      <a:lnTo>
                        <a:pt x="59" y="80"/>
                      </a:lnTo>
                      <a:lnTo>
                        <a:pt x="53" y="84"/>
                      </a:lnTo>
                      <a:lnTo>
                        <a:pt x="47" y="86"/>
                      </a:lnTo>
                      <a:lnTo>
                        <a:pt x="41" y="86"/>
                      </a:lnTo>
                      <a:lnTo>
                        <a:pt x="35" y="86"/>
                      </a:lnTo>
                      <a:lnTo>
                        <a:pt x="29" y="84"/>
                      </a:lnTo>
                      <a:lnTo>
                        <a:pt x="24" y="80"/>
                      </a:lnTo>
                      <a:lnTo>
                        <a:pt x="19" y="75"/>
                      </a:lnTo>
                      <a:lnTo>
                        <a:pt x="15" y="70"/>
                      </a:lnTo>
                      <a:lnTo>
                        <a:pt x="11" y="63"/>
                      </a:lnTo>
                      <a:lnTo>
                        <a:pt x="9" y="56"/>
                      </a:lnTo>
                      <a:lnTo>
                        <a:pt x="9" y="49"/>
                      </a:lnTo>
                      <a:lnTo>
                        <a:pt x="9" y="42"/>
                      </a:lnTo>
                      <a:lnTo>
                        <a:pt x="11" y="34"/>
                      </a:lnTo>
                      <a:lnTo>
                        <a:pt x="15" y="27"/>
                      </a:lnTo>
                      <a:lnTo>
                        <a:pt x="19" y="22"/>
                      </a:lnTo>
                      <a:lnTo>
                        <a:pt x="24" y="18"/>
                      </a:lnTo>
                      <a:lnTo>
                        <a:pt x="29" y="14"/>
                      </a:lnTo>
                      <a:lnTo>
                        <a:pt x="35" y="12"/>
                      </a:lnTo>
                      <a:lnTo>
                        <a:pt x="41" y="10"/>
                      </a:lnTo>
                      <a:lnTo>
                        <a:pt x="47" y="12"/>
                      </a:lnTo>
                      <a:lnTo>
                        <a:pt x="53" y="14"/>
                      </a:lnTo>
                      <a:lnTo>
                        <a:pt x="59" y="18"/>
                      </a:lnTo>
                      <a:lnTo>
                        <a:pt x="63" y="22"/>
                      </a:lnTo>
                      <a:lnTo>
                        <a:pt x="67" y="27"/>
                      </a:lnTo>
                      <a:lnTo>
                        <a:pt x="70" y="34"/>
                      </a:lnTo>
                      <a:lnTo>
                        <a:pt x="72" y="42"/>
                      </a:lnTo>
                      <a:lnTo>
                        <a:pt x="73" y="49"/>
                      </a:lnTo>
                      <a:close/>
                    </a:path>
                  </a:pathLst>
                </a:custGeom>
                <a:solidFill>
                  <a:srgbClr val="FBE9B9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TW" altLang="en-US"/>
                </a:p>
              </p:txBody>
            </p:sp>
            <p:sp>
              <p:nvSpPr>
                <p:cNvPr id="215" name="Freeform 40"/>
                <p:cNvSpPr>
                  <a:spLocks noEditPoints="1"/>
                </p:cNvSpPr>
                <p:nvPr/>
              </p:nvSpPr>
              <p:spPr bwMode="auto">
                <a:xfrm>
                  <a:off x="1154" y="2652"/>
                  <a:ext cx="15" cy="14"/>
                </a:xfrm>
                <a:custGeom>
                  <a:avLst/>
                  <a:gdLst/>
                  <a:ahLst/>
                  <a:cxnLst>
                    <a:cxn ang="0">
                      <a:pos x="72" y="34"/>
                    </a:cxn>
                    <a:cxn ang="0">
                      <a:pos x="67" y="19"/>
                    </a:cxn>
                    <a:cxn ang="0">
                      <a:pos x="57" y="7"/>
                    </a:cxn>
                    <a:cxn ang="0">
                      <a:pos x="44" y="1"/>
                    </a:cxn>
                    <a:cxn ang="0">
                      <a:pos x="30" y="1"/>
                    </a:cxn>
                    <a:cxn ang="0">
                      <a:pos x="17" y="7"/>
                    </a:cxn>
                    <a:cxn ang="0">
                      <a:pos x="6" y="19"/>
                    </a:cxn>
                    <a:cxn ang="0">
                      <a:pos x="1" y="34"/>
                    </a:cxn>
                    <a:cxn ang="0">
                      <a:pos x="1" y="51"/>
                    </a:cxn>
                    <a:cxn ang="0">
                      <a:pos x="6" y="67"/>
                    </a:cxn>
                    <a:cxn ang="0">
                      <a:pos x="17" y="79"/>
                    </a:cxn>
                    <a:cxn ang="0">
                      <a:pos x="30" y="85"/>
                    </a:cxn>
                    <a:cxn ang="0">
                      <a:pos x="44" y="85"/>
                    </a:cxn>
                    <a:cxn ang="0">
                      <a:pos x="57" y="79"/>
                    </a:cxn>
                    <a:cxn ang="0">
                      <a:pos x="67" y="67"/>
                    </a:cxn>
                    <a:cxn ang="0">
                      <a:pos x="72" y="51"/>
                    </a:cxn>
                    <a:cxn ang="0">
                      <a:pos x="64" y="43"/>
                    </a:cxn>
                    <a:cxn ang="0">
                      <a:pos x="62" y="55"/>
                    </a:cxn>
                    <a:cxn ang="0">
                      <a:pos x="56" y="66"/>
                    </a:cxn>
                    <a:cxn ang="0">
                      <a:pos x="48" y="73"/>
                    </a:cxn>
                    <a:cxn ang="0">
                      <a:pos x="37" y="75"/>
                    </a:cxn>
                    <a:cxn ang="0">
                      <a:pos x="27" y="73"/>
                    </a:cxn>
                    <a:cxn ang="0">
                      <a:pos x="18" y="66"/>
                    </a:cxn>
                    <a:cxn ang="0">
                      <a:pos x="12" y="55"/>
                    </a:cxn>
                    <a:cxn ang="0">
                      <a:pos x="10" y="43"/>
                    </a:cxn>
                    <a:cxn ang="0">
                      <a:pos x="12" y="30"/>
                    </a:cxn>
                    <a:cxn ang="0">
                      <a:pos x="18" y="20"/>
                    </a:cxn>
                    <a:cxn ang="0">
                      <a:pos x="27" y="13"/>
                    </a:cxn>
                    <a:cxn ang="0">
                      <a:pos x="37" y="10"/>
                    </a:cxn>
                    <a:cxn ang="0">
                      <a:pos x="48" y="13"/>
                    </a:cxn>
                    <a:cxn ang="0">
                      <a:pos x="56" y="20"/>
                    </a:cxn>
                    <a:cxn ang="0">
                      <a:pos x="62" y="30"/>
                    </a:cxn>
                    <a:cxn ang="0">
                      <a:pos x="64" y="43"/>
                    </a:cxn>
                  </a:cxnLst>
                  <a:rect l="0" t="0" r="r" b="b"/>
                  <a:pathLst>
                    <a:path w="73" h="86">
                      <a:moveTo>
                        <a:pt x="73" y="43"/>
                      </a:moveTo>
                      <a:lnTo>
                        <a:pt x="72" y="34"/>
                      </a:lnTo>
                      <a:lnTo>
                        <a:pt x="70" y="26"/>
                      </a:lnTo>
                      <a:lnTo>
                        <a:pt x="67" y="19"/>
                      </a:lnTo>
                      <a:lnTo>
                        <a:pt x="63" y="13"/>
                      </a:lnTo>
                      <a:lnTo>
                        <a:pt x="57" y="7"/>
                      </a:lnTo>
                      <a:lnTo>
                        <a:pt x="51" y="3"/>
                      </a:lnTo>
                      <a:lnTo>
                        <a:pt x="44" y="1"/>
                      </a:lnTo>
                      <a:lnTo>
                        <a:pt x="37" y="0"/>
                      </a:lnTo>
                      <a:lnTo>
                        <a:pt x="30" y="1"/>
                      </a:lnTo>
                      <a:lnTo>
                        <a:pt x="23" y="3"/>
                      </a:lnTo>
                      <a:lnTo>
                        <a:pt x="17" y="7"/>
                      </a:lnTo>
                      <a:lnTo>
                        <a:pt x="12" y="13"/>
                      </a:lnTo>
                      <a:lnTo>
                        <a:pt x="6" y="19"/>
                      </a:lnTo>
                      <a:lnTo>
                        <a:pt x="3" y="26"/>
                      </a:lnTo>
                      <a:lnTo>
                        <a:pt x="1" y="34"/>
                      </a:lnTo>
                      <a:lnTo>
                        <a:pt x="0" y="43"/>
                      </a:lnTo>
                      <a:lnTo>
                        <a:pt x="1" y="51"/>
                      </a:lnTo>
                      <a:lnTo>
                        <a:pt x="3" y="60"/>
                      </a:lnTo>
                      <a:lnTo>
                        <a:pt x="6" y="67"/>
                      </a:lnTo>
                      <a:lnTo>
                        <a:pt x="12" y="73"/>
                      </a:lnTo>
                      <a:lnTo>
                        <a:pt x="17" y="79"/>
                      </a:lnTo>
                      <a:lnTo>
                        <a:pt x="23" y="82"/>
                      </a:lnTo>
                      <a:lnTo>
                        <a:pt x="30" y="85"/>
                      </a:lnTo>
                      <a:lnTo>
                        <a:pt x="37" y="86"/>
                      </a:lnTo>
                      <a:lnTo>
                        <a:pt x="44" y="85"/>
                      </a:lnTo>
                      <a:lnTo>
                        <a:pt x="51" y="82"/>
                      </a:lnTo>
                      <a:lnTo>
                        <a:pt x="57" y="79"/>
                      </a:lnTo>
                      <a:lnTo>
                        <a:pt x="63" y="73"/>
                      </a:lnTo>
                      <a:lnTo>
                        <a:pt x="67" y="67"/>
                      </a:lnTo>
                      <a:lnTo>
                        <a:pt x="70" y="60"/>
                      </a:lnTo>
                      <a:lnTo>
                        <a:pt x="72" y="51"/>
                      </a:lnTo>
                      <a:lnTo>
                        <a:pt x="73" y="43"/>
                      </a:lnTo>
                      <a:close/>
                      <a:moveTo>
                        <a:pt x="64" y="43"/>
                      </a:moveTo>
                      <a:lnTo>
                        <a:pt x="64" y="49"/>
                      </a:lnTo>
                      <a:lnTo>
                        <a:pt x="62" y="55"/>
                      </a:lnTo>
                      <a:lnTo>
                        <a:pt x="59" y="61"/>
                      </a:lnTo>
                      <a:lnTo>
                        <a:pt x="56" y="66"/>
                      </a:lnTo>
                      <a:lnTo>
                        <a:pt x="52" y="69"/>
                      </a:lnTo>
                      <a:lnTo>
                        <a:pt x="48" y="73"/>
                      </a:lnTo>
                      <a:lnTo>
                        <a:pt x="43" y="74"/>
                      </a:lnTo>
                      <a:lnTo>
                        <a:pt x="37" y="75"/>
                      </a:lnTo>
                      <a:lnTo>
                        <a:pt x="32" y="74"/>
                      </a:lnTo>
                      <a:lnTo>
                        <a:pt x="27" y="73"/>
                      </a:lnTo>
                      <a:lnTo>
                        <a:pt x="22" y="69"/>
                      </a:lnTo>
                      <a:lnTo>
                        <a:pt x="18" y="66"/>
                      </a:lnTo>
                      <a:lnTo>
                        <a:pt x="15" y="61"/>
                      </a:lnTo>
                      <a:lnTo>
                        <a:pt x="12" y="55"/>
                      </a:lnTo>
                      <a:lnTo>
                        <a:pt x="11" y="49"/>
                      </a:lnTo>
                      <a:lnTo>
                        <a:pt x="10" y="43"/>
                      </a:lnTo>
                      <a:lnTo>
                        <a:pt x="11" y="37"/>
                      </a:lnTo>
                      <a:lnTo>
                        <a:pt x="12" y="30"/>
                      </a:lnTo>
                      <a:lnTo>
                        <a:pt x="15" y="25"/>
                      </a:lnTo>
                      <a:lnTo>
                        <a:pt x="18" y="20"/>
                      </a:lnTo>
                      <a:lnTo>
                        <a:pt x="22" y="16"/>
                      </a:lnTo>
                      <a:lnTo>
                        <a:pt x="27" y="13"/>
                      </a:lnTo>
                      <a:lnTo>
                        <a:pt x="32" y="12"/>
                      </a:lnTo>
                      <a:lnTo>
                        <a:pt x="37" y="10"/>
                      </a:lnTo>
                      <a:lnTo>
                        <a:pt x="43" y="12"/>
                      </a:lnTo>
                      <a:lnTo>
                        <a:pt x="48" y="13"/>
                      </a:lnTo>
                      <a:lnTo>
                        <a:pt x="52" y="16"/>
                      </a:lnTo>
                      <a:lnTo>
                        <a:pt x="56" y="20"/>
                      </a:lnTo>
                      <a:lnTo>
                        <a:pt x="59" y="25"/>
                      </a:lnTo>
                      <a:lnTo>
                        <a:pt x="62" y="30"/>
                      </a:lnTo>
                      <a:lnTo>
                        <a:pt x="64" y="37"/>
                      </a:lnTo>
                      <a:lnTo>
                        <a:pt x="64" y="43"/>
                      </a:lnTo>
                      <a:close/>
                    </a:path>
                  </a:pathLst>
                </a:custGeom>
                <a:solidFill>
                  <a:srgbClr val="FBECB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TW" altLang="en-US"/>
                </a:p>
              </p:txBody>
            </p:sp>
            <p:sp>
              <p:nvSpPr>
                <p:cNvPr id="216" name="Freeform 41"/>
                <p:cNvSpPr>
                  <a:spLocks noEditPoints="1"/>
                </p:cNvSpPr>
                <p:nvPr/>
              </p:nvSpPr>
              <p:spPr bwMode="auto">
                <a:xfrm>
                  <a:off x="1155" y="2653"/>
                  <a:ext cx="13" cy="12"/>
                </a:xfrm>
                <a:custGeom>
                  <a:avLst/>
                  <a:gdLst/>
                  <a:ahLst/>
                  <a:cxnLst>
                    <a:cxn ang="0">
                      <a:pos x="63" y="32"/>
                    </a:cxn>
                    <a:cxn ang="0">
                      <a:pos x="58" y="17"/>
                    </a:cxn>
                    <a:cxn ang="0">
                      <a:pos x="50" y="8"/>
                    </a:cxn>
                    <a:cxn ang="0">
                      <a:pos x="38" y="2"/>
                    </a:cxn>
                    <a:cxn ang="0">
                      <a:pos x="26" y="2"/>
                    </a:cxn>
                    <a:cxn ang="0">
                      <a:pos x="15" y="8"/>
                    </a:cxn>
                    <a:cxn ang="0">
                      <a:pos x="6" y="17"/>
                    </a:cxn>
                    <a:cxn ang="0">
                      <a:pos x="0" y="32"/>
                    </a:cxn>
                    <a:cxn ang="0">
                      <a:pos x="0" y="46"/>
                    </a:cxn>
                    <a:cxn ang="0">
                      <a:pos x="6" y="60"/>
                    </a:cxn>
                    <a:cxn ang="0">
                      <a:pos x="15" y="70"/>
                    </a:cxn>
                    <a:cxn ang="0">
                      <a:pos x="26" y="76"/>
                    </a:cxn>
                    <a:cxn ang="0">
                      <a:pos x="38" y="76"/>
                    </a:cxn>
                    <a:cxn ang="0">
                      <a:pos x="50" y="70"/>
                    </a:cxn>
                    <a:cxn ang="0">
                      <a:pos x="58" y="60"/>
                    </a:cxn>
                    <a:cxn ang="0">
                      <a:pos x="63" y="46"/>
                    </a:cxn>
                    <a:cxn ang="0">
                      <a:pos x="55" y="39"/>
                    </a:cxn>
                    <a:cxn ang="0">
                      <a:pos x="53" y="50"/>
                    </a:cxn>
                    <a:cxn ang="0">
                      <a:pos x="48" y="58"/>
                    </a:cxn>
                    <a:cxn ang="0">
                      <a:pos x="41" y="64"/>
                    </a:cxn>
                    <a:cxn ang="0">
                      <a:pos x="32" y="65"/>
                    </a:cxn>
                    <a:cxn ang="0">
                      <a:pos x="23" y="64"/>
                    </a:cxn>
                    <a:cxn ang="0">
                      <a:pos x="16" y="58"/>
                    </a:cxn>
                    <a:cxn ang="0">
                      <a:pos x="11" y="50"/>
                    </a:cxn>
                    <a:cxn ang="0">
                      <a:pos x="10" y="39"/>
                    </a:cxn>
                    <a:cxn ang="0">
                      <a:pos x="11" y="28"/>
                    </a:cxn>
                    <a:cxn ang="0">
                      <a:pos x="16" y="20"/>
                    </a:cxn>
                    <a:cxn ang="0">
                      <a:pos x="23" y="14"/>
                    </a:cxn>
                    <a:cxn ang="0">
                      <a:pos x="32" y="11"/>
                    </a:cxn>
                    <a:cxn ang="0">
                      <a:pos x="41" y="14"/>
                    </a:cxn>
                    <a:cxn ang="0">
                      <a:pos x="48" y="20"/>
                    </a:cxn>
                    <a:cxn ang="0">
                      <a:pos x="53" y="28"/>
                    </a:cxn>
                    <a:cxn ang="0">
                      <a:pos x="55" y="39"/>
                    </a:cxn>
                  </a:cxnLst>
                  <a:rect l="0" t="0" r="r" b="b"/>
                  <a:pathLst>
                    <a:path w="64" h="76">
                      <a:moveTo>
                        <a:pt x="64" y="39"/>
                      </a:moveTo>
                      <a:lnTo>
                        <a:pt x="63" y="32"/>
                      </a:lnTo>
                      <a:lnTo>
                        <a:pt x="61" y="24"/>
                      </a:lnTo>
                      <a:lnTo>
                        <a:pt x="58" y="17"/>
                      </a:lnTo>
                      <a:lnTo>
                        <a:pt x="54" y="12"/>
                      </a:lnTo>
                      <a:lnTo>
                        <a:pt x="50" y="8"/>
                      </a:lnTo>
                      <a:lnTo>
                        <a:pt x="44" y="4"/>
                      </a:lnTo>
                      <a:lnTo>
                        <a:pt x="38" y="2"/>
                      </a:lnTo>
                      <a:lnTo>
                        <a:pt x="32" y="0"/>
                      </a:lnTo>
                      <a:lnTo>
                        <a:pt x="26" y="2"/>
                      </a:lnTo>
                      <a:lnTo>
                        <a:pt x="20" y="4"/>
                      </a:lnTo>
                      <a:lnTo>
                        <a:pt x="15" y="8"/>
                      </a:lnTo>
                      <a:lnTo>
                        <a:pt x="10" y="12"/>
                      </a:lnTo>
                      <a:lnTo>
                        <a:pt x="6" y="17"/>
                      </a:lnTo>
                      <a:lnTo>
                        <a:pt x="2" y="24"/>
                      </a:lnTo>
                      <a:lnTo>
                        <a:pt x="0" y="32"/>
                      </a:lnTo>
                      <a:lnTo>
                        <a:pt x="0" y="39"/>
                      </a:lnTo>
                      <a:lnTo>
                        <a:pt x="0" y="46"/>
                      </a:lnTo>
                      <a:lnTo>
                        <a:pt x="2" y="53"/>
                      </a:lnTo>
                      <a:lnTo>
                        <a:pt x="6" y="60"/>
                      </a:lnTo>
                      <a:lnTo>
                        <a:pt x="10" y="65"/>
                      </a:lnTo>
                      <a:lnTo>
                        <a:pt x="15" y="70"/>
                      </a:lnTo>
                      <a:lnTo>
                        <a:pt x="20" y="74"/>
                      </a:lnTo>
                      <a:lnTo>
                        <a:pt x="26" y="76"/>
                      </a:lnTo>
                      <a:lnTo>
                        <a:pt x="32" y="76"/>
                      </a:lnTo>
                      <a:lnTo>
                        <a:pt x="38" y="76"/>
                      </a:lnTo>
                      <a:lnTo>
                        <a:pt x="44" y="74"/>
                      </a:lnTo>
                      <a:lnTo>
                        <a:pt x="50" y="70"/>
                      </a:lnTo>
                      <a:lnTo>
                        <a:pt x="54" y="65"/>
                      </a:lnTo>
                      <a:lnTo>
                        <a:pt x="58" y="60"/>
                      </a:lnTo>
                      <a:lnTo>
                        <a:pt x="61" y="53"/>
                      </a:lnTo>
                      <a:lnTo>
                        <a:pt x="63" y="46"/>
                      </a:lnTo>
                      <a:lnTo>
                        <a:pt x="64" y="39"/>
                      </a:lnTo>
                      <a:close/>
                      <a:moveTo>
                        <a:pt x="55" y="39"/>
                      </a:moveTo>
                      <a:lnTo>
                        <a:pt x="54" y="45"/>
                      </a:lnTo>
                      <a:lnTo>
                        <a:pt x="53" y="50"/>
                      </a:lnTo>
                      <a:lnTo>
                        <a:pt x="51" y="54"/>
                      </a:lnTo>
                      <a:lnTo>
                        <a:pt x="48" y="58"/>
                      </a:lnTo>
                      <a:lnTo>
                        <a:pt x="45" y="62"/>
                      </a:lnTo>
                      <a:lnTo>
                        <a:pt x="41" y="64"/>
                      </a:lnTo>
                      <a:lnTo>
                        <a:pt x="37" y="65"/>
                      </a:lnTo>
                      <a:lnTo>
                        <a:pt x="32" y="65"/>
                      </a:lnTo>
                      <a:lnTo>
                        <a:pt x="28" y="65"/>
                      </a:lnTo>
                      <a:lnTo>
                        <a:pt x="23" y="64"/>
                      </a:lnTo>
                      <a:lnTo>
                        <a:pt x="20" y="62"/>
                      </a:lnTo>
                      <a:lnTo>
                        <a:pt x="16" y="58"/>
                      </a:lnTo>
                      <a:lnTo>
                        <a:pt x="13" y="54"/>
                      </a:lnTo>
                      <a:lnTo>
                        <a:pt x="11" y="50"/>
                      </a:lnTo>
                      <a:lnTo>
                        <a:pt x="10" y="45"/>
                      </a:lnTo>
                      <a:lnTo>
                        <a:pt x="10" y="39"/>
                      </a:lnTo>
                      <a:lnTo>
                        <a:pt x="10" y="33"/>
                      </a:lnTo>
                      <a:lnTo>
                        <a:pt x="11" y="28"/>
                      </a:lnTo>
                      <a:lnTo>
                        <a:pt x="13" y="23"/>
                      </a:lnTo>
                      <a:lnTo>
                        <a:pt x="16" y="20"/>
                      </a:lnTo>
                      <a:lnTo>
                        <a:pt x="20" y="16"/>
                      </a:lnTo>
                      <a:lnTo>
                        <a:pt x="23" y="14"/>
                      </a:lnTo>
                      <a:lnTo>
                        <a:pt x="28" y="12"/>
                      </a:lnTo>
                      <a:lnTo>
                        <a:pt x="32" y="11"/>
                      </a:lnTo>
                      <a:lnTo>
                        <a:pt x="37" y="12"/>
                      </a:lnTo>
                      <a:lnTo>
                        <a:pt x="41" y="14"/>
                      </a:lnTo>
                      <a:lnTo>
                        <a:pt x="45" y="16"/>
                      </a:lnTo>
                      <a:lnTo>
                        <a:pt x="48" y="20"/>
                      </a:lnTo>
                      <a:lnTo>
                        <a:pt x="51" y="23"/>
                      </a:lnTo>
                      <a:lnTo>
                        <a:pt x="53" y="28"/>
                      </a:lnTo>
                      <a:lnTo>
                        <a:pt x="54" y="33"/>
                      </a:lnTo>
                      <a:lnTo>
                        <a:pt x="55" y="39"/>
                      </a:lnTo>
                      <a:close/>
                    </a:path>
                  </a:pathLst>
                </a:custGeom>
                <a:solidFill>
                  <a:srgbClr val="FCEFB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TW" altLang="en-US"/>
                </a:p>
              </p:txBody>
            </p:sp>
            <p:sp>
              <p:nvSpPr>
                <p:cNvPr id="217" name="Freeform 42"/>
                <p:cNvSpPr>
                  <a:spLocks noEditPoints="1"/>
                </p:cNvSpPr>
                <p:nvPr/>
              </p:nvSpPr>
              <p:spPr bwMode="auto">
                <a:xfrm>
                  <a:off x="1156" y="2654"/>
                  <a:ext cx="11" cy="11"/>
                </a:xfrm>
                <a:custGeom>
                  <a:avLst/>
                  <a:gdLst/>
                  <a:ahLst/>
                  <a:cxnLst>
                    <a:cxn ang="0">
                      <a:pos x="54" y="27"/>
                    </a:cxn>
                    <a:cxn ang="0">
                      <a:pos x="49" y="15"/>
                    </a:cxn>
                    <a:cxn ang="0">
                      <a:pos x="42" y="6"/>
                    </a:cxn>
                    <a:cxn ang="0">
                      <a:pos x="33" y="2"/>
                    </a:cxn>
                    <a:cxn ang="0">
                      <a:pos x="22" y="2"/>
                    </a:cxn>
                    <a:cxn ang="0">
                      <a:pos x="12" y="6"/>
                    </a:cxn>
                    <a:cxn ang="0">
                      <a:pos x="5" y="15"/>
                    </a:cxn>
                    <a:cxn ang="0">
                      <a:pos x="1" y="27"/>
                    </a:cxn>
                    <a:cxn ang="0">
                      <a:pos x="1" y="39"/>
                    </a:cxn>
                    <a:cxn ang="0">
                      <a:pos x="5" y="51"/>
                    </a:cxn>
                    <a:cxn ang="0">
                      <a:pos x="12" y="59"/>
                    </a:cxn>
                    <a:cxn ang="0">
                      <a:pos x="22" y="64"/>
                    </a:cxn>
                    <a:cxn ang="0">
                      <a:pos x="33" y="64"/>
                    </a:cxn>
                    <a:cxn ang="0">
                      <a:pos x="42" y="59"/>
                    </a:cxn>
                    <a:cxn ang="0">
                      <a:pos x="49" y="51"/>
                    </a:cxn>
                    <a:cxn ang="0">
                      <a:pos x="54" y="39"/>
                    </a:cxn>
                    <a:cxn ang="0">
                      <a:pos x="45" y="33"/>
                    </a:cxn>
                    <a:cxn ang="0">
                      <a:pos x="44" y="41"/>
                    </a:cxn>
                    <a:cxn ang="0">
                      <a:pos x="40" y="48"/>
                    </a:cxn>
                    <a:cxn ang="0">
                      <a:pos x="34" y="53"/>
                    </a:cxn>
                    <a:cxn ang="0">
                      <a:pos x="27" y="54"/>
                    </a:cxn>
                    <a:cxn ang="0">
                      <a:pos x="20" y="53"/>
                    </a:cxn>
                    <a:cxn ang="0">
                      <a:pos x="14" y="48"/>
                    </a:cxn>
                    <a:cxn ang="0">
                      <a:pos x="11" y="41"/>
                    </a:cxn>
                    <a:cxn ang="0">
                      <a:pos x="9" y="33"/>
                    </a:cxn>
                    <a:cxn ang="0">
                      <a:pos x="11" y="24"/>
                    </a:cxn>
                    <a:cxn ang="0">
                      <a:pos x="14" y="17"/>
                    </a:cxn>
                    <a:cxn ang="0">
                      <a:pos x="20" y="12"/>
                    </a:cxn>
                    <a:cxn ang="0">
                      <a:pos x="27" y="11"/>
                    </a:cxn>
                    <a:cxn ang="0">
                      <a:pos x="34" y="12"/>
                    </a:cxn>
                    <a:cxn ang="0">
                      <a:pos x="40" y="17"/>
                    </a:cxn>
                    <a:cxn ang="0">
                      <a:pos x="44" y="24"/>
                    </a:cxn>
                    <a:cxn ang="0">
                      <a:pos x="45" y="33"/>
                    </a:cxn>
                  </a:cxnLst>
                  <a:rect l="0" t="0" r="r" b="b"/>
                  <a:pathLst>
                    <a:path w="54" h="65">
                      <a:moveTo>
                        <a:pt x="54" y="33"/>
                      </a:moveTo>
                      <a:lnTo>
                        <a:pt x="54" y="27"/>
                      </a:lnTo>
                      <a:lnTo>
                        <a:pt x="52" y="20"/>
                      </a:lnTo>
                      <a:lnTo>
                        <a:pt x="49" y="15"/>
                      </a:lnTo>
                      <a:lnTo>
                        <a:pt x="46" y="10"/>
                      </a:lnTo>
                      <a:lnTo>
                        <a:pt x="42" y="6"/>
                      </a:lnTo>
                      <a:lnTo>
                        <a:pt x="38" y="3"/>
                      </a:lnTo>
                      <a:lnTo>
                        <a:pt x="33" y="2"/>
                      </a:lnTo>
                      <a:lnTo>
                        <a:pt x="27" y="0"/>
                      </a:lnTo>
                      <a:lnTo>
                        <a:pt x="22" y="2"/>
                      </a:lnTo>
                      <a:lnTo>
                        <a:pt x="17" y="3"/>
                      </a:lnTo>
                      <a:lnTo>
                        <a:pt x="12" y="6"/>
                      </a:lnTo>
                      <a:lnTo>
                        <a:pt x="8" y="10"/>
                      </a:lnTo>
                      <a:lnTo>
                        <a:pt x="5" y="15"/>
                      </a:lnTo>
                      <a:lnTo>
                        <a:pt x="2" y="20"/>
                      </a:lnTo>
                      <a:lnTo>
                        <a:pt x="1" y="27"/>
                      </a:lnTo>
                      <a:lnTo>
                        <a:pt x="0" y="33"/>
                      </a:lnTo>
                      <a:lnTo>
                        <a:pt x="1" y="39"/>
                      </a:lnTo>
                      <a:lnTo>
                        <a:pt x="2" y="45"/>
                      </a:lnTo>
                      <a:lnTo>
                        <a:pt x="5" y="51"/>
                      </a:lnTo>
                      <a:lnTo>
                        <a:pt x="8" y="56"/>
                      </a:lnTo>
                      <a:lnTo>
                        <a:pt x="12" y="59"/>
                      </a:lnTo>
                      <a:lnTo>
                        <a:pt x="17" y="63"/>
                      </a:lnTo>
                      <a:lnTo>
                        <a:pt x="22" y="64"/>
                      </a:lnTo>
                      <a:lnTo>
                        <a:pt x="27" y="65"/>
                      </a:lnTo>
                      <a:lnTo>
                        <a:pt x="33" y="64"/>
                      </a:lnTo>
                      <a:lnTo>
                        <a:pt x="38" y="63"/>
                      </a:lnTo>
                      <a:lnTo>
                        <a:pt x="42" y="59"/>
                      </a:lnTo>
                      <a:lnTo>
                        <a:pt x="46" y="56"/>
                      </a:lnTo>
                      <a:lnTo>
                        <a:pt x="49" y="51"/>
                      </a:lnTo>
                      <a:lnTo>
                        <a:pt x="52" y="45"/>
                      </a:lnTo>
                      <a:lnTo>
                        <a:pt x="54" y="39"/>
                      </a:lnTo>
                      <a:lnTo>
                        <a:pt x="54" y="33"/>
                      </a:lnTo>
                      <a:close/>
                      <a:moveTo>
                        <a:pt x="45" y="33"/>
                      </a:moveTo>
                      <a:lnTo>
                        <a:pt x="45" y="38"/>
                      </a:lnTo>
                      <a:lnTo>
                        <a:pt x="44" y="41"/>
                      </a:lnTo>
                      <a:lnTo>
                        <a:pt x="42" y="45"/>
                      </a:lnTo>
                      <a:lnTo>
                        <a:pt x="40" y="48"/>
                      </a:lnTo>
                      <a:lnTo>
                        <a:pt x="37" y="51"/>
                      </a:lnTo>
                      <a:lnTo>
                        <a:pt x="34" y="53"/>
                      </a:lnTo>
                      <a:lnTo>
                        <a:pt x="31" y="54"/>
                      </a:lnTo>
                      <a:lnTo>
                        <a:pt x="27" y="54"/>
                      </a:lnTo>
                      <a:lnTo>
                        <a:pt x="23" y="54"/>
                      </a:lnTo>
                      <a:lnTo>
                        <a:pt x="20" y="53"/>
                      </a:lnTo>
                      <a:lnTo>
                        <a:pt x="17" y="51"/>
                      </a:lnTo>
                      <a:lnTo>
                        <a:pt x="14" y="48"/>
                      </a:lnTo>
                      <a:lnTo>
                        <a:pt x="12" y="45"/>
                      </a:lnTo>
                      <a:lnTo>
                        <a:pt x="11" y="41"/>
                      </a:lnTo>
                      <a:lnTo>
                        <a:pt x="9" y="38"/>
                      </a:lnTo>
                      <a:lnTo>
                        <a:pt x="9" y="33"/>
                      </a:lnTo>
                      <a:lnTo>
                        <a:pt x="9" y="28"/>
                      </a:lnTo>
                      <a:lnTo>
                        <a:pt x="11" y="24"/>
                      </a:lnTo>
                      <a:lnTo>
                        <a:pt x="12" y="21"/>
                      </a:lnTo>
                      <a:lnTo>
                        <a:pt x="14" y="17"/>
                      </a:lnTo>
                      <a:lnTo>
                        <a:pt x="17" y="15"/>
                      </a:lnTo>
                      <a:lnTo>
                        <a:pt x="20" y="12"/>
                      </a:lnTo>
                      <a:lnTo>
                        <a:pt x="23" y="11"/>
                      </a:lnTo>
                      <a:lnTo>
                        <a:pt x="27" y="11"/>
                      </a:lnTo>
                      <a:lnTo>
                        <a:pt x="31" y="11"/>
                      </a:lnTo>
                      <a:lnTo>
                        <a:pt x="34" y="12"/>
                      </a:lnTo>
                      <a:lnTo>
                        <a:pt x="37" y="15"/>
                      </a:lnTo>
                      <a:lnTo>
                        <a:pt x="40" y="17"/>
                      </a:lnTo>
                      <a:lnTo>
                        <a:pt x="42" y="21"/>
                      </a:lnTo>
                      <a:lnTo>
                        <a:pt x="44" y="24"/>
                      </a:lnTo>
                      <a:lnTo>
                        <a:pt x="45" y="28"/>
                      </a:lnTo>
                      <a:lnTo>
                        <a:pt x="45" y="33"/>
                      </a:lnTo>
                      <a:close/>
                    </a:path>
                  </a:pathLst>
                </a:custGeom>
                <a:solidFill>
                  <a:srgbClr val="FCEFB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TW" altLang="en-US"/>
                </a:p>
              </p:txBody>
            </p:sp>
            <p:sp>
              <p:nvSpPr>
                <p:cNvPr id="218" name="Freeform 43"/>
                <p:cNvSpPr>
                  <a:spLocks noEditPoints="1"/>
                </p:cNvSpPr>
                <p:nvPr/>
              </p:nvSpPr>
              <p:spPr bwMode="auto">
                <a:xfrm>
                  <a:off x="1157" y="2655"/>
                  <a:ext cx="9" cy="9"/>
                </a:xfrm>
                <a:custGeom>
                  <a:avLst/>
                  <a:gdLst/>
                  <a:ahLst/>
                  <a:cxnLst>
                    <a:cxn ang="0">
                      <a:pos x="44" y="22"/>
                    </a:cxn>
                    <a:cxn ang="0">
                      <a:pos x="41" y="12"/>
                    </a:cxn>
                    <a:cxn ang="0">
                      <a:pos x="35" y="5"/>
                    </a:cxn>
                    <a:cxn ang="0">
                      <a:pos x="27" y="1"/>
                    </a:cxn>
                    <a:cxn ang="0">
                      <a:pos x="18" y="1"/>
                    </a:cxn>
                    <a:cxn ang="0">
                      <a:pos x="10" y="5"/>
                    </a:cxn>
                    <a:cxn ang="0">
                      <a:pos x="3" y="12"/>
                    </a:cxn>
                    <a:cxn ang="0">
                      <a:pos x="0" y="22"/>
                    </a:cxn>
                    <a:cxn ang="0">
                      <a:pos x="0" y="34"/>
                    </a:cxn>
                    <a:cxn ang="0">
                      <a:pos x="3" y="43"/>
                    </a:cxn>
                    <a:cxn ang="0">
                      <a:pos x="10" y="51"/>
                    </a:cxn>
                    <a:cxn ang="0">
                      <a:pos x="18" y="54"/>
                    </a:cxn>
                    <a:cxn ang="0">
                      <a:pos x="27" y="54"/>
                    </a:cxn>
                    <a:cxn ang="0">
                      <a:pos x="35" y="51"/>
                    </a:cxn>
                    <a:cxn ang="0">
                      <a:pos x="41" y="43"/>
                    </a:cxn>
                    <a:cxn ang="0">
                      <a:pos x="44" y="34"/>
                    </a:cxn>
                    <a:cxn ang="0">
                      <a:pos x="36" y="28"/>
                    </a:cxn>
                    <a:cxn ang="0">
                      <a:pos x="35" y="34"/>
                    </a:cxn>
                    <a:cxn ang="0">
                      <a:pos x="32" y="40"/>
                    </a:cxn>
                    <a:cxn ang="0">
                      <a:pos x="27" y="42"/>
                    </a:cxn>
                    <a:cxn ang="0">
                      <a:pos x="22" y="43"/>
                    </a:cxn>
                    <a:cxn ang="0">
                      <a:pos x="17" y="42"/>
                    </a:cxn>
                    <a:cxn ang="0">
                      <a:pos x="13" y="40"/>
                    </a:cxn>
                    <a:cxn ang="0">
                      <a:pos x="10" y="34"/>
                    </a:cxn>
                    <a:cxn ang="0">
                      <a:pos x="9" y="28"/>
                    </a:cxn>
                    <a:cxn ang="0">
                      <a:pos x="10" y="22"/>
                    </a:cxn>
                    <a:cxn ang="0">
                      <a:pos x="13" y="16"/>
                    </a:cxn>
                    <a:cxn ang="0">
                      <a:pos x="17" y="13"/>
                    </a:cxn>
                    <a:cxn ang="0">
                      <a:pos x="22" y="11"/>
                    </a:cxn>
                    <a:cxn ang="0">
                      <a:pos x="27" y="13"/>
                    </a:cxn>
                    <a:cxn ang="0">
                      <a:pos x="32" y="16"/>
                    </a:cxn>
                    <a:cxn ang="0">
                      <a:pos x="35" y="22"/>
                    </a:cxn>
                    <a:cxn ang="0">
                      <a:pos x="36" y="28"/>
                    </a:cxn>
                  </a:cxnLst>
                  <a:rect l="0" t="0" r="r" b="b"/>
                  <a:pathLst>
                    <a:path w="45" h="54">
                      <a:moveTo>
                        <a:pt x="45" y="28"/>
                      </a:moveTo>
                      <a:lnTo>
                        <a:pt x="44" y="22"/>
                      </a:lnTo>
                      <a:lnTo>
                        <a:pt x="43" y="17"/>
                      </a:lnTo>
                      <a:lnTo>
                        <a:pt x="41" y="12"/>
                      </a:lnTo>
                      <a:lnTo>
                        <a:pt x="38" y="9"/>
                      </a:lnTo>
                      <a:lnTo>
                        <a:pt x="35" y="5"/>
                      </a:lnTo>
                      <a:lnTo>
                        <a:pt x="31" y="3"/>
                      </a:lnTo>
                      <a:lnTo>
                        <a:pt x="27" y="1"/>
                      </a:lnTo>
                      <a:lnTo>
                        <a:pt x="22" y="0"/>
                      </a:lnTo>
                      <a:lnTo>
                        <a:pt x="18" y="1"/>
                      </a:lnTo>
                      <a:lnTo>
                        <a:pt x="13" y="3"/>
                      </a:lnTo>
                      <a:lnTo>
                        <a:pt x="10" y="5"/>
                      </a:lnTo>
                      <a:lnTo>
                        <a:pt x="6" y="9"/>
                      </a:lnTo>
                      <a:lnTo>
                        <a:pt x="3" y="12"/>
                      </a:lnTo>
                      <a:lnTo>
                        <a:pt x="1" y="17"/>
                      </a:lnTo>
                      <a:lnTo>
                        <a:pt x="0" y="22"/>
                      </a:lnTo>
                      <a:lnTo>
                        <a:pt x="0" y="28"/>
                      </a:lnTo>
                      <a:lnTo>
                        <a:pt x="0" y="34"/>
                      </a:lnTo>
                      <a:lnTo>
                        <a:pt x="1" y="39"/>
                      </a:lnTo>
                      <a:lnTo>
                        <a:pt x="3" y="43"/>
                      </a:lnTo>
                      <a:lnTo>
                        <a:pt x="6" y="47"/>
                      </a:lnTo>
                      <a:lnTo>
                        <a:pt x="10" y="51"/>
                      </a:lnTo>
                      <a:lnTo>
                        <a:pt x="13" y="53"/>
                      </a:lnTo>
                      <a:lnTo>
                        <a:pt x="18" y="54"/>
                      </a:lnTo>
                      <a:lnTo>
                        <a:pt x="22" y="54"/>
                      </a:lnTo>
                      <a:lnTo>
                        <a:pt x="27" y="54"/>
                      </a:lnTo>
                      <a:lnTo>
                        <a:pt x="31" y="53"/>
                      </a:lnTo>
                      <a:lnTo>
                        <a:pt x="35" y="51"/>
                      </a:lnTo>
                      <a:lnTo>
                        <a:pt x="38" y="47"/>
                      </a:lnTo>
                      <a:lnTo>
                        <a:pt x="41" y="43"/>
                      </a:lnTo>
                      <a:lnTo>
                        <a:pt x="43" y="39"/>
                      </a:lnTo>
                      <a:lnTo>
                        <a:pt x="44" y="34"/>
                      </a:lnTo>
                      <a:lnTo>
                        <a:pt x="45" y="28"/>
                      </a:lnTo>
                      <a:close/>
                      <a:moveTo>
                        <a:pt x="36" y="28"/>
                      </a:moveTo>
                      <a:lnTo>
                        <a:pt x="35" y="31"/>
                      </a:lnTo>
                      <a:lnTo>
                        <a:pt x="35" y="34"/>
                      </a:lnTo>
                      <a:lnTo>
                        <a:pt x="33" y="37"/>
                      </a:lnTo>
                      <a:lnTo>
                        <a:pt x="32" y="40"/>
                      </a:lnTo>
                      <a:lnTo>
                        <a:pt x="30" y="41"/>
                      </a:lnTo>
                      <a:lnTo>
                        <a:pt x="27" y="42"/>
                      </a:lnTo>
                      <a:lnTo>
                        <a:pt x="25" y="43"/>
                      </a:lnTo>
                      <a:lnTo>
                        <a:pt x="22" y="43"/>
                      </a:lnTo>
                      <a:lnTo>
                        <a:pt x="19" y="43"/>
                      </a:lnTo>
                      <a:lnTo>
                        <a:pt x="17" y="42"/>
                      </a:lnTo>
                      <a:lnTo>
                        <a:pt x="15" y="41"/>
                      </a:lnTo>
                      <a:lnTo>
                        <a:pt x="13" y="40"/>
                      </a:lnTo>
                      <a:lnTo>
                        <a:pt x="11" y="37"/>
                      </a:lnTo>
                      <a:lnTo>
                        <a:pt x="10" y="34"/>
                      </a:lnTo>
                      <a:lnTo>
                        <a:pt x="9" y="31"/>
                      </a:lnTo>
                      <a:lnTo>
                        <a:pt x="9" y="28"/>
                      </a:lnTo>
                      <a:lnTo>
                        <a:pt x="9" y="24"/>
                      </a:lnTo>
                      <a:lnTo>
                        <a:pt x="10" y="22"/>
                      </a:lnTo>
                      <a:lnTo>
                        <a:pt x="11" y="18"/>
                      </a:lnTo>
                      <a:lnTo>
                        <a:pt x="13" y="16"/>
                      </a:lnTo>
                      <a:lnTo>
                        <a:pt x="15" y="15"/>
                      </a:lnTo>
                      <a:lnTo>
                        <a:pt x="17" y="13"/>
                      </a:lnTo>
                      <a:lnTo>
                        <a:pt x="19" y="12"/>
                      </a:lnTo>
                      <a:lnTo>
                        <a:pt x="22" y="11"/>
                      </a:lnTo>
                      <a:lnTo>
                        <a:pt x="25" y="12"/>
                      </a:lnTo>
                      <a:lnTo>
                        <a:pt x="27" y="13"/>
                      </a:lnTo>
                      <a:lnTo>
                        <a:pt x="30" y="15"/>
                      </a:lnTo>
                      <a:lnTo>
                        <a:pt x="32" y="16"/>
                      </a:lnTo>
                      <a:lnTo>
                        <a:pt x="33" y="18"/>
                      </a:lnTo>
                      <a:lnTo>
                        <a:pt x="35" y="22"/>
                      </a:lnTo>
                      <a:lnTo>
                        <a:pt x="35" y="24"/>
                      </a:lnTo>
                      <a:lnTo>
                        <a:pt x="36" y="28"/>
                      </a:lnTo>
                      <a:close/>
                    </a:path>
                  </a:pathLst>
                </a:custGeom>
                <a:solidFill>
                  <a:srgbClr val="FCF2C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TW" altLang="en-US"/>
                </a:p>
              </p:txBody>
            </p:sp>
            <p:sp>
              <p:nvSpPr>
                <p:cNvPr id="219" name="Freeform 44"/>
                <p:cNvSpPr>
                  <a:spLocks noEditPoints="1"/>
                </p:cNvSpPr>
                <p:nvPr/>
              </p:nvSpPr>
              <p:spPr bwMode="auto">
                <a:xfrm>
                  <a:off x="1158" y="2656"/>
                  <a:ext cx="7" cy="7"/>
                </a:xfrm>
                <a:custGeom>
                  <a:avLst/>
                  <a:gdLst/>
                  <a:ahLst/>
                  <a:cxnLst>
                    <a:cxn ang="0">
                      <a:pos x="36" y="17"/>
                    </a:cxn>
                    <a:cxn ang="0">
                      <a:pos x="33" y="10"/>
                    </a:cxn>
                    <a:cxn ang="0">
                      <a:pos x="28" y="4"/>
                    </a:cxn>
                    <a:cxn ang="0">
                      <a:pos x="22" y="0"/>
                    </a:cxn>
                    <a:cxn ang="0">
                      <a:pos x="14" y="0"/>
                    </a:cxn>
                    <a:cxn ang="0">
                      <a:pos x="8" y="4"/>
                    </a:cxn>
                    <a:cxn ang="0">
                      <a:pos x="3" y="10"/>
                    </a:cxn>
                    <a:cxn ang="0">
                      <a:pos x="0" y="17"/>
                    </a:cxn>
                    <a:cxn ang="0">
                      <a:pos x="0" y="27"/>
                    </a:cxn>
                    <a:cxn ang="0">
                      <a:pos x="3" y="34"/>
                    </a:cxn>
                    <a:cxn ang="0">
                      <a:pos x="8" y="40"/>
                    </a:cxn>
                    <a:cxn ang="0">
                      <a:pos x="14" y="43"/>
                    </a:cxn>
                    <a:cxn ang="0">
                      <a:pos x="22" y="43"/>
                    </a:cxn>
                    <a:cxn ang="0">
                      <a:pos x="28" y="40"/>
                    </a:cxn>
                    <a:cxn ang="0">
                      <a:pos x="33" y="34"/>
                    </a:cxn>
                    <a:cxn ang="0">
                      <a:pos x="36" y="27"/>
                    </a:cxn>
                    <a:cxn ang="0">
                      <a:pos x="27" y="22"/>
                    </a:cxn>
                    <a:cxn ang="0">
                      <a:pos x="26" y="25"/>
                    </a:cxn>
                    <a:cxn ang="0">
                      <a:pos x="24" y="29"/>
                    </a:cxn>
                    <a:cxn ang="0">
                      <a:pos x="22" y="31"/>
                    </a:cxn>
                    <a:cxn ang="0">
                      <a:pos x="18" y="33"/>
                    </a:cxn>
                    <a:cxn ang="0">
                      <a:pos x="15" y="31"/>
                    </a:cxn>
                    <a:cxn ang="0">
                      <a:pos x="12" y="29"/>
                    </a:cxn>
                    <a:cxn ang="0">
                      <a:pos x="10" y="25"/>
                    </a:cxn>
                    <a:cxn ang="0">
                      <a:pos x="9" y="22"/>
                    </a:cxn>
                    <a:cxn ang="0">
                      <a:pos x="10" y="17"/>
                    </a:cxn>
                    <a:cxn ang="0">
                      <a:pos x="12" y="15"/>
                    </a:cxn>
                    <a:cxn ang="0">
                      <a:pos x="15" y="12"/>
                    </a:cxn>
                    <a:cxn ang="0">
                      <a:pos x="18" y="11"/>
                    </a:cxn>
                    <a:cxn ang="0">
                      <a:pos x="22" y="12"/>
                    </a:cxn>
                    <a:cxn ang="0">
                      <a:pos x="24" y="15"/>
                    </a:cxn>
                    <a:cxn ang="0">
                      <a:pos x="26" y="17"/>
                    </a:cxn>
                    <a:cxn ang="0">
                      <a:pos x="27" y="22"/>
                    </a:cxn>
                  </a:cxnLst>
                  <a:rect l="0" t="0" r="r" b="b"/>
                  <a:pathLst>
                    <a:path w="36" h="43">
                      <a:moveTo>
                        <a:pt x="36" y="22"/>
                      </a:moveTo>
                      <a:lnTo>
                        <a:pt x="36" y="17"/>
                      </a:lnTo>
                      <a:lnTo>
                        <a:pt x="35" y="13"/>
                      </a:lnTo>
                      <a:lnTo>
                        <a:pt x="33" y="10"/>
                      </a:lnTo>
                      <a:lnTo>
                        <a:pt x="31" y="6"/>
                      </a:lnTo>
                      <a:lnTo>
                        <a:pt x="28" y="4"/>
                      </a:lnTo>
                      <a:lnTo>
                        <a:pt x="25" y="1"/>
                      </a:lnTo>
                      <a:lnTo>
                        <a:pt x="22" y="0"/>
                      </a:lnTo>
                      <a:lnTo>
                        <a:pt x="18" y="0"/>
                      </a:lnTo>
                      <a:lnTo>
                        <a:pt x="14" y="0"/>
                      </a:lnTo>
                      <a:lnTo>
                        <a:pt x="11" y="1"/>
                      </a:lnTo>
                      <a:lnTo>
                        <a:pt x="8" y="4"/>
                      </a:lnTo>
                      <a:lnTo>
                        <a:pt x="5" y="6"/>
                      </a:lnTo>
                      <a:lnTo>
                        <a:pt x="3" y="10"/>
                      </a:lnTo>
                      <a:lnTo>
                        <a:pt x="2" y="13"/>
                      </a:lnTo>
                      <a:lnTo>
                        <a:pt x="0" y="17"/>
                      </a:lnTo>
                      <a:lnTo>
                        <a:pt x="0" y="22"/>
                      </a:lnTo>
                      <a:lnTo>
                        <a:pt x="0" y="27"/>
                      </a:lnTo>
                      <a:lnTo>
                        <a:pt x="2" y="30"/>
                      </a:lnTo>
                      <a:lnTo>
                        <a:pt x="3" y="34"/>
                      </a:lnTo>
                      <a:lnTo>
                        <a:pt x="5" y="37"/>
                      </a:lnTo>
                      <a:lnTo>
                        <a:pt x="8" y="40"/>
                      </a:lnTo>
                      <a:lnTo>
                        <a:pt x="11" y="42"/>
                      </a:lnTo>
                      <a:lnTo>
                        <a:pt x="14" y="43"/>
                      </a:lnTo>
                      <a:lnTo>
                        <a:pt x="18" y="43"/>
                      </a:lnTo>
                      <a:lnTo>
                        <a:pt x="22" y="43"/>
                      </a:lnTo>
                      <a:lnTo>
                        <a:pt x="25" y="42"/>
                      </a:lnTo>
                      <a:lnTo>
                        <a:pt x="28" y="40"/>
                      </a:lnTo>
                      <a:lnTo>
                        <a:pt x="31" y="37"/>
                      </a:lnTo>
                      <a:lnTo>
                        <a:pt x="33" y="34"/>
                      </a:lnTo>
                      <a:lnTo>
                        <a:pt x="35" y="30"/>
                      </a:lnTo>
                      <a:lnTo>
                        <a:pt x="36" y="27"/>
                      </a:lnTo>
                      <a:lnTo>
                        <a:pt x="36" y="22"/>
                      </a:lnTo>
                      <a:close/>
                      <a:moveTo>
                        <a:pt x="27" y="22"/>
                      </a:moveTo>
                      <a:lnTo>
                        <a:pt x="27" y="24"/>
                      </a:lnTo>
                      <a:lnTo>
                        <a:pt x="26" y="25"/>
                      </a:lnTo>
                      <a:lnTo>
                        <a:pt x="26" y="28"/>
                      </a:lnTo>
                      <a:lnTo>
                        <a:pt x="24" y="29"/>
                      </a:lnTo>
                      <a:lnTo>
                        <a:pt x="23" y="30"/>
                      </a:lnTo>
                      <a:lnTo>
                        <a:pt x="22" y="31"/>
                      </a:lnTo>
                      <a:lnTo>
                        <a:pt x="20" y="33"/>
                      </a:lnTo>
                      <a:lnTo>
                        <a:pt x="18" y="33"/>
                      </a:lnTo>
                      <a:lnTo>
                        <a:pt x="16" y="33"/>
                      </a:lnTo>
                      <a:lnTo>
                        <a:pt x="15" y="31"/>
                      </a:lnTo>
                      <a:lnTo>
                        <a:pt x="13" y="30"/>
                      </a:lnTo>
                      <a:lnTo>
                        <a:pt x="12" y="29"/>
                      </a:lnTo>
                      <a:lnTo>
                        <a:pt x="11" y="28"/>
                      </a:lnTo>
                      <a:lnTo>
                        <a:pt x="10" y="25"/>
                      </a:lnTo>
                      <a:lnTo>
                        <a:pt x="9" y="24"/>
                      </a:lnTo>
                      <a:lnTo>
                        <a:pt x="9" y="22"/>
                      </a:lnTo>
                      <a:lnTo>
                        <a:pt x="9" y="19"/>
                      </a:lnTo>
                      <a:lnTo>
                        <a:pt x="10" y="17"/>
                      </a:lnTo>
                      <a:lnTo>
                        <a:pt x="11" y="16"/>
                      </a:lnTo>
                      <a:lnTo>
                        <a:pt x="12" y="15"/>
                      </a:lnTo>
                      <a:lnTo>
                        <a:pt x="13" y="13"/>
                      </a:lnTo>
                      <a:lnTo>
                        <a:pt x="15" y="12"/>
                      </a:lnTo>
                      <a:lnTo>
                        <a:pt x="16" y="11"/>
                      </a:lnTo>
                      <a:lnTo>
                        <a:pt x="18" y="11"/>
                      </a:lnTo>
                      <a:lnTo>
                        <a:pt x="20" y="11"/>
                      </a:lnTo>
                      <a:lnTo>
                        <a:pt x="22" y="12"/>
                      </a:lnTo>
                      <a:lnTo>
                        <a:pt x="23" y="13"/>
                      </a:lnTo>
                      <a:lnTo>
                        <a:pt x="24" y="15"/>
                      </a:lnTo>
                      <a:lnTo>
                        <a:pt x="26" y="16"/>
                      </a:lnTo>
                      <a:lnTo>
                        <a:pt x="26" y="17"/>
                      </a:lnTo>
                      <a:lnTo>
                        <a:pt x="27" y="19"/>
                      </a:lnTo>
                      <a:lnTo>
                        <a:pt x="27" y="22"/>
                      </a:lnTo>
                      <a:close/>
                    </a:path>
                  </a:pathLst>
                </a:custGeom>
                <a:solidFill>
                  <a:srgbClr val="FDF4C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TW" altLang="en-US"/>
                </a:p>
              </p:txBody>
            </p:sp>
            <p:sp>
              <p:nvSpPr>
                <p:cNvPr id="220" name="Freeform 45"/>
                <p:cNvSpPr>
                  <a:spLocks/>
                </p:cNvSpPr>
                <p:nvPr/>
              </p:nvSpPr>
              <p:spPr bwMode="auto">
                <a:xfrm>
                  <a:off x="1159" y="2657"/>
                  <a:ext cx="5" cy="5"/>
                </a:xfrm>
                <a:custGeom>
                  <a:avLst/>
                  <a:gdLst/>
                  <a:ahLst/>
                  <a:cxnLst>
                    <a:cxn ang="0">
                      <a:pos x="27" y="17"/>
                    </a:cxn>
                    <a:cxn ang="0">
                      <a:pos x="26" y="13"/>
                    </a:cxn>
                    <a:cxn ang="0">
                      <a:pos x="26" y="11"/>
                    </a:cxn>
                    <a:cxn ang="0">
                      <a:pos x="24" y="7"/>
                    </a:cxn>
                    <a:cxn ang="0">
                      <a:pos x="23" y="5"/>
                    </a:cxn>
                    <a:cxn ang="0">
                      <a:pos x="21" y="4"/>
                    </a:cxn>
                    <a:cxn ang="0">
                      <a:pos x="18" y="2"/>
                    </a:cxn>
                    <a:cxn ang="0">
                      <a:pos x="16" y="1"/>
                    </a:cxn>
                    <a:cxn ang="0">
                      <a:pos x="13" y="0"/>
                    </a:cxn>
                    <a:cxn ang="0">
                      <a:pos x="10" y="1"/>
                    </a:cxn>
                    <a:cxn ang="0">
                      <a:pos x="8" y="2"/>
                    </a:cxn>
                    <a:cxn ang="0">
                      <a:pos x="6" y="4"/>
                    </a:cxn>
                    <a:cxn ang="0">
                      <a:pos x="4" y="5"/>
                    </a:cxn>
                    <a:cxn ang="0">
                      <a:pos x="2" y="7"/>
                    </a:cxn>
                    <a:cxn ang="0">
                      <a:pos x="1" y="11"/>
                    </a:cxn>
                    <a:cxn ang="0">
                      <a:pos x="0" y="13"/>
                    </a:cxn>
                    <a:cxn ang="0">
                      <a:pos x="0" y="17"/>
                    </a:cxn>
                    <a:cxn ang="0">
                      <a:pos x="0" y="20"/>
                    </a:cxn>
                    <a:cxn ang="0">
                      <a:pos x="1" y="23"/>
                    </a:cxn>
                    <a:cxn ang="0">
                      <a:pos x="2" y="26"/>
                    </a:cxn>
                    <a:cxn ang="0">
                      <a:pos x="4" y="29"/>
                    </a:cxn>
                    <a:cxn ang="0">
                      <a:pos x="6" y="30"/>
                    </a:cxn>
                    <a:cxn ang="0">
                      <a:pos x="8" y="31"/>
                    </a:cxn>
                    <a:cxn ang="0">
                      <a:pos x="10" y="32"/>
                    </a:cxn>
                    <a:cxn ang="0">
                      <a:pos x="13" y="32"/>
                    </a:cxn>
                    <a:cxn ang="0">
                      <a:pos x="16" y="32"/>
                    </a:cxn>
                    <a:cxn ang="0">
                      <a:pos x="18" y="31"/>
                    </a:cxn>
                    <a:cxn ang="0">
                      <a:pos x="21" y="30"/>
                    </a:cxn>
                    <a:cxn ang="0">
                      <a:pos x="23" y="29"/>
                    </a:cxn>
                    <a:cxn ang="0">
                      <a:pos x="24" y="26"/>
                    </a:cxn>
                    <a:cxn ang="0">
                      <a:pos x="26" y="23"/>
                    </a:cxn>
                    <a:cxn ang="0">
                      <a:pos x="26" y="20"/>
                    </a:cxn>
                    <a:cxn ang="0">
                      <a:pos x="27" y="17"/>
                    </a:cxn>
                  </a:cxnLst>
                  <a:rect l="0" t="0" r="r" b="b"/>
                  <a:pathLst>
                    <a:path w="27" h="32">
                      <a:moveTo>
                        <a:pt x="27" y="17"/>
                      </a:moveTo>
                      <a:lnTo>
                        <a:pt x="26" y="13"/>
                      </a:lnTo>
                      <a:lnTo>
                        <a:pt x="26" y="11"/>
                      </a:lnTo>
                      <a:lnTo>
                        <a:pt x="24" y="7"/>
                      </a:lnTo>
                      <a:lnTo>
                        <a:pt x="23" y="5"/>
                      </a:lnTo>
                      <a:lnTo>
                        <a:pt x="21" y="4"/>
                      </a:lnTo>
                      <a:lnTo>
                        <a:pt x="18" y="2"/>
                      </a:lnTo>
                      <a:lnTo>
                        <a:pt x="16" y="1"/>
                      </a:lnTo>
                      <a:lnTo>
                        <a:pt x="13" y="0"/>
                      </a:lnTo>
                      <a:lnTo>
                        <a:pt x="10" y="1"/>
                      </a:lnTo>
                      <a:lnTo>
                        <a:pt x="8" y="2"/>
                      </a:lnTo>
                      <a:lnTo>
                        <a:pt x="6" y="4"/>
                      </a:lnTo>
                      <a:lnTo>
                        <a:pt x="4" y="5"/>
                      </a:lnTo>
                      <a:lnTo>
                        <a:pt x="2" y="7"/>
                      </a:lnTo>
                      <a:lnTo>
                        <a:pt x="1" y="11"/>
                      </a:lnTo>
                      <a:lnTo>
                        <a:pt x="0" y="13"/>
                      </a:lnTo>
                      <a:lnTo>
                        <a:pt x="0" y="17"/>
                      </a:lnTo>
                      <a:lnTo>
                        <a:pt x="0" y="20"/>
                      </a:lnTo>
                      <a:lnTo>
                        <a:pt x="1" y="23"/>
                      </a:lnTo>
                      <a:lnTo>
                        <a:pt x="2" y="26"/>
                      </a:lnTo>
                      <a:lnTo>
                        <a:pt x="4" y="29"/>
                      </a:lnTo>
                      <a:lnTo>
                        <a:pt x="6" y="30"/>
                      </a:lnTo>
                      <a:lnTo>
                        <a:pt x="8" y="31"/>
                      </a:lnTo>
                      <a:lnTo>
                        <a:pt x="10" y="32"/>
                      </a:lnTo>
                      <a:lnTo>
                        <a:pt x="13" y="32"/>
                      </a:lnTo>
                      <a:lnTo>
                        <a:pt x="16" y="32"/>
                      </a:lnTo>
                      <a:lnTo>
                        <a:pt x="18" y="31"/>
                      </a:lnTo>
                      <a:lnTo>
                        <a:pt x="21" y="30"/>
                      </a:lnTo>
                      <a:lnTo>
                        <a:pt x="23" y="29"/>
                      </a:lnTo>
                      <a:lnTo>
                        <a:pt x="24" y="26"/>
                      </a:lnTo>
                      <a:lnTo>
                        <a:pt x="26" y="23"/>
                      </a:lnTo>
                      <a:lnTo>
                        <a:pt x="26" y="20"/>
                      </a:lnTo>
                      <a:lnTo>
                        <a:pt x="27" y="17"/>
                      </a:lnTo>
                      <a:close/>
                    </a:path>
                  </a:pathLst>
                </a:custGeom>
                <a:solidFill>
                  <a:srgbClr val="FDF8C4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TW" altLang="en-US"/>
                </a:p>
              </p:txBody>
            </p:sp>
            <p:sp>
              <p:nvSpPr>
                <p:cNvPr id="221" name="Freeform 46"/>
                <p:cNvSpPr>
                  <a:spLocks/>
                </p:cNvSpPr>
                <p:nvPr/>
              </p:nvSpPr>
              <p:spPr bwMode="auto">
                <a:xfrm>
                  <a:off x="1160" y="2658"/>
                  <a:ext cx="3" cy="3"/>
                </a:xfrm>
                <a:custGeom>
                  <a:avLst/>
                  <a:gdLst/>
                  <a:ahLst/>
                  <a:cxnLst>
                    <a:cxn ang="0">
                      <a:pos x="18" y="11"/>
                    </a:cxn>
                    <a:cxn ang="0">
                      <a:pos x="18" y="8"/>
                    </a:cxn>
                    <a:cxn ang="0">
                      <a:pos x="17" y="6"/>
                    </a:cxn>
                    <a:cxn ang="0">
                      <a:pos x="17" y="5"/>
                    </a:cxn>
                    <a:cxn ang="0">
                      <a:pos x="15" y="4"/>
                    </a:cxn>
                    <a:cxn ang="0">
                      <a:pos x="14" y="2"/>
                    </a:cxn>
                    <a:cxn ang="0">
                      <a:pos x="13" y="1"/>
                    </a:cxn>
                    <a:cxn ang="0">
                      <a:pos x="11" y="0"/>
                    </a:cxn>
                    <a:cxn ang="0">
                      <a:pos x="9" y="0"/>
                    </a:cxn>
                    <a:cxn ang="0">
                      <a:pos x="7" y="0"/>
                    </a:cxn>
                    <a:cxn ang="0">
                      <a:pos x="6" y="1"/>
                    </a:cxn>
                    <a:cxn ang="0">
                      <a:pos x="4" y="2"/>
                    </a:cxn>
                    <a:cxn ang="0">
                      <a:pos x="3" y="4"/>
                    </a:cxn>
                    <a:cxn ang="0">
                      <a:pos x="2" y="5"/>
                    </a:cxn>
                    <a:cxn ang="0">
                      <a:pos x="1" y="6"/>
                    </a:cxn>
                    <a:cxn ang="0">
                      <a:pos x="0" y="8"/>
                    </a:cxn>
                    <a:cxn ang="0">
                      <a:pos x="0" y="11"/>
                    </a:cxn>
                    <a:cxn ang="0">
                      <a:pos x="0" y="13"/>
                    </a:cxn>
                    <a:cxn ang="0">
                      <a:pos x="1" y="14"/>
                    </a:cxn>
                    <a:cxn ang="0">
                      <a:pos x="2" y="17"/>
                    </a:cxn>
                    <a:cxn ang="0">
                      <a:pos x="3" y="18"/>
                    </a:cxn>
                    <a:cxn ang="0">
                      <a:pos x="4" y="19"/>
                    </a:cxn>
                    <a:cxn ang="0">
                      <a:pos x="6" y="20"/>
                    </a:cxn>
                    <a:cxn ang="0">
                      <a:pos x="7" y="22"/>
                    </a:cxn>
                    <a:cxn ang="0">
                      <a:pos x="9" y="22"/>
                    </a:cxn>
                    <a:cxn ang="0">
                      <a:pos x="11" y="22"/>
                    </a:cxn>
                    <a:cxn ang="0">
                      <a:pos x="13" y="20"/>
                    </a:cxn>
                    <a:cxn ang="0">
                      <a:pos x="14" y="19"/>
                    </a:cxn>
                    <a:cxn ang="0">
                      <a:pos x="15" y="18"/>
                    </a:cxn>
                    <a:cxn ang="0">
                      <a:pos x="17" y="17"/>
                    </a:cxn>
                    <a:cxn ang="0">
                      <a:pos x="17" y="14"/>
                    </a:cxn>
                    <a:cxn ang="0">
                      <a:pos x="18" y="13"/>
                    </a:cxn>
                    <a:cxn ang="0">
                      <a:pos x="18" y="11"/>
                    </a:cxn>
                  </a:cxnLst>
                  <a:rect l="0" t="0" r="r" b="b"/>
                  <a:pathLst>
                    <a:path w="18" h="22">
                      <a:moveTo>
                        <a:pt x="18" y="11"/>
                      </a:moveTo>
                      <a:lnTo>
                        <a:pt x="18" y="8"/>
                      </a:lnTo>
                      <a:lnTo>
                        <a:pt x="17" y="6"/>
                      </a:lnTo>
                      <a:lnTo>
                        <a:pt x="17" y="5"/>
                      </a:lnTo>
                      <a:lnTo>
                        <a:pt x="15" y="4"/>
                      </a:lnTo>
                      <a:lnTo>
                        <a:pt x="14" y="2"/>
                      </a:lnTo>
                      <a:lnTo>
                        <a:pt x="13" y="1"/>
                      </a:lnTo>
                      <a:lnTo>
                        <a:pt x="11" y="0"/>
                      </a:lnTo>
                      <a:lnTo>
                        <a:pt x="9" y="0"/>
                      </a:lnTo>
                      <a:lnTo>
                        <a:pt x="7" y="0"/>
                      </a:lnTo>
                      <a:lnTo>
                        <a:pt x="6" y="1"/>
                      </a:lnTo>
                      <a:lnTo>
                        <a:pt x="4" y="2"/>
                      </a:lnTo>
                      <a:lnTo>
                        <a:pt x="3" y="4"/>
                      </a:lnTo>
                      <a:lnTo>
                        <a:pt x="2" y="5"/>
                      </a:lnTo>
                      <a:lnTo>
                        <a:pt x="1" y="6"/>
                      </a:lnTo>
                      <a:lnTo>
                        <a:pt x="0" y="8"/>
                      </a:lnTo>
                      <a:lnTo>
                        <a:pt x="0" y="11"/>
                      </a:lnTo>
                      <a:lnTo>
                        <a:pt x="0" y="13"/>
                      </a:lnTo>
                      <a:lnTo>
                        <a:pt x="1" y="14"/>
                      </a:lnTo>
                      <a:lnTo>
                        <a:pt x="2" y="17"/>
                      </a:lnTo>
                      <a:lnTo>
                        <a:pt x="3" y="18"/>
                      </a:lnTo>
                      <a:lnTo>
                        <a:pt x="4" y="19"/>
                      </a:lnTo>
                      <a:lnTo>
                        <a:pt x="6" y="20"/>
                      </a:lnTo>
                      <a:lnTo>
                        <a:pt x="7" y="22"/>
                      </a:lnTo>
                      <a:lnTo>
                        <a:pt x="9" y="22"/>
                      </a:lnTo>
                      <a:lnTo>
                        <a:pt x="11" y="22"/>
                      </a:lnTo>
                      <a:lnTo>
                        <a:pt x="13" y="20"/>
                      </a:lnTo>
                      <a:lnTo>
                        <a:pt x="14" y="19"/>
                      </a:lnTo>
                      <a:lnTo>
                        <a:pt x="15" y="18"/>
                      </a:lnTo>
                      <a:lnTo>
                        <a:pt x="17" y="17"/>
                      </a:lnTo>
                      <a:lnTo>
                        <a:pt x="17" y="14"/>
                      </a:lnTo>
                      <a:lnTo>
                        <a:pt x="18" y="13"/>
                      </a:lnTo>
                      <a:lnTo>
                        <a:pt x="18" y="11"/>
                      </a:lnTo>
                      <a:close/>
                    </a:path>
                  </a:pathLst>
                </a:custGeom>
                <a:solidFill>
                  <a:srgbClr val="FDFAC4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TW" altLang="en-US"/>
                </a:p>
              </p:txBody>
            </p:sp>
            <p:sp>
              <p:nvSpPr>
                <p:cNvPr id="222" name="Freeform 47"/>
                <p:cNvSpPr>
                  <a:spLocks/>
                </p:cNvSpPr>
                <p:nvPr/>
              </p:nvSpPr>
              <p:spPr bwMode="auto">
                <a:xfrm>
                  <a:off x="1161" y="2658"/>
                  <a:ext cx="2" cy="2"/>
                </a:xfrm>
                <a:custGeom>
                  <a:avLst/>
                  <a:gdLst/>
                  <a:ahLst/>
                  <a:cxnLst>
                    <a:cxn ang="0">
                      <a:pos x="9" y="6"/>
                    </a:cxn>
                    <a:cxn ang="0">
                      <a:pos x="9" y="5"/>
                    </a:cxn>
                    <a:cxn ang="0">
                      <a:pos x="8" y="3"/>
                    </a:cxn>
                    <a:cxn ang="0">
                      <a:pos x="8" y="2"/>
                    </a:cxn>
                    <a:cxn ang="0">
                      <a:pos x="7" y="2"/>
                    </a:cxn>
                    <a:cxn ang="0">
                      <a:pos x="7" y="1"/>
                    </a:cxn>
                    <a:cxn ang="0">
                      <a:pos x="6" y="1"/>
                    </a:cxn>
                    <a:cxn ang="0">
                      <a:pos x="5" y="1"/>
                    </a:cxn>
                    <a:cxn ang="0">
                      <a:pos x="4" y="0"/>
                    </a:cxn>
                    <a:cxn ang="0">
                      <a:pos x="3" y="1"/>
                    </a:cxn>
                    <a:cxn ang="0">
                      <a:pos x="2" y="1"/>
                    </a:cxn>
                    <a:cxn ang="0">
                      <a:pos x="2" y="1"/>
                    </a:cxn>
                    <a:cxn ang="0">
                      <a:pos x="1" y="2"/>
                    </a:cxn>
                    <a:cxn ang="0">
                      <a:pos x="0" y="2"/>
                    </a:cxn>
                    <a:cxn ang="0">
                      <a:pos x="0" y="3"/>
                    </a:cxn>
                    <a:cxn ang="0">
                      <a:pos x="0" y="5"/>
                    </a:cxn>
                    <a:cxn ang="0">
                      <a:pos x="0" y="6"/>
                    </a:cxn>
                    <a:cxn ang="0">
                      <a:pos x="0" y="7"/>
                    </a:cxn>
                    <a:cxn ang="0">
                      <a:pos x="0" y="8"/>
                    </a:cxn>
                    <a:cxn ang="0">
                      <a:pos x="0" y="8"/>
                    </a:cxn>
                    <a:cxn ang="0">
                      <a:pos x="1" y="9"/>
                    </a:cxn>
                    <a:cxn ang="0">
                      <a:pos x="2" y="11"/>
                    </a:cxn>
                    <a:cxn ang="0">
                      <a:pos x="2" y="11"/>
                    </a:cxn>
                    <a:cxn ang="0">
                      <a:pos x="3" y="11"/>
                    </a:cxn>
                    <a:cxn ang="0">
                      <a:pos x="4" y="11"/>
                    </a:cxn>
                    <a:cxn ang="0">
                      <a:pos x="5" y="11"/>
                    </a:cxn>
                    <a:cxn ang="0">
                      <a:pos x="6" y="11"/>
                    </a:cxn>
                    <a:cxn ang="0">
                      <a:pos x="7" y="11"/>
                    </a:cxn>
                    <a:cxn ang="0">
                      <a:pos x="7" y="9"/>
                    </a:cxn>
                    <a:cxn ang="0">
                      <a:pos x="8" y="8"/>
                    </a:cxn>
                    <a:cxn ang="0">
                      <a:pos x="8" y="8"/>
                    </a:cxn>
                    <a:cxn ang="0">
                      <a:pos x="9" y="7"/>
                    </a:cxn>
                    <a:cxn ang="0">
                      <a:pos x="9" y="6"/>
                    </a:cxn>
                  </a:cxnLst>
                  <a:rect l="0" t="0" r="r" b="b"/>
                  <a:pathLst>
                    <a:path w="9" h="11">
                      <a:moveTo>
                        <a:pt x="9" y="6"/>
                      </a:moveTo>
                      <a:lnTo>
                        <a:pt x="9" y="5"/>
                      </a:lnTo>
                      <a:lnTo>
                        <a:pt x="8" y="3"/>
                      </a:lnTo>
                      <a:lnTo>
                        <a:pt x="8" y="2"/>
                      </a:lnTo>
                      <a:lnTo>
                        <a:pt x="7" y="2"/>
                      </a:lnTo>
                      <a:lnTo>
                        <a:pt x="7" y="1"/>
                      </a:lnTo>
                      <a:lnTo>
                        <a:pt x="6" y="1"/>
                      </a:lnTo>
                      <a:lnTo>
                        <a:pt x="5" y="1"/>
                      </a:lnTo>
                      <a:lnTo>
                        <a:pt x="4" y="0"/>
                      </a:lnTo>
                      <a:lnTo>
                        <a:pt x="3" y="1"/>
                      </a:lnTo>
                      <a:lnTo>
                        <a:pt x="2" y="1"/>
                      </a:lnTo>
                      <a:lnTo>
                        <a:pt x="2" y="1"/>
                      </a:lnTo>
                      <a:lnTo>
                        <a:pt x="1" y="2"/>
                      </a:lnTo>
                      <a:lnTo>
                        <a:pt x="0" y="2"/>
                      </a:lnTo>
                      <a:lnTo>
                        <a:pt x="0" y="3"/>
                      </a:lnTo>
                      <a:lnTo>
                        <a:pt x="0" y="5"/>
                      </a:lnTo>
                      <a:lnTo>
                        <a:pt x="0" y="6"/>
                      </a:lnTo>
                      <a:lnTo>
                        <a:pt x="0" y="7"/>
                      </a:lnTo>
                      <a:lnTo>
                        <a:pt x="0" y="8"/>
                      </a:lnTo>
                      <a:lnTo>
                        <a:pt x="0" y="8"/>
                      </a:lnTo>
                      <a:lnTo>
                        <a:pt x="1" y="9"/>
                      </a:lnTo>
                      <a:lnTo>
                        <a:pt x="2" y="11"/>
                      </a:lnTo>
                      <a:lnTo>
                        <a:pt x="2" y="11"/>
                      </a:lnTo>
                      <a:lnTo>
                        <a:pt x="3" y="11"/>
                      </a:lnTo>
                      <a:lnTo>
                        <a:pt x="4" y="11"/>
                      </a:lnTo>
                      <a:lnTo>
                        <a:pt x="5" y="11"/>
                      </a:lnTo>
                      <a:lnTo>
                        <a:pt x="6" y="11"/>
                      </a:lnTo>
                      <a:lnTo>
                        <a:pt x="7" y="11"/>
                      </a:lnTo>
                      <a:lnTo>
                        <a:pt x="7" y="9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9" y="7"/>
                      </a:lnTo>
                      <a:lnTo>
                        <a:pt x="9" y="6"/>
                      </a:lnTo>
                      <a:close/>
                    </a:path>
                  </a:pathLst>
                </a:custGeom>
                <a:solidFill>
                  <a:srgbClr val="FEFEC8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TW" altLang="en-US"/>
                </a:p>
              </p:txBody>
            </p:sp>
            <p:sp>
              <p:nvSpPr>
                <p:cNvPr id="223" name="Freeform 48"/>
                <p:cNvSpPr>
                  <a:spLocks/>
                </p:cNvSpPr>
                <p:nvPr/>
              </p:nvSpPr>
              <p:spPr bwMode="auto">
                <a:xfrm>
                  <a:off x="1043" y="2596"/>
                  <a:ext cx="44" cy="47"/>
                </a:xfrm>
                <a:custGeom>
                  <a:avLst/>
                  <a:gdLst/>
                  <a:ahLst/>
                  <a:cxnLst>
                    <a:cxn ang="0">
                      <a:pos x="185" y="0"/>
                    </a:cxn>
                    <a:cxn ang="0">
                      <a:pos x="0" y="48"/>
                    </a:cxn>
                    <a:cxn ang="0">
                      <a:pos x="58" y="260"/>
                    </a:cxn>
                    <a:cxn ang="0">
                      <a:pos x="94" y="284"/>
                    </a:cxn>
                    <a:cxn ang="0">
                      <a:pos x="220" y="23"/>
                    </a:cxn>
                    <a:cxn ang="0">
                      <a:pos x="185" y="0"/>
                    </a:cxn>
                  </a:cxnLst>
                  <a:rect l="0" t="0" r="r" b="b"/>
                  <a:pathLst>
                    <a:path w="220" h="284">
                      <a:moveTo>
                        <a:pt x="185" y="0"/>
                      </a:moveTo>
                      <a:lnTo>
                        <a:pt x="0" y="48"/>
                      </a:lnTo>
                      <a:lnTo>
                        <a:pt x="58" y="260"/>
                      </a:lnTo>
                      <a:lnTo>
                        <a:pt x="94" y="284"/>
                      </a:lnTo>
                      <a:lnTo>
                        <a:pt x="220" y="23"/>
                      </a:lnTo>
                      <a:lnTo>
                        <a:pt x="185" y="0"/>
                      </a:lnTo>
                      <a:close/>
                    </a:path>
                  </a:pathLst>
                </a:custGeom>
                <a:solidFill>
                  <a:srgbClr val="C2C2C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TW" altLang="en-US"/>
                </a:p>
              </p:txBody>
            </p:sp>
            <p:sp>
              <p:nvSpPr>
                <p:cNvPr id="224" name="Freeform 49"/>
                <p:cNvSpPr>
                  <a:spLocks/>
                </p:cNvSpPr>
                <p:nvPr/>
              </p:nvSpPr>
              <p:spPr bwMode="auto">
                <a:xfrm>
                  <a:off x="1043" y="2596"/>
                  <a:ext cx="44" cy="26"/>
                </a:xfrm>
                <a:custGeom>
                  <a:avLst/>
                  <a:gdLst/>
                  <a:ahLst/>
                  <a:cxnLst>
                    <a:cxn ang="0">
                      <a:pos x="186" y="0"/>
                    </a:cxn>
                    <a:cxn ang="0">
                      <a:pos x="0" y="48"/>
                    </a:cxn>
                    <a:cxn ang="0">
                      <a:pos x="157" y="157"/>
                    </a:cxn>
                    <a:cxn ang="0">
                      <a:pos x="222" y="24"/>
                    </a:cxn>
                    <a:cxn ang="0">
                      <a:pos x="186" y="0"/>
                    </a:cxn>
                  </a:cxnLst>
                  <a:rect l="0" t="0" r="r" b="b"/>
                  <a:pathLst>
                    <a:path w="222" h="157">
                      <a:moveTo>
                        <a:pt x="186" y="0"/>
                      </a:moveTo>
                      <a:lnTo>
                        <a:pt x="0" y="48"/>
                      </a:lnTo>
                      <a:lnTo>
                        <a:pt x="157" y="157"/>
                      </a:lnTo>
                      <a:lnTo>
                        <a:pt x="222" y="24"/>
                      </a:lnTo>
                      <a:lnTo>
                        <a:pt x="186" y="0"/>
                      </a:lnTo>
                      <a:close/>
                    </a:path>
                  </a:pathLst>
                </a:custGeom>
                <a:solidFill>
                  <a:srgbClr val="EBECEE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TW" altLang="en-US"/>
                </a:p>
              </p:txBody>
            </p:sp>
            <p:sp>
              <p:nvSpPr>
                <p:cNvPr id="225" name="Freeform 50"/>
                <p:cNvSpPr>
                  <a:spLocks/>
                </p:cNvSpPr>
                <p:nvPr/>
              </p:nvSpPr>
              <p:spPr bwMode="auto">
                <a:xfrm>
                  <a:off x="1043" y="2601"/>
                  <a:ext cx="13" cy="15"/>
                </a:xfrm>
                <a:custGeom>
                  <a:avLst/>
                  <a:gdLst/>
                  <a:ahLst/>
                  <a:cxnLst>
                    <a:cxn ang="0">
                      <a:pos x="63" y="0"/>
                    </a:cxn>
                    <a:cxn ang="0">
                      <a:pos x="0" y="16"/>
                    </a:cxn>
                    <a:cxn ang="0">
                      <a:pos x="20" y="89"/>
                    </a:cxn>
                    <a:cxn ang="0">
                      <a:pos x="63" y="0"/>
                    </a:cxn>
                  </a:cxnLst>
                  <a:rect l="0" t="0" r="r" b="b"/>
                  <a:pathLst>
                    <a:path w="63" h="89">
                      <a:moveTo>
                        <a:pt x="63" y="0"/>
                      </a:moveTo>
                      <a:lnTo>
                        <a:pt x="0" y="16"/>
                      </a:lnTo>
                      <a:lnTo>
                        <a:pt x="20" y="89"/>
                      </a:lnTo>
                      <a:lnTo>
                        <a:pt x="63" y="0"/>
                      </a:lnTo>
                      <a:close/>
                    </a:path>
                  </a:pathLst>
                </a:custGeom>
                <a:solidFill>
                  <a:srgbClr val="A9A9A8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TW" altLang="en-US"/>
                </a:p>
              </p:txBody>
            </p:sp>
            <p:sp>
              <p:nvSpPr>
                <p:cNvPr id="226" name="Freeform 51"/>
                <p:cNvSpPr>
                  <a:spLocks/>
                </p:cNvSpPr>
                <p:nvPr/>
              </p:nvSpPr>
              <p:spPr bwMode="auto">
                <a:xfrm>
                  <a:off x="1043" y="2601"/>
                  <a:ext cx="13" cy="8"/>
                </a:xfrm>
                <a:custGeom>
                  <a:avLst/>
                  <a:gdLst/>
                  <a:ahLst/>
                  <a:cxnLst>
                    <a:cxn ang="0">
                      <a:pos x="63" y="0"/>
                    </a:cxn>
                    <a:cxn ang="0">
                      <a:pos x="0" y="16"/>
                    </a:cxn>
                    <a:cxn ang="0">
                      <a:pos x="41" y="46"/>
                    </a:cxn>
                    <a:cxn ang="0">
                      <a:pos x="63" y="0"/>
                    </a:cxn>
                  </a:cxnLst>
                  <a:rect l="0" t="0" r="r" b="b"/>
                  <a:pathLst>
                    <a:path w="63" h="46">
                      <a:moveTo>
                        <a:pt x="63" y="0"/>
                      </a:moveTo>
                      <a:lnTo>
                        <a:pt x="0" y="16"/>
                      </a:lnTo>
                      <a:lnTo>
                        <a:pt x="41" y="46"/>
                      </a:lnTo>
                      <a:lnTo>
                        <a:pt x="63" y="0"/>
                      </a:lnTo>
                      <a:close/>
                    </a:path>
                  </a:pathLst>
                </a:custGeom>
                <a:solidFill>
                  <a:srgbClr val="DEDDD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TW" altLang="en-US"/>
                </a:p>
              </p:txBody>
            </p:sp>
            <p:sp>
              <p:nvSpPr>
                <p:cNvPr id="227" name="Freeform 52"/>
                <p:cNvSpPr>
                  <a:spLocks/>
                </p:cNvSpPr>
                <p:nvPr/>
              </p:nvSpPr>
              <p:spPr bwMode="auto">
                <a:xfrm>
                  <a:off x="1078" y="2596"/>
                  <a:ext cx="93" cy="63"/>
                </a:xfrm>
                <a:custGeom>
                  <a:avLst/>
                  <a:gdLst/>
                  <a:ahLst/>
                  <a:cxnLst>
                    <a:cxn ang="0">
                      <a:pos x="8" y="0"/>
                    </a:cxn>
                    <a:cxn ang="0">
                      <a:pos x="0" y="79"/>
                    </a:cxn>
                    <a:cxn ang="0">
                      <a:pos x="432" y="376"/>
                    </a:cxn>
                    <a:cxn ang="0">
                      <a:pos x="463" y="311"/>
                    </a:cxn>
                    <a:cxn ang="0">
                      <a:pos x="8" y="0"/>
                    </a:cxn>
                  </a:cxnLst>
                  <a:rect l="0" t="0" r="r" b="b"/>
                  <a:pathLst>
                    <a:path w="463" h="376">
                      <a:moveTo>
                        <a:pt x="8" y="0"/>
                      </a:moveTo>
                      <a:lnTo>
                        <a:pt x="0" y="79"/>
                      </a:lnTo>
                      <a:lnTo>
                        <a:pt x="432" y="376"/>
                      </a:lnTo>
                      <a:lnTo>
                        <a:pt x="463" y="311"/>
                      </a:lnTo>
                      <a:lnTo>
                        <a:pt x="8" y="0"/>
                      </a:lnTo>
                      <a:close/>
                    </a:path>
                  </a:pathLst>
                </a:custGeom>
                <a:solidFill>
                  <a:srgbClr val="B5DC7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TW" altLang="en-US"/>
                </a:p>
              </p:txBody>
            </p:sp>
            <p:sp>
              <p:nvSpPr>
                <p:cNvPr id="228" name="Freeform 53"/>
                <p:cNvSpPr>
                  <a:spLocks/>
                </p:cNvSpPr>
                <p:nvPr/>
              </p:nvSpPr>
              <p:spPr bwMode="auto">
                <a:xfrm>
                  <a:off x="1065" y="2609"/>
                  <a:ext cx="100" cy="72"/>
                </a:xfrm>
                <a:custGeom>
                  <a:avLst/>
                  <a:gdLst/>
                  <a:ahLst/>
                  <a:cxnLst>
                    <a:cxn ang="0">
                      <a:pos x="69" y="0"/>
                    </a:cxn>
                    <a:cxn ang="0">
                      <a:pos x="14" y="52"/>
                    </a:cxn>
                    <a:cxn ang="0">
                      <a:pos x="0" y="131"/>
                    </a:cxn>
                    <a:cxn ang="0">
                      <a:pos x="436" y="430"/>
                    </a:cxn>
                    <a:cxn ang="0">
                      <a:pos x="501" y="297"/>
                    </a:cxn>
                    <a:cxn ang="0">
                      <a:pos x="69" y="0"/>
                    </a:cxn>
                  </a:cxnLst>
                  <a:rect l="0" t="0" r="r" b="b"/>
                  <a:pathLst>
                    <a:path w="501" h="430">
                      <a:moveTo>
                        <a:pt x="69" y="0"/>
                      </a:moveTo>
                      <a:lnTo>
                        <a:pt x="14" y="52"/>
                      </a:lnTo>
                      <a:lnTo>
                        <a:pt x="0" y="131"/>
                      </a:lnTo>
                      <a:lnTo>
                        <a:pt x="436" y="430"/>
                      </a:lnTo>
                      <a:lnTo>
                        <a:pt x="501" y="297"/>
                      </a:lnTo>
                      <a:lnTo>
                        <a:pt x="69" y="0"/>
                      </a:lnTo>
                      <a:close/>
                    </a:path>
                  </a:pathLst>
                </a:custGeom>
                <a:solidFill>
                  <a:srgbClr val="8DC634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TW" altLang="en-US"/>
                </a:p>
              </p:txBody>
            </p:sp>
            <p:sp>
              <p:nvSpPr>
                <p:cNvPr id="229" name="Freeform 54"/>
                <p:cNvSpPr>
                  <a:spLocks/>
                </p:cNvSpPr>
                <p:nvPr/>
              </p:nvSpPr>
              <p:spPr bwMode="auto">
                <a:xfrm>
                  <a:off x="1055" y="2630"/>
                  <a:ext cx="97" cy="61"/>
                </a:xfrm>
                <a:custGeom>
                  <a:avLst/>
                  <a:gdLst/>
                  <a:ahLst/>
                  <a:cxnLst>
                    <a:cxn ang="0">
                      <a:pos x="51" y="0"/>
                    </a:cxn>
                    <a:cxn ang="0">
                      <a:pos x="0" y="55"/>
                    </a:cxn>
                    <a:cxn ang="0">
                      <a:pos x="455" y="367"/>
                    </a:cxn>
                    <a:cxn ang="0">
                      <a:pos x="487" y="301"/>
                    </a:cxn>
                    <a:cxn ang="0">
                      <a:pos x="51" y="0"/>
                    </a:cxn>
                  </a:cxnLst>
                  <a:rect l="0" t="0" r="r" b="b"/>
                  <a:pathLst>
                    <a:path w="487" h="367">
                      <a:moveTo>
                        <a:pt x="51" y="0"/>
                      </a:moveTo>
                      <a:lnTo>
                        <a:pt x="0" y="55"/>
                      </a:lnTo>
                      <a:lnTo>
                        <a:pt x="455" y="367"/>
                      </a:lnTo>
                      <a:lnTo>
                        <a:pt x="487" y="301"/>
                      </a:lnTo>
                      <a:lnTo>
                        <a:pt x="51" y="0"/>
                      </a:lnTo>
                      <a:close/>
                    </a:path>
                  </a:pathLst>
                </a:custGeom>
                <a:solidFill>
                  <a:srgbClr val="6EAE33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TW" altLang="en-US"/>
                </a:p>
              </p:txBody>
            </p:sp>
            <p:sp>
              <p:nvSpPr>
                <p:cNvPr id="230" name="Freeform 55"/>
                <p:cNvSpPr>
                  <a:spLocks/>
                </p:cNvSpPr>
                <p:nvPr/>
              </p:nvSpPr>
              <p:spPr bwMode="auto">
                <a:xfrm>
                  <a:off x="1143" y="2647"/>
                  <a:ext cx="30" cy="45"/>
                </a:xfrm>
                <a:custGeom>
                  <a:avLst/>
                  <a:gdLst/>
                  <a:ahLst/>
                  <a:cxnLst>
                    <a:cxn ang="0">
                      <a:pos x="127" y="0"/>
                    </a:cxn>
                    <a:cxn ang="0">
                      <a:pos x="147" y="14"/>
                    </a:cxn>
                    <a:cxn ang="0">
                      <a:pos x="20" y="276"/>
                    </a:cxn>
                    <a:cxn ang="0">
                      <a:pos x="0" y="263"/>
                    </a:cxn>
                    <a:cxn ang="0">
                      <a:pos x="127" y="0"/>
                    </a:cxn>
                  </a:cxnLst>
                  <a:rect l="0" t="0" r="r" b="b"/>
                  <a:pathLst>
                    <a:path w="147" h="276">
                      <a:moveTo>
                        <a:pt x="127" y="0"/>
                      </a:moveTo>
                      <a:lnTo>
                        <a:pt x="147" y="14"/>
                      </a:lnTo>
                      <a:lnTo>
                        <a:pt x="20" y="276"/>
                      </a:lnTo>
                      <a:lnTo>
                        <a:pt x="0" y="263"/>
                      </a:lnTo>
                      <a:lnTo>
                        <a:pt x="127" y="0"/>
                      </a:lnTo>
                      <a:close/>
                    </a:path>
                  </a:pathLst>
                </a:custGeom>
                <a:solidFill>
                  <a:srgbClr val="C2C165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TW" altLang="en-US"/>
                </a:p>
              </p:txBody>
            </p:sp>
            <p:sp>
              <p:nvSpPr>
                <p:cNvPr id="231" name="Freeform 56"/>
                <p:cNvSpPr>
                  <a:spLocks/>
                </p:cNvSpPr>
                <p:nvPr/>
              </p:nvSpPr>
              <p:spPr bwMode="auto">
                <a:xfrm>
                  <a:off x="1150" y="2647"/>
                  <a:ext cx="23" cy="34"/>
                </a:xfrm>
                <a:custGeom>
                  <a:avLst/>
                  <a:gdLst/>
                  <a:ahLst/>
                  <a:cxnLst>
                    <a:cxn ang="0">
                      <a:pos x="94" y="0"/>
                    </a:cxn>
                    <a:cxn ang="0">
                      <a:pos x="114" y="14"/>
                    </a:cxn>
                    <a:cxn ang="0">
                      <a:pos x="20" y="209"/>
                    </a:cxn>
                    <a:cxn ang="0">
                      <a:pos x="0" y="195"/>
                    </a:cxn>
                    <a:cxn ang="0">
                      <a:pos x="94" y="0"/>
                    </a:cxn>
                  </a:cxnLst>
                  <a:rect l="0" t="0" r="r" b="b"/>
                  <a:pathLst>
                    <a:path w="114" h="209">
                      <a:moveTo>
                        <a:pt x="94" y="0"/>
                      </a:moveTo>
                      <a:lnTo>
                        <a:pt x="114" y="14"/>
                      </a:lnTo>
                      <a:lnTo>
                        <a:pt x="20" y="209"/>
                      </a:lnTo>
                      <a:lnTo>
                        <a:pt x="0" y="195"/>
                      </a:lnTo>
                      <a:lnTo>
                        <a:pt x="94" y="0"/>
                      </a:lnTo>
                      <a:close/>
                    </a:path>
                  </a:pathLst>
                </a:custGeom>
                <a:solidFill>
                  <a:srgbClr val="FDFC9B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TW" altLang="en-US"/>
                </a:p>
              </p:txBody>
            </p:sp>
            <p:sp>
              <p:nvSpPr>
                <p:cNvPr id="232" name="Freeform 57"/>
                <p:cNvSpPr>
                  <a:spLocks/>
                </p:cNvSpPr>
                <p:nvPr/>
              </p:nvSpPr>
              <p:spPr bwMode="auto">
                <a:xfrm>
                  <a:off x="1162" y="2647"/>
                  <a:ext cx="11" cy="13"/>
                </a:xfrm>
                <a:custGeom>
                  <a:avLst/>
                  <a:gdLst/>
                  <a:ahLst/>
                  <a:cxnLst>
                    <a:cxn ang="0">
                      <a:pos x="31" y="0"/>
                    </a:cxn>
                    <a:cxn ang="0">
                      <a:pos x="51" y="14"/>
                    </a:cxn>
                    <a:cxn ang="0">
                      <a:pos x="21" y="78"/>
                    </a:cxn>
                    <a:cxn ang="0">
                      <a:pos x="0" y="65"/>
                    </a:cxn>
                    <a:cxn ang="0">
                      <a:pos x="31" y="0"/>
                    </a:cxn>
                  </a:cxnLst>
                  <a:rect l="0" t="0" r="r" b="b"/>
                  <a:pathLst>
                    <a:path w="51" h="78">
                      <a:moveTo>
                        <a:pt x="31" y="0"/>
                      </a:moveTo>
                      <a:lnTo>
                        <a:pt x="51" y="14"/>
                      </a:lnTo>
                      <a:lnTo>
                        <a:pt x="21" y="78"/>
                      </a:lnTo>
                      <a:lnTo>
                        <a:pt x="0" y="65"/>
                      </a:lnTo>
                      <a:lnTo>
                        <a:pt x="31" y="0"/>
                      </a:lnTo>
                      <a:close/>
                    </a:path>
                  </a:pathLst>
                </a:custGeom>
                <a:solidFill>
                  <a:srgbClr val="FEFEC8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TW" altLang="en-US"/>
                </a:p>
              </p:txBody>
            </p:sp>
          </p:grpSp>
          <p:sp>
            <p:nvSpPr>
              <p:cNvPr id="179" name="Line 58"/>
              <p:cNvSpPr>
                <a:spLocks noChangeShapeType="1"/>
              </p:cNvSpPr>
              <p:nvPr/>
            </p:nvSpPr>
            <p:spPr bwMode="auto">
              <a:xfrm flipV="1">
                <a:off x="1728" y="1807"/>
                <a:ext cx="3538" cy="17"/>
              </a:xfrm>
              <a:prstGeom prst="line">
                <a:avLst/>
              </a:prstGeom>
              <a:noFill/>
              <a:ln w="25400">
                <a:solidFill>
                  <a:srgbClr val="C0C0C0"/>
                </a:solidFill>
                <a:prstDash val="sysDot"/>
                <a:round/>
                <a:headEnd/>
                <a:tailEnd type="oval" w="med" len="med"/>
              </a:ln>
              <a:effectLst/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180" name="Text Box 59"/>
              <p:cNvSpPr txBox="1">
                <a:spLocks noChangeArrowheads="1"/>
              </p:cNvSpPr>
              <p:nvPr/>
            </p:nvSpPr>
            <p:spPr bwMode="auto">
              <a:xfrm>
                <a:off x="2224" y="1328"/>
                <a:ext cx="1430" cy="607"/>
              </a:xfrm>
              <a:prstGeom prst="rect">
                <a:avLst/>
              </a:prstGeom>
              <a:noFill/>
              <a:ln w="9525" algn="ctr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zh-TW" altLang="zh-TW" sz="2400" b="1" dirty="0">
                    <a:solidFill>
                      <a:srgbClr val="7030A0"/>
                    </a:solidFill>
                    <a:latin typeface="標楷體" pitchFamily="65" charset="-120"/>
                    <a:ea typeface="標楷體" pitchFamily="65" charset="-120"/>
                  </a:rPr>
                  <a:t>一、</a:t>
                </a:r>
                <a:r>
                  <a:rPr lang="zh-TW" altLang="en-US" sz="2400" b="1" dirty="0">
                    <a:solidFill>
                      <a:srgbClr val="7030A0"/>
                    </a:solidFill>
                    <a:latin typeface="標楷體" pitchFamily="65" charset="-120"/>
                    <a:ea typeface="標楷體" pitchFamily="65" charset="-120"/>
                  </a:rPr>
                  <a:t>分組概況</a:t>
                </a:r>
                <a:r>
                  <a:rPr lang="zh-TW" altLang="zh-TW" sz="2400" b="1" dirty="0">
                    <a:solidFill>
                      <a:srgbClr val="7030A0"/>
                    </a:solidFill>
                    <a:latin typeface="標楷體" pitchFamily="65" charset="-120"/>
                    <a:ea typeface="標楷體" pitchFamily="65" charset="-120"/>
                  </a:rPr>
                  <a:t> </a:t>
                </a:r>
                <a:endParaRPr lang="en-US" altLang="zh-TW" sz="2400" dirty="0">
                  <a:solidFill>
                    <a:srgbClr val="7030A0"/>
                  </a:solidFill>
                  <a:latin typeface="標楷體" pitchFamily="65" charset="-120"/>
                  <a:ea typeface="標楷體" pitchFamily="65" charset="-120"/>
                </a:endParaRPr>
              </a:p>
            </p:txBody>
          </p:sp>
        </p:grpSp>
        <p:grpSp>
          <p:nvGrpSpPr>
            <p:cNvPr id="122" name="Group 60"/>
            <p:cNvGrpSpPr>
              <a:grpSpLocks/>
            </p:cNvGrpSpPr>
            <p:nvPr/>
          </p:nvGrpSpPr>
          <p:grpSpPr bwMode="auto">
            <a:xfrm>
              <a:off x="3779912" y="4018540"/>
              <a:ext cx="5616575" cy="521291"/>
              <a:chOff x="1728" y="1896"/>
              <a:chExt cx="3538" cy="607"/>
            </a:xfrm>
          </p:grpSpPr>
          <p:sp>
            <p:nvSpPr>
              <p:cNvPr id="123" name="Line 61"/>
              <p:cNvSpPr>
                <a:spLocks noChangeShapeType="1"/>
              </p:cNvSpPr>
              <p:nvPr/>
            </p:nvSpPr>
            <p:spPr bwMode="auto">
              <a:xfrm flipV="1">
                <a:off x="1728" y="2383"/>
                <a:ext cx="3538" cy="17"/>
              </a:xfrm>
              <a:prstGeom prst="line">
                <a:avLst/>
              </a:prstGeom>
              <a:noFill/>
              <a:ln w="25400">
                <a:solidFill>
                  <a:srgbClr val="C0C0C0"/>
                </a:solidFill>
                <a:prstDash val="sysDot"/>
                <a:round/>
                <a:headEnd/>
                <a:tailEnd type="oval" w="med" len="med"/>
              </a:ln>
              <a:effectLst/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124" name="Text Box 62"/>
              <p:cNvSpPr txBox="1">
                <a:spLocks noChangeArrowheads="1"/>
              </p:cNvSpPr>
              <p:nvPr/>
            </p:nvSpPr>
            <p:spPr bwMode="auto">
              <a:xfrm>
                <a:off x="2224" y="1896"/>
                <a:ext cx="1733" cy="607"/>
              </a:xfrm>
              <a:prstGeom prst="rect">
                <a:avLst/>
              </a:prstGeom>
              <a:noFill/>
              <a:ln w="9525" algn="ctr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zh-TW" altLang="zh-TW" sz="2400" b="1" dirty="0">
                    <a:solidFill>
                      <a:srgbClr val="7030A0"/>
                    </a:solidFill>
                    <a:latin typeface="標楷體" pitchFamily="65" charset="-120"/>
                    <a:ea typeface="標楷體" pitchFamily="65" charset="-120"/>
                  </a:rPr>
                  <a:t>二、</a:t>
                </a:r>
                <a:r>
                  <a:rPr lang="zh-TW" altLang="en-US" sz="2400" b="1" dirty="0">
                    <a:solidFill>
                      <a:srgbClr val="7030A0"/>
                    </a:solidFill>
                    <a:latin typeface="標楷體" pitchFamily="65" charset="-120"/>
                    <a:ea typeface="標楷體" pitchFamily="65" charset="-120"/>
                  </a:rPr>
                  <a:t>小組觀察重點</a:t>
                </a:r>
                <a:endParaRPr lang="en-US" altLang="zh-TW" sz="2400" dirty="0">
                  <a:solidFill>
                    <a:srgbClr val="7030A0"/>
                  </a:solidFill>
                  <a:latin typeface="標楷體" pitchFamily="65" charset="-120"/>
                  <a:ea typeface="標楷體" pitchFamily="65" charset="-120"/>
                </a:endParaRPr>
              </a:p>
            </p:txBody>
          </p:sp>
          <p:grpSp>
            <p:nvGrpSpPr>
              <p:cNvPr id="125" name="Group 63"/>
              <p:cNvGrpSpPr>
                <a:grpSpLocks/>
              </p:cNvGrpSpPr>
              <p:nvPr/>
            </p:nvGrpSpPr>
            <p:grpSpPr bwMode="auto">
              <a:xfrm rot="-4423226">
                <a:off x="1668" y="2108"/>
                <a:ext cx="400" cy="280"/>
                <a:chOff x="1043" y="2596"/>
                <a:chExt cx="142" cy="99"/>
              </a:xfrm>
            </p:grpSpPr>
            <p:sp>
              <p:nvSpPr>
                <p:cNvPr id="126" name="Freeform 64"/>
                <p:cNvSpPr>
                  <a:spLocks/>
                </p:cNvSpPr>
                <p:nvPr/>
              </p:nvSpPr>
              <p:spPr bwMode="auto">
                <a:xfrm>
                  <a:off x="1149" y="2693"/>
                  <a:ext cx="12" cy="2"/>
                </a:xfrm>
                <a:custGeom>
                  <a:avLst/>
                  <a:gdLst/>
                  <a:ahLst/>
                  <a:cxnLst>
                    <a:cxn ang="0">
                      <a:pos x="63" y="14"/>
                    </a:cxn>
                    <a:cxn ang="0">
                      <a:pos x="55" y="14"/>
                    </a:cxn>
                    <a:cxn ang="0">
                      <a:pos x="48" y="14"/>
                    </a:cxn>
                    <a:cxn ang="0">
                      <a:pos x="40" y="14"/>
                    </a:cxn>
                    <a:cxn ang="0">
                      <a:pos x="31" y="11"/>
                    </a:cxn>
                    <a:cxn ang="0">
                      <a:pos x="23" y="10"/>
                    </a:cxn>
                    <a:cxn ang="0">
                      <a:pos x="16" y="8"/>
                    </a:cxn>
                    <a:cxn ang="0">
                      <a:pos x="8" y="4"/>
                    </a:cxn>
                    <a:cxn ang="0">
                      <a:pos x="0" y="0"/>
                    </a:cxn>
                    <a:cxn ang="0">
                      <a:pos x="8" y="3"/>
                    </a:cxn>
                    <a:cxn ang="0">
                      <a:pos x="15" y="6"/>
                    </a:cxn>
                    <a:cxn ang="0">
                      <a:pos x="23" y="8"/>
                    </a:cxn>
                    <a:cxn ang="0">
                      <a:pos x="30" y="10"/>
                    </a:cxn>
                    <a:cxn ang="0">
                      <a:pos x="39" y="11"/>
                    </a:cxn>
                    <a:cxn ang="0">
                      <a:pos x="47" y="12"/>
                    </a:cxn>
                    <a:cxn ang="0">
                      <a:pos x="55" y="14"/>
                    </a:cxn>
                    <a:cxn ang="0">
                      <a:pos x="63" y="14"/>
                    </a:cxn>
                  </a:cxnLst>
                  <a:rect l="0" t="0" r="r" b="b"/>
                  <a:pathLst>
                    <a:path w="63" h="14">
                      <a:moveTo>
                        <a:pt x="63" y="14"/>
                      </a:moveTo>
                      <a:lnTo>
                        <a:pt x="55" y="14"/>
                      </a:lnTo>
                      <a:lnTo>
                        <a:pt x="48" y="14"/>
                      </a:lnTo>
                      <a:lnTo>
                        <a:pt x="40" y="14"/>
                      </a:lnTo>
                      <a:lnTo>
                        <a:pt x="31" y="11"/>
                      </a:lnTo>
                      <a:lnTo>
                        <a:pt x="23" y="10"/>
                      </a:lnTo>
                      <a:lnTo>
                        <a:pt x="16" y="8"/>
                      </a:lnTo>
                      <a:lnTo>
                        <a:pt x="8" y="4"/>
                      </a:lnTo>
                      <a:lnTo>
                        <a:pt x="0" y="0"/>
                      </a:lnTo>
                      <a:lnTo>
                        <a:pt x="8" y="3"/>
                      </a:lnTo>
                      <a:lnTo>
                        <a:pt x="15" y="6"/>
                      </a:lnTo>
                      <a:lnTo>
                        <a:pt x="23" y="8"/>
                      </a:lnTo>
                      <a:lnTo>
                        <a:pt x="30" y="10"/>
                      </a:lnTo>
                      <a:lnTo>
                        <a:pt x="39" y="11"/>
                      </a:lnTo>
                      <a:lnTo>
                        <a:pt x="47" y="12"/>
                      </a:lnTo>
                      <a:lnTo>
                        <a:pt x="55" y="14"/>
                      </a:lnTo>
                      <a:lnTo>
                        <a:pt x="63" y="14"/>
                      </a:lnTo>
                      <a:close/>
                    </a:path>
                  </a:pathLst>
                </a:custGeom>
                <a:solidFill>
                  <a:srgbClr val="F0A78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TW" altLang="en-US"/>
                </a:p>
              </p:txBody>
            </p:sp>
            <p:sp>
              <p:nvSpPr>
                <p:cNvPr id="127" name="Freeform 65"/>
                <p:cNvSpPr>
                  <a:spLocks/>
                </p:cNvSpPr>
                <p:nvPr/>
              </p:nvSpPr>
              <p:spPr bwMode="auto">
                <a:xfrm>
                  <a:off x="1143" y="2689"/>
                  <a:ext cx="26" cy="6"/>
                </a:xfrm>
                <a:custGeom>
                  <a:avLst/>
                  <a:gdLst/>
                  <a:ahLst/>
                  <a:cxnLst>
                    <a:cxn ang="0">
                      <a:pos x="129" y="28"/>
                    </a:cxn>
                    <a:cxn ang="0">
                      <a:pos x="116" y="33"/>
                    </a:cxn>
                    <a:cxn ang="0">
                      <a:pos x="102" y="36"/>
                    </a:cxn>
                    <a:cxn ang="0">
                      <a:pos x="89" y="38"/>
                    </a:cxn>
                    <a:cxn ang="0">
                      <a:pos x="75" y="38"/>
                    </a:cxn>
                    <a:cxn ang="0">
                      <a:pos x="60" y="35"/>
                    </a:cxn>
                    <a:cxn ang="0">
                      <a:pos x="47" y="32"/>
                    </a:cxn>
                    <a:cxn ang="0">
                      <a:pos x="33" y="26"/>
                    </a:cxn>
                    <a:cxn ang="0">
                      <a:pos x="20" y="18"/>
                    </a:cxn>
                    <a:cxn ang="0">
                      <a:pos x="18" y="16"/>
                    </a:cxn>
                    <a:cxn ang="0">
                      <a:pos x="15" y="14"/>
                    </a:cxn>
                    <a:cxn ang="0">
                      <a:pos x="12" y="11"/>
                    </a:cxn>
                    <a:cxn ang="0">
                      <a:pos x="10" y="10"/>
                    </a:cxn>
                    <a:cxn ang="0">
                      <a:pos x="7" y="8"/>
                    </a:cxn>
                    <a:cxn ang="0">
                      <a:pos x="5" y="5"/>
                    </a:cxn>
                    <a:cxn ang="0">
                      <a:pos x="2" y="3"/>
                    </a:cxn>
                    <a:cxn ang="0">
                      <a:pos x="0" y="0"/>
                    </a:cxn>
                    <a:cxn ang="0">
                      <a:pos x="10" y="8"/>
                    </a:cxn>
                    <a:cxn ang="0">
                      <a:pos x="21" y="14"/>
                    </a:cxn>
                    <a:cxn ang="0">
                      <a:pos x="32" y="20"/>
                    </a:cxn>
                    <a:cxn ang="0">
                      <a:pos x="44" y="23"/>
                    </a:cxn>
                    <a:cxn ang="0">
                      <a:pos x="56" y="27"/>
                    </a:cxn>
                    <a:cxn ang="0">
                      <a:pos x="69" y="30"/>
                    </a:cxn>
                    <a:cxn ang="0">
                      <a:pos x="81" y="32"/>
                    </a:cxn>
                    <a:cxn ang="0">
                      <a:pos x="94" y="33"/>
                    </a:cxn>
                    <a:cxn ang="0">
                      <a:pos x="99" y="32"/>
                    </a:cxn>
                    <a:cxn ang="0">
                      <a:pos x="103" y="32"/>
                    </a:cxn>
                    <a:cxn ang="0">
                      <a:pos x="107" y="32"/>
                    </a:cxn>
                    <a:cxn ang="0">
                      <a:pos x="112" y="32"/>
                    </a:cxn>
                    <a:cxn ang="0">
                      <a:pos x="116" y="30"/>
                    </a:cxn>
                    <a:cxn ang="0">
                      <a:pos x="120" y="30"/>
                    </a:cxn>
                    <a:cxn ang="0">
                      <a:pos x="124" y="29"/>
                    </a:cxn>
                    <a:cxn ang="0">
                      <a:pos x="129" y="28"/>
                    </a:cxn>
                  </a:cxnLst>
                  <a:rect l="0" t="0" r="r" b="b"/>
                  <a:pathLst>
                    <a:path w="129" h="38">
                      <a:moveTo>
                        <a:pt x="129" y="28"/>
                      </a:moveTo>
                      <a:lnTo>
                        <a:pt x="116" y="33"/>
                      </a:lnTo>
                      <a:lnTo>
                        <a:pt x="102" y="36"/>
                      </a:lnTo>
                      <a:lnTo>
                        <a:pt x="89" y="38"/>
                      </a:lnTo>
                      <a:lnTo>
                        <a:pt x="75" y="38"/>
                      </a:lnTo>
                      <a:lnTo>
                        <a:pt x="60" y="35"/>
                      </a:lnTo>
                      <a:lnTo>
                        <a:pt x="47" y="32"/>
                      </a:lnTo>
                      <a:lnTo>
                        <a:pt x="33" y="26"/>
                      </a:lnTo>
                      <a:lnTo>
                        <a:pt x="20" y="18"/>
                      </a:lnTo>
                      <a:lnTo>
                        <a:pt x="18" y="16"/>
                      </a:lnTo>
                      <a:lnTo>
                        <a:pt x="15" y="14"/>
                      </a:lnTo>
                      <a:lnTo>
                        <a:pt x="12" y="11"/>
                      </a:lnTo>
                      <a:lnTo>
                        <a:pt x="10" y="10"/>
                      </a:lnTo>
                      <a:lnTo>
                        <a:pt x="7" y="8"/>
                      </a:lnTo>
                      <a:lnTo>
                        <a:pt x="5" y="5"/>
                      </a:lnTo>
                      <a:lnTo>
                        <a:pt x="2" y="3"/>
                      </a:lnTo>
                      <a:lnTo>
                        <a:pt x="0" y="0"/>
                      </a:lnTo>
                      <a:lnTo>
                        <a:pt x="10" y="8"/>
                      </a:lnTo>
                      <a:lnTo>
                        <a:pt x="21" y="14"/>
                      </a:lnTo>
                      <a:lnTo>
                        <a:pt x="32" y="20"/>
                      </a:lnTo>
                      <a:lnTo>
                        <a:pt x="44" y="23"/>
                      </a:lnTo>
                      <a:lnTo>
                        <a:pt x="56" y="27"/>
                      </a:lnTo>
                      <a:lnTo>
                        <a:pt x="69" y="30"/>
                      </a:lnTo>
                      <a:lnTo>
                        <a:pt x="81" y="32"/>
                      </a:lnTo>
                      <a:lnTo>
                        <a:pt x="94" y="33"/>
                      </a:lnTo>
                      <a:lnTo>
                        <a:pt x="99" y="32"/>
                      </a:lnTo>
                      <a:lnTo>
                        <a:pt x="103" y="32"/>
                      </a:lnTo>
                      <a:lnTo>
                        <a:pt x="107" y="32"/>
                      </a:lnTo>
                      <a:lnTo>
                        <a:pt x="112" y="32"/>
                      </a:lnTo>
                      <a:lnTo>
                        <a:pt x="116" y="30"/>
                      </a:lnTo>
                      <a:lnTo>
                        <a:pt x="120" y="30"/>
                      </a:lnTo>
                      <a:lnTo>
                        <a:pt x="124" y="29"/>
                      </a:lnTo>
                      <a:lnTo>
                        <a:pt x="129" y="28"/>
                      </a:lnTo>
                      <a:close/>
                    </a:path>
                  </a:pathLst>
                </a:custGeom>
                <a:solidFill>
                  <a:srgbClr val="F1AA8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TW" altLang="en-US"/>
                </a:p>
              </p:txBody>
            </p:sp>
            <p:sp>
              <p:nvSpPr>
                <p:cNvPr id="128" name="Freeform 66"/>
                <p:cNvSpPr>
                  <a:spLocks/>
                </p:cNvSpPr>
                <p:nvPr/>
              </p:nvSpPr>
              <p:spPr bwMode="auto">
                <a:xfrm>
                  <a:off x="1140" y="2685"/>
                  <a:ext cx="33" cy="10"/>
                </a:xfrm>
                <a:custGeom>
                  <a:avLst/>
                  <a:gdLst/>
                  <a:ahLst/>
                  <a:cxnLst>
                    <a:cxn ang="0">
                      <a:pos x="47" y="45"/>
                    </a:cxn>
                    <a:cxn ang="0">
                      <a:pos x="54" y="48"/>
                    </a:cxn>
                    <a:cxn ang="0">
                      <a:pos x="61" y="51"/>
                    </a:cxn>
                    <a:cxn ang="0">
                      <a:pos x="69" y="53"/>
                    </a:cxn>
                    <a:cxn ang="0">
                      <a:pos x="76" y="55"/>
                    </a:cxn>
                    <a:cxn ang="0">
                      <a:pos x="85" y="56"/>
                    </a:cxn>
                    <a:cxn ang="0">
                      <a:pos x="93" y="57"/>
                    </a:cxn>
                    <a:cxn ang="0">
                      <a:pos x="101" y="59"/>
                    </a:cxn>
                    <a:cxn ang="0">
                      <a:pos x="109" y="59"/>
                    </a:cxn>
                    <a:cxn ang="0">
                      <a:pos x="117" y="57"/>
                    </a:cxn>
                    <a:cxn ang="0">
                      <a:pos x="124" y="56"/>
                    </a:cxn>
                    <a:cxn ang="0">
                      <a:pos x="131" y="54"/>
                    </a:cxn>
                    <a:cxn ang="0">
                      <a:pos x="139" y="51"/>
                    </a:cxn>
                    <a:cxn ang="0">
                      <a:pos x="146" y="49"/>
                    </a:cxn>
                    <a:cxn ang="0">
                      <a:pos x="153" y="45"/>
                    </a:cxn>
                    <a:cxn ang="0">
                      <a:pos x="159" y="41"/>
                    </a:cxn>
                    <a:cxn ang="0">
                      <a:pos x="166" y="37"/>
                    </a:cxn>
                    <a:cxn ang="0">
                      <a:pos x="159" y="39"/>
                    </a:cxn>
                    <a:cxn ang="0">
                      <a:pos x="152" y="42"/>
                    </a:cxn>
                    <a:cxn ang="0">
                      <a:pos x="146" y="43"/>
                    </a:cxn>
                    <a:cxn ang="0">
                      <a:pos x="139" y="45"/>
                    </a:cxn>
                    <a:cxn ang="0">
                      <a:pos x="132" y="47"/>
                    </a:cxn>
                    <a:cxn ang="0">
                      <a:pos x="125" y="47"/>
                    </a:cxn>
                    <a:cxn ang="0">
                      <a:pos x="117" y="48"/>
                    </a:cxn>
                    <a:cxn ang="0">
                      <a:pos x="110" y="48"/>
                    </a:cxn>
                    <a:cxn ang="0">
                      <a:pos x="95" y="47"/>
                    </a:cxn>
                    <a:cxn ang="0">
                      <a:pos x="79" y="44"/>
                    </a:cxn>
                    <a:cxn ang="0">
                      <a:pos x="64" y="41"/>
                    </a:cxn>
                    <a:cxn ang="0">
                      <a:pos x="50" y="36"/>
                    </a:cxn>
                    <a:cxn ang="0">
                      <a:pos x="36" y="29"/>
                    </a:cxn>
                    <a:cxn ang="0">
                      <a:pos x="24" y="20"/>
                    </a:cxn>
                    <a:cxn ang="0">
                      <a:pos x="11" y="11"/>
                    </a:cxn>
                    <a:cxn ang="0">
                      <a:pos x="0" y="0"/>
                    </a:cxn>
                    <a:cxn ang="0">
                      <a:pos x="4" y="6"/>
                    </a:cxn>
                    <a:cxn ang="0">
                      <a:pos x="8" y="12"/>
                    </a:cxn>
                    <a:cxn ang="0">
                      <a:pos x="12" y="17"/>
                    </a:cxn>
                    <a:cxn ang="0">
                      <a:pos x="16" y="21"/>
                    </a:cxn>
                    <a:cxn ang="0">
                      <a:pos x="21" y="26"/>
                    </a:cxn>
                    <a:cxn ang="0">
                      <a:pos x="26" y="31"/>
                    </a:cxn>
                    <a:cxn ang="0">
                      <a:pos x="31" y="35"/>
                    </a:cxn>
                    <a:cxn ang="0">
                      <a:pos x="36" y="39"/>
                    </a:cxn>
                    <a:cxn ang="0">
                      <a:pos x="38" y="39"/>
                    </a:cxn>
                    <a:cxn ang="0">
                      <a:pos x="39" y="41"/>
                    </a:cxn>
                    <a:cxn ang="0">
                      <a:pos x="40" y="42"/>
                    </a:cxn>
                    <a:cxn ang="0">
                      <a:pos x="41" y="42"/>
                    </a:cxn>
                    <a:cxn ang="0">
                      <a:pos x="43" y="43"/>
                    </a:cxn>
                    <a:cxn ang="0">
                      <a:pos x="44" y="44"/>
                    </a:cxn>
                    <a:cxn ang="0">
                      <a:pos x="45" y="44"/>
                    </a:cxn>
                    <a:cxn ang="0">
                      <a:pos x="47" y="45"/>
                    </a:cxn>
                  </a:cxnLst>
                  <a:rect l="0" t="0" r="r" b="b"/>
                  <a:pathLst>
                    <a:path w="166" h="59">
                      <a:moveTo>
                        <a:pt x="47" y="45"/>
                      </a:moveTo>
                      <a:lnTo>
                        <a:pt x="54" y="48"/>
                      </a:lnTo>
                      <a:lnTo>
                        <a:pt x="61" y="51"/>
                      </a:lnTo>
                      <a:lnTo>
                        <a:pt x="69" y="53"/>
                      </a:lnTo>
                      <a:lnTo>
                        <a:pt x="76" y="55"/>
                      </a:lnTo>
                      <a:lnTo>
                        <a:pt x="85" y="56"/>
                      </a:lnTo>
                      <a:lnTo>
                        <a:pt x="93" y="57"/>
                      </a:lnTo>
                      <a:lnTo>
                        <a:pt x="101" y="59"/>
                      </a:lnTo>
                      <a:lnTo>
                        <a:pt x="109" y="59"/>
                      </a:lnTo>
                      <a:lnTo>
                        <a:pt x="117" y="57"/>
                      </a:lnTo>
                      <a:lnTo>
                        <a:pt x="124" y="56"/>
                      </a:lnTo>
                      <a:lnTo>
                        <a:pt x="131" y="54"/>
                      </a:lnTo>
                      <a:lnTo>
                        <a:pt x="139" y="51"/>
                      </a:lnTo>
                      <a:lnTo>
                        <a:pt x="146" y="49"/>
                      </a:lnTo>
                      <a:lnTo>
                        <a:pt x="153" y="45"/>
                      </a:lnTo>
                      <a:lnTo>
                        <a:pt x="159" y="41"/>
                      </a:lnTo>
                      <a:lnTo>
                        <a:pt x="166" y="37"/>
                      </a:lnTo>
                      <a:lnTo>
                        <a:pt x="159" y="39"/>
                      </a:lnTo>
                      <a:lnTo>
                        <a:pt x="152" y="42"/>
                      </a:lnTo>
                      <a:lnTo>
                        <a:pt x="146" y="43"/>
                      </a:lnTo>
                      <a:lnTo>
                        <a:pt x="139" y="45"/>
                      </a:lnTo>
                      <a:lnTo>
                        <a:pt x="132" y="47"/>
                      </a:lnTo>
                      <a:lnTo>
                        <a:pt x="125" y="47"/>
                      </a:lnTo>
                      <a:lnTo>
                        <a:pt x="117" y="48"/>
                      </a:lnTo>
                      <a:lnTo>
                        <a:pt x="110" y="48"/>
                      </a:lnTo>
                      <a:lnTo>
                        <a:pt x="95" y="47"/>
                      </a:lnTo>
                      <a:lnTo>
                        <a:pt x="79" y="44"/>
                      </a:lnTo>
                      <a:lnTo>
                        <a:pt x="64" y="41"/>
                      </a:lnTo>
                      <a:lnTo>
                        <a:pt x="50" y="36"/>
                      </a:lnTo>
                      <a:lnTo>
                        <a:pt x="36" y="29"/>
                      </a:lnTo>
                      <a:lnTo>
                        <a:pt x="24" y="20"/>
                      </a:lnTo>
                      <a:lnTo>
                        <a:pt x="11" y="11"/>
                      </a:lnTo>
                      <a:lnTo>
                        <a:pt x="0" y="0"/>
                      </a:lnTo>
                      <a:lnTo>
                        <a:pt x="4" y="6"/>
                      </a:lnTo>
                      <a:lnTo>
                        <a:pt x="8" y="12"/>
                      </a:lnTo>
                      <a:lnTo>
                        <a:pt x="12" y="17"/>
                      </a:lnTo>
                      <a:lnTo>
                        <a:pt x="16" y="21"/>
                      </a:lnTo>
                      <a:lnTo>
                        <a:pt x="21" y="26"/>
                      </a:lnTo>
                      <a:lnTo>
                        <a:pt x="26" y="31"/>
                      </a:lnTo>
                      <a:lnTo>
                        <a:pt x="31" y="35"/>
                      </a:lnTo>
                      <a:lnTo>
                        <a:pt x="36" y="39"/>
                      </a:lnTo>
                      <a:lnTo>
                        <a:pt x="38" y="39"/>
                      </a:lnTo>
                      <a:lnTo>
                        <a:pt x="39" y="41"/>
                      </a:lnTo>
                      <a:lnTo>
                        <a:pt x="40" y="42"/>
                      </a:lnTo>
                      <a:lnTo>
                        <a:pt x="41" y="42"/>
                      </a:lnTo>
                      <a:lnTo>
                        <a:pt x="43" y="43"/>
                      </a:lnTo>
                      <a:lnTo>
                        <a:pt x="44" y="44"/>
                      </a:lnTo>
                      <a:lnTo>
                        <a:pt x="45" y="44"/>
                      </a:lnTo>
                      <a:lnTo>
                        <a:pt x="47" y="45"/>
                      </a:lnTo>
                      <a:close/>
                    </a:path>
                  </a:pathLst>
                </a:custGeom>
                <a:solidFill>
                  <a:srgbClr val="F1AB8E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TW" altLang="en-US"/>
                </a:p>
              </p:txBody>
            </p:sp>
            <p:sp>
              <p:nvSpPr>
                <p:cNvPr id="129" name="Freeform 67"/>
                <p:cNvSpPr>
                  <a:spLocks/>
                </p:cNvSpPr>
                <p:nvPr/>
              </p:nvSpPr>
              <p:spPr bwMode="auto">
                <a:xfrm>
                  <a:off x="1138" y="2682"/>
                  <a:ext cx="38" cy="12"/>
                </a:xfrm>
                <a:custGeom>
                  <a:avLst/>
                  <a:gdLst/>
                  <a:ahLst/>
                  <a:cxnLst>
                    <a:cxn ang="0">
                      <a:pos x="26" y="39"/>
                    </a:cxn>
                    <a:cxn ang="0">
                      <a:pos x="36" y="47"/>
                    </a:cxn>
                    <a:cxn ang="0">
                      <a:pos x="47" y="53"/>
                    </a:cxn>
                    <a:cxn ang="0">
                      <a:pos x="58" y="59"/>
                    </a:cxn>
                    <a:cxn ang="0">
                      <a:pos x="70" y="62"/>
                    </a:cxn>
                    <a:cxn ang="0">
                      <a:pos x="82" y="66"/>
                    </a:cxn>
                    <a:cxn ang="0">
                      <a:pos x="95" y="69"/>
                    </a:cxn>
                    <a:cxn ang="0">
                      <a:pos x="107" y="71"/>
                    </a:cxn>
                    <a:cxn ang="0">
                      <a:pos x="120" y="72"/>
                    </a:cxn>
                    <a:cxn ang="0">
                      <a:pos x="125" y="71"/>
                    </a:cxn>
                    <a:cxn ang="0">
                      <a:pos x="129" y="71"/>
                    </a:cxn>
                    <a:cxn ang="0">
                      <a:pos x="133" y="71"/>
                    </a:cxn>
                    <a:cxn ang="0">
                      <a:pos x="138" y="71"/>
                    </a:cxn>
                    <a:cxn ang="0">
                      <a:pos x="142" y="69"/>
                    </a:cxn>
                    <a:cxn ang="0">
                      <a:pos x="146" y="69"/>
                    </a:cxn>
                    <a:cxn ang="0">
                      <a:pos x="150" y="68"/>
                    </a:cxn>
                    <a:cxn ang="0">
                      <a:pos x="155" y="67"/>
                    </a:cxn>
                    <a:cxn ang="0">
                      <a:pos x="160" y="65"/>
                    </a:cxn>
                    <a:cxn ang="0">
                      <a:pos x="164" y="62"/>
                    </a:cxn>
                    <a:cxn ang="0">
                      <a:pos x="169" y="60"/>
                    </a:cxn>
                    <a:cxn ang="0">
                      <a:pos x="174" y="56"/>
                    </a:cxn>
                    <a:cxn ang="0">
                      <a:pos x="178" y="53"/>
                    </a:cxn>
                    <a:cxn ang="0">
                      <a:pos x="183" y="49"/>
                    </a:cxn>
                    <a:cxn ang="0">
                      <a:pos x="187" y="45"/>
                    </a:cxn>
                    <a:cxn ang="0">
                      <a:pos x="191" y="42"/>
                    </a:cxn>
                    <a:cxn ang="0">
                      <a:pos x="183" y="45"/>
                    </a:cxn>
                    <a:cxn ang="0">
                      <a:pos x="175" y="49"/>
                    </a:cxn>
                    <a:cxn ang="0">
                      <a:pos x="166" y="53"/>
                    </a:cxn>
                    <a:cxn ang="0">
                      <a:pos x="157" y="55"/>
                    </a:cxn>
                    <a:cxn ang="0">
                      <a:pos x="148" y="57"/>
                    </a:cxn>
                    <a:cxn ang="0">
                      <a:pos x="139" y="59"/>
                    </a:cxn>
                    <a:cxn ang="0">
                      <a:pos x="130" y="60"/>
                    </a:cxn>
                    <a:cxn ang="0">
                      <a:pos x="120" y="60"/>
                    </a:cxn>
                    <a:cxn ang="0">
                      <a:pos x="103" y="60"/>
                    </a:cxn>
                    <a:cxn ang="0">
                      <a:pos x="85" y="56"/>
                    </a:cxn>
                    <a:cxn ang="0">
                      <a:pos x="69" y="51"/>
                    </a:cxn>
                    <a:cxn ang="0">
                      <a:pos x="53" y="44"/>
                    </a:cxn>
                    <a:cxn ang="0">
                      <a:pos x="38" y="36"/>
                    </a:cxn>
                    <a:cxn ang="0">
                      <a:pos x="24" y="25"/>
                    </a:cxn>
                    <a:cxn ang="0">
                      <a:pos x="12" y="13"/>
                    </a:cxn>
                    <a:cxn ang="0">
                      <a:pos x="0" y="0"/>
                    </a:cxn>
                    <a:cxn ang="0">
                      <a:pos x="2" y="5"/>
                    </a:cxn>
                    <a:cxn ang="0">
                      <a:pos x="5" y="11"/>
                    </a:cxn>
                    <a:cxn ang="0">
                      <a:pos x="8" y="15"/>
                    </a:cxn>
                    <a:cxn ang="0">
                      <a:pos x="11" y="20"/>
                    </a:cxn>
                    <a:cxn ang="0">
                      <a:pos x="15" y="25"/>
                    </a:cxn>
                    <a:cxn ang="0">
                      <a:pos x="18" y="30"/>
                    </a:cxn>
                    <a:cxn ang="0">
                      <a:pos x="22" y="35"/>
                    </a:cxn>
                    <a:cxn ang="0">
                      <a:pos x="26" y="39"/>
                    </a:cxn>
                  </a:cxnLst>
                  <a:rect l="0" t="0" r="r" b="b"/>
                  <a:pathLst>
                    <a:path w="191" h="72">
                      <a:moveTo>
                        <a:pt x="26" y="39"/>
                      </a:moveTo>
                      <a:lnTo>
                        <a:pt x="36" y="47"/>
                      </a:lnTo>
                      <a:lnTo>
                        <a:pt x="47" y="53"/>
                      </a:lnTo>
                      <a:lnTo>
                        <a:pt x="58" y="59"/>
                      </a:lnTo>
                      <a:lnTo>
                        <a:pt x="70" y="62"/>
                      </a:lnTo>
                      <a:lnTo>
                        <a:pt x="82" y="66"/>
                      </a:lnTo>
                      <a:lnTo>
                        <a:pt x="95" y="69"/>
                      </a:lnTo>
                      <a:lnTo>
                        <a:pt x="107" y="71"/>
                      </a:lnTo>
                      <a:lnTo>
                        <a:pt x="120" y="72"/>
                      </a:lnTo>
                      <a:lnTo>
                        <a:pt x="125" y="71"/>
                      </a:lnTo>
                      <a:lnTo>
                        <a:pt x="129" y="71"/>
                      </a:lnTo>
                      <a:lnTo>
                        <a:pt x="133" y="71"/>
                      </a:lnTo>
                      <a:lnTo>
                        <a:pt x="138" y="71"/>
                      </a:lnTo>
                      <a:lnTo>
                        <a:pt x="142" y="69"/>
                      </a:lnTo>
                      <a:lnTo>
                        <a:pt x="146" y="69"/>
                      </a:lnTo>
                      <a:lnTo>
                        <a:pt x="150" y="68"/>
                      </a:lnTo>
                      <a:lnTo>
                        <a:pt x="155" y="67"/>
                      </a:lnTo>
                      <a:lnTo>
                        <a:pt x="160" y="65"/>
                      </a:lnTo>
                      <a:lnTo>
                        <a:pt x="164" y="62"/>
                      </a:lnTo>
                      <a:lnTo>
                        <a:pt x="169" y="60"/>
                      </a:lnTo>
                      <a:lnTo>
                        <a:pt x="174" y="56"/>
                      </a:lnTo>
                      <a:lnTo>
                        <a:pt x="178" y="53"/>
                      </a:lnTo>
                      <a:lnTo>
                        <a:pt x="183" y="49"/>
                      </a:lnTo>
                      <a:lnTo>
                        <a:pt x="187" y="45"/>
                      </a:lnTo>
                      <a:lnTo>
                        <a:pt x="191" y="42"/>
                      </a:lnTo>
                      <a:lnTo>
                        <a:pt x="183" y="45"/>
                      </a:lnTo>
                      <a:lnTo>
                        <a:pt x="175" y="49"/>
                      </a:lnTo>
                      <a:lnTo>
                        <a:pt x="166" y="53"/>
                      </a:lnTo>
                      <a:lnTo>
                        <a:pt x="157" y="55"/>
                      </a:lnTo>
                      <a:lnTo>
                        <a:pt x="148" y="57"/>
                      </a:lnTo>
                      <a:lnTo>
                        <a:pt x="139" y="59"/>
                      </a:lnTo>
                      <a:lnTo>
                        <a:pt x="130" y="60"/>
                      </a:lnTo>
                      <a:lnTo>
                        <a:pt x="120" y="60"/>
                      </a:lnTo>
                      <a:lnTo>
                        <a:pt x="103" y="60"/>
                      </a:lnTo>
                      <a:lnTo>
                        <a:pt x="85" y="56"/>
                      </a:lnTo>
                      <a:lnTo>
                        <a:pt x="69" y="51"/>
                      </a:lnTo>
                      <a:lnTo>
                        <a:pt x="53" y="44"/>
                      </a:lnTo>
                      <a:lnTo>
                        <a:pt x="38" y="36"/>
                      </a:lnTo>
                      <a:lnTo>
                        <a:pt x="24" y="25"/>
                      </a:lnTo>
                      <a:lnTo>
                        <a:pt x="12" y="13"/>
                      </a:lnTo>
                      <a:lnTo>
                        <a:pt x="0" y="0"/>
                      </a:lnTo>
                      <a:lnTo>
                        <a:pt x="2" y="5"/>
                      </a:lnTo>
                      <a:lnTo>
                        <a:pt x="5" y="11"/>
                      </a:lnTo>
                      <a:lnTo>
                        <a:pt x="8" y="15"/>
                      </a:lnTo>
                      <a:lnTo>
                        <a:pt x="11" y="20"/>
                      </a:lnTo>
                      <a:lnTo>
                        <a:pt x="15" y="25"/>
                      </a:lnTo>
                      <a:lnTo>
                        <a:pt x="18" y="30"/>
                      </a:lnTo>
                      <a:lnTo>
                        <a:pt x="22" y="35"/>
                      </a:lnTo>
                      <a:lnTo>
                        <a:pt x="26" y="39"/>
                      </a:lnTo>
                      <a:close/>
                    </a:path>
                  </a:pathLst>
                </a:custGeom>
                <a:solidFill>
                  <a:srgbClr val="F1AB8E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TW" altLang="en-US"/>
                </a:p>
              </p:txBody>
            </p:sp>
            <p:sp>
              <p:nvSpPr>
                <p:cNvPr id="130" name="Freeform 68"/>
                <p:cNvSpPr>
                  <a:spLocks/>
                </p:cNvSpPr>
                <p:nvPr/>
              </p:nvSpPr>
              <p:spPr bwMode="auto">
                <a:xfrm>
                  <a:off x="1136" y="2679"/>
                  <a:ext cx="42" cy="14"/>
                </a:xfrm>
                <a:custGeom>
                  <a:avLst/>
                  <a:gdLst/>
                  <a:ahLst/>
                  <a:cxnLst>
                    <a:cxn ang="0">
                      <a:pos x="17" y="36"/>
                    </a:cxn>
                    <a:cxn ang="0">
                      <a:pos x="28" y="47"/>
                    </a:cxn>
                    <a:cxn ang="0">
                      <a:pos x="41" y="56"/>
                    </a:cxn>
                    <a:cxn ang="0">
                      <a:pos x="53" y="65"/>
                    </a:cxn>
                    <a:cxn ang="0">
                      <a:pos x="67" y="71"/>
                    </a:cxn>
                    <a:cxn ang="0">
                      <a:pos x="81" y="77"/>
                    </a:cxn>
                    <a:cxn ang="0">
                      <a:pos x="96" y="80"/>
                    </a:cxn>
                    <a:cxn ang="0">
                      <a:pos x="112" y="83"/>
                    </a:cxn>
                    <a:cxn ang="0">
                      <a:pos x="127" y="84"/>
                    </a:cxn>
                    <a:cxn ang="0">
                      <a:pos x="134" y="84"/>
                    </a:cxn>
                    <a:cxn ang="0">
                      <a:pos x="142" y="83"/>
                    </a:cxn>
                    <a:cxn ang="0">
                      <a:pos x="149" y="83"/>
                    </a:cxn>
                    <a:cxn ang="0">
                      <a:pos x="156" y="81"/>
                    </a:cxn>
                    <a:cxn ang="0">
                      <a:pos x="163" y="79"/>
                    </a:cxn>
                    <a:cxn ang="0">
                      <a:pos x="170" y="78"/>
                    </a:cxn>
                    <a:cxn ang="0">
                      <a:pos x="176" y="75"/>
                    </a:cxn>
                    <a:cxn ang="0">
                      <a:pos x="183" y="73"/>
                    </a:cxn>
                    <a:cxn ang="0">
                      <a:pos x="187" y="69"/>
                    </a:cxn>
                    <a:cxn ang="0">
                      <a:pos x="190" y="67"/>
                    </a:cxn>
                    <a:cxn ang="0">
                      <a:pos x="194" y="63"/>
                    </a:cxn>
                    <a:cxn ang="0">
                      <a:pos x="197" y="61"/>
                    </a:cxn>
                    <a:cxn ang="0">
                      <a:pos x="200" y="57"/>
                    </a:cxn>
                    <a:cxn ang="0">
                      <a:pos x="204" y="54"/>
                    </a:cxn>
                    <a:cxn ang="0">
                      <a:pos x="207" y="50"/>
                    </a:cxn>
                    <a:cxn ang="0">
                      <a:pos x="210" y="45"/>
                    </a:cxn>
                    <a:cxn ang="0">
                      <a:pos x="201" y="51"/>
                    </a:cxn>
                    <a:cxn ang="0">
                      <a:pos x="191" y="57"/>
                    </a:cxn>
                    <a:cxn ang="0">
                      <a:pos x="181" y="62"/>
                    </a:cxn>
                    <a:cxn ang="0">
                      <a:pos x="171" y="66"/>
                    </a:cxn>
                    <a:cxn ang="0">
                      <a:pos x="160" y="69"/>
                    </a:cxn>
                    <a:cxn ang="0">
                      <a:pos x="149" y="71"/>
                    </a:cxn>
                    <a:cxn ang="0">
                      <a:pos x="138" y="73"/>
                    </a:cxn>
                    <a:cxn ang="0">
                      <a:pos x="127" y="73"/>
                    </a:cxn>
                    <a:cxn ang="0">
                      <a:pos x="118" y="73"/>
                    </a:cxn>
                    <a:cxn ang="0">
                      <a:pos x="108" y="72"/>
                    </a:cxn>
                    <a:cxn ang="0">
                      <a:pos x="99" y="71"/>
                    </a:cxn>
                    <a:cxn ang="0">
                      <a:pos x="89" y="68"/>
                    </a:cxn>
                    <a:cxn ang="0">
                      <a:pos x="80" y="65"/>
                    </a:cxn>
                    <a:cxn ang="0">
                      <a:pos x="71" y="62"/>
                    </a:cxn>
                    <a:cxn ang="0">
                      <a:pos x="63" y="57"/>
                    </a:cxn>
                    <a:cxn ang="0">
                      <a:pos x="55" y="54"/>
                    </a:cxn>
                    <a:cxn ang="0">
                      <a:pos x="39" y="43"/>
                    </a:cxn>
                    <a:cxn ang="0">
                      <a:pos x="25" y="30"/>
                    </a:cxn>
                    <a:cxn ang="0">
                      <a:pos x="12" y="17"/>
                    </a:cxn>
                    <a:cxn ang="0">
                      <a:pos x="0" y="0"/>
                    </a:cxn>
                    <a:cxn ang="0">
                      <a:pos x="1" y="5"/>
                    </a:cxn>
                    <a:cxn ang="0">
                      <a:pos x="3" y="9"/>
                    </a:cxn>
                    <a:cxn ang="0">
                      <a:pos x="5" y="14"/>
                    </a:cxn>
                    <a:cxn ang="0">
                      <a:pos x="7" y="19"/>
                    </a:cxn>
                    <a:cxn ang="0">
                      <a:pos x="9" y="24"/>
                    </a:cxn>
                    <a:cxn ang="0">
                      <a:pos x="12" y="27"/>
                    </a:cxn>
                    <a:cxn ang="0">
                      <a:pos x="14" y="32"/>
                    </a:cxn>
                    <a:cxn ang="0">
                      <a:pos x="17" y="36"/>
                    </a:cxn>
                  </a:cxnLst>
                  <a:rect l="0" t="0" r="r" b="b"/>
                  <a:pathLst>
                    <a:path w="210" h="84">
                      <a:moveTo>
                        <a:pt x="17" y="36"/>
                      </a:moveTo>
                      <a:lnTo>
                        <a:pt x="28" y="47"/>
                      </a:lnTo>
                      <a:lnTo>
                        <a:pt x="41" y="56"/>
                      </a:lnTo>
                      <a:lnTo>
                        <a:pt x="53" y="65"/>
                      </a:lnTo>
                      <a:lnTo>
                        <a:pt x="67" y="71"/>
                      </a:lnTo>
                      <a:lnTo>
                        <a:pt x="81" y="77"/>
                      </a:lnTo>
                      <a:lnTo>
                        <a:pt x="96" y="80"/>
                      </a:lnTo>
                      <a:lnTo>
                        <a:pt x="112" y="83"/>
                      </a:lnTo>
                      <a:lnTo>
                        <a:pt x="127" y="84"/>
                      </a:lnTo>
                      <a:lnTo>
                        <a:pt x="134" y="84"/>
                      </a:lnTo>
                      <a:lnTo>
                        <a:pt x="142" y="83"/>
                      </a:lnTo>
                      <a:lnTo>
                        <a:pt x="149" y="83"/>
                      </a:lnTo>
                      <a:lnTo>
                        <a:pt x="156" y="81"/>
                      </a:lnTo>
                      <a:lnTo>
                        <a:pt x="163" y="79"/>
                      </a:lnTo>
                      <a:lnTo>
                        <a:pt x="170" y="78"/>
                      </a:lnTo>
                      <a:lnTo>
                        <a:pt x="176" y="75"/>
                      </a:lnTo>
                      <a:lnTo>
                        <a:pt x="183" y="73"/>
                      </a:lnTo>
                      <a:lnTo>
                        <a:pt x="187" y="69"/>
                      </a:lnTo>
                      <a:lnTo>
                        <a:pt x="190" y="67"/>
                      </a:lnTo>
                      <a:lnTo>
                        <a:pt x="194" y="63"/>
                      </a:lnTo>
                      <a:lnTo>
                        <a:pt x="197" y="61"/>
                      </a:lnTo>
                      <a:lnTo>
                        <a:pt x="200" y="57"/>
                      </a:lnTo>
                      <a:lnTo>
                        <a:pt x="204" y="54"/>
                      </a:lnTo>
                      <a:lnTo>
                        <a:pt x="207" y="50"/>
                      </a:lnTo>
                      <a:lnTo>
                        <a:pt x="210" y="45"/>
                      </a:lnTo>
                      <a:lnTo>
                        <a:pt x="201" y="51"/>
                      </a:lnTo>
                      <a:lnTo>
                        <a:pt x="191" y="57"/>
                      </a:lnTo>
                      <a:lnTo>
                        <a:pt x="181" y="62"/>
                      </a:lnTo>
                      <a:lnTo>
                        <a:pt x="171" y="66"/>
                      </a:lnTo>
                      <a:lnTo>
                        <a:pt x="160" y="69"/>
                      </a:lnTo>
                      <a:lnTo>
                        <a:pt x="149" y="71"/>
                      </a:lnTo>
                      <a:lnTo>
                        <a:pt x="138" y="73"/>
                      </a:lnTo>
                      <a:lnTo>
                        <a:pt x="127" y="73"/>
                      </a:lnTo>
                      <a:lnTo>
                        <a:pt x="118" y="73"/>
                      </a:lnTo>
                      <a:lnTo>
                        <a:pt x="108" y="72"/>
                      </a:lnTo>
                      <a:lnTo>
                        <a:pt x="99" y="71"/>
                      </a:lnTo>
                      <a:lnTo>
                        <a:pt x="89" y="68"/>
                      </a:lnTo>
                      <a:lnTo>
                        <a:pt x="80" y="65"/>
                      </a:lnTo>
                      <a:lnTo>
                        <a:pt x="71" y="62"/>
                      </a:lnTo>
                      <a:lnTo>
                        <a:pt x="63" y="57"/>
                      </a:lnTo>
                      <a:lnTo>
                        <a:pt x="55" y="54"/>
                      </a:lnTo>
                      <a:lnTo>
                        <a:pt x="39" y="43"/>
                      </a:lnTo>
                      <a:lnTo>
                        <a:pt x="25" y="30"/>
                      </a:lnTo>
                      <a:lnTo>
                        <a:pt x="12" y="17"/>
                      </a:lnTo>
                      <a:lnTo>
                        <a:pt x="0" y="0"/>
                      </a:lnTo>
                      <a:lnTo>
                        <a:pt x="1" y="5"/>
                      </a:lnTo>
                      <a:lnTo>
                        <a:pt x="3" y="9"/>
                      </a:lnTo>
                      <a:lnTo>
                        <a:pt x="5" y="14"/>
                      </a:lnTo>
                      <a:lnTo>
                        <a:pt x="7" y="19"/>
                      </a:lnTo>
                      <a:lnTo>
                        <a:pt x="9" y="24"/>
                      </a:lnTo>
                      <a:lnTo>
                        <a:pt x="12" y="27"/>
                      </a:lnTo>
                      <a:lnTo>
                        <a:pt x="14" y="32"/>
                      </a:lnTo>
                      <a:lnTo>
                        <a:pt x="17" y="36"/>
                      </a:lnTo>
                      <a:close/>
                    </a:path>
                  </a:pathLst>
                </a:custGeom>
                <a:solidFill>
                  <a:srgbClr val="F1AD8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TW" altLang="en-US"/>
                </a:p>
              </p:txBody>
            </p:sp>
            <p:sp>
              <p:nvSpPr>
                <p:cNvPr id="131" name="Freeform 69"/>
                <p:cNvSpPr>
                  <a:spLocks/>
                </p:cNvSpPr>
                <p:nvPr/>
              </p:nvSpPr>
              <p:spPr bwMode="auto">
                <a:xfrm>
                  <a:off x="1135" y="2677"/>
                  <a:ext cx="45" cy="15"/>
                </a:xfrm>
                <a:custGeom>
                  <a:avLst/>
                  <a:gdLst/>
                  <a:ahLst/>
                  <a:cxnLst>
                    <a:cxn ang="0">
                      <a:pos x="12" y="35"/>
                    </a:cxn>
                    <a:cxn ang="0">
                      <a:pos x="24" y="48"/>
                    </a:cxn>
                    <a:cxn ang="0">
                      <a:pos x="37" y="60"/>
                    </a:cxn>
                    <a:cxn ang="0">
                      <a:pos x="50" y="71"/>
                    </a:cxn>
                    <a:cxn ang="0">
                      <a:pos x="65" y="79"/>
                    </a:cxn>
                    <a:cxn ang="0">
                      <a:pos x="81" y="86"/>
                    </a:cxn>
                    <a:cxn ang="0">
                      <a:pos x="97" y="91"/>
                    </a:cxn>
                    <a:cxn ang="0">
                      <a:pos x="115" y="95"/>
                    </a:cxn>
                    <a:cxn ang="0">
                      <a:pos x="132" y="95"/>
                    </a:cxn>
                    <a:cxn ang="0">
                      <a:pos x="142" y="95"/>
                    </a:cxn>
                    <a:cxn ang="0">
                      <a:pos x="151" y="94"/>
                    </a:cxn>
                    <a:cxn ang="0">
                      <a:pos x="160" y="92"/>
                    </a:cxn>
                    <a:cxn ang="0">
                      <a:pos x="169" y="90"/>
                    </a:cxn>
                    <a:cxn ang="0">
                      <a:pos x="178" y="88"/>
                    </a:cxn>
                    <a:cxn ang="0">
                      <a:pos x="187" y="84"/>
                    </a:cxn>
                    <a:cxn ang="0">
                      <a:pos x="195" y="80"/>
                    </a:cxn>
                    <a:cxn ang="0">
                      <a:pos x="203" y="77"/>
                    </a:cxn>
                    <a:cxn ang="0">
                      <a:pos x="206" y="73"/>
                    </a:cxn>
                    <a:cxn ang="0">
                      <a:pos x="209" y="70"/>
                    </a:cxn>
                    <a:cxn ang="0">
                      <a:pos x="212" y="67"/>
                    </a:cxn>
                    <a:cxn ang="0">
                      <a:pos x="214" y="64"/>
                    </a:cxn>
                    <a:cxn ang="0">
                      <a:pos x="217" y="60"/>
                    </a:cxn>
                    <a:cxn ang="0">
                      <a:pos x="219" y="56"/>
                    </a:cxn>
                    <a:cxn ang="0">
                      <a:pos x="222" y="53"/>
                    </a:cxn>
                    <a:cxn ang="0">
                      <a:pos x="224" y="49"/>
                    </a:cxn>
                    <a:cxn ang="0">
                      <a:pos x="214" y="56"/>
                    </a:cxn>
                    <a:cxn ang="0">
                      <a:pos x="204" y="64"/>
                    </a:cxn>
                    <a:cxn ang="0">
                      <a:pos x="193" y="70"/>
                    </a:cxn>
                    <a:cxn ang="0">
                      <a:pos x="181" y="76"/>
                    </a:cxn>
                    <a:cxn ang="0">
                      <a:pos x="170" y="79"/>
                    </a:cxn>
                    <a:cxn ang="0">
                      <a:pos x="157" y="82"/>
                    </a:cxn>
                    <a:cxn ang="0">
                      <a:pos x="145" y="84"/>
                    </a:cxn>
                    <a:cxn ang="0">
                      <a:pos x="132" y="84"/>
                    </a:cxn>
                    <a:cxn ang="0">
                      <a:pos x="122" y="84"/>
                    </a:cxn>
                    <a:cxn ang="0">
                      <a:pos x="112" y="83"/>
                    </a:cxn>
                    <a:cxn ang="0">
                      <a:pos x="101" y="82"/>
                    </a:cxn>
                    <a:cxn ang="0">
                      <a:pos x="92" y="78"/>
                    </a:cxn>
                    <a:cxn ang="0">
                      <a:pos x="82" y="76"/>
                    </a:cxn>
                    <a:cxn ang="0">
                      <a:pos x="73" y="71"/>
                    </a:cxn>
                    <a:cxn ang="0">
                      <a:pos x="64" y="67"/>
                    </a:cxn>
                    <a:cxn ang="0">
                      <a:pos x="56" y="61"/>
                    </a:cxn>
                    <a:cxn ang="0">
                      <a:pos x="47" y="55"/>
                    </a:cxn>
                    <a:cxn ang="0">
                      <a:pos x="40" y="49"/>
                    </a:cxn>
                    <a:cxn ang="0">
                      <a:pos x="32" y="42"/>
                    </a:cxn>
                    <a:cxn ang="0">
                      <a:pos x="25" y="35"/>
                    </a:cxn>
                    <a:cxn ang="0">
                      <a:pos x="18" y="28"/>
                    </a:cxn>
                    <a:cxn ang="0">
                      <a:pos x="12" y="19"/>
                    </a:cxn>
                    <a:cxn ang="0">
                      <a:pos x="6" y="10"/>
                    </a:cxn>
                    <a:cxn ang="0">
                      <a:pos x="0" y="0"/>
                    </a:cxn>
                    <a:cxn ang="0">
                      <a:pos x="1" y="5"/>
                    </a:cxn>
                    <a:cxn ang="0">
                      <a:pos x="2" y="10"/>
                    </a:cxn>
                    <a:cxn ang="0">
                      <a:pos x="4" y="13"/>
                    </a:cxn>
                    <a:cxn ang="0">
                      <a:pos x="5" y="18"/>
                    </a:cxn>
                    <a:cxn ang="0">
                      <a:pos x="7" y="23"/>
                    </a:cxn>
                    <a:cxn ang="0">
                      <a:pos x="8" y="26"/>
                    </a:cxn>
                    <a:cxn ang="0">
                      <a:pos x="10" y="30"/>
                    </a:cxn>
                    <a:cxn ang="0">
                      <a:pos x="12" y="35"/>
                    </a:cxn>
                  </a:cxnLst>
                  <a:rect l="0" t="0" r="r" b="b"/>
                  <a:pathLst>
                    <a:path w="224" h="95">
                      <a:moveTo>
                        <a:pt x="12" y="35"/>
                      </a:moveTo>
                      <a:lnTo>
                        <a:pt x="24" y="48"/>
                      </a:lnTo>
                      <a:lnTo>
                        <a:pt x="37" y="60"/>
                      </a:lnTo>
                      <a:lnTo>
                        <a:pt x="50" y="71"/>
                      </a:lnTo>
                      <a:lnTo>
                        <a:pt x="65" y="79"/>
                      </a:lnTo>
                      <a:lnTo>
                        <a:pt x="81" y="86"/>
                      </a:lnTo>
                      <a:lnTo>
                        <a:pt x="97" y="91"/>
                      </a:lnTo>
                      <a:lnTo>
                        <a:pt x="115" y="95"/>
                      </a:lnTo>
                      <a:lnTo>
                        <a:pt x="132" y="95"/>
                      </a:lnTo>
                      <a:lnTo>
                        <a:pt x="142" y="95"/>
                      </a:lnTo>
                      <a:lnTo>
                        <a:pt x="151" y="94"/>
                      </a:lnTo>
                      <a:lnTo>
                        <a:pt x="160" y="92"/>
                      </a:lnTo>
                      <a:lnTo>
                        <a:pt x="169" y="90"/>
                      </a:lnTo>
                      <a:lnTo>
                        <a:pt x="178" y="88"/>
                      </a:lnTo>
                      <a:lnTo>
                        <a:pt x="187" y="84"/>
                      </a:lnTo>
                      <a:lnTo>
                        <a:pt x="195" y="80"/>
                      </a:lnTo>
                      <a:lnTo>
                        <a:pt x="203" y="77"/>
                      </a:lnTo>
                      <a:lnTo>
                        <a:pt x="206" y="73"/>
                      </a:lnTo>
                      <a:lnTo>
                        <a:pt x="209" y="70"/>
                      </a:lnTo>
                      <a:lnTo>
                        <a:pt x="212" y="67"/>
                      </a:lnTo>
                      <a:lnTo>
                        <a:pt x="214" y="64"/>
                      </a:lnTo>
                      <a:lnTo>
                        <a:pt x="217" y="60"/>
                      </a:lnTo>
                      <a:lnTo>
                        <a:pt x="219" y="56"/>
                      </a:lnTo>
                      <a:lnTo>
                        <a:pt x="222" y="53"/>
                      </a:lnTo>
                      <a:lnTo>
                        <a:pt x="224" y="49"/>
                      </a:lnTo>
                      <a:lnTo>
                        <a:pt x="214" y="56"/>
                      </a:lnTo>
                      <a:lnTo>
                        <a:pt x="204" y="64"/>
                      </a:lnTo>
                      <a:lnTo>
                        <a:pt x="193" y="70"/>
                      </a:lnTo>
                      <a:lnTo>
                        <a:pt x="181" y="76"/>
                      </a:lnTo>
                      <a:lnTo>
                        <a:pt x="170" y="79"/>
                      </a:lnTo>
                      <a:lnTo>
                        <a:pt x="157" y="82"/>
                      </a:lnTo>
                      <a:lnTo>
                        <a:pt x="145" y="84"/>
                      </a:lnTo>
                      <a:lnTo>
                        <a:pt x="132" y="84"/>
                      </a:lnTo>
                      <a:lnTo>
                        <a:pt x="122" y="84"/>
                      </a:lnTo>
                      <a:lnTo>
                        <a:pt x="112" y="83"/>
                      </a:lnTo>
                      <a:lnTo>
                        <a:pt x="101" y="82"/>
                      </a:lnTo>
                      <a:lnTo>
                        <a:pt x="92" y="78"/>
                      </a:lnTo>
                      <a:lnTo>
                        <a:pt x="82" y="76"/>
                      </a:lnTo>
                      <a:lnTo>
                        <a:pt x="73" y="71"/>
                      </a:lnTo>
                      <a:lnTo>
                        <a:pt x="64" y="67"/>
                      </a:lnTo>
                      <a:lnTo>
                        <a:pt x="56" y="61"/>
                      </a:lnTo>
                      <a:lnTo>
                        <a:pt x="47" y="55"/>
                      </a:lnTo>
                      <a:lnTo>
                        <a:pt x="40" y="49"/>
                      </a:lnTo>
                      <a:lnTo>
                        <a:pt x="32" y="42"/>
                      </a:lnTo>
                      <a:lnTo>
                        <a:pt x="25" y="35"/>
                      </a:lnTo>
                      <a:lnTo>
                        <a:pt x="18" y="28"/>
                      </a:lnTo>
                      <a:lnTo>
                        <a:pt x="12" y="19"/>
                      </a:lnTo>
                      <a:lnTo>
                        <a:pt x="6" y="10"/>
                      </a:lnTo>
                      <a:lnTo>
                        <a:pt x="0" y="0"/>
                      </a:lnTo>
                      <a:lnTo>
                        <a:pt x="1" y="5"/>
                      </a:lnTo>
                      <a:lnTo>
                        <a:pt x="2" y="10"/>
                      </a:lnTo>
                      <a:lnTo>
                        <a:pt x="4" y="13"/>
                      </a:lnTo>
                      <a:lnTo>
                        <a:pt x="5" y="18"/>
                      </a:lnTo>
                      <a:lnTo>
                        <a:pt x="7" y="23"/>
                      </a:lnTo>
                      <a:lnTo>
                        <a:pt x="8" y="26"/>
                      </a:lnTo>
                      <a:lnTo>
                        <a:pt x="10" y="30"/>
                      </a:lnTo>
                      <a:lnTo>
                        <a:pt x="12" y="35"/>
                      </a:lnTo>
                      <a:close/>
                    </a:path>
                  </a:pathLst>
                </a:custGeom>
                <a:solidFill>
                  <a:srgbClr val="F2AF9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TW" altLang="en-US"/>
                </a:p>
              </p:txBody>
            </p:sp>
            <p:sp>
              <p:nvSpPr>
                <p:cNvPr id="132" name="Freeform 70"/>
                <p:cNvSpPr>
                  <a:spLocks/>
                </p:cNvSpPr>
                <p:nvPr/>
              </p:nvSpPr>
              <p:spPr bwMode="auto">
                <a:xfrm>
                  <a:off x="1135" y="2674"/>
                  <a:ext cx="47" cy="18"/>
                </a:xfrm>
                <a:custGeom>
                  <a:avLst/>
                  <a:gdLst/>
                  <a:ahLst/>
                  <a:cxnLst>
                    <a:cxn ang="0">
                      <a:pos x="20" y="50"/>
                    </a:cxn>
                    <a:cxn ang="0">
                      <a:pos x="47" y="76"/>
                    </a:cxn>
                    <a:cxn ang="0">
                      <a:pos x="71" y="90"/>
                    </a:cxn>
                    <a:cxn ang="0">
                      <a:pos x="88" y="98"/>
                    </a:cxn>
                    <a:cxn ang="0">
                      <a:pos x="107" y="104"/>
                    </a:cxn>
                    <a:cxn ang="0">
                      <a:pos x="126" y="106"/>
                    </a:cxn>
                    <a:cxn ang="0">
                      <a:pos x="146" y="106"/>
                    </a:cxn>
                    <a:cxn ang="0">
                      <a:pos x="168" y="102"/>
                    </a:cxn>
                    <a:cxn ang="0">
                      <a:pos x="189" y="95"/>
                    </a:cxn>
                    <a:cxn ang="0">
                      <a:pos x="209" y="84"/>
                    </a:cxn>
                    <a:cxn ang="0">
                      <a:pos x="220" y="76"/>
                    </a:cxn>
                    <a:cxn ang="0">
                      <a:pos x="224" y="70"/>
                    </a:cxn>
                    <a:cxn ang="0">
                      <a:pos x="228" y="63"/>
                    </a:cxn>
                    <a:cxn ang="0">
                      <a:pos x="233" y="57"/>
                    </a:cxn>
                    <a:cxn ang="0">
                      <a:pos x="235" y="53"/>
                    </a:cxn>
                    <a:cxn ang="0">
                      <a:pos x="235" y="52"/>
                    </a:cxn>
                    <a:cxn ang="0">
                      <a:pos x="235" y="52"/>
                    </a:cxn>
                    <a:cxn ang="0">
                      <a:pos x="235" y="52"/>
                    </a:cxn>
                    <a:cxn ang="0">
                      <a:pos x="224" y="62"/>
                    </a:cxn>
                    <a:cxn ang="0">
                      <a:pos x="201" y="77"/>
                    </a:cxn>
                    <a:cxn ang="0">
                      <a:pos x="176" y="88"/>
                    </a:cxn>
                    <a:cxn ang="0">
                      <a:pos x="149" y="94"/>
                    </a:cxn>
                    <a:cxn ang="0">
                      <a:pos x="124" y="95"/>
                    </a:cxn>
                    <a:cxn ang="0">
                      <a:pos x="103" y="92"/>
                    </a:cxn>
                    <a:cxn ang="0">
                      <a:pos x="83" y="84"/>
                    </a:cxn>
                    <a:cxn ang="0">
                      <a:pos x="64" y="75"/>
                    </a:cxn>
                    <a:cxn ang="0">
                      <a:pos x="47" y="63"/>
                    </a:cxn>
                    <a:cxn ang="0">
                      <a:pos x="31" y="47"/>
                    </a:cxn>
                    <a:cxn ang="0">
                      <a:pos x="17" y="30"/>
                    </a:cxn>
                    <a:cxn ang="0">
                      <a:pos x="6" y="11"/>
                    </a:cxn>
                    <a:cxn ang="0">
                      <a:pos x="1" y="5"/>
                    </a:cxn>
                    <a:cxn ang="0">
                      <a:pos x="2" y="14"/>
                    </a:cxn>
                    <a:cxn ang="0">
                      <a:pos x="4" y="21"/>
                    </a:cxn>
                    <a:cxn ang="0">
                      <a:pos x="7" y="29"/>
                    </a:cxn>
                  </a:cxnLst>
                  <a:rect l="0" t="0" r="r" b="b"/>
                  <a:pathLst>
                    <a:path w="235" h="106">
                      <a:moveTo>
                        <a:pt x="8" y="33"/>
                      </a:moveTo>
                      <a:lnTo>
                        <a:pt x="20" y="50"/>
                      </a:lnTo>
                      <a:lnTo>
                        <a:pt x="33" y="63"/>
                      </a:lnTo>
                      <a:lnTo>
                        <a:pt x="47" y="76"/>
                      </a:lnTo>
                      <a:lnTo>
                        <a:pt x="63" y="87"/>
                      </a:lnTo>
                      <a:lnTo>
                        <a:pt x="71" y="90"/>
                      </a:lnTo>
                      <a:lnTo>
                        <a:pt x="79" y="95"/>
                      </a:lnTo>
                      <a:lnTo>
                        <a:pt x="88" y="98"/>
                      </a:lnTo>
                      <a:lnTo>
                        <a:pt x="97" y="101"/>
                      </a:lnTo>
                      <a:lnTo>
                        <a:pt x="107" y="104"/>
                      </a:lnTo>
                      <a:lnTo>
                        <a:pt x="116" y="105"/>
                      </a:lnTo>
                      <a:lnTo>
                        <a:pt x="126" y="106"/>
                      </a:lnTo>
                      <a:lnTo>
                        <a:pt x="135" y="106"/>
                      </a:lnTo>
                      <a:lnTo>
                        <a:pt x="146" y="106"/>
                      </a:lnTo>
                      <a:lnTo>
                        <a:pt x="157" y="104"/>
                      </a:lnTo>
                      <a:lnTo>
                        <a:pt x="168" y="102"/>
                      </a:lnTo>
                      <a:lnTo>
                        <a:pt x="179" y="99"/>
                      </a:lnTo>
                      <a:lnTo>
                        <a:pt x="189" y="95"/>
                      </a:lnTo>
                      <a:lnTo>
                        <a:pt x="199" y="90"/>
                      </a:lnTo>
                      <a:lnTo>
                        <a:pt x="209" y="84"/>
                      </a:lnTo>
                      <a:lnTo>
                        <a:pt x="218" y="78"/>
                      </a:lnTo>
                      <a:lnTo>
                        <a:pt x="220" y="76"/>
                      </a:lnTo>
                      <a:lnTo>
                        <a:pt x="222" y="72"/>
                      </a:lnTo>
                      <a:lnTo>
                        <a:pt x="224" y="70"/>
                      </a:lnTo>
                      <a:lnTo>
                        <a:pt x="226" y="66"/>
                      </a:lnTo>
                      <a:lnTo>
                        <a:pt x="228" y="63"/>
                      </a:lnTo>
                      <a:lnTo>
                        <a:pt x="231" y="59"/>
                      </a:lnTo>
                      <a:lnTo>
                        <a:pt x="233" y="57"/>
                      </a:lnTo>
                      <a:lnTo>
                        <a:pt x="235" y="53"/>
                      </a:lnTo>
                      <a:lnTo>
                        <a:pt x="235" y="53"/>
                      </a:lnTo>
                      <a:lnTo>
                        <a:pt x="235" y="52"/>
                      </a:lnTo>
                      <a:lnTo>
                        <a:pt x="235" y="52"/>
                      </a:lnTo>
                      <a:lnTo>
                        <a:pt x="235" y="52"/>
                      </a:lnTo>
                      <a:lnTo>
                        <a:pt x="235" y="52"/>
                      </a:lnTo>
                      <a:lnTo>
                        <a:pt x="235" y="52"/>
                      </a:lnTo>
                      <a:lnTo>
                        <a:pt x="235" y="52"/>
                      </a:lnTo>
                      <a:lnTo>
                        <a:pt x="235" y="51"/>
                      </a:lnTo>
                      <a:lnTo>
                        <a:pt x="224" y="62"/>
                      </a:lnTo>
                      <a:lnTo>
                        <a:pt x="213" y="70"/>
                      </a:lnTo>
                      <a:lnTo>
                        <a:pt x="201" y="77"/>
                      </a:lnTo>
                      <a:lnTo>
                        <a:pt x="189" y="83"/>
                      </a:lnTo>
                      <a:lnTo>
                        <a:pt x="176" y="88"/>
                      </a:lnTo>
                      <a:lnTo>
                        <a:pt x="163" y="92"/>
                      </a:lnTo>
                      <a:lnTo>
                        <a:pt x="149" y="94"/>
                      </a:lnTo>
                      <a:lnTo>
                        <a:pt x="135" y="95"/>
                      </a:lnTo>
                      <a:lnTo>
                        <a:pt x="124" y="95"/>
                      </a:lnTo>
                      <a:lnTo>
                        <a:pt x="114" y="94"/>
                      </a:lnTo>
                      <a:lnTo>
                        <a:pt x="103" y="92"/>
                      </a:lnTo>
                      <a:lnTo>
                        <a:pt x="93" y="88"/>
                      </a:lnTo>
                      <a:lnTo>
                        <a:pt x="83" y="84"/>
                      </a:lnTo>
                      <a:lnTo>
                        <a:pt x="73" y="80"/>
                      </a:lnTo>
                      <a:lnTo>
                        <a:pt x="64" y="75"/>
                      </a:lnTo>
                      <a:lnTo>
                        <a:pt x="55" y="69"/>
                      </a:lnTo>
                      <a:lnTo>
                        <a:pt x="47" y="63"/>
                      </a:lnTo>
                      <a:lnTo>
                        <a:pt x="39" y="56"/>
                      </a:lnTo>
                      <a:lnTo>
                        <a:pt x="31" y="47"/>
                      </a:lnTo>
                      <a:lnTo>
                        <a:pt x="24" y="39"/>
                      </a:lnTo>
                      <a:lnTo>
                        <a:pt x="17" y="30"/>
                      </a:lnTo>
                      <a:lnTo>
                        <a:pt x="11" y="21"/>
                      </a:lnTo>
                      <a:lnTo>
                        <a:pt x="6" y="11"/>
                      </a:lnTo>
                      <a:lnTo>
                        <a:pt x="0" y="0"/>
                      </a:lnTo>
                      <a:lnTo>
                        <a:pt x="1" y="5"/>
                      </a:lnTo>
                      <a:lnTo>
                        <a:pt x="2" y="9"/>
                      </a:lnTo>
                      <a:lnTo>
                        <a:pt x="2" y="14"/>
                      </a:lnTo>
                      <a:lnTo>
                        <a:pt x="3" y="17"/>
                      </a:lnTo>
                      <a:lnTo>
                        <a:pt x="4" y="21"/>
                      </a:lnTo>
                      <a:lnTo>
                        <a:pt x="5" y="26"/>
                      </a:lnTo>
                      <a:lnTo>
                        <a:pt x="7" y="29"/>
                      </a:lnTo>
                      <a:lnTo>
                        <a:pt x="8" y="33"/>
                      </a:lnTo>
                      <a:close/>
                    </a:path>
                  </a:pathLst>
                </a:custGeom>
                <a:solidFill>
                  <a:srgbClr val="F2B19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TW" altLang="en-US"/>
                </a:p>
              </p:txBody>
            </p:sp>
            <p:sp>
              <p:nvSpPr>
                <p:cNvPr id="133" name="Freeform 71"/>
                <p:cNvSpPr>
                  <a:spLocks/>
                </p:cNvSpPr>
                <p:nvPr/>
              </p:nvSpPr>
              <p:spPr bwMode="auto">
                <a:xfrm>
                  <a:off x="1134" y="2672"/>
                  <a:ext cx="49" cy="19"/>
                </a:xfrm>
                <a:custGeom>
                  <a:avLst/>
                  <a:gdLst/>
                  <a:ahLst/>
                  <a:cxnLst>
                    <a:cxn ang="0">
                      <a:pos x="10" y="40"/>
                    </a:cxn>
                    <a:cxn ang="0">
                      <a:pos x="22" y="58"/>
                    </a:cxn>
                    <a:cxn ang="0">
                      <a:pos x="36" y="72"/>
                    </a:cxn>
                    <a:cxn ang="0">
                      <a:pos x="51" y="85"/>
                    </a:cxn>
                    <a:cxn ang="0">
                      <a:pos x="68" y="97"/>
                    </a:cxn>
                    <a:cxn ang="0">
                      <a:pos x="86" y="106"/>
                    </a:cxn>
                    <a:cxn ang="0">
                      <a:pos x="105" y="112"/>
                    </a:cxn>
                    <a:cxn ang="0">
                      <a:pos x="126" y="114"/>
                    </a:cxn>
                    <a:cxn ang="0">
                      <a:pos x="149" y="114"/>
                    </a:cxn>
                    <a:cxn ang="0">
                      <a:pos x="174" y="109"/>
                    </a:cxn>
                    <a:cxn ang="0">
                      <a:pos x="197" y="100"/>
                    </a:cxn>
                    <a:cxn ang="0">
                      <a:pos x="218" y="86"/>
                    </a:cxn>
                    <a:cxn ang="0">
                      <a:pos x="229" y="78"/>
                    </a:cxn>
                    <a:cxn ang="0">
                      <a:pos x="232" y="74"/>
                    </a:cxn>
                    <a:cxn ang="0">
                      <a:pos x="233" y="72"/>
                    </a:cxn>
                    <a:cxn ang="0">
                      <a:pos x="235" y="68"/>
                    </a:cxn>
                    <a:cxn ang="0">
                      <a:pos x="237" y="65"/>
                    </a:cxn>
                    <a:cxn ang="0">
                      <a:pos x="238" y="61"/>
                    </a:cxn>
                    <a:cxn ang="0">
                      <a:pos x="240" y="58"/>
                    </a:cxn>
                    <a:cxn ang="0">
                      <a:pos x="241" y="54"/>
                    </a:cxn>
                    <a:cxn ang="0">
                      <a:pos x="230" y="64"/>
                    </a:cxn>
                    <a:cxn ang="0">
                      <a:pos x="207" y="83"/>
                    </a:cxn>
                    <a:cxn ang="0">
                      <a:pos x="180" y="96"/>
                    </a:cxn>
                    <a:cxn ang="0">
                      <a:pos x="151" y="103"/>
                    </a:cxn>
                    <a:cxn ang="0">
                      <a:pos x="125" y="103"/>
                    </a:cxn>
                    <a:cxn ang="0">
                      <a:pos x="102" y="100"/>
                    </a:cxn>
                    <a:cxn ang="0">
                      <a:pos x="82" y="92"/>
                    </a:cxn>
                    <a:cxn ang="0">
                      <a:pos x="63" y="82"/>
                    </a:cxn>
                    <a:cxn ang="0">
                      <a:pos x="45" y="67"/>
                    </a:cxn>
                    <a:cxn ang="0">
                      <a:pos x="30" y="52"/>
                    </a:cxn>
                    <a:cxn ang="0">
                      <a:pos x="16" y="32"/>
                    </a:cxn>
                    <a:cxn ang="0">
                      <a:pos x="5" y="11"/>
                    </a:cxn>
                    <a:cxn ang="0">
                      <a:pos x="0" y="4"/>
                    </a:cxn>
                    <a:cxn ang="0">
                      <a:pos x="1" y="11"/>
                    </a:cxn>
                    <a:cxn ang="0">
                      <a:pos x="2" y="19"/>
                    </a:cxn>
                    <a:cxn ang="0">
                      <a:pos x="3" y="26"/>
                    </a:cxn>
                  </a:cxnLst>
                  <a:rect l="0" t="0" r="r" b="b"/>
                  <a:pathLst>
                    <a:path w="242" h="114">
                      <a:moveTo>
                        <a:pt x="4" y="30"/>
                      </a:moveTo>
                      <a:lnTo>
                        <a:pt x="10" y="40"/>
                      </a:lnTo>
                      <a:lnTo>
                        <a:pt x="16" y="49"/>
                      </a:lnTo>
                      <a:lnTo>
                        <a:pt x="22" y="58"/>
                      </a:lnTo>
                      <a:lnTo>
                        <a:pt x="29" y="65"/>
                      </a:lnTo>
                      <a:lnTo>
                        <a:pt x="36" y="72"/>
                      </a:lnTo>
                      <a:lnTo>
                        <a:pt x="44" y="79"/>
                      </a:lnTo>
                      <a:lnTo>
                        <a:pt x="51" y="85"/>
                      </a:lnTo>
                      <a:lnTo>
                        <a:pt x="60" y="91"/>
                      </a:lnTo>
                      <a:lnTo>
                        <a:pt x="68" y="97"/>
                      </a:lnTo>
                      <a:lnTo>
                        <a:pt x="77" y="101"/>
                      </a:lnTo>
                      <a:lnTo>
                        <a:pt x="86" y="106"/>
                      </a:lnTo>
                      <a:lnTo>
                        <a:pt x="96" y="108"/>
                      </a:lnTo>
                      <a:lnTo>
                        <a:pt x="105" y="112"/>
                      </a:lnTo>
                      <a:lnTo>
                        <a:pt x="116" y="113"/>
                      </a:lnTo>
                      <a:lnTo>
                        <a:pt x="126" y="114"/>
                      </a:lnTo>
                      <a:lnTo>
                        <a:pt x="136" y="114"/>
                      </a:lnTo>
                      <a:lnTo>
                        <a:pt x="149" y="114"/>
                      </a:lnTo>
                      <a:lnTo>
                        <a:pt x="161" y="112"/>
                      </a:lnTo>
                      <a:lnTo>
                        <a:pt x="174" y="109"/>
                      </a:lnTo>
                      <a:lnTo>
                        <a:pt x="185" y="106"/>
                      </a:lnTo>
                      <a:lnTo>
                        <a:pt x="197" y="100"/>
                      </a:lnTo>
                      <a:lnTo>
                        <a:pt x="208" y="94"/>
                      </a:lnTo>
                      <a:lnTo>
                        <a:pt x="218" y="86"/>
                      </a:lnTo>
                      <a:lnTo>
                        <a:pt x="228" y="79"/>
                      </a:lnTo>
                      <a:lnTo>
                        <a:pt x="229" y="78"/>
                      </a:lnTo>
                      <a:lnTo>
                        <a:pt x="230" y="76"/>
                      </a:lnTo>
                      <a:lnTo>
                        <a:pt x="232" y="74"/>
                      </a:lnTo>
                      <a:lnTo>
                        <a:pt x="232" y="73"/>
                      </a:lnTo>
                      <a:lnTo>
                        <a:pt x="233" y="72"/>
                      </a:lnTo>
                      <a:lnTo>
                        <a:pt x="234" y="70"/>
                      </a:lnTo>
                      <a:lnTo>
                        <a:pt x="235" y="68"/>
                      </a:lnTo>
                      <a:lnTo>
                        <a:pt x="236" y="67"/>
                      </a:lnTo>
                      <a:lnTo>
                        <a:pt x="237" y="65"/>
                      </a:lnTo>
                      <a:lnTo>
                        <a:pt x="237" y="64"/>
                      </a:lnTo>
                      <a:lnTo>
                        <a:pt x="238" y="61"/>
                      </a:lnTo>
                      <a:lnTo>
                        <a:pt x="239" y="59"/>
                      </a:lnTo>
                      <a:lnTo>
                        <a:pt x="240" y="58"/>
                      </a:lnTo>
                      <a:lnTo>
                        <a:pt x="241" y="55"/>
                      </a:lnTo>
                      <a:lnTo>
                        <a:pt x="241" y="54"/>
                      </a:lnTo>
                      <a:lnTo>
                        <a:pt x="242" y="52"/>
                      </a:lnTo>
                      <a:lnTo>
                        <a:pt x="230" y="64"/>
                      </a:lnTo>
                      <a:lnTo>
                        <a:pt x="219" y="73"/>
                      </a:lnTo>
                      <a:lnTo>
                        <a:pt x="207" y="83"/>
                      </a:lnTo>
                      <a:lnTo>
                        <a:pt x="194" y="90"/>
                      </a:lnTo>
                      <a:lnTo>
                        <a:pt x="180" y="96"/>
                      </a:lnTo>
                      <a:lnTo>
                        <a:pt x="166" y="100"/>
                      </a:lnTo>
                      <a:lnTo>
                        <a:pt x="151" y="103"/>
                      </a:lnTo>
                      <a:lnTo>
                        <a:pt x="136" y="103"/>
                      </a:lnTo>
                      <a:lnTo>
                        <a:pt x="125" y="103"/>
                      </a:lnTo>
                      <a:lnTo>
                        <a:pt x="114" y="102"/>
                      </a:lnTo>
                      <a:lnTo>
                        <a:pt x="102" y="100"/>
                      </a:lnTo>
                      <a:lnTo>
                        <a:pt x="92" y="96"/>
                      </a:lnTo>
                      <a:lnTo>
                        <a:pt x="82" y="92"/>
                      </a:lnTo>
                      <a:lnTo>
                        <a:pt x="72" y="88"/>
                      </a:lnTo>
                      <a:lnTo>
                        <a:pt x="63" y="82"/>
                      </a:lnTo>
                      <a:lnTo>
                        <a:pt x="54" y="74"/>
                      </a:lnTo>
                      <a:lnTo>
                        <a:pt x="45" y="67"/>
                      </a:lnTo>
                      <a:lnTo>
                        <a:pt x="37" y="60"/>
                      </a:lnTo>
                      <a:lnTo>
                        <a:pt x="30" y="52"/>
                      </a:lnTo>
                      <a:lnTo>
                        <a:pt x="23" y="42"/>
                      </a:lnTo>
                      <a:lnTo>
                        <a:pt x="16" y="32"/>
                      </a:lnTo>
                      <a:lnTo>
                        <a:pt x="10" y="22"/>
                      </a:lnTo>
                      <a:lnTo>
                        <a:pt x="5" y="11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1" y="7"/>
                      </a:lnTo>
                      <a:lnTo>
                        <a:pt x="1" y="11"/>
                      </a:lnTo>
                      <a:lnTo>
                        <a:pt x="1" y="16"/>
                      </a:lnTo>
                      <a:lnTo>
                        <a:pt x="2" y="19"/>
                      </a:lnTo>
                      <a:lnTo>
                        <a:pt x="3" y="23"/>
                      </a:lnTo>
                      <a:lnTo>
                        <a:pt x="3" y="26"/>
                      </a:lnTo>
                      <a:lnTo>
                        <a:pt x="4" y="30"/>
                      </a:lnTo>
                      <a:close/>
                    </a:path>
                  </a:pathLst>
                </a:custGeom>
                <a:solidFill>
                  <a:srgbClr val="F2B493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TW" altLang="en-US"/>
                </a:p>
              </p:txBody>
            </p:sp>
            <p:sp>
              <p:nvSpPr>
                <p:cNvPr id="134" name="Freeform 72"/>
                <p:cNvSpPr>
                  <a:spLocks/>
                </p:cNvSpPr>
                <p:nvPr/>
              </p:nvSpPr>
              <p:spPr bwMode="auto">
                <a:xfrm>
                  <a:off x="1134" y="2669"/>
                  <a:ext cx="50" cy="21"/>
                </a:xfrm>
                <a:custGeom>
                  <a:avLst/>
                  <a:gdLst/>
                  <a:ahLst/>
                  <a:cxnLst>
                    <a:cxn ang="0">
                      <a:pos x="7" y="39"/>
                    </a:cxn>
                    <a:cxn ang="0">
                      <a:pos x="18" y="58"/>
                    </a:cxn>
                    <a:cxn ang="0">
                      <a:pos x="32" y="75"/>
                    </a:cxn>
                    <a:cxn ang="0">
                      <a:pos x="48" y="91"/>
                    </a:cxn>
                    <a:cxn ang="0">
                      <a:pos x="65" y="103"/>
                    </a:cxn>
                    <a:cxn ang="0">
                      <a:pos x="84" y="112"/>
                    </a:cxn>
                    <a:cxn ang="0">
                      <a:pos x="104" y="120"/>
                    </a:cxn>
                    <a:cxn ang="0">
                      <a:pos x="125" y="123"/>
                    </a:cxn>
                    <a:cxn ang="0">
                      <a:pos x="150" y="122"/>
                    </a:cxn>
                    <a:cxn ang="0">
                      <a:pos x="177" y="116"/>
                    </a:cxn>
                    <a:cxn ang="0">
                      <a:pos x="202" y="105"/>
                    </a:cxn>
                    <a:cxn ang="0">
                      <a:pos x="225" y="90"/>
                    </a:cxn>
                    <a:cxn ang="0">
                      <a:pos x="238" y="76"/>
                    </a:cxn>
                    <a:cxn ang="0">
                      <a:pos x="241" y="69"/>
                    </a:cxn>
                    <a:cxn ang="0">
                      <a:pos x="243" y="62"/>
                    </a:cxn>
                    <a:cxn ang="0">
                      <a:pos x="245" y="56"/>
                    </a:cxn>
                    <a:cxn ang="0">
                      <a:pos x="236" y="66"/>
                    </a:cxn>
                    <a:cxn ang="0">
                      <a:pos x="211" y="87"/>
                    </a:cxn>
                    <a:cxn ang="0">
                      <a:pos x="183" y="103"/>
                    </a:cxn>
                    <a:cxn ang="0">
                      <a:pos x="152" y="111"/>
                    </a:cxn>
                    <a:cxn ang="0">
                      <a:pos x="125" y="112"/>
                    </a:cxn>
                    <a:cxn ang="0">
                      <a:pos x="101" y="108"/>
                    </a:cxn>
                    <a:cxn ang="0">
                      <a:pos x="80" y="99"/>
                    </a:cxn>
                    <a:cxn ang="0">
                      <a:pos x="61" y="87"/>
                    </a:cxn>
                    <a:cxn ang="0">
                      <a:pos x="43" y="73"/>
                    </a:cxn>
                    <a:cxn ang="0">
                      <a:pos x="28" y="55"/>
                    </a:cxn>
                    <a:cxn ang="0">
                      <a:pos x="15" y="34"/>
                    </a:cxn>
                    <a:cxn ang="0">
                      <a:pos x="4" y="12"/>
                    </a:cxn>
                    <a:cxn ang="0">
                      <a:pos x="0" y="3"/>
                    </a:cxn>
                    <a:cxn ang="0">
                      <a:pos x="0" y="11"/>
                    </a:cxn>
                    <a:cxn ang="0">
                      <a:pos x="0" y="18"/>
                    </a:cxn>
                    <a:cxn ang="0">
                      <a:pos x="1" y="25"/>
                    </a:cxn>
                  </a:cxnLst>
                  <a:rect l="0" t="0" r="r" b="b"/>
                  <a:pathLst>
                    <a:path w="246" h="123">
                      <a:moveTo>
                        <a:pt x="1" y="28"/>
                      </a:moveTo>
                      <a:lnTo>
                        <a:pt x="7" y="39"/>
                      </a:lnTo>
                      <a:lnTo>
                        <a:pt x="12" y="49"/>
                      </a:lnTo>
                      <a:lnTo>
                        <a:pt x="18" y="58"/>
                      </a:lnTo>
                      <a:lnTo>
                        <a:pt x="25" y="67"/>
                      </a:lnTo>
                      <a:lnTo>
                        <a:pt x="32" y="75"/>
                      </a:lnTo>
                      <a:lnTo>
                        <a:pt x="40" y="84"/>
                      </a:lnTo>
                      <a:lnTo>
                        <a:pt x="48" y="91"/>
                      </a:lnTo>
                      <a:lnTo>
                        <a:pt x="56" y="97"/>
                      </a:lnTo>
                      <a:lnTo>
                        <a:pt x="65" y="103"/>
                      </a:lnTo>
                      <a:lnTo>
                        <a:pt x="74" y="108"/>
                      </a:lnTo>
                      <a:lnTo>
                        <a:pt x="84" y="112"/>
                      </a:lnTo>
                      <a:lnTo>
                        <a:pt x="94" y="116"/>
                      </a:lnTo>
                      <a:lnTo>
                        <a:pt x="104" y="120"/>
                      </a:lnTo>
                      <a:lnTo>
                        <a:pt x="115" y="122"/>
                      </a:lnTo>
                      <a:lnTo>
                        <a:pt x="125" y="123"/>
                      </a:lnTo>
                      <a:lnTo>
                        <a:pt x="136" y="123"/>
                      </a:lnTo>
                      <a:lnTo>
                        <a:pt x="150" y="122"/>
                      </a:lnTo>
                      <a:lnTo>
                        <a:pt x="164" y="120"/>
                      </a:lnTo>
                      <a:lnTo>
                        <a:pt x="177" y="116"/>
                      </a:lnTo>
                      <a:lnTo>
                        <a:pt x="190" y="111"/>
                      </a:lnTo>
                      <a:lnTo>
                        <a:pt x="202" y="105"/>
                      </a:lnTo>
                      <a:lnTo>
                        <a:pt x="214" y="98"/>
                      </a:lnTo>
                      <a:lnTo>
                        <a:pt x="225" y="90"/>
                      </a:lnTo>
                      <a:lnTo>
                        <a:pt x="236" y="79"/>
                      </a:lnTo>
                      <a:lnTo>
                        <a:pt x="238" y="76"/>
                      </a:lnTo>
                      <a:lnTo>
                        <a:pt x="239" y="73"/>
                      </a:lnTo>
                      <a:lnTo>
                        <a:pt x="241" y="69"/>
                      </a:lnTo>
                      <a:lnTo>
                        <a:pt x="242" y="66"/>
                      </a:lnTo>
                      <a:lnTo>
                        <a:pt x="243" y="62"/>
                      </a:lnTo>
                      <a:lnTo>
                        <a:pt x="244" y="60"/>
                      </a:lnTo>
                      <a:lnTo>
                        <a:pt x="245" y="56"/>
                      </a:lnTo>
                      <a:lnTo>
                        <a:pt x="246" y="52"/>
                      </a:lnTo>
                      <a:lnTo>
                        <a:pt x="236" y="66"/>
                      </a:lnTo>
                      <a:lnTo>
                        <a:pt x="223" y="78"/>
                      </a:lnTo>
                      <a:lnTo>
                        <a:pt x="211" y="87"/>
                      </a:lnTo>
                      <a:lnTo>
                        <a:pt x="197" y="96"/>
                      </a:lnTo>
                      <a:lnTo>
                        <a:pt x="183" y="103"/>
                      </a:lnTo>
                      <a:lnTo>
                        <a:pt x="168" y="108"/>
                      </a:lnTo>
                      <a:lnTo>
                        <a:pt x="152" y="111"/>
                      </a:lnTo>
                      <a:lnTo>
                        <a:pt x="136" y="112"/>
                      </a:lnTo>
                      <a:lnTo>
                        <a:pt x="125" y="112"/>
                      </a:lnTo>
                      <a:lnTo>
                        <a:pt x="113" y="110"/>
                      </a:lnTo>
                      <a:lnTo>
                        <a:pt x="101" y="108"/>
                      </a:lnTo>
                      <a:lnTo>
                        <a:pt x="91" y="104"/>
                      </a:lnTo>
                      <a:lnTo>
                        <a:pt x="80" y="99"/>
                      </a:lnTo>
                      <a:lnTo>
                        <a:pt x="70" y="94"/>
                      </a:lnTo>
                      <a:lnTo>
                        <a:pt x="61" y="87"/>
                      </a:lnTo>
                      <a:lnTo>
                        <a:pt x="52" y="80"/>
                      </a:lnTo>
                      <a:lnTo>
                        <a:pt x="43" y="73"/>
                      </a:lnTo>
                      <a:lnTo>
                        <a:pt x="35" y="64"/>
                      </a:lnTo>
                      <a:lnTo>
                        <a:pt x="28" y="55"/>
                      </a:lnTo>
                      <a:lnTo>
                        <a:pt x="21" y="45"/>
                      </a:lnTo>
                      <a:lnTo>
                        <a:pt x="15" y="34"/>
                      </a:lnTo>
                      <a:lnTo>
                        <a:pt x="9" y="22"/>
                      </a:lnTo>
                      <a:lnTo>
                        <a:pt x="4" y="12"/>
                      </a:lnTo>
                      <a:lnTo>
                        <a:pt x="0" y="0"/>
                      </a:lnTo>
                      <a:lnTo>
                        <a:pt x="0" y="3"/>
                      </a:lnTo>
                      <a:lnTo>
                        <a:pt x="0" y="7"/>
                      </a:lnTo>
                      <a:lnTo>
                        <a:pt x="0" y="11"/>
                      </a:lnTo>
                      <a:lnTo>
                        <a:pt x="0" y="14"/>
                      </a:lnTo>
                      <a:lnTo>
                        <a:pt x="0" y="18"/>
                      </a:lnTo>
                      <a:lnTo>
                        <a:pt x="1" y="21"/>
                      </a:lnTo>
                      <a:lnTo>
                        <a:pt x="1" y="25"/>
                      </a:lnTo>
                      <a:lnTo>
                        <a:pt x="1" y="28"/>
                      </a:lnTo>
                      <a:close/>
                    </a:path>
                  </a:pathLst>
                </a:custGeom>
                <a:solidFill>
                  <a:srgbClr val="F3B694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TW" altLang="en-US"/>
                </a:p>
              </p:txBody>
            </p:sp>
            <p:sp>
              <p:nvSpPr>
                <p:cNvPr id="135" name="Freeform 73"/>
                <p:cNvSpPr>
                  <a:spLocks/>
                </p:cNvSpPr>
                <p:nvPr/>
              </p:nvSpPr>
              <p:spPr bwMode="auto">
                <a:xfrm>
                  <a:off x="1134" y="2667"/>
                  <a:ext cx="50" cy="22"/>
                </a:xfrm>
                <a:custGeom>
                  <a:avLst/>
                  <a:gdLst/>
                  <a:ahLst/>
                  <a:cxnLst>
                    <a:cxn ang="0">
                      <a:pos x="5" y="40"/>
                    </a:cxn>
                    <a:cxn ang="0">
                      <a:pos x="16" y="61"/>
                    </a:cxn>
                    <a:cxn ang="0">
                      <a:pos x="30" y="79"/>
                    </a:cxn>
                    <a:cxn ang="0">
                      <a:pos x="45" y="96"/>
                    </a:cxn>
                    <a:cxn ang="0">
                      <a:pos x="63" y="111"/>
                    </a:cxn>
                    <a:cxn ang="0">
                      <a:pos x="82" y="121"/>
                    </a:cxn>
                    <a:cxn ang="0">
                      <a:pos x="102" y="129"/>
                    </a:cxn>
                    <a:cxn ang="0">
                      <a:pos x="125" y="132"/>
                    </a:cxn>
                    <a:cxn ang="0">
                      <a:pos x="151" y="132"/>
                    </a:cxn>
                    <a:cxn ang="0">
                      <a:pos x="180" y="125"/>
                    </a:cxn>
                    <a:cxn ang="0">
                      <a:pos x="207" y="112"/>
                    </a:cxn>
                    <a:cxn ang="0">
                      <a:pos x="230" y="93"/>
                    </a:cxn>
                    <a:cxn ang="0">
                      <a:pos x="243" y="77"/>
                    </a:cxn>
                    <a:cxn ang="0">
                      <a:pos x="245" y="71"/>
                    </a:cxn>
                    <a:cxn ang="0">
                      <a:pos x="247" y="64"/>
                    </a:cxn>
                    <a:cxn ang="0">
                      <a:pos x="249" y="58"/>
                    </a:cxn>
                    <a:cxn ang="0">
                      <a:pos x="239" y="69"/>
                    </a:cxn>
                    <a:cxn ang="0">
                      <a:pos x="214" y="94"/>
                    </a:cxn>
                    <a:cxn ang="0">
                      <a:pos x="185" y="112"/>
                    </a:cxn>
                    <a:cxn ang="0">
                      <a:pos x="161" y="119"/>
                    </a:cxn>
                    <a:cxn ang="0">
                      <a:pos x="145" y="121"/>
                    </a:cxn>
                    <a:cxn ang="0">
                      <a:pos x="124" y="121"/>
                    </a:cxn>
                    <a:cxn ang="0">
                      <a:pos x="100" y="117"/>
                    </a:cxn>
                    <a:cxn ang="0">
                      <a:pos x="79" y="108"/>
                    </a:cxn>
                    <a:cxn ang="0">
                      <a:pos x="59" y="95"/>
                    </a:cxn>
                    <a:cxn ang="0">
                      <a:pos x="42" y="79"/>
                    </a:cxn>
                    <a:cxn ang="0">
                      <a:pos x="27" y="60"/>
                    </a:cxn>
                    <a:cxn ang="0">
                      <a:pos x="14" y="37"/>
                    </a:cxn>
                    <a:cxn ang="0">
                      <a:pos x="5" y="14"/>
                    </a:cxn>
                    <a:cxn ang="0">
                      <a:pos x="1" y="4"/>
                    </a:cxn>
                    <a:cxn ang="0">
                      <a:pos x="0" y="11"/>
                    </a:cxn>
                    <a:cxn ang="0">
                      <a:pos x="0" y="18"/>
                    </a:cxn>
                    <a:cxn ang="0">
                      <a:pos x="0" y="26"/>
                    </a:cxn>
                  </a:cxnLst>
                  <a:rect l="0" t="0" r="r" b="b"/>
                  <a:pathLst>
                    <a:path w="249" h="132">
                      <a:moveTo>
                        <a:pt x="0" y="29"/>
                      </a:moveTo>
                      <a:lnTo>
                        <a:pt x="5" y="40"/>
                      </a:lnTo>
                      <a:lnTo>
                        <a:pt x="10" y="51"/>
                      </a:lnTo>
                      <a:lnTo>
                        <a:pt x="16" y="61"/>
                      </a:lnTo>
                      <a:lnTo>
                        <a:pt x="23" y="71"/>
                      </a:lnTo>
                      <a:lnTo>
                        <a:pt x="30" y="79"/>
                      </a:lnTo>
                      <a:lnTo>
                        <a:pt x="37" y="89"/>
                      </a:lnTo>
                      <a:lnTo>
                        <a:pt x="45" y="96"/>
                      </a:lnTo>
                      <a:lnTo>
                        <a:pt x="54" y="103"/>
                      </a:lnTo>
                      <a:lnTo>
                        <a:pt x="63" y="111"/>
                      </a:lnTo>
                      <a:lnTo>
                        <a:pt x="72" y="117"/>
                      </a:lnTo>
                      <a:lnTo>
                        <a:pt x="82" y="121"/>
                      </a:lnTo>
                      <a:lnTo>
                        <a:pt x="92" y="125"/>
                      </a:lnTo>
                      <a:lnTo>
                        <a:pt x="102" y="129"/>
                      </a:lnTo>
                      <a:lnTo>
                        <a:pt x="114" y="131"/>
                      </a:lnTo>
                      <a:lnTo>
                        <a:pt x="125" y="132"/>
                      </a:lnTo>
                      <a:lnTo>
                        <a:pt x="136" y="132"/>
                      </a:lnTo>
                      <a:lnTo>
                        <a:pt x="151" y="132"/>
                      </a:lnTo>
                      <a:lnTo>
                        <a:pt x="166" y="129"/>
                      </a:lnTo>
                      <a:lnTo>
                        <a:pt x="180" y="125"/>
                      </a:lnTo>
                      <a:lnTo>
                        <a:pt x="194" y="119"/>
                      </a:lnTo>
                      <a:lnTo>
                        <a:pt x="207" y="112"/>
                      </a:lnTo>
                      <a:lnTo>
                        <a:pt x="219" y="102"/>
                      </a:lnTo>
                      <a:lnTo>
                        <a:pt x="230" y="93"/>
                      </a:lnTo>
                      <a:lnTo>
                        <a:pt x="242" y="81"/>
                      </a:lnTo>
                      <a:lnTo>
                        <a:pt x="243" y="77"/>
                      </a:lnTo>
                      <a:lnTo>
                        <a:pt x="244" y="75"/>
                      </a:lnTo>
                      <a:lnTo>
                        <a:pt x="245" y="71"/>
                      </a:lnTo>
                      <a:lnTo>
                        <a:pt x="246" y="67"/>
                      </a:lnTo>
                      <a:lnTo>
                        <a:pt x="247" y="64"/>
                      </a:lnTo>
                      <a:lnTo>
                        <a:pt x="248" y="60"/>
                      </a:lnTo>
                      <a:lnTo>
                        <a:pt x="249" y="58"/>
                      </a:lnTo>
                      <a:lnTo>
                        <a:pt x="249" y="54"/>
                      </a:lnTo>
                      <a:lnTo>
                        <a:pt x="239" y="69"/>
                      </a:lnTo>
                      <a:lnTo>
                        <a:pt x="227" y="82"/>
                      </a:lnTo>
                      <a:lnTo>
                        <a:pt x="214" y="94"/>
                      </a:lnTo>
                      <a:lnTo>
                        <a:pt x="200" y="103"/>
                      </a:lnTo>
                      <a:lnTo>
                        <a:pt x="185" y="112"/>
                      </a:lnTo>
                      <a:lnTo>
                        <a:pt x="169" y="117"/>
                      </a:lnTo>
                      <a:lnTo>
                        <a:pt x="161" y="119"/>
                      </a:lnTo>
                      <a:lnTo>
                        <a:pt x="153" y="120"/>
                      </a:lnTo>
                      <a:lnTo>
                        <a:pt x="145" y="121"/>
                      </a:lnTo>
                      <a:lnTo>
                        <a:pt x="136" y="121"/>
                      </a:lnTo>
                      <a:lnTo>
                        <a:pt x="124" y="121"/>
                      </a:lnTo>
                      <a:lnTo>
                        <a:pt x="113" y="120"/>
                      </a:lnTo>
                      <a:lnTo>
                        <a:pt x="100" y="117"/>
                      </a:lnTo>
                      <a:lnTo>
                        <a:pt x="90" y="113"/>
                      </a:lnTo>
                      <a:lnTo>
                        <a:pt x="79" y="108"/>
                      </a:lnTo>
                      <a:lnTo>
                        <a:pt x="69" y="102"/>
                      </a:lnTo>
                      <a:lnTo>
                        <a:pt x="59" y="95"/>
                      </a:lnTo>
                      <a:lnTo>
                        <a:pt x="50" y="88"/>
                      </a:lnTo>
                      <a:lnTo>
                        <a:pt x="42" y="79"/>
                      </a:lnTo>
                      <a:lnTo>
                        <a:pt x="34" y="70"/>
                      </a:lnTo>
                      <a:lnTo>
                        <a:pt x="27" y="60"/>
                      </a:lnTo>
                      <a:lnTo>
                        <a:pt x="20" y="49"/>
                      </a:lnTo>
                      <a:lnTo>
                        <a:pt x="14" y="37"/>
                      </a:lnTo>
                      <a:lnTo>
                        <a:pt x="9" y="26"/>
                      </a:lnTo>
                      <a:lnTo>
                        <a:pt x="5" y="14"/>
                      </a:lnTo>
                      <a:lnTo>
                        <a:pt x="1" y="0"/>
                      </a:lnTo>
                      <a:lnTo>
                        <a:pt x="1" y="4"/>
                      </a:lnTo>
                      <a:lnTo>
                        <a:pt x="0" y="8"/>
                      </a:lnTo>
                      <a:lnTo>
                        <a:pt x="0" y="11"/>
                      </a:lnTo>
                      <a:lnTo>
                        <a:pt x="0" y="15"/>
                      </a:lnTo>
                      <a:lnTo>
                        <a:pt x="0" y="18"/>
                      </a:lnTo>
                      <a:lnTo>
                        <a:pt x="0" y="22"/>
                      </a:lnTo>
                      <a:lnTo>
                        <a:pt x="0" y="26"/>
                      </a:lnTo>
                      <a:lnTo>
                        <a:pt x="0" y="29"/>
                      </a:lnTo>
                      <a:close/>
                    </a:path>
                  </a:pathLst>
                </a:custGeom>
                <a:solidFill>
                  <a:srgbClr val="F3B694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TW" altLang="en-US"/>
                </a:p>
              </p:txBody>
            </p:sp>
            <p:sp>
              <p:nvSpPr>
                <p:cNvPr id="136" name="Freeform 74"/>
                <p:cNvSpPr>
                  <a:spLocks/>
                </p:cNvSpPr>
                <p:nvPr/>
              </p:nvSpPr>
              <p:spPr bwMode="auto">
                <a:xfrm>
                  <a:off x="1134" y="2665"/>
                  <a:ext cx="51" cy="23"/>
                </a:xfrm>
                <a:custGeom>
                  <a:avLst/>
                  <a:gdLst/>
                  <a:ahLst/>
                  <a:cxnLst>
                    <a:cxn ang="0">
                      <a:pos x="4" y="40"/>
                    </a:cxn>
                    <a:cxn ang="0">
                      <a:pos x="15" y="62"/>
                    </a:cxn>
                    <a:cxn ang="0">
                      <a:pos x="28" y="83"/>
                    </a:cxn>
                    <a:cxn ang="0">
                      <a:pos x="43" y="101"/>
                    </a:cxn>
                    <a:cxn ang="0">
                      <a:pos x="61" y="115"/>
                    </a:cxn>
                    <a:cxn ang="0">
                      <a:pos x="80" y="127"/>
                    </a:cxn>
                    <a:cxn ang="0">
                      <a:pos x="101" y="136"/>
                    </a:cxn>
                    <a:cxn ang="0">
                      <a:pos x="125" y="140"/>
                    </a:cxn>
                    <a:cxn ang="0">
                      <a:pos x="152" y="139"/>
                    </a:cxn>
                    <a:cxn ang="0">
                      <a:pos x="183" y="131"/>
                    </a:cxn>
                    <a:cxn ang="0">
                      <a:pos x="211" y="115"/>
                    </a:cxn>
                    <a:cxn ang="0">
                      <a:pos x="236" y="94"/>
                    </a:cxn>
                    <a:cxn ang="0">
                      <a:pos x="247" y="77"/>
                    </a:cxn>
                    <a:cxn ang="0">
                      <a:pos x="249" y="71"/>
                    </a:cxn>
                    <a:cxn ang="0">
                      <a:pos x="250" y="64"/>
                    </a:cxn>
                    <a:cxn ang="0">
                      <a:pos x="251" y="58"/>
                    </a:cxn>
                    <a:cxn ang="0">
                      <a:pos x="247" y="62"/>
                    </a:cxn>
                    <a:cxn ang="0">
                      <a:pos x="236" y="78"/>
                    </a:cxn>
                    <a:cxn ang="0">
                      <a:pos x="223" y="91"/>
                    </a:cxn>
                    <a:cxn ang="0">
                      <a:pos x="209" y="103"/>
                    </a:cxn>
                    <a:cxn ang="0">
                      <a:pos x="195" y="114"/>
                    </a:cxn>
                    <a:cxn ang="0">
                      <a:pos x="179" y="121"/>
                    </a:cxn>
                    <a:cxn ang="0">
                      <a:pos x="162" y="126"/>
                    </a:cxn>
                    <a:cxn ang="0">
                      <a:pos x="145" y="130"/>
                    </a:cxn>
                    <a:cxn ang="0">
                      <a:pos x="124" y="128"/>
                    </a:cxn>
                    <a:cxn ang="0">
                      <a:pos x="100" y="124"/>
                    </a:cxn>
                    <a:cxn ang="0">
                      <a:pos x="78" y="114"/>
                    </a:cxn>
                    <a:cxn ang="0">
                      <a:pos x="58" y="101"/>
                    </a:cxn>
                    <a:cxn ang="0">
                      <a:pos x="41" y="84"/>
                    </a:cxn>
                    <a:cxn ang="0">
                      <a:pos x="26" y="62"/>
                    </a:cxn>
                    <a:cxn ang="0">
                      <a:pos x="14" y="40"/>
                    </a:cxn>
                    <a:cxn ang="0">
                      <a:pos x="6" y="15"/>
                    </a:cxn>
                    <a:cxn ang="0">
                      <a:pos x="2" y="4"/>
                    </a:cxn>
                    <a:cxn ang="0">
                      <a:pos x="1" y="11"/>
                    </a:cxn>
                    <a:cxn ang="0">
                      <a:pos x="1" y="17"/>
                    </a:cxn>
                    <a:cxn ang="0">
                      <a:pos x="0" y="24"/>
                    </a:cxn>
                  </a:cxnLst>
                  <a:rect l="0" t="0" r="r" b="b"/>
                  <a:pathLst>
                    <a:path w="251" h="140">
                      <a:moveTo>
                        <a:pt x="0" y="28"/>
                      </a:moveTo>
                      <a:lnTo>
                        <a:pt x="4" y="40"/>
                      </a:lnTo>
                      <a:lnTo>
                        <a:pt x="9" y="50"/>
                      </a:lnTo>
                      <a:lnTo>
                        <a:pt x="15" y="62"/>
                      </a:lnTo>
                      <a:lnTo>
                        <a:pt x="21" y="73"/>
                      </a:lnTo>
                      <a:lnTo>
                        <a:pt x="28" y="83"/>
                      </a:lnTo>
                      <a:lnTo>
                        <a:pt x="35" y="92"/>
                      </a:lnTo>
                      <a:lnTo>
                        <a:pt x="43" y="101"/>
                      </a:lnTo>
                      <a:lnTo>
                        <a:pt x="52" y="108"/>
                      </a:lnTo>
                      <a:lnTo>
                        <a:pt x="61" y="115"/>
                      </a:lnTo>
                      <a:lnTo>
                        <a:pt x="70" y="122"/>
                      </a:lnTo>
                      <a:lnTo>
                        <a:pt x="80" y="127"/>
                      </a:lnTo>
                      <a:lnTo>
                        <a:pt x="91" y="132"/>
                      </a:lnTo>
                      <a:lnTo>
                        <a:pt x="101" y="136"/>
                      </a:lnTo>
                      <a:lnTo>
                        <a:pt x="113" y="138"/>
                      </a:lnTo>
                      <a:lnTo>
                        <a:pt x="125" y="140"/>
                      </a:lnTo>
                      <a:lnTo>
                        <a:pt x="136" y="140"/>
                      </a:lnTo>
                      <a:lnTo>
                        <a:pt x="152" y="139"/>
                      </a:lnTo>
                      <a:lnTo>
                        <a:pt x="168" y="136"/>
                      </a:lnTo>
                      <a:lnTo>
                        <a:pt x="183" y="131"/>
                      </a:lnTo>
                      <a:lnTo>
                        <a:pt x="197" y="124"/>
                      </a:lnTo>
                      <a:lnTo>
                        <a:pt x="211" y="115"/>
                      </a:lnTo>
                      <a:lnTo>
                        <a:pt x="223" y="106"/>
                      </a:lnTo>
                      <a:lnTo>
                        <a:pt x="236" y="94"/>
                      </a:lnTo>
                      <a:lnTo>
                        <a:pt x="246" y="80"/>
                      </a:lnTo>
                      <a:lnTo>
                        <a:pt x="247" y="77"/>
                      </a:lnTo>
                      <a:lnTo>
                        <a:pt x="248" y="73"/>
                      </a:lnTo>
                      <a:lnTo>
                        <a:pt x="249" y="71"/>
                      </a:lnTo>
                      <a:lnTo>
                        <a:pt x="249" y="67"/>
                      </a:lnTo>
                      <a:lnTo>
                        <a:pt x="250" y="64"/>
                      </a:lnTo>
                      <a:lnTo>
                        <a:pt x="250" y="61"/>
                      </a:lnTo>
                      <a:lnTo>
                        <a:pt x="251" y="58"/>
                      </a:lnTo>
                      <a:lnTo>
                        <a:pt x="251" y="54"/>
                      </a:lnTo>
                      <a:lnTo>
                        <a:pt x="247" y="62"/>
                      </a:lnTo>
                      <a:lnTo>
                        <a:pt x="241" y="71"/>
                      </a:lnTo>
                      <a:lnTo>
                        <a:pt x="236" y="78"/>
                      </a:lnTo>
                      <a:lnTo>
                        <a:pt x="229" y="85"/>
                      </a:lnTo>
                      <a:lnTo>
                        <a:pt x="223" y="91"/>
                      </a:lnTo>
                      <a:lnTo>
                        <a:pt x="216" y="98"/>
                      </a:lnTo>
                      <a:lnTo>
                        <a:pt x="209" y="103"/>
                      </a:lnTo>
                      <a:lnTo>
                        <a:pt x="202" y="109"/>
                      </a:lnTo>
                      <a:lnTo>
                        <a:pt x="195" y="114"/>
                      </a:lnTo>
                      <a:lnTo>
                        <a:pt x="187" y="118"/>
                      </a:lnTo>
                      <a:lnTo>
                        <a:pt x="179" y="121"/>
                      </a:lnTo>
                      <a:lnTo>
                        <a:pt x="171" y="124"/>
                      </a:lnTo>
                      <a:lnTo>
                        <a:pt x="162" y="126"/>
                      </a:lnTo>
                      <a:lnTo>
                        <a:pt x="154" y="128"/>
                      </a:lnTo>
                      <a:lnTo>
                        <a:pt x="145" y="130"/>
                      </a:lnTo>
                      <a:lnTo>
                        <a:pt x="136" y="130"/>
                      </a:lnTo>
                      <a:lnTo>
                        <a:pt x="124" y="128"/>
                      </a:lnTo>
                      <a:lnTo>
                        <a:pt x="112" y="127"/>
                      </a:lnTo>
                      <a:lnTo>
                        <a:pt x="100" y="124"/>
                      </a:lnTo>
                      <a:lnTo>
                        <a:pt x="89" y="120"/>
                      </a:lnTo>
                      <a:lnTo>
                        <a:pt x="78" y="114"/>
                      </a:lnTo>
                      <a:lnTo>
                        <a:pt x="68" y="108"/>
                      </a:lnTo>
                      <a:lnTo>
                        <a:pt x="58" y="101"/>
                      </a:lnTo>
                      <a:lnTo>
                        <a:pt x="49" y="92"/>
                      </a:lnTo>
                      <a:lnTo>
                        <a:pt x="41" y="84"/>
                      </a:lnTo>
                      <a:lnTo>
                        <a:pt x="33" y="73"/>
                      </a:lnTo>
                      <a:lnTo>
                        <a:pt x="26" y="62"/>
                      </a:lnTo>
                      <a:lnTo>
                        <a:pt x="20" y="52"/>
                      </a:lnTo>
                      <a:lnTo>
                        <a:pt x="14" y="40"/>
                      </a:lnTo>
                      <a:lnTo>
                        <a:pt x="10" y="27"/>
                      </a:lnTo>
                      <a:lnTo>
                        <a:pt x="6" y="15"/>
                      </a:lnTo>
                      <a:lnTo>
                        <a:pt x="3" y="0"/>
                      </a:lnTo>
                      <a:lnTo>
                        <a:pt x="2" y="4"/>
                      </a:lnTo>
                      <a:lnTo>
                        <a:pt x="2" y="7"/>
                      </a:lnTo>
                      <a:lnTo>
                        <a:pt x="1" y="11"/>
                      </a:lnTo>
                      <a:lnTo>
                        <a:pt x="1" y="13"/>
                      </a:lnTo>
                      <a:lnTo>
                        <a:pt x="1" y="17"/>
                      </a:lnTo>
                      <a:lnTo>
                        <a:pt x="0" y="21"/>
                      </a:lnTo>
                      <a:lnTo>
                        <a:pt x="0" y="24"/>
                      </a:lnTo>
                      <a:lnTo>
                        <a:pt x="0" y="28"/>
                      </a:lnTo>
                      <a:close/>
                    </a:path>
                  </a:pathLst>
                </a:custGeom>
                <a:solidFill>
                  <a:srgbClr val="F3B897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TW" altLang="en-US"/>
                </a:p>
              </p:txBody>
            </p:sp>
            <p:sp>
              <p:nvSpPr>
                <p:cNvPr id="137" name="Freeform 75"/>
                <p:cNvSpPr>
                  <a:spLocks/>
                </p:cNvSpPr>
                <p:nvPr/>
              </p:nvSpPr>
              <p:spPr bwMode="auto">
                <a:xfrm>
                  <a:off x="1135" y="2663"/>
                  <a:ext cx="50" cy="24"/>
                </a:xfrm>
                <a:custGeom>
                  <a:avLst/>
                  <a:gdLst/>
                  <a:ahLst/>
                  <a:cxnLst>
                    <a:cxn ang="0">
                      <a:pos x="4" y="39"/>
                    </a:cxn>
                    <a:cxn ang="0">
                      <a:pos x="13" y="62"/>
                    </a:cxn>
                    <a:cxn ang="0">
                      <a:pos x="26" y="85"/>
                    </a:cxn>
                    <a:cxn ang="0">
                      <a:pos x="41" y="104"/>
                    </a:cxn>
                    <a:cxn ang="0">
                      <a:pos x="58" y="120"/>
                    </a:cxn>
                    <a:cxn ang="0">
                      <a:pos x="78" y="133"/>
                    </a:cxn>
                    <a:cxn ang="0">
                      <a:pos x="99" y="142"/>
                    </a:cxn>
                    <a:cxn ang="0">
                      <a:pos x="123" y="146"/>
                    </a:cxn>
                    <a:cxn ang="0">
                      <a:pos x="144" y="146"/>
                    </a:cxn>
                    <a:cxn ang="0">
                      <a:pos x="160" y="144"/>
                    </a:cxn>
                    <a:cxn ang="0">
                      <a:pos x="184" y="137"/>
                    </a:cxn>
                    <a:cxn ang="0">
                      <a:pos x="213" y="119"/>
                    </a:cxn>
                    <a:cxn ang="0">
                      <a:pos x="238" y="94"/>
                    </a:cxn>
                    <a:cxn ang="0">
                      <a:pos x="249" y="76"/>
                    </a:cxn>
                    <a:cxn ang="0">
                      <a:pos x="250" y="70"/>
                    </a:cxn>
                    <a:cxn ang="0">
                      <a:pos x="251" y="62"/>
                    </a:cxn>
                    <a:cxn ang="0">
                      <a:pos x="251" y="57"/>
                    </a:cxn>
                    <a:cxn ang="0">
                      <a:pos x="247" y="62"/>
                    </a:cxn>
                    <a:cxn ang="0">
                      <a:pos x="237" y="79"/>
                    </a:cxn>
                    <a:cxn ang="0">
                      <a:pos x="224" y="95"/>
                    </a:cxn>
                    <a:cxn ang="0">
                      <a:pos x="210" y="108"/>
                    </a:cxn>
                    <a:cxn ang="0">
                      <a:pos x="196" y="119"/>
                    </a:cxn>
                    <a:cxn ang="0">
                      <a:pos x="179" y="127"/>
                    </a:cxn>
                    <a:cxn ang="0">
                      <a:pos x="162" y="133"/>
                    </a:cxn>
                    <a:cxn ang="0">
                      <a:pos x="144" y="136"/>
                    </a:cxn>
                    <a:cxn ang="0">
                      <a:pos x="123" y="136"/>
                    </a:cxn>
                    <a:cxn ang="0">
                      <a:pos x="98" y="130"/>
                    </a:cxn>
                    <a:cxn ang="0">
                      <a:pos x="76" y="120"/>
                    </a:cxn>
                    <a:cxn ang="0">
                      <a:pos x="57" y="106"/>
                    </a:cxn>
                    <a:cxn ang="0">
                      <a:pos x="39" y="88"/>
                    </a:cxn>
                    <a:cxn ang="0">
                      <a:pos x="25" y="66"/>
                    </a:cxn>
                    <a:cxn ang="0">
                      <a:pos x="14" y="41"/>
                    </a:cxn>
                    <a:cxn ang="0">
                      <a:pos x="7" y="15"/>
                    </a:cxn>
                    <a:cxn ang="0">
                      <a:pos x="4" y="3"/>
                    </a:cxn>
                    <a:cxn ang="0">
                      <a:pos x="3" y="10"/>
                    </a:cxn>
                    <a:cxn ang="0">
                      <a:pos x="1" y="16"/>
                    </a:cxn>
                    <a:cxn ang="0">
                      <a:pos x="0" y="22"/>
                    </a:cxn>
                  </a:cxnLst>
                  <a:rect l="0" t="0" r="r" b="b"/>
                  <a:pathLst>
                    <a:path w="251" h="146">
                      <a:moveTo>
                        <a:pt x="0" y="25"/>
                      </a:moveTo>
                      <a:lnTo>
                        <a:pt x="4" y="39"/>
                      </a:lnTo>
                      <a:lnTo>
                        <a:pt x="8" y="51"/>
                      </a:lnTo>
                      <a:lnTo>
                        <a:pt x="13" y="62"/>
                      </a:lnTo>
                      <a:lnTo>
                        <a:pt x="19" y="74"/>
                      </a:lnTo>
                      <a:lnTo>
                        <a:pt x="26" y="85"/>
                      </a:lnTo>
                      <a:lnTo>
                        <a:pt x="33" y="95"/>
                      </a:lnTo>
                      <a:lnTo>
                        <a:pt x="41" y="104"/>
                      </a:lnTo>
                      <a:lnTo>
                        <a:pt x="49" y="113"/>
                      </a:lnTo>
                      <a:lnTo>
                        <a:pt x="58" y="120"/>
                      </a:lnTo>
                      <a:lnTo>
                        <a:pt x="68" y="127"/>
                      </a:lnTo>
                      <a:lnTo>
                        <a:pt x="78" y="133"/>
                      </a:lnTo>
                      <a:lnTo>
                        <a:pt x="89" y="138"/>
                      </a:lnTo>
                      <a:lnTo>
                        <a:pt x="99" y="142"/>
                      </a:lnTo>
                      <a:lnTo>
                        <a:pt x="112" y="145"/>
                      </a:lnTo>
                      <a:lnTo>
                        <a:pt x="123" y="146"/>
                      </a:lnTo>
                      <a:lnTo>
                        <a:pt x="135" y="146"/>
                      </a:lnTo>
                      <a:lnTo>
                        <a:pt x="144" y="146"/>
                      </a:lnTo>
                      <a:lnTo>
                        <a:pt x="152" y="145"/>
                      </a:lnTo>
                      <a:lnTo>
                        <a:pt x="160" y="144"/>
                      </a:lnTo>
                      <a:lnTo>
                        <a:pt x="168" y="142"/>
                      </a:lnTo>
                      <a:lnTo>
                        <a:pt x="184" y="137"/>
                      </a:lnTo>
                      <a:lnTo>
                        <a:pt x="199" y="128"/>
                      </a:lnTo>
                      <a:lnTo>
                        <a:pt x="213" y="119"/>
                      </a:lnTo>
                      <a:lnTo>
                        <a:pt x="226" y="107"/>
                      </a:lnTo>
                      <a:lnTo>
                        <a:pt x="238" y="94"/>
                      </a:lnTo>
                      <a:lnTo>
                        <a:pt x="248" y="79"/>
                      </a:lnTo>
                      <a:lnTo>
                        <a:pt x="249" y="76"/>
                      </a:lnTo>
                      <a:lnTo>
                        <a:pt x="249" y="72"/>
                      </a:lnTo>
                      <a:lnTo>
                        <a:pt x="250" y="70"/>
                      </a:lnTo>
                      <a:lnTo>
                        <a:pt x="250" y="66"/>
                      </a:lnTo>
                      <a:lnTo>
                        <a:pt x="251" y="62"/>
                      </a:lnTo>
                      <a:lnTo>
                        <a:pt x="251" y="60"/>
                      </a:lnTo>
                      <a:lnTo>
                        <a:pt x="251" y="57"/>
                      </a:lnTo>
                      <a:lnTo>
                        <a:pt x="251" y="53"/>
                      </a:lnTo>
                      <a:lnTo>
                        <a:pt x="247" y="62"/>
                      </a:lnTo>
                      <a:lnTo>
                        <a:pt x="242" y="71"/>
                      </a:lnTo>
                      <a:lnTo>
                        <a:pt x="237" y="79"/>
                      </a:lnTo>
                      <a:lnTo>
                        <a:pt x="231" y="86"/>
                      </a:lnTo>
                      <a:lnTo>
                        <a:pt x="224" y="95"/>
                      </a:lnTo>
                      <a:lnTo>
                        <a:pt x="217" y="101"/>
                      </a:lnTo>
                      <a:lnTo>
                        <a:pt x="210" y="108"/>
                      </a:lnTo>
                      <a:lnTo>
                        <a:pt x="203" y="113"/>
                      </a:lnTo>
                      <a:lnTo>
                        <a:pt x="196" y="119"/>
                      </a:lnTo>
                      <a:lnTo>
                        <a:pt x="188" y="122"/>
                      </a:lnTo>
                      <a:lnTo>
                        <a:pt x="179" y="127"/>
                      </a:lnTo>
                      <a:lnTo>
                        <a:pt x="171" y="130"/>
                      </a:lnTo>
                      <a:lnTo>
                        <a:pt x="162" y="133"/>
                      </a:lnTo>
                      <a:lnTo>
                        <a:pt x="153" y="134"/>
                      </a:lnTo>
                      <a:lnTo>
                        <a:pt x="144" y="136"/>
                      </a:lnTo>
                      <a:lnTo>
                        <a:pt x="135" y="136"/>
                      </a:lnTo>
                      <a:lnTo>
                        <a:pt x="123" y="136"/>
                      </a:lnTo>
                      <a:lnTo>
                        <a:pt x="111" y="133"/>
                      </a:lnTo>
                      <a:lnTo>
                        <a:pt x="98" y="130"/>
                      </a:lnTo>
                      <a:lnTo>
                        <a:pt x="87" y="126"/>
                      </a:lnTo>
                      <a:lnTo>
                        <a:pt x="76" y="120"/>
                      </a:lnTo>
                      <a:lnTo>
                        <a:pt x="66" y="113"/>
                      </a:lnTo>
                      <a:lnTo>
                        <a:pt x="57" y="106"/>
                      </a:lnTo>
                      <a:lnTo>
                        <a:pt x="48" y="97"/>
                      </a:lnTo>
                      <a:lnTo>
                        <a:pt x="39" y="88"/>
                      </a:lnTo>
                      <a:lnTo>
                        <a:pt x="32" y="77"/>
                      </a:lnTo>
                      <a:lnTo>
                        <a:pt x="25" y="66"/>
                      </a:lnTo>
                      <a:lnTo>
                        <a:pt x="19" y="54"/>
                      </a:lnTo>
                      <a:lnTo>
                        <a:pt x="14" y="41"/>
                      </a:lnTo>
                      <a:lnTo>
                        <a:pt x="10" y="28"/>
                      </a:lnTo>
                      <a:lnTo>
                        <a:pt x="7" y="15"/>
                      </a:lnTo>
                      <a:lnTo>
                        <a:pt x="5" y="0"/>
                      </a:lnTo>
                      <a:lnTo>
                        <a:pt x="4" y="3"/>
                      </a:lnTo>
                      <a:lnTo>
                        <a:pt x="3" y="6"/>
                      </a:lnTo>
                      <a:lnTo>
                        <a:pt x="3" y="10"/>
                      </a:lnTo>
                      <a:lnTo>
                        <a:pt x="2" y="12"/>
                      </a:lnTo>
                      <a:lnTo>
                        <a:pt x="1" y="16"/>
                      </a:lnTo>
                      <a:lnTo>
                        <a:pt x="1" y="19"/>
                      </a:lnTo>
                      <a:lnTo>
                        <a:pt x="0" y="22"/>
                      </a:lnTo>
                      <a:lnTo>
                        <a:pt x="0" y="25"/>
                      </a:lnTo>
                      <a:close/>
                    </a:path>
                  </a:pathLst>
                </a:custGeom>
                <a:solidFill>
                  <a:srgbClr val="F3BA98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TW" altLang="en-US"/>
                </a:p>
              </p:txBody>
            </p:sp>
            <p:sp>
              <p:nvSpPr>
                <p:cNvPr id="138" name="Freeform 76"/>
                <p:cNvSpPr>
                  <a:spLocks/>
                </p:cNvSpPr>
                <p:nvPr/>
              </p:nvSpPr>
              <p:spPr bwMode="auto">
                <a:xfrm>
                  <a:off x="1135" y="2661"/>
                  <a:ext cx="50" cy="25"/>
                </a:xfrm>
                <a:custGeom>
                  <a:avLst/>
                  <a:gdLst/>
                  <a:ahLst/>
                  <a:cxnLst>
                    <a:cxn ang="0">
                      <a:pos x="3" y="39"/>
                    </a:cxn>
                    <a:cxn ang="0">
                      <a:pos x="11" y="64"/>
                    </a:cxn>
                    <a:cxn ang="0">
                      <a:pos x="23" y="86"/>
                    </a:cxn>
                    <a:cxn ang="0">
                      <a:pos x="38" y="108"/>
                    </a:cxn>
                    <a:cxn ang="0">
                      <a:pos x="55" y="125"/>
                    </a:cxn>
                    <a:cxn ang="0">
                      <a:pos x="75" y="138"/>
                    </a:cxn>
                    <a:cxn ang="0">
                      <a:pos x="97" y="148"/>
                    </a:cxn>
                    <a:cxn ang="0">
                      <a:pos x="121" y="152"/>
                    </a:cxn>
                    <a:cxn ang="0">
                      <a:pos x="142" y="154"/>
                    </a:cxn>
                    <a:cxn ang="0">
                      <a:pos x="159" y="150"/>
                    </a:cxn>
                    <a:cxn ang="0">
                      <a:pos x="176" y="145"/>
                    </a:cxn>
                    <a:cxn ang="0">
                      <a:pos x="192" y="138"/>
                    </a:cxn>
                    <a:cxn ang="0">
                      <a:pos x="206" y="127"/>
                    </a:cxn>
                    <a:cxn ang="0">
                      <a:pos x="220" y="115"/>
                    </a:cxn>
                    <a:cxn ang="0">
                      <a:pos x="233" y="102"/>
                    </a:cxn>
                    <a:cxn ang="0">
                      <a:pos x="244" y="86"/>
                    </a:cxn>
                    <a:cxn ang="0">
                      <a:pos x="249" y="74"/>
                    </a:cxn>
                    <a:cxn ang="0">
                      <a:pos x="249" y="69"/>
                    </a:cxn>
                    <a:cxn ang="0">
                      <a:pos x="249" y="63"/>
                    </a:cxn>
                    <a:cxn ang="0">
                      <a:pos x="249" y="57"/>
                    </a:cxn>
                    <a:cxn ang="0">
                      <a:pos x="245" y="63"/>
                    </a:cxn>
                    <a:cxn ang="0">
                      <a:pos x="236" y="80"/>
                    </a:cxn>
                    <a:cxn ang="0">
                      <a:pos x="223" y="97"/>
                    </a:cxn>
                    <a:cxn ang="0">
                      <a:pos x="210" y="112"/>
                    </a:cxn>
                    <a:cxn ang="0">
                      <a:pos x="195" y="124"/>
                    </a:cxn>
                    <a:cxn ang="0">
                      <a:pos x="179" y="133"/>
                    </a:cxn>
                    <a:cxn ang="0">
                      <a:pos x="161" y="139"/>
                    </a:cxn>
                    <a:cxn ang="0">
                      <a:pos x="143" y="143"/>
                    </a:cxn>
                    <a:cxn ang="0">
                      <a:pos x="121" y="142"/>
                    </a:cxn>
                    <a:cxn ang="0">
                      <a:pos x="96" y="137"/>
                    </a:cxn>
                    <a:cxn ang="0">
                      <a:pos x="74" y="126"/>
                    </a:cxn>
                    <a:cxn ang="0">
                      <a:pos x="54" y="110"/>
                    </a:cxn>
                    <a:cxn ang="0">
                      <a:pos x="37" y="91"/>
                    </a:cxn>
                    <a:cxn ang="0">
                      <a:pos x="24" y="69"/>
                    </a:cxn>
                    <a:cxn ang="0">
                      <a:pos x="14" y="43"/>
                    </a:cxn>
                    <a:cxn ang="0">
                      <a:pos x="8" y="15"/>
                    </a:cxn>
                    <a:cxn ang="0">
                      <a:pos x="5" y="3"/>
                    </a:cxn>
                    <a:cxn ang="0">
                      <a:pos x="4" y="9"/>
                    </a:cxn>
                    <a:cxn ang="0">
                      <a:pos x="2" y="16"/>
                    </a:cxn>
                    <a:cxn ang="0">
                      <a:pos x="1" y="22"/>
                    </a:cxn>
                  </a:cxnLst>
                  <a:rect l="0" t="0" r="r" b="b"/>
                  <a:pathLst>
                    <a:path w="249" h="154">
                      <a:moveTo>
                        <a:pt x="0" y="24"/>
                      </a:moveTo>
                      <a:lnTo>
                        <a:pt x="3" y="39"/>
                      </a:lnTo>
                      <a:lnTo>
                        <a:pt x="7" y="51"/>
                      </a:lnTo>
                      <a:lnTo>
                        <a:pt x="11" y="64"/>
                      </a:lnTo>
                      <a:lnTo>
                        <a:pt x="17" y="76"/>
                      </a:lnTo>
                      <a:lnTo>
                        <a:pt x="23" y="86"/>
                      </a:lnTo>
                      <a:lnTo>
                        <a:pt x="30" y="97"/>
                      </a:lnTo>
                      <a:lnTo>
                        <a:pt x="38" y="108"/>
                      </a:lnTo>
                      <a:lnTo>
                        <a:pt x="46" y="116"/>
                      </a:lnTo>
                      <a:lnTo>
                        <a:pt x="55" y="125"/>
                      </a:lnTo>
                      <a:lnTo>
                        <a:pt x="65" y="132"/>
                      </a:lnTo>
                      <a:lnTo>
                        <a:pt x="75" y="138"/>
                      </a:lnTo>
                      <a:lnTo>
                        <a:pt x="86" y="144"/>
                      </a:lnTo>
                      <a:lnTo>
                        <a:pt x="97" y="148"/>
                      </a:lnTo>
                      <a:lnTo>
                        <a:pt x="109" y="151"/>
                      </a:lnTo>
                      <a:lnTo>
                        <a:pt x="121" y="152"/>
                      </a:lnTo>
                      <a:lnTo>
                        <a:pt x="133" y="154"/>
                      </a:lnTo>
                      <a:lnTo>
                        <a:pt x="142" y="154"/>
                      </a:lnTo>
                      <a:lnTo>
                        <a:pt x="151" y="152"/>
                      </a:lnTo>
                      <a:lnTo>
                        <a:pt x="159" y="150"/>
                      </a:lnTo>
                      <a:lnTo>
                        <a:pt x="168" y="148"/>
                      </a:lnTo>
                      <a:lnTo>
                        <a:pt x="176" y="145"/>
                      </a:lnTo>
                      <a:lnTo>
                        <a:pt x="184" y="142"/>
                      </a:lnTo>
                      <a:lnTo>
                        <a:pt x="192" y="138"/>
                      </a:lnTo>
                      <a:lnTo>
                        <a:pt x="199" y="133"/>
                      </a:lnTo>
                      <a:lnTo>
                        <a:pt x="206" y="127"/>
                      </a:lnTo>
                      <a:lnTo>
                        <a:pt x="213" y="122"/>
                      </a:lnTo>
                      <a:lnTo>
                        <a:pt x="220" y="115"/>
                      </a:lnTo>
                      <a:lnTo>
                        <a:pt x="226" y="109"/>
                      </a:lnTo>
                      <a:lnTo>
                        <a:pt x="233" y="102"/>
                      </a:lnTo>
                      <a:lnTo>
                        <a:pt x="238" y="95"/>
                      </a:lnTo>
                      <a:lnTo>
                        <a:pt x="244" y="86"/>
                      </a:lnTo>
                      <a:lnTo>
                        <a:pt x="248" y="78"/>
                      </a:lnTo>
                      <a:lnTo>
                        <a:pt x="249" y="74"/>
                      </a:lnTo>
                      <a:lnTo>
                        <a:pt x="249" y="72"/>
                      </a:lnTo>
                      <a:lnTo>
                        <a:pt x="249" y="69"/>
                      </a:lnTo>
                      <a:lnTo>
                        <a:pt x="249" y="65"/>
                      </a:lnTo>
                      <a:lnTo>
                        <a:pt x="249" y="63"/>
                      </a:lnTo>
                      <a:lnTo>
                        <a:pt x="249" y="59"/>
                      </a:lnTo>
                      <a:lnTo>
                        <a:pt x="249" y="57"/>
                      </a:lnTo>
                      <a:lnTo>
                        <a:pt x="249" y="53"/>
                      </a:lnTo>
                      <a:lnTo>
                        <a:pt x="245" y="63"/>
                      </a:lnTo>
                      <a:lnTo>
                        <a:pt x="241" y="72"/>
                      </a:lnTo>
                      <a:lnTo>
                        <a:pt x="236" y="80"/>
                      </a:lnTo>
                      <a:lnTo>
                        <a:pt x="230" y="89"/>
                      </a:lnTo>
                      <a:lnTo>
                        <a:pt x="223" y="97"/>
                      </a:lnTo>
                      <a:lnTo>
                        <a:pt x="217" y="104"/>
                      </a:lnTo>
                      <a:lnTo>
                        <a:pt x="210" y="112"/>
                      </a:lnTo>
                      <a:lnTo>
                        <a:pt x="203" y="118"/>
                      </a:lnTo>
                      <a:lnTo>
                        <a:pt x="195" y="124"/>
                      </a:lnTo>
                      <a:lnTo>
                        <a:pt x="187" y="128"/>
                      </a:lnTo>
                      <a:lnTo>
                        <a:pt x="179" y="133"/>
                      </a:lnTo>
                      <a:lnTo>
                        <a:pt x="170" y="136"/>
                      </a:lnTo>
                      <a:lnTo>
                        <a:pt x="161" y="139"/>
                      </a:lnTo>
                      <a:lnTo>
                        <a:pt x="152" y="142"/>
                      </a:lnTo>
                      <a:lnTo>
                        <a:pt x="143" y="143"/>
                      </a:lnTo>
                      <a:lnTo>
                        <a:pt x="133" y="143"/>
                      </a:lnTo>
                      <a:lnTo>
                        <a:pt x="121" y="142"/>
                      </a:lnTo>
                      <a:lnTo>
                        <a:pt x="109" y="140"/>
                      </a:lnTo>
                      <a:lnTo>
                        <a:pt x="96" y="137"/>
                      </a:lnTo>
                      <a:lnTo>
                        <a:pt x="85" y="132"/>
                      </a:lnTo>
                      <a:lnTo>
                        <a:pt x="74" y="126"/>
                      </a:lnTo>
                      <a:lnTo>
                        <a:pt x="64" y="119"/>
                      </a:lnTo>
                      <a:lnTo>
                        <a:pt x="54" y="110"/>
                      </a:lnTo>
                      <a:lnTo>
                        <a:pt x="45" y="101"/>
                      </a:lnTo>
                      <a:lnTo>
                        <a:pt x="37" y="91"/>
                      </a:lnTo>
                      <a:lnTo>
                        <a:pt x="30" y="80"/>
                      </a:lnTo>
                      <a:lnTo>
                        <a:pt x="24" y="69"/>
                      </a:lnTo>
                      <a:lnTo>
                        <a:pt x="18" y="57"/>
                      </a:lnTo>
                      <a:lnTo>
                        <a:pt x="14" y="43"/>
                      </a:lnTo>
                      <a:lnTo>
                        <a:pt x="10" y="29"/>
                      </a:lnTo>
                      <a:lnTo>
                        <a:pt x="8" y="15"/>
                      </a:lnTo>
                      <a:lnTo>
                        <a:pt x="6" y="0"/>
                      </a:lnTo>
                      <a:lnTo>
                        <a:pt x="5" y="3"/>
                      </a:lnTo>
                      <a:lnTo>
                        <a:pt x="4" y="6"/>
                      </a:lnTo>
                      <a:lnTo>
                        <a:pt x="4" y="9"/>
                      </a:lnTo>
                      <a:lnTo>
                        <a:pt x="3" y="12"/>
                      </a:lnTo>
                      <a:lnTo>
                        <a:pt x="2" y="16"/>
                      </a:lnTo>
                      <a:lnTo>
                        <a:pt x="1" y="18"/>
                      </a:lnTo>
                      <a:lnTo>
                        <a:pt x="1" y="22"/>
                      </a:lnTo>
                      <a:lnTo>
                        <a:pt x="0" y="24"/>
                      </a:lnTo>
                      <a:close/>
                    </a:path>
                  </a:pathLst>
                </a:custGeom>
                <a:solidFill>
                  <a:srgbClr val="F4BD9A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TW" altLang="en-US"/>
                </a:p>
              </p:txBody>
            </p:sp>
            <p:sp>
              <p:nvSpPr>
                <p:cNvPr id="139" name="Freeform 77"/>
                <p:cNvSpPr>
                  <a:spLocks/>
                </p:cNvSpPr>
                <p:nvPr/>
              </p:nvSpPr>
              <p:spPr bwMode="auto">
                <a:xfrm>
                  <a:off x="1136" y="2659"/>
                  <a:ext cx="49" cy="26"/>
                </a:xfrm>
                <a:custGeom>
                  <a:avLst/>
                  <a:gdLst/>
                  <a:ahLst/>
                  <a:cxnLst>
                    <a:cxn ang="0">
                      <a:pos x="2" y="38"/>
                    </a:cxn>
                    <a:cxn ang="0">
                      <a:pos x="9" y="64"/>
                    </a:cxn>
                    <a:cxn ang="0">
                      <a:pos x="20" y="89"/>
                    </a:cxn>
                    <a:cxn ang="0">
                      <a:pos x="34" y="111"/>
                    </a:cxn>
                    <a:cxn ang="0">
                      <a:pos x="52" y="129"/>
                    </a:cxn>
                    <a:cxn ang="0">
                      <a:pos x="71" y="143"/>
                    </a:cxn>
                    <a:cxn ang="0">
                      <a:pos x="93" y="153"/>
                    </a:cxn>
                    <a:cxn ang="0">
                      <a:pos x="118" y="159"/>
                    </a:cxn>
                    <a:cxn ang="0">
                      <a:pos x="139" y="159"/>
                    </a:cxn>
                    <a:cxn ang="0">
                      <a:pos x="157" y="156"/>
                    </a:cxn>
                    <a:cxn ang="0">
                      <a:pos x="174" y="150"/>
                    </a:cxn>
                    <a:cxn ang="0">
                      <a:pos x="191" y="142"/>
                    </a:cxn>
                    <a:cxn ang="0">
                      <a:pos x="205" y="131"/>
                    </a:cxn>
                    <a:cxn ang="0">
                      <a:pos x="219" y="118"/>
                    </a:cxn>
                    <a:cxn ang="0">
                      <a:pos x="232" y="102"/>
                    </a:cxn>
                    <a:cxn ang="0">
                      <a:pos x="242" y="85"/>
                    </a:cxn>
                    <a:cxn ang="0">
                      <a:pos x="246" y="74"/>
                    </a:cxn>
                    <a:cxn ang="0">
                      <a:pos x="246" y="68"/>
                    </a:cxn>
                    <a:cxn ang="0">
                      <a:pos x="246" y="60"/>
                    </a:cxn>
                    <a:cxn ang="0">
                      <a:pos x="246" y="54"/>
                    </a:cxn>
                    <a:cxn ang="0">
                      <a:pos x="242" y="62"/>
                    </a:cxn>
                    <a:cxn ang="0">
                      <a:pos x="233" y="82"/>
                    </a:cxn>
                    <a:cxn ang="0">
                      <a:pos x="221" y="99"/>
                    </a:cxn>
                    <a:cxn ang="0">
                      <a:pos x="208" y="114"/>
                    </a:cxn>
                    <a:cxn ang="0">
                      <a:pos x="193" y="127"/>
                    </a:cxn>
                    <a:cxn ang="0">
                      <a:pos x="177" y="137"/>
                    </a:cxn>
                    <a:cxn ang="0">
                      <a:pos x="159" y="144"/>
                    </a:cxn>
                    <a:cxn ang="0">
                      <a:pos x="140" y="148"/>
                    </a:cxn>
                    <a:cxn ang="0">
                      <a:pos x="118" y="148"/>
                    </a:cxn>
                    <a:cxn ang="0">
                      <a:pos x="93" y="142"/>
                    </a:cxn>
                    <a:cxn ang="0">
                      <a:pos x="71" y="131"/>
                    </a:cxn>
                    <a:cxn ang="0">
                      <a:pos x="52" y="115"/>
                    </a:cxn>
                    <a:cxn ang="0">
                      <a:pos x="35" y="95"/>
                    </a:cxn>
                    <a:cxn ang="0">
                      <a:pos x="22" y="72"/>
                    </a:cxn>
                    <a:cxn ang="0">
                      <a:pos x="13" y="46"/>
                    </a:cxn>
                    <a:cxn ang="0">
                      <a:pos x="8" y="17"/>
                    </a:cxn>
                    <a:cxn ang="0">
                      <a:pos x="8" y="3"/>
                    </a:cxn>
                    <a:cxn ang="0">
                      <a:pos x="8" y="2"/>
                    </a:cxn>
                    <a:cxn ang="0">
                      <a:pos x="8" y="0"/>
                    </a:cxn>
                    <a:cxn ang="0">
                      <a:pos x="8" y="0"/>
                    </a:cxn>
                    <a:cxn ang="0">
                      <a:pos x="7" y="3"/>
                    </a:cxn>
                    <a:cxn ang="0">
                      <a:pos x="4" y="9"/>
                    </a:cxn>
                    <a:cxn ang="0">
                      <a:pos x="2" y="14"/>
                    </a:cxn>
                    <a:cxn ang="0">
                      <a:pos x="1" y="20"/>
                    </a:cxn>
                  </a:cxnLst>
                  <a:rect l="0" t="0" r="r" b="b"/>
                  <a:pathLst>
                    <a:path w="246" h="159">
                      <a:moveTo>
                        <a:pt x="0" y="23"/>
                      </a:moveTo>
                      <a:lnTo>
                        <a:pt x="2" y="38"/>
                      </a:lnTo>
                      <a:lnTo>
                        <a:pt x="5" y="51"/>
                      </a:lnTo>
                      <a:lnTo>
                        <a:pt x="9" y="64"/>
                      </a:lnTo>
                      <a:lnTo>
                        <a:pt x="14" y="77"/>
                      </a:lnTo>
                      <a:lnTo>
                        <a:pt x="20" y="89"/>
                      </a:lnTo>
                      <a:lnTo>
                        <a:pt x="27" y="100"/>
                      </a:lnTo>
                      <a:lnTo>
                        <a:pt x="34" y="111"/>
                      </a:lnTo>
                      <a:lnTo>
                        <a:pt x="43" y="120"/>
                      </a:lnTo>
                      <a:lnTo>
                        <a:pt x="52" y="129"/>
                      </a:lnTo>
                      <a:lnTo>
                        <a:pt x="61" y="136"/>
                      </a:lnTo>
                      <a:lnTo>
                        <a:pt x="71" y="143"/>
                      </a:lnTo>
                      <a:lnTo>
                        <a:pt x="82" y="149"/>
                      </a:lnTo>
                      <a:lnTo>
                        <a:pt x="93" y="153"/>
                      </a:lnTo>
                      <a:lnTo>
                        <a:pt x="106" y="156"/>
                      </a:lnTo>
                      <a:lnTo>
                        <a:pt x="118" y="159"/>
                      </a:lnTo>
                      <a:lnTo>
                        <a:pt x="130" y="159"/>
                      </a:lnTo>
                      <a:lnTo>
                        <a:pt x="139" y="159"/>
                      </a:lnTo>
                      <a:lnTo>
                        <a:pt x="148" y="157"/>
                      </a:lnTo>
                      <a:lnTo>
                        <a:pt x="157" y="156"/>
                      </a:lnTo>
                      <a:lnTo>
                        <a:pt x="166" y="153"/>
                      </a:lnTo>
                      <a:lnTo>
                        <a:pt x="174" y="150"/>
                      </a:lnTo>
                      <a:lnTo>
                        <a:pt x="183" y="145"/>
                      </a:lnTo>
                      <a:lnTo>
                        <a:pt x="191" y="142"/>
                      </a:lnTo>
                      <a:lnTo>
                        <a:pt x="198" y="136"/>
                      </a:lnTo>
                      <a:lnTo>
                        <a:pt x="205" y="131"/>
                      </a:lnTo>
                      <a:lnTo>
                        <a:pt x="212" y="124"/>
                      </a:lnTo>
                      <a:lnTo>
                        <a:pt x="219" y="118"/>
                      </a:lnTo>
                      <a:lnTo>
                        <a:pt x="226" y="111"/>
                      </a:lnTo>
                      <a:lnTo>
                        <a:pt x="232" y="102"/>
                      </a:lnTo>
                      <a:lnTo>
                        <a:pt x="237" y="94"/>
                      </a:lnTo>
                      <a:lnTo>
                        <a:pt x="242" y="85"/>
                      </a:lnTo>
                      <a:lnTo>
                        <a:pt x="246" y="76"/>
                      </a:lnTo>
                      <a:lnTo>
                        <a:pt x="246" y="74"/>
                      </a:lnTo>
                      <a:lnTo>
                        <a:pt x="246" y="70"/>
                      </a:lnTo>
                      <a:lnTo>
                        <a:pt x="246" y="68"/>
                      </a:lnTo>
                      <a:lnTo>
                        <a:pt x="246" y="64"/>
                      </a:lnTo>
                      <a:lnTo>
                        <a:pt x="246" y="60"/>
                      </a:lnTo>
                      <a:lnTo>
                        <a:pt x="246" y="58"/>
                      </a:lnTo>
                      <a:lnTo>
                        <a:pt x="246" y="54"/>
                      </a:lnTo>
                      <a:lnTo>
                        <a:pt x="246" y="52"/>
                      </a:lnTo>
                      <a:lnTo>
                        <a:pt x="242" y="62"/>
                      </a:lnTo>
                      <a:lnTo>
                        <a:pt x="238" y="72"/>
                      </a:lnTo>
                      <a:lnTo>
                        <a:pt x="233" y="82"/>
                      </a:lnTo>
                      <a:lnTo>
                        <a:pt x="228" y="90"/>
                      </a:lnTo>
                      <a:lnTo>
                        <a:pt x="221" y="99"/>
                      </a:lnTo>
                      <a:lnTo>
                        <a:pt x="215" y="107"/>
                      </a:lnTo>
                      <a:lnTo>
                        <a:pt x="208" y="114"/>
                      </a:lnTo>
                      <a:lnTo>
                        <a:pt x="201" y="121"/>
                      </a:lnTo>
                      <a:lnTo>
                        <a:pt x="193" y="127"/>
                      </a:lnTo>
                      <a:lnTo>
                        <a:pt x="185" y="132"/>
                      </a:lnTo>
                      <a:lnTo>
                        <a:pt x="177" y="137"/>
                      </a:lnTo>
                      <a:lnTo>
                        <a:pt x="168" y="142"/>
                      </a:lnTo>
                      <a:lnTo>
                        <a:pt x="159" y="144"/>
                      </a:lnTo>
                      <a:lnTo>
                        <a:pt x="149" y="147"/>
                      </a:lnTo>
                      <a:lnTo>
                        <a:pt x="140" y="148"/>
                      </a:lnTo>
                      <a:lnTo>
                        <a:pt x="130" y="148"/>
                      </a:lnTo>
                      <a:lnTo>
                        <a:pt x="118" y="148"/>
                      </a:lnTo>
                      <a:lnTo>
                        <a:pt x="106" y="145"/>
                      </a:lnTo>
                      <a:lnTo>
                        <a:pt x="93" y="142"/>
                      </a:lnTo>
                      <a:lnTo>
                        <a:pt x="82" y="137"/>
                      </a:lnTo>
                      <a:lnTo>
                        <a:pt x="71" y="131"/>
                      </a:lnTo>
                      <a:lnTo>
                        <a:pt x="61" y="124"/>
                      </a:lnTo>
                      <a:lnTo>
                        <a:pt x="52" y="115"/>
                      </a:lnTo>
                      <a:lnTo>
                        <a:pt x="43" y="106"/>
                      </a:lnTo>
                      <a:lnTo>
                        <a:pt x="35" y="95"/>
                      </a:lnTo>
                      <a:lnTo>
                        <a:pt x="28" y="84"/>
                      </a:lnTo>
                      <a:lnTo>
                        <a:pt x="22" y="72"/>
                      </a:lnTo>
                      <a:lnTo>
                        <a:pt x="17" y="59"/>
                      </a:lnTo>
                      <a:lnTo>
                        <a:pt x="13" y="46"/>
                      </a:lnTo>
                      <a:lnTo>
                        <a:pt x="10" y="32"/>
                      </a:lnTo>
                      <a:lnTo>
                        <a:pt x="8" y="17"/>
                      </a:lnTo>
                      <a:lnTo>
                        <a:pt x="8" y="3"/>
                      </a:lnTo>
                      <a:lnTo>
                        <a:pt x="8" y="3"/>
                      </a:lnTo>
                      <a:lnTo>
                        <a:pt x="8" y="2"/>
                      </a:lnTo>
                      <a:lnTo>
                        <a:pt x="8" y="2"/>
                      </a:lnTo>
                      <a:lnTo>
                        <a:pt x="8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7" y="3"/>
                      </a:lnTo>
                      <a:lnTo>
                        <a:pt x="5" y="5"/>
                      </a:lnTo>
                      <a:lnTo>
                        <a:pt x="4" y="9"/>
                      </a:lnTo>
                      <a:lnTo>
                        <a:pt x="3" y="11"/>
                      </a:lnTo>
                      <a:lnTo>
                        <a:pt x="2" y="14"/>
                      </a:lnTo>
                      <a:lnTo>
                        <a:pt x="1" y="17"/>
                      </a:lnTo>
                      <a:lnTo>
                        <a:pt x="1" y="20"/>
                      </a:lnTo>
                      <a:lnTo>
                        <a:pt x="0" y="23"/>
                      </a:lnTo>
                      <a:close/>
                    </a:path>
                  </a:pathLst>
                </a:custGeom>
                <a:solidFill>
                  <a:srgbClr val="F4BF9B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TW" altLang="en-US"/>
                </a:p>
              </p:txBody>
            </p:sp>
            <p:sp>
              <p:nvSpPr>
                <p:cNvPr id="140" name="Freeform 78"/>
                <p:cNvSpPr>
                  <a:spLocks/>
                </p:cNvSpPr>
                <p:nvPr/>
              </p:nvSpPr>
              <p:spPr bwMode="auto">
                <a:xfrm>
                  <a:off x="1136" y="2657"/>
                  <a:ext cx="49" cy="27"/>
                </a:xfrm>
                <a:custGeom>
                  <a:avLst/>
                  <a:gdLst/>
                  <a:ahLst/>
                  <a:cxnLst>
                    <a:cxn ang="0">
                      <a:pos x="2" y="36"/>
                    </a:cxn>
                    <a:cxn ang="0">
                      <a:pos x="8" y="64"/>
                    </a:cxn>
                    <a:cxn ang="0">
                      <a:pos x="18" y="90"/>
                    </a:cxn>
                    <a:cxn ang="0">
                      <a:pos x="31" y="112"/>
                    </a:cxn>
                    <a:cxn ang="0">
                      <a:pos x="48" y="131"/>
                    </a:cxn>
                    <a:cxn ang="0">
                      <a:pos x="68" y="147"/>
                    </a:cxn>
                    <a:cxn ang="0">
                      <a:pos x="90" y="158"/>
                    </a:cxn>
                    <a:cxn ang="0">
                      <a:pos x="115" y="163"/>
                    </a:cxn>
                    <a:cxn ang="0">
                      <a:pos x="137" y="164"/>
                    </a:cxn>
                    <a:cxn ang="0">
                      <a:pos x="155" y="160"/>
                    </a:cxn>
                    <a:cxn ang="0">
                      <a:pos x="173" y="154"/>
                    </a:cxn>
                    <a:cxn ang="0">
                      <a:pos x="189" y="145"/>
                    </a:cxn>
                    <a:cxn ang="0">
                      <a:pos x="204" y="133"/>
                    </a:cxn>
                    <a:cxn ang="0">
                      <a:pos x="217" y="118"/>
                    </a:cxn>
                    <a:cxn ang="0">
                      <a:pos x="230" y="101"/>
                    </a:cxn>
                    <a:cxn ang="0">
                      <a:pos x="239" y="84"/>
                    </a:cxn>
                    <a:cxn ang="0">
                      <a:pos x="243" y="70"/>
                    </a:cxn>
                    <a:cxn ang="0">
                      <a:pos x="243" y="64"/>
                    </a:cxn>
                    <a:cxn ang="0">
                      <a:pos x="242" y="58"/>
                    </a:cxn>
                    <a:cxn ang="0">
                      <a:pos x="241" y="52"/>
                    </a:cxn>
                    <a:cxn ang="0">
                      <a:pos x="238" y="61"/>
                    </a:cxn>
                    <a:cxn ang="0">
                      <a:pos x="230" y="81"/>
                    </a:cxn>
                    <a:cxn ang="0">
                      <a:pos x="219" y="100"/>
                    </a:cxn>
                    <a:cxn ang="0">
                      <a:pos x="206" y="116"/>
                    </a:cxn>
                    <a:cxn ang="0">
                      <a:pos x="191" y="130"/>
                    </a:cxn>
                    <a:cxn ang="0">
                      <a:pos x="174" y="141"/>
                    </a:cxn>
                    <a:cxn ang="0">
                      <a:pos x="156" y="148"/>
                    </a:cxn>
                    <a:cxn ang="0">
                      <a:pos x="137" y="153"/>
                    </a:cxn>
                    <a:cxn ang="0">
                      <a:pos x="115" y="152"/>
                    </a:cxn>
                    <a:cxn ang="0">
                      <a:pos x="91" y="147"/>
                    </a:cxn>
                    <a:cxn ang="0">
                      <a:pos x="70" y="136"/>
                    </a:cxn>
                    <a:cxn ang="0">
                      <a:pos x="52" y="121"/>
                    </a:cxn>
                    <a:cxn ang="0">
                      <a:pos x="36" y="101"/>
                    </a:cxn>
                    <a:cxn ang="0">
                      <a:pos x="23" y="80"/>
                    </a:cxn>
                    <a:cxn ang="0">
                      <a:pos x="14" y="55"/>
                    </a:cxn>
                    <a:cxn ang="0">
                      <a:pos x="10" y="27"/>
                    </a:cxn>
                    <a:cxn ang="0">
                      <a:pos x="9" y="12"/>
                    </a:cxn>
                    <a:cxn ang="0">
                      <a:pos x="9" y="8"/>
                    </a:cxn>
                    <a:cxn ang="0">
                      <a:pos x="9" y="4"/>
                    </a:cxn>
                    <a:cxn ang="0">
                      <a:pos x="10" y="1"/>
                    </a:cxn>
                    <a:cxn ang="0">
                      <a:pos x="9" y="0"/>
                    </a:cxn>
                    <a:cxn ang="0">
                      <a:pos x="9" y="1"/>
                    </a:cxn>
                    <a:cxn ang="0">
                      <a:pos x="8" y="2"/>
                    </a:cxn>
                    <a:cxn ang="0">
                      <a:pos x="8" y="3"/>
                    </a:cxn>
                    <a:cxn ang="0">
                      <a:pos x="7" y="6"/>
                    </a:cxn>
                    <a:cxn ang="0">
                      <a:pos x="5" y="10"/>
                    </a:cxn>
                    <a:cxn ang="0">
                      <a:pos x="3" y="14"/>
                    </a:cxn>
                    <a:cxn ang="0">
                      <a:pos x="1" y="19"/>
                    </a:cxn>
                  </a:cxnLst>
                  <a:rect l="0" t="0" r="r" b="b"/>
                  <a:pathLst>
                    <a:path w="243" h="164">
                      <a:moveTo>
                        <a:pt x="0" y="21"/>
                      </a:moveTo>
                      <a:lnTo>
                        <a:pt x="2" y="36"/>
                      </a:lnTo>
                      <a:lnTo>
                        <a:pt x="4" y="50"/>
                      </a:lnTo>
                      <a:lnTo>
                        <a:pt x="8" y="64"/>
                      </a:lnTo>
                      <a:lnTo>
                        <a:pt x="12" y="78"/>
                      </a:lnTo>
                      <a:lnTo>
                        <a:pt x="18" y="90"/>
                      </a:lnTo>
                      <a:lnTo>
                        <a:pt x="24" y="101"/>
                      </a:lnTo>
                      <a:lnTo>
                        <a:pt x="31" y="112"/>
                      </a:lnTo>
                      <a:lnTo>
                        <a:pt x="39" y="122"/>
                      </a:lnTo>
                      <a:lnTo>
                        <a:pt x="48" y="131"/>
                      </a:lnTo>
                      <a:lnTo>
                        <a:pt x="58" y="140"/>
                      </a:lnTo>
                      <a:lnTo>
                        <a:pt x="68" y="147"/>
                      </a:lnTo>
                      <a:lnTo>
                        <a:pt x="79" y="153"/>
                      </a:lnTo>
                      <a:lnTo>
                        <a:pt x="90" y="158"/>
                      </a:lnTo>
                      <a:lnTo>
                        <a:pt x="103" y="161"/>
                      </a:lnTo>
                      <a:lnTo>
                        <a:pt x="115" y="163"/>
                      </a:lnTo>
                      <a:lnTo>
                        <a:pt x="127" y="164"/>
                      </a:lnTo>
                      <a:lnTo>
                        <a:pt x="137" y="164"/>
                      </a:lnTo>
                      <a:lnTo>
                        <a:pt x="146" y="163"/>
                      </a:lnTo>
                      <a:lnTo>
                        <a:pt x="155" y="160"/>
                      </a:lnTo>
                      <a:lnTo>
                        <a:pt x="164" y="157"/>
                      </a:lnTo>
                      <a:lnTo>
                        <a:pt x="173" y="154"/>
                      </a:lnTo>
                      <a:lnTo>
                        <a:pt x="181" y="149"/>
                      </a:lnTo>
                      <a:lnTo>
                        <a:pt x="189" y="145"/>
                      </a:lnTo>
                      <a:lnTo>
                        <a:pt x="197" y="139"/>
                      </a:lnTo>
                      <a:lnTo>
                        <a:pt x="204" y="133"/>
                      </a:lnTo>
                      <a:lnTo>
                        <a:pt x="211" y="125"/>
                      </a:lnTo>
                      <a:lnTo>
                        <a:pt x="217" y="118"/>
                      </a:lnTo>
                      <a:lnTo>
                        <a:pt x="224" y="110"/>
                      </a:lnTo>
                      <a:lnTo>
                        <a:pt x="230" y="101"/>
                      </a:lnTo>
                      <a:lnTo>
                        <a:pt x="235" y="93"/>
                      </a:lnTo>
                      <a:lnTo>
                        <a:pt x="239" y="84"/>
                      </a:lnTo>
                      <a:lnTo>
                        <a:pt x="243" y="74"/>
                      </a:lnTo>
                      <a:lnTo>
                        <a:pt x="243" y="70"/>
                      </a:lnTo>
                      <a:lnTo>
                        <a:pt x="243" y="68"/>
                      </a:lnTo>
                      <a:lnTo>
                        <a:pt x="243" y="64"/>
                      </a:lnTo>
                      <a:lnTo>
                        <a:pt x="243" y="62"/>
                      </a:lnTo>
                      <a:lnTo>
                        <a:pt x="242" y="58"/>
                      </a:lnTo>
                      <a:lnTo>
                        <a:pt x="242" y="56"/>
                      </a:lnTo>
                      <a:lnTo>
                        <a:pt x="241" y="52"/>
                      </a:lnTo>
                      <a:lnTo>
                        <a:pt x="241" y="50"/>
                      </a:lnTo>
                      <a:lnTo>
                        <a:pt x="238" y="61"/>
                      </a:lnTo>
                      <a:lnTo>
                        <a:pt x="234" y="72"/>
                      </a:lnTo>
                      <a:lnTo>
                        <a:pt x="230" y="81"/>
                      </a:lnTo>
                      <a:lnTo>
                        <a:pt x="225" y="91"/>
                      </a:lnTo>
                      <a:lnTo>
                        <a:pt x="219" y="100"/>
                      </a:lnTo>
                      <a:lnTo>
                        <a:pt x="213" y="109"/>
                      </a:lnTo>
                      <a:lnTo>
                        <a:pt x="206" y="116"/>
                      </a:lnTo>
                      <a:lnTo>
                        <a:pt x="199" y="123"/>
                      </a:lnTo>
                      <a:lnTo>
                        <a:pt x="191" y="130"/>
                      </a:lnTo>
                      <a:lnTo>
                        <a:pt x="183" y="136"/>
                      </a:lnTo>
                      <a:lnTo>
                        <a:pt x="174" y="141"/>
                      </a:lnTo>
                      <a:lnTo>
                        <a:pt x="166" y="146"/>
                      </a:lnTo>
                      <a:lnTo>
                        <a:pt x="156" y="148"/>
                      </a:lnTo>
                      <a:lnTo>
                        <a:pt x="147" y="151"/>
                      </a:lnTo>
                      <a:lnTo>
                        <a:pt x="137" y="153"/>
                      </a:lnTo>
                      <a:lnTo>
                        <a:pt x="127" y="153"/>
                      </a:lnTo>
                      <a:lnTo>
                        <a:pt x="115" y="152"/>
                      </a:lnTo>
                      <a:lnTo>
                        <a:pt x="104" y="151"/>
                      </a:lnTo>
                      <a:lnTo>
                        <a:pt x="91" y="147"/>
                      </a:lnTo>
                      <a:lnTo>
                        <a:pt x="81" y="142"/>
                      </a:lnTo>
                      <a:lnTo>
                        <a:pt x="70" y="136"/>
                      </a:lnTo>
                      <a:lnTo>
                        <a:pt x="61" y="129"/>
                      </a:lnTo>
                      <a:lnTo>
                        <a:pt x="52" y="121"/>
                      </a:lnTo>
                      <a:lnTo>
                        <a:pt x="43" y="112"/>
                      </a:lnTo>
                      <a:lnTo>
                        <a:pt x="36" y="101"/>
                      </a:lnTo>
                      <a:lnTo>
                        <a:pt x="29" y="91"/>
                      </a:lnTo>
                      <a:lnTo>
                        <a:pt x="23" y="80"/>
                      </a:lnTo>
                      <a:lnTo>
                        <a:pt x="18" y="68"/>
                      </a:lnTo>
                      <a:lnTo>
                        <a:pt x="14" y="55"/>
                      </a:lnTo>
                      <a:lnTo>
                        <a:pt x="12" y="42"/>
                      </a:lnTo>
                      <a:lnTo>
                        <a:pt x="10" y="27"/>
                      </a:lnTo>
                      <a:lnTo>
                        <a:pt x="9" y="13"/>
                      </a:lnTo>
                      <a:lnTo>
                        <a:pt x="9" y="12"/>
                      </a:lnTo>
                      <a:lnTo>
                        <a:pt x="9" y="9"/>
                      </a:lnTo>
                      <a:lnTo>
                        <a:pt x="9" y="8"/>
                      </a:lnTo>
                      <a:lnTo>
                        <a:pt x="9" y="6"/>
                      </a:lnTo>
                      <a:lnTo>
                        <a:pt x="9" y="4"/>
                      </a:lnTo>
                      <a:lnTo>
                        <a:pt x="9" y="3"/>
                      </a:lnTo>
                      <a:lnTo>
                        <a:pt x="10" y="1"/>
                      </a:lnTo>
                      <a:lnTo>
                        <a:pt x="10" y="0"/>
                      </a:lnTo>
                      <a:lnTo>
                        <a:pt x="9" y="0"/>
                      </a:lnTo>
                      <a:lnTo>
                        <a:pt x="9" y="1"/>
                      </a:lnTo>
                      <a:lnTo>
                        <a:pt x="9" y="1"/>
                      </a:lnTo>
                      <a:lnTo>
                        <a:pt x="9" y="1"/>
                      </a:lnTo>
                      <a:lnTo>
                        <a:pt x="8" y="2"/>
                      </a:lnTo>
                      <a:lnTo>
                        <a:pt x="8" y="2"/>
                      </a:lnTo>
                      <a:lnTo>
                        <a:pt x="8" y="3"/>
                      </a:lnTo>
                      <a:lnTo>
                        <a:pt x="8" y="3"/>
                      </a:lnTo>
                      <a:lnTo>
                        <a:pt x="7" y="6"/>
                      </a:lnTo>
                      <a:lnTo>
                        <a:pt x="6" y="8"/>
                      </a:lnTo>
                      <a:lnTo>
                        <a:pt x="5" y="10"/>
                      </a:lnTo>
                      <a:lnTo>
                        <a:pt x="4" y="13"/>
                      </a:lnTo>
                      <a:lnTo>
                        <a:pt x="3" y="14"/>
                      </a:lnTo>
                      <a:lnTo>
                        <a:pt x="2" y="16"/>
                      </a:lnTo>
                      <a:lnTo>
                        <a:pt x="1" y="19"/>
                      </a:lnTo>
                      <a:lnTo>
                        <a:pt x="0" y="21"/>
                      </a:lnTo>
                      <a:close/>
                    </a:path>
                  </a:pathLst>
                </a:custGeom>
                <a:solidFill>
                  <a:srgbClr val="F4BF9B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TW" altLang="en-US"/>
                </a:p>
              </p:txBody>
            </p:sp>
            <p:sp>
              <p:nvSpPr>
                <p:cNvPr id="141" name="Freeform 79"/>
                <p:cNvSpPr>
                  <a:spLocks/>
                </p:cNvSpPr>
                <p:nvPr/>
              </p:nvSpPr>
              <p:spPr bwMode="auto">
                <a:xfrm>
                  <a:off x="1137" y="2655"/>
                  <a:ext cx="48" cy="28"/>
                </a:xfrm>
                <a:custGeom>
                  <a:avLst/>
                  <a:gdLst/>
                  <a:ahLst/>
                  <a:cxnLst>
                    <a:cxn ang="0">
                      <a:pos x="0" y="21"/>
                    </a:cxn>
                    <a:cxn ang="0">
                      <a:pos x="0" y="21"/>
                    </a:cxn>
                    <a:cxn ang="0">
                      <a:pos x="0" y="23"/>
                    </a:cxn>
                    <a:cxn ang="0">
                      <a:pos x="0" y="24"/>
                    </a:cxn>
                    <a:cxn ang="0">
                      <a:pos x="0" y="38"/>
                    </a:cxn>
                    <a:cxn ang="0">
                      <a:pos x="5" y="67"/>
                    </a:cxn>
                    <a:cxn ang="0">
                      <a:pos x="14" y="93"/>
                    </a:cxn>
                    <a:cxn ang="0">
                      <a:pos x="27" y="116"/>
                    </a:cxn>
                    <a:cxn ang="0">
                      <a:pos x="44" y="136"/>
                    </a:cxn>
                    <a:cxn ang="0">
                      <a:pos x="63" y="152"/>
                    </a:cxn>
                    <a:cxn ang="0">
                      <a:pos x="85" y="163"/>
                    </a:cxn>
                    <a:cxn ang="0">
                      <a:pos x="110" y="169"/>
                    </a:cxn>
                    <a:cxn ang="0">
                      <a:pos x="132" y="169"/>
                    </a:cxn>
                    <a:cxn ang="0">
                      <a:pos x="151" y="165"/>
                    </a:cxn>
                    <a:cxn ang="0">
                      <a:pos x="169" y="158"/>
                    </a:cxn>
                    <a:cxn ang="0">
                      <a:pos x="185" y="148"/>
                    </a:cxn>
                    <a:cxn ang="0">
                      <a:pos x="200" y="135"/>
                    </a:cxn>
                    <a:cxn ang="0">
                      <a:pos x="213" y="120"/>
                    </a:cxn>
                    <a:cxn ang="0">
                      <a:pos x="225" y="103"/>
                    </a:cxn>
                    <a:cxn ang="0">
                      <a:pos x="234" y="83"/>
                    </a:cxn>
                    <a:cxn ang="0">
                      <a:pos x="237" y="69"/>
                    </a:cxn>
                    <a:cxn ang="0">
                      <a:pos x="236" y="63"/>
                    </a:cxn>
                    <a:cxn ang="0">
                      <a:pos x="235" y="57"/>
                    </a:cxn>
                    <a:cxn ang="0">
                      <a:pos x="234" y="51"/>
                    </a:cxn>
                    <a:cxn ang="0">
                      <a:pos x="231" y="61"/>
                    </a:cxn>
                    <a:cxn ang="0">
                      <a:pos x="224" y="83"/>
                    </a:cxn>
                    <a:cxn ang="0">
                      <a:pos x="214" y="102"/>
                    </a:cxn>
                    <a:cxn ang="0">
                      <a:pos x="201" y="120"/>
                    </a:cxn>
                    <a:cxn ang="0">
                      <a:pos x="187" y="134"/>
                    </a:cxn>
                    <a:cxn ang="0">
                      <a:pos x="170" y="146"/>
                    </a:cxn>
                    <a:cxn ang="0">
                      <a:pos x="152" y="154"/>
                    </a:cxn>
                    <a:cxn ang="0">
                      <a:pos x="132" y="158"/>
                    </a:cxn>
                    <a:cxn ang="0">
                      <a:pos x="111" y="158"/>
                    </a:cxn>
                    <a:cxn ang="0">
                      <a:pos x="88" y="152"/>
                    </a:cxn>
                    <a:cxn ang="0">
                      <a:pos x="67" y="142"/>
                    </a:cxn>
                    <a:cxn ang="0">
                      <a:pos x="50" y="128"/>
                    </a:cxn>
                    <a:cxn ang="0">
                      <a:pos x="34" y="110"/>
                    </a:cxn>
                    <a:cxn ang="0">
                      <a:pos x="22" y="89"/>
                    </a:cxn>
                    <a:cxn ang="0">
                      <a:pos x="14" y="63"/>
                    </a:cxn>
                    <a:cxn ang="0">
                      <a:pos x="9" y="37"/>
                    </a:cxn>
                    <a:cxn ang="0">
                      <a:pos x="9" y="20"/>
                    </a:cxn>
                    <a:cxn ang="0">
                      <a:pos x="9" y="15"/>
                    </a:cxn>
                    <a:cxn ang="0">
                      <a:pos x="9" y="9"/>
                    </a:cxn>
                    <a:cxn ang="0">
                      <a:pos x="10" y="3"/>
                    </a:cxn>
                    <a:cxn ang="0">
                      <a:pos x="9" y="2"/>
                    </a:cxn>
                    <a:cxn ang="0">
                      <a:pos x="7" y="6"/>
                    </a:cxn>
                    <a:cxn ang="0">
                      <a:pos x="5" y="9"/>
                    </a:cxn>
                    <a:cxn ang="0">
                      <a:pos x="3" y="13"/>
                    </a:cxn>
                    <a:cxn ang="0">
                      <a:pos x="2" y="15"/>
                    </a:cxn>
                    <a:cxn ang="0">
                      <a:pos x="1" y="17"/>
                    </a:cxn>
                    <a:cxn ang="0">
                      <a:pos x="1" y="19"/>
                    </a:cxn>
                    <a:cxn ang="0">
                      <a:pos x="0" y="20"/>
                    </a:cxn>
                  </a:cxnLst>
                  <a:rect l="0" t="0" r="r" b="b"/>
                  <a:pathLst>
                    <a:path w="238" h="169">
                      <a:moveTo>
                        <a:pt x="0" y="21"/>
                      </a:moveTo>
                      <a:lnTo>
                        <a:pt x="0" y="21"/>
                      </a:lnTo>
                      <a:lnTo>
                        <a:pt x="0" y="21"/>
                      </a:lnTo>
                      <a:lnTo>
                        <a:pt x="0" y="21"/>
                      </a:lnTo>
                      <a:lnTo>
                        <a:pt x="0" y="23"/>
                      </a:lnTo>
                      <a:lnTo>
                        <a:pt x="0" y="23"/>
                      </a:lnTo>
                      <a:lnTo>
                        <a:pt x="0" y="23"/>
                      </a:lnTo>
                      <a:lnTo>
                        <a:pt x="0" y="24"/>
                      </a:lnTo>
                      <a:lnTo>
                        <a:pt x="0" y="24"/>
                      </a:lnTo>
                      <a:lnTo>
                        <a:pt x="0" y="38"/>
                      </a:lnTo>
                      <a:lnTo>
                        <a:pt x="2" y="53"/>
                      </a:lnTo>
                      <a:lnTo>
                        <a:pt x="5" y="67"/>
                      </a:lnTo>
                      <a:lnTo>
                        <a:pt x="9" y="80"/>
                      </a:lnTo>
                      <a:lnTo>
                        <a:pt x="14" y="93"/>
                      </a:lnTo>
                      <a:lnTo>
                        <a:pt x="20" y="105"/>
                      </a:lnTo>
                      <a:lnTo>
                        <a:pt x="27" y="116"/>
                      </a:lnTo>
                      <a:lnTo>
                        <a:pt x="35" y="127"/>
                      </a:lnTo>
                      <a:lnTo>
                        <a:pt x="44" y="136"/>
                      </a:lnTo>
                      <a:lnTo>
                        <a:pt x="53" y="145"/>
                      </a:lnTo>
                      <a:lnTo>
                        <a:pt x="63" y="152"/>
                      </a:lnTo>
                      <a:lnTo>
                        <a:pt x="74" y="158"/>
                      </a:lnTo>
                      <a:lnTo>
                        <a:pt x="85" y="163"/>
                      </a:lnTo>
                      <a:lnTo>
                        <a:pt x="98" y="166"/>
                      </a:lnTo>
                      <a:lnTo>
                        <a:pt x="110" y="169"/>
                      </a:lnTo>
                      <a:lnTo>
                        <a:pt x="122" y="169"/>
                      </a:lnTo>
                      <a:lnTo>
                        <a:pt x="132" y="169"/>
                      </a:lnTo>
                      <a:lnTo>
                        <a:pt x="141" y="168"/>
                      </a:lnTo>
                      <a:lnTo>
                        <a:pt x="151" y="165"/>
                      </a:lnTo>
                      <a:lnTo>
                        <a:pt x="160" y="162"/>
                      </a:lnTo>
                      <a:lnTo>
                        <a:pt x="169" y="158"/>
                      </a:lnTo>
                      <a:lnTo>
                        <a:pt x="177" y="153"/>
                      </a:lnTo>
                      <a:lnTo>
                        <a:pt x="185" y="148"/>
                      </a:lnTo>
                      <a:lnTo>
                        <a:pt x="193" y="142"/>
                      </a:lnTo>
                      <a:lnTo>
                        <a:pt x="200" y="135"/>
                      </a:lnTo>
                      <a:lnTo>
                        <a:pt x="207" y="128"/>
                      </a:lnTo>
                      <a:lnTo>
                        <a:pt x="213" y="120"/>
                      </a:lnTo>
                      <a:lnTo>
                        <a:pt x="220" y="111"/>
                      </a:lnTo>
                      <a:lnTo>
                        <a:pt x="225" y="103"/>
                      </a:lnTo>
                      <a:lnTo>
                        <a:pt x="230" y="93"/>
                      </a:lnTo>
                      <a:lnTo>
                        <a:pt x="234" y="83"/>
                      </a:lnTo>
                      <a:lnTo>
                        <a:pt x="238" y="73"/>
                      </a:lnTo>
                      <a:lnTo>
                        <a:pt x="237" y="69"/>
                      </a:lnTo>
                      <a:lnTo>
                        <a:pt x="237" y="67"/>
                      </a:lnTo>
                      <a:lnTo>
                        <a:pt x="236" y="63"/>
                      </a:lnTo>
                      <a:lnTo>
                        <a:pt x="236" y="61"/>
                      </a:lnTo>
                      <a:lnTo>
                        <a:pt x="235" y="57"/>
                      </a:lnTo>
                      <a:lnTo>
                        <a:pt x="235" y="55"/>
                      </a:lnTo>
                      <a:lnTo>
                        <a:pt x="234" y="51"/>
                      </a:lnTo>
                      <a:lnTo>
                        <a:pt x="234" y="49"/>
                      </a:lnTo>
                      <a:lnTo>
                        <a:pt x="231" y="61"/>
                      </a:lnTo>
                      <a:lnTo>
                        <a:pt x="228" y="72"/>
                      </a:lnTo>
                      <a:lnTo>
                        <a:pt x="224" y="83"/>
                      </a:lnTo>
                      <a:lnTo>
                        <a:pt x="220" y="92"/>
                      </a:lnTo>
                      <a:lnTo>
                        <a:pt x="214" y="102"/>
                      </a:lnTo>
                      <a:lnTo>
                        <a:pt x="208" y="111"/>
                      </a:lnTo>
                      <a:lnTo>
                        <a:pt x="201" y="120"/>
                      </a:lnTo>
                      <a:lnTo>
                        <a:pt x="194" y="127"/>
                      </a:lnTo>
                      <a:lnTo>
                        <a:pt x="187" y="134"/>
                      </a:lnTo>
                      <a:lnTo>
                        <a:pt x="179" y="140"/>
                      </a:lnTo>
                      <a:lnTo>
                        <a:pt x="170" y="146"/>
                      </a:lnTo>
                      <a:lnTo>
                        <a:pt x="161" y="151"/>
                      </a:lnTo>
                      <a:lnTo>
                        <a:pt x="152" y="154"/>
                      </a:lnTo>
                      <a:lnTo>
                        <a:pt x="142" y="157"/>
                      </a:lnTo>
                      <a:lnTo>
                        <a:pt x="132" y="158"/>
                      </a:lnTo>
                      <a:lnTo>
                        <a:pt x="122" y="158"/>
                      </a:lnTo>
                      <a:lnTo>
                        <a:pt x="111" y="158"/>
                      </a:lnTo>
                      <a:lnTo>
                        <a:pt x="99" y="156"/>
                      </a:lnTo>
                      <a:lnTo>
                        <a:pt x="88" y="152"/>
                      </a:lnTo>
                      <a:lnTo>
                        <a:pt x="77" y="148"/>
                      </a:lnTo>
                      <a:lnTo>
                        <a:pt x="67" y="142"/>
                      </a:lnTo>
                      <a:lnTo>
                        <a:pt x="58" y="135"/>
                      </a:lnTo>
                      <a:lnTo>
                        <a:pt x="50" y="128"/>
                      </a:lnTo>
                      <a:lnTo>
                        <a:pt x="42" y="120"/>
                      </a:lnTo>
                      <a:lnTo>
                        <a:pt x="34" y="110"/>
                      </a:lnTo>
                      <a:lnTo>
                        <a:pt x="28" y="99"/>
                      </a:lnTo>
                      <a:lnTo>
                        <a:pt x="22" y="89"/>
                      </a:lnTo>
                      <a:lnTo>
                        <a:pt x="18" y="77"/>
                      </a:lnTo>
                      <a:lnTo>
                        <a:pt x="14" y="63"/>
                      </a:lnTo>
                      <a:lnTo>
                        <a:pt x="11" y="51"/>
                      </a:lnTo>
                      <a:lnTo>
                        <a:pt x="9" y="37"/>
                      </a:lnTo>
                      <a:lnTo>
                        <a:pt x="9" y="24"/>
                      </a:lnTo>
                      <a:lnTo>
                        <a:pt x="9" y="20"/>
                      </a:lnTo>
                      <a:lnTo>
                        <a:pt x="9" y="18"/>
                      </a:lnTo>
                      <a:lnTo>
                        <a:pt x="9" y="15"/>
                      </a:lnTo>
                      <a:lnTo>
                        <a:pt x="9" y="12"/>
                      </a:lnTo>
                      <a:lnTo>
                        <a:pt x="9" y="9"/>
                      </a:lnTo>
                      <a:lnTo>
                        <a:pt x="10" y="6"/>
                      </a:lnTo>
                      <a:lnTo>
                        <a:pt x="10" y="3"/>
                      </a:lnTo>
                      <a:lnTo>
                        <a:pt x="10" y="0"/>
                      </a:lnTo>
                      <a:lnTo>
                        <a:pt x="9" y="2"/>
                      </a:lnTo>
                      <a:lnTo>
                        <a:pt x="8" y="3"/>
                      </a:lnTo>
                      <a:lnTo>
                        <a:pt x="7" y="6"/>
                      </a:lnTo>
                      <a:lnTo>
                        <a:pt x="6" y="7"/>
                      </a:lnTo>
                      <a:lnTo>
                        <a:pt x="5" y="9"/>
                      </a:lnTo>
                      <a:lnTo>
                        <a:pt x="4" y="11"/>
                      </a:lnTo>
                      <a:lnTo>
                        <a:pt x="3" y="13"/>
                      </a:lnTo>
                      <a:lnTo>
                        <a:pt x="3" y="14"/>
                      </a:lnTo>
                      <a:lnTo>
                        <a:pt x="2" y="15"/>
                      </a:lnTo>
                      <a:lnTo>
                        <a:pt x="2" y="17"/>
                      </a:lnTo>
                      <a:lnTo>
                        <a:pt x="1" y="17"/>
                      </a:lnTo>
                      <a:lnTo>
                        <a:pt x="1" y="18"/>
                      </a:lnTo>
                      <a:lnTo>
                        <a:pt x="1" y="19"/>
                      </a:lnTo>
                      <a:lnTo>
                        <a:pt x="0" y="19"/>
                      </a:lnTo>
                      <a:lnTo>
                        <a:pt x="0" y="20"/>
                      </a:lnTo>
                      <a:lnTo>
                        <a:pt x="0" y="21"/>
                      </a:lnTo>
                      <a:close/>
                    </a:path>
                  </a:pathLst>
                </a:custGeom>
                <a:solidFill>
                  <a:srgbClr val="F5C19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TW" altLang="en-US"/>
                </a:p>
              </p:txBody>
            </p:sp>
            <p:sp>
              <p:nvSpPr>
                <p:cNvPr id="142" name="Freeform 80"/>
                <p:cNvSpPr>
                  <a:spLocks/>
                </p:cNvSpPr>
                <p:nvPr/>
              </p:nvSpPr>
              <p:spPr bwMode="auto">
                <a:xfrm>
                  <a:off x="1138" y="2654"/>
                  <a:ext cx="46" cy="29"/>
                </a:xfrm>
                <a:custGeom>
                  <a:avLst/>
                  <a:gdLst/>
                  <a:ahLst/>
                  <a:cxnLst>
                    <a:cxn ang="0">
                      <a:pos x="1" y="22"/>
                    </a:cxn>
                    <a:cxn ang="0">
                      <a:pos x="0" y="25"/>
                    </a:cxn>
                    <a:cxn ang="0">
                      <a:pos x="0" y="29"/>
                    </a:cxn>
                    <a:cxn ang="0">
                      <a:pos x="0" y="33"/>
                    </a:cxn>
                    <a:cxn ang="0">
                      <a:pos x="1" y="48"/>
                    </a:cxn>
                    <a:cxn ang="0">
                      <a:pos x="5" y="76"/>
                    </a:cxn>
                    <a:cxn ang="0">
                      <a:pos x="14" y="101"/>
                    </a:cxn>
                    <a:cxn ang="0">
                      <a:pos x="27" y="122"/>
                    </a:cxn>
                    <a:cxn ang="0">
                      <a:pos x="43" y="142"/>
                    </a:cxn>
                    <a:cxn ang="0">
                      <a:pos x="61" y="157"/>
                    </a:cxn>
                    <a:cxn ang="0">
                      <a:pos x="82" y="168"/>
                    </a:cxn>
                    <a:cxn ang="0">
                      <a:pos x="106" y="173"/>
                    </a:cxn>
                    <a:cxn ang="0">
                      <a:pos x="128" y="174"/>
                    </a:cxn>
                    <a:cxn ang="0">
                      <a:pos x="147" y="169"/>
                    </a:cxn>
                    <a:cxn ang="0">
                      <a:pos x="165" y="162"/>
                    </a:cxn>
                    <a:cxn ang="0">
                      <a:pos x="182" y="151"/>
                    </a:cxn>
                    <a:cxn ang="0">
                      <a:pos x="197" y="137"/>
                    </a:cxn>
                    <a:cxn ang="0">
                      <a:pos x="210" y="121"/>
                    </a:cxn>
                    <a:cxn ang="0">
                      <a:pos x="221" y="102"/>
                    </a:cxn>
                    <a:cxn ang="0">
                      <a:pos x="229" y="82"/>
                    </a:cxn>
                    <a:cxn ang="0">
                      <a:pos x="231" y="67"/>
                    </a:cxn>
                    <a:cxn ang="0">
                      <a:pos x="230" y="61"/>
                    </a:cxn>
                    <a:cxn ang="0">
                      <a:pos x="229" y="55"/>
                    </a:cxn>
                    <a:cxn ang="0">
                      <a:pos x="227" y="51"/>
                    </a:cxn>
                    <a:cxn ang="0">
                      <a:pos x="225" y="59"/>
                    </a:cxn>
                    <a:cxn ang="0">
                      <a:pos x="219" y="82"/>
                    </a:cxn>
                    <a:cxn ang="0">
                      <a:pos x="209" y="103"/>
                    </a:cxn>
                    <a:cxn ang="0">
                      <a:pos x="197" y="121"/>
                    </a:cxn>
                    <a:cxn ang="0">
                      <a:pos x="183" y="137"/>
                    </a:cxn>
                    <a:cxn ang="0">
                      <a:pos x="167" y="149"/>
                    </a:cxn>
                    <a:cxn ang="0">
                      <a:pos x="148" y="158"/>
                    </a:cxn>
                    <a:cxn ang="0">
                      <a:pos x="128" y="162"/>
                    </a:cxn>
                    <a:cxn ang="0">
                      <a:pos x="107" y="162"/>
                    </a:cxn>
                    <a:cxn ang="0">
                      <a:pos x="85" y="157"/>
                    </a:cxn>
                    <a:cxn ang="0">
                      <a:pos x="66" y="148"/>
                    </a:cxn>
                    <a:cxn ang="0">
                      <a:pos x="48" y="133"/>
                    </a:cxn>
                    <a:cxn ang="0">
                      <a:pos x="34" y="116"/>
                    </a:cxn>
                    <a:cxn ang="0">
                      <a:pos x="22" y="95"/>
                    </a:cxn>
                    <a:cxn ang="0">
                      <a:pos x="14" y="72"/>
                    </a:cxn>
                    <a:cxn ang="0">
                      <a:pos x="10" y="47"/>
                    </a:cxn>
                    <a:cxn ang="0">
                      <a:pos x="9" y="29"/>
                    </a:cxn>
                    <a:cxn ang="0">
                      <a:pos x="10" y="21"/>
                    </a:cxn>
                    <a:cxn ang="0">
                      <a:pos x="11" y="13"/>
                    </a:cxn>
                    <a:cxn ang="0">
                      <a:pos x="12" y="5"/>
                    </a:cxn>
                    <a:cxn ang="0">
                      <a:pos x="11" y="3"/>
                    </a:cxn>
                    <a:cxn ang="0">
                      <a:pos x="8" y="7"/>
                    </a:cxn>
                    <a:cxn ang="0">
                      <a:pos x="5" y="12"/>
                    </a:cxn>
                    <a:cxn ang="0">
                      <a:pos x="2" y="18"/>
                    </a:cxn>
                  </a:cxnLst>
                  <a:rect l="0" t="0" r="r" b="b"/>
                  <a:pathLst>
                    <a:path w="232" h="174">
                      <a:moveTo>
                        <a:pt x="1" y="21"/>
                      </a:moveTo>
                      <a:lnTo>
                        <a:pt x="1" y="22"/>
                      </a:lnTo>
                      <a:lnTo>
                        <a:pt x="0" y="24"/>
                      </a:lnTo>
                      <a:lnTo>
                        <a:pt x="0" y="25"/>
                      </a:lnTo>
                      <a:lnTo>
                        <a:pt x="0" y="27"/>
                      </a:lnTo>
                      <a:lnTo>
                        <a:pt x="0" y="29"/>
                      </a:lnTo>
                      <a:lnTo>
                        <a:pt x="0" y="30"/>
                      </a:lnTo>
                      <a:lnTo>
                        <a:pt x="0" y="33"/>
                      </a:lnTo>
                      <a:lnTo>
                        <a:pt x="0" y="34"/>
                      </a:lnTo>
                      <a:lnTo>
                        <a:pt x="1" y="48"/>
                      </a:lnTo>
                      <a:lnTo>
                        <a:pt x="3" y="63"/>
                      </a:lnTo>
                      <a:lnTo>
                        <a:pt x="5" y="76"/>
                      </a:lnTo>
                      <a:lnTo>
                        <a:pt x="9" y="89"/>
                      </a:lnTo>
                      <a:lnTo>
                        <a:pt x="14" y="101"/>
                      </a:lnTo>
                      <a:lnTo>
                        <a:pt x="20" y="112"/>
                      </a:lnTo>
                      <a:lnTo>
                        <a:pt x="27" y="122"/>
                      </a:lnTo>
                      <a:lnTo>
                        <a:pt x="34" y="133"/>
                      </a:lnTo>
                      <a:lnTo>
                        <a:pt x="43" y="142"/>
                      </a:lnTo>
                      <a:lnTo>
                        <a:pt x="52" y="150"/>
                      </a:lnTo>
                      <a:lnTo>
                        <a:pt x="61" y="157"/>
                      </a:lnTo>
                      <a:lnTo>
                        <a:pt x="72" y="163"/>
                      </a:lnTo>
                      <a:lnTo>
                        <a:pt x="82" y="168"/>
                      </a:lnTo>
                      <a:lnTo>
                        <a:pt x="95" y="172"/>
                      </a:lnTo>
                      <a:lnTo>
                        <a:pt x="106" y="173"/>
                      </a:lnTo>
                      <a:lnTo>
                        <a:pt x="118" y="174"/>
                      </a:lnTo>
                      <a:lnTo>
                        <a:pt x="128" y="174"/>
                      </a:lnTo>
                      <a:lnTo>
                        <a:pt x="138" y="172"/>
                      </a:lnTo>
                      <a:lnTo>
                        <a:pt x="147" y="169"/>
                      </a:lnTo>
                      <a:lnTo>
                        <a:pt x="157" y="167"/>
                      </a:lnTo>
                      <a:lnTo>
                        <a:pt x="165" y="162"/>
                      </a:lnTo>
                      <a:lnTo>
                        <a:pt x="174" y="157"/>
                      </a:lnTo>
                      <a:lnTo>
                        <a:pt x="182" y="151"/>
                      </a:lnTo>
                      <a:lnTo>
                        <a:pt x="190" y="145"/>
                      </a:lnTo>
                      <a:lnTo>
                        <a:pt x="197" y="137"/>
                      </a:lnTo>
                      <a:lnTo>
                        <a:pt x="204" y="130"/>
                      </a:lnTo>
                      <a:lnTo>
                        <a:pt x="210" y="121"/>
                      </a:lnTo>
                      <a:lnTo>
                        <a:pt x="216" y="112"/>
                      </a:lnTo>
                      <a:lnTo>
                        <a:pt x="221" y="102"/>
                      </a:lnTo>
                      <a:lnTo>
                        <a:pt x="225" y="93"/>
                      </a:lnTo>
                      <a:lnTo>
                        <a:pt x="229" y="82"/>
                      </a:lnTo>
                      <a:lnTo>
                        <a:pt x="232" y="71"/>
                      </a:lnTo>
                      <a:lnTo>
                        <a:pt x="231" y="67"/>
                      </a:lnTo>
                      <a:lnTo>
                        <a:pt x="231" y="65"/>
                      </a:lnTo>
                      <a:lnTo>
                        <a:pt x="230" y="61"/>
                      </a:lnTo>
                      <a:lnTo>
                        <a:pt x="230" y="59"/>
                      </a:lnTo>
                      <a:lnTo>
                        <a:pt x="229" y="55"/>
                      </a:lnTo>
                      <a:lnTo>
                        <a:pt x="228" y="53"/>
                      </a:lnTo>
                      <a:lnTo>
                        <a:pt x="227" y="51"/>
                      </a:lnTo>
                      <a:lnTo>
                        <a:pt x="226" y="47"/>
                      </a:lnTo>
                      <a:lnTo>
                        <a:pt x="225" y="59"/>
                      </a:lnTo>
                      <a:lnTo>
                        <a:pt x="223" y="71"/>
                      </a:lnTo>
                      <a:lnTo>
                        <a:pt x="219" y="82"/>
                      </a:lnTo>
                      <a:lnTo>
                        <a:pt x="215" y="93"/>
                      </a:lnTo>
                      <a:lnTo>
                        <a:pt x="209" y="103"/>
                      </a:lnTo>
                      <a:lnTo>
                        <a:pt x="204" y="113"/>
                      </a:lnTo>
                      <a:lnTo>
                        <a:pt x="197" y="121"/>
                      </a:lnTo>
                      <a:lnTo>
                        <a:pt x="191" y="130"/>
                      </a:lnTo>
                      <a:lnTo>
                        <a:pt x="183" y="137"/>
                      </a:lnTo>
                      <a:lnTo>
                        <a:pt x="175" y="144"/>
                      </a:lnTo>
                      <a:lnTo>
                        <a:pt x="167" y="149"/>
                      </a:lnTo>
                      <a:lnTo>
                        <a:pt x="158" y="155"/>
                      </a:lnTo>
                      <a:lnTo>
                        <a:pt x="148" y="158"/>
                      </a:lnTo>
                      <a:lnTo>
                        <a:pt x="139" y="161"/>
                      </a:lnTo>
                      <a:lnTo>
                        <a:pt x="128" y="162"/>
                      </a:lnTo>
                      <a:lnTo>
                        <a:pt x="118" y="163"/>
                      </a:lnTo>
                      <a:lnTo>
                        <a:pt x="107" y="162"/>
                      </a:lnTo>
                      <a:lnTo>
                        <a:pt x="96" y="161"/>
                      </a:lnTo>
                      <a:lnTo>
                        <a:pt x="85" y="157"/>
                      </a:lnTo>
                      <a:lnTo>
                        <a:pt x="75" y="152"/>
                      </a:lnTo>
                      <a:lnTo>
                        <a:pt x="66" y="148"/>
                      </a:lnTo>
                      <a:lnTo>
                        <a:pt x="57" y="142"/>
                      </a:lnTo>
                      <a:lnTo>
                        <a:pt x="48" y="133"/>
                      </a:lnTo>
                      <a:lnTo>
                        <a:pt x="41" y="125"/>
                      </a:lnTo>
                      <a:lnTo>
                        <a:pt x="34" y="116"/>
                      </a:lnTo>
                      <a:lnTo>
                        <a:pt x="28" y="106"/>
                      </a:lnTo>
                      <a:lnTo>
                        <a:pt x="22" y="95"/>
                      </a:lnTo>
                      <a:lnTo>
                        <a:pt x="18" y="84"/>
                      </a:lnTo>
                      <a:lnTo>
                        <a:pt x="14" y="72"/>
                      </a:lnTo>
                      <a:lnTo>
                        <a:pt x="11" y="60"/>
                      </a:lnTo>
                      <a:lnTo>
                        <a:pt x="10" y="47"/>
                      </a:lnTo>
                      <a:lnTo>
                        <a:pt x="9" y="34"/>
                      </a:lnTo>
                      <a:lnTo>
                        <a:pt x="9" y="29"/>
                      </a:lnTo>
                      <a:lnTo>
                        <a:pt x="9" y="25"/>
                      </a:lnTo>
                      <a:lnTo>
                        <a:pt x="10" y="21"/>
                      </a:lnTo>
                      <a:lnTo>
                        <a:pt x="10" y="17"/>
                      </a:lnTo>
                      <a:lnTo>
                        <a:pt x="11" y="13"/>
                      </a:lnTo>
                      <a:lnTo>
                        <a:pt x="11" y="9"/>
                      </a:lnTo>
                      <a:lnTo>
                        <a:pt x="12" y="5"/>
                      </a:lnTo>
                      <a:lnTo>
                        <a:pt x="13" y="0"/>
                      </a:lnTo>
                      <a:lnTo>
                        <a:pt x="11" y="3"/>
                      </a:lnTo>
                      <a:lnTo>
                        <a:pt x="10" y="5"/>
                      </a:lnTo>
                      <a:lnTo>
                        <a:pt x="8" y="7"/>
                      </a:lnTo>
                      <a:lnTo>
                        <a:pt x="6" y="10"/>
                      </a:lnTo>
                      <a:lnTo>
                        <a:pt x="5" y="12"/>
                      </a:lnTo>
                      <a:lnTo>
                        <a:pt x="4" y="15"/>
                      </a:lnTo>
                      <a:lnTo>
                        <a:pt x="2" y="18"/>
                      </a:lnTo>
                      <a:lnTo>
                        <a:pt x="1" y="21"/>
                      </a:lnTo>
                      <a:close/>
                    </a:path>
                  </a:pathLst>
                </a:custGeom>
                <a:solidFill>
                  <a:srgbClr val="F5C39E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TW" altLang="en-US"/>
                </a:p>
              </p:txBody>
            </p:sp>
            <p:sp>
              <p:nvSpPr>
                <p:cNvPr id="143" name="Freeform 81"/>
                <p:cNvSpPr>
                  <a:spLocks/>
                </p:cNvSpPr>
                <p:nvPr/>
              </p:nvSpPr>
              <p:spPr bwMode="auto">
                <a:xfrm>
                  <a:off x="1139" y="2652"/>
                  <a:ext cx="45" cy="30"/>
                </a:xfrm>
                <a:custGeom>
                  <a:avLst/>
                  <a:gdLst/>
                  <a:ahLst/>
                  <a:cxnLst>
                    <a:cxn ang="0">
                      <a:pos x="1" y="21"/>
                    </a:cxn>
                    <a:cxn ang="0">
                      <a:pos x="0" y="27"/>
                    </a:cxn>
                    <a:cxn ang="0">
                      <a:pos x="0" y="33"/>
                    </a:cxn>
                    <a:cxn ang="0">
                      <a:pos x="0" y="38"/>
                    </a:cxn>
                    <a:cxn ang="0">
                      <a:pos x="0" y="55"/>
                    </a:cxn>
                    <a:cxn ang="0">
                      <a:pos x="5" y="81"/>
                    </a:cxn>
                    <a:cxn ang="0">
                      <a:pos x="13" y="107"/>
                    </a:cxn>
                    <a:cxn ang="0">
                      <a:pos x="25" y="128"/>
                    </a:cxn>
                    <a:cxn ang="0">
                      <a:pos x="41" y="146"/>
                    </a:cxn>
                    <a:cxn ang="0">
                      <a:pos x="59" y="160"/>
                    </a:cxn>
                    <a:cxn ang="0">
                      <a:pos x="79" y="170"/>
                    </a:cxn>
                    <a:cxn ang="0">
                      <a:pos x="102" y="176"/>
                    </a:cxn>
                    <a:cxn ang="0">
                      <a:pos x="123" y="176"/>
                    </a:cxn>
                    <a:cxn ang="0">
                      <a:pos x="143" y="172"/>
                    </a:cxn>
                    <a:cxn ang="0">
                      <a:pos x="161" y="164"/>
                    </a:cxn>
                    <a:cxn ang="0">
                      <a:pos x="178" y="152"/>
                    </a:cxn>
                    <a:cxn ang="0">
                      <a:pos x="192" y="138"/>
                    </a:cxn>
                    <a:cxn ang="0">
                      <a:pos x="205" y="120"/>
                    </a:cxn>
                    <a:cxn ang="0">
                      <a:pos x="215" y="101"/>
                    </a:cxn>
                    <a:cxn ang="0">
                      <a:pos x="222" y="79"/>
                    </a:cxn>
                    <a:cxn ang="0">
                      <a:pos x="224" y="63"/>
                    </a:cxn>
                    <a:cxn ang="0">
                      <a:pos x="222" y="59"/>
                    </a:cxn>
                    <a:cxn ang="0">
                      <a:pos x="221" y="53"/>
                    </a:cxn>
                    <a:cxn ang="0">
                      <a:pos x="219" y="47"/>
                    </a:cxn>
                    <a:cxn ang="0">
                      <a:pos x="217" y="56"/>
                    </a:cxn>
                    <a:cxn ang="0">
                      <a:pos x="212" y="80"/>
                    </a:cxn>
                    <a:cxn ang="0">
                      <a:pos x="203" y="102"/>
                    </a:cxn>
                    <a:cxn ang="0">
                      <a:pos x="192" y="122"/>
                    </a:cxn>
                    <a:cxn ang="0">
                      <a:pos x="178" y="138"/>
                    </a:cxn>
                    <a:cxn ang="0">
                      <a:pos x="162" y="151"/>
                    </a:cxn>
                    <a:cxn ang="0">
                      <a:pos x="144" y="160"/>
                    </a:cxn>
                    <a:cxn ang="0">
                      <a:pos x="124" y="165"/>
                    </a:cxn>
                    <a:cxn ang="0">
                      <a:pos x="103" y="165"/>
                    </a:cxn>
                    <a:cxn ang="0">
                      <a:pos x="81" y="160"/>
                    </a:cxn>
                    <a:cxn ang="0">
                      <a:pos x="63" y="151"/>
                    </a:cxn>
                    <a:cxn ang="0">
                      <a:pos x="46" y="138"/>
                    </a:cxn>
                    <a:cxn ang="0">
                      <a:pos x="32" y="121"/>
                    </a:cxn>
                    <a:cxn ang="0">
                      <a:pos x="21" y="101"/>
                    </a:cxn>
                    <a:cxn ang="0">
                      <a:pos x="13" y="79"/>
                    </a:cxn>
                    <a:cxn ang="0">
                      <a:pos x="9" y="55"/>
                    </a:cxn>
                    <a:cxn ang="0">
                      <a:pos x="9" y="36"/>
                    </a:cxn>
                    <a:cxn ang="0">
                      <a:pos x="10" y="25"/>
                    </a:cxn>
                    <a:cxn ang="0">
                      <a:pos x="11" y="15"/>
                    </a:cxn>
                    <a:cxn ang="0">
                      <a:pos x="13" y="5"/>
                    </a:cxn>
                    <a:cxn ang="0">
                      <a:pos x="13" y="2"/>
                    </a:cxn>
                    <a:cxn ang="0">
                      <a:pos x="9" y="7"/>
                    </a:cxn>
                    <a:cxn ang="0">
                      <a:pos x="6" y="11"/>
                    </a:cxn>
                    <a:cxn ang="0">
                      <a:pos x="3" y="15"/>
                    </a:cxn>
                  </a:cxnLst>
                  <a:rect l="0" t="0" r="r" b="b"/>
                  <a:pathLst>
                    <a:path w="225" h="176">
                      <a:moveTo>
                        <a:pt x="1" y="18"/>
                      </a:moveTo>
                      <a:lnTo>
                        <a:pt x="1" y="21"/>
                      </a:lnTo>
                      <a:lnTo>
                        <a:pt x="1" y="24"/>
                      </a:lnTo>
                      <a:lnTo>
                        <a:pt x="0" y="27"/>
                      </a:lnTo>
                      <a:lnTo>
                        <a:pt x="0" y="30"/>
                      </a:lnTo>
                      <a:lnTo>
                        <a:pt x="0" y="33"/>
                      </a:lnTo>
                      <a:lnTo>
                        <a:pt x="0" y="36"/>
                      </a:lnTo>
                      <a:lnTo>
                        <a:pt x="0" y="38"/>
                      </a:lnTo>
                      <a:lnTo>
                        <a:pt x="0" y="42"/>
                      </a:lnTo>
                      <a:lnTo>
                        <a:pt x="0" y="55"/>
                      </a:lnTo>
                      <a:lnTo>
                        <a:pt x="2" y="69"/>
                      </a:lnTo>
                      <a:lnTo>
                        <a:pt x="5" y="81"/>
                      </a:lnTo>
                      <a:lnTo>
                        <a:pt x="9" y="95"/>
                      </a:lnTo>
                      <a:lnTo>
                        <a:pt x="13" y="107"/>
                      </a:lnTo>
                      <a:lnTo>
                        <a:pt x="19" y="117"/>
                      </a:lnTo>
                      <a:lnTo>
                        <a:pt x="25" y="128"/>
                      </a:lnTo>
                      <a:lnTo>
                        <a:pt x="33" y="138"/>
                      </a:lnTo>
                      <a:lnTo>
                        <a:pt x="41" y="146"/>
                      </a:lnTo>
                      <a:lnTo>
                        <a:pt x="49" y="153"/>
                      </a:lnTo>
                      <a:lnTo>
                        <a:pt x="59" y="160"/>
                      </a:lnTo>
                      <a:lnTo>
                        <a:pt x="68" y="166"/>
                      </a:lnTo>
                      <a:lnTo>
                        <a:pt x="79" y="170"/>
                      </a:lnTo>
                      <a:lnTo>
                        <a:pt x="90" y="174"/>
                      </a:lnTo>
                      <a:lnTo>
                        <a:pt x="102" y="176"/>
                      </a:lnTo>
                      <a:lnTo>
                        <a:pt x="113" y="176"/>
                      </a:lnTo>
                      <a:lnTo>
                        <a:pt x="123" y="176"/>
                      </a:lnTo>
                      <a:lnTo>
                        <a:pt x="133" y="175"/>
                      </a:lnTo>
                      <a:lnTo>
                        <a:pt x="143" y="172"/>
                      </a:lnTo>
                      <a:lnTo>
                        <a:pt x="152" y="169"/>
                      </a:lnTo>
                      <a:lnTo>
                        <a:pt x="161" y="164"/>
                      </a:lnTo>
                      <a:lnTo>
                        <a:pt x="170" y="158"/>
                      </a:lnTo>
                      <a:lnTo>
                        <a:pt x="178" y="152"/>
                      </a:lnTo>
                      <a:lnTo>
                        <a:pt x="185" y="145"/>
                      </a:lnTo>
                      <a:lnTo>
                        <a:pt x="192" y="138"/>
                      </a:lnTo>
                      <a:lnTo>
                        <a:pt x="199" y="129"/>
                      </a:lnTo>
                      <a:lnTo>
                        <a:pt x="205" y="120"/>
                      </a:lnTo>
                      <a:lnTo>
                        <a:pt x="211" y="110"/>
                      </a:lnTo>
                      <a:lnTo>
                        <a:pt x="215" y="101"/>
                      </a:lnTo>
                      <a:lnTo>
                        <a:pt x="219" y="90"/>
                      </a:lnTo>
                      <a:lnTo>
                        <a:pt x="222" y="79"/>
                      </a:lnTo>
                      <a:lnTo>
                        <a:pt x="225" y="67"/>
                      </a:lnTo>
                      <a:lnTo>
                        <a:pt x="224" y="63"/>
                      </a:lnTo>
                      <a:lnTo>
                        <a:pt x="223" y="61"/>
                      </a:lnTo>
                      <a:lnTo>
                        <a:pt x="222" y="59"/>
                      </a:lnTo>
                      <a:lnTo>
                        <a:pt x="221" y="55"/>
                      </a:lnTo>
                      <a:lnTo>
                        <a:pt x="221" y="53"/>
                      </a:lnTo>
                      <a:lnTo>
                        <a:pt x="220" y="49"/>
                      </a:lnTo>
                      <a:lnTo>
                        <a:pt x="219" y="47"/>
                      </a:lnTo>
                      <a:lnTo>
                        <a:pt x="218" y="44"/>
                      </a:lnTo>
                      <a:lnTo>
                        <a:pt x="217" y="56"/>
                      </a:lnTo>
                      <a:lnTo>
                        <a:pt x="215" y="68"/>
                      </a:lnTo>
                      <a:lnTo>
                        <a:pt x="212" y="80"/>
                      </a:lnTo>
                      <a:lnTo>
                        <a:pt x="209" y="91"/>
                      </a:lnTo>
                      <a:lnTo>
                        <a:pt x="203" y="102"/>
                      </a:lnTo>
                      <a:lnTo>
                        <a:pt x="198" y="113"/>
                      </a:lnTo>
                      <a:lnTo>
                        <a:pt x="192" y="122"/>
                      </a:lnTo>
                      <a:lnTo>
                        <a:pt x="186" y="130"/>
                      </a:lnTo>
                      <a:lnTo>
                        <a:pt x="178" y="138"/>
                      </a:lnTo>
                      <a:lnTo>
                        <a:pt x="170" y="145"/>
                      </a:lnTo>
                      <a:lnTo>
                        <a:pt x="162" y="151"/>
                      </a:lnTo>
                      <a:lnTo>
                        <a:pt x="153" y="157"/>
                      </a:lnTo>
                      <a:lnTo>
                        <a:pt x="144" y="160"/>
                      </a:lnTo>
                      <a:lnTo>
                        <a:pt x="134" y="163"/>
                      </a:lnTo>
                      <a:lnTo>
                        <a:pt x="124" y="165"/>
                      </a:lnTo>
                      <a:lnTo>
                        <a:pt x="113" y="165"/>
                      </a:lnTo>
                      <a:lnTo>
                        <a:pt x="103" y="165"/>
                      </a:lnTo>
                      <a:lnTo>
                        <a:pt x="92" y="163"/>
                      </a:lnTo>
                      <a:lnTo>
                        <a:pt x="81" y="160"/>
                      </a:lnTo>
                      <a:lnTo>
                        <a:pt x="72" y="156"/>
                      </a:lnTo>
                      <a:lnTo>
                        <a:pt x="63" y="151"/>
                      </a:lnTo>
                      <a:lnTo>
                        <a:pt x="54" y="145"/>
                      </a:lnTo>
                      <a:lnTo>
                        <a:pt x="46" y="138"/>
                      </a:lnTo>
                      <a:lnTo>
                        <a:pt x="39" y="129"/>
                      </a:lnTo>
                      <a:lnTo>
                        <a:pt x="32" y="121"/>
                      </a:lnTo>
                      <a:lnTo>
                        <a:pt x="26" y="111"/>
                      </a:lnTo>
                      <a:lnTo>
                        <a:pt x="21" y="101"/>
                      </a:lnTo>
                      <a:lnTo>
                        <a:pt x="17" y="90"/>
                      </a:lnTo>
                      <a:lnTo>
                        <a:pt x="13" y="79"/>
                      </a:lnTo>
                      <a:lnTo>
                        <a:pt x="11" y="67"/>
                      </a:lnTo>
                      <a:lnTo>
                        <a:pt x="9" y="55"/>
                      </a:lnTo>
                      <a:lnTo>
                        <a:pt x="9" y="42"/>
                      </a:lnTo>
                      <a:lnTo>
                        <a:pt x="9" y="36"/>
                      </a:lnTo>
                      <a:lnTo>
                        <a:pt x="9" y="31"/>
                      </a:lnTo>
                      <a:lnTo>
                        <a:pt x="10" y="25"/>
                      </a:lnTo>
                      <a:lnTo>
                        <a:pt x="10" y="20"/>
                      </a:lnTo>
                      <a:lnTo>
                        <a:pt x="11" y="15"/>
                      </a:lnTo>
                      <a:lnTo>
                        <a:pt x="12" y="9"/>
                      </a:lnTo>
                      <a:lnTo>
                        <a:pt x="13" y="5"/>
                      </a:lnTo>
                      <a:lnTo>
                        <a:pt x="15" y="0"/>
                      </a:lnTo>
                      <a:lnTo>
                        <a:pt x="13" y="2"/>
                      </a:lnTo>
                      <a:lnTo>
                        <a:pt x="11" y="5"/>
                      </a:lnTo>
                      <a:lnTo>
                        <a:pt x="9" y="7"/>
                      </a:lnTo>
                      <a:lnTo>
                        <a:pt x="8" y="8"/>
                      </a:lnTo>
                      <a:lnTo>
                        <a:pt x="6" y="11"/>
                      </a:lnTo>
                      <a:lnTo>
                        <a:pt x="5" y="13"/>
                      </a:lnTo>
                      <a:lnTo>
                        <a:pt x="3" y="15"/>
                      </a:lnTo>
                      <a:lnTo>
                        <a:pt x="1" y="18"/>
                      </a:lnTo>
                      <a:close/>
                    </a:path>
                  </a:pathLst>
                </a:custGeom>
                <a:solidFill>
                  <a:srgbClr val="F5C6A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TW" altLang="en-US"/>
                </a:p>
              </p:txBody>
            </p:sp>
            <p:sp>
              <p:nvSpPr>
                <p:cNvPr id="144" name="Freeform 82"/>
                <p:cNvSpPr>
                  <a:spLocks/>
                </p:cNvSpPr>
                <p:nvPr/>
              </p:nvSpPr>
              <p:spPr bwMode="auto">
                <a:xfrm>
                  <a:off x="1140" y="2651"/>
                  <a:ext cx="43" cy="30"/>
                </a:xfrm>
                <a:custGeom>
                  <a:avLst/>
                  <a:gdLst/>
                  <a:ahLst/>
                  <a:cxnLst>
                    <a:cxn ang="0">
                      <a:pos x="3" y="22"/>
                    </a:cxn>
                    <a:cxn ang="0">
                      <a:pos x="2" y="30"/>
                    </a:cxn>
                    <a:cxn ang="0">
                      <a:pos x="1" y="38"/>
                    </a:cxn>
                    <a:cxn ang="0">
                      <a:pos x="0" y="46"/>
                    </a:cxn>
                    <a:cxn ang="0">
                      <a:pos x="1" y="64"/>
                    </a:cxn>
                    <a:cxn ang="0">
                      <a:pos x="5" y="89"/>
                    </a:cxn>
                    <a:cxn ang="0">
                      <a:pos x="13" y="112"/>
                    </a:cxn>
                    <a:cxn ang="0">
                      <a:pos x="25" y="133"/>
                    </a:cxn>
                    <a:cxn ang="0">
                      <a:pos x="39" y="150"/>
                    </a:cxn>
                    <a:cxn ang="0">
                      <a:pos x="57" y="165"/>
                    </a:cxn>
                    <a:cxn ang="0">
                      <a:pos x="76" y="174"/>
                    </a:cxn>
                    <a:cxn ang="0">
                      <a:pos x="98" y="179"/>
                    </a:cxn>
                    <a:cxn ang="0">
                      <a:pos x="119" y="179"/>
                    </a:cxn>
                    <a:cxn ang="0">
                      <a:pos x="139" y="175"/>
                    </a:cxn>
                    <a:cxn ang="0">
                      <a:pos x="158" y="167"/>
                    </a:cxn>
                    <a:cxn ang="0">
                      <a:pos x="174" y="154"/>
                    </a:cxn>
                    <a:cxn ang="0">
                      <a:pos x="188" y="138"/>
                    </a:cxn>
                    <a:cxn ang="0">
                      <a:pos x="200" y="120"/>
                    </a:cxn>
                    <a:cxn ang="0">
                      <a:pos x="210" y="99"/>
                    </a:cxn>
                    <a:cxn ang="0">
                      <a:pos x="216" y="76"/>
                    </a:cxn>
                    <a:cxn ang="0">
                      <a:pos x="217" y="62"/>
                    </a:cxn>
                    <a:cxn ang="0">
                      <a:pos x="215" y="56"/>
                    </a:cxn>
                    <a:cxn ang="0">
                      <a:pos x="212" y="50"/>
                    </a:cxn>
                    <a:cxn ang="0">
                      <a:pos x="210" y="45"/>
                    </a:cxn>
                    <a:cxn ang="0">
                      <a:pos x="209" y="44"/>
                    </a:cxn>
                    <a:cxn ang="0">
                      <a:pos x="209" y="45"/>
                    </a:cxn>
                    <a:cxn ang="0">
                      <a:pos x="209" y="47"/>
                    </a:cxn>
                    <a:cxn ang="0">
                      <a:pos x="209" y="50"/>
                    </a:cxn>
                    <a:cxn ang="0">
                      <a:pos x="209" y="63"/>
                    </a:cxn>
                    <a:cxn ang="0">
                      <a:pos x="205" y="86"/>
                    </a:cxn>
                    <a:cxn ang="0">
                      <a:pos x="196" y="107"/>
                    </a:cxn>
                    <a:cxn ang="0">
                      <a:pos x="185" y="126"/>
                    </a:cxn>
                    <a:cxn ang="0">
                      <a:pos x="172" y="142"/>
                    </a:cxn>
                    <a:cxn ang="0">
                      <a:pos x="156" y="155"/>
                    </a:cxn>
                    <a:cxn ang="0">
                      <a:pos x="139" y="165"/>
                    </a:cxn>
                    <a:cxn ang="0">
                      <a:pos x="119" y="168"/>
                    </a:cxn>
                    <a:cxn ang="0">
                      <a:pos x="99" y="168"/>
                    </a:cxn>
                    <a:cxn ang="0">
                      <a:pos x="79" y="165"/>
                    </a:cxn>
                    <a:cxn ang="0">
                      <a:pos x="61" y="155"/>
                    </a:cxn>
                    <a:cxn ang="0">
                      <a:pos x="45" y="142"/>
                    </a:cxn>
                    <a:cxn ang="0">
                      <a:pos x="32" y="126"/>
                    </a:cxn>
                    <a:cxn ang="0">
                      <a:pos x="21" y="107"/>
                    </a:cxn>
                    <a:cxn ang="0">
                      <a:pos x="14" y="86"/>
                    </a:cxn>
                    <a:cxn ang="0">
                      <a:pos x="10" y="63"/>
                    </a:cxn>
                    <a:cxn ang="0">
                      <a:pos x="9" y="44"/>
                    </a:cxn>
                    <a:cxn ang="0">
                      <a:pos x="11" y="32"/>
                    </a:cxn>
                    <a:cxn ang="0">
                      <a:pos x="13" y="18"/>
                    </a:cxn>
                    <a:cxn ang="0">
                      <a:pos x="16" y="6"/>
                    </a:cxn>
                    <a:cxn ang="0">
                      <a:pos x="16" y="3"/>
                    </a:cxn>
                    <a:cxn ang="0">
                      <a:pos x="13" y="6"/>
                    </a:cxn>
                    <a:cxn ang="0">
                      <a:pos x="9" y="11"/>
                    </a:cxn>
                    <a:cxn ang="0">
                      <a:pos x="5" y="16"/>
                    </a:cxn>
                  </a:cxnLst>
                  <a:rect l="0" t="0" r="r" b="b"/>
                  <a:pathLst>
                    <a:path w="217" h="180">
                      <a:moveTo>
                        <a:pt x="4" y="18"/>
                      </a:moveTo>
                      <a:lnTo>
                        <a:pt x="3" y="22"/>
                      </a:lnTo>
                      <a:lnTo>
                        <a:pt x="2" y="26"/>
                      </a:lnTo>
                      <a:lnTo>
                        <a:pt x="2" y="30"/>
                      </a:lnTo>
                      <a:lnTo>
                        <a:pt x="1" y="34"/>
                      </a:lnTo>
                      <a:lnTo>
                        <a:pt x="1" y="38"/>
                      </a:lnTo>
                      <a:lnTo>
                        <a:pt x="0" y="42"/>
                      </a:lnTo>
                      <a:lnTo>
                        <a:pt x="0" y="46"/>
                      </a:lnTo>
                      <a:lnTo>
                        <a:pt x="0" y="51"/>
                      </a:lnTo>
                      <a:lnTo>
                        <a:pt x="1" y="64"/>
                      </a:lnTo>
                      <a:lnTo>
                        <a:pt x="2" y="77"/>
                      </a:lnTo>
                      <a:lnTo>
                        <a:pt x="5" y="89"/>
                      </a:lnTo>
                      <a:lnTo>
                        <a:pt x="9" y="101"/>
                      </a:lnTo>
                      <a:lnTo>
                        <a:pt x="13" y="112"/>
                      </a:lnTo>
                      <a:lnTo>
                        <a:pt x="19" y="123"/>
                      </a:lnTo>
                      <a:lnTo>
                        <a:pt x="25" y="133"/>
                      </a:lnTo>
                      <a:lnTo>
                        <a:pt x="32" y="142"/>
                      </a:lnTo>
                      <a:lnTo>
                        <a:pt x="39" y="150"/>
                      </a:lnTo>
                      <a:lnTo>
                        <a:pt x="48" y="159"/>
                      </a:lnTo>
                      <a:lnTo>
                        <a:pt x="57" y="165"/>
                      </a:lnTo>
                      <a:lnTo>
                        <a:pt x="66" y="171"/>
                      </a:lnTo>
                      <a:lnTo>
                        <a:pt x="76" y="174"/>
                      </a:lnTo>
                      <a:lnTo>
                        <a:pt x="87" y="178"/>
                      </a:lnTo>
                      <a:lnTo>
                        <a:pt x="98" y="179"/>
                      </a:lnTo>
                      <a:lnTo>
                        <a:pt x="109" y="180"/>
                      </a:lnTo>
                      <a:lnTo>
                        <a:pt x="119" y="179"/>
                      </a:lnTo>
                      <a:lnTo>
                        <a:pt x="130" y="178"/>
                      </a:lnTo>
                      <a:lnTo>
                        <a:pt x="139" y="175"/>
                      </a:lnTo>
                      <a:lnTo>
                        <a:pt x="149" y="172"/>
                      </a:lnTo>
                      <a:lnTo>
                        <a:pt x="158" y="167"/>
                      </a:lnTo>
                      <a:lnTo>
                        <a:pt x="166" y="161"/>
                      </a:lnTo>
                      <a:lnTo>
                        <a:pt x="174" y="154"/>
                      </a:lnTo>
                      <a:lnTo>
                        <a:pt x="182" y="147"/>
                      </a:lnTo>
                      <a:lnTo>
                        <a:pt x="188" y="138"/>
                      </a:lnTo>
                      <a:lnTo>
                        <a:pt x="195" y="130"/>
                      </a:lnTo>
                      <a:lnTo>
                        <a:pt x="200" y="120"/>
                      </a:lnTo>
                      <a:lnTo>
                        <a:pt x="206" y="110"/>
                      </a:lnTo>
                      <a:lnTo>
                        <a:pt x="210" y="99"/>
                      </a:lnTo>
                      <a:lnTo>
                        <a:pt x="214" y="88"/>
                      </a:lnTo>
                      <a:lnTo>
                        <a:pt x="216" y="76"/>
                      </a:lnTo>
                      <a:lnTo>
                        <a:pt x="217" y="64"/>
                      </a:lnTo>
                      <a:lnTo>
                        <a:pt x="217" y="62"/>
                      </a:lnTo>
                      <a:lnTo>
                        <a:pt x="216" y="58"/>
                      </a:lnTo>
                      <a:lnTo>
                        <a:pt x="215" y="56"/>
                      </a:lnTo>
                      <a:lnTo>
                        <a:pt x="214" y="53"/>
                      </a:lnTo>
                      <a:lnTo>
                        <a:pt x="212" y="50"/>
                      </a:lnTo>
                      <a:lnTo>
                        <a:pt x="211" y="47"/>
                      </a:lnTo>
                      <a:lnTo>
                        <a:pt x="210" y="45"/>
                      </a:lnTo>
                      <a:lnTo>
                        <a:pt x="209" y="42"/>
                      </a:lnTo>
                      <a:lnTo>
                        <a:pt x="209" y="44"/>
                      </a:lnTo>
                      <a:lnTo>
                        <a:pt x="209" y="44"/>
                      </a:lnTo>
                      <a:lnTo>
                        <a:pt x="209" y="45"/>
                      </a:lnTo>
                      <a:lnTo>
                        <a:pt x="209" y="46"/>
                      </a:lnTo>
                      <a:lnTo>
                        <a:pt x="209" y="47"/>
                      </a:lnTo>
                      <a:lnTo>
                        <a:pt x="209" y="48"/>
                      </a:lnTo>
                      <a:lnTo>
                        <a:pt x="209" y="50"/>
                      </a:lnTo>
                      <a:lnTo>
                        <a:pt x="209" y="51"/>
                      </a:lnTo>
                      <a:lnTo>
                        <a:pt x="209" y="63"/>
                      </a:lnTo>
                      <a:lnTo>
                        <a:pt x="207" y="75"/>
                      </a:lnTo>
                      <a:lnTo>
                        <a:pt x="205" y="86"/>
                      </a:lnTo>
                      <a:lnTo>
                        <a:pt x="200" y="98"/>
                      </a:lnTo>
                      <a:lnTo>
                        <a:pt x="196" y="107"/>
                      </a:lnTo>
                      <a:lnTo>
                        <a:pt x="191" y="117"/>
                      </a:lnTo>
                      <a:lnTo>
                        <a:pt x="185" y="126"/>
                      </a:lnTo>
                      <a:lnTo>
                        <a:pt x="179" y="135"/>
                      </a:lnTo>
                      <a:lnTo>
                        <a:pt x="172" y="142"/>
                      </a:lnTo>
                      <a:lnTo>
                        <a:pt x="164" y="149"/>
                      </a:lnTo>
                      <a:lnTo>
                        <a:pt x="156" y="155"/>
                      </a:lnTo>
                      <a:lnTo>
                        <a:pt x="148" y="160"/>
                      </a:lnTo>
                      <a:lnTo>
                        <a:pt x="139" y="165"/>
                      </a:lnTo>
                      <a:lnTo>
                        <a:pt x="129" y="167"/>
                      </a:lnTo>
                      <a:lnTo>
                        <a:pt x="119" y="168"/>
                      </a:lnTo>
                      <a:lnTo>
                        <a:pt x="109" y="169"/>
                      </a:lnTo>
                      <a:lnTo>
                        <a:pt x="99" y="168"/>
                      </a:lnTo>
                      <a:lnTo>
                        <a:pt x="89" y="167"/>
                      </a:lnTo>
                      <a:lnTo>
                        <a:pt x="79" y="165"/>
                      </a:lnTo>
                      <a:lnTo>
                        <a:pt x="70" y="160"/>
                      </a:lnTo>
                      <a:lnTo>
                        <a:pt x="61" y="155"/>
                      </a:lnTo>
                      <a:lnTo>
                        <a:pt x="53" y="149"/>
                      </a:lnTo>
                      <a:lnTo>
                        <a:pt x="45" y="142"/>
                      </a:lnTo>
                      <a:lnTo>
                        <a:pt x="38" y="135"/>
                      </a:lnTo>
                      <a:lnTo>
                        <a:pt x="32" y="126"/>
                      </a:lnTo>
                      <a:lnTo>
                        <a:pt x="26" y="117"/>
                      </a:lnTo>
                      <a:lnTo>
                        <a:pt x="21" y="107"/>
                      </a:lnTo>
                      <a:lnTo>
                        <a:pt x="17" y="98"/>
                      </a:lnTo>
                      <a:lnTo>
                        <a:pt x="14" y="86"/>
                      </a:lnTo>
                      <a:lnTo>
                        <a:pt x="11" y="75"/>
                      </a:lnTo>
                      <a:lnTo>
                        <a:pt x="10" y="63"/>
                      </a:lnTo>
                      <a:lnTo>
                        <a:pt x="9" y="51"/>
                      </a:lnTo>
                      <a:lnTo>
                        <a:pt x="9" y="44"/>
                      </a:lnTo>
                      <a:lnTo>
                        <a:pt x="10" y="38"/>
                      </a:lnTo>
                      <a:lnTo>
                        <a:pt x="11" y="32"/>
                      </a:lnTo>
                      <a:lnTo>
                        <a:pt x="12" y="24"/>
                      </a:lnTo>
                      <a:lnTo>
                        <a:pt x="13" y="18"/>
                      </a:lnTo>
                      <a:lnTo>
                        <a:pt x="14" y="12"/>
                      </a:lnTo>
                      <a:lnTo>
                        <a:pt x="16" y="6"/>
                      </a:lnTo>
                      <a:lnTo>
                        <a:pt x="18" y="0"/>
                      </a:lnTo>
                      <a:lnTo>
                        <a:pt x="16" y="3"/>
                      </a:lnTo>
                      <a:lnTo>
                        <a:pt x="15" y="5"/>
                      </a:lnTo>
                      <a:lnTo>
                        <a:pt x="13" y="6"/>
                      </a:lnTo>
                      <a:lnTo>
                        <a:pt x="11" y="9"/>
                      </a:lnTo>
                      <a:lnTo>
                        <a:pt x="9" y="11"/>
                      </a:lnTo>
                      <a:lnTo>
                        <a:pt x="7" y="14"/>
                      </a:lnTo>
                      <a:lnTo>
                        <a:pt x="5" y="16"/>
                      </a:lnTo>
                      <a:lnTo>
                        <a:pt x="4" y="18"/>
                      </a:lnTo>
                      <a:close/>
                    </a:path>
                  </a:pathLst>
                </a:custGeom>
                <a:solidFill>
                  <a:srgbClr val="F6C9A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TW" altLang="en-US"/>
                </a:p>
              </p:txBody>
            </p:sp>
            <p:sp>
              <p:nvSpPr>
                <p:cNvPr id="145" name="Freeform 83"/>
                <p:cNvSpPr>
                  <a:spLocks/>
                </p:cNvSpPr>
                <p:nvPr/>
              </p:nvSpPr>
              <p:spPr bwMode="auto">
                <a:xfrm>
                  <a:off x="1141" y="2650"/>
                  <a:ext cx="42" cy="30"/>
                </a:xfrm>
                <a:custGeom>
                  <a:avLst/>
                  <a:gdLst/>
                  <a:ahLst/>
                  <a:cxnLst>
                    <a:cxn ang="0">
                      <a:pos x="4" y="21"/>
                    </a:cxn>
                    <a:cxn ang="0">
                      <a:pos x="2" y="31"/>
                    </a:cxn>
                    <a:cxn ang="0">
                      <a:pos x="1" y="41"/>
                    </a:cxn>
                    <a:cxn ang="0">
                      <a:pos x="0" y="52"/>
                    </a:cxn>
                    <a:cxn ang="0">
                      <a:pos x="0" y="71"/>
                    </a:cxn>
                    <a:cxn ang="0">
                      <a:pos x="4" y="95"/>
                    </a:cxn>
                    <a:cxn ang="0">
                      <a:pos x="12" y="117"/>
                    </a:cxn>
                    <a:cxn ang="0">
                      <a:pos x="23" y="137"/>
                    </a:cxn>
                    <a:cxn ang="0">
                      <a:pos x="37" y="154"/>
                    </a:cxn>
                    <a:cxn ang="0">
                      <a:pos x="54" y="167"/>
                    </a:cxn>
                    <a:cxn ang="0">
                      <a:pos x="72" y="176"/>
                    </a:cxn>
                    <a:cxn ang="0">
                      <a:pos x="94" y="181"/>
                    </a:cxn>
                    <a:cxn ang="0">
                      <a:pos x="115" y="181"/>
                    </a:cxn>
                    <a:cxn ang="0">
                      <a:pos x="135" y="176"/>
                    </a:cxn>
                    <a:cxn ang="0">
                      <a:pos x="153" y="167"/>
                    </a:cxn>
                    <a:cxn ang="0">
                      <a:pos x="169" y="154"/>
                    </a:cxn>
                    <a:cxn ang="0">
                      <a:pos x="183" y="138"/>
                    </a:cxn>
                    <a:cxn ang="0">
                      <a:pos x="194" y="118"/>
                    </a:cxn>
                    <a:cxn ang="0">
                      <a:pos x="203" y="96"/>
                    </a:cxn>
                    <a:cxn ang="0">
                      <a:pos x="208" y="72"/>
                    </a:cxn>
                    <a:cxn ang="0">
                      <a:pos x="207" y="57"/>
                    </a:cxn>
                    <a:cxn ang="0">
                      <a:pos x="205" y="52"/>
                    </a:cxn>
                    <a:cxn ang="0">
                      <a:pos x="202" y="46"/>
                    </a:cxn>
                    <a:cxn ang="0">
                      <a:pos x="200" y="41"/>
                    </a:cxn>
                    <a:cxn ang="0">
                      <a:pos x="197" y="41"/>
                    </a:cxn>
                    <a:cxn ang="0">
                      <a:pos x="198" y="46"/>
                    </a:cxn>
                    <a:cxn ang="0">
                      <a:pos x="198" y="51"/>
                    </a:cxn>
                    <a:cxn ang="0">
                      <a:pos x="200" y="55"/>
                    </a:cxn>
                    <a:cxn ang="0">
                      <a:pos x="198" y="70"/>
                    </a:cxn>
                    <a:cxn ang="0">
                      <a:pos x="194" y="91"/>
                    </a:cxn>
                    <a:cxn ang="0">
                      <a:pos x="187" y="112"/>
                    </a:cxn>
                    <a:cxn ang="0">
                      <a:pos x="177" y="130"/>
                    </a:cxn>
                    <a:cxn ang="0">
                      <a:pos x="164" y="145"/>
                    </a:cxn>
                    <a:cxn ang="0">
                      <a:pos x="149" y="157"/>
                    </a:cxn>
                    <a:cxn ang="0">
                      <a:pos x="132" y="166"/>
                    </a:cxn>
                    <a:cxn ang="0">
                      <a:pos x="114" y="170"/>
                    </a:cxn>
                    <a:cxn ang="0">
                      <a:pos x="94" y="170"/>
                    </a:cxn>
                    <a:cxn ang="0">
                      <a:pos x="76" y="166"/>
                    </a:cxn>
                    <a:cxn ang="0">
                      <a:pos x="58" y="157"/>
                    </a:cxn>
                    <a:cxn ang="0">
                      <a:pos x="43" y="145"/>
                    </a:cxn>
                    <a:cxn ang="0">
                      <a:pos x="30" y="130"/>
                    </a:cxn>
                    <a:cxn ang="0">
                      <a:pos x="20" y="112"/>
                    </a:cxn>
                    <a:cxn ang="0">
                      <a:pos x="13" y="91"/>
                    </a:cxn>
                    <a:cxn ang="0">
                      <a:pos x="9" y="70"/>
                    </a:cxn>
                    <a:cxn ang="0">
                      <a:pos x="9" y="49"/>
                    </a:cxn>
                    <a:cxn ang="0">
                      <a:pos x="11" y="35"/>
                    </a:cxn>
                    <a:cxn ang="0">
                      <a:pos x="14" y="21"/>
                    </a:cxn>
                    <a:cxn ang="0">
                      <a:pos x="19" y="6"/>
                    </a:cxn>
                    <a:cxn ang="0">
                      <a:pos x="20" y="1"/>
                    </a:cxn>
                    <a:cxn ang="0">
                      <a:pos x="16" y="6"/>
                    </a:cxn>
                    <a:cxn ang="0">
                      <a:pos x="12" y="10"/>
                    </a:cxn>
                    <a:cxn ang="0">
                      <a:pos x="8" y="13"/>
                    </a:cxn>
                  </a:cxnLst>
                  <a:rect l="0" t="0" r="r" b="b"/>
                  <a:pathLst>
                    <a:path w="209" h="181">
                      <a:moveTo>
                        <a:pt x="6" y="16"/>
                      </a:moveTo>
                      <a:lnTo>
                        <a:pt x="4" y="21"/>
                      </a:lnTo>
                      <a:lnTo>
                        <a:pt x="3" y="25"/>
                      </a:lnTo>
                      <a:lnTo>
                        <a:pt x="2" y="31"/>
                      </a:lnTo>
                      <a:lnTo>
                        <a:pt x="1" y="36"/>
                      </a:lnTo>
                      <a:lnTo>
                        <a:pt x="1" y="41"/>
                      </a:lnTo>
                      <a:lnTo>
                        <a:pt x="0" y="47"/>
                      </a:lnTo>
                      <a:lnTo>
                        <a:pt x="0" y="52"/>
                      </a:lnTo>
                      <a:lnTo>
                        <a:pt x="0" y="58"/>
                      </a:lnTo>
                      <a:lnTo>
                        <a:pt x="0" y="71"/>
                      </a:lnTo>
                      <a:lnTo>
                        <a:pt x="2" y="83"/>
                      </a:lnTo>
                      <a:lnTo>
                        <a:pt x="4" y="95"/>
                      </a:lnTo>
                      <a:lnTo>
                        <a:pt x="8" y="106"/>
                      </a:lnTo>
                      <a:lnTo>
                        <a:pt x="12" y="117"/>
                      </a:lnTo>
                      <a:lnTo>
                        <a:pt x="17" y="127"/>
                      </a:lnTo>
                      <a:lnTo>
                        <a:pt x="23" y="137"/>
                      </a:lnTo>
                      <a:lnTo>
                        <a:pt x="30" y="145"/>
                      </a:lnTo>
                      <a:lnTo>
                        <a:pt x="37" y="154"/>
                      </a:lnTo>
                      <a:lnTo>
                        <a:pt x="45" y="161"/>
                      </a:lnTo>
                      <a:lnTo>
                        <a:pt x="54" y="167"/>
                      </a:lnTo>
                      <a:lnTo>
                        <a:pt x="63" y="172"/>
                      </a:lnTo>
                      <a:lnTo>
                        <a:pt x="72" y="176"/>
                      </a:lnTo>
                      <a:lnTo>
                        <a:pt x="83" y="179"/>
                      </a:lnTo>
                      <a:lnTo>
                        <a:pt x="94" y="181"/>
                      </a:lnTo>
                      <a:lnTo>
                        <a:pt x="104" y="181"/>
                      </a:lnTo>
                      <a:lnTo>
                        <a:pt x="115" y="181"/>
                      </a:lnTo>
                      <a:lnTo>
                        <a:pt x="125" y="179"/>
                      </a:lnTo>
                      <a:lnTo>
                        <a:pt x="135" y="176"/>
                      </a:lnTo>
                      <a:lnTo>
                        <a:pt x="144" y="173"/>
                      </a:lnTo>
                      <a:lnTo>
                        <a:pt x="153" y="167"/>
                      </a:lnTo>
                      <a:lnTo>
                        <a:pt x="161" y="161"/>
                      </a:lnTo>
                      <a:lnTo>
                        <a:pt x="169" y="154"/>
                      </a:lnTo>
                      <a:lnTo>
                        <a:pt x="177" y="146"/>
                      </a:lnTo>
                      <a:lnTo>
                        <a:pt x="183" y="138"/>
                      </a:lnTo>
                      <a:lnTo>
                        <a:pt x="189" y="129"/>
                      </a:lnTo>
                      <a:lnTo>
                        <a:pt x="194" y="118"/>
                      </a:lnTo>
                      <a:lnTo>
                        <a:pt x="200" y="107"/>
                      </a:lnTo>
                      <a:lnTo>
                        <a:pt x="203" y="96"/>
                      </a:lnTo>
                      <a:lnTo>
                        <a:pt x="206" y="84"/>
                      </a:lnTo>
                      <a:lnTo>
                        <a:pt x="208" y="72"/>
                      </a:lnTo>
                      <a:lnTo>
                        <a:pt x="209" y="60"/>
                      </a:lnTo>
                      <a:lnTo>
                        <a:pt x="207" y="57"/>
                      </a:lnTo>
                      <a:lnTo>
                        <a:pt x="206" y="54"/>
                      </a:lnTo>
                      <a:lnTo>
                        <a:pt x="205" y="52"/>
                      </a:lnTo>
                      <a:lnTo>
                        <a:pt x="204" y="49"/>
                      </a:lnTo>
                      <a:lnTo>
                        <a:pt x="202" y="46"/>
                      </a:lnTo>
                      <a:lnTo>
                        <a:pt x="201" y="43"/>
                      </a:lnTo>
                      <a:lnTo>
                        <a:pt x="200" y="41"/>
                      </a:lnTo>
                      <a:lnTo>
                        <a:pt x="197" y="39"/>
                      </a:lnTo>
                      <a:lnTo>
                        <a:pt x="197" y="41"/>
                      </a:lnTo>
                      <a:lnTo>
                        <a:pt x="198" y="43"/>
                      </a:lnTo>
                      <a:lnTo>
                        <a:pt x="198" y="46"/>
                      </a:lnTo>
                      <a:lnTo>
                        <a:pt x="198" y="48"/>
                      </a:lnTo>
                      <a:lnTo>
                        <a:pt x="198" y="51"/>
                      </a:lnTo>
                      <a:lnTo>
                        <a:pt x="198" y="53"/>
                      </a:lnTo>
                      <a:lnTo>
                        <a:pt x="200" y="55"/>
                      </a:lnTo>
                      <a:lnTo>
                        <a:pt x="200" y="58"/>
                      </a:lnTo>
                      <a:lnTo>
                        <a:pt x="198" y="70"/>
                      </a:lnTo>
                      <a:lnTo>
                        <a:pt x="197" y="81"/>
                      </a:lnTo>
                      <a:lnTo>
                        <a:pt x="194" y="91"/>
                      </a:lnTo>
                      <a:lnTo>
                        <a:pt x="191" y="102"/>
                      </a:lnTo>
                      <a:lnTo>
                        <a:pt x="187" y="112"/>
                      </a:lnTo>
                      <a:lnTo>
                        <a:pt x="182" y="121"/>
                      </a:lnTo>
                      <a:lnTo>
                        <a:pt x="177" y="130"/>
                      </a:lnTo>
                      <a:lnTo>
                        <a:pt x="171" y="138"/>
                      </a:lnTo>
                      <a:lnTo>
                        <a:pt x="164" y="145"/>
                      </a:lnTo>
                      <a:lnTo>
                        <a:pt x="157" y="151"/>
                      </a:lnTo>
                      <a:lnTo>
                        <a:pt x="149" y="157"/>
                      </a:lnTo>
                      <a:lnTo>
                        <a:pt x="141" y="162"/>
                      </a:lnTo>
                      <a:lnTo>
                        <a:pt x="132" y="166"/>
                      </a:lnTo>
                      <a:lnTo>
                        <a:pt x="123" y="169"/>
                      </a:lnTo>
                      <a:lnTo>
                        <a:pt x="114" y="170"/>
                      </a:lnTo>
                      <a:lnTo>
                        <a:pt x="104" y="170"/>
                      </a:lnTo>
                      <a:lnTo>
                        <a:pt x="94" y="170"/>
                      </a:lnTo>
                      <a:lnTo>
                        <a:pt x="85" y="169"/>
                      </a:lnTo>
                      <a:lnTo>
                        <a:pt x="76" y="166"/>
                      </a:lnTo>
                      <a:lnTo>
                        <a:pt x="66" y="162"/>
                      </a:lnTo>
                      <a:lnTo>
                        <a:pt x="58" y="157"/>
                      </a:lnTo>
                      <a:lnTo>
                        <a:pt x="50" y="151"/>
                      </a:lnTo>
                      <a:lnTo>
                        <a:pt x="43" y="145"/>
                      </a:lnTo>
                      <a:lnTo>
                        <a:pt x="36" y="138"/>
                      </a:lnTo>
                      <a:lnTo>
                        <a:pt x="30" y="130"/>
                      </a:lnTo>
                      <a:lnTo>
                        <a:pt x="25" y="121"/>
                      </a:lnTo>
                      <a:lnTo>
                        <a:pt x="20" y="112"/>
                      </a:lnTo>
                      <a:lnTo>
                        <a:pt x="16" y="102"/>
                      </a:lnTo>
                      <a:lnTo>
                        <a:pt x="13" y="91"/>
                      </a:lnTo>
                      <a:lnTo>
                        <a:pt x="11" y="81"/>
                      </a:lnTo>
                      <a:lnTo>
                        <a:pt x="9" y="70"/>
                      </a:lnTo>
                      <a:lnTo>
                        <a:pt x="9" y="58"/>
                      </a:lnTo>
                      <a:lnTo>
                        <a:pt x="9" y="49"/>
                      </a:lnTo>
                      <a:lnTo>
                        <a:pt x="10" y="42"/>
                      </a:lnTo>
                      <a:lnTo>
                        <a:pt x="11" y="35"/>
                      </a:lnTo>
                      <a:lnTo>
                        <a:pt x="12" y="28"/>
                      </a:lnTo>
                      <a:lnTo>
                        <a:pt x="14" y="21"/>
                      </a:lnTo>
                      <a:lnTo>
                        <a:pt x="16" y="13"/>
                      </a:lnTo>
                      <a:lnTo>
                        <a:pt x="19" y="6"/>
                      </a:lnTo>
                      <a:lnTo>
                        <a:pt x="22" y="0"/>
                      </a:lnTo>
                      <a:lnTo>
                        <a:pt x="20" y="1"/>
                      </a:lnTo>
                      <a:lnTo>
                        <a:pt x="18" y="4"/>
                      </a:lnTo>
                      <a:lnTo>
                        <a:pt x="16" y="6"/>
                      </a:lnTo>
                      <a:lnTo>
                        <a:pt x="14" y="7"/>
                      </a:lnTo>
                      <a:lnTo>
                        <a:pt x="12" y="10"/>
                      </a:lnTo>
                      <a:lnTo>
                        <a:pt x="10" y="12"/>
                      </a:lnTo>
                      <a:lnTo>
                        <a:pt x="8" y="13"/>
                      </a:lnTo>
                      <a:lnTo>
                        <a:pt x="6" y="16"/>
                      </a:lnTo>
                      <a:close/>
                    </a:path>
                  </a:pathLst>
                </a:custGeom>
                <a:solidFill>
                  <a:srgbClr val="F6CBA4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TW" altLang="en-US"/>
                </a:p>
              </p:txBody>
            </p:sp>
            <p:sp>
              <p:nvSpPr>
                <p:cNvPr id="146" name="Freeform 84"/>
                <p:cNvSpPr>
                  <a:spLocks/>
                </p:cNvSpPr>
                <p:nvPr/>
              </p:nvSpPr>
              <p:spPr bwMode="auto">
                <a:xfrm>
                  <a:off x="1142" y="2649"/>
                  <a:ext cx="40" cy="30"/>
                </a:xfrm>
                <a:custGeom>
                  <a:avLst/>
                  <a:gdLst/>
                  <a:ahLst/>
                  <a:cxnLst>
                    <a:cxn ang="0">
                      <a:pos x="200" y="64"/>
                    </a:cxn>
                    <a:cxn ang="0">
                      <a:pos x="200" y="61"/>
                    </a:cxn>
                    <a:cxn ang="0">
                      <a:pos x="200" y="59"/>
                    </a:cxn>
                    <a:cxn ang="0">
                      <a:pos x="200" y="58"/>
                    </a:cxn>
                    <a:cxn ang="0">
                      <a:pos x="198" y="53"/>
                    </a:cxn>
                    <a:cxn ang="0">
                      <a:pos x="196" y="48"/>
                    </a:cxn>
                    <a:cxn ang="0">
                      <a:pos x="192" y="42"/>
                    </a:cxn>
                    <a:cxn ang="0">
                      <a:pos x="188" y="37"/>
                    </a:cxn>
                    <a:cxn ang="0">
                      <a:pos x="187" y="38"/>
                    </a:cxn>
                    <a:cxn ang="0">
                      <a:pos x="189" y="46"/>
                    </a:cxn>
                    <a:cxn ang="0">
                      <a:pos x="190" y="53"/>
                    </a:cxn>
                    <a:cxn ang="0">
                      <a:pos x="190" y="61"/>
                    </a:cxn>
                    <a:cxn ang="0">
                      <a:pos x="190" y="76"/>
                    </a:cxn>
                    <a:cxn ang="0">
                      <a:pos x="186" y="97"/>
                    </a:cxn>
                    <a:cxn ang="0">
                      <a:pos x="179" y="116"/>
                    </a:cxn>
                    <a:cxn ang="0">
                      <a:pos x="169" y="133"/>
                    </a:cxn>
                    <a:cxn ang="0">
                      <a:pos x="157" y="147"/>
                    </a:cxn>
                    <a:cxn ang="0">
                      <a:pos x="143" y="159"/>
                    </a:cxn>
                    <a:cxn ang="0">
                      <a:pos x="127" y="168"/>
                    </a:cxn>
                    <a:cxn ang="0">
                      <a:pos x="109" y="173"/>
                    </a:cxn>
                    <a:cxn ang="0">
                      <a:pos x="91" y="173"/>
                    </a:cxn>
                    <a:cxn ang="0">
                      <a:pos x="73" y="168"/>
                    </a:cxn>
                    <a:cxn ang="0">
                      <a:pos x="56" y="159"/>
                    </a:cxn>
                    <a:cxn ang="0">
                      <a:pos x="42" y="147"/>
                    </a:cxn>
                    <a:cxn ang="0">
                      <a:pos x="30" y="133"/>
                    </a:cxn>
                    <a:cxn ang="0">
                      <a:pos x="20" y="116"/>
                    </a:cxn>
                    <a:cxn ang="0">
                      <a:pos x="13" y="97"/>
                    </a:cxn>
                    <a:cxn ang="0">
                      <a:pos x="10" y="76"/>
                    </a:cxn>
                    <a:cxn ang="0">
                      <a:pos x="9" y="55"/>
                    </a:cxn>
                    <a:cxn ang="0">
                      <a:pos x="12" y="38"/>
                    </a:cxn>
                    <a:cxn ang="0">
                      <a:pos x="16" y="22"/>
                    </a:cxn>
                    <a:cxn ang="0">
                      <a:pos x="23" y="7"/>
                    </a:cxn>
                    <a:cxn ang="0">
                      <a:pos x="25" y="1"/>
                    </a:cxn>
                    <a:cxn ang="0">
                      <a:pos x="20" y="5"/>
                    </a:cxn>
                    <a:cxn ang="0">
                      <a:pos x="16" y="8"/>
                    </a:cxn>
                    <a:cxn ang="0">
                      <a:pos x="11" y="13"/>
                    </a:cxn>
                    <a:cxn ang="0">
                      <a:pos x="7" y="20"/>
                    </a:cxn>
                    <a:cxn ang="0">
                      <a:pos x="4" y="32"/>
                    </a:cxn>
                    <a:cxn ang="0">
                      <a:pos x="2" y="46"/>
                    </a:cxn>
                    <a:cxn ang="0">
                      <a:pos x="0" y="58"/>
                    </a:cxn>
                    <a:cxn ang="0">
                      <a:pos x="1" y="77"/>
                    </a:cxn>
                    <a:cxn ang="0">
                      <a:pos x="5" y="100"/>
                    </a:cxn>
                    <a:cxn ang="0">
                      <a:pos x="12" y="121"/>
                    </a:cxn>
                    <a:cxn ang="0">
                      <a:pos x="23" y="140"/>
                    </a:cxn>
                    <a:cxn ang="0">
                      <a:pos x="36" y="156"/>
                    </a:cxn>
                    <a:cxn ang="0">
                      <a:pos x="52" y="169"/>
                    </a:cxn>
                    <a:cxn ang="0">
                      <a:pos x="70" y="179"/>
                    </a:cxn>
                    <a:cxn ang="0">
                      <a:pos x="90" y="182"/>
                    </a:cxn>
                    <a:cxn ang="0">
                      <a:pos x="110" y="182"/>
                    </a:cxn>
                    <a:cxn ang="0">
                      <a:pos x="130" y="179"/>
                    </a:cxn>
                    <a:cxn ang="0">
                      <a:pos x="147" y="169"/>
                    </a:cxn>
                    <a:cxn ang="0">
                      <a:pos x="163" y="156"/>
                    </a:cxn>
                    <a:cxn ang="0">
                      <a:pos x="176" y="140"/>
                    </a:cxn>
                    <a:cxn ang="0">
                      <a:pos x="187" y="121"/>
                    </a:cxn>
                    <a:cxn ang="0">
                      <a:pos x="196" y="100"/>
                    </a:cxn>
                    <a:cxn ang="0">
                      <a:pos x="200" y="77"/>
                    </a:cxn>
                  </a:cxnLst>
                  <a:rect l="0" t="0" r="r" b="b"/>
                  <a:pathLst>
                    <a:path w="200" h="183">
                      <a:moveTo>
                        <a:pt x="200" y="65"/>
                      </a:moveTo>
                      <a:lnTo>
                        <a:pt x="200" y="64"/>
                      </a:lnTo>
                      <a:lnTo>
                        <a:pt x="200" y="62"/>
                      </a:lnTo>
                      <a:lnTo>
                        <a:pt x="200" y="61"/>
                      </a:lnTo>
                      <a:lnTo>
                        <a:pt x="200" y="60"/>
                      </a:lnTo>
                      <a:lnTo>
                        <a:pt x="200" y="59"/>
                      </a:lnTo>
                      <a:lnTo>
                        <a:pt x="200" y="58"/>
                      </a:lnTo>
                      <a:lnTo>
                        <a:pt x="200" y="58"/>
                      </a:lnTo>
                      <a:lnTo>
                        <a:pt x="200" y="56"/>
                      </a:lnTo>
                      <a:lnTo>
                        <a:pt x="198" y="53"/>
                      </a:lnTo>
                      <a:lnTo>
                        <a:pt x="197" y="50"/>
                      </a:lnTo>
                      <a:lnTo>
                        <a:pt x="196" y="48"/>
                      </a:lnTo>
                      <a:lnTo>
                        <a:pt x="193" y="46"/>
                      </a:lnTo>
                      <a:lnTo>
                        <a:pt x="192" y="42"/>
                      </a:lnTo>
                      <a:lnTo>
                        <a:pt x="190" y="40"/>
                      </a:lnTo>
                      <a:lnTo>
                        <a:pt x="188" y="37"/>
                      </a:lnTo>
                      <a:lnTo>
                        <a:pt x="187" y="35"/>
                      </a:lnTo>
                      <a:lnTo>
                        <a:pt x="187" y="38"/>
                      </a:lnTo>
                      <a:lnTo>
                        <a:pt x="188" y="42"/>
                      </a:lnTo>
                      <a:lnTo>
                        <a:pt x="189" y="46"/>
                      </a:lnTo>
                      <a:lnTo>
                        <a:pt x="189" y="49"/>
                      </a:lnTo>
                      <a:lnTo>
                        <a:pt x="190" y="53"/>
                      </a:lnTo>
                      <a:lnTo>
                        <a:pt x="190" y="58"/>
                      </a:lnTo>
                      <a:lnTo>
                        <a:pt x="190" y="61"/>
                      </a:lnTo>
                      <a:lnTo>
                        <a:pt x="190" y="65"/>
                      </a:lnTo>
                      <a:lnTo>
                        <a:pt x="190" y="76"/>
                      </a:lnTo>
                      <a:lnTo>
                        <a:pt x="188" y="86"/>
                      </a:lnTo>
                      <a:lnTo>
                        <a:pt x="186" y="97"/>
                      </a:lnTo>
                      <a:lnTo>
                        <a:pt x="183" y="107"/>
                      </a:lnTo>
                      <a:lnTo>
                        <a:pt x="179" y="116"/>
                      </a:lnTo>
                      <a:lnTo>
                        <a:pt x="175" y="125"/>
                      </a:lnTo>
                      <a:lnTo>
                        <a:pt x="169" y="133"/>
                      </a:lnTo>
                      <a:lnTo>
                        <a:pt x="164" y="142"/>
                      </a:lnTo>
                      <a:lnTo>
                        <a:pt x="157" y="147"/>
                      </a:lnTo>
                      <a:lnTo>
                        <a:pt x="150" y="155"/>
                      </a:lnTo>
                      <a:lnTo>
                        <a:pt x="143" y="159"/>
                      </a:lnTo>
                      <a:lnTo>
                        <a:pt x="135" y="164"/>
                      </a:lnTo>
                      <a:lnTo>
                        <a:pt x="127" y="168"/>
                      </a:lnTo>
                      <a:lnTo>
                        <a:pt x="118" y="170"/>
                      </a:lnTo>
                      <a:lnTo>
                        <a:pt x="109" y="173"/>
                      </a:lnTo>
                      <a:lnTo>
                        <a:pt x="100" y="173"/>
                      </a:lnTo>
                      <a:lnTo>
                        <a:pt x="91" y="173"/>
                      </a:lnTo>
                      <a:lnTo>
                        <a:pt x="82" y="170"/>
                      </a:lnTo>
                      <a:lnTo>
                        <a:pt x="73" y="168"/>
                      </a:lnTo>
                      <a:lnTo>
                        <a:pt x="64" y="164"/>
                      </a:lnTo>
                      <a:lnTo>
                        <a:pt x="56" y="159"/>
                      </a:lnTo>
                      <a:lnTo>
                        <a:pt x="49" y="155"/>
                      </a:lnTo>
                      <a:lnTo>
                        <a:pt x="42" y="147"/>
                      </a:lnTo>
                      <a:lnTo>
                        <a:pt x="36" y="142"/>
                      </a:lnTo>
                      <a:lnTo>
                        <a:pt x="30" y="133"/>
                      </a:lnTo>
                      <a:lnTo>
                        <a:pt x="25" y="125"/>
                      </a:lnTo>
                      <a:lnTo>
                        <a:pt x="20" y="116"/>
                      </a:lnTo>
                      <a:lnTo>
                        <a:pt x="16" y="107"/>
                      </a:lnTo>
                      <a:lnTo>
                        <a:pt x="13" y="97"/>
                      </a:lnTo>
                      <a:lnTo>
                        <a:pt x="11" y="86"/>
                      </a:lnTo>
                      <a:lnTo>
                        <a:pt x="10" y="76"/>
                      </a:lnTo>
                      <a:lnTo>
                        <a:pt x="9" y="65"/>
                      </a:lnTo>
                      <a:lnTo>
                        <a:pt x="9" y="55"/>
                      </a:lnTo>
                      <a:lnTo>
                        <a:pt x="10" y="47"/>
                      </a:lnTo>
                      <a:lnTo>
                        <a:pt x="12" y="38"/>
                      </a:lnTo>
                      <a:lnTo>
                        <a:pt x="14" y="30"/>
                      </a:lnTo>
                      <a:lnTo>
                        <a:pt x="16" y="22"/>
                      </a:lnTo>
                      <a:lnTo>
                        <a:pt x="20" y="14"/>
                      </a:lnTo>
                      <a:lnTo>
                        <a:pt x="23" y="7"/>
                      </a:lnTo>
                      <a:lnTo>
                        <a:pt x="27" y="0"/>
                      </a:lnTo>
                      <a:lnTo>
                        <a:pt x="25" y="1"/>
                      </a:lnTo>
                      <a:lnTo>
                        <a:pt x="22" y="4"/>
                      </a:lnTo>
                      <a:lnTo>
                        <a:pt x="20" y="5"/>
                      </a:lnTo>
                      <a:lnTo>
                        <a:pt x="18" y="7"/>
                      </a:lnTo>
                      <a:lnTo>
                        <a:pt x="16" y="8"/>
                      </a:lnTo>
                      <a:lnTo>
                        <a:pt x="14" y="11"/>
                      </a:lnTo>
                      <a:lnTo>
                        <a:pt x="11" y="13"/>
                      </a:lnTo>
                      <a:lnTo>
                        <a:pt x="9" y="14"/>
                      </a:lnTo>
                      <a:lnTo>
                        <a:pt x="7" y="20"/>
                      </a:lnTo>
                      <a:lnTo>
                        <a:pt x="5" y="26"/>
                      </a:lnTo>
                      <a:lnTo>
                        <a:pt x="4" y="32"/>
                      </a:lnTo>
                      <a:lnTo>
                        <a:pt x="3" y="38"/>
                      </a:lnTo>
                      <a:lnTo>
                        <a:pt x="2" y="46"/>
                      </a:lnTo>
                      <a:lnTo>
                        <a:pt x="1" y="52"/>
                      </a:lnTo>
                      <a:lnTo>
                        <a:pt x="0" y="58"/>
                      </a:lnTo>
                      <a:lnTo>
                        <a:pt x="0" y="65"/>
                      </a:lnTo>
                      <a:lnTo>
                        <a:pt x="1" y="77"/>
                      </a:lnTo>
                      <a:lnTo>
                        <a:pt x="2" y="89"/>
                      </a:lnTo>
                      <a:lnTo>
                        <a:pt x="5" y="100"/>
                      </a:lnTo>
                      <a:lnTo>
                        <a:pt x="8" y="112"/>
                      </a:lnTo>
                      <a:lnTo>
                        <a:pt x="12" y="121"/>
                      </a:lnTo>
                      <a:lnTo>
                        <a:pt x="17" y="131"/>
                      </a:lnTo>
                      <a:lnTo>
                        <a:pt x="23" y="140"/>
                      </a:lnTo>
                      <a:lnTo>
                        <a:pt x="29" y="149"/>
                      </a:lnTo>
                      <a:lnTo>
                        <a:pt x="36" y="156"/>
                      </a:lnTo>
                      <a:lnTo>
                        <a:pt x="44" y="163"/>
                      </a:lnTo>
                      <a:lnTo>
                        <a:pt x="52" y="169"/>
                      </a:lnTo>
                      <a:lnTo>
                        <a:pt x="61" y="174"/>
                      </a:lnTo>
                      <a:lnTo>
                        <a:pt x="70" y="179"/>
                      </a:lnTo>
                      <a:lnTo>
                        <a:pt x="80" y="181"/>
                      </a:lnTo>
                      <a:lnTo>
                        <a:pt x="90" y="182"/>
                      </a:lnTo>
                      <a:lnTo>
                        <a:pt x="100" y="183"/>
                      </a:lnTo>
                      <a:lnTo>
                        <a:pt x="110" y="182"/>
                      </a:lnTo>
                      <a:lnTo>
                        <a:pt x="120" y="181"/>
                      </a:lnTo>
                      <a:lnTo>
                        <a:pt x="130" y="179"/>
                      </a:lnTo>
                      <a:lnTo>
                        <a:pt x="139" y="174"/>
                      </a:lnTo>
                      <a:lnTo>
                        <a:pt x="147" y="169"/>
                      </a:lnTo>
                      <a:lnTo>
                        <a:pt x="155" y="163"/>
                      </a:lnTo>
                      <a:lnTo>
                        <a:pt x="163" y="156"/>
                      </a:lnTo>
                      <a:lnTo>
                        <a:pt x="170" y="149"/>
                      </a:lnTo>
                      <a:lnTo>
                        <a:pt x="176" y="140"/>
                      </a:lnTo>
                      <a:lnTo>
                        <a:pt x="182" y="131"/>
                      </a:lnTo>
                      <a:lnTo>
                        <a:pt x="187" y="121"/>
                      </a:lnTo>
                      <a:lnTo>
                        <a:pt x="191" y="112"/>
                      </a:lnTo>
                      <a:lnTo>
                        <a:pt x="196" y="100"/>
                      </a:lnTo>
                      <a:lnTo>
                        <a:pt x="198" y="89"/>
                      </a:lnTo>
                      <a:lnTo>
                        <a:pt x="200" y="77"/>
                      </a:lnTo>
                      <a:lnTo>
                        <a:pt x="200" y="65"/>
                      </a:lnTo>
                      <a:close/>
                    </a:path>
                  </a:pathLst>
                </a:custGeom>
                <a:solidFill>
                  <a:srgbClr val="F6CBA4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TW" altLang="en-US"/>
                </a:p>
              </p:txBody>
            </p:sp>
            <p:sp>
              <p:nvSpPr>
                <p:cNvPr id="147" name="Freeform 85"/>
                <p:cNvSpPr>
                  <a:spLocks/>
                </p:cNvSpPr>
                <p:nvPr/>
              </p:nvSpPr>
              <p:spPr bwMode="auto">
                <a:xfrm>
                  <a:off x="1143" y="2648"/>
                  <a:ext cx="38" cy="30"/>
                </a:xfrm>
                <a:custGeom>
                  <a:avLst/>
                  <a:gdLst/>
                  <a:ahLst/>
                  <a:cxnLst>
                    <a:cxn ang="0">
                      <a:pos x="191" y="68"/>
                    </a:cxn>
                    <a:cxn ang="0">
                      <a:pos x="189" y="64"/>
                    </a:cxn>
                    <a:cxn ang="0">
                      <a:pos x="189" y="59"/>
                    </a:cxn>
                    <a:cxn ang="0">
                      <a:pos x="188" y="54"/>
                    </a:cxn>
                    <a:cxn ang="0">
                      <a:pos x="187" y="48"/>
                    </a:cxn>
                    <a:cxn ang="0">
                      <a:pos x="183" y="43"/>
                    </a:cxn>
                    <a:cxn ang="0">
                      <a:pos x="179" y="38"/>
                    </a:cxn>
                    <a:cxn ang="0">
                      <a:pos x="176" y="32"/>
                    </a:cxn>
                    <a:cxn ang="0">
                      <a:pos x="175" y="35"/>
                    </a:cxn>
                    <a:cxn ang="0">
                      <a:pos x="178" y="44"/>
                    </a:cxn>
                    <a:cxn ang="0">
                      <a:pos x="180" y="55"/>
                    </a:cxn>
                    <a:cxn ang="0">
                      <a:pos x="180" y="66"/>
                    </a:cxn>
                    <a:cxn ang="0">
                      <a:pos x="180" y="82"/>
                    </a:cxn>
                    <a:cxn ang="0">
                      <a:pos x="177" y="101"/>
                    </a:cxn>
                    <a:cxn ang="0">
                      <a:pos x="170" y="120"/>
                    </a:cxn>
                    <a:cxn ang="0">
                      <a:pos x="161" y="136"/>
                    </a:cxn>
                    <a:cxn ang="0">
                      <a:pos x="149" y="150"/>
                    </a:cxn>
                    <a:cxn ang="0">
                      <a:pos x="136" y="161"/>
                    </a:cxn>
                    <a:cxn ang="0">
                      <a:pos x="121" y="169"/>
                    </a:cxn>
                    <a:cxn ang="0">
                      <a:pos x="104" y="173"/>
                    </a:cxn>
                    <a:cxn ang="0">
                      <a:pos x="86" y="173"/>
                    </a:cxn>
                    <a:cxn ang="0">
                      <a:pos x="70" y="169"/>
                    </a:cxn>
                    <a:cxn ang="0">
                      <a:pos x="53" y="161"/>
                    </a:cxn>
                    <a:cxn ang="0">
                      <a:pos x="40" y="150"/>
                    </a:cxn>
                    <a:cxn ang="0">
                      <a:pos x="28" y="136"/>
                    </a:cxn>
                    <a:cxn ang="0">
                      <a:pos x="19" y="120"/>
                    </a:cxn>
                    <a:cxn ang="0">
                      <a:pos x="12" y="101"/>
                    </a:cxn>
                    <a:cxn ang="0">
                      <a:pos x="9" y="82"/>
                    </a:cxn>
                    <a:cxn ang="0">
                      <a:pos x="9" y="60"/>
                    </a:cxn>
                    <a:cxn ang="0">
                      <a:pos x="12" y="41"/>
                    </a:cxn>
                    <a:cxn ang="0">
                      <a:pos x="18" y="23"/>
                    </a:cxn>
                    <a:cxn ang="0">
                      <a:pos x="27" y="7"/>
                    </a:cxn>
                    <a:cxn ang="0">
                      <a:pos x="30" y="1"/>
                    </a:cxn>
                    <a:cxn ang="0">
                      <a:pos x="25" y="5"/>
                    </a:cxn>
                    <a:cxn ang="0">
                      <a:pos x="20" y="7"/>
                    </a:cxn>
                    <a:cxn ang="0">
                      <a:pos x="15" y="11"/>
                    </a:cxn>
                    <a:cxn ang="0">
                      <a:pos x="10" y="19"/>
                    </a:cxn>
                    <a:cxn ang="0">
                      <a:pos x="5" y="34"/>
                    </a:cxn>
                    <a:cxn ang="0">
                      <a:pos x="2" y="48"/>
                    </a:cxn>
                    <a:cxn ang="0">
                      <a:pos x="0" y="62"/>
                    </a:cxn>
                    <a:cxn ang="0">
                      <a:pos x="0" y="83"/>
                    </a:cxn>
                    <a:cxn ang="0">
                      <a:pos x="4" y="104"/>
                    </a:cxn>
                    <a:cxn ang="0">
                      <a:pos x="11" y="125"/>
                    </a:cxn>
                    <a:cxn ang="0">
                      <a:pos x="21" y="143"/>
                    </a:cxn>
                    <a:cxn ang="0">
                      <a:pos x="34" y="158"/>
                    </a:cxn>
                    <a:cxn ang="0">
                      <a:pos x="49" y="170"/>
                    </a:cxn>
                    <a:cxn ang="0">
                      <a:pos x="67" y="179"/>
                    </a:cxn>
                    <a:cxn ang="0">
                      <a:pos x="85" y="183"/>
                    </a:cxn>
                    <a:cxn ang="0">
                      <a:pos x="105" y="183"/>
                    </a:cxn>
                    <a:cxn ang="0">
                      <a:pos x="123" y="179"/>
                    </a:cxn>
                    <a:cxn ang="0">
                      <a:pos x="140" y="170"/>
                    </a:cxn>
                    <a:cxn ang="0">
                      <a:pos x="155" y="158"/>
                    </a:cxn>
                    <a:cxn ang="0">
                      <a:pos x="168" y="143"/>
                    </a:cxn>
                    <a:cxn ang="0">
                      <a:pos x="178" y="125"/>
                    </a:cxn>
                    <a:cxn ang="0">
                      <a:pos x="185" y="104"/>
                    </a:cxn>
                    <a:cxn ang="0">
                      <a:pos x="189" y="83"/>
                    </a:cxn>
                  </a:cxnLst>
                  <a:rect l="0" t="0" r="r" b="b"/>
                  <a:pathLst>
                    <a:path w="191" h="183">
                      <a:moveTo>
                        <a:pt x="191" y="71"/>
                      </a:moveTo>
                      <a:lnTo>
                        <a:pt x="191" y="68"/>
                      </a:lnTo>
                      <a:lnTo>
                        <a:pt x="189" y="66"/>
                      </a:lnTo>
                      <a:lnTo>
                        <a:pt x="189" y="64"/>
                      </a:lnTo>
                      <a:lnTo>
                        <a:pt x="189" y="61"/>
                      </a:lnTo>
                      <a:lnTo>
                        <a:pt x="189" y="59"/>
                      </a:lnTo>
                      <a:lnTo>
                        <a:pt x="189" y="56"/>
                      </a:lnTo>
                      <a:lnTo>
                        <a:pt x="188" y="54"/>
                      </a:lnTo>
                      <a:lnTo>
                        <a:pt x="188" y="52"/>
                      </a:lnTo>
                      <a:lnTo>
                        <a:pt x="187" y="48"/>
                      </a:lnTo>
                      <a:lnTo>
                        <a:pt x="185" y="46"/>
                      </a:lnTo>
                      <a:lnTo>
                        <a:pt x="183" y="43"/>
                      </a:lnTo>
                      <a:lnTo>
                        <a:pt x="181" y="41"/>
                      </a:lnTo>
                      <a:lnTo>
                        <a:pt x="179" y="38"/>
                      </a:lnTo>
                      <a:lnTo>
                        <a:pt x="178" y="35"/>
                      </a:lnTo>
                      <a:lnTo>
                        <a:pt x="176" y="32"/>
                      </a:lnTo>
                      <a:lnTo>
                        <a:pt x="174" y="30"/>
                      </a:lnTo>
                      <a:lnTo>
                        <a:pt x="175" y="35"/>
                      </a:lnTo>
                      <a:lnTo>
                        <a:pt x="177" y="40"/>
                      </a:lnTo>
                      <a:lnTo>
                        <a:pt x="178" y="44"/>
                      </a:lnTo>
                      <a:lnTo>
                        <a:pt x="179" y="49"/>
                      </a:lnTo>
                      <a:lnTo>
                        <a:pt x="180" y="55"/>
                      </a:lnTo>
                      <a:lnTo>
                        <a:pt x="180" y="60"/>
                      </a:lnTo>
                      <a:lnTo>
                        <a:pt x="180" y="66"/>
                      </a:lnTo>
                      <a:lnTo>
                        <a:pt x="181" y="71"/>
                      </a:lnTo>
                      <a:lnTo>
                        <a:pt x="180" y="82"/>
                      </a:lnTo>
                      <a:lnTo>
                        <a:pt x="179" y="91"/>
                      </a:lnTo>
                      <a:lnTo>
                        <a:pt x="177" y="101"/>
                      </a:lnTo>
                      <a:lnTo>
                        <a:pt x="174" y="110"/>
                      </a:lnTo>
                      <a:lnTo>
                        <a:pt x="170" y="120"/>
                      </a:lnTo>
                      <a:lnTo>
                        <a:pt x="166" y="128"/>
                      </a:lnTo>
                      <a:lnTo>
                        <a:pt x="161" y="136"/>
                      </a:lnTo>
                      <a:lnTo>
                        <a:pt x="156" y="143"/>
                      </a:lnTo>
                      <a:lnTo>
                        <a:pt x="149" y="150"/>
                      </a:lnTo>
                      <a:lnTo>
                        <a:pt x="143" y="156"/>
                      </a:lnTo>
                      <a:lnTo>
                        <a:pt x="136" y="161"/>
                      </a:lnTo>
                      <a:lnTo>
                        <a:pt x="128" y="165"/>
                      </a:lnTo>
                      <a:lnTo>
                        <a:pt x="121" y="169"/>
                      </a:lnTo>
                      <a:lnTo>
                        <a:pt x="112" y="171"/>
                      </a:lnTo>
                      <a:lnTo>
                        <a:pt x="104" y="173"/>
                      </a:lnTo>
                      <a:lnTo>
                        <a:pt x="95" y="173"/>
                      </a:lnTo>
                      <a:lnTo>
                        <a:pt x="86" y="173"/>
                      </a:lnTo>
                      <a:lnTo>
                        <a:pt x="78" y="171"/>
                      </a:lnTo>
                      <a:lnTo>
                        <a:pt x="70" y="169"/>
                      </a:lnTo>
                      <a:lnTo>
                        <a:pt x="61" y="165"/>
                      </a:lnTo>
                      <a:lnTo>
                        <a:pt x="53" y="161"/>
                      </a:lnTo>
                      <a:lnTo>
                        <a:pt x="46" y="156"/>
                      </a:lnTo>
                      <a:lnTo>
                        <a:pt x="40" y="150"/>
                      </a:lnTo>
                      <a:lnTo>
                        <a:pt x="34" y="143"/>
                      </a:lnTo>
                      <a:lnTo>
                        <a:pt x="28" y="136"/>
                      </a:lnTo>
                      <a:lnTo>
                        <a:pt x="23" y="128"/>
                      </a:lnTo>
                      <a:lnTo>
                        <a:pt x="19" y="120"/>
                      </a:lnTo>
                      <a:lnTo>
                        <a:pt x="15" y="110"/>
                      </a:lnTo>
                      <a:lnTo>
                        <a:pt x="12" y="101"/>
                      </a:lnTo>
                      <a:lnTo>
                        <a:pt x="10" y="91"/>
                      </a:lnTo>
                      <a:lnTo>
                        <a:pt x="9" y="82"/>
                      </a:lnTo>
                      <a:lnTo>
                        <a:pt x="9" y="71"/>
                      </a:lnTo>
                      <a:lnTo>
                        <a:pt x="9" y="60"/>
                      </a:lnTo>
                      <a:lnTo>
                        <a:pt x="10" y="50"/>
                      </a:lnTo>
                      <a:lnTo>
                        <a:pt x="12" y="41"/>
                      </a:lnTo>
                      <a:lnTo>
                        <a:pt x="15" y="32"/>
                      </a:lnTo>
                      <a:lnTo>
                        <a:pt x="18" y="23"/>
                      </a:lnTo>
                      <a:lnTo>
                        <a:pt x="22" y="14"/>
                      </a:lnTo>
                      <a:lnTo>
                        <a:pt x="27" y="7"/>
                      </a:lnTo>
                      <a:lnTo>
                        <a:pt x="32" y="0"/>
                      </a:lnTo>
                      <a:lnTo>
                        <a:pt x="30" y="1"/>
                      </a:lnTo>
                      <a:lnTo>
                        <a:pt x="27" y="2"/>
                      </a:lnTo>
                      <a:lnTo>
                        <a:pt x="25" y="5"/>
                      </a:lnTo>
                      <a:lnTo>
                        <a:pt x="22" y="6"/>
                      </a:lnTo>
                      <a:lnTo>
                        <a:pt x="20" y="7"/>
                      </a:lnTo>
                      <a:lnTo>
                        <a:pt x="18" y="10"/>
                      </a:lnTo>
                      <a:lnTo>
                        <a:pt x="15" y="11"/>
                      </a:lnTo>
                      <a:lnTo>
                        <a:pt x="13" y="13"/>
                      </a:lnTo>
                      <a:lnTo>
                        <a:pt x="10" y="19"/>
                      </a:lnTo>
                      <a:lnTo>
                        <a:pt x="7" y="26"/>
                      </a:lnTo>
                      <a:lnTo>
                        <a:pt x="5" y="34"/>
                      </a:lnTo>
                      <a:lnTo>
                        <a:pt x="3" y="41"/>
                      </a:lnTo>
                      <a:lnTo>
                        <a:pt x="2" y="48"/>
                      </a:lnTo>
                      <a:lnTo>
                        <a:pt x="1" y="55"/>
                      </a:lnTo>
                      <a:lnTo>
                        <a:pt x="0" y="62"/>
                      </a:lnTo>
                      <a:lnTo>
                        <a:pt x="0" y="71"/>
                      </a:lnTo>
                      <a:lnTo>
                        <a:pt x="0" y="83"/>
                      </a:lnTo>
                      <a:lnTo>
                        <a:pt x="2" y="94"/>
                      </a:lnTo>
                      <a:lnTo>
                        <a:pt x="4" y="104"/>
                      </a:lnTo>
                      <a:lnTo>
                        <a:pt x="7" y="115"/>
                      </a:lnTo>
                      <a:lnTo>
                        <a:pt x="11" y="125"/>
                      </a:lnTo>
                      <a:lnTo>
                        <a:pt x="16" y="134"/>
                      </a:lnTo>
                      <a:lnTo>
                        <a:pt x="21" y="143"/>
                      </a:lnTo>
                      <a:lnTo>
                        <a:pt x="27" y="151"/>
                      </a:lnTo>
                      <a:lnTo>
                        <a:pt x="34" y="158"/>
                      </a:lnTo>
                      <a:lnTo>
                        <a:pt x="41" y="164"/>
                      </a:lnTo>
                      <a:lnTo>
                        <a:pt x="49" y="170"/>
                      </a:lnTo>
                      <a:lnTo>
                        <a:pt x="57" y="175"/>
                      </a:lnTo>
                      <a:lnTo>
                        <a:pt x="67" y="179"/>
                      </a:lnTo>
                      <a:lnTo>
                        <a:pt x="76" y="182"/>
                      </a:lnTo>
                      <a:lnTo>
                        <a:pt x="85" y="183"/>
                      </a:lnTo>
                      <a:lnTo>
                        <a:pt x="95" y="183"/>
                      </a:lnTo>
                      <a:lnTo>
                        <a:pt x="105" y="183"/>
                      </a:lnTo>
                      <a:lnTo>
                        <a:pt x="114" y="182"/>
                      </a:lnTo>
                      <a:lnTo>
                        <a:pt x="123" y="179"/>
                      </a:lnTo>
                      <a:lnTo>
                        <a:pt x="132" y="175"/>
                      </a:lnTo>
                      <a:lnTo>
                        <a:pt x="140" y="170"/>
                      </a:lnTo>
                      <a:lnTo>
                        <a:pt x="148" y="164"/>
                      </a:lnTo>
                      <a:lnTo>
                        <a:pt x="155" y="158"/>
                      </a:lnTo>
                      <a:lnTo>
                        <a:pt x="162" y="151"/>
                      </a:lnTo>
                      <a:lnTo>
                        <a:pt x="168" y="143"/>
                      </a:lnTo>
                      <a:lnTo>
                        <a:pt x="173" y="134"/>
                      </a:lnTo>
                      <a:lnTo>
                        <a:pt x="178" y="125"/>
                      </a:lnTo>
                      <a:lnTo>
                        <a:pt x="182" y="115"/>
                      </a:lnTo>
                      <a:lnTo>
                        <a:pt x="185" y="104"/>
                      </a:lnTo>
                      <a:lnTo>
                        <a:pt x="188" y="94"/>
                      </a:lnTo>
                      <a:lnTo>
                        <a:pt x="189" y="83"/>
                      </a:lnTo>
                      <a:lnTo>
                        <a:pt x="191" y="71"/>
                      </a:lnTo>
                      <a:close/>
                    </a:path>
                  </a:pathLst>
                </a:custGeom>
                <a:solidFill>
                  <a:srgbClr val="F7CDA5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TW" altLang="en-US"/>
                </a:p>
              </p:txBody>
            </p:sp>
            <p:sp>
              <p:nvSpPr>
                <p:cNvPr id="148" name="Freeform 86"/>
                <p:cNvSpPr>
                  <a:spLocks/>
                </p:cNvSpPr>
                <p:nvPr/>
              </p:nvSpPr>
              <p:spPr bwMode="auto">
                <a:xfrm>
                  <a:off x="1143" y="2647"/>
                  <a:ext cx="37" cy="30"/>
                </a:xfrm>
                <a:custGeom>
                  <a:avLst/>
                  <a:gdLst/>
                  <a:ahLst/>
                  <a:cxnLst>
                    <a:cxn ang="0">
                      <a:pos x="181" y="73"/>
                    </a:cxn>
                    <a:cxn ang="0">
                      <a:pos x="181" y="65"/>
                    </a:cxn>
                    <a:cxn ang="0">
                      <a:pos x="180" y="58"/>
                    </a:cxn>
                    <a:cxn ang="0">
                      <a:pos x="178" y="50"/>
                    </a:cxn>
                    <a:cxn ang="0">
                      <a:pos x="176" y="44"/>
                    </a:cxn>
                    <a:cxn ang="0">
                      <a:pos x="171" y="38"/>
                    </a:cxn>
                    <a:cxn ang="0">
                      <a:pos x="167" y="34"/>
                    </a:cxn>
                    <a:cxn ang="0">
                      <a:pos x="163" y="29"/>
                    </a:cxn>
                    <a:cxn ang="0">
                      <a:pos x="163" y="31"/>
                    </a:cxn>
                    <a:cxn ang="0">
                      <a:pos x="167" y="43"/>
                    </a:cxn>
                    <a:cxn ang="0">
                      <a:pos x="170" y="56"/>
                    </a:cxn>
                    <a:cxn ang="0">
                      <a:pos x="172" y="70"/>
                    </a:cxn>
                    <a:cxn ang="0">
                      <a:pos x="172" y="86"/>
                    </a:cxn>
                    <a:cxn ang="0">
                      <a:pos x="168" y="106"/>
                    </a:cxn>
                    <a:cxn ang="0">
                      <a:pos x="162" y="124"/>
                    </a:cxn>
                    <a:cxn ang="0">
                      <a:pos x="154" y="139"/>
                    </a:cxn>
                    <a:cxn ang="0">
                      <a:pos x="143" y="151"/>
                    </a:cxn>
                    <a:cxn ang="0">
                      <a:pos x="130" y="162"/>
                    </a:cxn>
                    <a:cxn ang="0">
                      <a:pos x="115" y="169"/>
                    </a:cxn>
                    <a:cxn ang="0">
                      <a:pos x="99" y="174"/>
                    </a:cxn>
                    <a:cxn ang="0">
                      <a:pos x="83" y="174"/>
                    </a:cxn>
                    <a:cxn ang="0">
                      <a:pos x="67" y="169"/>
                    </a:cxn>
                    <a:cxn ang="0">
                      <a:pos x="52" y="162"/>
                    </a:cxn>
                    <a:cxn ang="0">
                      <a:pos x="39" y="151"/>
                    </a:cxn>
                    <a:cxn ang="0">
                      <a:pos x="28" y="139"/>
                    </a:cxn>
                    <a:cxn ang="0">
                      <a:pos x="19" y="124"/>
                    </a:cxn>
                    <a:cxn ang="0">
                      <a:pos x="13" y="106"/>
                    </a:cxn>
                    <a:cxn ang="0">
                      <a:pos x="10" y="86"/>
                    </a:cxn>
                    <a:cxn ang="0">
                      <a:pos x="10" y="65"/>
                    </a:cxn>
                    <a:cxn ang="0">
                      <a:pos x="14" y="43"/>
                    </a:cxn>
                    <a:cxn ang="0">
                      <a:pos x="22" y="24"/>
                    </a:cxn>
                    <a:cxn ang="0">
                      <a:pos x="33" y="7"/>
                    </a:cxn>
                    <a:cxn ang="0">
                      <a:pos x="37" y="1"/>
                    </a:cxn>
                    <a:cxn ang="0">
                      <a:pos x="32" y="4"/>
                    </a:cxn>
                    <a:cxn ang="0">
                      <a:pos x="26" y="7"/>
                    </a:cxn>
                    <a:cxn ang="0">
                      <a:pos x="21" y="11"/>
                    </a:cxn>
                    <a:cxn ang="0">
                      <a:pos x="14" y="19"/>
                    </a:cxn>
                    <a:cxn ang="0">
                      <a:pos x="7" y="34"/>
                    </a:cxn>
                    <a:cxn ang="0">
                      <a:pos x="3" y="50"/>
                    </a:cxn>
                    <a:cxn ang="0">
                      <a:pos x="0" y="67"/>
                    </a:cxn>
                    <a:cxn ang="0">
                      <a:pos x="1" y="88"/>
                    </a:cxn>
                    <a:cxn ang="0">
                      <a:pos x="4" y="109"/>
                    </a:cxn>
                    <a:cxn ang="0">
                      <a:pos x="11" y="128"/>
                    </a:cxn>
                    <a:cxn ang="0">
                      <a:pos x="21" y="145"/>
                    </a:cxn>
                    <a:cxn ang="0">
                      <a:pos x="33" y="159"/>
                    </a:cxn>
                    <a:cxn ang="0">
                      <a:pos x="47" y="171"/>
                    </a:cxn>
                    <a:cxn ang="0">
                      <a:pos x="64" y="180"/>
                    </a:cxn>
                    <a:cxn ang="0">
                      <a:pos x="82" y="185"/>
                    </a:cxn>
                    <a:cxn ang="0">
                      <a:pos x="100" y="185"/>
                    </a:cxn>
                    <a:cxn ang="0">
                      <a:pos x="118" y="180"/>
                    </a:cxn>
                    <a:cxn ang="0">
                      <a:pos x="134" y="171"/>
                    </a:cxn>
                    <a:cxn ang="0">
                      <a:pos x="148" y="159"/>
                    </a:cxn>
                    <a:cxn ang="0">
                      <a:pos x="160" y="145"/>
                    </a:cxn>
                    <a:cxn ang="0">
                      <a:pos x="170" y="128"/>
                    </a:cxn>
                    <a:cxn ang="0">
                      <a:pos x="177" y="109"/>
                    </a:cxn>
                    <a:cxn ang="0">
                      <a:pos x="181" y="88"/>
                    </a:cxn>
                  </a:cxnLst>
                  <a:rect l="0" t="0" r="r" b="b"/>
                  <a:pathLst>
                    <a:path w="181" h="185">
                      <a:moveTo>
                        <a:pt x="181" y="77"/>
                      </a:moveTo>
                      <a:lnTo>
                        <a:pt x="181" y="73"/>
                      </a:lnTo>
                      <a:lnTo>
                        <a:pt x="181" y="70"/>
                      </a:lnTo>
                      <a:lnTo>
                        <a:pt x="181" y="65"/>
                      </a:lnTo>
                      <a:lnTo>
                        <a:pt x="180" y="61"/>
                      </a:lnTo>
                      <a:lnTo>
                        <a:pt x="180" y="58"/>
                      </a:lnTo>
                      <a:lnTo>
                        <a:pt x="179" y="54"/>
                      </a:lnTo>
                      <a:lnTo>
                        <a:pt x="178" y="50"/>
                      </a:lnTo>
                      <a:lnTo>
                        <a:pt x="178" y="47"/>
                      </a:lnTo>
                      <a:lnTo>
                        <a:pt x="176" y="44"/>
                      </a:lnTo>
                      <a:lnTo>
                        <a:pt x="174" y="41"/>
                      </a:lnTo>
                      <a:lnTo>
                        <a:pt x="171" y="38"/>
                      </a:lnTo>
                      <a:lnTo>
                        <a:pt x="169" y="36"/>
                      </a:lnTo>
                      <a:lnTo>
                        <a:pt x="167" y="34"/>
                      </a:lnTo>
                      <a:lnTo>
                        <a:pt x="165" y="31"/>
                      </a:lnTo>
                      <a:lnTo>
                        <a:pt x="163" y="29"/>
                      </a:lnTo>
                      <a:lnTo>
                        <a:pt x="160" y="26"/>
                      </a:lnTo>
                      <a:lnTo>
                        <a:pt x="163" y="31"/>
                      </a:lnTo>
                      <a:lnTo>
                        <a:pt x="165" y="37"/>
                      </a:lnTo>
                      <a:lnTo>
                        <a:pt x="167" y="43"/>
                      </a:lnTo>
                      <a:lnTo>
                        <a:pt x="169" y="50"/>
                      </a:lnTo>
                      <a:lnTo>
                        <a:pt x="170" y="56"/>
                      </a:lnTo>
                      <a:lnTo>
                        <a:pt x="171" y="64"/>
                      </a:lnTo>
                      <a:lnTo>
                        <a:pt x="172" y="70"/>
                      </a:lnTo>
                      <a:lnTo>
                        <a:pt x="172" y="77"/>
                      </a:lnTo>
                      <a:lnTo>
                        <a:pt x="172" y="86"/>
                      </a:lnTo>
                      <a:lnTo>
                        <a:pt x="170" y="96"/>
                      </a:lnTo>
                      <a:lnTo>
                        <a:pt x="168" y="106"/>
                      </a:lnTo>
                      <a:lnTo>
                        <a:pt x="166" y="114"/>
                      </a:lnTo>
                      <a:lnTo>
                        <a:pt x="162" y="124"/>
                      </a:lnTo>
                      <a:lnTo>
                        <a:pt x="158" y="131"/>
                      </a:lnTo>
                      <a:lnTo>
                        <a:pt x="154" y="139"/>
                      </a:lnTo>
                      <a:lnTo>
                        <a:pt x="148" y="145"/>
                      </a:lnTo>
                      <a:lnTo>
                        <a:pt x="143" y="151"/>
                      </a:lnTo>
                      <a:lnTo>
                        <a:pt x="136" y="157"/>
                      </a:lnTo>
                      <a:lnTo>
                        <a:pt x="130" y="162"/>
                      </a:lnTo>
                      <a:lnTo>
                        <a:pt x="123" y="167"/>
                      </a:lnTo>
                      <a:lnTo>
                        <a:pt x="115" y="169"/>
                      </a:lnTo>
                      <a:lnTo>
                        <a:pt x="107" y="171"/>
                      </a:lnTo>
                      <a:lnTo>
                        <a:pt x="99" y="174"/>
                      </a:lnTo>
                      <a:lnTo>
                        <a:pt x="91" y="174"/>
                      </a:lnTo>
                      <a:lnTo>
                        <a:pt x="83" y="174"/>
                      </a:lnTo>
                      <a:lnTo>
                        <a:pt x="75" y="171"/>
                      </a:lnTo>
                      <a:lnTo>
                        <a:pt x="67" y="169"/>
                      </a:lnTo>
                      <a:lnTo>
                        <a:pt x="59" y="167"/>
                      </a:lnTo>
                      <a:lnTo>
                        <a:pt x="52" y="162"/>
                      </a:lnTo>
                      <a:lnTo>
                        <a:pt x="45" y="157"/>
                      </a:lnTo>
                      <a:lnTo>
                        <a:pt x="39" y="151"/>
                      </a:lnTo>
                      <a:lnTo>
                        <a:pt x="33" y="145"/>
                      </a:lnTo>
                      <a:lnTo>
                        <a:pt x="28" y="139"/>
                      </a:lnTo>
                      <a:lnTo>
                        <a:pt x="23" y="131"/>
                      </a:lnTo>
                      <a:lnTo>
                        <a:pt x="19" y="124"/>
                      </a:lnTo>
                      <a:lnTo>
                        <a:pt x="16" y="114"/>
                      </a:lnTo>
                      <a:lnTo>
                        <a:pt x="13" y="106"/>
                      </a:lnTo>
                      <a:lnTo>
                        <a:pt x="11" y="96"/>
                      </a:lnTo>
                      <a:lnTo>
                        <a:pt x="10" y="86"/>
                      </a:lnTo>
                      <a:lnTo>
                        <a:pt x="9" y="77"/>
                      </a:lnTo>
                      <a:lnTo>
                        <a:pt x="10" y="65"/>
                      </a:lnTo>
                      <a:lnTo>
                        <a:pt x="11" y="54"/>
                      </a:lnTo>
                      <a:lnTo>
                        <a:pt x="14" y="43"/>
                      </a:lnTo>
                      <a:lnTo>
                        <a:pt x="18" y="34"/>
                      </a:lnTo>
                      <a:lnTo>
                        <a:pt x="22" y="24"/>
                      </a:lnTo>
                      <a:lnTo>
                        <a:pt x="27" y="16"/>
                      </a:lnTo>
                      <a:lnTo>
                        <a:pt x="33" y="7"/>
                      </a:lnTo>
                      <a:lnTo>
                        <a:pt x="40" y="0"/>
                      </a:lnTo>
                      <a:lnTo>
                        <a:pt x="37" y="1"/>
                      </a:lnTo>
                      <a:lnTo>
                        <a:pt x="35" y="2"/>
                      </a:lnTo>
                      <a:lnTo>
                        <a:pt x="32" y="4"/>
                      </a:lnTo>
                      <a:lnTo>
                        <a:pt x="29" y="6"/>
                      </a:lnTo>
                      <a:lnTo>
                        <a:pt x="26" y="7"/>
                      </a:lnTo>
                      <a:lnTo>
                        <a:pt x="23" y="8"/>
                      </a:lnTo>
                      <a:lnTo>
                        <a:pt x="21" y="11"/>
                      </a:lnTo>
                      <a:lnTo>
                        <a:pt x="18" y="12"/>
                      </a:lnTo>
                      <a:lnTo>
                        <a:pt x="14" y="19"/>
                      </a:lnTo>
                      <a:lnTo>
                        <a:pt x="11" y="26"/>
                      </a:lnTo>
                      <a:lnTo>
                        <a:pt x="7" y="34"/>
                      </a:lnTo>
                      <a:lnTo>
                        <a:pt x="5" y="42"/>
                      </a:lnTo>
                      <a:lnTo>
                        <a:pt x="3" y="50"/>
                      </a:lnTo>
                      <a:lnTo>
                        <a:pt x="1" y="59"/>
                      </a:lnTo>
                      <a:lnTo>
                        <a:pt x="0" y="67"/>
                      </a:lnTo>
                      <a:lnTo>
                        <a:pt x="0" y="77"/>
                      </a:lnTo>
                      <a:lnTo>
                        <a:pt x="1" y="88"/>
                      </a:lnTo>
                      <a:lnTo>
                        <a:pt x="2" y="98"/>
                      </a:lnTo>
                      <a:lnTo>
                        <a:pt x="4" y="109"/>
                      </a:lnTo>
                      <a:lnTo>
                        <a:pt x="7" y="119"/>
                      </a:lnTo>
                      <a:lnTo>
                        <a:pt x="11" y="128"/>
                      </a:lnTo>
                      <a:lnTo>
                        <a:pt x="16" y="137"/>
                      </a:lnTo>
                      <a:lnTo>
                        <a:pt x="21" y="145"/>
                      </a:lnTo>
                      <a:lnTo>
                        <a:pt x="27" y="154"/>
                      </a:lnTo>
                      <a:lnTo>
                        <a:pt x="33" y="159"/>
                      </a:lnTo>
                      <a:lnTo>
                        <a:pt x="40" y="167"/>
                      </a:lnTo>
                      <a:lnTo>
                        <a:pt x="47" y="171"/>
                      </a:lnTo>
                      <a:lnTo>
                        <a:pt x="55" y="176"/>
                      </a:lnTo>
                      <a:lnTo>
                        <a:pt x="64" y="180"/>
                      </a:lnTo>
                      <a:lnTo>
                        <a:pt x="73" y="182"/>
                      </a:lnTo>
                      <a:lnTo>
                        <a:pt x="82" y="185"/>
                      </a:lnTo>
                      <a:lnTo>
                        <a:pt x="91" y="185"/>
                      </a:lnTo>
                      <a:lnTo>
                        <a:pt x="100" y="185"/>
                      </a:lnTo>
                      <a:lnTo>
                        <a:pt x="109" y="182"/>
                      </a:lnTo>
                      <a:lnTo>
                        <a:pt x="118" y="180"/>
                      </a:lnTo>
                      <a:lnTo>
                        <a:pt x="126" y="176"/>
                      </a:lnTo>
                      <a:lnTo>
                        <a:pt x="134" y="171"/>
                      </a:lnTo>
                      <a:lnTo>
                        <a:pt x="141" y="167"/>
                      </a:lnTo>
                      <a:lnTo>
                        <a:pt x="148" y="159"/>
                      </a:lnTo>
                      <a:lnTo>
                        <a:pt x="155" y="154"/>
                      </a:lnTo>
                      <a:lnTo>
                        <a:pt x="160" y="145"/>
                      </a:lnTo>
                      <a:lnTo>
                        <a:pt x="166" y="137"/>
                      </a:lnTo>
                      <a:lnTo>
                        <a:pt x="170" y="128"/>
                      </a:lnTo>
                      <a:lnTo>
                        <a:pt x="174" y="119"/>
                      </a:lnTo>
                      <a:lnTo>
                        <a:pt x="177" y="109"/>
                      </a:lnTo>
                      <a:lnTo>
                        <a:pt x="179" y="98"/>
                      </a:lnTo>
                      <a:lnTo>
                        <a:pt x="181" y="88"/>
                      </a:lnTo>
                      <a:lnTo>
                        <a:pt x="181" y="77"/>
                      </a:lnTo>
                      <a:close/>
                    </a:path>
                  </a:pathLst>
                </a:custGeom>
                <a:solidFill>
                  <a:srgbClr val="F7CFA7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TW" altLang="en-US"/>
                </a:p>
              </p:txBody>
            </p:sp>
            <p:sp>
              <p:nvSpPr>
                <p:cNvPr id="149" name="Freeform 87"/>
                <p:cNvSpPr>
                  <a:spLocks/>
                </p:cNvSpPr>
                <p:nvPr/>
              </p:nvSpPr>
              <p:spPr bwMode="auto">
                <a:xfrm>
                  <a:off x="1144" y="2646"/>
                  <a:ext cx="35" cy="30"/>
                </a:xfrm>
                <a:custGeom>
                  <a:avLst/>
                  <a:gdLst/>
                  <a:ahLst/>
                  <a:cxnLst>
                    <a:cxn ang="0">
                      <a:pos x="171" y="77"/>
                    </a:cxn>
                    <a:cxn ang="0">
                      <a:pos x="171" y="66"/>
                    </a:cxn>
                    <a:cxn ang="0">
                      <a:pos x="169" y="55"/>
                    </a:cxn>
                    <a:cxn ang="0">
                      <a:pos x="166" y="46"/>
                    </a:cxn>
                    <a:cxn ang="0">
                      <a:pos x="162" y="39"/>
                    </a:cxn>
                    <a:cxn ang="0">
                      <a:pos x="157" y="33"/>
                    </a:cxn>
                    <a:cxn ang="0">
                      <a:pos x="152" y="28"/>
                    </a:cxn>
                    <a:cxn ang="0">
                      <a:pos x="146" y="23"/>
                    </a:cxn>
                    <a:cxn ang="0">
                      <a:pos x="147" y="27"/>
                    </a:cxn>
                    <a:cxn ang="0">
                      <a:pos x="155" y="41"/>
                    </a:cxn>
                    <a:cxn ang="0">
                      <a:pos x="160" y="57"/>
                    </a:cxn>
                    <a:cxn ang="0">
                      <a:pos x="162" y="73"/>
                    </a:cxn>
                    <a:cxn ang="0">
                      <a:pos x="162" y="91"/>
                    </a:cxn>
                    <a:cxn ang="0">
                      <a:pos x="159" y="109"/>
                    </a:cxn>
                    <a:cxn ang="0">
                      <a:pos x="153" y="125"/>
                    </a:cxn>
                    <a:cxn ang="0">
                      <a:pos x="145" y="141"/>
                    </a:cxn>
                    <a:cxn ang="0">
                      <a:pos x="135" y="153"/>
                    </a:cxn>
                    <a:cxn ang="0">
                      <a:pos x="123" y="162"/>
                    </a:cxn>
                    <a:cxn ang="0">
                      <a:pos x="109" y="169"/>
                    </a:cxn>
                    <a:cxn ang="0">
                      <a:pos x="94" y="173"/>
                    </a:cxn>
                    <a:cxn ang="0">
                      <a:pos x="78" y="173"/>
                    </a:cxn>
                    <a:cxn ang="0">
                      <a:pos x="63" y="169"/>
                    </a:cxn>
                    <a:cxn ang="0">
                      <a:pos x="49" y="162"/>
                    </a:cxn>
                    <a:cxn ang="0">
                      <a:pos x="36" y="153"/>
                    </a:cxn>
                    <a:cxn ang="0">
                      <a:pos x="26" y="141"/>
                    </a:cxn>
                    <a:cxn ang="0">
                      <a:pos x="18" y="125"/>
                    </a:cxn>
                    <a:cxn ang="0">
                      <a:pos x="12" y="109"/>
                    </a:cxn>
                    <a:cxn ang="0">
                      <a:pos x="9" y="91"/>
                    </a:cxn>
                    <a:cxn ang="0">
                      <a:pos x="9" y="69"/>
                    </a:cxn>
                    <a:cxn ang="0">
                      <a:pos x="15" y="45"/>
                    </a:cxn>
                    <a:cxn ang="0">
                      <a:pos x="26" y="24"/>
                    </a:cxn>
                    <a:cxn ang="0">
                      <a:pos x="41" y="7"/>
                    </a:cxn>
                    <a:cxn ang="0">
                      <a:pos x="46" y="2"/>
                    </a:cxn>
                    <a:cxn ang="0">
                      <a:pos x="39" y="4"/>
                    </a:cxn>
                    <a:cxn ang="0">
                      <a:pos x="33" y="6"/>
                    </a:cxn>
                    <a:cxn ang="0">
                      <a:pos x="27" y="10"/>
                    </a:cxn>
                    <a:cxn ang="0">
                      <a:pos x="18" y="18"/>
                    </a:cxn>
                    <a:cxn ang="0">
                      <a:pos x="9" y="34"/>
                    </a:cxn>
                    <a:cxn ang="0">
                      <a:pos x="3" y="52"/>
                    </a:cxn>
                    <a:cxn ang="0">
                      <a:pos x="0" y="71"/>
                    </a:cxn>
                    <a:cxn ang="0">
                      <a:pos x="0" y="93"/>
                    </a:cxn>
                    <a:cxn ang="0">
                      <a:pos x="3" y="112"/>
                    </a:cxn>
                    <a:cxn ang="0">
                      <a:pos x="10" y="131"/>
                    </a:cxn>
                    <a:cxn ang="0">
                      <a:pos x="19" y="147"/>
                    </a:cxn>
                    <a:cxn ang="0">
                      <a:pos x="31" y="161"/>
                    </a:cxn>
                    <a:cxn ang="0">
                      <a:pos x="44" y="172"/>
                    </a:cxn>
                    <a:cxn ang="0">
                      <a:pos x="61" y="180"/>
                    </a:cxn>
                    <a:cxn ang="0">
                      <a:pos x="77" y="184"/>
                    </a:cxn>
                    <a:cxn ang="0">
                      <a:pos x="95" y="184"/>
                    </a:cxn>
                    <a:cxn ang="0">
                      <a:pos x="111" y="180"/>
                    </a:cxn>
                    <a:cxn ang="0">
                      <a:pos x="127" y="172"/>
                    </a:cxn>
                    <a:cxn ang="0">
                      <a:pos x="140" y="161"/>
                    </a:cxn>
                    <a:cxn ang="0">
                      <a:pos x="152" y="147"/>
                    </a:cxn>
                    <a:cxn ang="0">
                      <a:pos x="161" y="131"/>
                    </a:cxn>
                    <a:cxn ang="0">
                      <a:pos x="168" y="112"/>
                    </a:cxn>
                    <a:cxn ang="0">
                      <a:pos x="171" y="93"/>
                    </a:cxn>
                  </a:cxnLst>
                  <a:rect l="0" t="0" r="r" b="b"/>
                  <a:pathLst>
                    <a:path w="172" h="184">
                      <a:moveTo>
                        <a:pt x="172" y="82"/>
                      </a:moveTo>
                      <a:lnTo>
                        <a:pt x="171" y="77"/>
                      </a:lnTo>
                      <a:lnTo>
                        <a:pt x="171" y="71"/>
                      </a:lnTo>
                      <a:lnTo>
                        <a:pt x="171" y="66"/>
                      </a:lnTo>
                      <a:lnTo>
                        <a:pt x="170" y="60"/>
                      </a:lnTo>
                      <a:lnTo>
                        <a:pt x="169" y="55"/>
                      </a:lnTo>
                      <a:lnTo>
                        <a:pt x="168" y="51"/>
                      </a:lnTo>
                      <a:lnTo>
                        <a:pt x="166" y="46"/>
                      </a:lnTo>
                      <a:lnTo>
                        <a:pt x="165" y="41"/>
                      </a:lnTo>
                      <a:lnTo>
                        <a:pt x="162" y="39"/>
                      </a:lnTo>
                      <a:lnTo>
                        <a:pt x="160" y="36"/>
                      </a:lnTo>
                      <a:lnTo>
                        <a:pt x="157" y="33"/>
                      </a:lnTo>
                      <a:lnTo>
                        <a:pt x="154" y="30"/>
                      </a:lnTo>
                      <a:lnTo>
                        <a:pt x="152" y="28"/>
                      </a:lnTo>
                      <a:lnTo>
                        <a:pt x="149" y="25"/>
                      </a:lnTo>
                      <a:lnTo>
                        <a:pt x="146" y="23"/>
                      </a:lnTo>
                      <a:lnTo>
                        <a:pt x="143" y="21"/>
                      </a:lnTo>
                      <a:lnTo>
                        <a:pt x="147" y="27"/>
                      </a:lnTo>
                      <a:lnTo>
                        <a:pt x="151" y="34"/>
                      </a:lnTo>
                      <a:lnTo>
                        <a:pt x="155" y="41"/>
                      </a:lnTo>
                      <a:lnTo>
                        <a:pt x="157" y="48"/>
                      </a:lnTo>
                      <a:lnTo>
                        <a:pt x="160" y="57"/>
                      </a:lnTo>
                      <a:lnTo>
                        <a:pt x="161" y="65"/>
                      </a:lnTo>
                      <a:lnTo>
                        <a:pt x="162" y="73"/>
                      </a:lnTo>
                      <a:lnTo>
                        <a:pt x="163" y="82"/>
                      </a:lnTo>
                      <a:lnTo>
                        <a:pt x="162" y="91"/>
                      </a:lnTo>
                      <a:lnTo>
                        <a:pt x="161" y="100"/>
                      </a:lnTo>
                      <a:lnTo>
                        <a:pt x="159" y="109"/>
                      </a:lnTo>
                      <a:lnTo>
                        <a:pt x="157" y="118"/>
                      </a:lnTo>
                      <a:lnTo>
                        <a:pt x="153" y="125"/>
                      </a:lnTo>
                      <a:lnTo>
                        <a:pt x="149" y="133"/>
                      </a:lnTo>
                      <a:lnTo>
                        <a:pt x="145" y="141"/>
                      </a:lnTo>
                      <a:lnTo>
                        <a:pt x="140" y="147"/>
                      </a:lnTo>
                      <a:lnTo>
                        <a:pt x="135" y="153"/>
                      </a:lnTo>
                      <a:lnTo>
                        <a:pt x="129" y="157"/>
                      </a:lnTo>
                      <a:lnTo>
                        <a:pt x="123" y="162"/>
                      </a:lnTo>
                      <a:lnTo>
                        <a:pt x="116" y="166"/>
                      </a:lnTo>
                      <a:lnTo>
                        <a:pt x="109" y="169"/>
                      </a:lnTo>
                      <a:lnTo>
                        <a:pt x="102" y="172"/>
                      </a:lnTo>
                      <a:lnTo>
                        <a:pt x="94" y="173"/>
                      </a:lnTo>
                      <a:lnTo>
                        <a:pt x="86" y="173"/>
                      </a:lnTo>
                      <a:lnTo>
                        <a:pt x="78" y="173"/>
                      </a:lnTo>
                      <a:lnTo>
                        <a:pt x="71" y="172"/>
                      </a:lnTo>
                      <a:lnTo>
                        <a:pt x="63" y="169"/>
                      </a:lnTo>
                      <a:lnTo>
                        <a:pt x="55" y="166"/>
                      </a:lnTo>
                      <a:lnTo>
                        <a:pt x="49" y="162"/>
                      </a:lnTo>
                      <a:lnTo>
                        <a:pt x="42" y="157"/>
                      </a:lnTo>
                      <a:lnTo>
                        <a:pt x="36" y="153"/>
                      </a:lnTo>
                      <a:lnTo>
                        <a:pt x="31" y="147"/>
                      </a:lnTo>
                      <a:lnTo>
                        <a:pt x="26" y="141"/>
                      </a:lnTo>
                      <a:lnTo>
                        <a:pt x="22" y="133"/>
                      </a:lnTo>
                      <a:lnTo>
                        <a:pt x="18" y="125"/>
                      </a:lnTo>
                      <a:lnTo>
                        <a:pt x="15" y="118"/>
                      </a:lnTo>
                      <a:lnTo>
                        <a:pt x="12" y="109"/>
                      </a:lnTo>
                      <a:lnTo>
                        <a:pt x="10" y="100"/>
                      </a:lnTo>
                      <a:lnTo>
                        <a:pt x="9" y="91"/>
                      </a:lnTo>
                      <a:lnTo>
                        <a:pt x="9" y="82"/>
                      </a:lnTo>
                      <a:lnTo>
                        <a:pt x="9" y="69"/>
                      </a:lnTo>
                      <a:lnTo>
                        <a:pt x="12" y="57"/>
                      </a:lnTo>
                      <a:lnTo>
                        <a:pt x="15" y="45"/>
                      </a:lnTo>
                      <a:lnTo>
                        <a:pt x="20" y="34"/>
                      </a:lnTo>
                      <a:lnTo>
                        <a:pt x="26" y="24"/>
                      </a:lnTo>
                      <a:lnTo>
                        <a:pt x="33" y="15"/>
                      </a:lnTo>
                      <a:lnTo>
                        <a:pt x="41" y="7"/>
                      </a:lnTo>
                      <a:lnTo>
                        <a:pt x="49" y="0"/>
                      </a:lnTo>
                      <a:lnTo>
                        <a:pt x="46" y="2"/>
                      </a:lnTo>
                      <a:lnTo>
                        <a:pt x="43" y="3"/>
                      </a:lnTo>
                      <a:lnTo>
                        <a:pt x="39" y="4"/>
                      </a:lnTo>
                      <a:lnTo>
                        <a:pt x="36" y="5"/>
                      </a:lnTo>
                      <a:lnTo>
                        <a:pt x="33" y="6"/>
                      </a:lnTo>
                      <a:lnTo>
                        <a:pt x="30" y="7"/>
                      </a:lnTo>
                      <a:lnTo>
                        <a:pt x="27" y="10"/>
                      </a:lnTo>
                      <a:lnTo>
                        <a:pt x="23" y="11"/>
                      </a:lnTo>
                      <a:lnTo>
                        <a:pt x="18" y="18"/>
                      </a:lnTo>
                      <a:lnTo>
                        <a:pt x="13" y="25"/>
                      </a:lnTo>
                      <a:lnTo>
                        <a:pt x="9" y="34"/>
                      </a:lnTo>
                      <a:lnTo>
                        <a:pt x="6" y="43"/>
                      </a:lnTo>
                      <a:lnTo>
                        <a:pt x="3" y="52"/>
                      </a:lnTo>
                      <a:lnTo>
                        <a:pt x="1" y="61"/>
                      </a:lnTo>
                      <a:lnTo>
                        <a:pt x="0" y="71"/>
                      </a:lnTo>
                      <a:lnTo>
                        <a:pt x="0" y="82"/>
                      </a:lnTo>
                      <a:lnTo>
                        <a:pt x="0" y="93"/>
                      </a:lnTo>
                      <a:lnTo>
                        <a:pt x="1" y="102"/>
                      </a:lnTo>
                      <a:lnTo>
                        <a:pt x="3" y="112"/>
                      </a:lnTo>
                      <a:lnTo>
                        <a:pt x="6" y="121"/>
                      </a:lnTo>
                      <a:lnTo>
                        <a:pt x="10" y="131"/>
                      </a:lnTo>
                      <a:lnTo>
                        <a:pt x="14" y="139"/>
                      </a:lnTo>
                      <a:lnTo>
                        <a:pt x="19" y="147"/>
                      </a:lnTo>
                      <a:lnTo>
                        <a:pt x="25" y="154"/>
                      </a:lnTo>
                      <a:lnTo>
                        <a:pt x="31" y="161"/>
                      </a:lnTo>
                      <a:lnTo>
                        <a:pt x="37" y="167"/>
                      </a:lnTo>
                      <a:lnTo>
                        <a:pt x="44" y="172"/>
                      </a:lnTo>
                      <a:lnTo>
                        <a:pt x="52" y="176"/>
                      </a:lnTo>
                      <a:lnTo>
                        <a:pt x="61" y="180"/>
                      </a:lnTo>
                      <a:lnTo>
                        <a:pt x="69" y="182"/>
                      </a:lnTo>
                      <a:lnTo>
                        <a:pt x="77" y="184"/>
                      </a:lnTo>
                      <a:lnTo>
                        <a:pt x="86" y="184"/>
                      </a:lnTo>
                      <a:lnTo>
                        <a:pt x="95" y="184"/>
                      </a:lnTo>
                      <a:lnTo>
                        <a:pt x="103" y="182"/>
                      </a:lnTo>
                      <a:lnTo>
                        <a:pt x="111" y="180"/>
                      </a:lnTo>
                      <a:lnTo>
                        <a:pt x="119" y="176"/>
                      </a:lnTo>
                      <a:lnTo>
                        <a:pt x="127" y="172"/>
                      </a:lnTo>
                      <a:lnTo>
                        <a:pt x="134" y="167"/>
                      </a:lnTo>
                      <a:lnTo>
                        <a:pt x="140" y="161"/>
                      </a:lnTo>
                      <a:lnTo>
                        <a:pt x="147" y="154"/>
                      </a:lnTo>
                      <a:lnTo>
                        <a:pt x="152" y="147"/>
                      </a:lnTo>
                      <a:lnTo>
                        <a:pt x="157" y="139"/>
                      </a:lnTo>
                      <a:lnTo>
                        <a:pt x="161" y="131"/>
                      </a:lnTo>
                      <a:lnTo>
                        <a:pt x="165" y="121"/>
                      </a:lnTo>
                      <a:lnTo>
                        <a:pt x="168" y="112"/>
                      </a:lnTo>
                      <a:lnTo>
                        <a:pt x="170" y="102"/>
                      </a:lnTo>
                      <a:lnTo>
                        <a:pt x="171" y="93"/>
                      </a:lnTo>
                      <a:lnTo>
                        <a:pt x="172" y="82"/>
                      </a:lnTo>
                      <a:close/>
                    </a:path>
                  </a:pathLst>
                </a:custGeom>
                <a:solidFill>
                  <a:srgbClr val="F7D2A9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TW" altLang="en-US"/>
                </a:p>
              </p:txBody>
            </p:sp>
            <p:sp>
              <p:nvSpPr>
                <p:cNvPr id="150" name="Freeform 88"/>
                <p:cNvSpPr>
                  <a:spLocks/>
                </p:cNvSpPr>
                <p:nvPr/>
              </p:nvSpPr>
              <p:spPr bwMode="auto">
                <a:xfrm>
                  <a:off x="1145" y="2645"/>
                  <a:ext cx="33" cy="30"/>
                </a:xfrm>
                <a:custGeom>
                  <a:avLst/>
                  <a:gdLst/>
                  <a:ahLst/>
                  <a:cxnLst>
                    <a:cxn ang="0">
                      <a:pos x="163" y="77"/>
                    </a:cxn>
                    <a:cxn ang="0">
                      <a:pos x="161" y="63"/>
                    </a:cxn>
                    <a:cxn ang="0">
                      <a:pos x="158" y="50"/>
                    </a:cxn>
                    <a:cxn ang="0">
                      <a:pos x="154" y="38"/>
                    </a:cxn>
                    <a:cxn ang="0">
                      <a:pos x="149" y="31"/>
                    </a:cxn>
                    <a:cxn ang="0">
                      <a:pos x="145" y="27"/>
                    </a:cxn>
                    <a:cxn ang="0">
                      <a:pos x="141" y="24"/>
                    </a:cxn>
                    <a:cxn ang="0">
                      <a:pos x="137" y="21"/>
                    </a:cxn>
                    <a:cxn ang="0">
                      <a:pos x="133" y="18"/>
                    </a:cxn>
                    <a:cxn ang="0">
                      <a:pos x="130" y="17"/>
                    </a:cxn>
                    <a:cxn ang="0">
                      <a:pos x="127" y="14"/>
                    </a:cxn>
                    <a:cxn ang="0">
                      <a:pos x="123" y="13"/>
                    </a:cxn>
                    <a:cxn ang="0">
                      <a:pos x="129" y="18"/>
                    </a:cxn>
                    <a:cxn ang="0">
                      <a:pos x="140" y="33"/>
                    </a:cxn>
                    <a:cxn ang="0">
                      <a:pos x="149" y="51"/>
                    </a:cxn>
                    <a:cxn ang="0">
                      <a:pos x="153" y="73"/>
                    </a:cxn>
                    <a:cxn ang="0">
                      <a:pos x="154" y="92"/>
                    </a:cxn>
                    <a:cxn ang="0">
                      <a:pos x="151" y="109"/>
                    </a:cxn>
                    <a:cxn ang="0">
                      <a:pos x="145" y="125"/>
                    </a:cxn>
                    <a:cxn ang="0">
                      <a:pos x="138" y="139"/>
                    </a:cxn>
                    <a:cxn ang="0">
                      <a:pos x="128" y="151"/>
                    </a:cxn>
                    <a:cxn ang="0">
                      <a:pos x="116" y="159"/>
                    </a:cxn>
                    <a:cxn ang="0">
                      <a:pos x="103" y="166"/>
                    </a:cxn>
                    <a:cxn ang="0">
                      <a:pos x="89" y="170"/>
                    </a:cxn>
                    <a:cxn ang="0">
                      <a:pos x="75" y="170"/>
                    </a:cxn>
                    <a:cxn ang="0">
                      <a:pos x="61" y="166"/>
                    </a:cxn>
                    <a:cxn ang="0">
                      <a:pos x="47" y="159"/>
                    </a:cxn>
                    <a:cxn ang="0">
                      <a:pos x="35" y="151"/>
                    </a:cxn>
                    <a:cxn ang="0">
                      <a:pos x="26" y="139"/>
                    </a:cxn>
                    <a:cxn ang="0">
                      <a:pos x="18" y="125"/>
                    </a:cxn>
                    <a:cxn ang="0">
                      <a:pos x="12" y="109"/>
                    </a:cxn>
                    <a:cxn ang="0">
                      <a:pos x="10" y="92"/>
                    </a:cxn>
                    <a:cxn ang="0">
                      <a:pos x="9" y="77"/>
                    </a:cxn>
                    <a:cxn ang="0">
                      <a:pos x="12" y="61"/>
                    </a:cxn>
                    <a:cxn ang="0">
                      <a:pos x="18" y="42"/>
                    </a:cxn>
                    <a:cxn ang="0">
                      <a:pos x="33" y="19"/>
                    </a:cxn>
                    <a:cxn ang="0">
                      <a:pos x="48" y="7"/>
                    </a:cxn>
                    <a:cxn ang="0">
                      <a:pos x="60" y="1"/>
                    </a:cxn>
                    <a:cxn ang="0">
                      <a:pos x="62" y="0"/>
                    </a:cxn>
                    <a:cxn ang="0">
                      <a:pos x="52" y="1"/>
                    </a:cxn>
                    <a:cxn ang="0">
                      <a:pos x="44" y="4"/>
                    </a:cxn>
                    <a:cxn ang="0">
                      <a:pos x="35" y="6"/>
                    </a:cxn>
                    <a:cxn ang="0">
                      <a:pos x="24" y="14"/>
                    </a:cxn>
                    <a:cxn ang="0">
                      <a:pos x="13" y="31"/>
                    </a:cxn>
                    <a:cxn ang="0">
                      <a:pos x="5" y="50"/>
                    </a:cxn>
                    <a:cxn ang="0">
                      <a:pos x="1" y="72"/>
                    </a:cxn>
                    <a:cxn ang="0">
                      <a:pos x="1" y="93"/>
                    </a:cxn>
                    <a:cxn ang="0">
                      <a:pos x="4" y="113"/>
                    </a:cxn>
                    <a:cxn ang="0">
                      <a:pos x="10" y="131"/>
                    </a:cxn>
                    <a:cxn ang="0">
                      <a:pos x="19" y="146"/>
                    </a:cxn>
                    <a:cxn ang="0">
                      <a:pos x="30" y="158"/>
                    </a:cxn>
                    <a:cxn ang="0">
                      <a:pos x="43" y="169"/>
                    </a:cxn>
                    <a:cxn ang="0">
                      <a:pos x="58" y="176"/>
                    </a:cxn>
                    <a:cxn ang="0">
                      <a:pos x="74" y="181"/>
                    </a:cxn>
                    <a:cxn ang="0">
                      <a:pos x="90" y="181"/>
                    </a:cxn>
                    <a:cxn ang="0">
                      <a:pos x="106" y="176"/>
                    </a:cxn>
                    <a:cxn ang="0">
                      <a:pos x="121" y="169"/>
                    </a:cxn>
                    <a:cxn ang="0">
                      <a:pos x="134" y="158"/>
                    </a:cxn>
                    <a:cxn ang="0">
                      <a:pos x="145" y="146"/>
                    </a:cxn>
                    <a:cxn ang="0">
                      <a:pos x="153" y="131"/>
                    </a:cxn>
                    <a:cxn ang="0">
                      <a:pos x="159" y="113"/>
                    </a:cxn>
                    <a:cxn ang="0">
                      <a:pos x="163" y="93"/>
                    </a:cxn>
                  </a:cxnLst>
                  <a:rect l="0" t="0" r="r" b="b"/>
                  <a:pathLst>
                    <a:path w="163" h="181">
                      <a:moveTo>
                        <a:pt x="163" y="84"/>
                      </a:moveTo>
                      <a:lnTo>
                        <a:pt x="163" y="77"/>
                      </a:lnTo>
                      <a:lnTo>
                        <a:pt x="162" y="71"/>
                      </a:lnTo>
                      <a:lnTo>
                        <a:pt x="161" y="63"/>
                      </a:lnTo>
                      <a:lnTo>
                        <a:pt x="160" y="57"/>
                      </a:lnTo>
                      <a:lnTo>
                        <a:pt x="158" y="50"/>
                      </a:lnTo>
                      <a:lnTo>
                        <a:pt x="156" y="44"/>
                      </a:lnTo>
                      <a:lnTo>
                        <a:pt x="154" y="38"/>
                      </a:lnTo>
                      <a:lnTo>
                        <a:pt x="151" y="33"/>
                      </a:lnTo>
                      <a:lnTo>
                        <a:pt x="149" y="31"/>
                      </a:lnTo>
                      <a:lnTo>
                        <a:pt x="147" y="30"/>
                      </a:lnTo>
                      <a:lnTo>
                        <a:pt x="145" y="27"/>
                      </a:lnTo>
                      <a:lnTo>
                        <a:pt x="143" y="26"/>
                      </a:lnTo>
                      <a:lnTo>
                        <a:pt x="141" y="24"/>
                      </a:lnTo>
                      <a:lnTo>
                        <a:pt x="139" y="23"/>
                      </a:lnTo>
                      <a:lnTo>
                        <a:pt x="137" y="21"/>
                      </a:lnTo>
                      <a:lnTo>
                        <a:pt x="135" y="19"/>
                      </a:lnTo>
                      <a:lnTo>
                        <a:pt x="133" y="18"/>
                      </a:lnTo>
                      <a:lnTo>
                        <a:pt x="132" y="18"/>
                      </a:lnTo>
                      <a:lnTo>
                        <a:pt x="130" y="17"/>
                      </a:lnTo>
                      <a:lnTo>
                        <a:pt x="128" y="15"/>
                      </a:lnTo>
                      <a:lnTo>
                        <a:pt x="127" y="14"/>
                      </a:lnTo>
                      <a:lnTo>
                        <a:pt x="125" y="13"/>
                      </a:lnTo>
                      <a:lnTo>
                        <a:pt x="123" y="13"/>
                      </a:lnTo>
                      <a:lnTo>
                        <a:pt x="122" y="12"/>
                      </a:lnTo>
                      <a:lnTo>
                        <a:pt x="129" y="18"/>
                      </a:lnTo>
                      <a:lnTo>
                        <a:pt x="135" y="25"/>
                      </a:lnTo>
                      <a:lnTo>
                        <a:pt x="140" y="33"/>
                      </a:lnTo>
                      <a:lnTo>
                        <a:pt x="145" y="42"/>
                      </a:lnTo>
                      <a:lnTo>
                        <a:pt x="149" y="51"/>
                      </a:lnTo>
                      <a:lnTo>
                        <a:pt x="152" y="62"/>
                      </a:lnTo>
                      <a:lnTo>
                        <a:pt x="153" y="73"/>
                      </a:lnTo>
                      <a:lnTo>
                        <a:pt x="154" y="84"/>
                      </a:lnTo>
                      <a:lnTo>
                        <a:pt x="154" y="92"/>
                      </a:lnTo>
                      <a:lnTo>
                        <a:pt x="153" y="101"/>
                      </a:lnTo>
                      <a:lnTo>
                        <a:pt x="151" y="109"/>
                      </a:lnTo>
                      <a:lnTo>
                        <a:pt x="148" y="117"/>
                      </a:lnTo>
                      <a:lnTo>
                        <a:pt x="145" y="125"/>
                      </a:lnTo>
                      <a:lnTo>
                        <a:pt x="142" y="132"/>
                      </a:lnTo>
                      <a:lnTo>
                        <a:pt x="138" y="139"/>
                      </a:lnTo>
                      <a:lnTo>
                        <a:pt x="133" y="145"/>
                      </a:lnTo>
                      <a:lnTo>
                        <a:pt x="128" y="151"/>
                      </a:lnTo>
                      <a:lnTo>
                        <a:pt x="122" y="156"/>
                      </a:lnTo>
                      <a:lnTo>
                        <a:pt x="116" y="159"/>
                      </a:lnTo>
                      <a:lnTo>
                        <a:pt x="110" y="163"/>
                      </a:lnTo>
                      <a:lnTo>
                        <a:pt x="103" y="166"/>
                      </a:lnTo>
                      <a:lnTo>
                        <a:pt x="97" y="169"/>
                      </a:lnTo>
                      <a:lnTo>
                        <a:pt x="89" y="170"/>
                      </a:lnTo>
                      <a:lnTo>
                        <a:pt x="82" y="170"/>
                      </a:lnTo>
                      <a:lnTo>
                        <a:pt x="75" y="170"/>
                      </a:lnTo>
                      <a:lnTo>
                        <a:pt x="68" y="169"/>
                      </a:lnTo>
                      <a:lnTo>
                        <a:pt x="61" y="166"/>
                      </a:lnTo>
                      <a:lnTo>
                        <a:pt x="54" y="163"/>
                      </a:lnTo>
                      <a:lnTo>
                        <a:pt x="47" y="159"/>
                      </a:lnTo>
                      <a:lnTo>
                        <a:pt x="41" y="156"/>
                      </a:lnTo>
                      <a:lnTo>
                        <a:pt x="35" y="151"/>
                      </a:lnTo>
                      <a:lnTo>
                        <a:pt x="30" y="145"/>
                      </a:lnTo>
                      <a:lnTo>
                        <a:pt x="26" y="139"/>
                      </a:lnTo>
                      <a:lnTo>
                        <a:pt x="21" y="132"/>
                      </a:lnTo>
                      <a:lnTo>
                        <a:pt x="18" y="125"/>
                      </a:lnTo>
                      <a:lnTo>
                        <a:pt x="15" y="117"/>
                      </a:lnTo>
                      <a:lnTo>
                        <a:pt x="12" y="109"/>
                      </a:lnTo>
                      <a:lnTo>
                        <a:pt x="11" y="101"/>
                      </a:lnTo>
                      <a:lnTo>
                        <a:pt x="10" y="92"/>
                      </a:lnTo>
                      <a:lnTo>
                        <a:pt x="9" y="84"/>
                      </a:lnTo>
                      <a:lnTo>
                        <a:pt x="9" y="77"/>
                      </a:lnTo>
                      <a:lnTo>
                        <a:pt x="10" y="68"/>
                      </a:lnTo>
                      <a:lnTo>
                        <a:pt x="12" y="61"/>
                      </a:lnTo>
                      <a:lnTo>
                        <a:pt x="13" y="55"/>
                      </a:lnTo>
                      <a:lnTo>
                        <a:pt x="18" y="42"/>
                      </a:lnTo>
                      <a:lnTo>
                        <a:pt x="25" y="30"/>
                      </a:lnTo>
                      <a:lnTo>
                        <a:pt x="33" y="19"/>
                      </a:lnTo>
                      <a:lnTo>
                        <a:pt x="43" y="11"/>
                      </a:lnTo>
                      <a:lnTo>
                        <a:pt x="48" y="7"/>
                      </a:lnTo>
                      <a:lnTo>
                        <a:pt x="54" y="5"/>
                      </a:lnTo>
                      <a:lnTo>
                        <a:pt x="60" y="1"/>
                      </a:lnTo>
                      <a:lnTo>
                        <a:pt x="66" y="0"/>
                      </a:lnTo>
                      <a:lnTo>
                        <a:pt x="62" y="0"/>
                      </a:lnTo>
                      <a:lnTo>
                        <a:pt x="57" y="1"/>
                      </a:lnTo>
                      <a:lnTo>
                        <a:pt x="52" y="1"/>
                      </a:lnTo>
                      <a:lnTo>
                        <a:pt x="48" y="2"/>
                      </a:lnTo>
                      <a:lnTo>
                        <a:pt x="44" y="4"/>
                      </a:lnTo>
                      <a:lnTo>
                        <a:pt x="39" y="5"/>
                      </a:lnTo>
                      <a:lnTo>
                        <a:pt x="35" y="6"/>
                      </a:lnTo>
                      <a:lnTo>
                        <a:pt x="31" y="7"/>
                      </a:lnTo>
                      <a:lnTo>
                        <a:pt x="24" y="14"/>
                      </a:lnTo>
                      <a:lnTo>
                        <a:pt x="18" y="23"/>
                      </a:lnTo>
                      <a:lnTo>
                        <a:pt x="13" y="31"/>
                      </a:lnTo>
                      <a:lnTo>
                        <a:pt x="9" y="41"/>
                      </a:lnTo>
                      <a:lnTo>
                        <a:pt x="5" y="50"/>
                      </a:lnTo>
                      <a:lnTo>
                        <a:pt x="2" y="61"/>
                      </a:lnTo>
                      <a:lnTo>
                        <a:pt x="1" y="72"/>
                      </a:lnTo>
                      <a:lnTo>
                        <a:pt x="0" y="84"/>
                      </a:lnTo>
                      <a:lnTo>
                        <a:pt x="1" y="93"/>
                      </a:lnTo>
                      <a:lnTo>
                        <a:pt x="2" y="103"/>
                      </a:lnTo>
                      <a:lnTo>
                        <a:pt x="4" y="113"/>
                      </a:lnTo>
                      <a:lnTo>
                        <a:pt x="7" y="121"/>
                      </a:lnTo>
                      <a:lnTo>
                        <a:pt x="10" y="131"/>
                      </a:lnTo>
                      <a:lnTo>
                        <a:pt x="14" y="138"/>
                      </a:lnTo>
                      <a:lnTo>
                        <a:pt x="19" y="146"/>
                      </a:lnTo>
                      <a:lnTo>
                        <a:pt x="24" y="152"/>
                      </a:lnTo>
                      <a:lnTo>
                        <a:pt x="30" y="158"/>
                      </a:lnTo>
                      <a:lnTo>
                        <a:pt x="36" y="164"/>
                      </a:lnTo>
                      <a:lnTo>
                        <a:pt x="43" y="169"/>
                      </a:lnTo>
                      <a:lnTo>
                        <a:pt x="50" y="174"/>
                      </a:lnTo>
                      <a:lnTo>
                        <a:pt x="58" y="176"/>
                      </a:lnTo>
                      <a:lnTo>
                        <a:pt x="66" y="178"/>
                      </a:lnTo>
                      <a:lnTo>
                        <a:pt x="74" y="181"/>
                      </a:lnTo>
                      <a:lnTo>
                        <a:pt x="82" y="181"/>
                      </a:lnTo>
                      <a:lnTo>
                        <a:pt x="90" y="181"/>
                      </a:lnTo>
                      <a:lnTo>
                        <a:pt x="98" y="178"/>
                      </a:lnTo>
                      <a:lnTo>
                        <a:pt x="106" y="176"/>
                      </a:lnTo>
                      <a:lnTo>
                        <a:pt x="114" y="174"/>
                      </a:lnTo>
                      <a:lnTo>
                        <a:pt x="121" y="169"/>
                      </a:lnTo>
                      <a:lnTo>
                        <a:pt x="127" y="164"/>
                      </a:lnTo>
                      <a:lnTo>
                        <a:pt x="134" y="158"/>
                      </a:lnTo>
                      <a:lnTo>
                        <a:pt x="139" y="152"/>
                      </a:lnTo>
                      <a:lnTo>
                        <a:pt x="145" y="146"/>
                      </a:lnTo>
                      <a:lnTo>
                        <a:pt x="149" y="138"/>
                      </a:lnTo>
                      <a:lnTo>
                        <a:pt x="153" y="131"/>
                      </a:lnTo>
                      <a:lnTo>
                        <a:pt x="157" y="121"/>
                      </a:lnTo>
                      <a:lnTo>
                        <a:pt x="159" y="113"/>
                      </a:lnTo>
                      <a:lnTo>
                        <a:pt x="161" y="103"/>
                      </a:lnTo>
                      <a:lnTo>
                        <a:pt x="163" y="93"/>
                      </a:lnTo>
                      <a:lnTo>
                        <a:pt x="163" y="84"/>
                      </a:lnTo>
                      <a:close/>
                    </a:path>
                  </a:pathLst>
                </a:custGeom>
                <a:solidFill>
                  <a:srgbClr val="F8D4AB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TW" altLang="en-US"/>
                </a:p>
              </p:txBody>
            </p:sp>
            <p:sp>
              <p:nvSpPr>
                <p:cNvPr id="151" name="Freeform 89"/>
                <p:cNvSpPr>
                  <a:spLocks noEditPoints="1"/>
                </p:cNvSpPr>
                <p:nvPr/>
              </p:nvSpPr>
              <p:spPr bwMode="auto">
                <a:xfrm>
                  <a:off x="1146" y="2645"/>
                  <a:ext cx="31" cy="29"/>
                </a:xfrm>
                <a:custGeom>
                  <a:avLst/>
                  <a:gdLst/>
                  <a:ahLst/>
                  <a:cxnLst>
                    <a:cxn ang="0">
                      <a:pos x="152" y="67"/>
                    </a:cxn>
                    <a:cxn ang="0">
                      <a:pos x="146" y="43"/>
                    </a:cxn>
                    <a:cxn ang="0">
                      <a:pos x="134" y="23"/>
                    </a:cxn>
                    <a:cxn ang="0">
                      <a:pos x="133" y="21"/>
                    </a:cxn>
                    <a:cxn ang="0">
                      <a:pos x="131" y="20"/>
                    </a:cxn>
                    <a:cxn ang="0">
                      <a:pos x="119" y="13"/>
                    </a:cxn>
                    <a:cxn ang="0">
                      <a:pos x="86" y="1"/>
                    </a:cxn>
                    <a:cxn ang="0">
                      <a:pos x="52" y="1"/>
                    </a:cxn>
                    <a:cxn ang="0">
                      <a:pos x="24" y="17"/>
                    </a:cxn>
                    <a:cxn ang="0">
                      <a:pos x="6" y="47"/>
                    </a:cxn>
                    <a:cxn ang="0">
                      <a:pos x="0" y="84"/>
                    </a:cxn>
                    <a:cxn ang="0">
                      <a:pos x="3" y="111"/>
                    </a:cxn>
                    <a:cxn ang="0">
                      <a:pos x="13" y="135"/>
                    </a:cxn>
                    <a:cxn ang="0">
                      <a:pos x="27" y="155"/>
                    </a:cxn>
                    <a:cxn ang="0">
                      <a:pos x="46" y="168"/>
                    </a:cxn>
                    <a:cxn ang="0">
                      <a:pos x="69" y="175"/>
                    </a:cxn>
                    <a:cxn ang="0">
                      <a:pos x="93" y="174"/>
                    </a:cxn>
                    <a:cxn ang="0">
                      <a:pos x="114" y="164"/>
                    </a:cxn>
                    <a:cxn ang="0">
                      <a:pos x="131" y="149"/>
                    </a:cxn>
                    <a:cxn ang="0">
                      <a:pos x="144" y="127"/>
                    </a:cxn>
                    <a:cxn ang="0">
                      <a:pos x="152" y="102"/>
                    </a:cxn>
                    <a:cxn ang="0">
                      <a:pos x="145" y="84"/>
                    </a:cxn>
                    <a:cxn ang="0">
                      <a:pos x="142" y="108"/>
                    </a:cxn>
                    <a:cxn ang="0">
                      <a:pos x="133" y="129"/>
                    </a:cxn>
                    <a:cxn ang="0">
                      <a:pos x="120" y="146"/>
                    </a:cxn>
                    <a:cxn ang="0">
                      <a:pos x="103" y="158"/>
                    </a:cxn>
                    <a:cxn ang="0">
                      <a:pos x="84" y="164"/>
                    </a:cxn>
                    <a:cxn ang="0">
                      <a:pos x="64" y="163"/>
                    </a:cxn>
                    <a:cxn ang="0">
                      <a:pos x="44" y="155"/>
                    </a:cxn>
                    <a:cxn ang="0">
                      <a:pos x="28" y="141"/>
                    </a:cxn>
                    <a:cxn ang="0">
                      <a:pos x="17" y="122"/>
                    </a:cxn>
                    <a:cxn ang="0">
                      <a:pos x="10" y="101"/>
                    </a:cxn>
                    <a:cxn ang="0">
                      <a:pos x="9" y="75"/>
                    </a:cxn>
                    <a:cxn ang="0">
                      <a:pos x="14" y="53"/>
                    </a:cxn>
                    <a:cxn ang="0">
                      <a:pos x="24" y="32"/>
                    </a:cxn>
                    <a:cxn ang="0">
                      <a:pos x="38" y="17"/>
                    </a:cxn>
                    <a:cxn ang="0">
                      <a:pos x="57" y="7"/>
                    </a:cxn>
                    <a:cxn ang="0">
                      <a:pos x="77" y="2"/>
                    </a:cxn>
                    <a:cxn ang="0">
                      <a:pos x="97" y="7"/>
                    </a:cxn>
                    <a:cxn ang="0">
                      <a:pos x="115" y="17"/>
                    </a:cxn>
                    <a:cxn ang="0">
                      <a:pos x="129" y="32"/>
                    </a:cxn>
                    <a:cxn ang="0">
                      <a:pos x="139" y="53"/>
                    </a:cxn>
                    <a:cxn ang="0">
                      <a:pos x="144" y="75"/>
                    </a:cxn>
                  </a:cxnLst>
                  <a:rect l="0" t="0" r="r" b="b"/>
                  <a:pathLst>
                    <a:path w="154" h="175">
                      <a:moveTo>
                        <a:pt x="154" y="84"/>
                      </a:moveTo>
                      <a:lnTo>
                        <a:pt x="153" y="75"/>
                      </a:lnTo>
                      <a:lnTo>
                        <a:pt x="152" y="67"/>
                      </a:lnTo>
                      <a:lnTo>
                        <a:pt x="151" y="59"/>
                      </a:lnTo>
                      <a:lnTo>
                        <a:pt x="148" y="50"/>
                      </a:lnTo>
                      <a:lnTo>
                        <a:pt x="146" y="43"/>
                      </a:lnTo>
                      <a:lnTo>
                        <a:pt x="142" y="36"/>
                      </a:lnTo>
                      <a:lnTo>
                        <a:pt x="138" y="29"/>
                      </a:lnTo>
                      <a:lnTo>
                        <a:pt x="134" y="23"/>
                      </a:lnTo>
                      <a:lnTo>
                        <a:pt x="134" y="23"/>
                      </a:lnTo>
                      <a:lnTo>
                        <a:pt x="133" y="21"/>
                      </a:lnTo>
                      <a:lnTo>
                        <a:pt x="133" y="21"/>
                      </a:lnTo>
                      <a:lnTo>
                        <a:pt x="132" y="21"/>
                      </a:lnTo>
                      <a:lnTo>
                        <a:pt x="131" y="20"/>
                      </a:lnTo>
                      <a:lnTo>
                        <a:pt x="131" y="20"/>
                      </a:lnTo>
                      <a:lnTo>
                        <a:pt x="130" y="20"/>
                      </a:lnTo>
                      <a:lnTo>
                        <a:pt x="130" y="19"/>
                      </a:lnTo>
                      <a:lnTo>
                        <a:pt x="119" y="13"/>
                      </a:lnTo>
                      <a:lnTo>
                        <a:pt x="108" y="8"/>
                      </a:lnTo>
                      <a:lnTo>
                        <a:pt x="97" y="4"/>
                      </a:lnTo>
                      <a:lnTo>
                        <a:pt x="86" y="1"/>
                      </a:lnTo>
                      <a:lnTo>
                        <a:pt x="75" y="0"/>
                      </a:lnTo>
                      <a:lnTo>
                        <a:pt x="64" y="0"/>
                      </a:lnTo>
                      <a:lnTo>
                        <a:pt x="52" y="1"/>
                      </a:lnTo>
                      <a:lnTo>
                        <a:pt x="40" y="2"/>
                      </a:lnTo>
                      <a:lnTo>
                        <a:pt x="32" y="9"/>
                      </a:lnTo>
                      <a:lnTo>
                        <a:pt x="24" y="17"/>
                      </a:lnTo>
                      <a:lnTo>
                        <a:pt x="17" y="26"/>
                      </a:lnTo>
                      <a:lnTo>
                        <a:pt x="11" y="36"/>
                      </a:lnTo>
                      <a:lnTo>
                        <a:pt x="6" y="47"/>
                      </a:lnTo>
                      <a:lnTo>
                        <a:pt x="3" y="59"/>
                      </a:lnTo>
                      <a:lnTo>
                        <a:pt x="0" y="71"/>
                      </a:lnTo>
                      <a:lnTo>
                        <a:pt x="0" y="84"/>
                      </a:lnTo>
                      <a:lnTo>
                        <a:pt x="0" y="93"/>
                      </a:lnTo>
                      <a:lnTo>
                        <a:pt x="1" y="102"/>
                      </a:lnTo>
                      <a:lnTo>
                        <a:pt x="3" y="111"/>
                      </a:lnTo>
                      <a:lnTo>
                        <a:pt x="6" y="120"/>
                      </a:lnTo>
                      <a:lnTo>
                        <a:pt x="9" y="127"/>
                      </a:lnTo>
                      <a:lnTo>
                        <a:pt x="13" y="135"/>
                      </a:lnTo>
                      <a:lnTo>
                        <a:pt x="17" y="143"/>
                      </a:lnTo>
                      <a:lnTo>
                        <a:pt x="22" y="149"/>
                      </a:lnTo>
                      <a:lnTo>
                        <a:pt x="27" y="155"/>
                      </a:lnTo>
                      <a:lnTo>
                        <a:pt x="33" y="159"/>
                      </a:lnTo>
                      <a:lnTo>
                        <a:pt x="40" y="164"/>
                      </a:lnTo>
                      <a:lnTo>
                        <a:pt x="46" y="168"/>
                      </a:lnTo>
                      <a:lnTo>
                        <a:pt x="54" y="171"/>
                      </a:lnTo>
                      <a:lnTo>
                        <a:pt x="62" y="174"/>
                      </a:lnTo>
                      <a:lnTo>
                        <a:pt x="69" y="175"/>
                      </a:lnTo>
                      <a:lnTo>
                        <a:pt x="77" y="175"/>
                      </a:lnTo>
                      <a:lnTo>
                        <a:pt x="85" y="175"/>
                      </a:lnTo>
                      <a:lnTo>
                        <a:pt x="93" y="174"/>
                      </a:lnTo>
                      <a:lnTo>
                        <a:pt x="100" y="171"/>
                      </a:lnTo>
                      <a:lnTo>
                        <a:pt x="107" y="168"/>
                      </a:lnTo>
                      <a:lnTo>
                        <a:pt x="114" y="164"/>
                      </a:lnTo>
                      <a:lnTo>
                        <a:pt x="120" y="159"/>
                      </a:lnTo>
                      <a:lnTo>
                        <a:pt x="126" y="155"/>
                      </a:lnTo>
                      <a:lnTo>
                        <a:pt x="131" y="149"/>
                      </a:lnTo>
                      <a:lnTo>
                        <a:pt x="136" y="143"/>
                      </a:lnTo>
                      <a:lnTo>
                        <a:pt x="140" y="135"/>
                      </a:lnTo>
                      <a:lnTo>
                        <a:pt x="144" y="127"/>
                      </a:lnTo>
                      <a:lnTo>
                        <a:pt x="148" y="120"/>
                      </a:lnTo>
                      <a:lnTo>
                        <a:pt x="150" y="111"/>
                      </a:lnTo>
                      <a:lnTo>
                        <a:pt x="152" y="102"/>
                      </a:lnTo>
                      <a:lnTo>
                        <a:pt x="153" y="93"/>
                      </a:lnTo>
                      <a:lnTo>
                        <a:pt x="154" y="84"/>
                      </a:lnTo>
                      <a:close/>
                      <a:moveTo>
                        <a:pt x="145" y="84"/>
                      </a:moveTo>
                      <a:lnTo>
                        <a:pt x="144" y="92"/>
                      </a:lnTo>
                      <a:lnTo>
                        <a:pt x="143" y="101"/>
                      </a:lnTo>
                      <a:lnTo>
                        <a:pt x="142" y="108"/>
                      </a:lnTo>
                      <a:lnTo>
                        <a:pt x="139" y="115"/>
                      </a:lnTo>
                      <a:lnTo>
                        <a:pt x="136" y="122"/>
                      </a:lnTo>
                      <a:lnTo>
                        <a:pt x="133" y="129"/>
                      </a:lnTo>
                      <a:lnTo>
                        <a:pt x="129" y="135"/>
                      </a:lnTo>
                      <a:lnTo>
                        <a:pt x="125" y="141"/>
                      </a:lnTo>
                      <a:lnTo>
                        <a:pt x="120" y="146"/>
                      </a:lnTo>
                      <a:lnTo>
                        <a:pt x="115" y="151"/>
                      </a:lnTo>
                      <a:lnTo>
                        <a:pt x="109" y="155"/>
                      </a:lnTo>
                      <a:lnTo>
                        <a:pt x="103" y="158"/>
                      </a:lnTo>
                      <a:lnTo>
                        <a:pt x="97" y="161"/>
                      </a:lnTo>
                      <a:lnTo>
                        <a:pt x="91" y="163"/>
                      </a:lnTo>
                      <a:lnTo>
                        <a:pt x="84" y="164"/>
                      </a:lnTo>
                      <a:lnTo>
                        <a:pt x="77" y="164"/>
                      </a:lnTo>
                      <a:lnTo>
                        <a:pt x="70" y="164"/>
                      </a:lnTo>
                      <a:lnTo>
                        <a:pt x="64" y="163"/>
                      </a:lnTo>
                      <a:lnTo>
                        <a:pt x="57" y="161"/>
                      </a:lnTo>
                      <a:lnTo>
                        <a:pt x="51" y="158"/>
                      </a:lnTo>
                      <a:lnTo>
                        <a:pt x="44" y="155"/>
                      </a:lnTo>
                      <a:lnTo>
                        <a:pt x="38" y="151"/>
                      </a:lnTo>
                      <a:lnTo>
                        <a:pt x="33" y="146"/>
                      </a:lnTo>
                      <a:lnTo>
                        <a:pt x="28" y="141"/>
                      </a:lnTo>
                      <a:lnTo>
                        <a:pt x="24" y="135"/>
                      </a:lnTo>
                      <a:lnTo>
                        <a:pt x="20" y="129"/>
                      </a:lnTo>
                      <a:lnTo>
                        <a:pt x="17" y="122"/>
                      </a:lnTo>
                      <a:lnTo>
                        <a:pt x="14" y="115"/>
                      </a:lnTo>
                      <a:lnTo>
                        <a:pt x="12" y="108"/>
                      </a:lnTo>
                      <a:lnTo>
                        <a:pt x="10" y="101"/>
                      </a:lnTo>
                      <a:lnTo>
                        <a:pt x="9" y="92"/>
                      </a:lnTo>
                      <a:lnTo>
                        <a:pt x="9" y="84"/>
                      </a:lnTo>
                      <a:lnTo>
                        <a:pt x="9" y="75"/>
                      </a:lnTo>
                      <a:lnTo>
                        <a:pt x="10" y="67"/>
                      </a:lnTo>
                      <a:lnTo>
                        <a:pt x="12" y="60"/>
                      </a:lnTo>
                      <a:lnTo>
                        <a:pt x="14" y="53"/>
                      </a:lnTo>
                      <a:lnTo>
                        <a:pt x="17" y="45"/>
                      </a:lnTo>
                      <a:lnTo>
                        <a:pt x="20" y="38"/>
                      </a:lnTo>
                      <a:lnTo>
                        <a:pt x="24" y="32"/>
                      </a:lnTo>
                      <a:lnTo>
                        <a:pt x="28" y="26"/>
                      </a:lnTo>
                      <a:lnTo>
                        <a:pt x="33" y="21"/>
                      </a:lnTo>
                      <a:lnTo>
                        <a:pt x="38" y="17"/>
                      </a:lnTo>
                      <a:lnTo>
                        <a:pt x="44" y="13"/>
                      </a:lnTo>
                      <a:lnTo>
                        <a:pt x="51" y="9"/>
                      </a:lnTo>
                      <a:lnTo>
                        <a:pt x="57" y="7"/>
                      </a:lnTo>
                      <a:lnTo>
                        <a:pt x="64" y="5"/>
                      </a:lnTo>
                      <a:lnTo>
                        <a:pt x="70" y="4"/>
                      </a:lnTo>
                      <a:lnTo>
                        <a:pt x="77" y="2"/>
                      </a:lnTo>
                      <a:lnTo>
                        <a:pt x="84" y="4"/>
                      </a:lnTo>
                      <a:lnTo>
                        <a:pt x="91" y="5"/>
                      </a:lnTo>
                      <a:lnTo>
                        <a:pt x="97" y="7"/>
                      </a:lnTo>
                      <a:lnTo>
                        <a:pt x="103" y="9"/>
                      </a:lnTo>
                      <a:lnTo>
                        <a:pt x="109" y="13"/>
                      </a:lnTo>
                      <a:lnTo>
                        <a:pt x="115" y="17"/>
                      </a:lnTo>
                      <a:lnTo>
                        <a:pt x="120" y="21"/>
                      </a:lnTo>
                      <a:lnTo>
                        <a:pt x="125" y="26"/>
                      </a:lnTo>
                      <a:lnTo>
                        <a:pt x="129" y="32"/>
                      </a:lnTo>
                      <a:lnTo>
                        <a:pt x="133" y="38"/>
                      </a:lnTo>
                      <a:lnTo>
                        <a:pt x="136" y="45"/>
                      </a:lnTo>
                      <a:lnTo>
                        <a:pt x="139" y="53"/>
                      </a:lnTo>
                      <a:lnTo>
                        <a:pt x="142" y="60"/>
                      </a:lnTo>
                      <a:lnTo>
                        <a:pt x="143" y="67"/>
                      </a:lnTo>
                      <a:lnTo>
                        <a:pt x="144" y="75"/>
                      </a:lnTo>
                      <a:lnTo>
                        <a:pt x="145" y="84"/>
                      </a:lnTo>
                      <a:close/>
                    </a:path>
                  </a:pathLst>
                </a:custGeom>
                <a:solidFill>
                  <a:srgbClr val="F8D4AB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TW" altLang="en-US"/>
                </a:p>
              </p:txBody>
            </p:sp>
            <p:sp>
              <p:nvSpPr>
                <p:cNvPr id="152" name="Freeform 90"/>
                <p:cNvSpPr>
                  <a:spLocks noEditPoints="1"/>
                </p:cNvSpPr>
                <p:nvPr/>
              </p:nvSpPr>
              <p:spPr bwMode="auto">
                <a:xfrm>
                  <a:off x="1147" y="2645"/>
                  <a:ext cx="29" cy="29"/>
                </a:xfrm>
                <a:custGeom>
                  <a:avLst/>
                  <a:gdLst/>
                  <a:ahLst/>
                  <a:cxnLst>
                    <a:cxn ang="0">
                      <a:pos x="143" y="62"/>
                    </a:cxn>
                    <a:cxn ang="0">
                      <a:pos x="131" y="33"/>
                    </a:cxn>
                    <a:cxn ang="0">
                      <a:pos x="113" y="12"/>
                    </a:cxn>
                    <a:cxn ang="0">
                      <a:pos x="92" y="4"/>
                    </a:cxn>
                    <a:cxn ang="0">
                      <a:pos x="71" y="0"/>
                    </a:cxn>
                    <a:cxn ang="0">
                      <a:pos x="51" y="1"/>
                    </a:cxn>
                    <a:cxn ang="0">
                      <a:pos x="34" y="11"/>
                    </a:cxn>
                    <a:cxn ang="0">
                      <a:pos x="12" y="36"/>
                    </a:cxn>
                    <a:cxn ang="0">
                      <a:pos x="4" y="55"/>
                    </a:cxn>
                    <a:cxn ang="0">
                      <a:pos x="0" y="77"/>
                    </a:cxn>
                    <a:cxn ang="0">
                      <a:pos x="2" y="101"/>
                    </a:cxn>
                    <a:cxn ang="0">
                      <a:pos x="9" y="125"/>
                    </a:cxn>
                    <a:cxn ang="0">
                      <a:pos x="21" y="145"/>
                    </a:cxn>
                    <a:cxn ang="0">
                      <a:pos x="38" y="159"/>
                    </a:cxn>
                    <a:cxn ang="0">
                      <a:pos x="59" y="169"/>
                    </a:cxn>
                    <a:cxn ang="0">
                      <a:pos x="80" y="170"/>
                    </a:cxn>
                    <a:cxn ang="0">
                      <a:pos x="101" y="163"/>
                    </a:cxn>
                    <a:cxn ang="0">
                      <a:pos x="119" y="151"/>
                    </a:cxn>
                    <a:cxn ang="0">
                      <a:pos x="133" y="132"/>
                    </a:cxn>
                    <a:cxn ang="0">
                      <a:pos x="142" y="109"/>
                    </a:cxn>
                    <a:cxn ang="0">
                      <a:pos x="145" y="84"/>
                    </a:cxn>
                    <a:cxn ang="0">
                      <a:pos x="135" y="99"/>
                    </a:cxn>
                    <a:cxn ang="0">
                      <a:pos x="128" y="120"/>
                    </a:cxn>
                    <a:cxn ang="0">
                      <a:pos x="118" y="138"/>
                    </a:cxn>
                    <a:cxn ang="0">
                      <a:pos x="103" y="150"/>
                    </a:cxn>
                    <a:cxn ang="0">
                      <a:pos x="86" y="158"/>
                    </a:cxn>
                    <a:cxn ang="0">
                      <a:pos x="67" y="159"/>
                    </a:cxn>
                    <a:cxn ang="0">
                      <a:pos x="49" y="153"/>
                    </a:cxn>
                    <a:cxn ang="0">
                      <a:pos x="32" y="143"/>
                    </a:cxn>
                    <a:cxn ang="0">
                      <a:pos x="20" y="126"/>
                    </a:cxn>
                    <a:cxn ang="0">
                      <a:pos x="12" y="107"/>
                    </a:cxn>
                    <a:cxn ang="0">
                      <a:pos x="9" y="84"/>
                    </a:cxn>
                    <a:cxn ang="0">
                      <a:pos x="12" y="61"/>
                    </a:cxn>
                    <a:cxn ang="0">
                      <a:pos x="20" y="42"/>
                    </a:cxn>
                    <a:cxn ang="0">
                      <a:pos x="32" y="25"/>
                    </a:cxn>
                    <a:cxn ang="0">
                      <a:pos x="49" y="14"/>
                    </a:cxn>
                    <a:cxn ang="0">
                      <a:pos x="67" y="8"/>
                    </a:cxn>
                    <a:cxn ang="0">
                      <a:pos x="86" y="9"/>
                    </a:cxn>
                    <a:cxn ang="0">
                      <a:pos x="103" y="18"/>
                    </a:cxn>
                    <a:cxn ang="0">
                      <a:pos x="118" y="30"/>
                    </a:cxn>
                    <a:cxn ang="0">
                      <a:pos x="128" y="48"/>
                    </a:cxn>
                    <a:cxn ang="0">
                      <a:pos x="135" y="68"/>
                    </a:cxn>
                  </a:cxnLst>
                  <a:rect l="0" t="0" r="r" b="b"/>
                  <a:pathLst>
                    <a:path w="145" h="170">
                      <a:moveTo>
                        <a:pt x="145" y="84"/>
                      </a:moveTo>
                      <a:lnTo>
                        <a:pt x="144" y="73"/>
                      </a:lnTo>
                      <a:lnTo>
                        <a:pt x="143" y="62"/>
                      </a:lnTo>
                      <a:lnTo>
                        <a:pt x="140" y="51"/>
                      </a:lnTo>
                      <a:lnTo>
                        <a:pt x="136" y="42"/>
                      </a:lnTo>
                      <a:lnTo>
                        <a:pt x="131" y="33"/>
                      </a:lnTo>
                      <a:lnTo>
                        <a:pt x="126" y="25"/>
                      </a:lnTo>
                      <a:lnTo>
                        <a:pt x="120" y="18"/>
                      </a:lnTo>
                      <a:lnTo>
                        <a:pt x="113" y="12"/>
                      </a:lnTo>
                      <a:lnTo>
                        <a:pt x="106" y="8"/>
                      </a:lnTo>
                      <a:lnTo>
                        <a:pt x="99" y="6"/>
                      </a:lnTo>
                      <a:lnTo>
                        <a:pt x="92" y="4"/>
                      </a:lnTo>
                      <a:lnTo>
                        <a:pt x="85" y="2"/>
                      </a:lnTo>
                      <a:lnTo>
                        <a:pt x="78" y="1"/>
                      </a:lnTo>
                      <a:lnTo>
                        <a:pt x="71" y="0"/>
                      </a:lnTo>
                      <a:lnTo>
                        <a:pt x="64" y="0"/>
                      </a:lnTo>
                      <a:lnTo>
                        <a:pt x="57" y="0"/>
                      </a:lnTo>
                      <a:lnTo>
                        <a:pt x="51" y="1"/>
                      </a:lnTo>
                      <a:lnTo>
                        <a:pt x="45" y="5"/>
                      </a:lnTo>
                      <a:lnTo>
                        <a:pt x="39" y="7"/>
                      </a:lnTo>
                      <a:lnTo>
                        <a:pt x="34" y="11"/>
                      </a:lnTo>
                      <a:lnTo>
                        <a:pt x="24" y="19"/>
                      </a:lnTo>
                      <a:lnTo>
                        <a:pt x="16" y="30"/>
                      </a:lnTo>
                      <a:lnTo>
                        <a:pt x="12" y="36"/>
                      </a:lnTo>
                      <a:lnTo>
                        <a:pt x="9" y="42"/>
                      </a:lnTo>
                      <a:lnTo>
                        <a:pt x="7" y="48"/>
                      </a:lnTo>
                      <a:lnTo>
                        <a:pt x="4" y="55"/>
                      </a:lnTo>
                      <a:lnTo>
                        <a:pt x="3" y="61"/>
                      </a:lnTo>
                      <a:lnTo>
                        <a:pt x="1" y="68"/>
                      </a:lnTo>
                      <a:lnTo>
                        <a:pt x="0" y="77"/>
                      </a:lnTo>
                      <a:lnTo>
                        <a:pt x="0" y="84"/>
                      </a:lnTo>
                      <a:lnTo>
                        <a:pt x="1" y="92"/>
                      </a:lnTo>
                      <a:lnTo>
                        <a:pt x="2" y="101"/>
                      </a:lnTo>
                      <a:lnTo>
                        <a:pt x="3" y="109"/>
                      </a:lnTo>
                      <a:lnTo>
                        <a:pt x="6" y="117"/>
                      </a:lnTo>
                      <a:lnTo>
                        <a:pt x="9" y="125"/>
                      </a:lnTo>
                      <a:lnTo>
                        <a:pt x="12" y="132"/>
                      </a:lnTo>
                      <a:lnTo>
                        <a:pt x="17" y="139"/>
                      </a:lnTo>
                      <a:lnTo>
                        <a:pt x="21" y="145"/>
                      </a:lnTo>
                      <a:lnTo>
                        <a:pt x="26" y="151"/>
                      </a:lnTo>
                      <a:lnTo>
                        <a:pt x="32" y="156"/>
                      </a:lnTo>
                      <a:lnTo>
                        <a:pt x="38" y="159"/>
                      </a:lnTo>
                      <a:lnTo>
                        <a:pt x="45" y="163"/>
                      </a:lnTo>
                      <a:lnTo>
                        <a:pt x="52" y="166"/>
                      </a:lnTo>
                      <a:lnTo>
                        <a:pt x="59" y="169"/>
                      </a:lnTo>
                      <a:lnTo>
                        <a:pt x="66" y="170"/>
                      </a:lnTo>
                      <a:lnTo>
                        <a:pt x="73" y="170"/>
                      </a:lnTo>
                      <a:lnTo>
                        <a:pt x="80" y="170"/>
                      </a:lnTo>
                      <a:lnTo>
                        <a:pt x="88" y="169"/>
                      </a:lnTo>
                      <a:lnTo>
                        <a:pt x="94" y="166"/>
                      </a:lnTo>
                      <a:lnTo>
                        <a:pt x="101" y="163"/>
                      </a:lnTo>
                      <a:lnTo>
                        <a:pt x="107" y="159"/>
                      </a:lnTo>
                      <a:lnTo>
                        <a:pt x="113" y="156"/>
                      </a:lnTo>
                      <a:lnTo>
                        <a:pt x="119" y="151"/>
                      </a:lnTo>
                      <a:lnTo>
                        <a:pt x="124" y="145"/>
                      </a:lnTo>
                      <a:lnTo>
                        <a:pt x="129" y="139"/>
                      </a:lnTo>
                      <a:lnTo>
                        <a:pt x="133" y="132"/>
                      </a:lnTo>
                      <a:lnTo>
                        <a:pt x="136" y="125"/>
                      </a:lnTo>
                      <a:lnTo>
                        <a:pt x="139" y="117"/>
                      </a:lnTo>
                      <a:lnTo>
                        <a:pt x="142" y="109"/>
                      </a:lnTo>
                      <a:lnTo>
                        <a:pt x="144" y="101"/>
                      </a:lnTo>
                      <a:lnTo>
                        <a:pt x="145" y="92"/>
                      </a:lnTo>
                      <a:lnTo>
                        <a:pt x="145" y="84"/>
                      </a:lnTo>
                      <a:close/>
                      <a:moveTo>
                        <a:pt x="136" y="84"/>
                      </a:moveTo>
                      <a:lnTo>
                        <a:pt x="136" y="91"/>
                      </a:lnTo>
                      <a:lnTo>
                        <a:pt x="135" y="99"/>
                      </a:lnTo>
                      <a:lnTo>
                        <a:pt x="133" y="107"/>
                      </a:lnTo>
                      <a:lnTo>
                        <a:pt x="131" y="113"/>
                      </a:lnTo>
                      <a:lnTo>
                        <a:pt x="128" y="120"/>
                      </a:lnTo>
                      <a:lnTo>
                        <a:pt x="125" y="126"/>
                      </a:lnTo>
                      <a:lnTo>
                        <a:pt x="122" y="132"/>
                      </a:lnTo>
                      <a:lnTo>
                        <a:pt x="118" y="138"/>
                      </a:lnTo>
                      <a:lnTo>
                        <a:pt x="113" y="143"/>
                      </a:lnTo>
                      <a:lnTo>
                        <a:pt x="108" y="146"/>
                      </a:lnTo>
                      <a:lnTo>
                        <a:pt x="103" y="150"/>
                      </a:lnTo>
                      <a:lnTo>
                        <a:pt x="98" y="153"/>
                      </a:lnTo>
                      <a:lnTo>
                        <a:pt x="92" y="156"/>
                      </a:lnTo>
                      <a:lnTo>
                        <a:pt x="86" y="158"/>
                      </a:lnTo>
                      <a:lnTo>
                        <a:pt x="80" y="159"/>
                      </a:lnTo>
                      <a:lnTo>
                        <a:pt x="73" y="159"/>
                      </a:lnTo>
                      <a:lnTo>
                        <a:pt x="67" y="159"/>
                      </a:lnTo>
                      <a:lnTo>
                        <a:pt x="60" y="158"/>
                      </a:lnTo>
                      <a:lnTo>
                        <a:pt x="54" y="156"/>
                      </a:lnTo>
                      <a:lnTo>
                        <a:pt x="49" y="153"/>
                      </a:lnTo>
                      <a:lnTo>
                        <a:pt x="42" y="150"/>
                      </a:lnTo>
                      <a:lnTo>
                        <a:pt x="37" y="146"/>
                      </a:lnTo>
                      <a:lnTo>
                        <a:pt x="32" y="143"/>
                      </a:lnTo>
                      <a:lnTo>
                        <a:pt x="28" y="138"/>
                      </a:lnTo>
                      <a:lnTo>
                        <a:pt x="24" y="132"/>
                      </a:lnTo>
                      <a:lnTo>
                        <a:pt x="20" y="126"/>
                      </a:lnTo>
                      <a:lnTo>
                        <a:pt x="17" y="120"/>
                      </a:lnTo>
                      <a:lnTo>
                        <a:pt x="14" y="113"/>
                      </a:lnTo>
                      <a:lnTo>
                        <a:pt x="12" y="107"/>
                      </a:lnTo>
                      <a:lnTo>
                        <a:pt x="10" y="99"/>
                      </a:lnTo>
                      <a:lnTo>
                        <a:pt x="9" y="91"/>
                      </a:lnTo>
                      <a:lnTo>
                        <a:pt x="9" y="84"/>
                      </a:lnTo>
                      <a:lnTo>
                        <a:pt x="9" y="77"/>
                      </a:lnTo>
                      <a:lnTo>
                        <a:pt x="10" y="68"/>
                      </a:lnTo>
                      <a:lnTo>
                        <a:pt x="12" y="61"/>
                      </a:lnTo>
                      <a:lnTo>
                        <a:pt x="14" y="54"/>
                      </a:lnTo>
                      <a:lnTo>
                        <a:pt x="17" y="48"/>
                      </a:lnTo>
                      <a:lnTo>
                        <a:pt x="20" y="42"/>
                      </a:lnTo>
                      <a:lnTo>
                        <a:pt x="24" y="36"/>
                      </a:lnTo>
                      <a:lnTo>
                        <a:pt x="28" y="30"/>
                      </a:lnTo>
                      <a:lnTo>
                        <a:pt x="32" y="25"/>
                      </a:lnTo>
                      <a:lnTo>
                        <a:pt x="37" y="21"/>
                      </a:lnTo>
                      <a:lnTo>
                        <a:pt x="42" y="18"/>
                      </a:lnTo>
                      <a:lnTo>
                        <a:pt x="49" y="14"/>
                      </a:lnTo>
                      <a:lnTo>
                        <a:pt x="54" y="12"/>
                      </a:lnTo>
                      <a:lnTo>
                        <a:pt x="60" y="9"/>
                      </a:lnTo>
                      <a:lnTo>
                        <a:pt x="67" y="8"/>
                      </a:lnTo>
                      <a:lnTo>
                        <a:pt x="73" y="8"/>
                      </a:lnTo>
                      <a:lnTo>
                        <a:pt x="80" y="8"/>
                      </a:lnTo>
                      <a:lnTo>
                        <a:pt x="86" y="9"/>
                      </a:lnTo>
                      <a:lnTo>
                        <a:pt x="92" y="12"/>
                      </a:lnTo>
                      <a:lnTo>
                        <a:pt x="98" y="14"/>
                      </a:lnTo>
                      <a:lnTo>
                        <a:pt x="103" y="18"/>
                      </a:lnTo>
                      <a:lnTo>
                        <a:pt x="108" y="21"/>
                      </a:lnTo>
                      <a:lnTo>
                        <a:pt x="113" y="25"/>
                      </a:lnTo>
                      <a:lnTo>
                        <a:pt x="118" y="30"/>
                      </a:lnTo>
                      <a:lnTo>
                        <a:pt x="122" y="36"/>
                      </a:lnTo>
                      <a:lnTo>
                        <a:pt x="125" y="42"/>
                      </a:lnTo>
                      <a:lnTo>
                        <a:pt x="128" y="48"/>
                      </a:lnTo>
                      <a:lnTo>
                        <a:pt x="131" y="54"/>
                      </a:lnTo>
                      <a:lnTo>
                        <a:pt x="133" y="61"/>
                      </a:lnTo>
                      <a:lnTo>
                        <a:pt x="135" y="68"/>
                      </a:lnTo>
                      <a:lnTo>
                        <a:pt x="136" y="77"/>
                      </a:lnTo>
                      <a:lnTo>
                        <a:pt x="136" y="84"/>
                      </a:lnTo>
                      <a:close/>
                    </a:path>
                  </a:pathLst>
                </a:custGeom>
                <a:solidFill>
                  <a:srgbClr val="F8D7A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TW" altLang="en-US"/>
                </a:p>
              </p:txBody>
            </p:sp>
            <p:sp>
              <p:nvSpPr>
                <p:cNvPr id="153" name="Freeform 91"/>
                <p:cNvSpPr>
                  <a:spLocks noEditPoints="1"/>
                </p:cNvSpPr>
                <p:nvPr/>
              </p:nvSpPr>
              <p:spPr bwMode="auto">
                <a:xfrm>
                  <a:off x="1148" y="2646"/>
                  <a:ext cx="27" cy="27"/>
                </a:xfrm>
                <a:custGeom>
                  <a:avLst/>
                  <a:gdLst/>
                  <a:ahLst/>
                  <a:cxnLst>
                    <a:cxn ang="0">
                      <a:pos x="134" y="65"/>
                    </a:cxn>
                    <a:cxn ang="0">
                      <a:pos x="127" y="43"/>
                    </a:cxn>
                    <a:cxn ang="0">
                      <a:pos x="116" y="24"/>
                    </a:cxn>
                    <a:cxn ang="0">
                      <a:pos x="100" y="11"/>
                    </a:cxn>
                    <a:cxn ang="0">
                      <a:pos x="82" y="3"/>
                    </a:cxn>
                    <a:cxn ang="0">
                      <a:pos x="61" y="2"/>
                    </a:cxn>
                    <a:cxn ang="0">
                      <a:pos x="42" y="7"/>
                    </a:cxn>
                    <a:cxn ang="0">
                      <a:pos x="24" y="19"/>
                    </a:cxn>
                    <a:cxn ang="0">
                      <a:pos x="11" y="36"/>
                    </a:cxn>
                    <a:cxn ang="0">
                      <a:pos x="3" y="58"/>
                    </a:cxn>
                    <a:cxn ang="0">
                      <a:pos x="0" y="82"/>
                    </a:cxn>
                    <a:cxn ang="0">
                      <a:pos x="3" y="106"/>
                    </a:cxn>
                    <a:cxn ang="0">
                      <a:pos x="11" y="127"/>
                    </a:cxn>
                    <a:cxn ang="0">
                      <a:pos x="24" y="144"/>
                    </a:cxn>
                    <a:cxn ang="0">
                      <a:pos x="42" y="156"/>
                    </a:cxn>
                    <a:cxn ang="0">
                      <a:pos x="61" y="162"/>
                    </a:cxn>
                    <a:cxn ang="0">
                      <a:pos x="82" y="161"/>
                    </a:cxn>
                    <a:cxn ang="0">
                      <a:pos x="100" y="153"/>
                    </a:cxn>
                    <a:cxn ang="0">
                      <a:pos x="116" y="139"/>
                    </a:cxn>
                    <a:cxn ang="0">
                      <a:pos x="127" y="120"/>
                    </a:cxn>
                    <a:cxn ang="0">
                      <a:pos x="134" y="99"/>
                    </a:cxn>
                    <a:cxn ang="0">
                      <a:pos x="127" y="82"/>
                    </a:cxn>
                    <a:cxn ang="0">
                      <a:pos x="124" y="102"/>
                    </a:cxn>
                    <a:cxn ang="0">
                      <a:pos x="117" y="121"/>
                    </a:cxn>
                    <a:cxn ang="0">
                      <a:pos x="105" y="136"/>
                    </a:cxn>
                    <a:cxn ang="0">
                      <a:pos x="91" y="147"/>
                    </a:cxn>
                    <a:cxn ang="0">
                      <a:pos x="74" y="151"/>
                    </a:cxn>
                    <a:cxn ang="0">
                      <a:pos x="56" y="150"/>
                    </a:cxn>
                    <a:cxn ang="0">
                      <a:pos x="40" y="143"/>
                    </a:cxn>
                    <a:cxn ang="0">
                      <a:pos x="26" y="131"/>
                    </a:cxn>
                    <a:cxn ang="0">
                      <a:pos x="16" y="115"/>
                    </a:cxn>
                    <a:cxn ang="0">
                      <a:pos x="10" y="96"/>
                    </a:cxn>
                    <a:cxn ang="0">
                      <a:pos x="9" y="75"/>
                    </a:cxn>
                    <a:cxn ang="0">
                      <a:pos x="13" y="54"/>
                    </a:cxn>
                    <a:cxn ang="0">
                      <a:pos x="22" y="37"/>
                    </a:cxn>
                    <a:cxn ang="0">
                      <a:pos x="34" y="23"/>
                    </a:cxn>
                    <a:cxn ang="0">
                      <a:pos x="51" y="15"/>
                    </a:cxn>
                    <a:cxn ang="0">
                      <a:pos x="68" y="11"/>
                    </a:cxn>
                    <a:cxn ang="0">
                      <a:pos x="85" y="15"/>
                    </a:cxn>
                    <a:cxn ang="0">
                      <a:pos x="101" y="23"/>
                    </a:cxn>
                    <a:cxn ang="0">
                      <a:pos x="113" y="37"/>
                    </a:cxn>
                    <a:cxn ang="0">
                      <a:pos x="122" y="54"/>
                    </a:cxn>
                    <a:cxn ang="0">
                      <a:pos x="126" y="75"/>
                    </a:cxn>
                  </a:cxnLst>
                  <a:rect l="0" t="0" r="r" b="b"/>
                  <a:pathLst>
                    <a:path w="136" h="162">
                      <a:moveTo>
                        <a:pt x="136" y="82"/>
                      </a:moveTo>
                      <a:lnTo>
                        <a:pt x="135" y="73"/>
                      </a:lnTo>
                      <a:lnTo>
                        <a:pt x="134" y="65"/>
                      </a:lnTo>
                      <a:lnTo>
                        <a:pt x="133" y="58"/>
                      </a:lnTo>
                      <a:lnTo>
                        <a:pt x="130" y="51"/>
                      </a:lnTo>
                      <a:lnTo>
                        <a:pt x="127" y="43"/>
                      </a:lnTo>
                      <a:lnTo>
                        <a:pt x="124" y="36"/>
                      </a:lnTo>
                      <a:lnTo>
                        <a:pt x="120" y="30"/>
                      </a:lnTo>
                      <a:lnTo>
                        <a:pt x="116" y="24"/>
                      </a:lnTo>
                      <a:lnTo>
                        <a:pt x="111" y="19"/>
                      </a:lnTo>
                      <a:lnTo>
                        <a:pt x="106" y="15"/>
                      </a:lnTo>
                      <a:lnTo>
                        <a:pt x="100" y="11"/>
                      </a:lnTo>
                      <a:lnTo>
                        <a:pt x="94" y="7"/>
                      </a:lnTo>
                      <a:lnTo>
                        <a:pt x="88" y="5"/>
                      </a:lnTo>
                      <a:lnTo>
                        <a:pt x="82" y="3"/>
                      </a:lnTo>
                      <a:lnTo>
                        <a:pt x="75" y="2"/>
                      </a:lnTo>
                      <a:lnTo>
                        <a:pt x="68" y="0"/>
                      </a:lnTo>
                      <a:lnTo>
                        <a:pt x="61" y="2"/>
                      </a:lnTo>
                      <a:lnTo>
                        <a:pt x="55" y="3"/>
                      </a:lnTo>
                      <a:lnTo>
                        <a:pt x="48" y="5"/>
                      </a:lnTo>
                      <a:lnTo>
                        <a:pt x="42" y="7"/>
                      </a:lnTo>
                      <a:lnTo>
                        <a:pt x="35" y="11"/>
                      </a:lnTo>
                      <a:lnTo>
                        <a:pt x="29" y="15"/>
                      </a:lnTo>
                      <a:lnTo>
                        <a:pt x="24" y="19"/>
                      </a:lnTo>
                      <a:lnTo>
                        <a:pt x="19" y="24"/>
                      </a:lnTo>
                      <a:lnTo>
                        <a:pt x="15" y="30"/>
                      </a:lnTo>
                      <a:lnTo>
                        <a:pt x="11" y="36"/>
                      </a:lnTo>
                      <a:lnTo>
                        <a:pt x="8" y="43"/>
                      </a:lnTo>
                      <a:lnTo>
                        <a:pt x="5" y="51"/>
                      </a:lnTo>
                      <a:lnTo>
                        <a:pt x="3" y="58"/>
                      </a:lnTo>
                      <a:lnTo>
                        <a:pt x="1" y="65"/>
                      </a:lnTo>
                      <a:lnTo>
                        <a:pt x="0" y="73"/>
                      </a:lnTo>
                      <a:lnTo>
                        <a:pt x="0" y="82"/>
                      </a:lnTo>
                      <a:lnTo>
                        <a:pt x="0" y="90"/>
                      </a:lnTo>
                      <a:lnTo>
                        <a:pt x="1" y="99"/>
                      </a:lnTo>
                      <a:lnTo>
                        <a:pt x="3" y="106"/>
                      </a:lnTo>
                      <a:lnTo>
                        <a:pt x="5" y="113"/>
                      </a:lnTo>
                      <a:lnTo>
                        <a:pt x="8" y="120"/>
                      </a:lnTo>
                      <a:lnTo>
                        <a:pt x="11" y="127"/>
                      </a:lnTo>
                      <a:lnTo>
                        <a:pt x="15" y="133"/>
                      </a:lnTo>
                      <a:lnTo>
                        <a:pt x="19" y="139"/>
                      </a:lnTo>
                      <a:lnTo>
                        <a:pt x="24" y="144"/>
                      </a:lnTo>
                      <a:lnTo>
                        <a:pt x="29" y="149"/>
                      </a:lnTo>
                      <a:lnTo>
                        <a:pt x="35" y="153"/>
                      </a:lnTo>
                      <a:lnTo>
                        <a:pt x="42" y="156"/>
                      </a:lnTo>
                      <a:lnTo>
                        <a:pt x="48" y="159"/>
                      </a:lnTo>
                      <a:lnTo>
                        <a:pt x="55" y="161"/>
                      </a:lnTo>
                      <a:lnTo>
                        <a:pt x="61" y="162"/>
                      </a:lnTo>
                      <a:lnTo>
                        <a:pt x="68" y="162"/>
                      </a:lnTo>
                      <a:lnTo>
                        <a:pt x="75" y="162"/>
                      </a:lnTo>
                      <a:lnTo>
                        <a:pt x="82" y="161"/>
                      </a:lnTo>
                      <a:lnTo>
                        <a:pt x="88" y="159"/>
                      </a:lnTo>
                      <a:lnTo>
                        <a:pt x="94" y="156"/>
                      </a:lnTo>
                      <a:lnTo>
                        <a:pt x="100" y="153"/>
                      </a:lnTo>
                      <a:lnTo>
                        <a:pt x="106" y="149"/>
                      </a:lnTo>
                      <a:lnTo>
                        <a:pt x="111" y="144"/>
                      </a:lnTo>
                      <a:lnTo>
                        <a:pt x="116" y="139"/>
                      </a:lnTo>
                      <a:lnTo>
                        <a:pt x="120" y="133"/>
                      </a:lnTo>
                      <a:lnTo>
                        <a:pt x="124" y="127"/>
                      </a:lnTo>
                      <a:lnTo>
                        <a:pt x="127" y="120"/>
                      </a:lnTo>
                      <a:lnTo>
                        <a:pt x="130" y="113"/>
                      </a:lnTo>
                      <a:lnTo>
                        <a:pt x="133" y="106"/>
                      </a:lnTo>
                      <a:lnTo>
                        <a:pt x="134" y="99"/>
                      </a:lnTo>
                      <a:lnTo>
                        <a:pt x="135" y="90"/>
                      </a:lnTo>
                      <a:lnTo>
                        <a:pt x="136" y="82"/>
                      </a:lnTo>
                      <a:close/>
                      <a:moveTo>
                        <a:pt x="127" y="82"/>
                      </a:moveTo>
                      <a:lnTo>
                        <a:pt x="126" y="89"/>
                      </a:lnTo>
                      <a:lnTo>
                        <a:pt x="125" y="96"/>
                      </a:lnTo>
                      <a:lnTo>
                        <a:pt x="124" y="102"/>
                      </a:lnTo>
                      <a:lnTo>
                        <a:pt x="122" y="109"/>
                      </a:lnTo>
                      <a:lnTo>
                        <a:pt x="120" y="115"/>
                      </a:lnTo>
                      <a:lnTo>
                        <a:pt x="117" y="121"/>
                      </a:lnTo>
                      <a:lnTo>
                        <a:pt x="113" y="126"/>
                      </a:lnTo>
                      <a:lnTo>
                        <a:pt x="109" y="131"/>
                      </a:lnTo>
                      <a:lnTo>
                        <a:pt x="105" y="136"/>
                      </a:lnTo>
                      <a:lnTo>
                        <a:pt x="101" y="141"/>
                      </a:lnTo>
                      <a:lnTo>
                        <a:pt x="96" y="143"/>
                      </a:lnTo>
                      <a:lnTo>
                        <a:pt x="91" y="147"/>
                      </a:lnTo>
                      <a:lnTo>
                        <a:pt x="85" y="149"/>
                      </a:lnTo>
                      <a:lnTo>
                        <a:pt x="80" y="150"/>
                      </a:lnTo>
                      <a:lnTo>
                        <a:pt x="74" y="151"/>
                      </a:lnTo>
                      <a:lnTo>
                        <a:pt x="68" y="151"/>
                      </a:lnTo>
                      <a:lnTo>
                        <a:pt x="62" y="151"/>
                      </a:lnTo>
                      <a:lnTo>
                        <a:pt x="56" y="150"/>
                      </a:lnTo>
                      <a:lnTo>
                        <a:pt x="51" y="149"/>
                      </a:lnTo>
                      <a:lnTo>
                        <a:pt x="45" y="147"/>
                      </a:lnTo>
                      <a:lnTo>
                        <a:pt x="40" y="143"/>
                      </a:lnTo>
                      <a:lnTo>
                        <a:pt x="34" y="141"/>
                      </a:lnTo>
                      <a:lnTo>
                        <a:pt x="30" y="136"/>
                      </a:lnTo>
                      <a:lnTo>
                        <a:pt x="26" y="131"/>
                      </a:lnTo>
                      <a:lnTo>
                        <a:pt x="22" y="126"/>
                      </a:lnTo>
                      <a:lnTo>
                        <a:pt x="19" y="121"/>
                      </a:lnTo>
                      <a:lnTo>
                        <a:pt x="16" y="115"/>
                      </a:lnTo>
                      <a:lnTo>
                        <a:pt x="13" y="109"/>
                      </a:lnTo>
                      <a:lnTo>
                        <a:pt x="11" y="102"/>
                      </a:lnTo>
                      <a:lnTo>
                        <a:pt x="10" y="96"/>
                      </a:lnTo>
                      <a:lnTo>
                        <a:pt x="9" y="89"/>
                      </a:lnTo>
                      <a:lnTo>
                        <a:pt x="9" y="82"/>
                      </a:lnTo>
                      <a:lnTo>
                        <a:pt x="9" y="75"/>
                      </a:lnTo>
                      <a:lnTo>
                        <a:pt x="10" y="67"/>
                      </a:lnTo>
                      <a:lnTo>
                        <a:pt x="11" y="61"/>
                      </a:lnTo>
                      <a:lnTo>
                        <a:pt x="13" y="54"/>
                      </a:lnTo>
                      <a:lnTo>
                        <a:pt x="16" y="48"/>
                      </a:lnTo>
                      <a:lnTo>
                        <a:pt x="19" y="42"/>
                      </a:lnTo>
                      <a:lnTo>
                        <a:pt x="22" y="37"/>
                      </a:lnTo>
                      <a:lnTo>
                        <a:pt x="26" y="33"/>
                      </a:lnTo>
                      <a:lnTo>
                        <a:pt x="30" y="28"/>
                      </a:lnTo>
                      <a:lnTo>
                        <a:pt x="34" y="23"/>
                      </a:lnTo>
                      <a:lnTo>
                        <a:pt x="40" y="21"/>
                      </a:lnTo>
                      <a:lnTo>
                        <a:pt x="45" y="17"/>
                      </a:lnTo>
                      <a:lnTo>
                        <a:pt x="51" y="15"/>
                      </a:lnTo>
                      <a:lnTo>
                        <a:pt x="56" y="13"/>
                      </a:lnTo>
                      <a:lnTo>
                        <a:pt x="62" y="12"/>
                      </a:lnTo>
                      <a:lnTo>
                        <a:pt x="68" y="11"/>
                      </a:lnTo>
                      <a:lnTo>
                        <a:pt x="74" y="12"/>
                      </a:lnTo>
                      <a:lnTo>
                        <a:pt x="80" y="13"/>
                      </a:lnTo>
                      <a:lnTo>
                        <a:pt x="85" y="15"/>
                      </a:lnTo>
                      <a:lnTo>
                        <a:pt x="91" y="17"/>
                      </a:lnTo>
                      <a:lnTo>
                        <a:pt x="96" y="21"/>
                      </a:lnTo>
                      <a:lnTo>
                        <a:pt x="101" y="23"/>
                      </a:lnTo>
                      <a:lnTo>
                        <a:pt x="105" y="28"/>
                      </a:lnTo>
                      <a:lnTo>
                        <a:pt x="109" y="33"/>
                      </a:lnTo>
                      <a:lnTo>
                        <a:pt x="113" y="37"/>
                      </a:lnTo>
                      <a:lnTo>
                        <a:pt x="117" y="42"/>
                      </a:lnTo>
                      <a:lnTo>
                        <a:pt x="120" y="48"/>
                      </a:lnTo>
                      <a:lnTo>
                        <a:pt x="122" y="54"/>
                      </a:lnTo>
                      <a:lnTo>
                        <a:pt x="124" y="61"/>
                      </a:lnTo>
                      <a:lnTo>
                        <a:pt x="125" y="67"/>
                      </a:lnTo>
                      <a:lnTo>
                        <a:pt x="126" y="75"/>
                      </a:lnTo>
                      <a:lnTo>
                        <a:pt x="127" y="82"/>
                      </a:lnTo>
                      <a:close/>
                    </a:path>
                  </a:pathLst>
                </a:custGeom>
                <a:solidFill>
                  <a:srgbClr val="F9DAB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TW" altLang="en-US"/>
                </a:p>
              </p:txBody>
            </p:sp>
            <p:sp>
              <p:nvSpPr>
                <p:cNvPr id="154" name="Freeform 92"/>
                <p:cNvSpPr>
                  <a:spLocks noEditPoints="1"/>
                </p:cNvSpPr>
                <p:nvPr/>
              </p:nvSpPr>
              <p:spPr bwMode="auto">
                <a:xfrm>
                  <a:off x="1149" y="2647"/>
                  <a:ext cx="25" cy="25"/>
                </a:xfrm>
                <a:custGeom>
                  <a:avLst/>
                  <a:gdLst/>
                  <a:ahLst/>
                  <a:cxnLst>
                    <a:cxn ang="0">
                      <a:pos x="127" y="69"/>
                    </a:cxn>
                    <a:cxn ang="0">
                      <a:pos x="124" y="53"/>
                    </a:cxn>
                    <a:cxn ang="0">
                      <a:pos x="119" y="40"/>
                    </a:cxn>
                    <a:cxn ang="0">
                      <a:pos x="113" y="28"/>
                    </a:cxn>
                    <a:cxn ang="0">
                      <a:pos x="104" y="17"/>
                    </a:cxn>
                    <a:cxn ang="0">
                      <a:pos x="94" y="10"/>
                    </a:cxn>
                    <a:cxn ang="0">
                      <a:pos x="83" y="4"/>
                    </a:cxn>
                    <a:cxn ang="0">
                      <a:pos x="71" y="0"/>
                    </a:cxn>
                    <a:cxn ang="0">
                      <a:pos x="58" y="0"/>
                    </a:cxn>
                    <a:cxn ang="0">
                      <a:pos x="45" y="4"/>
                    </a:cxn>
                    <a:cxn ang="0">
                      <a:pos x="33" y="10"/>
                    </a:cxn>
                    <a:cxn ang="0">
                      <a:pos x="23" y="17"/>
                    </a:cxn>
                    <a:cxn ang="0">
                      <a:pos x="15" y="28"/>
                    </a:cxn>
                    <a:cxn ang="0">
                      <a:pos x="8" y="40"/>
                    </a:cxn>
                    <a:cxn ang="0">
                      <a:pos x="3" y="53"/>
                    </a:cxn>
                    <a:cxn ang="0">
                      <a:pos x="0" y="69"/>
                    </a:cxn>
                    <a:cxn ang="0">
                      <a:pos x="0" y="83"/>
                    </a:cxn>
                    <a:cxn ang="0">
                      <a:pos x="3" y="99"/>
                    </a:cxn>
                    <a:cxn ang="0">
                      <a:pos x="8" y="112"/>
                    </a:cxn>
                    <a:cxn ang="0">
                      <a:pos x="15" y="124"/>
                    </a:cxn>
                    <a:cxn ang="0">
                      <a:pos x="23" y="135"/>
                    </a:cxn>
                    <a:cxn ang="0">
                      <a:pos x="33" y="142"/>
                    </a:cxn>
                    <a:cxn ang="0">
                      <a:pos x="45" y="148"/>
                    </a:cxn>
                    <a:cxn ang="0">
                      <a:pos x="58" y="151"/>
                    </a:cxn>
                    <a:cxn ang="0">
                      <a:pos x="71" y="151"/>
                    </a:cxn>
                    <a:cxn ang="0">
                      <a:pos x="83" y="148"/>
                    </a:cxn>
                    <a:cxn ang="0">
                      <a:pos x="94" y="142"/>
                    </a:cxn>
                    <a:cxn ang="0">
                      <a:pos x="104" y="135"/>
                    </a:cxn>
                    <a:cxn ang="0">
                      <a:pos x="113" y="124"/>
                    </a:cxn>
                    <a:cxn ang="0">
                      <a:pos x="119" y="112"/>
                    </a:cxn>
                    <a:cxn ang="0">
                      <a:pos x="124" y="99"/>
                    </a:cxn>
                    <a:cxn ang="0">
                      <a:pos x="127" y="83"/>
                    </a:cxn>
                    <a:cxn ang="0">
                      <a:pos x="118" y="76"/>
                    </a:cxn>
                    <a:cxn ang="0">
                      <a:pos x="117" y="89"/>
                    </a:cxn>
                    <a:cxn ang="0">
                      <a:pos x="114" y="101"/>
                    </a:cxn>
                    <a:cxn ang="0">
                      <a:pos x="102" y="121"/>
                    </a:cxn>
                    <a:cxn ang="0">
                      <a:pos x="85" y="136"/>
                    </a:cxn>
                    <a:cxn ang="0">
                      <a:pos x="75" y="139"/>
                    </a:cxn>
                    <a:cxn ang="0">
                      <a:pos x="64" y="141"/>
                    </a:cxn>
                    <a:cxn ang="0">
                      <a:pos x="53" y="139"/>
                    </a:cxn>
                    <a:cxn ang="0">
                      <a:pos x="43" y="136"/>
                    </a:cxn>
                    <a:cxn ang="0">
                      <a:pos x="33" y="130"/>
                    </a:cxn>
                    <a:cxn ang="0">
                      <a:pos x="25" y="121"/>
                    </a:cxn>
                    <a:cxn ang="0">
                      <a:pos x="18" y="112"/>
                    </a:cxn>
                    <a:cxn ang="0">
                      <a:pos x="13" y="101"/>
                    </a:cxn>
                    <a:cxn ang="0">
                      <a:pos x="10" y="89"/>
                    </a:cxn>
                    <a:cxn ang="0">
                      <a:pos x="9" y="76"/>
                    </a:cxn>
                    <a:cxn ang="0">
                      <a:pos x="10" y="63"/>
                    </a:cxn>
                    <a:cxn ang="0">
                      <a:pos x="13" y="51"/>
                    </a:cxn>
                    <a:cxn ang="0">
                      <a:pos x="25" y="30"/>
                    </a:cxn>
                    <a:cxn ang="0">
                      <a:pos x="43" y="16"/>
                    </a:cxn>
                    <a:cxn ang="0">
                      <a:pos x="53" y="12"/>
                    </a:cxn>
                    <a:cxn ang="0">
                      <a:pos x="64" y="11"/>
                    </a:cxn>
                    <a:cxn ang="0">
                      <a:pos x="75" y="12"/>
                    </a:cxn>
                    <a:cxn ang="0">
                      <a:pos x="85" y="16"/>
                    </a:cxn>
                    <a:cxn ang="0">
                      <a:pos x="102" y="30"/>
                    </a:cxn>
                    <a:cxn ang="0">
                      <a:pos x="114" y="51"/>
                    </a:cxn>
                    <a:cxn ang="0">
                      <a:pos x="117" y="63"/>
                    </a:cxn>
                    <a:cxn ang="0">
                      <a:pos x="118" y="76"/>
                    </a:cxn>
                  </a:cxnLst>
                  <a:rect l="0" t="0" r="r" b="b"/>
                  <a:pathLst>
                    <a:path w="127" h="151">
                      <a:moveTo>
                        <a:pt x="127" y="76"/>
                      </a:moveTo>
                      <a:lnTo>
                        <a:pt x="127" y="69"/>
                      </a:lnTo>
                      <a:lnTo>
                        <a:pt x="126" y="60"/>
                      </a:lnTo>
                      <a:lnTo>
                        <a:pt x="124" y="53"/>
                      </a:lnTo>
                      <a:lnTo>
                        <a:pt x="122" y="46"/>
                      </a:lnTo>
                      <a:lnTo>
                        <a:pt x="119" y="40"/>
                      </a:lnTo>
                      <a:lnTo>
                        <a:pt x="116" y="34"/>
                      </a:lnTo>
                      <a:lnTo>
                        <a:pt x="113" y="28"/>
                      </a:lnTo>
                      <a:lnTo>
                        <a:pt x="109" y="22"/>
                      </a:lnTo>
                      <a:lnTo>
                        <a:pt x="104" y="17"/>
                      </a:lnTo>
                      <a:lnTo>
                        <a:pt x="99" y="13"/>
                      </a:lnTo>
                      <a:lnTo>
                        <a:pt x="94" y="10"/>
                      </a:lnTo>
                      <a:lnTo>
                        <a:pt x="89" y="6"/>
                      </a:lnTo>
                      <a:lnTo>
                        <a:pt x="83" y="4"/>
                      </a:lnTo>
                      <a:lnTo>
                        <a:pt x="77" y="1"/>
                      </a:lnTo>
                      <a:lnTo>
                        <a:pt x="71" y="0"/>
                      </a:lnTo>
                      <a:lnTo>
                        <a:pt x="64" y="0"/>
                      </a:lnTo>
                      <a:lnTo>
                        <a:pt x="58" y="0"/>
                      </a:lnTo>
                      <a:lnTo>
                        <a:pt x="51" y="1"/>
                      </a:lnTo>
                      <a:lnTo>
                        <a:pt x="45" y="4"/>
                      </a:lnTo>
                      <a:lnTo>
                        <a:pt x="40" y="6"/>
                      </a:lnTo>
                      <a:lnTo>
                        <a:pt x="33" y="10"/>
                      </a:lnTo>
                      <a:lnTo>
                        <a:pt x="28" y="13"/>
                      </a:lnTo>
                      <a:lnTo>
                        <a:pt x="23" y="17"/>
                      </a:lnTo>
                      <a:lnTo>
                        <a:pt x="19" y="22"/>
                      </a:lnTo>
                      <a:lnTo>
                        <a:pt x="15" y="28"/>
                      </a:lnTo>
                      <a:lnTo>
                        <a:pt x="11" y="34"/>
                      </a:lnTo>
                      <a:lnTo>
                        <a:pt x="8" y="40"/>
                      </a:lnTo>
                      <a:lnTo>
                        <a:pt x="5" y="46"/>
                      </a:lnTo>
                      <a:lnTo>
                        <a:pt x="3" y="53"/>
                      </a:lnTo>
                      <a:lnTo>
                        <a:pt x="1" y="60"/>
                      </a:lnTo>
                      <a:lnTo>
                        <a:pt x="0" y="69"/>
                      </a:lnTo>
                      <a:lnTo>
                        <a:pt x="0" y="76"/>
                      </a:lnTo>
                      <a:lnTo>
                        <a:pt x="0" y="83"/>
                      </a:lnTo>
                      <a:lnTo>
                        <a:pt x="1" y="91"/>
                      </a:lnTo>
                      <a:lnTo>
                        <a:pt x="3" y="99"/>
                      </a:lnTo>
                      <a:lnTo>
                        <a:pt x="5" y="105"/>
                      </a:lnTo>
                      <a:lnTo>
                        <a:pt x="8" y="112"/>
                      </a:lnTo>
                      <a:lnTo>
                        <a:pt x="11" y="118"/>
                      </a:lnTo>
                      <a:lnTo>
                        <a:pt x="15" y="124"/>
                      </a:lnTo>
                      <a:lnTo>
                        <a:pt x="19" y="130"/>
                      </a:lnTo>
                      <a:lnTo>
                        <a:pt x="23" y="135"/>
                      </a:lnTo>
                      <a:lnTo>
                        <a:pt x="28" y="138"/>
                      </a:lnTo>
                      <a:lnTo>
                        <a:pt x="33" y="142"/>
                      </a:lnTo>
                      <a:lnTo>
                        <a:pt x="40" y="145"/>
                      </a:lnTo>
                      <a:lnTo>
                        <a:pt x="45" y="148"/>
                      </a:lnTo>
                      <a:lnTo>
                        <a:pt x="51" y="150"/>
                      </a:lnTo>
                      <a:lnTo>
                        <a:pt x="58" y="151"/>
                      </a:lnTo>
                      <a:lnTo>
                        <a:pt x="64" y="151"/>
                      </a:lnTo>
                      <a:lnTo>
                        <a:pt x="71" y="151"/>
                      </a:lnTo>
                      <a:lnTo>
                        <a:pt x="77" y="150"/>
                      </a:lnTo>
                      <a:lnTo>
                        <a:pt x="83" y="148"/>
                      </a:lnTo>
                      <a:lnTo>
                        <a:pt x="89" y="145"/>
                      </a:lnTo>
                      <a:lnTo>
                        <a:pt x="94" y="142"/>
                      </a:lnTo>
                      <a:lnTo>
                        <a:pt x="99" y="138"/>
                      </a:lnTo>
                      <a:lnTo>
                        <a:pt x="104" y="135"/>
                      </a:lnTo>
                      <a:lnTo>
                        <a:pt x="109" y="130"/>
                      </a:lnTo>
                      <a:lnTo>
                        <a:pt x="113" y="124"/>
                      </a:lnTo>
                      <a:lnTo>
                        <a:pt x="116" y="118"/>
                      </a:lnTo>
                      <a:lnTo>
                        <a:pt x="119" y="112"/>
                      </a:lnTo>
                      <a:lnTo>
                        <a:pt x="122" y="105"/>
                      </a:lnTo>
                      <a:lnTo>
                        <a:pt x="124" y="99"/>
                      </a:lnTo>
                      <a:lnTo>
                        <a:pt x="126" y="91"/>
                      </a:lnTo>
                      <a:lnTo>
                        <a:pt x="127" y="83"/>
                      </a:lnTo>
                      <a:lnTo>
                        <a:pt x="127" y="76"/>
                      </a:lnTo>
                      <a:close/>
                      <a:moveTo>
                        <a:pt x="118" y="76"/>
                      </a:moveTo>
                      <a:lnTo>
                        <a:pt x="118" y="82"/>
                      </a:lnTo>
                      <a:lnTo>
                        <a:pt x="117" y="89"/>
                      </a:lnTo>
                      <a:lnTo>
                        <a:pt x="116" y="95"/>
                      </a:lnTo>
                      <a:lnTo>
                        <a:pt x="114" y="101"/>
                      </a:lnTo>
                      <a:lnTo>
                        <a:pt x="109" y="112"/>
                      </a:lnTo>
                      <a:lnTo>
                        <a:pt x="102" y="121"/>
                      </a:lnTo>
                      <a:lnTo>
                        <a:pt x="94" y="130"/>
                      </a:lnTo>
                      <a:lnTo>
                        <a:pt x="85" y="136"/>
                      </a:lnTo>
                      <a:lnTo>
                        <a:pt x="80" y="138"/>
                      </a:lnTo>
                      <a:lnTo>
                        <a:pt x="75" y="139"/>
                      </a:lnTo>
                      <a:lnTo>
                        <a:pt x="70" y="141"/>
                      </a:lnTo>
                      <a:lnTo>
                        <a:pt x="64" y="141"/>
                      </a:lnTo>
                      <a:lnTo>
                        <a:pt x="59" y="141"/>
                      </a:lnTo>
                      <a:lnTo>
                        <a:pt x="53" y="139"/>
                      </a:lnTo>
                      <a:lnTo>
                        <a:pt x="48" y="138"/>
                      </a:lnTo>
                      <a:lnTo>
                        <a:pt x="43" y="136"/>
                      </a:lnTo>
                      <a:lnTo>
                        <a:pt x="38" y="132"/>
                      </a:lnTo>
                      <a:lnTo>
                        <a:pt x="33" y="130"/>
                      </a:lnTo>
                      <a:lnTo>
                        <a:pt x="29" y="126"/>
                      </a:lnTo>
                      <a:lnTo>
                        <a:pt x="25" y="121"/>
                      </a:lnTo>
                      <a:lnTo>
                        <a:pt x="21" y="117"/>
                      </a:lnTo>
                      <a:lnTo>
                        <a:pt x="18" y="112"/>
                      </a:lnTo>
                      <a:lnTo>
                        <a:pt x="16" y="107"/>
                      </a:lnTo>
                      <a:lnTo>
                        <a:pt x="13" y="101"/>
                      </a:lnTo>
                      <a:lnTo>
                        <a:pt x="12" y="95"/>
                      </a:lnTo>
                      <a:lnTo>
                        <a:pt x="10" y="89"/>
                      </a:lnTo>
                      <a:lnTo>
                        <a:pt x="9" y="82"/>
                      </a:lnTo>
                      <a:lnTo>
                        <a:pt x="9" y="76"/>
                      </a:lnTo>
                      <a:lnTo>
                        <a:pt x="9" y="69"/>
                      </a:lnTo>
                      <a:lnTo>
                        <a:pt x="10" y="63"/>
                      </a:lnTo>
                      <a:lnTo>
                        <a:pt x="12" y="57"/>
                      </a:lnTo>
                      <a:lnTo>
                        <a:pt x="13" y="51"/>
                      </a:lnTo>
                      <a:lnTo>
                        <a:pt x="18" y="40"/>
                      </a:lnTo>
                      <a:lnTo>
                        <a:pt x="25" y="30"/>
                      </a:lnTo>
                      <a:lnTo>
                        <a:pt x="33" y="22"/>
                      </a:lnTo>
                      <a:lnTo>
                        <a:pt x="43" y="16"/>
                      </a:lnTo>
                      <a:lnTo>
                        <a:pt x="48" y="13"/>
                      </a:lnTo>
                      <a:lnTo>
                        <a:pt x="53" y="12"/>
                      </a:lnTo>
                      <a:lnTo>
                        <a:pt x="59" y="11"/>
                      </a:lnTo>
                      <a:lnTo>
                        <a:pt x="64" y="11"/>
                      </a:lnTo>
                      <a:lnTo>
                        <a:pt x="70" y="11"/>
                      </a:lnTo>
                      <a:lnTo>
                        <a:pt x="75" y="12"/>
                      </a:lnTo>
                      <a:lnTo>
                        <a:pt x="80" y="13"/>
                      </a:lnTo>
                      <a:lnTo>
                        <a:pt x="85" y="16"/>
                      </a:lnTo>
                      <a:lnTo>
                        <a:pt x="94" y="22"/>
                      </a:lnTo>
                      <a:lnTo>
                        <a:pt x="102" y="30"/>
                      </a:lnTo>
                      <a:lnTo>
                        <a:pt x="109" y="40"/>
                      </a:lnTo>
                      <a:lnTo>
                        <a:pt x="114" y="51"/>
                      </a:lnTo>
                      <a:lnTo>
                        <a:pt x="116" y="57"/>
                      </a:lnTo>
                      <a:lnTo>
                        <a:pt x="117" y="63"/>
                      </a:lnTo>
                      <a:lnTo>
                        <a:pt x="118" y="69"/>
                      </a:lnTo>
                      <a:lnTo>
                        <a:pt x="118" y="76"/>
                      </a:lnTo>
                      <a:close/>
                    </a:path>
                  </a:pathLst>
                </a:custGeom>
                <a:solidFill>
                  <a:srgbClr val="F9DDB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TW" altLang="en-US"/>
                </a:p>
              </p:txBody>
            </p:sp>
            <p:sp>
              <p:nvSpPr>
                <p:cNvPr id="155" name="Freeform 93"/>
                <p:cNvSpPr>
                  <a:spLocks noEditPoints="1"/>
                </p:cNvSpPr>
                <p:nvPr/>
              </p:nvSpPr>
              <p:spPr bwMode="auto">
                <a:xfrm>
                  <a:off x="1150" y="2648"/>
                  <a:ext cx="23" cy="23"/>
                </a:xfrm>
                <a:custGeom>
                  <a:avLst/>
                  <a:gdLst/>
                  <a:ahLst/>
                  <a:cxnLst>
                    <a:cxn ang="0">
                      <a:pos x="117" y="64"/>
                    </a:cxn>
                    <a:cxn ang="0">
                      <a:pos x="115" y="50"/>
                    </a:cxn>
                    <a:cxn ang="0">
                      <a:pos x="110" y="37"/>
                    </a:cxn>
                    <a:cxn ang="0">
                      <a:pos x="104" y="26"/>
                    </a:cxn>
                    <a:cxn ang="0">
                      <a:pos x="96" y="17"/>
                    </a:cxn>
                    <a:cxn ang="0">
                      <a:pos x="87" y="10"/>
                    </a:cxn>
                    <a:cxn ang="0">
                      <a:pos x="76" y="4"/>
                    </a:cxn>
                    <a:cxn ang="0">
                      <a:pos x="65" y="1"/>
                    </a:cxn>
                    <a:cxn ang="0">
                      <a:pos x="53" y="1"/>
                    </a:cxn>
                    <a:cxn ang="0">
                      <a:pos x="42" y="4"/>
                    </a:cxn>
                    <a:cxn ang="0">
                      <a:pos x="31" y="10"/>
                    </a:cxn>
                    <a:cxn ang="0">
                      <a:pos x="21" y="17"/>
                    </a:cxn>
                    <a:cxn ang="0">
                      <a:pos x="13" y="26"/>
                    </a:cxn>
                    <a:cxn ang="0">
                      <a:pos x="7" y="37"/>
                    </a:cxn>
                    <a:cxn ang="0">
                      <a:pos x="2" y="50"/>
                    </a:cxn>
                    <a:cxn ang="0">
                      <a:pos x="0" y="64"/>
                    </a:cxn>
                    <a:cxn ang="0">
                      <a:pos x="0" y="78"/>
                    </a:cxn>
                    <a:cxn ang="0">
                      <a:pos x="2" y="91"/>
                    </a:cxn>
                    <a:cxn ang="0">
                      <a:pos x="7" y="104"/>
                    </a:cxn>
                    <a:cxn ang="0">
                      <a:pos x="13" y="115"/>
                    </a:cxn>
                    <a:cxn ang="0">
                      <a:pos x="21" y="125"/>
                    </a:cxn>
                    <a:cxn ang="0">
                      <a:pos x="31" y="132"/>
                    </a:cxn>
                    <a:cxn ang="0">
                      <a:pos x="42" y="138"/>
                    </a:cxn>
                    <a:cxn ang="0">
                      <a:pos x="53" y="140"/>
                    </a:cxn>
                    <a:cxn ang="0">
                      <a:pos x="65" y="140"/>
                    </a:cxn>
                    <a:cxn ang="0">
                      <a:pos x="76" y="138"/>
                    </a:cxn>
                    <a:cxn ang="0">
                      <a:pos x="87" y="132"/>
                    </a:cxn>
                    <a:cxn ang="0">
                      <a:pos x="96" y="125"/>
                    </a:cxn>
                    <a:cxn ang="0">
                      <a:pos x="104" y="115"/>
                    </a:cxn>
                    <a:cxn ang="0">
                      <a:pos x="110" y="104"/>
                    </a:cxn>
                    <a:cxn ang="0">
                      <a:pos x="115" y="91"/>
                    </a:cxn>
                    <a:cxn ang="0">
                      <a:pos x="117" y="78"/>
                    </a:cxn>
                    <a:cxn ang="0">
                      <a:pos x="109" y="71"/>
                    </a:cxn>
                    <a:cxn ang="0">
                      <a:pos x="105" y="94"/>
                    </a:cxn>
                    <a:cxn ang="0">
                      <a:pos x="94" y="113"/>
                    </a:cxn>
                    <a:cxn ang="0">
                      <a:pos x="78" y="126"/>
                    </a:cxn>
                    <a:cxn ang="0">
                      <a:pos x="59" y="130"/>
                    </a:cxn>
                    <a:cxn ang="0">
                      <a:pos x="40" y="126"/>
                    </a:cxn>
                    <a:cxn ang="0">
                      <a:pos x="23" y="113"/>
                    </a:cxn>
                    <a:cxn ang="0">
                      <a:pos x="13" y="94"/>
                    </a:cxn>
                    <a:cxn ang="0">
                      <a:pos x="9" y="71"/>
                    </a:cxn>
                    <a:cxn ang="0">
                      <a:pos x="13" y="48"/>
                    </a:cxn>
                    <a:cxn ang="0">
                      <a:pos x="23" y="29"/>
                    </a:cxn>
                    <a:cxn ang="0">
                      <a:pos x="40" y="16"/>
                    </a:cxn>
                    <a:cxn ang="0">
                      <a:pos x="59" y="11"/>
                    </a:cxn>
                    <a:cxn ang="0">
                      <a:pos x="78" y="16"/>
                    </a:cxn>
                    <a:cxn ang="0">
                      <a:pos x="94" y="29"/>
                    </a:cxn>
                    <a:cxn ang="0">
                      <a:pos x="105" y="48"/>
                    </a:cxn>
                    <a:cxn ang="0">
                      <a:pos x="109" y="71"/>
                    </a:cxn>
                  </a:cxnLst>
                  <a:rect l="0" t="0" r="r" b="b"/>
                  <a:pathLst>
                    <a:path w="118" h="140">
                      <a:moveTo>
                        <a:pt x="118" y="71"/>
                      </a:moveTo>
                      <a:lnTo>
                        <a:pt x="117" y="64"/>
                      </a:lnTo>
                      <a:lnTo>
                        <a:pt x="116" y="56"/>
                      </a:lnTo>
                      <a:lnTo>
                        <a:pt x="115" y="50"/>
                      </a:lnTo>
                      <a:lnTo>
                        <a:pt x="113" y="43"/>
                      </a:lnTo>
                      <a:lnTo>
                        <a:pt x="110" y="37"/>
                      </a:lnTo>
                      <a:lnTo>
                        <a:pt x="108" y="31"/>
                      </a:lnTo>
                      <a:lnTo>
                        <a:pt x="104" y="26"/>
                      </a:lnTo>
                      <a:lnTo>
                        <a:pt x="100" y="22"/>
                      </a:lnTo>
                      <a:lnTo>
                        <a:pt x="96" y="17"/>
                      </a:lnTo>
                      <a:lnTo>
                        <a:pt x="92" y="12"/>
                      </a:lnTo>
                      <a:lnTo>
                        <a:pt x="87" y="10"/>
                      </a:lnTo>
                      <a:lnTo>
                        <a:pt x="82" y="6"/>
                      </a:lnTo>
                      <a:lnTo>
                        <a:pt x="76" y="4"/>
                      </a:lnTo>
                      <a:lnTo>
                        <a:pt x="71" y="2"/>
                      </a:lnTo>
                      <a:lnTo>
                        <a:pt x="65" y="1"/>
                      </a:lnTo>
                      <a:lnTo>
                        <a:pt x="59" y="0"/>
                      </a:lnTo>
                      <a:lnTo>
                        <a:pt x="53" y="1"/>
                      </a:lnTo>
                      <a:lnTo>
                        <a:pt x="47" y="2"/>
                      </a:lnTo>
                      <a:lnTo>
                        <a:pt x="42" y="4"/>
                      </a:lnTo>
                      <a:lnTo>
                        <a:pt x="36" y="6"/>
                      </a:lnTo>
                      <a:lnTo>
                        <a:pt x="31" y="10"/>
                      </a:lnTo>
                      <a:lnTo>
                        <a:pt x="25" y="12"/>
                      </a:lnTo>
                      <a:lnTo>
                        <a:pt x="21" y="17"/>
                      </a:lnTo>
                      <a:lnTo>
                        <a:pt x="17" y="22"/>
                      </a:lnTo>
                      <a:lnTo>
                        <a:pt x="13" y="26"/>
                      </a:lnTo>
                      <a:lnTo>
                        <a:pt x="10" y="31"/>
                      </a:lnTo>
                      <a:lnTo>
                        <a:pt x="7" y="37"/>
                      </a:lnTo>
                      <a:lnTo>
                        <a:pt x="4" y="43"/>
                      </a:lnTo>
                      <a:lnTo>
                        <a:pt x="2" y="50"/>
                      </a:lnTo>
                      <a:lnTo>
                        <a:pt x="1" y="56"/>
                      </a:lnTo>
                      <a:lnTo>
                        <a:pt x="0" y="64"/>
                      </a:lnTo>
                      <a:lnTo>
                        <a:pt x="0" y="71"/>
                      </a:lnTo>
                      <a:lnTo>
                        <a:pt x="0" y="78"/>
                      </a:lnTo>
                      <a:lnTo>
                        <a:pt x="1" y="85"/>
                      </a:lnTo>
                      <a:lnTo>
                        <a:pt x="2" y="91"/>
                      </a:lnTo>
                      <a:lnTo>
                        <a:pt x="4" y="98"/>
                      </a:lnTo>
                      <a:lnTo>
                        <a:pt x="7" y="104"/>
                      </a:lnTo>
                      <a:lnTo>
                        <a:pt x="10" y="110"/>
                      </a:lnTo>
                      <a:lnTo>
                        <a:pt x="13" y="115"/>
                      </a:lnTo>
                      <a:lnTo>
                        <a:pt x="17" y="120"/>
                      </a:lnTo>
                      <a:lnTo>
                        <a:pt x="21" y="125"/>
                      </a:lnTo>
                      <a:lnTo>
                        <a:pt x="25" y="128"/>
                      </a:lnTo>
                      <a:lnTo>
                        <a:pt x="31" y="132"/>
                      </a:lnTo>
                      <a:lnTo>
                        <a:pt x="36" y="136"/>
                      </a:lnTo>
                      <a:lnTo>
                        <a:pt x="42" y="138"/>
                      </a:lnTo>
                      <a:lnTo>
                        <a:pt x="47" y="139"/>
                      </a:lnTo>
                      <a:lnTo>
                        <a:pt x="53" y="140"/>
                      </a:lnTo>
                      <a:lnTo>
                        <a:pt x="59" y="140"/>
                      </a:lnTo>
                      <a:lnTo>
                        <a:pt x="65" y="140"/>
                      </a:lnTo>
                      <a:lnTo>
                        <a:pt x="71" y="139"/>
                      </a:lnTo>
                      <a:lnTo>
                        <a:pt x="76" y="138"/>
                      </a:lnTo>
                      <a:lnTo>
                        <a:pt x="82" y="136"/>
                      </a:lnTo>
                      <a:lnTo>
                        <a:pt x="87" y="132"/>
                      </a:lnTo>
                      <a:lnTo>
                        <a:pt x="92" y="128"/>
                      </a:lnTo>
                      <a:lnTo>
                        <a:pt x="96" y="125"/>
                      </a:lnTo>
                      <a:lnTo>
                        <a:pt x="100" y="120"/>
                      </a:lnTo>
                      <a:lnTo>
                        <a:pt x="104" y="115"/>
                      </a:lnTo>
                      <a:lnTo>
                        <a:pt x="108" y="110"/>
                      </a:lnTo>
                      <a:lnTo>
                        <a:pt x="110" y="104"/>
                      </a:lnTo>
                      <a:lnTo>
                        <a:pt x="113" y="98"/>
                      </a:lnTo>
                      <a:lnTo>
                        <a:pt x="115" y="91"/>
                      </a:lnTo>
                      <a:lnTo>
                        <a:pt x="116" y="85"/>
                      </a:lnTo>
                      <a:lnTo>
                        <a:pt x="117" y="78"/>
                      </a:lnTo>
                      <a:lnTo>
                        <a:pt x="118" y="71"/>
                      </a:lnTo>
                      <a:close/>
                      <a:moveTo>
                        <a:pt x="109" y="71"/>
                      </a:moveTo>
                      <a:lnTo>
                        <a:pt x="108" y="83"/>
                      </a:lnTo>
                      <a:lnTo>
                        <a:pt x="105" y="94"/>
                      </a:lnTo>
                      <a:lnTo>
                        <a:pt x="100" y="104"/>
                      </a:lnTo>
                      <a:lnTo>
                        <a:pt x="94" y="113"/>
                      </a:lnTo>
                      <a:lnTo>
                        <a:pt x="87" y="120"/>
                      </a:lnTo>
                      <a:lnTo>
                        <a:pt x="78" y="126"/>
                      </a:lnTo>
                      <a:lnTo>
                        <a:pt x="69" y="128"/>
                      </a:lnTo>
                      <a:lnTo>
                        <a:pt x="59" y="130"/>
                      </a:lnTo>
                      <a:lnTo>
                        <a:pt x="49" y="128"/>
                      </a:lnTo>
                      <a:lnTo>
                        <a:pt x="40" y="126"/>
                      </a:lnTo>
                      <a:lnTo>
                        <a:pt x="31" y="120"/>
                      </a:lnTo>
                      <a:lnTo>
                        <a:pt x="23" y="113"/>
                      </a:lnTo>
                      <a:lnTo>
                        <a:pt x="17" y="104"/>
                      </a:lnTo>
                      <a:lnTo>
                        <a:pt x="13" y="94"/>
                      </a:lnTo>
                      <a:lnTo>
                        <a:pt x="10" y="83"/>
                      </a:lnTo>
                      <a:lnTo>
                        <a:pt x="9" y="71"/>
                      </a:lnTo>
                      <a:lnTo>
                        <a:pt x="10" y="59"/>
                      </a:lnTo>
                      <a:lnTo>
                        <a:pt x="13" y="48"/>
                      </a:lnTo>
                      <a:lnTo>
                        <a:pt x="17" y="37"/>
                      </a:lnTo>
                      <a:lnTo>
                        <a:pt x="23" y="29"/>
                      </a:lnTo>
                      <a:lnTo>
                        <a:pt x="31" y="22"/>
                      </a:lnTo>
                      <a:lnTo>
                        <a:pt x="40" y="16"/>
                      </a:lnTo>
                      <a:lnTo>
                        <a:pt x="49" y="12"/>
                      </a:lnTo>
                      <a:lnTo>
                        <a:pt x="59" y="11"/>
                      </a:lnTo>
                      <a:lnTo>
                        <a:pt x="69" y="12"/>
                      </a:lnTo>
                      <a:lnTo>
                        <a:pt x="78" y="16"/>
                      </a:lnTo>
                      <a:lnTo>
                        <a:pt x="87" y="22"/>
                      </a:lnTo>
                      <a:lnTo>
                        <a:pt x="94" y="29"/>
                      </a:lnTo>
                      <a:lnTo>
                        <a:pt x="100" y="37"/>
                      </a:lnTo>
                      <a:lnTo>
                        <a:pt x="105" y="48"/>
                      </a:lnTo>
                      <a:lnTo>
                        <a:pt x="108" y="59"/>
                      </a:lnTo>
                      <a:lnTo>
                        <a:pt x="109" y="71"/>
                      </a:lnTo>
                      <a:close/>
                    </a:path>
                  </a:pathLst>
                </a:custGeom>
                <a:solidFill>
                  <a:srgbClr val="F9E0B3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TW" altLang="en-US"/>
                </a:p>
              </p:txBody>
            </p:sp>
            <p:sp>
              <p:nvSpPr>
                <p:cNvPr id="156" name="Freeform 94"/>
                <p:cNvSpPr>
                  <a:spLocks noEditPoints="1"/>
                </p:cNvSpPr>
                <p:nvPr/>
              </p:nvSpPr>
              <p:spPr bwMode="auto">
                <a:xfrm>
                  <a:off x="1151" y="2649"/>
                  <a:ext cx="21" cy="21"/>
                </a:xfrm>
                <a:custGeom>
                  <a:avLst/>
                  <a:gdLst/>
                  <a:ahLst/>
                  <a:cxnLst>
                    <a:cxn ang="0">
                      <a:pos x="109" y="58"/>
                    </a:cxn>
                    <a:cxn ang="0">
                      <a:pos x="107" y="46"/>
                    </a:cxn>
                    <a:cxn ang="0">
                      <a:pos x="100" y="29"/>
                    </a:cxn>
                    <a:cxn ang="0">
                      <a:pos x="85" y="11"/>
                    </a:cxn>
                    <a:cxn ang="0">
                      <a:pos x="71" y="2"/>
                    </a:cxn>
                    <a:cxn ang="0">
                      <a:pos x="61" y="0"/>
                    </a:cxn>
                    <a:cxn ang="0">
                      <a:pos x="50" y="0"/>
                    </a:cxn>
                    <a:cxn ang="0">
                      <a:pos x="39" y="2"/>
                    </a:cxn>
                    <a:cxn ang="0">
                      <a:pos x="24" y="11"/>
                    </a:cxn>
                    <a:cxn ang="0">
                      <a:pos x="9" y="29"/>
                    </a:cxn>
                    <a:cxn ang="0">
                      <a:pos x="3" y="46"/>
                    </a:cxn>
                    <a:cxn ang="0">
                      <a:pos x="0" y="58"/>
                    </a:cxn>
                    <a:cxn ang="0">
                      <a:pos x="0" y="71"/>
                    </a:cxn>
                    <a:cxn ang="0">
                      <a:pos x="3" y="84"/>
                    </a:cxn>
                    <a:cxn ang="0">
                      <a:pos x="7" y="96"/>
                    </a:cxn>
                    <a:cxn ang="0">
                      <a:pos x="12" y="106"/>
                    </a:cxn>
                    <a:cxn ang="0">
                      <a:pos x="20" y="115"/>
                    </a:cxn>
                    <a:cxn ang="0">
                      <a:pos x="29" y="121"/>
                    </a:cxn>
                    <a:cxn ang="0">
                      <a:pos x="39" y="127"/>
                    </a:cxn>
                    <a:cxn ang="0">
                      <a:pos x="50" y="130"/>
                    </a:cxn>
                    <a:cxn ang="0">
                      <a:pos x="61" y="130"/>
                    </a:cxn>
                    <a:cxn ang="0">
                      <a:pos x="71" y="127"/>
                    </a:cxn>
                    <a:cxn ang="0">
                      <a:pos x="85" y="119"/>
                    </a:cxn>
                    <a:cxn ang="0">
                      <a:pos x="100" y="101"/>
                    </a:cxn>
                    <a:cxn ang="0">
                      <a:pos x="107" y="84"/>
                    </a:cxn>
                    <a:cxn ang="0">
                      <a:pos x="109" y="71"/>
                    </a:cxn>
                    <a:cxn ang="0">
                      <a:pos x="100" y="65"/>
                    </a:cxn>
                    <a:cxn ang="0">
                      <a:pos x="97" y="85"/>
                    </a:cxn>
                    <a:cxn ang="0">
                      <a:pos x="87" y="103"/>
                    </a:cxn>
                    <a:cxn ang="0">
                      <a:pos x="73" y="114"/>
                    </a:cxn>
                    <a:cxn ang="0">
                      <a:pos x="55" y="119"/>
                    </a:cxn>
                    <a:cxn ang="0">
                      <a:pos x="38" y="114"/>
                    </a:cxn>
                    <a:cxn ang="0">
                      <a:pos x="22" y="103"/>
                    </a:cxn>
                    <a:cxn ang="0">
                      <a:pos x="13" y="85"/>
                    </a:cxn>
                    <a:cxn ang="0">
                      <a:pos x="9" y="65"/>
                    </a:cxn>
                    <a:cxn ang="0">
                      <a:pos x="13" y="43"/>
                    </a:cxn>
                    <a:cxn ang="0">
                      <a:pos x="22" y="26"/>
                    </a:cxn>
                    <a:cxn ang="0">
                      <a:pos x="38" y="16"/>
                    </a:cxn>
                    <a:cxn ang="0">
                      <a:pos x="55" y="11"/>
                    </a:cxn>
                    <a:cxn ang="0">
                      <a:pos x="73" y="16"/>
                    </a:cxn>
                    <a:cxn ang="0">
                      <a:pos x="87" y="26"/>
                    </a:cxn>
                    <a:cxn ang="0">
                      <a:pos x="97" y="43"/>
                    </a:cxn>
                    <a:cxn ang="0">
                      <a:pos x="100" y="65"/>
                    </a:cxn>
                  </a:cxnLst>
                  <a:rect l="0" t="0" r="r" b="b"/>
                  <a:pathLst>
                    <a:path w="109" h="130">
                      <a:moveTo>
                        <a:pt x="109" y="65"/>
                      </a:moveTo>
                      <a:lnTo>
                        <a:pt x="109" y="58"/>
                      </a:lnTo>
                      <a:lnTo>
                        <a:pt x="108" y="52"/>
                      </a:lnTo>
                      <a:lnTo>
                        <a:pt x="107" y="46"/>
                      </a:lnTo>
                      <a:lnTo>
                        <a:pt x="105" y="40"/>
                      </a:lnTo>
                      <a:lnTo>
                        <a:pt x="100" y="29"/>
                      </a:lnTo>
                      <a:lnTo>
                        <a:pt x="93" y="19"/>
                      </a:lnTo>
                      <a:lnTo>
                        <a:pt x="85" y="11"/>
                      </a:lnTo>
                      <a:lnTo>
                        <a:pt x="76" y="5"/>
                      </a:lnTo>
                      <a:lnTo>
                        <a:pt x="71" y="2"/>
                      </a:lnTo>
                      <a:lnTo>
                        <a:pt x="66" y="1"/>
                      </a:lnTo>
                      <a:lnTo>
                        <a:pt x="61" y="0"/>
                      </a:lnTo>
                      <a:lnTo>
                        <a:pt x="55" y="0"/>
                      </a:lnTo>
                      <a:lnTo>
                        <a:pt x="50" y="0"/>
                      </a:lnTo>
                      <a:lnTo>
                        <a:pt x="44" y="1"/>
                      </a:lnTo>
                      <a:lnTo>
                        <a:pt x="39" y="2"/>
                      </a:lnTo>
                      <a:lnTo>
                        <a:pt x="34" y="5"/>
                      </a:lnTo>
                      <a:lnTo>
                        <a:pt x="24" y="11"/>
                      </a:lnTo>
                      <a:lnTo>
                        <a:pt x="16" y="19"/>
                      </a:lnTo>
                      <a:lnTo>
                        <a:pt x="9" y="29"/>
                      </a:lnTo>
                      <a:lnTo>
                        <a:pt x="4" y="40"/>
                      </a:lnTo>
                      <a:lnTo>
                        <a:pt x="3" y="46"/>
                      </a:lnTo>
                      <a:lnTo>
                        <a:pt x="1" y="52"/>
                      </a:lnTo>
                      <a:lnTo>
                        <a:pt x="0" y="58"/>
                      </a:lnTo>
                      <a:lnTo>
                        <a:pt x="0" y="65"/>
                      </a:lnTo>
                      <a:lnTo>
                        <a:pt x="0" y="71"/>
                      </a:lnTo>
                      <a:lnTo>
                        <a:pt x="1" y="78"/>
                      </a:lnTo>
                      <a:lnTo>
                        <a:pt x="3" y="84"/>
                      </a:lnTo>
                      <a:lnTo>
                        <a:pt x="4" y="90"/>
                      </a:lnTo>
                      <a:lnTo>
                        <a:pt x="7" y="96"/>
                      </a:lnTo>
                      <a:lnTo>
                        <a:pt x="9" y="101"/>
                      </a:lnTo>
                      <a:lnTo>
                        <a:pt x="12" y="106"/>
                      </a:lnTo>
                      <a:lnTo>
                        <a:pt x="16" y="110"/>
                      </a:lnTo>
                      <a:lnTo>
                        <a:pt x="20" y="115"/>
                      </a:lnTo>
                      <a:lnTo>
                        <a:pt x="24" y="119"/>
                      </a:lnTo>
                      <a:lnTo>
                        <a:pt x="29" y="121"/>
                      </a:lnTo>
                      <a:lnTo>
                        <a:pt x="34" y="125"/>
                      </a:lnTo>
                      <a:lnTo>
                        <a:pt x="39" y="127"/>
                      </a:lnTo>
                      <a:lnTo>
                        <a:pt x="44" y="128"/>
                      </a:lnTo>
                      <a:lnTo>
                        <a:pt x="50" y="130"/>
                      </a:lnTo>
                      <a:lnTo>
                        <a:pt x="55" y="130"/>
                      </a:lnTo>
                      <a:lnTo>
                        <a:pt x="61" y="130"/>
                      </a:lnTo>
                      <a:lnTo>
                        <a:pt x="66" y="128"/>
                      </a:lnTo>
                      <a:lnTo>
                        <a:pt x="71" y="127"/>
                      </a:lnTo>
                      <a:lnTo>
                        <a:pt x="76" y="125"/>
                      </a:lnTo>
                      <a:lnTo>
                        <a:pt x="85" y="119"/>
                      </a:lnTo>
                      <a:lnTo>
                        <a:pt x="93" y="110"/>
                      </a:lnTo>
                      <a:lnTo>
                        <a:pt x="100" y="101"/>
                      </a:lnTo>
                      <a:lnTo>
                        <a:pt x="105" y="90"/>
                      </a:lnTo>
                      <a:lnTo>
                        <a:pt x="107" y="84"/>
                      </a:lnTo>
                      <a:lnTo>
                        <a:pt x="108" y="78"/>
                      </a:lnTo>
                      <a:lnTo>
                        <a:pt x="109" y="71"/>
                      </a:lnTo>
                      <a:lnTo>
                        <a:pt x="109" y="65"/>
                      </a:lnTo>
                      <a:close/>
                      <a:moveTo>
                        <a:pt x="100" y="65"/>
                      </a:moveTo>
                      <a:lnTo>
                        <a:pt x="99" y="76"/>
                      </a:lnTo>
                      <a:lnTo>
                        <a:pt x="97" y="85"/>
                      </a:lnTo>
                      <a:lnTo>
                        <a:pt x="92" y="95"/>
                      </a:lnTo>
                      <a:lnTo>
                        <a:pt x="87" y="103"/>
                      </a:lnTo>
                      <a:lnTo>
                        <a:pt x="80" y="109"/>
                      </a:lnTo>
                      <a:lnTo>
                        <a:pt x="73" y="114"/>
                      </a:lnTo>
                      <a:lnTo>
                        <a:pt x="64" y="118"/>
                      </a:lnTo>
                      <a:lnTo>
                        <a:pt x="55" y="119"/>
                      </a:lnTo>
                      <a:lnTo>
                        <a:pt x="46" y="118"/>
                      </a:lnTo>
                      <a:lnTo>
                        <a:pt x="38" y="114"/>
                      </a:lnTo>
                      <a:lnTo>
                        <a:pt x="30" y="109"/>
                      </a:lnTo>
                      <a:lnTo>
                        <a:pt x="22" y="103"/>
                      </a:lnTo>
                      <a:lnTo>
                        <a:pt x="17" y="95"/>
                      </a:lnTo>
                      <a:lnTo>
                        <a:pt x="13" y="85"/>
                      </a:lnTo>
                      <a:lnTo>
                        <a:pt x="10" y="76"/>
                      </a:lnTo>
                      <a:lnTo>
                        <a:pt x="9" y="65"/>
                      </a:lnTo>
                      <a:lnTo>
                        <a:pt x="10" y="54"/>
                      </a:lnTo>
                      <a:lnTo>
                        <a:pt x="13" y="43"/>
                      </a:lnTo>
                      <a:lnTo>
                        <a:pt x="17" y="35"/>
                      </a:lnTo>
                      <a:lnTo>
                        <a:pt x="22" y="26"/>
                      </a:lnTo>
                      <a:lnTo>
                        <a:pt x="30" y="20"/>
                      </a:lnTo>
                      <a:lnTo>
                        <a:pt x="38" y="16"/>
                      </a:lnTo>
                      <a:lnTo>
                        <a:pt x="46" y="12"/>
                      </a:lnTo>
                      <a:lnTo>
                        <a:pt x="55" y="11"/>
                      </a:lnTo>
                      <a:lnTo>
                        <a:pt x="64" y="12"/>
                      </a:lnTo>
                      <a:lnTo>
                        <a:pt x="73" y="16"/>
                      </a:lnTo>
                      <a:lnTo>
                        <a:pt x="80" y="20"/>
                      </a:lnTo>
                      <a:lnTo>
                        <a:pt x="87" y="26"/>
                      </a:lnTo>
                      <a:lnTo>
                        <a:pt x="92" y="35"/>
                      </a:lnTo>
                      <a:lnTo>
                        <a:pt x="97" y="43"/>
                      </a:lnTo>
                      <a:lnTo>
                        <a:pt x="99" y="54"/>
                      </a:lnTo>
                      <a:lnTo>
                        <a:pt x="100" y="65"/>
                      </a:lnTo>
                      <a:close/>
                    </a:path>
                  </a:pathLst>
                </a:custGeom>
                <a:solidFill>
                  <a:srgbClr val="FAE3B4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TW" altLang="en-US"/>
                </a:p>
              </p:txBody>
            </p:sp>
            <p:sp>
              <p:nvSpPr>
                <p:cNvPr id="157" name="Freeform 95"/>
                <p:cNvSpPr>
                  <a:spLocks noEditPoints="1"/>
                </p:cNvSpPr>
                <p:nvPr/>
              </p:nvSpPr>
              <p:spPr bwMode="auto">
                <a:xfrm>
                  <a:off x="1152" y="2649"/>
                  <a:ext cx="20" cy="20"/>
                </a:xfrm>
                <a:custGeom>
                  <a:avLst/>
                  <a:gdLst/>
                  <a:ahLst/>
                  <a:cxnLst>
                    <a:cxn ang="0">
                      <a:pos x="99" y="48"/>
                    </a:cxn>
                    <a:cxn ang="0">
                      <a:pos x="91" y="26"/>
                    </a:cxn>
                    <a:cxn ang="0">
                      <a:pos x="78" y="11"/>
                    </a:cxn>
                    <a:cxn ang="0">
                      <a:pos x="60" y="1"/>
                    </a:cxn>
                    <a:cxn ang="0">
                      <a:pos x="40" y="1"/>
                    </a:cxn>
                    <a:cxn ang="0">
                      <a:pos x="22" y="11"/>
                    </a:cxn>
                    <a:cxn ang="0">
                      <a:pos x="8" y="26"/>
                    </a:cxn>
                    <a:cxn ang="0">
                      <a:pos x="1" y="48"/>
                    </a:cxn>
                    <a:cxn ang="0">
                      <a:pos x="1" y="72"/>
                    </a:cxn>
                    <a:cxn ang="0">
                      <a:pos x="8" y="93"/>
                    </a:cxn>
                    <a:cxn ang="0">
                      <a:pos x="22" y="109"/>
                    </a:cxn>
                    <a:cxn ang="0">
                      <a:pos x="40" y="117"/>
                    </a:cxn>
                    <a:cxn ang="0">
                      <a:pos x="60" y="117"/>
                    </a:cxn>
                    <a:cxn ang="0">
                      <a:pos x="78" y="109"/>
                    </a:cxn>
                    <a:cxn ang="0">
                      <a:pos x="91" y="93"/>
                    </a:cxn>
                    <a:cxn ang="0">
                      <a:pos x="99" y="72"/>
                    </a:cxn>
                    <a:cxn ang="0">
                      <a:pos x="91" y="60"/>
                    </a:cxn>
                    <a:cxn ang="0">
                      <a:pos x="87" y="79"/>
                    </a:cxn>
                    <a:cxn ang="0">
                      <a:pos x="79" y="95"/>
                    </a:cxn>
                    <a:cxn ang="0">
                      <a:pos x="66" y="104"/>
                    </a:cxn>
                    <a:cxn ang="0">
                      <a:pos x="50" y="108"/>
                    </a:cxn>
                    <a:cxn ang="0">
                      <a:pos x="34" y="104"/>
                    </a:cxn>
                    <a:cxn ang="0">
                      <a:pos x="20" y="95"/>
                    </a:cxn>
                    <a:cxn ang="0">
                      <a:pos x="12" y="79"/>
                    </a:cxn>
                    <a:cxn ang="0">
                      <a:pos x="9" y="60"/>
                    </a:cxn>
                    <a:cxn ang="0">
                      <a:pos x="12" y="41"/>
                    </a:cxn>
                    <a:cxn ang="0">
                      <a:pos x="20" y="25"/>
                    </a:cxn>
                    <a:cxn ang="0">
                      <a:pos x="34" y="15"/>
                    </a:cxn>
                    <a:cxn ang="0">
                      <a:pos x="50" y="11"/>
                    </a:cxn>
                    <a:cxn ang="0">
                      <a:pos x="66" y="15"/>
                    </a:cxn>
                    <a:cxn ang="0">
                      <a:pos x="79" y="25"/>
                    </a:cxn>
                    <a:cxn ang="0">
                      <a:pos x="87" y="41"/>
                    </a:cxn>
                    <a:cxn ang="0">
                      <a:pos x="91" y="60"/>
                    </a:cxn>
                  </a:cxnLst>
                  <a:rect l="0" t="0" r="r" b="b"/>
                  <a:pathLst>
                    <a:path w="100" h="119">
                      <a:moveTo>
                        <a:pt x="100" y="60"/>
                      </a:moveTo>
                      <a:lnTo>
                        <a:pt x="99" y="48"/>
                      </a:lnTo>
                      <a:lnTo>
                        <a:pt x="96" y="37"/>
                      </a:lnTo>
                      <a:lnTo>
                        <a:pt x="91" y="26"/>
                      </a:lnTo>
                      <a:lnTo>
                        <a:pt x="85" y="18"/>
                      </a:lnTo>
                      <a:lnTo>
                        <a:pt x="78" y="11"/>
                      </a:lnTo>
                      <a:lnTo>
                        <a:pt x="69" y="5"/>
                      </a:lnTo>
                      <a:lnTo>
                        <a:pt x="60" y="1"/>
                      </a:lnTo>
                      <a:lnTo>
                        <a:pt x="50" y="0"/>
                      </a:lnTo>
                      <a:lnTo>
                        <a:pt x="40" y="1"/>
                      </a:lnTo>
                      <a:lnTo>
                        <a:pt x="31" y="5"/>
                      </a:lnTo>
                      <a:lnTo>
                        <a:pt x="22" y="11"/>
                      </a:lnTo>
                      <a:lnTo>
                        <a:pt x="14" y="18"/>
                      </a:lnTo>
                      <a:lnTo>
                        <a:pt x="8" y="26"/>
                      </a:lnTo>
                      <a:lnTo>
                        <a:pt x="4" y="37"/>
                      </a:lnTo>
                      <a:lnTo>
                        <a:pt x="1" y="48"/>
                      </a:lnTo>
                      <a:lnTo>
                        <a:pt x="0" y="60"/>
                      </a:lnTo>
                      <a:lnTo>
                        <a:pt x="1" y="72"/>
                      </a:lnTo>
                      <a:lnTo>
                        <a:pt x="4" y="83"/>
                      </a:lnTo>
                      <a:lnTo>
                        <a:pt x="8" y="93"/>
                      </a:lnTo>
                      <a:lnTo>
                        <a:pt x="14" y="102"/>
                      </a:lnTo>
                      <a:lnTo>
                        <a:pt x="22" y="109"/>
                      </a:lnTo>
                      <a:lnTo>
                        <a:pt x="31" y="115"/>
                      </a:lnTo>
                      <a:lnTo>
                        <a:pt x="40" y="117"/>
                      </a:lnTo>
                      <a:lnTo>
                        <a:pt x="50" y="119"/>
                      </a:lnTo>
                      <a:lnTo>
                        <a:pt x="60" y="117"/>
                      </a:lnTo>
                      <a:lnTo>
                        <a:pt x="69" y="115"/>
                      </a:lnTo>
                      <a:lnTo>
                        <a:pt x="78" y="109"/>
                      </a:lnTo>
                      <a:lnTo>
                        <a:pt x="85" y="102"/>
                      </a:lnTo>
                      <a:lnTo>
                        <a:pt x="91" y="93"/>
                      </a:lnTo>
                      <a:lnTo>
                        <a:pt x="96" y="83"/>
                      </a:lnTo>
                      <a:lnTo>
                        <a:pt x="99" y="72"/>
                      </a:lnTo>
                      <a:lnTo>
                        <a:pt x="100" y="60"/>
                      </a:lnTo>
                      <a:close/>
                      <a:moveTo>
                        <a:pt x="91" y="60"/>
                      </a:moveTo>
                      <a:lnTo>
                        <a:pt x="90" y="69"/>
                      </a:lnTo>
                      <a:lnTo>
                        <a:pt x="87" y="79"/>
                      </a:lnTo>
                      <a:lnTo>
                        <a:pt x="84" y="87"/>
                      </a:lnTo>
                      <a:lnTo>
                        <a:pt x="79" y="95"/>
                      </a:lnTo>
                      <a:lnTo>
                        <a:pt x="73" y="101"/>
                      </a:lnTo>
                      <a:lnTo>
                        <a:pt x="66" y="104"/>
                      </a:lnTo>
                      <a:lnTo>
                        <a:pt x="58" y="108"/>
                      </a:lnTo>
                      <a:lnTo>
                        <a:pt x="50" y="108"/>
                      </a:lnTo>
                      <a:lnTo>
                        <a:pt x="42" y="108"/>
                      </a:lnTo>
                      <a:lnTo>
                        <a:pt x="34" y="104"/>
                      </a:lnTo>
                      <a:lnTo>
                        <a:pt x="27" y="101"/>
                      </a:lnTo>
                      <a:lnTo>
                        <a:pt x="20" y="95"/>
                      </a:lnTo>
                      <a:lnTo>
                        <a:pt x="16" y="87"/>
                      </a:lnTo>
                      <a:lnTo>
                        <a:pt x="12" y="79"/>
                      </a:lnTo>
                      <a:lnTo>
                        <a:pt x="9" y="69"/>
                      </a:lnTo>
                      <a:lnTo>
                        <a:pt x="9" y="60"/>
                      </a:lnTo>
                      <a:lnTo>
                        <a:pt x="9" y="50"/>
                      </a:lnTo>
                      <a:lnTo>
                        <a:pt x="12" y="41"/>
                      </a:lnTo>
                      <a:lnTo>
                        <a:pt x="16" y="32"/>
                      </a:lnTo>
                      <a:lnTo>
                        <a:pt x="20" y="25"/>
                      </a:lnTo>
                      <a:lnTo>
                        <a:pt x="27" y="19"/>
                      </a:lnTo>
                      <a:lnTo>
                        <a:pt x="34" y="15"/>
                      </a:lnTo>
                      <a:lnTo>
                        <a:pt x="42" y="12"/>
                      </a:lnTo>
                      <a:lnTo>
                        <a:pt x="50" y="11"/>
                      </a:lnTo>
                      <a:lnTo>
                        <a:pt x="58" y="12"/>
                      </a:lnTo>
                      <a:lnTo>
                        <a:pt x="66" y="15"/>
                      </a:lnTo>
                      <a:lnTo>
                        <a:pt x="73" y="19"/>
                      </a:lnTo>
                      <a:lnTo>
                        <a:pt x="79" y="25"/>
                      </a:lnTo>
                      <a:lnTo>
                        <a:pt x="84" y="32"/>
                      </a:lnTo>
                      <a:lnTo>
                        <a:pt x="87" y="41"/>
                      </a:lnTo>
                      <a:lnTo>
                        <a:pt x="90" y="50"/>
                      </a:lnTo>
                      <a:lnTo>
                        <a:pt x="91" y="60"/>
                      </a:lnTo>
                      <a:close/>
                    </a:path>
                  </a:pathLst>
                </a:custGeom>
                <a:solidFill>
                  <a:srgbClr val="FAE3B4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TW" altLang="en-US"/>
                </a:p>
              </p:txBody>
            </p:sp>
            <p:sp>
              <p:nvSpPr>
                <p:cNvPr id="158" name="Freeform 96"/>
                <p:cNvSpPr>
                  <a:spLocks noEditPoints="1"/>
                </p:cNvSpPr>
                <p:nvPr/>
              </p:nvSpPr>
              <p:spPr bwMode="auto">
                <a:xfrm>
                  <a:off x="1152" y="2650"/>
                  <a:ext cx="19" cy="18"/>
                </a:xfrm>
                <a:custGeom>
                  <a:avLst/>
                  <a:gdLst/>
                  <a:ahLst/>
                  <a:cxnLst>
                    <a:cxn ang="0">
                      <a:pos x="90" y="43"/>
                    </a:cxn>
                    <a:cxn ang="0">
                      <a:pos x="83" y="24"/>
                    </a:cxn>
                    <a:cxn ang="0">
                      <a:pos x="71" y="9"/>
                    </a:cxn>
                    <a:cxn ang="0">
                      <a:pos x="55" y="1"/>
                    </a:cxn>
                    <a:cxn ang="0">
                      <a:pos x="37" y="1"/>
                    </a:cxn>
                    <a:cxn ang="0">
                      <a:pos x="21" y="9"/>
                    </a:cxn>
                    <a:cxn ang="0">
                      <a:pos x="8" y="24"/>
                    </a:cxn>
                    <a:cxn ang="0">
                      <a:pos x="1" y="43"/>
                    </a:cxn>
                    <a:cxn ang="0">
                      <a:pos x="1" y="65"/>
                    </a:cxn>
                    <a:cxn ang="0">
                      <a:pos x="8" y="84"/>
                    </a:cxn>
                    <a:cxn ang="0">
                      <a:pos x="21" y="98"/>
                    </a:cxn>
                    <a:cxn ang="0">
                      <a:pos x="37" y="107"/>
                    </a:cxn>
                    <a:cxn ang="0">
                      <a:pos x="55" y="107"/>
                    </a:cxn>
                    <a:cxn ang="0">
                      <a:pos x="71" y="98"/>
                    </a:cxn>
                    <a:cxn ang="0">
                      <a:pos x="83" y="84"/>
                    </a:cxn>
                    <a:cxn ang="0">
                      <a:pos x="90" y="65"/>
                    </a:cxn>
                    <a:cxn ang="0">
                      <a:pos x="82" y="54"/>
                    </a:cxn>
                    <a:cxn ang="0">
                      <a:pos x="79" y="71"/>
                    </a:cxn>
                    <a:cxn ang="0">
                      <a:pos x="72" y="84"/>
                    </a:cxn>
                    <a:cxn ang="0">
                      <a:pos x="60" y="93"/>
                    </a:cxn>
                    <a:cxn ang="0">
                      <a:pos x="46" y="97"/>
                    </a:cxn>
                    <a:cxn ang="0">
                      <a:pos x="32" y="93"/>
                    </a:cxn>
                    <a:cxn ang="0">
                      <a:pos x="21" y="84"/>
                    </a:cxn>
                    <a:cxn ang="0">
                      <a:pos x="12" y="71"/>
                    </a:cxn>
                    <a:cxn ang="0">
                      <a:pos x="9" y="54"/>
                    </a:cxn>
                    <a:cxn ang="0">
                      <a:pos x="12" y="37"/>
                    </a:cxn>
                    <a:cxn ang="0">
                      <a:pos x="21" y="24"/>
                    </a:cxn>
                    <a:cxn ang="0">
                      <a:pos x="32" y="14"/>
                    </a:cxn>
                    <a:cxn ang="0">
                      <a:pos x="46" y="11"/>
                    </a:cxn>
                    <a:cxn ang="0">
                      <a:pos x="60" y="14"/>
                    </a:cxn>
                    <a:cxn ang="0">
                      <a:pos x="72" y="24"/>
                    </a:cxn>
                    <a:cxn ang="0">
                      <a:pos x="79" y="37"/>
                    </a:cxn>
                    <a:cxn ang="0">
                      <a:pos x="82" y="54"/>
                    </a:cxn>
                  </a:cxnLst>
                  <a:rect l="0" t="0" r="r" b="b"/>
                  <a:pathLst>
                    <a:path w="91" h="108">
                      <a:moveTo>
                        <a:pt x="91" y="54"/>
                      </a:moveTo>
                      <a:lnTo>
                        <a:pt x="90" y="43"/>
                      </a:lnTo>
                      <a:lnTo>
                        <a:pt x="88" y="32"/>
                      </a:lnTo>
                      <a:lnTo>
                        <a:pt x="83" y="24"/>
                      </a:lnTo>
                      <a:lnTo>
                        <a:pt x="78" y="15"/>
                      </a:lnTo>
                      <a:lnTo>
                        <a:pt x="71" y="9"/>
                      </a:lnTo>
                      <a:lnTo>
                        <a:pt x="64" y="3"/>
                      </a:lnTo>
                      <a:lnTo>
                        <a:pt x="55" y="1"/>
                      </a:lnTo>
                      <a:lnTo>
                        <a:pt x="46" y="0"/>
                      </a:lnTo>
                      <a:lnTo>
                        <a:pt x="37" y="1"/>
                      </a:lnTo>
                      <a:lnTo>
                        <a:pt x="29" y="3"/>
                      </a:lnTo>
                      <a:lnTo>
                        <a:pt x="21" y="9"/>
                      </a:lnTo>
                      <a:lnTo>
                        <a:pt x="13" y="15"/>
                      </a:lnTo>
                      <a:lnTo>
                        <a:pt x="8" y="24"/>
                      </a:lnTo>
                      <a:lnTo>
                        <a:pt x="4" y="32"/>
                      </a:lnTo>
                      <a:lnTo>
                        <a:pt x="1" y="43"/>
                      </a:lnTo>
                      <a:lnTo>
                        <a:pt x="0" y="54"/>
                      </a:lnTo>
                      <a:lnTo>
                        <a:pt x="1" y="65"/>
                      </a:lnTo>
                      <a:lnTo>
                        <a:pt x="4" y="74"/>
                      </a:lnTo>
                      <a:lnTo>
                        <a:pt x="8" y="84"/>
                      </a:lnTo>
                      <a:lnTo>
                        <a:pt x="13" y="92"/>
                      </a:lnTo>
                      <a:lnTo>
                        <a:pt x="21" y="98"/>
                      </a:lnTo>
                      <a:lnTo>
                        <a:pt x="29" y="103"/>
                      </a:lnTo>
                      <a:lnTo>
                        <a:pt x="37" y="107"/>
                      </a:lnTo>
                      <a:lnTo>
                        <a:pt x="46" y="108"/>
                      </a:lnTo>
                      <a:lnTo>
                        <a:pt x="55" y="107"/>
                      </a:lnTo>
                      <a:lnTo>
                        <a:pt x="64" y="103"/>
                      </a:lnTo>
                      <a:lnTo>
                        <a:pt x="71" y="98"/>
                      </a:lnTo>
                      <a:lnTo>
                        <a:pt x="78" y="92"/>
                      </a:lnTo>
                      <a:lnTo>
                        <a:pt x="83" y="84"/>
                      </a:lnTo>
                      <a:lnTo>
                        <a:pt x="88" y="74"/>
                      </a:lnTo>
                      <a:lnTo>
                        <a:pt x="90" y="65"/>
                      </a:lnTo>
                      <a:lnTo>
                        <a:pt x="91" y="54"/>
                      </a:lnTo>
                      <a:close/>
                      <a:moveTo>
                        <a:pt x="82" y="54"/>
                      </a:moveTo>
                      <a:lnTo>
                        <a:pt x="81" y="62"/>
                      </a:lnTo>
                      <a:lnTo>
                        <a:pt x="79" y="71"/>
                      </a:lnTo>
                      <a:lnTo>
                        <a:pt x="76" y="78"/>
                      </a:lnTo>
                      <a:lnTo>
                        <a:pt x="72" y="84"/>
                      </a:lnTo>
                      <a:lnTo>
                        <a:pt x="66" y="90"/>
                      </a:lnTo>
                      <a:lnTo>
                        <a:pt x="60" y="93"/>
                      </a:lnTo>
                      <a:lnTo>
                        <a:pt x="53" y="96"/>
                      </a:lnTo>
                      <a:lnTo>
                        <a:pt x="46" y="97"/>
                      </a:lnTo>
                      <a:lnTo>
                        <a:pt x="39" y="96"/>
                      </a:lnTo>
                      <a:lnTo>
                        <a:pt x="32" y="93"/>
                      </a:lnTo>
                      <a:lnTo>
                        <a:pt x="26" y="90"/>
                      </a:lnTo>
                      <a:lnTo>
                        <a:pt x="21" y="84"/>
                      </a:lnTo>
                      <a:lnTo>
                        <a:pt x="15" y="78"/>
                      </a:lnTo>
                      <a:lnTo>
                        <a:pt x="12" y="71"/>
                      </a:lnTo>
                      <a:lnTo>
                        <a:pt x="10" y="62"/>
                      </a:lnTo>
                      <a:lnTo>
                        <a:pt x="9" y="54"/>
                      </a:lnTo>
                      <a:lnTo>
                        <a:pt x="10" y="45"/>
                      </a:lnTo>
                      <a:lnTo>
                        <a:pt x="12" y="37"/>
                      </a:lnTo>
                      <a:lnTo>
                        <a:pt x="15" y="30"/>
                      </a:lnTo>
                      <a:lnTo>
                        <a:pt x="21" y="24"/>
                      </a:lnTo>
                      <a:lnTo>
                        <a:pt x="26" y="18"/>
                      </a:lnTo>
                      <a:lnTo>
                        <a:pt x="32" y="14"/>
                      </a:lnTo>
                      <a:lnTo>
                        <a:pt x="39" y="12"/>
                      </a:lnTo>
                      <a:lnTo>
                        <a:pt x="46" y="11"/>
                      </a:lnTo>
                      <a:lnTo>
                        <a:pt x="53" y="12"/>
                      </a:lnTo>
                      <a:lnTo>
                        <a:pt x="60" y="14"/>
                      </a:lnTo>
                      <a:lnTo>
                        <a:pt x="66" y="18"/>
                      </a:lnTo>
                      <a:lnTo>
                        <a:pt x="72" y="24"/>
                      </a:lnTo>
                      <a:lnTo>
                        <a:pt x="76" y="30"/>
                      </a:lnTo>
                      <a:lnTo>
                        <a:pt x="79" y="37"/>
                      </a:lnTo>
                      <a:lnTo>
                        <a:pt x="81" y="45"/>
                      </a:lnTo>
                      <a:lnTo>
                        <a:pt x="82" y="54"/>
                      </a:lnTo>
                      <a:close/>
                    </a:path>
                  </a:pathLst>
                </a:custGeom>
                <a:solidFill>
                  <a:srgbClr val="FAE6B8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TW" altLang="en-US"/>
                </a:p>
              </p:txBody>
            </p:sp>
            <p:sp>
              <p:nvSpPr>
                <p:cNvPr id="159" name="Freeform 97"/>
                <p:cNvSpPr>
                  <a:spLocks noEditPoints="1"/>
                </p:cNvSpPr>
                <p:nvPr/>
              </p:nvSpPr>
              <p:spPr bwMode="auto">
                <a:xfrm>
                  <a:off x="1153" y="2651"/>
                  <a:ext cx="17" cy="16"/>
                </a:xfrm>
                <a:custGeom>
                  <a:avLst/>
                  <a:gdLst/>
                  <a:ahLst/>
                  <a:cxnLst>
                    <a:cxn ang="0">
                      <a:pos x="81" y="39"/>
                    </a:cxn>
                    <a:cxn ang="0">
                      <a:pos x="75" y="21"/>
                    </a:cxn>
                    <a:cxn ang="0">
                      <a:pos x="64" y="8"/>
                    </a:cxn>
                    <a:cxn ang="0">
                      <a:pos x="49" y="1"/>
                    </a:cxn>
                    <a:cxn ang="0">
                      <a:pos x="33" y="1"/>
                    </a:cxn>
                    <a:cxn ang="0">
                      <a:pos x="18" y="8"/>
                    </a:cxn>
                    <a:cxn ang="0">
                      <a:pos x="7" y="21"/>
                    </a:cxn>
                    <a:cxn ang="0">
                      <a:pos x="0" y="39"/>
                    </a:cxn>
                    <a:cxn ang="0">
                      <a:pos x="0" y="58"/>
                    </a:cxn>
                    <a:cxn ang="0">
                      <a:pos x="7" y="76"/>
                    </a:cxn>
                    <a:cxn ang="0">
                      <a:pos x="18" y="90"/>
                    </a:cxn>
                    <a:cxn ang="0">
                      <a:pos x="33" y="97"/>
                    </a:cxn>
                    <a:cxn ang="0">
                      <a:pos x="49" y="97"/>
                    </a:cxn>
                    <a:cxn ang="0">
                      <a:pos x="64" y="90"/>
                    </a:cxn>
                    <a:cxn ang="0">
                      <a:pos x="75" y="76"/>
                    </a:cxn>
                    <a:cxn ang="0">
                      <a:pos x="81" y="58"/>
                    </a:cxn>
                    <a:cxn ang="0">
                      <a:pos x="73" y="49"/>
                    </a:cxn>
                    <a:cxn ang="0">
                      <a:pos x="70" y="63"/>
                    </a:cxn>
                    <a:cxn ang="0">
                      <a:pos x="63" y="75"/>
                    </a:cxn>
                    <a:cxn ang="0">
                      <a:pos x="53" y="84"/>
                    </a:cxn>
                    <a:cxn ang="0">
                      <a:pos x="41" y="86"/>
                    </a:cxn>
                    <a:cxn ang="0">
                      <a:pos x="29" y="84"/>
                    </a:cxn>
                    <a:cxn ang="0">
                      <a:pos x="19" y="75"/>
                    </a:cxn>
                    <a:cxn ang="0">
                      <a:pos x="11" y="63"/>
                    </a:cxn>
                    <a:cxn ang="0">
                      <a:pos x="9" y="49"/>
                    </a:cxn>
                    <a:cxn ang="0">
                      <a:pos x="11" y="34"/>
                    </a:cxn>
                    <a:cxn ang="0">
                      <a:pos x="19" y="22"/>
                    </a:cxn>
                    <a:cxn ang="0">
                      <a:pos x="29" y="14"/>
                    </a:cxn>
                    <a:cxn ang="0">
                      <a:pos x="41" y="10"/>
                    </a:cxn>
                    <a:cxn ang="0">
                      <a:pos x="53" y="14"/>
                    </a:cxn>
                    <a:cxn ang="0">
                      <a:pos x="63" y="22"/>
                    </a:cxn>
                    <a:cxn ang="0">
                      <a:pos x="70" y="34"/>
                    </a:cxn>
                    <a:cxn ang="0">
                      <a:pos x="73" y="49"/>
                    </a:cxn>
                  </a:cxnLst>
                  <a:rect l="0" t="0" r="r" b="b"/>
                  <a:pathLst>
                    <a:path w="82" h="97">
                      <a:moveTo>
                        <a:pt x="82" y="49"/>
                      </a:moveTo>
                      <a:lnTo>
                        <a:pt x="81" y="39"/>
                      </a:lnTo>
                      <a:lnTo>
                        <a:pt x="78" y="30"/>
                      </a:lnTo>
                      <a:lnTo>
                        <a:pt x="75" y="21"/>
                      </a:lnTo>
                      <a:lnTo>
                        <a:pt x="70" y="14"/>
                      </a:lnTo>
                      <a:lnTo>
                        <a:pt x="64" y="8"/>
                      </a:lnTo>
                      <a:lnTo>
                        <a:pt x="57" y="4"/>
                      </a:lnTo>
                      <a:lnTo>
                        <a:pt x="49" y="1"/>
                      </a:lnTo>
                      <a:lnTo>
                        <a:pt x="41" y="0"/>
                      </a:lnTo>
                      <a:lnTo>
                        <a:pt x="33" y="1"/>
                      </a:lnTo>
                      <a:lnTo>
                        <a:pt x="25" y="4"/>
                      </a:lnTo>
                      <a:lnTo>
                        <a:pt x="18" y="8"/>
                      </a:lnTo>
                      <a:lnTo>
                        <a:pt x="11" y="14"/>
                      </a:lnTo>
                      <a:lnTo>
                        <a:pt x="7" y="21"/>
                      </a:lnTo>
                      <a:lnTo>
                        <a:pt x="3" y="30"/>
                      </a:lnTo>
                      <a:lnTo>
                        <a:pt x="0" y="39"/>
                      </a:lnTo>
                      <a:lnTo>
                        <a:pt x="0" y="49"/>
                      </a:lnTo>
                      <a:lnTo>
                        <a:pt x="0" y="58"/>
                      </a:lnTo>
                      <a:lnTo>
                        <a:pt x="3" y="68"/>
                      </a:lnTo>
                      <a:lnTo>
                        <a:pt x="7" y="76"/>
                      </a:lnTo>
                      <a:lnTo>
                        <a:pt x="11" y="84"/>
                      </a:lnTo>
                      <a:lnTo>
                        <a:pt x="18" y="90"/>
                      </a:lnTo>
                      <a:lnTo>
                        <a:pt x="25" y="93"/>
                      </a:lnTo>
                      <a:lnTo>
                        <a:pt x="33" y="97"/>
                      </a:lnTo>
                      <a:lnTo>
                        <a:pt x="41" y="97"/>
                      </a:lnTo>
                      <a:lnTo>
                        <a:pt x="49" y="97"/>
                      </a:lnTo>
                      <a:lnTo>
                        <a:pt x="57" y="93"/>
                      </a:lnTo>
                      <a:lnTo>
                        <a:pt x="64" y="90"/>
                      </a:lnTo>
                      <a:lnTo>
                        <a:pt x="70" y="84"/>
                      </a:lnTo>
                      <a:lnTo>
                        <a:pt x="75" y="76"/>
                      </a:lnTo>
                      <a:lnTo>
                        <a:pt x="78" y="68"/>
                      </a:lnTo>
                      <a:lnTo>
                        <a:pt x="81" y="58"/>
                      </a:lnTo>
                      <a:lnTo>
                        <a:pt x="82" y="49"/>
                      </a:lnTo>
                      <a:close/>
                      <a:moveTo>
                        <a:pt x="73" y="49"/>
                      </a:moveTo>
                      <a:lnTo>
                        <a:pt x="72" y="56"/>
                      </a:lnTo>
                      <a:lnTo>
                        <a:pt x="70" y="63"/>
                      </a:lnTo>
                      <a:lnTo>
                        <a:pt x="67" y="70"/>
                      </a:lnTo>
                      <a:lnTo>
                        <a:pt x="63" y="75"/>
                      </a:lnTo>
                      <a:lnTo>
                        <a:pt x="59" y="80"/>
                      </a:lnTo>
                      <a:lnTo>
                        <a:pt x="53" y="84"/>
                      </a:lnTo>
                      <a:lnTo>
                        <a:pt x="47" y="86"/>
                      </a:lnTo>
                      <a:lnTo>
                        <a:pt x="41" y="86"/>
                      </a:lnTo>
                      <a:lnTo>
                        <a:pt x="35" y="86"/>
                      </a:lnTo>
                      <a:lnTo>
                        <a:pt x="29" y="84"/>
                      </a:lnTo>
                      <a:lnTo>
                        <a:pt x="24" y="80"/>
                      </a:lnTo>
                      <a:lnTo>
                        <a:pt x="19" y="75"/>
                      </a:lnTo>
                      <a:lnTo>
                        <a:pt x="15" y="70"/>
                      </a:lnTo>
                      <a:lnTo>
                        <a:pt x="11" y="63"/>
                      </a:lnTo>
                      <a:lnTo>
                        <a:pt x="9" y="56"/>
                      </a:lnTo>
                      <a:lnTo>
                        <a:pt x="9" y="49"/>
                      </a:lnTo>
                      <a:lnTo>
                        <a:pt x="9" y="42"/>
                      </a:lnTo>
                      <a:lnTo>
                        <a:pt x="11" y="34"/>
                      </a:lnTo>
                      <a:lnTo>
                        <a:pt x="15" y="27"/>
                      </a:lnTo>
                      <a:lnTo>
                        <a:pt x="19" y="22"/>
                      </a:lnTo>
                      <a:lnTo>
                        <a:pt x="24" y="18"/>
                      </a:lnTo>
                      <a:lnTo>
                        <a:pt x="29" y="14"/>
                      </a:lnTo>
                      <a:lnTo>
                        <a:pt x="35" y="12"/>
                      </a:lnTo>
                      <a:lnTo>
                        <a:pt x="41" y="10"/>
                      </a:lnTo>
                      <a:lnTo>
                        <a:pt x="47" y="12"/>
                      </a:lnTo>
                      <a:lnTo>
                        <a:pt x="53" y="14"/>
                      </a:lnTo>
                      <a:lnTo>
                        <a:pt x="59" y="18"/>
                      </a:lnTo>
                      <a:lnTo>
                        <a:pt x="63" y="22"/>
                      </a:lnTo>
                      <a:lnTo>
                        <a:pt x="67" y="27"/>
                      </a:lnTo>
                      <a:lnTo>
                        <a:pt x="70" y="34"/>
                      </a:lnTo>
                      <a:lnTo>
                        <a:pt x="72" y="42"/>
                      </a:lnTo>
                      <a:lnTo>
                        <a:pt x="73" y="49"/>
                      </a:lnTo>
                      <a:close/>
                    </a:path>
                  </a:pathLst>
                </a:custGeom>
                <a:solidFill>
                  <a:srgbClr val="FBE9B9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TW" altLang="en-US"/>
                </a:p>
              </p:txBody>
            </p:sp>
            <p:sp>
              <p:nvSpPr>
                <p:cNvPr id="160" name="Freeform 98"/>
                <p:cNvSpPr>
                  <a:spLocks noEditPoints="1"/>
                </p:cNvSpPr>
                <p:nvPr/>
              </p:nvSpPr>
              <p:spPr bwMode="auto">
                <a:xfrm>
                  <a:off x="1154" y="2652"/>
                  <a:ext cx="15" cy="14"/>
                </a:xfrm>
                <a:custGeom>
                  <a:avLst/>
                  <a:gdLst/>
                  <a:ahLst/>
                  <a:cxnLst>
                    <a:cxn ang="0">
                      <a:pos x="72" y="34"/>
                    </a:cxn>
                    <a:cxn ang="0">
                      <a:pos x="67" y="19"/>
                    </a:cxn>
                    <a:cxn ang="0">
                      <a:pos x="57" y="7"/>
                    </a:cxn>
                    <a:cxn ang="0">
                      <a:pos x="44" y="1"/>
                    </a:cxn>
                    <a:cxn ang="0">
                      <a:pos x="30" y="1"/>
                    </a:cxn>
                    <a:cxn ang="0">
                      <a:pos x="17" y="7"/>
                    </a:cxn>
                    <a:cxn ang="0">
                      <a:pos x="6" y="19"/>
                    </a:cxn>
                    <a:cxn ang="0">
                      <a:pos x="1" y="34"/>
                    </a:cxn>
                    <a:cxn ang="0">
                      <a:pos x="1" y="51"/>
                    </a:cxn>
                    <a:cxn ang="0">
                      <a:pos x="6" y="67"/>
                    </a:cxn>
                    <a:cxn ang="0">
                      <a:pos x="17" y="79"/>
                    </a:cxn>
                    <a:cxn ang="0">
                      <a:pos x="30" y="85"/>
                    </a:cxn>
                    <a:cxn ang="0">
                      <a:pos x="44" y="85"/>
                    </a:cxn>
                    <a:cxn ang="0">
                      <a:pos x="57" y="79"/>
                    </a:cxn>
                    <a:cxn ang="0">
                      <a:pos x="67" y="67"/>
                    </a:cxn>
                    <a:cxn ang="0">
                      <a:pos x="72" y="51"/>
                    </a:cxn>
                    <a:cxn ang="0">
                      <a:pos x="64" y="43"/>
                    </a:cxn>
                    <a:cxn ang="0">
                      <a:pos x="62" y="55"/>
                    </a:cxn>
                    <a:cxn ang="0">
                      <a:pos x="56" y="66"/>
                    </a:cxn>
                    <a:cxn ang="0">
                      <a:pos x="48" y="73"/>
                    </a:cxn>
                    <a:cxn ang="0">
                      <a:pos x="37" y="75"/>
                    </a:cxn>
                    <a:cxn ang="0">
                      <a:pos x="27" y="73"/>
                    </a:cxn>
                    <a:cxn ang="0">
                      <a:pos x="18" y="66"/>
                    </a:cxn>
                    <a:cxn ang="0">
                      <a:pos x="12" y="55"/>
                    </a:cxn>
                    <a:cxn ang="0">
                      <a:pos x="10" y="43"/>
                    </a:cxn>
                    <a:cxn ang="0">
                      <a:pos x="12" y="30"/>
                    </a:cxn>
                    <a:cxn ang="0">
                      <a:pos x="18" y="20"/>
                    </a:cxn>
                    <a:cxn ang="0">
                      <a:pos x="27" y="13"/>
                    </a:cxn>
                    <a:cxn ang="0">
                      <a:pos x="37" y="10"/>
                    </a:cxn>
                    <a:cxn ang="0">
                      <a:pos x="48" y="13"/>
                    </a:cxn>
                    <a:cxn ang="0">
                      <a:pos x="56" y="20"/>
                    </a:cxn>
                    <a:cxn ang="0">
                      <a:pos x="62" y="30"/>
                    </a:cxn>
                    <a:cxn ang="0">
                      <a:pos x="64" y="43"/>
                    </a:cxn>
                  </a:cxnLst>
                  <a:rect l="0" t="0" r="r" b="b"/>
                  <a:pathLst>
                    <a:path w="73" h="86">
                      <a:moveTo>
                        <a:pt x="73" y="43"/>
                      </a:moveTo>
                      <a:lnTo>
                        <a:pt x="72" y="34"/>
                      </a:lnTo>
                      <a:lnTo>
                        <a:pt x="70" y="26"/>
                      </a:lnTo>
                      <a:lnTo>
                        <a:pt x="67" y="19"/>
                      </a:lnTo>
                      <a:lnTo>
                        <a:pt x="63" y="13"/>
                      </a:lnTo>
                      <a:lnTo>
                        <a:pt x="57" y="7"/>
                      </a:lnTo>
                      <a:lnTo>
                        <a:pt x="51" y="3"/>
                      </a:lnTo>
                      <a:lnTo>
                        <a:pt x="44" y="1"/>
                      </a:lnTo>
                      <a:lnTo>
                        <a:pt x="37" y="0"/>
                      </a:lnTo>
                      <a:lnTo>
                        <a:pt x="30" y="1"/>
                      </a:lnTo>
                      <a:lnTo>
                        <a:pt x="23" y="3"/>
                      </a:lnTo>
                      <a:lnTo>
                        <a:pt x="17" y="7"/>
                      </a:lnTo>
                      <a:lnTo>
                        <a:pt x="12" y="13"/>
                      </a:lnTo>
                      <a:lnTo>
                        <a:pt x="6" y="19"/>
                      </a:lnTo>
                      <a:lnTo>
                        <a:pt x="3" y="26"/>
                      </a:lnTo>
                      <a:lnTo>
                        <a:pt x="1" y="34"/>
                      </a:lnTo>
                      <a:lnTo>
                        <a:pt x="0" y="43"/>
                      </a:lnTo>
                      <a:lnTo>
                        <a:pt x="1" y="51"/>
                      </a:lnTo>
                      <a:lnTo>
                        <a:pt x="3" y="60"/>
                      </a:lnTo>
                      <a:lnTo>
                        <a:pt x="6" y="67"/>
                      </a:lnTo>
                      <a:lnTo>
                        <a:pt x="12" y="73"/>
                      </a:lnTo>
                      <a:lnTo>
                        <a:pt x="17" y="79"/>
                      </a:lnTo>
                      <a:lnTo>
                        <a:pt x="23" y="82"/>
                      </a:lnTo>
                      <a:lnTo>
                        <a:pt x="30" y="85"/>
                      </a:lnTo>
                      <a:lnTo>
                        <a:pt x="37" y="86"/>
                      </a:lnTo>
                      <a:lnTo>
                        <a:pt x="44" y="85"/>
                      </a:lnTo>
                      <a:lnTo>
                        <a:pt x="51" y="82"/>
                      </a:lnTo>
                      <a:lnTo>
                        <a:pt x="57" y="79"/>
                      </a:lnTo>
                      <a:lnTo>
                        <a:pt x="63" y="73"/>
                      </a:lnTo>
                      <a:lnTo>
                        <a:pt x="67" y="67"/>
                      </a:lnTo>
                      <a:lnTo>
                        <a:pt x="70" y="60"/>
                      </a:lnTo>
                      <a:lnTo>
                        <a:pt x="72" y="51"/>
                      </a:lnTo>
                      <a:lnTo>
                        <a:pt x="73" y="43"/>
                      </a:lnTo>
                      <a:close/>
                      <a:moveTo>
                        <a:pt x="64" y="43"/>
                      </a:moveTo>
                      <a:lnTo>
                        <a:pt x="64" y="49"/>
                      </a:lnTo>
                      <a:lnTo>
                        <a:pt x="62" y="55"/>
                      </a:lnTo>
                      <a:lnTo>
                        <a:pt x="59" y="61"/>
                      </a:lnTo>
                      <a:lnTo>
                        <a:pt x="56" y="66"/>
                      </a:lnTo>
                      <a:lnTo>
                        <a:pt x="52" y="69"/>
                      </a:lnTo>
                      <a:lnTo>
                        <a:pt x="48" y="73"/>
                      </a:lnTo>
                      <a:lnTo>
                        <a:pt x="43" y="74"/>
                      </a:lnTo>
                      <a:lnTo>
                        <a:pt x="37" y="75"/>
                      </a:lnTo>
                      <a:lnTo>
                        <a:pt x="32" y="74"/>
                      </a:lnTo>
                      <a:lnTo>
                        <a:pt x="27" y="73"/>
                      </a:lnTo>
                      <a:lnTo>
                        <a:pt x="22" y="69"/>
                      </a:lnTo>
                      <a:lnTo>
                        <a:pt x="18" y="66"/>
                      </a:lnTo>
                      <a:lnTo>
                        <a:pt x="15" y="61"/>
                      </a:lnTo>
                      <a:lnTo>
                        <a:pt x="12" y="55"/>
                      </a:lnTo>
                      <a:lnTo>
                        <a:pt x="11" y="49"/>
                      </a:lnTo>
                      <a:lnTo>
                        <a:pt x="10" y="43"/>
                      </a:lnTo>
                      <a:lnTo>
                        <a:pt x="11" y="37"/>
                      </a:lnTo>
                      <a:lnTo>
                        <a:pt x="12" y="30"/>
                      </a:lnTo>
                      <a:lnTo>
                        <a:pt x="15" y="25"/>
                      </a:lnTo>
                      <a:lnTo>
                        <a:pt x="18" y="20"/>
                      </a:lnTo>
                      <a:lnTo>
                        <a:pt x="22" y="16"/>
                      </a:lnTo>
                      <a:lnTo>
                        <a:pt x="27" y="13"/>
                      </a:lnTo>
                      <a:lnTo>
                        <a:pt x="32" y="12"/>
                      </a:lnTo>
                      <a:lnTo>
                        <a:pt x="37" y="10"/>
                      </a:lnTo>
                      <a:lnTo>
                        <a:pt x="43" y="12"/>
                      </a:lnTo>
                      <a:lnTo>
                        <a:pt x="48" y="13"/>
                      </a:lnTo>
                      <a:lnTo>
                        <a:pt x="52" y="16"/>
                      </a:lnTo>
                      <a:lnTo>
                        <a:pt x="56" y="20"/>
                      </a:lnTo>
                      <a:lnTo>
                        <a:pt x="59" y="25"/>
                      </a:lnTo>
                      <a:lnTo>
                        <a:pt x="62" y="30"/>
                      </a:lnTo>
                      <a:lnTo>
                        <a:pt x="64" y="37"/>
                      </a:lnTo>
                      <a:lnTo>
                        <a:pt x="64" y="43"/>
                      </a:lnTo>
                      <a:close/>
                    </a:path>
                  </a:pathLst>
                </a:custGeom>
                <a:solidFill>
                  <a:srgbClr val="FBECB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TW" altLang="en-US"/>
                </a:p>
              </p:txBody>
            </p:sp>
            <p:sp>
              <p:nvSpPr>
                <p:cNvPr id="161" name="Freeform 99"/>
                <p:cNvSpPr>
                  <a:spLocks noEditPoints="1"/>
                </p:cNvSpPr>
                <p:nvPr/>
              </p:nvSpPr>
              <p:spPr bwMode="auto">
                <a:xfrm>
                  <a:off x="1155" y="2653"/>
                  <a:ext cx="13" cy="12"/>
                </a:xfrm>
                <a:custGeom>
                  <a:avLst/>
                  <a:gdLst/>
                  <a:ahLst/>
                  <a:cxnLst>
                    <a:cxn ang="0">
                      <a:pos x="63" y="32"/>
                    </a:cxn>
                    <a:cxn ang="0">
                      <a:pos x="58" y="17"/>
                    </a:cxn>
                    <a:cxn ang="0">
                      <a:pos x="50" y="8"/>
                    </a:cxn>
                    <a:cxn ang="0">
                      <a:pos x="38" y="2"/>
                    </a:cxn>
                    <a:cxn ang="0">
                      <a:pos x="26" y="2"/>
                    </a:cxn>
                    <a:cxn ang="0">
                      <a:pos x="15" y="8"/>
                    </a:cxn>
                    <a:cxn ang="0">
                      <a:pos x="6" y="17"/>
                    </a:cxn>
                    <a:cxn ang="0">
                      <a:pos x="0" y="32"/>
                    </a:cxn>
                    <a:cxn ang="0">
                      <a:pos x="0" y="46"/>
                    </a:cxn>
                    <a:cxn ang="0">
                      <a:pos x="6" y="60"/>
                    </a:cxn>
                    <a:cxn ang="0">
                      <a:pos x="15" y="70"/>
                    </a:cxn>
                    <a:cxn ang="0">
                      <a:pos x="26" y="76"/>
                    </a:cxn>
                    <a:cxn ang="0">
                      <a:pos x="38" y="76"/>
                    </a:cxn>
                    <a:cxn ang="0">
                      <a:pos x="50" y="70"/>
                    </a:cxn>
                    <a:cxn ang="0">
                      <a:pos x="58" y="60"/>
                    </a:cxn>
                    <a:cxn ang="0">
                      <a:pos x="63" y="46"/>
                    </a:cxn>
                    <a:cxn ang="0">
                      <a:pos x="55" y="39"/>
                    </a:cxn>
                    <a:cxn ang="0">
                      <a:pos x="53" y="50"/>
                    </a:cxn>
                    <a:cxn ang="0">
                      <a:pos x="48" y="58"/>
                    </a:cxn>
                    <a:cxn ang="0">
                      <a:pos x="41" y="64"/>
                    </a:cxn>
                    <a:cxn ang="0">
                      <a:pos x="32" y="65"/>
                    </a:cxn>
                    <a:cxn ang="0">
                      <a:pos x="23" y="64"/>
                    </a:cxn>
                    <a:cxn ang="0">
                      <a:pos x="16" y="58"/>
                    </a:cxn>
                    <a:cxn ang="0">
                      <a:pos x="11" y="50"/>
                    </a:cxn>
                    <a:cxn ang="0">
                      <a:pos x="10" y="39"/>
                    </a:cxn>
                    <a:cxn ang="0">
                      <a:pos x="11" y="28"/>
                    </a:cxn>
                    <a:cxn ang="0">
                      <a:pos x="16" y="20"/>
                    </a:cxn>
                    <a:cxn ang="0">
                      <a:pos x="23" y="14"/>
                    </a:cxn>
                    <a:cxn ang="0">
                      <a:pos x="32" y="11"/>
                    </a:cxn>
                    <a:cxn ang="0">
                      <a:pos x="41" y="14"/>
                    </a:cxn>
                    <a:cxn ang="0">
                      <a:pos x="48" y="20"/>
                    </a:cxn>
                    <a:cxn ang="0">
                      <a:pos x="53" y="28"/>
                    </a:cxn>
                    <a:cxn ang="0">
                      <a:pos x="55" y="39"/>
                    </a:cxn>
                  </a:cxnLst>
                  <a:rect l="0" t="0" r="r" b="b"/>
                  <a:pathLst>
                    <a:path w="64" h="76">
                      <a:moveTo>
                        <a:pt x="64" y="39"/>
                      </a:moveTo>
                      <a:lnTo>
                        <a:pt x="63" y="32"/>
                      </a:lnTo>
                      <a:lnTo>
                        <a:pt x="61" y="24"/>
                      </a:lnTo>
                      <a:lnTo>
                        <a:pt x="58" y="17"/>
                      </a:lnTo>
                      <a:lnTo>
                        <a:pt x="54" y="12"/>
                      </a:lnTo>
                      <a:lnTo>
                        <a:pt x="50" y="8"/>
                      </a:lnTo>
                      <a:lnTo>
                        <a:pt x="44" y="4"/>
                      </a:lnTo>
                      <a:lnTo>
                        <a:pt x="38" y="2"/>
                      </a:lnTo>
                      <a:lnTo>
                        <a:pt x="32" y="0"/>
                      </a:lnTo>
                      <a:lnTo>
                        <a:pt x="26" y="2"/>
                      </a:lnTo>
                      <a:lnTo>
                        <a:pt x="20" y="4"/>
                      </a:lnTo>
                      <a:lnTo>
                        <a:pt x="15" y="8"/>
                      </a:lnTo>
                      <a:lnTo>
                        <a:pt x="10" y="12"/>
                      </a:lnTo>
                      <a:lnTo>
                        <a:pt x="6" y="17"/>
                      </a:lnTo>
                      <a:lnTo>
                        <a:pt x="2" y="24"/>
                      </a:lnTo>
                      <a:lnTo>
                        <a:pt x="0" y="32"/>
                      </a:lnTo>
                      <a:lnTo>
                        <a:pt x="0" y="39"/>
                      </a:lnTo>
                      <a:lnTo>
                        <a:pt x="0" y="46"/>
                      </a:lnTo>
                      <a:lnTo>
                        <a:pt x="2" y="53"/>
                      </a:lnTo>
                      <a:lnTo>
                        <a:pt x="6" y="60"/>
                      </a:lnTo>
                      <a:lnTo>
                        <a:pt x="10" y="65"/>
                      </a:lnTo>
                      <a:lnTo>
                        <a:pt x="15" y="70"/>
                      </a:lnTo>
                      <a:lnTo>
                        <a:pt x="20" y="74"/>
                      </a:lnTo>
                      <a:lnTo>
                        <a:pt x="26" y="76"/>
                      </a:lnTo>
                      <a:lnTo>
                        <a:pt x="32" y="76"/>
                      </a:lnTo>
                      <a:lnTo>
                        <a:pt x="38" y="76"/>
                      </a:lnTo>
                      <a:lnTo>
                        <a:pt x="44" y="74"/>
                      </a:lnTo>
                      <a:lnTo>
                        <a:pt x="50" y="70"/>
                      </a:lnTo>
                      <a:lnTo>
                        <a:pt x="54" y="65"/>
                      </a:lnTo>
                      <a:lnTo>
                        <a:pt x="58" y="60"/>
                      </a:lnTo>
                      <a:lnTo>
                        <a:pt x="61" y="53"/>
                      </a:lnTo>
                      <a:lnTo>
                        <a:pt x="63" y="46"/>
                      </a:lnTo>
                      <a:lnTo>
                        <a:pt x="64" y="39"/>
                      </a:lnTo>
                      <a:close/>
                      <a:moveTo>
                        <a:pt x="55" y="39"/>
                      </a:moveTo>
                      <a:lnTo>
                        <a:pt x="54" y="45"/>
                      </a:lnTo>
                      <a:lnTo>
                        <a:pt x="53" y="50"/>
                      </a:lnTo>
                      <a:lnTo>
                        <a:pt x="51" y="54"/>
                      </a:lnTo>
                      <a:lnTo>
                        <a:pt x="48" y="58"/>
                      </a:lnTo>
                      <a:lnTo>
                        <a:pt x="45" y="62"/>
                      </a:lnTo>
                      <a:lnTo>
                        <a:pt x="41" y="64"/>
                      </a:lnTo>
                      <a:lnTo>
                        <a:pt x="37" y="65"/>
                      </a:lnTo>
                      <a:lnTo>
                        <a:pt x="32" y="65"/>
                      </a:lnTo>
                      <a:lnTo>
                        <a:pt x="28" y="65"/>
                      </a:lnTo>
                      <a:lnTo>
                        <a:pt x="23" y="64"/>
                      </a:lnTo>
                      <a:lnTo>
                        <a:pt x="20" y="62"/>
                      </a:lnTo>
                      <a:lnTo>
                        <a:pt x="16" y="58"/>
                      </a:lnTo>
                      <a:lnTo>
                        <a:pt x="13" y="54"/>
                      </a:lnTo>
                      <a:lnTo>
                        <a:pt x="11" y="50"/>
                      </a:lnTo>
                      <a:lnTo>
                        <a:pt x="10" y="45"/>
                      </a:lnTo>
                      <a:lnTo>
                        <a:pt x="10" y="39"/>
                      </a:lnTo>
                      <a:lnTo>
                        <a:pt x="10" y="33"/>
                      </a:lnTo>
                      <a:lnTo>
                        <a:pt x="11" y="28"/>
                      </a:lnTo>
                      <a:lnTo>
                        <a:pt x="13" y="23"/>
                      </a:lnTo>
                      <a:lnTo>
                        <a:pt x="16" y="20"/>
                      </a:lnTo>
                      <a:lnTo>
                        <a:pt x="20" y="16"/>
                      </a:lnTo>
                      <a:lnTo>
                        <a:pt x="23" y="14"/>
                      </a:lnTo>
                      <a:lnTo>
                        <a:pt x="28" y="12"/>
                      </a:lnTo>
                      <a:lnTo>
                        <a:pt x="32" y="11"/>
                      </a:lnTo>
                      <a:lnTo>
                        <a:pt x="37" y="12"/>
                      </a:lnTo>
                      <a:lnTo>
                        <a:pt x="41" y="14"/>
                      </a:lnTo>
                      <a:lnTo>
                        <a:pt x="45" y="16"/>
                      </a:lnTo>
                      <a:lnTo>
                        <a:pt x="48" y="20"/>
                      </a:lnTo>
                      <a:lnTo>
                        <a:pt x="51" y="23"/>
                      </a:lnTo>
                      <a:lnTo>
                        <a:pt x="53" y="28"/>
                      </a:lnTo>
                      <a:lnTo>
                        <a:pt x="54" y="33"/>
                      </a:lnTo>
                      <a:lnTo>
                        <a:pt x="55" y="39"/>
                      </a:lnTo>
                      <a:close/>
                    </a:path>
                  </a:pathLst>
                </a:custGeom>
                <a:solidFill>
                  <a:srgbClr val="FCEFB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TW" altLang="en-US"/>
                </a:p>
              </p:txBody>
            </p:sp>
            <p:sp>
              <p:nvSpPr>
                <p:cNvPr id="162" name="Freeform 100"/>
                <p:cNvSpPr>
                  <a:spLocks noEditPoints="1"/>
                </p:cNvSpPr>
                <p:nvPr/>
              </p:nvSpPr>
              <p:spPr bwMode="auto">
                <a:xfrm>
                  <a:off x="1156" y="2654"/>
                  <a:ext cx="11" cy="11"/>
                </a:xfrm>
                <a:custGeom>
                  <a:avLst/>
                  <a:gdLst/>
                  <a:ahLst/>
                  <a:cxnLst>
                    <a:cxn ang="0">
                      <a:pos x="54" y="27"/>
                    </a:cxn>
                    <a:cxn ang="0">
                      <a:pos x="49" y="15"/>
                    </a:cxn>
                    <a:cxn ang="0">
                      <a:pos x="42" y="6"/>
                    </a:cxn>
                    <a:cxn ang="0">
                      <a:pos x="33" y="2"/>
                    </a:cxn>
                    <a:cxn ang="0">
                      <a:pos x="22" y="2"/>
                    </a:cxn>
                    <a:cxn ang="0">
                      <a:pos x="12" y="6"/>
                    </a:cxn>
                    <a:cxn ang="0">
                      <a:pos x="5" y="15"/>
                    </a:cxn>
                    <a:cxn ang="0">
                      <a:pos x="1" y="27"/>
                    </a:cxn>
                    <a:cxn ang="0">
                      <a:pos x="1" y="39"/>
                    </a:cxn>
                    <a:cxn ang="0">
                      <a:pos x="5" y="51"/>
                    </a:cxn>
                    <a:cxn ang="0">
                      <a:pos x="12" y="59"/>
                    </a:cxn>
                    <a:cxn ang="0">
                      <a:pos x="22" y="64"/>
                    </a:cxn>
                    <a:cxn ang="0">
                      <a:pos x="33" y="64"/>
                    </a:cxn>
                    <a:cxn ang="0">
                      <a:pos x="42" y="59"/>
                    </a:cxn>
                    <a:cxn ang="0">
                      <a:pos x="49" y="51"/>
                    </a:cxn>
                    <a:cxn ang="0">
                      <a:pos x="54" y="39"/>
                    </a:cxn>
                    <a:cxn ang="0">
                      <a:pos x="45" y="33"/>
                    </a:cxn>
                    <a:cxn ang="0">
                      <a:pos x="44" y="41"/>
                    </a:cxn>
                    <a:cxn ang="0">
                      <a:pos x="40" y="48"/>
                    </a:cxn>
                    <a:cxn ang="0">
                      <a:pos x="34" y="53"/>
                    </a:cxn>
                    <a:cxn ang="0">
                      <a:pos x="27" y="54"/>
                    </a:cxn>
                    <a:cxn ang="0">
                      <a:pos x="20" y="53"/>
                    </a:cxn>
                    <a:cxn ang="0">
                      <a:pos x="14" y="48"/>
                    </a:cxn>
                    <a:cxn ang="0">
                      <a:pos x="11" y="41"/>
                    </a:cxn>
                    <a:cxn ang="0">
                      <a:pos x="9" y="33"/>
                    </a:cxn>
                    <a:cxn ang="0">
                      <a:pos x="11" y="24"/>
                    </a:cxn>
                    <a:cxn ang="0">
                      <a:pos x="14" y="17"/>
                    </a:cxn>
                    <a:cxn ang="0">
                      <a:pos x="20" y="12"/>
                    </a:cxn>
                    <a:cxn ang="0">
                      <a:pos x="27" y="11"/>
                    </a:cxn>
                    <a:cxn ang="0">
                      <a:pos x="34" y="12"/>
                    </a:cxn>
                    <a:cxn ang="0">
                      <a:pos x="40" y="17"/>
                    </a:cxn>
                    <a:cxn ang="0">
                      <a:pos x="44" y="24"/>
                    </a:cxn>
                    <a:cxn ang="0">
                      <a:pos x="45" y="33"/>
                    </a:cxn>
                  </a:cxnLst>
                  <a:rect l="0" t="0" r="r" b="b"/>
                  <a:pathLst>
                    <a:path w="54" h="65">
                      <a:moveTo>
                        <a:pt x="54" y="33"/>
                      </a:moveTo>
                      <a:lnTo>
                        <a:pt x="54" y="27"/>
                      </a:lnTo>
                      <a:lnTo>
                        <a:pt x="52" y="20"/>
                      </a:lnTo>
                      <a:lnTo>
                        <a:pt x="49" y="15"/>
                      </a:lnTo>
                      <a:lnTo>
                        <a:pt x="46" y="10"/>
                      </a:lnTo>
                      <a:lnTo>
                        <a:pt x="42" y="6"/>
                      </a:lnTo>
                      <a:lnTo>
                        <a:pt x="38" y="3"/>
                      </a:lnTo>
                      <a:lnTo>
                        <a:pt x="33" y="2"/>
                      </a:lnTo>
                      <a:lnTo>
                        <a:pt x="27" y="0"/>
                      </a:lnTo>
                      <a:lnTo>
                        <a:pt x="22" y="2"/>
                      </a:lnTo>
                      <a:lnTo>
                        <a:pt x="17" y="3"/>
                      </a:lnTo>
                      <a:lnTo>
                        <a:pt x="12" y="6"/>
                      </a:lnTo>
                      <a:lnTo>
                        <a:pt x="8" y="10"/>
                      </a:lnTo>
                      <a:lnTo>
                        <a:pt x="5" y="15"/>
                      </a:lnTo>
                      <a:lnTo>
                        <a:pt x="2" y="20"/>
                      </a:lnTo>
                      <a:lnTo>
                        <a:pt x="1" y="27"/>
                      </a:lnTo>
                      <a:lnTo>
                        <a:pt x="0" y="33"/>
                      </a:lnTo>
                      <a:lnTo>
                        <a:pt x="1" y="39"/>
                      </a:lnTo>
                      <a:lnTo>
                        <a:pt x="2" y="45"/>
                      </a:lnTo>
                      <a:lnTo>
                        <a:pt x="5" y="51"/>
                      </a:lnTo>
                      <a:lnTo>
                        <a:pt x="8" y="56"/>
                      </a:lnTo>
                      <a:lnTo>
                        <a:pt x="12" y="59"/>
                      </a:lnTo>
                      <a:lnTo>
                        <a:pt x="17" y="63"/>
                      </a:lnTo>
                      <a:lnTo>
                        <a:pt x="22" y="64"/>
                      </a:lnTo>
                      <a:lnTo>
                        <a:pt x="27" y="65"/>
                      </a:lnTo>
                      <a:lnTo>
                        <a:pt x="33" y="64"/>
                      </a:lnTo>
                      <a:lnTo>
                        <a:pt x="38" y="63"/>
                      </a:lnTo>
                      <a:lnTo>
                        <a:pt x="42" y="59"/>
                      </a:lnTo>
                      <a:lnTo>
                        <a:pt x="46" y="56"/>
                      </a:lnTo>
                      <a:lnTo>
                        <a:pt x="49" y="51"/>
                      </a:lnTo>
                      <a:lnTo>
                        <a:pt x="52" y="45"/>
                      </a:lnTo>
                      <a:lnTo>
                        <a:pt x="54" y="39"/>
                      </a:lnTo>
                      <a:lnTo>
                        <a:pt x="54" y="33"/>
                      </a:lnTo>
                      <a:close/>
                      <a:moveTo>
                        <a:pt x="45" y="33"/>
                      </a:moveTo>
                      <a:lnTo>
                        <a:pt x="45" y="38"/>
                      </a:lnTo>
                      <a:lnTo>
                        <a:pt x="44" y="41"/>
                      </a:lnTo>
                      <a:lnTo>
                        <a:pt x="42" y="45"/>
                      </a:lnTo>
                      <a:lnTo>
                        <a:pt x="40" y="48"/>
                      </a:lnTo>
                      <a:lnTo>
                        <a:pt x="37" y="51"/>
                      </a:lnTo>
                      <a:lnTo>
                        <a:pt x="34" y="53"/>
                      </a:lnTo>
                      <a:lnTo>
                        <a:pt x="31" y="54"/>
                      </a:lnTo>
                      <a:lnTo>
                        <a:pt x="27" y="54"/>
                      </a:lnTo>
                      <a:lnTo>
                        <a:pt x="23" y="54"/>
                      </a:lnTo>
                      <a:lnTo>
                        <a:pt x="20" y="53"/>
                      </a:lnTo>
                      <a:lnTo>
                        <a:pt x="17" y="51"/>
                      </a:lnTo>
                      <a:lnTo>
                        <a:pt x="14" y="48"/>
                      </a:lnTo>
                      <a:lnTo>
                        <a:pt x="12" y="45"/>
                      </a:lnTo>
                      <a:lnTo>
                        <a:pt x="11" y="41"/>
                      </a:lnTo>
                      <a:lnTo>
                        <a:pt x="9" y="38"/>
                      </a:lnTo>
                      <a:lnTo>
                        <a:pt x="9" y="33"/>
                      </a:lnTo>
                      <a:lnTo>
                        <a:pt x="9" y="28"/>
                      </a:lnTo>
                      <a:lnTo>
                        <a:pt x="11" y="24"/>
                      </a:lnTo>
                      <a:lnTo>
                        <a:pt x="12" y="21"/>
                      </a:lnTo>
                      <a:lnTo>
                        <a:pt x="14" y="17"/>
                      </a:lnTo>
                      <a:lnTo>
                        <a:pt x="17" y="15"/>
                      </a:lnTo>
                      <a:lnTo>
                        <a:pt x="20" y="12"/>
                      </a:lnTo>
                      <a:lnTo>
                        <a:pt x="23" y="11"/>
                      </a:lnTo>
                      <a:lnTo>
                        <a:pt x="27" y="11"/>
                      </a:lnTo>
                      <a:lnTo>
                        <a:pt x="31" y="11"/>
                      </a:lnTo>
                      <a:lnTo>
                        <a:pt x="34" y="12"/>
                      </a:lnTo>
                      <a:lnTo>
                        <a:pt x="37" y="15"/>
                      </a:lnTo>
                      <a:lnTo>
                        <a:pt x="40" y="17"/>
                      </a:lnTo>
                      <a:lnTo>
                        <a:pt x="42" y="21"/>
                      </a:lnTo>
                      <a:lnTo>
                        <a:pt x="44" y="24"/>
                      </a:lnTo>
                      <a:lnTo>
                        <a:pt x="45" y="28"/>
                      </a:lnTo>
                      <a:lnTo>
                        <a:pt x="45" y="33"/>
                      </a:lnTo>
                      <a:close/>
                    </a:path>
                  </a:pathLst>
                </a:custGeom>
                <a:solidFill>
                  <a:srgbClr val="FCEFB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TW" altLang="en-US"/>
                </a:p>
              </p:txBody>
            </p:sp>
            <p:sp>
              <p:nvSpPr>
                <p:cNvPr id="163" name="Freeform 101"/>
                <p:cNvSpPr>
                  <a:spLocks noEditPoints="1"/>
                </p:cNvSpPr>
                <p:nvPr/>
              </p:nvSpPr>
              <p:spPr bwMode="auto">
                <a:xfrm>
                  <a:off x="1157" y="2655"/>
                  <a:ext cx="9" cy="9"/>
                </a:xfrm>
                <a:custGeom>
                  <a:avLst/>
                  <a:gdLst/>
                  <a:ahLst/>
                  <a:cxnLst>
                    <a:cxn ang="0">
                      <a:pos x="44" y="22"/>
                    </a:cxn>
                    <a:cxn ang="0">
                      <a:pos x="41" y="12"/>
                    </a:cxn>
                    <a:cxn ang="0">
                      <a:pos x="35" y="5"/>
                    </a:cxn>
                    <a:cxn ang="0">
                      <a:pos x="27" y="1"/>
                    </a:cxn>
                    <a:cxn ang="0">
                      <a:pos x="18" y="1"/>
                    </a:cxn>
                    <a:cxn ang="0">
                      <a:pos x="10" y="5"/>
                    </a:cxn>
                    <a:cxn ang="0">
                      <a:pos x="3" y="12"/>
                    </a:cxn>
                    <a:cxn ang="0">
                      <a:pos x="0" y="22"/>
                    </a:cxn>
                    <a:cxn ang="0">
                      <a:pos x="0" y="34"/>
                    </a:cxn>
                    <a:cxn ang="0">
                      <a:pos x="3" y="43"/>
                    </a:cxn>
                    <a:cxn ang="0">
                      <a:pos x="10" y="51"/>
                    </a:cxn>
                    <a:cxn ang="0">
                      <a:pos x="18" y="54"/>
                    </a:cxn>
                    <a:cxn ang="0">
                      <a:pos x="27" y="54"/>
                    </a:cxn>
                    <a:cxn ang="0">
                      <a:pos x="35" y="51"/>
                    </a:cxn>
                    <a:cxn ang="0">
                      <a:pos x="41" y="43"/>
                    </a:cxn>
                    <a:cxn ang="0">
                      <a:pos x="44" y="34"/>
                    </a:cxn>
                    <a:cxn ang="0">
                      <a:pos x="36" y="28"/>
                    </a:cxn>
                    <a:cxn ang="0">
                      <a:pos x="35" y="34"/>
                    </a:cxn>
                    <a:cxn ang="0">
                      <a:pos x="32" y="40"/>
                    </a:cxn>
                    <a:cxn ang="0">
                      <a:pos x="27" y="42"/>
                    </a:cxn>
                    <a:cxn ang="0">
                      <a:pos x="22" y="43"/>
                    </a:cxn>
                    <a:cxn ang="0">
                      <a:pos x="17" y="42"/>
                    </a:cxn>
                    <a:cxn ang="0">
                      <a:pos x="13" y="40"/>
                    </a:cxn>
                    <a:cxn ang="0">
                      <a:pos x="10" y="34"/>
                    </a:cxn>
                    <a:cxn ang="0">
                      <a:pos x="9" y="28"/>
                    </a:cxn>
                    <a:cxn ang="0">
                      <a:pos x="10" y="22"/>
                    </a:cxn>
                    <a:cxn ang="0">
                      <a:pos x="13" y="16"/>
                    </a:cxn>
                    <a:cxn ang="0">
                      <a:pos x="17" y="13"/>
                    </a:cxn>
                    <a:cxn ang="0">
                      <a:pos x="22" y="11"/>
                    </a:cxn>
                    <a:cxn ang="0">
                      <a:pos x="27" y="13"/>
                    </a:cxn>
                    <a:cxn ang="0">
                      <a:pos x="32" y="16"/>
                    </a:cxn>
                    <a:cxn ang="0">
                      <a:pos x="35" y="22"/>
                    </a:cxn>
                    <a:cxn ang="0">
                      <a:pos x="36" y="28"/>
                    </a:cxn>
                  </a:cxnLst>
                  <a:rect l="0" t="0" r="r" b="b"/>
                  <a:pathLst>
                    <a:path w="45" h="54">
                      <a:moveTo>
                        <a:pt x="45" y="28"/>
                      </a:moveTo>
                      <a:lnTo>
                        <a:pt x="44" y="22"/>
                      </a:lnTo>
                      <a:lnTo>
                        <a:pt x="43" y="17"/>
                      </a:lnTo>
                      <a:lnTo>
                        <a:pt x="41" y="12"/>
                      </a:lnTo>
                      <a:lnTo>
                        <a:pt x="38" y="9"/>
                      </a:lnTo>
                      <a:lnTo>
                        <a:pt x="35" y="5"/>
                      </a:lnTo>
                      <a:lnTo>
                        <a:pt x="31" y="3"/>
                      </a:lnTo>
                      <a:lnTo>
                        <a:pt x="27" y="1"/>
                      </a:lnTo>
                      <a:lnTo>
                        <a:pt x="22" y="0"/>
                      </a:lnTo>
                      <a:lnTo>
                        <a:pt x="18" y="1"/>
                      </a:lnTo>
                      <a:lnTo>
                        <a:pt x="13" y="3"/>
                      </a:lnTo>
                      <a:lnTo>
                        <a:pt x="10" y="5"/>
                      </a:lnTo>
                      <a:lnTo>
                        <a:pt x="6" y="9"/>
                      </a:lnTo>
                      <a:lnTo>
                        <a:pt x="3" y="12"/>
                      </a:lnTo>
                      <a:lnTo>
                        <a:pt x="1" y="17"/>
                      </a:lnTo>
                      <a:lnTo>
                        <a:pt x="0" y="22"/>
                      </a:lnTo>
                      <a:lnTo>
                        <a:pt x="0" y="28"/>
                      </a:lnTo>
                      <a:lnTo>
                        <a:pt x="0" y="34"/>
                      </a:lnTo>
                      <a:lnTo>
                        <a:pt x="1" y="39"/>
                      </a:lnTo>
                      <a:lnTo>
                        <a:pt x="3" y="43"/>
                      </a:lnTo>
                      <a:lnTo>
                        <a:pt x="6" y="47"/>
                      </a:lnTo>
                      <a:lnTo>
                        <a:pt x="10" y="51"/>
                      </a:lnTo>
                      <a:lnTo>
                        <a:pt x="13" y="53"/>
                      </a:lnTo>
                      <a:lnTo>
                        <a:pt x="18" y="54"/>
                      </a:lnTo>
                      <a:lnTo>
                        <a:pt x="22" y="54"/>
                      </a:lnTo>
                      <a:lnTo>
                        <a:pt x="27" y="54"/>
                      </a:lnTo>
                      <a:lnTo>
                        <a:pt x="31" y="53"/>
                      </a:lnTo>
                      <a:lnTo>
                        <a:pt x="35" y="51"/>
                      </a:lnTo>
                      <a:lnTo>
                        <a:pt x="38" y="47"/>
                      </a:lnTo>
                      <a:lnTo>
                        <a:pt x="41" y="43"/>
                      </a:lnTo>
                      <a:lnTo>
                        <a:pt x="43" y="39"/>
                      </a:lnTo>
                      <a:lnTo>
                        <a:pt x="44" y="34"/>
                      </a:lnTo>
                      <a:lnTo>
                        <a:pt x="45" y="28"/>
                      </a:lnTo>
                      <a:close/>
                      <a:moveTo>
                        <a:pt x="36" y="28"/>
                      </a:moveTo>
                      <a:lnTo>
                        <a:pt x="35" y="31"/>
                      </a:lnTo>
                      <a:lnTo>
                        <a:pt x="35" y="34"/>
                      </a:lnTo>
                      <a:lnTo>
                        <a:pt x="33" y="37"/>
                      </a:lnTo>
                      <a:lnTo>
                        <a:pt x="32" y="40"/>
                      </a:lnTo>
                      <a:lnTo>
                        <a:pt x="30" y="41"/>
                      </a:lnTo>
                      <a:lnTo>
                        <a:pt x="27" y="42"/>
                      </a:lnTo>
                      <a:lnTo>
                        <a:pt x="25" y="43"/>
                      </a:lnTo>
                      <a:lnTo>
                        <a:pt x="22" y="43"/>
                      </a:lnTo>
                      <a:lnTo>
                        <a:pt x="19" y="43"/>
                      </a:lnTo>
                      <a:lnTo>
                        <a:pt x="17" y="42"/>
                      </a:lnTo>
                      <a:lnTo>
                        <a:pt x="15" y="41"/>
                      </a:lnTo>
                      <a:lnTo>
                        <a:pt x="13" y="40"/>
                      </a:lnTo>
                      <a:lnTo>
                        <a:pt x="11" y="37"/>
                      </a:lnTo>
                      <a:lnTo>
                        <a:pt x="10" y="34"/>
                      </a:lnTo>
                      <a:lnTo>
                        <a:pt x="9" y="31"/>
                      </a:lnTo>
                      <a:lnTo>
                        <a:pt x="9" y="28"/>
                      </a:lnTo>
                      <a:lnTo>
                        <a:pt x="9" y="24"/>
                      </a:lnTo>
                      <a:lnTo>
                        <a:pt x="10" y="22"/>
                      </a:lnTo>
                      <a:lnTo>
                        <a:pt x="11" y="18"/>
                      </a:lnTo>
                      <a:lnTo>
                        <a:pt x="13" y="16"/>
                      </a:lnTo>
                      <a:lnTo>
                        <a:pt x="15" y="15"/>
                      </a:lnTo>
                      <a:lnTo>
                        <a:pt x="17" y="13"/>
                      </a:lnTo>
                      <a:lnTo>
                        <a:pt x="19" y="12"/>
                      </a:lnTo>
                      <a:lnTo>
                        <a:pt x="22" y="11"/>
                      </a:lnTo>
                      <a:lnTo>
                        <a:pt x="25" y="12"/>
                      </a:lnTo>
                      <a:lnTo>
                        <a:pt x="27" y="13"/>
                      </a:lnTo>
                      <a:lnTo>
                        <a:pt x="30" y="15"/>
                      </a:lnTo>
                      <a:lnTo>
                        <a:pt x="32" y="16"/>
                      </a:lnTo>
                      <a:lnTo>
                        <a:pt x="33" y="18"/>
                      </a:lnTo>
                      <a:lnTo>
                        <a:pt x="35" y="22"/>
                      </a:lnTo>
                      <a:lnTo>
                        <a:pt x="35" y="24"/>
                      </a:lnTo>
                      <a:lnTo>
                        <a:pt x="36" y="28"/>
                      </a:lnTo>
                      <a:close/>
                    </a:path>
                  </a:pathLst>
                </a:custGeom>
                <a:solidFill>
                  <a:srgbClr val="FCF2C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TW" altLang="en-US"/>
                </a:p>
              </p:txBody>
            </p:sp>
            <p:sp>
              <p:nvSpPr>
                <p:cNvPr id="164" name="Freeform 102"/>
                <p:cNvSpPr>
                  <a:spLocks noEditPoints="1"/>
                </p:cNvSpPr>
                <p:nvPr/>
              </p:nvSpPr>
              <p:spPr bwMode="auto">
                <a:xfrm>
                  <a:off x="1158" y="2656"/>
                  <a:ext cx="7" cy="7"/>
                </a:xfrm>
                <a:custGeom>
                  <a:avLst/>
                  <a:gdLst/>
                  <a:ahLst/>
                  <a:cxnLst>
                    <a:cxn ang="0">
                      <a:pos x="36" y="17"/>
                    </a:cxn>
                    <a:cxn ang="0">
                      <a:pos x="33" y="10"/>
                    </a:cxn>
                    <a:cxn ang="0">
                      <a:pos x="28" y="4"/>
                    </a:cxn>
                    <a:cxn ang="0">
                      <a:pos x="22" y="0"/>
                    </a:cxn>
                    <a:cxn ang="0">
                      <a:pos x="14" y="0"/>
                    </a:cxn>
                    <a:cxn ang="0">
                      <a:pos x="8" y="4"/>
                    </a:cxn>
                    <a:cxn ang="0">
                      <a:pos x="3" y="10"/>
                    </a:cxn>
                    <a:cxn ang="0">
                      <a:pos x="0" y="17"/>
                    </a:cxn>
                    <a:cxn ang="0">
                      <a:pos x="0" y="27"/>
                    </a:cxn>
                    <a:cxn ang="0">
                      <a:pos x="3" y="34"/>
                    </a:cxn>
                    <a:cxn ang="0">
                      <a:pos x="8" y="40"/>
                    </a:cxn>
                    <a:cxn ang="0">
                      <a:pos x="14" y="43"/>
                    </a:cxn>
                    <a:cxn ang="0">
                      <a:pos x="22" y="43"/>
                    </a:cxn>
                    <a:cxn ang="0">
                      <a:pos x="28" y="40"/>
                    </a:cxn>
                    <a:cxn ang="0">
                      <a:pos x="33" y="34"/>
                    </a:cxn>
                    <a:cxn ang="0">
                      <a:pos x="36" y="27"/>
                    </a:cxn>
                    <a:cxn ang="0">
                      <a:pos x="27" y="22"/>
                    </a:cxn>
                    <a:cxn ang="0">
                      <a:pos x="26" y="25"/>
                    </a:cxn>
                    <a:cxn ang="0">
                      <a:pos x="24" y="29"/>
                    </a:cxn>
                    <a:cxn ang="0">
                      <a:pos x="22" y="31"/>
                    </a:cxn>
                    <a:cxn ang="0">
                      <a:pos x="18" y="33"/>
                    </a:cxn>
                    <a:cxn ang="0">
                      <a:pos x="15" y="31"/>
                    </a:cxn>
                    <a:cxn ang="0">
                      <a:pos x="12" y="29"/>
                    </a:cxn>
                    <a:cxn ang="0">
                      <a:pos x="10" y="25"/>
                    </a:cxn>
                    <a:cxn ang="0">
                      <a:pos x="9" y="22"/>
                    </a:cxn>
                    <a:cxn ang="0">
                      <a:pos x="10" y="17"/>
                    </a:cxn>
                    <a:cxn ang="0">
                      <a:pos x="12" y="15"/>
                    </a:cxn>
                    <a:cxn ang="0">
                      <a:pos x="15" y="12"/>
                    </a:cxn>
                    <a:cxn ang="0">
                      <a:pos x="18" y="11"/>
                    </a:cxn>
                    <a:cxn ang="0">
                      <a:pos x="22" y="12"/>
                    </a:cxn>
                    <a:cxn ang="0">
                      <a:pos x="24" y="15"/>
                    </a:cxn>
                    <a:cxn ang="0">
                      <a:pos x="26" y="17"/>
                    </a:cxn>
                    <a:cxn ang="0">
                      <a:pos x="27" y="22"/>
                    </a:cxn>
                  </a:cxnLst>
                  <a:rect l="0" t="0" r="r" b="b"/>
                  <a:pathLst>
                    <a:path w="36" h="43">
                      <a:moveTo>
                        <a:pt x="36" y="22"/>
                      </a:moveTo>
                      <a:lnTo>
                        <a:pt x="36" y="17"/>
                      </a:lnTo>
                      <a:lnTo>
                        <a:pt x="35" y="13"/>
                      </a:lnTo>
                      <a:lnTo>
                        <a:pt x="33" y="10"/>
                      </a:lnTo>
                      <a:lnTo>
                        <a:pt x="31" y="6"/>
                      </a:lnTo>
                      <a:lnTo>
                        <a:pt x="28" y="4"/>
                      </a:lnTo>
                      <a:lnTo>
                        <a:pt x="25" y="1"/>
                      </a:lnTo>
                      <a:lnTo>
                        <a:pt x="22" y="0"/>
                      </a:lnTo>
                      <a:lnTo>
                        <a:pt x="18" y="0"/>
                      </a:lnTo>
                      <a:lnTo>
                        <a:pt x="14" y="0"/>
                      </a:lnTo>
                      <a:lnTo>
                        <a:pt x="11" y="1"/>
                      </a:lnTo>
                      <a:lnTo>
                        <a:pt x="8" y="4"/>
                      </a:lnTo>
                      <a:lnTo>
                        <a:pt x="5" y="6"/>
                      </a:lnTo>
                      <a:lnTo>
                        <a:pt x="3" y="10"/>
                      </a:lnTo>
                      <a:lnTo>
                        <a:pt x="2" y="13"/>
                      </a:lnTo>
                      <a:lnTo>
                        <a:pt x="0" y="17"/>
                      </a:lnTo>
                      <a:lnTo>
                        <a:pt x="0" y="22"/>
                      </a:lnTo>
                      <a:lnTo>
                        <a:pt x="0" y="27"/>
                      </a:lnTo>
                      <a:lnTo>
                        <a:pt x="2" y="30"/>
                      </a:lnTo>
                      <a:lnTo>
                        <a:pt x="3" y="34"/>
                      </a:lnTo>
                      <a:lnTo>
                        <a:pt x="5" y="37"/>
                      </a:lnTo>
                      <a:lnTo>
                        <a:pt x="8" y="40"/>
                      </a:lnTo>
                      <a:lnTo>
                        <a:pt x="11" y="42"/>
                      </a:lnTo>
                      <a:lnTo>
                        <a:pt x="14" y="43"/>
                      </a:lnTo>
                      <a:lnTo>
                        <a:pt x="18" y="43"/>
                      </a:lnTo>
                      <a:lnTo>
                        <a:pt x="22" y="43"/>
                      </a:lnTo>
                      <a:lnTo>
                        <a:pt x="25" y="42"/>
                      </a:lnTo>
                      <a:lnTo>
                        <a:pt x="28" y="40"/>
                      </a:lnTo>
                      <a:lnTo>
                        <a:pt x="31" y="37"/>
                      </a:lnTo>
                      <a:lnTo>
                        <a:pt x="33" y="34"/>
                      </a:lnTo>
                      <a:lnTo>
                        <a:pt x="35" y="30"/>
                      </a:lnTo>
                      <a:lnTo>
                        <a:pt x="36" y="27"/>
                      </a:lnTo>
                      <a:lnTo>
                        <a:pt x="36" y="22"/>
                      </a:lnTo>
                      <a:close/>
                      <a:moveTo>
                        <a:pt x="27" y="22"/>
                      </a:moveTo>
                      <a:lnTo>
                        <a:pt x="27" y="24"/>
                      </a:lnTo>
                      <a:lnTo>
                        <a:pt x="26" y="25"/>
                      </a:lnTo>
                      <a:lnTo>
                        <a:pt x="26" y="28"/>
                      </a:lnTo>
                      <a:lnTo>
                        <a:pt x="24" y="29"/>
                      </a:lnTo>
                      <a:lnTo>
                        <a:pt x="23" y="30"/>
                      </a:lnTo>
                      <a:lnTo>
                        <a:pt x="22" y="31"/>
                      </a:lnTo>
                      <a:lnTo>
                        <a:pt x="20" y="33"/>
                      </a:lnTo>
                      <a:lnTo>
                        <a:pt x="18" y="33"/>
                      </a:lnTo>
                      <a:lnTo>
                        <a:pt x="16" y="33"/>
                      </a:lnTo>
                      <a:lnTo>
                        <a:pt x="15" y="31"/>
                      </a:lnTo>
                      <a:lnTo>
                        <a:pt x="13" y="30"/>
                      </a:lnTo>
                      <a:lnTo>
                        <a:pt x="12" y="29"/>
                      </a:lnTo>
                      <a:lnTo>
                        <a:pt x="11" y="28"/>
                      </a:lnTo>
                      <a:lnTo>
                        <a:pt x="10" y="25"/>
                      </a:lnTo>
                      <a:lnTo>
                        <a:pt x="9" y="24"/>
                      </a:lnTo>
                      <a:lnTo>
                        <a:pt x="9" y="22"/>
                      </a:lnTo>
                      <a:lnTo>
                        <a:pt x="9" y="19"/>
                      </a:lnTo>
                      <a:lnTo>
                        <a:pt x="10" y="17"/>
                      </a:lnTo>
                      <a:lnTo>
                        <a:pt x="11" y="16"/>
                      </a:lnTo>
                      <a:lnTo>
                        <a:pt x="12" y="15"/>
                      </a:lnTo>
                      <a:lnTo>
                        <a:pt x="13" y="13"/>
                      </a:lnTo>
                      <a:lnTo>
                        <a:pt x="15" y="12"/>
                      </a:lnTo>
                      <a:lnTo>
                        <a:pt x="16" y="11"/>
                      </a:lnTo>
                      <a:lnTo>
                        <a:pt x="18" y="11"/>
                      </a:lnTo>
                      <a:lnTo>
                        <a:pt x="20" y="11"/>
                      </a:lnTo>
                      <a:lnTo>
                        <a:pt x="22" y="12"/>
                      </a:lnTo>
                      <a:lnTo>
                        <a:pt x="23" y="13"/>
                      </a:lnTo>
                      <a:lnTo>
                        <a:pt x="24" y="15"/>
                      </a:lnTo>
                      <a:lnTo>
                        <a:pt x="26" y="16"/>
                      </a:lnTo>
                      <a:lnTo>
                        <a:pt x="26" y="17"/>
                      </a:lnTo>
                      <a:lnTo>
                        <a:pt x="27" y="19"/>
                      </a:lnTo>
                      <a:lnTo>
                        <a:pt x="27" y="22"/>
                      </a:lnTo>
                      <a:close/>
                    </a:path>
                  </a:pathLst>
                </a:custGeom>
                <a:solidFill>
                  <a:srgbClr val="FDF4C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TW" altLang="en-US"/>
                </a:p>
              </p:txBody>
            </p:sp>
            <p:sp>
              <p:nvSpPr>
                <p:cNvPr id="165" name="Freeform 103"/>
                <p:cNvSpPr>
                  <a:spLocks/>
                </p:cNvSpPr>
                <p:nvPr/>
              </p:nvSpPr>
              <p:spPr bwMode="auto">
                <a:xfrm>
                  <a:off x="1159" y="2657"/>
                  <a:ext cx="5" cy="5"/>
                </a:xfrm>
                <a:custGeom>
                  <a:avLst/>
                  <a:gdLst/>
                  <a:ahLst/>
                  <a:cxnLst>
                    <a:cxn ang="0">
                      <a:pos x="27" y="17"/>
                    </a:cxn>
                    <a:cxn ang="0">
                      <a:pos x="26" y="13"/>
                    </a:cxn>
                    <a:cxn ang="0">
                      <a:pos x="26" y="11"/>
                    </a:cxn>
                    <a:cxn ang="0">
                      <a:pos x="24" y="7"/>
                    </a:cxn>
                    <a:cxn ang="0">
                      <a:pos x="23" y="5"/>
                    </a:cxn>
                    <a:cxn ang="0">
                      <a:pos x="21" y="4"/>
                    </a:cxn>
                    <a:cxn ang="0">
                      <a:pos x="18" y="2"/>
                    </a:cxn>
                    <a:cxn ang="0">
                      <a:pos x="16" y="1"/>
                    </a:cxn>
                    <a:cxn ang="0">
                      <a:pos x="13" y="0"/>
                    </a:cxn>
                    <a:cxn ang="0">
                      <a:pos x="10" y="1"/>
                    </a:cxn>
                    <a:cxn ang="0">
                      <a:pos x="8" y="2"/>
                    </a:cxn>
                    <a:cxn ang="0">
                      <a:pos x="6" y="4"/>
                    </a:cxn>
                    <a:cxn ang="0">
                      <a:pos x="4" y="5"/>
                    </a:cxn>
                    <a:cxn ang="0">
                      <a:pos x="2" y="7"/>
                    </a:cxn>
                    <a:cxn ang="0">
                      <a:pos x="1" y="11"/>
                    </a:cxn>
                    <a:cxn ang="0">
                      <a:pos x="0" y="13"/>
                    </a:cxn>
                    <a:cxn ang="0">
                      <a:pos x="0" y="17"/>
                    </a:cxn>
                    <a:cxn ang="0">
                      <a:pos x="0" y="20"/>
                    </a:cxn>
                    <a:cxn ang="0">
                      <a:pos x="1" y="23"/>
                    </a:cxn>
                    <a:cxn ang="0">
                      <a:pos x="2" y="26"/>
                    </a:cxn>
                    <a:cxn ang="0">
                      <a:pos x="4" y="29"/>
                    </a:cxn>
                    <a:cxn ang="0">
                      <a:pos x="6" y="30"/>
                    </a:cxn>
                    <a:cxn ang="0">
                      <a:pos x="8" y="31"/>
                    </a:cxn>
                    <a:cxn ang="0">
                      <a:pos x="10" y="32"/>
                    </a:cxn>
                    <a:cxn ang="0">
                      <a:pos x="13" y="32"/>
                    </a:cxn>
                    <a:cxn ang="0">
                      <a:pos x="16" y="32"/>
                    </a:cxn>
                    <a:cxn ang="0">
                      <a:pos x="18" y="31"/>
                    </a:cxn>
                    <a:cxn ang="0">
                      <a:pos x="21" y="30"/>
                    </a:cxn>
                    <a:cxn ang="0">
                      <a:pos x="23" y="29"/>
                    </a:cxn>
                    <a:cxn ang="0">
                      <a:pos x="24" y="26"/>
                    </a:cxn>
                    <a:cxn ang="0">
                      <a:pos x="26" y="23"/>
                    </a:cxn>
                    <a:cxn ang="0">
                      <a:pos x="26" y="20"/>
                    </a:cxn>
                    <a:cxn ang="0">
                      <a:pos x="27" y="17"/>
                    </a:cxn>
                  </a:cxnLst>
                  <a:rect l="0" t="0" r="r" b="b"/>
                  <a:pathLst>
                    <a:path w="27" h="32">
                      <a:moveTo>
                        <a:pt x="27" y="17"/>
                      </a:moveTo>
                      <a:lnTo>
                        <a:pt x="26" y="13"/>
                      </a:lnTo>
                      <a:lnTo>
                        <a:pt x="26" y="11"/>
                      </a:lnTo>
                      <a:lnTo>
                        <a:pt x="24" y="7"/>
                      </a:lnTo>
                      <a:lnTo>
                        <a:pt x="23" y="5"/>
                      </a:lnTo>
                      <a:lnTo>
                        <a:pt x="21" y="4"/>
                      </a:lnTo>
                      <a:lnTo>
                        <a:pt x="18" y="2"/>
                      </a:lnTo>
                      <a:lnTo>
                        <a:pt x="16" y="1"/>
                      </a:lnTo>
                      <a:lnTo>
                        <a:pt x="13" y="0"/>
                      </a:lnTo>
                      <a:lnTo>
                        <a:pt x="10" y="1"/>
                      </a:lnTo>
                      <a:lnTo>
                        <a:pt x="8" y="2"/>
                      </a:lnTo>
                      <a:lnTo>
                        <a:pt x="6" y="4"/>
                      </a:lnTo>
                      <a:lnTo>
                        <a:pt x="4" y="5"/>
                      </a:lnTo>
                      <a:lnTo>
                        <a:pt x="2" y="7"/>
                      </a:lnTo>
                      <a:lnTo>
                        <a:pt x="1" y="11"/>
                      </a:lnTo>
                      <a:lnTo>
                        <a:pt x="0" y="13"/>
                      </a:lnTo>
                      <a:lnTo>
                        <a:pt x="0" y="17"/>
                      </a:lnTo>
                      <a:lnTo>
                        <a:pt x="0" y="20"/>
                      </a:lnTo>
                      <a:lnTo>
                        <a:pt x="1" y="23"/>
                      </a:lnTo>
                      <a:lnTo>
                        <a:pt x="2" y="26"/>
                      </a:lnTo>
                      <a:lnTo>
                        <a:pt x="4" y="29"/>
                      </a:lnTo>
                      <a:lnTo>
                        <a:pt x="6" y="30"/>
                      </a:lnTo>
                      <a:lnTo>
                        <a:pt x="8" y="31"/>
                      </a:lnTo>
                      <a:lnTo>
                        <a:pt x="10" y="32"/>
                      </a:lnTo>
                      <a:lnTo>
                        <a:pt x="13" y="32"/>
                      </a:lnTo>
                      <a:lnTo>
                        <a:pt x="16" y="32"/>
                      </a:lnTo>
                      <a:lnTo>
                        <a:pt x="18" y="31"/>
                      </a:lnTo>
                      <a:lnTo>
                        <a:pt x="21" y="30"/>
                      </a:lnTo>
                      <a:lnTo>
                        <a:pt x="23" y="29"/>
                      </a:lnTo>
                      <a:lnTo>
                        <a:pt x="24" y="26"/>
                      </a:lnTo>
                      <a:lnTo>
                        <a:pt x="26" y="23"/>
                      </a:lnTo>
                      <a:lnTo>
                        <a:pt x="26" y="20"/>
                      </a:lnTo>
                      <a:lnTo>
                        <a:pt x="27" y="17"/>
                      </a:lnTo>
                      <a:close/>
                    </a:path>
                  </a:pathLst>
                </a:custGeom>
                <a:solidFill>
                  <a:srgbClr val="FDF8C4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TW" altLang="en-US"/>
                </a:p>
              </p:txBody>
            </p:sp>
            <p:sp>
              <p:nvSpPr>
                <p:cNvPr id="166" name="Freeform 104"/>
                <p:cNvSpPr>
                  <a:spLocks/>
                </p:cNvSpPr>
                <p:nvPr/>
              </p:nvSpPr>
              <p:spPr bwMode="auto">
                <a:xfrm>
                  <a:off x="1160" y="2658"/>
                  <a:ext cx="3" cy="3"/>
                </a:xfrm>
                <a:custGeom>
                  <a:avLst/>
                  <a:gdLst/>
                  <a:ahLst/>
                  <a:cxnLst>
                    <a:cxn ang="0">
                      <a:pos x="18" y="11"/>
                    </a:cxn>
                    <a:cxn ang="0">
                      <a:pos x="18" y="8"/>
                    </a:cxn>
                    <a:cxn ang="0">
                      <a:pos x="17" y="6"/>
                    </a:cxn>
                    <a:cxn ang="0">
                      <a:pos x="17" y="5"/>
                    </a:cxn>
                    <a:cxn ang="0">
                      <a:pos x="15" y="4"/>
                    </a:cxn>
                    <a:cxn ang="0">
                      <a:pos x="14" y="2"/>
                    </a:cxn>
                    <a:cxn ang="0">
                      <a:pos x="13" y="1"/>
                    </a:cxn>
                    <a:cxn ang="0">
                      <a:pos x="11" y="0"/>
                    </a:cxn>
                    <a:cxn ang="0">
                      <a:pos x="9" y="0"/>
                    </a:cxn>
                    <a:cxn ang="0">
                      <a:pos x="7" y="0"/>
                    </a:cxn>
                    <a:cxn ang="0">
                      <a:pos x="6" y="1"/>
                    </a:cxn>
                    <a:cxn ang="0">
                      <a:pos x="4" y="2"/>
                    </a:cxn>
                    <a:cxn ang="0">
                      <a:pos x="3" y="4"/>
                    </a:cxn>
                    <a:cxn ang="0">
                      <a:pos x="2" y="5"/>
                    </a:cxn>
                    <a:cxn ang="0">
                      <a:pos x="1" y="6"/>
                    </a:cxn>
                    <a:cxn ang="0">
                      <a:pos x="0" y="8"/>
                    </a:cxn>
                    <a:cxn ang="0">
                      <a:pos x="0" y="11"/>
                    </a:cxn>
                    <a:cxn ang="0">
                      <a:pos x="0" y="13"/>
                    </a:cxn>
                    <a:cxn ang="0">
                      <a:pos x="1" y="14"/>
                    </a:cxn>
                    <a:cxn ang="0">
                      <a:pos x="2" y="17"/>
                    </a:cxn>
                    <a:cxn ang="0">
                      <a:pos x="3" y="18"/>
                    </a:cxn>
                    <a:cxn ang="0">
                      <a:pos x="4" y="19"/>
                    </a:cxn>
                    <a:cxn ang="0">
                      <a:pos x="6" y="20"/>
                    </a:cxn>
                    <a:cxn ang="0">
                      <a:pos x="7" y="22"/>
                    </a:cxn>
                    <a:cxn ang="0">
                      <a:pos x="9" y="22"/>
                    </a:cxn>
                    <a:cxn ang="0">
                      <a:pos x="11" y="22"/>
                    </a:cxn>
                    <a:cxn ang="0">
                      <a:pos x="13" y="20"/>
                    </a:cxn>
                    <a:cxn ang="0">
                      <a:pos x="14" y="19"/>
                    </a:cxn>
                    <a:cxn ang="0">
                      <a:pos x="15" y="18"/>
                    </a:cxn>
                    <a:cxn ang="0">
                      <a:pos x="17" y="17"/>
                    </a:cxn>
                    <a:cxn ang="0">
                      <a:pos x="17" y="14"/>
                    </a:cxn>
                    <a:cxn ang="0">
                      <a:pos x="18" y="13"/>
                    </a:cxn>
                    <a:cxn ang="0">
                      <a:pos x="18" y="11"/>
                    </a:cxn>
                  </a:cxnLst>
                  <a:rect l="0" t="0" r="r" b="b"/>
                  <a:pathLst>
                    <a:path w="18" h="22">
                      <a:moveTo>
                        <a:pt x="18" y="11"/>
                      </a:moveTo>
                      <a:lnTo>
                        <a:pt x="18" y="8"/>
                      </a:lnTo>
                      <a:lnTo>
                        <a:pt x="17" y="6"/>
                      </a:lnTo>
                      <a:lnTo>
                        <a:pt x="17" y="5"/>
                      </a:lnTo>
                      <a:lnTo>
                        <a:pt x="15" y="4"/>
                      </a:lnTo>
                      <a:lnTo>
                        <a:pt x="14" y="2"/>
                      </a:lnTo>
                      <a:lnTo>
                        <a:pt x="13" y="1"/>
                      </a:lnTo>
                      <a:lnTo>
                        <a:pt x="11" y="0"/>
                      </a:lnTo>
                      <a:lnTo>
                        <a:pt x="9" y="0"/>
                      </a:lnTo>
                      <a:lnTo>
                        <a:pt x="7" y="0"/>
                      </a:lnTo>
                      <a:lnTo>
                        <a:pt x="6" y="1"/>
                      </a:lnTo>
                      <a:lnTo>
                        <a:pt x="4" y="2"/>
                      </a:lnTo>
                      <a:lnTo>
                        <a:pt x="3" y="4"/>
                      </a:lnTo>
                      <a:lnTo>
                        <a:pt x="2" y="5"/>
                      </a:lnTo>
                      <a:lnTo>
                        <a:pt x="1" y="6"/>
                      </a:lnTo>
                      <a:lnTo>
                        <a:pt x="0" y="8"/>
                      </a:lnTo>
                      <a:lnTo>
                        <a:pt x="0" y="11"/>
                      </a:lnTo>
                      <a:lnTo>
                        <a:pt x="0" y="13"/>
                      </a:lnTo>
                      <a:lnTo>
                        <a:pt x="1" y="14"/>
                      </a:lnTo>
                      <a:lnTo>
                        <a:pt x="2" y="17"/>
                      </a:lnTo>
                      <a:lnTo>
                        <a:pt x="3" y="18"/>
                      </a:lnTo>
                      <a:lnTo>
                        <a:pt x="4" y="19"/>
                      </a:lnTo>
                      <a:lnTo>
                        <a:pt x="6" y="20"/>
                      </a:lnTo>
                      <a:lnTo>
                        <a:pt x="7" y="22"/>
                      </a:lnTo>
                      <a:lnTo>
                        <a:pt x="9" y="22"/>
                      </a:lnTo>
                      <a:lnTo>
                        <a:pt x="11" y="22"/>
                      </a:lnTo>
                      <a:lnTo>
                        <a:pt x="13" y="20"/>
                      </a:lnTo>
                      <a:lnTo>
                        <a:pt x="14" y="19"/>
                      </a:lnTo>
                      <a:lnTo>
                        <a:pt x="15" y="18"/>
                      </a:lnTo>
                      <a:lnTo>
                        <a:pt x="17" y="17"/>
                      </a:lnTo>
                      <a:lnTo>
                        <a:pt x="17" y="14"/>
                      </a:lnTo>
                      <a:lnTo>
                        <a:pt x="18" y="13"/>
                      </a:lnTo>
                      <a:lnTo>
                        <a:pt x="18" y="11"/>
                      </a:lnTo>
                      <a:close/>
                    </a:path>
                  </a:pathLst>
                </a:custGeom>
                <a:solidFill>
                  <a:srgbClr val="FDFAC4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TW" altLang="en-US"/>
                </a:p>
              </p:txBody>
            </p:sp>
            <p:sp>
              <p:nvSpPr>
                <p:cNvPr id="167" name="Freeform 105"/>
                <p:cNvSpPr>
                  <a:spLocks/>
                </p:cNvSpPr>
                <p:nvPr/>
              </p:nvSpPr>
              <p:spPr bwMode="auto">
                <a:xfrm>
                  <a:off x="1161" y="2658"/>
                  <a:ext cx="2" cy="2"/>
                </a:xfrm>
                <a:custGeom>
                  <a:avLst/>
                  <a:gdLst/>
                  <a:ahLst/>
                  <a:cxnLst>
                    <a:cxn ang="0">
                      <a:pos x="9" y="6"/>
                    </a:cxn>
                    <a:cxn ang="0">
                      <a:pos x="9" y="5"/>
                    </a:cxn>
                    <a:cxn ang="0">
                      <a:pos x="8" y="3"/>
                    </a:cxn>
                    <a:cxn ang="0">
                      <a:pos x="8" y="2"/>
                    </a:cxn>
                    <a:cxn ang="0">
                      <a:pos x="7" y="2"/>
                    </a:cxn>
                    <a:cxn ang="0">
                      <a:pos x="7" y="1"/>
                    </a:cxn>
                    <a:cxn ang="0">
                      <a:pos x="6" y="1"/>
                    </a:cxn>
                    <a:cxn ang="0">
                      <a:pos x="5" y="1"/>
                    </a:cxn>
                    <a:cxn ang="0">
                      <a:pos x="4" y="0"/>
                    </a:cxn>
                    <a:cxn ang="0">
                      <a:pos x="3" y="1"/>
                    </a:cxn>
                    <a:cxn ang="0">
                      <a:pos x="2" y="1"/>
                    </a:cxn>
                    <a:cxn ang="0">
                      <a:pos x="2" y="1"/>
                    </a:cxn>
                    <a:cxn ang="0">
                      <a:pos x="1" y="2"/>
                    </a:cxn>
                    <a:cxn ang="0">
                      <a:pos x="0" y="2"/>
                    </a:cxn>
                    <a:cxn ang="0">
                      <a:pos x="0" y="3"/>
                    </a:cxn>
                    <a:cxn ang="0">
                      <a:pos x="0" y="5"/>
                    </a:cxn>
                    <a:cxn ang="0">
                      <a:pos x="0" y="6"/>
                    </a:cxn>
                    <a:cxn ang="0">
                      <a:pos x="0" y="7"/>
                    </a:cxn>
                    <a:cxn ang="0">
                      <a:pos x="0" y="8"/>
                    </a:cxn>
                    <a:cxn ang="0">
                      <a:pos x="0" y="8"/>
                    </a:cxn>
                    <a:cxn ang="0">
                      <a:pos x="1" y="9"/>
                    </a:cxn>
                    <a:cxn ang="0">
                      <a:pos x="2" y="11"/>
                    </a:cxn>
                    <a:cxn ang="0">
                      <a:pos x="2" y="11"/>
                    </a:cxn>
                    <a:cxn ang="0">
                      <a:pos x="3" y="11"/>
                    </a:cxn>
                    <a:cxn ang="0">
                      <a:pos x="4" y="11"/>
                    </a:cxn>
                    <a:cxn ang="0">
                      <a:pos x="5" y="11"/>
                    </a:cxn>
                    <a:cxn ang="0">
                      <a:pos x="6" y="11"/>
                    </a:cxn>
                    <a:cxn ang="0">
                      <a:pos x="7" y="11"/>
                    </a:cxn>
                    <a:cxn ang="0">
                      <a:pos x="7" y="9"/>
                    </a:cxn>
                    <a:cxn ang="0">
                      <a:pos x="8" y="8"/>
                    </a:cxn>
                    <a:cxn ang="0">
                      <a:pos x="8" y="8"/>
                    </a:cxn>
                    <a:cxn ang="0">
                      <a:pos x="9" y="7"/>
                    </a:cxn>
                    <a:cxn ang="0">
                      <a:pos x="9" y="6"/>
                    </a:cxn>
                  </a:cxnLst>
                  <a:rect l="0" t="0" r="r" b="b"/>
                  <a:pathLst>
                    <a:path w="9" h="11">
                      <a:moveTo>
                        <a:pt x="9" y="6"/>
                      </a:moveTo>
                      <a:lnTo>
                        <a:pt x="9" y="5"/>
                      </a:lnTo>
                      <a:lnTo>
                        <a:pt x="8" y="3"/>
                      </a:lnTo>
                      <a:lnTo>
                        <a:pt x="8" y="2"/>
                      </a:lnTo>
                      <a:lnTo>
                        <a:pt x="7" y="2"/>
                      </a:lnTo>
                      <a:lnTo>
                        <a:pt x="7" y="1"/>
                      </a:lnTo>
                      <a:lnTo>
                        <a:pt x="6" y="1"/>
                      </a:lnTo>
                      <a:lnTo>
                        <a:pt x="5" y="1"/>
                      </a:lnTo>
                      <a:lnTo>
                        <a:pt x="4" y="0"/>
                      </a:lnTo>
                      <a:lnTo>
                        <a:pt x="3" y="1"/>
                      </a:lnTo>
                      <a:lnTo>
                        <a:pt x="2" y="1"/>
                      </a:lnTo>
                      <a:lnTo>
                        <a:pt x="2" y="1"/>
                      </a:lnTo>
                      <a:lnTo>
                        <a:pt x="1" y="2"/>
                      </a:lnTo>
                      <a:lnTo>
                        <a:pt x="0" y="2"/>
                      </a:lnTo>
                      <a:lnTo>
                        <a:pt x="0" y="3"/>
                      </a:lnTo>
                      <a:lnTo>
                        <a:pt x="0" y="5"/>
                      </a:lnTo>
                      <a:lnTo>
                        <a:pt x="0" y="6"/>
                      </a:lnTo>
                      <a:lnTo>
                        <a:pt x="0" y="7"/>
                      </a:lnTo>
                      <a:lnTo>
                        <a:pt x="0" y="8"/>
                      </a:lnTo>
                      <a:lnTo>
                        <a:pt x="0" y="8"/>
                      </a:lnTo>
                      <a:lnTo>
                        <a:pt x="1" y="9"/>
                      </a:lnTo>
                      <a:lnTo>
                        <a:pt x="2" y="11"/>
                      </a:lnTo>
                      <a:lnTo>
                        <a:pt x="2" y="11"/>
                      </a:lnTo>
                      <a:lnTo>
                        <a:pt x="3" y="11"/>
                      </a:lnTo>
                      <a:lnTo>
                        <a:pt x="4" y="11"/>
                      </a:lnTo>
                      <a:lnTo>
                        <a:pt x="5" y="11"/>
                      </a:lnTo>
                      <a:lnTo>
                        <a:pt x="6" y="11"/>
                      </a:lnTo>
                      <a:lnTo>
                        <a:pt x="7" y="11"/>
                      </a:lnTo>
                      <a:lnTo>
                        <a:pt x="7" y="9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9" y="7"/>
                      </a:lnTo>
                      <a:lnTo>
                        <a:pt x="9" y="6"/>
                      </a:lnTo>
                      <a:close/>
                    </a:path>
                  </a:pathLst>
                </a:custGeom>
                <a:solidFill>
                  <a:srgbClr val="FEFEC8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TW" altLang="en-US"/>
                </a:p>
              </p:txBody>
            </p:sp>
            <p:sp>
              <p:nvSpPr>
                <p:cNvPr id="168" name="Freeform 106"/>
                <p:cNvSpPr>
                  <a:spLocks/>
                </p:cNvSpPr>
                <p:nvPr/>
              </p:nvSpPr>
              <p:spPr bwMode="auto">
                <a:xfrm>
                  <a:off x="1043" y="2596"/>
                  <a:ext cx="44" cy="47"/>
                </a:xfrm>
                <a:custGeom>
                  <a:avLst/>
                  <a:gdLst/>
                  <a:ahLst/>
                  <a:cxnLst>
                    <a:cxn ang="0">
                      <a:pos x="185" y="0"/>
                    </a:cxn>
                    <a:cxn ang="0">
                      <a:pos x="0" y="48"/>
                    </a:cxn>
                    <a:cxn ang="0">
                      <a:pos x="58" y="260"/>
                    </a:cxn>
                    <a:cxn ang="0">
                      <a:pos x="94" y="284"/>
                    </a:cxn>
                    <a:cxn ang="0">
                      <a:pos x="220" y="23"/>
                    </a:cxn>
                    <a:cxn ang="0">
                      <a:pos x="185" y="0"/>
                    </a:cxn>
                  </a:cxnLst>
                  <a:rect l="0" t="0" r="r" b="b"/>
                  <a:pathLst>
                    <a:path w="220" h="284">
                      <a:moveTo>
                        <a:pt x="185" y="0"/>
                      </a:moveTo>
                      <a:lnTo>
                        <a:pt x="0" y="48"/>
                      </a:lnTo>
                      <a:lnTo>
                        <a:pt x="58" y="260"/>
                      </a:lnTo>
                      <a:lnTo>
                        <a:pt x="94" y="284"/>
                      </a:lnTo>
                      <a:lnTo>
                        <a:pt x="220" y="23"/>
                      </a:lnTo>
                      <a:lnTo>
                        <a:pt x="185" y="0"/>
                      </a:lnTo>
                      <a:close/>
                    </a:path>
                  </a:pathLst>
                </a:custGeom>
                <a:solidFill>
                  <a:srgbClr val="C2C2C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TW" altLang="en-US"/>
                </a:p>
              </p:txBody>
            </p:sp>
            <p:sp>
              <p:nvSpPr>
                <p:cNvPr id="169" name="Freeform 107"/>
                <p:cNvSpPr>
                  <a:spLocks/>
                </p:cNvSpPr>
                <p:nvPr/>
              </p:nvSpPr>
              <p:spPr bwMode="auto">
                <a:xfrm>
                  <a:off x="1043" y="2596"/>
                  <a:ext cx="44" cy="26"/>
                </a:xfrm>
                <a:custGeom>
                  <a:avLst/>
                  <a:gdLst/>
                  <a:ahLst/>
                  <a:cxnLst>
                    <a:cxn ang="0">
                      <a:pos x="186" y="0"/>
                    </a:cxn>
                    <a:cxn ang="0">
                      <a:pos x="0" y="48"/>
                    </a:cxn>
                    <a:cxn ang="0">
                      <a:pos x="157" y="157"/>
                    </a:cxn>
                    <a:cxn ang="0">
                      <a:pos x="222" y="24"/>
                    </a:cxn>
                    <a:cxn ang="0">
                      <a:pos x="186" y="0"/>
                    </a:cxn>
                  </a:cxnLst>
                  <a:rect l="0" t="0" r="r" b="b"/>
                  <a:pathLst>
                    <a:path w="222" h="157">
                      <a:moveTo>
                        <a:pt x="186" y="0"/>
                      </a:moveTo>
                      <a:lnTo>
                        <a:pt x="0" y="48"/>
                      </a:lnTo>
                      <a:lnTo>
                        <a:pt x="157" y="157"/>
                      </a:lnTo>
                      <a:lnTo>
                        <a:pt x="222" y="24"/>
                      </a:lnTo>
                      <a:lnTo>
                        <a:pt x="186" y="0"/>
                      </a:lnTo>
                      <a:close/>
                    </a:path>
                  </a:pathLst>
                </a:custGeom>
                <a:solidFill>
                  <a:srgbClr val="EBECEE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TW" altLang="en-US"/>
                </a:p>
              </p:txBody>
            </p:sp>
            <p:sp>
              <p:nvSpPr>
                <p:cNvPr id="170" name="Freeform 108"/>
                <p:cNvSpPr>
                  <a:spLocks/>
                </p:cNvSpPr>
                <p:nvPr/>
              </p:nvSpPr>
              <p:spPr bwMode="auto">
                <a:xfrm>
                  <a:off x="1043" y="2601"/>
                  <a:ext cx="13" cy="15"/>
                </a:xfrm>
                <a:custGeom>
                  <a:avLst/>
                  <a:gdLst/>
                  <a:ahLst/>
                  <a:cxnLst>
                    <a:cxn ang="0">
                      <a:pos x="63" y="0"/>
                    </a:cxn>
                    <a:cxn ang="0">
                      <a:pos x="0" y="16"/>
                    </a:cxn>
                    <a:cxn ang="0">
                      <a:pos x="20" y="89"/>
                    </a:cxn>
                    <a:cxn ang="0">
                      <a:pos x="63" y="0"/>
                    </a:cxn>
                  </a:cxnLst>
                  <a:rect l="0" t="0" r="r" b="b"/>
                  <a:pathLst>
                    <a:path w="63" h="89">
                      <a:moveTo>
                        <a:pt x="63" y="0"/>
                      </a:moveTo>
                      <a:lnTo>
                        <a:pt x="0" y="16"/>
                      </a:lnTo>
                      <a:lnTo>
                        <a:pt x="20" y="89"/>
                      </a:lnTo>
                      <a:lnTo>
                        <a:pt x="63" y="0"/>
                      </a:lnTo>
                      <a:close/>
                    </a:path>
                  </a:pathLst>
                </a:custGeom>
                <a:solidFill>
                  <a:srgbClr val="A9A9A8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TW" altLang="en-US"/>
                </a:p>
              </p:txBody>
            </p:sp>
            <p:sp>
              <p:nvSpPr>
                <p:cNvPr id="171" name="Freeform 109"/>
                <p:cNvSpPr>
                  <a:spLocks/>
                </p:cNvSpPr>
                <p:nvPr/>
              </p:nvSpPr>
              <p:spPr bwMode="auto">
                <a:xfrm>
                  <a:off x="1043" y="2601"/>
                  <a:ext cx="13" cy="8"/>
                </a:xfrm>
                <a:custGeom>
                  <a:avLst/>
                  <a:gdLst/>
                  <a:ahLst/>
                  <a:cxnLst>
                    <a:cxn ang="0">
                      <a:pos x="63" y="0"/>
                    </a:cxn>
                    <a:cxn ang="0">
                      <a:pos x="0" y="16"/>
                    </a:cxn>
                    <a:cxn ang="0">
                      <a:pos x="41" y="46"/>
                    </a:cxn>
                    <a:cxn ang="0">
                      <a:pos x="63" y="0"/>
                    </a:cxn>
                  </a:cxnLst>
                  <a:rect l="0" t="0" r="r" b="b"/>
                  <a:pathLst>
                    <a:path w="63" h="46">
                      <a:moveTo>
                        <a:pt x="63" y="0"/>
                      </a:moveTo>
                      <a:lnTo>
                        <a:pt x="0" y="16"/>
                      </a:lnTo>
                      <a:lnTo>
                        <a:pt x="41" y="46"/>
                      </a:lnTo>
                      <a:lnTo>
                        <a:pt x="63" y="0"/>
                      </a:lnTo>
                      <a:close/>
                    </a:path>
                  </a:pathLst>
                </a:custGeom>
                <a:solidFill>
                  <a:srgbClr val="DEDDD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TW" altLang="en-US"/>
                </a:p>
              </p:txBody>
            </p:sp>
            <p:sp>
              <p:nvSpPr>
                <p:cNvPr id="172" name="Freeform 110"/>
                <p:cNvSpPr>
                  <a:spLocks/>
                </p:cNvSpPr>
                <p:nvPr/>
              </p:nvSpPr>
              <p:spPr bwMode="auto">
                <a:xfrm>
                  <a:off x="1078" y="2596"/>
                  <a:ext cx="93" cy="63"/>
                </a:xfrm>
                <a:custGeom>
                  <a:avLst/>
                  <a:gdLst/>
                  <a:ahLst/>
                  <a:cxnLst>
                    <a:cxn ang="0">
                      <a:pos x="8" y="0"/>
                    </a:cxn>
                    <a:cxn ang="0">
                      <a:pos x="0" y="79"/>
                    </a:cxn>
                    <a:cxn ang="0">
                      <a:pos x="432" y="376"/>
                    </a:cxn>
                    <a:cxn ang="0">
                      <a:pos x="463" y="311"/>
                    </a:cxn>
                    <a:cxn ang="0">
                      <a:pos x="8" y="0"/>
                    </a:cxn>
                  </a:cxnLst>
                  <a:rect l="0" t="0" r="r" b="b"/>
                  <a:pathLst>
                    <a:path w="463" h="376">
                      <a:moveTo>
                        <a:pt x="8" y="0"/>
                      </a:moveTo>
                      <a:lnTo>
                        <a:pt x="0" y="79"/>
                      </a:lnTo>
                      <a:lnTo>
                        <a:pt x="432" y="376"/>
                      </a:lnTo>
                      <a:lnTo>
                        <a:pt x="463" y="311"/>
                      </a:lnTo>
                      <a:lnTo>
                        <a:pt x="8" y="0"/>
                      </a:lnTo>
                      <a:close/>
                    </a:path>
                  </a:pathLst>
                </a:custGeom>
                <a:solidFill>
                  <a:srgbClr val="B5DC7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TW" altLang="en-US"/>
                </a:p>
              </p:txBody>
            </p:sp>
            <p:sp>
              <p:nvSpPr>
                <p:cNvPr id="173" name="Freeform 111"/>
                <p:cNvSpPr>
                  <a:spLocks/>
                </p:cNvSpPr>
                <p:nvPr/>
              </p:nvSpPr>
              <p:spPr bwMode="auto">
                <a:xfrm>
                  <a:off x="1065" y="2609"/>
                  <a:ext cx="100" cy="72"/>
                </a:xfrm>
                <a:custGeom>
                  <a:avLst/>
                  <a:gdLst/>
                  <a:ahLst/>
                  <a:cxnLst>
                    <a:cxn ang="0">
                      <a:pos x="69" y="0"/>
                    </a:cxn>
                    <a:cxn ang="0">
                      <a:pos x="14" y="52"/>
                    </a:cxn>
                    <a:cxn ang="0">
                      <a:pos x="0" y="131"/>
                    </a:cxn>
                    <a:cxn ang="0">
                      <a:pos x="436" y="430"/>
                    </a:cxn>
                    <a:cxn ang="0">
                      <a:pos x="501" y="297"/>
                    </a:cxn>
                    <a:cxn ang="0">
                      <a:pos x="69" y="0"/>
                    </a:cxn>
                  </a:cxnLst>
                  <a:rect l="0" t="0" r="r" b="b"/>
                  <a:pathLst>
                    <a:path w="501" h="430">
                      <a:moveTo>
                        <a:pt x="69" y="0"/>
                      </a:moveTo>
                      <a:lnTo>
                        <a:pt x="14" y="52"/>
                      </a:lnTo>
                      <a:lnTo>
                        <a:pt x="0" y="131"/>
                      </a:lnTo>
                      <a:lnTo>
                        <a:pt x="436" y="430"/>
                      </a:lnTo>
                      <a:lnTo>
                        <a:pt x="501" y="297"/>
                      </a:lnTo>
                      <a:lnTo>
                        <a:pt x="69" y="0"/>
                      </a:lnTo>
                      <a:close/>
                    </a:path>
                  </a:pathLst>
                </a:custGeom>
                <a:solidFill>
                  <a:srgbClr val="8DC634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TW" altLang="en-US"/>
                </a:p>
              </p:txBody>
            </p:sp>
            <p:sp>
              <p:nvSpPr>
                <p:cNvPr id="174" name="Freeform 112"/>
                <p:cNvSpPr>
                  <a:spLocks/>
                </p:cNvSpPr>
                <p:nvPr/>
              </p:nvSpPr>
              <p:spPr bwMode="auto">
                <a:xfrm>
                  <a:off x="1055" y="2630"/>
                  <a:ext cx="97" cy="61"/>
                </a:xfrm>
                <a:custGeom>
                  <a:avLst/>
                  <a:gdLst/>
                  <a:ahLst/>
                  <a:cxnLst>
                    <a:cxn ang="0">
                      <a:pos x="51" y="0"/>
                    </a:cxn>
                    <a:cxn ang="0">
                      <a:pos x="0" y="55"/>
                    </a:cxn>
                    <a:cxn ang="0">
                      <a:pos x="455" y="367"/>
                    </a:cxn>
                    <a:cxn ang="0">
                      <a:pos x="487" y="301"/>
                    </a:cxn>
                    <a:cxn ang="0">
                      <a:pos x="51" y="0"/>
                    </a:cxn>
                  </a:cxnLst>
                  <a:rect l="0" t="0" r="r" b="b"/>
                  <a:pathLst>
                    <a:path w="487" h="367">
                      <a:moveTo>
                        <a:pt x="51" y="0"/>
                      </a:moveTo>
                      <a:lnTo>
                        <a:pt x="0" y="55"/>
                      </a:lnTo>
                      <a:lnTo>
                        <a:pt x="455" y="367"/>
                      </a:lnTo>
                      <a:lnTo>
                        <a:pt x="487" y="301"/>
                      </a:lnTo>
                      <a:lnTo>
                        <a:pt x="51" y="0"/>
                      </a:lnTo>
                      <a:close/>
                    </a:path>
                  </a:pathLst>
                </a:custGeom>
                <a:solidFill>
                  <a:srgbClr val="6EAE33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TW" altLang="en-US"/>
                </a:p>
              </p:txBody>
            </p:sp>
            <p:sp>
              <p:nvSpPr>
                <p:cNvPr id="175" name="Freeform 113"/>
                <p:cNvSpPr>
                  <a:spLocks/>
                </p:cNvSpPr>
                <p:nvPr/>
              </p:nvSpPr>
              <p:spPr bwMode="auto">
                <a:xfrm>
                  <a:off x="1143" y="2647"/>
                  <a:ext cx="30" cy="45"/>
                </a:xfrm>
                <a:custGeom>
                  <a:avLst/>
                  <a:gdLst/>
                  <a:ahLst/>
                  <a:cxnLst>
                    <a:cxn ang="0">
                      <a:pos x="127" y="0"/>
                    </a:cxn>
                    <a:cxn ang="0">
                      <a:pos x="147" y="14"/>
                    </a:cxn>
                    <a:cxn ang="0">
                      <a:pos x="20" y="276"/>
                    </a:cxn>
                    <a:cxn ang="0">
                      <a:pos x="0" y="263"/>
                    </a:cxn>
                    <a:cxn ang="0">
                      <a:pos x="127" y="0"/>
                    </a:cxn>
                  </a:cxnLst>
                  <a:rect l="0" t="0" r="r" b="b"/>
                  <a:pathLst>
                    <a:path w="147" h="276">
                      <a:moveTo>
                        <a:pt x="127" y="0"/>
                      </a:moveTo>
                      <a:lnTo>
                        <a:pt x="147" y="14"/>
                      </a:lnTo>
                      <a:lnTo>
                        <a:pt x="20" y="276"/>
                      </a:lnTo>
                      <a:lnTo>
                        <a:pt x="0" y="263"/>
                      </a:lnTo>
                      <a:lnTo>
                        <a:pt x="127" y="0"/>
                      </a:lnTo>
                      <a:close/>
                    </a:path>
                  </a:pathLst>
                </a:custGeom>
                <a:solidFill>
                  <a:srgbClr val="C2C165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TW" altLang="en-US"/>
                </a:p>
              </p:txBody>
            </p:sp>
            <p:sp>
              <p:nvSpPr>
                <p:cNvPr id="176" name="Freeform 114"/>
                <p:cNvSpPr>
                  <a:spLocks/>
                </p:cNvSpPr>
                <p:nvPr/>
              </p:nvSpPr>
              <p:spPr bwMode="auto">
                <a:xfrm>
                  <a:off x="1150" y="2647"/>
                  <a:ext cx="23" cy="34"/>
                </a:xfrm>
                <a:custGeom>
                  <a:avLst/>
                  <a:gdLst/>
                  <a:ahLst/>
                  <a:cxnLst>
                    <a:cxn ang="0">
                      <a:pos x="94" y="0"/>
                    </a:cxn>
                    <a:cxn ang="0">
                      <a:pos x="114" y="14"/>
                    </a:cxn>
                    <a:cxn ang="0">
                      <a:pos x="20" y="209"/>
                    </a:cxn>
                    <a:cxn ang="0">
                      <a:pos x="0" y="195"/>
                    </a:cxn>
                    <a:cxn ang="0">
                      <a:pos x="94" y="0"/>
                    </a:cxn>
                  </a:cxnLst>
                  <a:rect l="0" t="0" r="r" b="b"/>
                  <a:pathLst>
                    <a:path w="114" h="209">
                      <a:moveTo>
                        <a:pt x="94" y="0"/>
                      </a:moveTo>
                      <a:lnTo>
                        <a:pt x="114" y="14"/>
                      </a:lnTo>
                      <a:lnTo>
                        <a:pt x="20" y="209"/>
                      </a:lnTo>
                      <a:lnTo>
                        <a:pt x="0" y="195"/>
                      </a:lnTo>
                      <a:lnTo>
                        <a:pt x="94" y="0"/>
                      </a:lnTo>
                      <a:close/>
                    </a:path>
                  </a:pathLst>
                </a:custGeom>
                <a:solidFill>
                  <a:srgbClr val="FDFC9B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TW" altLang="en-US"/>
                </a:p>
              </p:txBody>
            </p:sp>
            <p:sp>
              <p:nvSpPr>
                <p:cNvPr id="177" name="Freeform 115"/>
                <p:cNvSpPr>
                  <a:spLocks/>
                </p:cNvSpPr>
                <p:nvPr/>
              </p:nvSpPr>
              <p:spPr bwMode="auto">
                <a:xfrm>
                  <a:off x="1162" y="2647"/>
                  <a:ext cx="11" cy="13"/>
                </a:xfrm>
                <a:custGeom>
                  <a:avLst/>
                  <a:gdLst/>
                  <a:ahLst/>
                  <a:cxnLst>
                    <a:cxn ang="0">
                      <a:pos x="31" y="0"/>
                    </a:cxn>
                    <a:cxn ang="0">
                      <a:pos x="51" y="14"/>
                    </a:cxn>
                    <a:cxn ang="0">
                      <a:pos x="21" y="78"/>
                    </a:cxn>
                    <a:cxn ang="0">
                      <a:pos x="0" y="65"/>
                    </a:cxn>
                    <a:cxn ang="0">
                      <a:pos x="31" y="0"/>
                    </a:cxn>
                  </a:cxnLst>
                  <a:rect l="0" t="0" r="r" b="b"/>
                  <a:pathLst>
                    <a:path w="51" h="78">
                      <a:moveTo>
                        <a:pt x="31" y="0"/>
                      </a:moveTo>
                      <a:lnTo>
                        <a:pt x="51" y="14"/>
                      </a:lnTo>
                      <a:lnTo>
                        <a:pt x="21" y="78"/>
                      </a:lnTo>
                      <a:lnTo>
                        <a:pt x="0" y="65"/>
                      </a:lnTo>
                      <a:lnTo>
                        <a:pt x="31" y="0"/>
                      </a:lnTo>
                      <a:close/>
                    </a:path>
                  </a:pathLst>
                </a:custGeom>
                <a:solidFill>
                  <a:srgbClr val="FEFEC8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TW" altLang="en-US"/>
                </a:p>
              </p:txBody>
            </p:sp>
          </p:grpSp>
        </p:grpSp>
      </p:grpSp>
      <p:grpSp>
        <p:nvGrpSpPr>
          <p:cNvPr id="8" name="群組 7"/>
          <p:cNvGrpSpPr/>
          <p:nvPr/>
        </p:nvGrpSpPr>
        <p:grpSpPr>
          <a:xfrm>
            <a:off x="2394972" y="5621105"/>
            <a:ext cx="86409" cy="547097"/>
            <a:chOff x="4052759" y="3621279"/>
            <a:chExt cx="89798" cy="618031"/>
          </a:xfrm>
        </p:grpSpPr>
        <p:grpSp>
          <p:nvGrpSpPr>
            <p:cNvPr id="66" name="Group 5"/>
            <p:cNvGrpSpPr>
              <a:grpSpLocks/>
            </p:cNvGrpSpPr>
            <p:nvPr/>
          </p:nvGrpSpPr>
          <p:grpSpPr bwMode="auto">
            <a:xfrm rot="17176774">
              <a:off x="4073466" y="3600572"/>
              <a:ext cx="48383" cy="89798"/>
              <a:chOff x="1153" y="2647"/>
              <a:chExt cx="20" cy="20"/>
            </a:xfrm>
          </p:grpSpPr>
          <p:sp>
            <p:nvSpPr>
              <p:cNvPr id="102" name="Freeform 39"/>
              <p:cNvSpPr>
                <a:spLocks noEditPoints="1"/>
              </p:cNvSpPr>
              <p:nvPr/>
            </p:nvSpPr>
            <p:spPr bwMode="auto">
              <a:xfrm>
                <a:off x="1153" y="2651"/>
                <a:ext cx="17" cy="16"/>
              </a:xfrm>
              <a:custGeom>
                <a:avLst/>
                <a:gdLst/>
                <a:ahLst/>
                <a:cxnLst>
                  <a:cxn ang="0">
                    <a:pos x="81" y="39"/>
                  </a:cxn>
                  <a:cxn ang="0">
                    <a:pos x="75" y="21"/>
                  </a:cxn>
                  <a:cxn ang="0">
                    <a:pos x="64" y="8"/>
                  </a:cxn>
                  <a:cxn ang="0">
                    <a:pos x="49" y="1"/>
                  </a:cxn>
                  <a:cxn ang="0">
                    <a:pos x="33" y="1"/>
                  </a:cxn>
                  <a:cxn ang="0">
                    <a:pos x="18" y="8"/>
                  </a:cxn>
                  <a:cxn ang="0">
                    <a:pos x="7" y="21"/>
                  </a:cxn>
                  <a:cxn ang="0">
                    <a:pos x="0" y="39"/>
                  </a:cxn>
                  <a:cxn ang="0">
                    <a:pos x="0" y="58"/>
                  </a:cxn>
                  <a:cxn ang="0">
                    <a:pos x="7" y="76"/>
                  </a:cxn>
                  <a:cxn ang="0">
                    <a:pos x="18" y="90"/>
                  </a:cxn>
                  <a:cxn ang="0">
                    <a:pos x="33" y="97"/>
                  </a:cxn>
                  <a:cxn ang="0">
                    <a:pos x="49" y="97"/>
                  </a:cxn>
                  <a:cxn ang="0">
                    <a:pos x="64" y="90"/>
                  </a:cxn>
                  <a:cxn ang="0">
                    <a:pos x="75" y="76"/>
                  </a:cxn>
                  <a:cxn ang="0">
                    <a:pos x="81" y="58"/>
                  </a:cxn>
                  <a:cxn ang="0">
                    <a:pos x="73" y="49"/>
                  </a:cxn>
                  <a:cxn ang="0">
                    <a:pos x="70" y="63"/>
                  </a:cxn>
                  <a:cxn ang="0">
                    <a:pos x="63" y="75"/>
                  </a:cxn>
                  <a:cxn ang="0">
                    <a:pos x="53" y="84"/>
                  </a:cxn>
                  <a:cxn ang="0">
                    <a:pos x="41" y="86"/>
                  </a:cxn>
                  <a:cxn ang="0">
                    <a:pos x="29" y="84"/>
                  </a:cxn>
                  <a:cxn ang="0">
                    <a:pos x="19" y="75"/>
                  </a:cxn>
                  <a:cxn ang="0">
                    <a:pos x="11" y="63"/>
                  </a:cxn>
                  <a:cxn ang="0">
                    <a:pos x="9" y="49"/>
                  </a:cxn>
                  <a:cxn ang="0">
                    <a:pos x="11" y="34"/>
                  </a:cxn>
                  <a:cxn ang="0">
                    <a:pos x="19" y="22"/>
                  </a:cxn>
                  <a:cxn ang="0">
                    <a:pos x="29" y="14"/>
                  </a:cxn>
                  <a:cxn ang="0">
                    <a:pos x="41" y="10"/>
                  </a:cxn>
                  <a:cxn ang="0">
                    <a:pos x="53" y="14"/>
                  </a:cxn>
                  <a:cxn ang="0">
                    <a:pos x="63" y="22"/>
                  </a:cxn>
                  <a:cxn ang="0">
                    <a:pos x="70" y="34"/>
                  </a:cxn>
                  <a:cxn ang="0">
                    <a:pos x="73" y="49"/>
                  </a:cxn>
                </a:cxnLst>
                <a:rect l="0" t="0" r="r" b="b"/>
                <a:pathLst>
                  <a:path w="82" h="97">
                    <a:moveTo>
                      <a:pt x="82" y="49"/>
                    </a:moveTo>
                    <a:lnTo>
                      <a:pt x="81" y="39"/>
                    </a:lnTo>
                    <a:lnTo>
                      <a:pt x="78" y="30"/>
                    </a:lnTo>
                    <a:lnTo>
                      <a:pt x="75" y="21"/>
                    </a:lnTo>
                    <a:lnTo>
                      <a:pt x="70" y="14"/>
                    </a:lnTo>
                    <a:lnTo>
                      <a:pt x="64" y="8"/>
                    </a:lnTo>
                    <a:lnTo>
                      <a:pt x="57" y="4"/>
                    </a:lnTo>
                    <a:lnTo>
                      <a:pt x="49" y="1"/>
                    </a:lnTo>
                    <a:lnTo>
                      <a:pt x="41" y="0"/>
                    </a:lnTo>
                    <a:lnTo>
                      <a:pt x="33" y="1"/>
                    </a:lnTo>
                    <a:lnTo>
                      <a:pt x="25" y="4"/>
                    </a:lnTo>
                    <a:lnTo>
                      <a:pt x="18" y="8"/>
                    </a:lnTo>
                    <a:lnTo>
                      <a:pt x="11" y="14"/>
                    </a:lnTo>
                    <a:lnTo>
                      <a:pt x="7" y="21"/>
                    </a:lnTo>
                    <a:lnTo>
                      <a:pt x="3" y="30"/>
                    </a:lnTo>
                    <a:lnTo>
                      <a:pt x="0" y="39"/>
                    </a:lnTo>
                    <a:lnTo>
                      <a:pt x="0" y="49"/>
                    </a:lnTo>
                    <a:lnTo>
                      <a:pt x="0" y="58"/>
                    </a:lnTo>
                    <a:lnTo>
                      <a:pt x="3" y="68"/>
                    </a:lnTo>
                    <a:lnTo>
                      <a:pt x="7" y="76"/>
                    </a:lnTo>
                    <a:lnTo>
                      <a:pt x="11" y="84"/>
                    </a:lnTo>
                    <a:lnTo>
                      <a:pt x="18" y="90"/>
                    </a:lnTo>
                    <a:lnTo>
                      <a:pt x="25" y="93"/>
                    </a:lnTo>
                    <a:lnTo>
                      <a:pt x="33" y="97"/>
                    </a:lnTo>
                    <a:lnTo>
                      <a:pt x="41" y="97"/>
                    </a:lnTo>
                    <a:lnTo>
                      <a:pt x="49" y="97"/>
                    </a:lnTo>
                    <a:lnTo>
                      <a:pt x="57" y="93"/>
                    </a:lnTo>
                    <a:lnTo>
                      <a:pt x="64" y="90"/>
                    </a:lnTo>
                    <a:lnTo>
                      <a:pt x="70" y="84"/>
                    </a:lnTo>
                    <a:lnTo>
                      <a:pt x="75" y="76"/>
                    </a:lnTo>
                    <a:lnTo>
                      <a:pt x="78" y="68"/>
                    </a:lnTo>
                    <a:lnTo>
                      <a:pt x="81" y="58"/>
                    </a:lnTo>
                    <a:lnTo>
                      <a:pt x="82" y="49"/>
                    </a:lnTo>
                    <a:close/>
                    <a:moveTo>
                      <a:pt x="73" y="49"/>
                    </a:moveTo>
                    <a:lnTo>
                      <a:pt x="72" y="56"/>
                    </a:lnTo>
                    <a:lnTo>
                      <a:pt x="70" y="63"/>
                    </a:lnTo>
                    <a:lnTo>
                      <a:pt x="67" y="70"/>
                    </a:lnTo>
                    <a:lnTo>
                      <a:pt x="63" y="75"/>
                    </a:lnTo>
                    <a:lnTo>
                      <a:pt x="59" y="80"/>
                    </a:lnTo>
                    <a:lnTo>
                      <a:pt x="53" y="84"/>
                    </a:lnTo>
                    <a:lnTo>
                      <a:pt x="47" y="86"/>
                    </a:lnTo>
                    <a:lnTo>
                      <a:pt x="41" y="86"/>
                    </a:lnTo>
                    <a:lnTo>
                      <a:pt x="35" y="86"/>
                    </a:lnTo>
                    <a:lnTo>
                      <a:pt x="29" y="84"/>
                    </a:lnTo>
                    <a:lnTo>
                      <a:pt x="24" y="80"/>
                    </a:lnTo>
                    <a:lnTo>
                      <a:pt x="19" y="75"/>
                    </a:lnTo>
                    <a:lnTo>
                      <a:pt x="15" y="70"/>
                    </a:lnTo>
                    <a:lnTo>
                      <a:pt x="11" y="63"/>
                    </a:lnTo>
                    <a:lnTo>
                      <a:pt x="9" y="56"/>
                    </a:lnTo>
                    <a:lnTo>
                      <a:pt x="9" y="49"/>
                    </a:lnTo>
                    <a:lnTo>
                      <a:pt x="9" y="42"/>
                    </a:lnTo>
                    <a:lnTo>
                      <a:pt x="11" y="34"/>
                    </a:lnTo>
                    <a:lnTo>
                      <a:pt x="15" y="27"/>
                    </a:lnTo>
                    <a:lnTo>
                      <a:pt x="19" y="22"/>
                    </a:lnTo>
                    <a:lnTo>
                      <a:pt x="24" y="18"/>
                    </a:lnTo>
                    <a:lnTo>
                      <a:pt x="29" y="14"/>
                    </a:lnTo>
                    <a:lnTo>
                      <a:pt x="35" y="12"/>
                    </a:lnTo>
                    <a:lnTo>
                      <a:pt x="41" y="10"/>
                    </a:lnTo>
                    <a:lnTo>
                      <a:pt x="47" y="12"/>
                    </a:lnTo>
                    <a:lnTo>
                      <a:pt x="53" y="14"/>
                    </a:lnTo>
                    <a:lnTo>
                      <a:pt x="59" y="18"/>
                    </a:lnTo>
                    <a:lnTo>
                      <a:pt x="63" y="22"/>
                    </a:lnTo>
                    <a:lnTo>
                      <a:pt x="67" y="27"/>
                    </a:lnTo>
                    <a:lnTo>
                      <a:pt x="70" y="34"/>
                    </a:lnTo>
                    <a:lnTo>
                      <a:pt x="72" y="42"/>
                    </a:lnTo>
                    <a:lnTo>
                      <a:pt x="73" y="49"/>
                    </a:lnTo>
                    <a:close/>
                  </a:path>
                </a:pathLst>
              </a:custGeom>
              <a:solidFill>
                <a:srgbClr val="FBE9B9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TW" altLang="en-US"/>
              </a:p>
            </p:txBody>
          </p:sp>
          <p:sp>
            <p:nvSpPr>
              <p:cNvPr id="104" name="Freeform 41"/>
              <p:cNvSpPr>
                <a:spLocks noEditPoints="1"/>
              </p:cNvSpPr>
              <p:nvPr/>
            </p:nvSpPr>
            <p:spPr bwMode="auto">
              <a:xfrm>
                <a:off x="1155" y="2653"/>
                <a:ext cx="13" cy="12"/>
              </a:xfrm>
              <a:custGeom>
                <a:avLst/>
                <a:gdLst/>
                <a:ahLst/>
                <a:cxnLst>
                  <a:cxn ang="0">
                    <a:pos x="63" y="32"/>
                  </a:cxn>
                  <a:cxn ang="0">
                    <a:pos x="58" y="17"/>
                  </a:cxn>
                  <a:cxn ang="0">
                    <a:pos x="50" y="8"/>
                  </a:cxn>
                  <a:cxn ang="0">
                    <a:pos x="38" y="2"/>
                  </a:cxn>
                  <a:cxn ang="0">
                    <a:pos x="26" y="2"/>
                  </a:cxn>
                  <a:cxn ang="0">
                    <a:pos x="15" y="8"/>
                  </a:cxn>
                  <a:cxn ang="0">
                    <a:pos x="6" y="17"/>
                  </a:cxn>
                  <a:cxn ang="0">
                    <a:pos x="0" y="32"/>
                  </a:cxn>
                  <a:cxn ang="0">
                    <a:pos x="0" y="46"/>
                  </a:cxn>
                  <a:cxn ang="0">
                    <a:pos x="6" y="60"/>
                  </a:cxn>
                  <a:cxn ang="0">
                    <a:pos x="15" y="70"/>
                  </a:cxn>
                  <a:cxn ang="0">
                    <a:pos x="26" y="76"/>
                  </a:cxn>
                  <a:cxn ang="0">
                    <a:pos x="38" y="76"/>
                  </a:cxn>
                  <a:cxn ang="0">
                    <a:pos x="50" y="70"/>
                  </a:cxn>
                  <a:cxn ang="0">
                    <a:pos x="58" y="60"/>
                  </a:cxn>
                  <a:cxn ang="0">
                    <a:pos x="63" y="46"/>
                  </a:cxn>
                  <a:cxn ang="0">
                    <a:pos x="55" y="39"/>
                  </a:cxn>
                  <a:cxn ang="0">
                    <a:pos x="53" y="50"/>
                  </a:cxn>
                  <a:cxn ang="0">
                    <a:pos x="48" y="58"/>
                  </a:cxn>
                  <a:cxn ang="0">
                    <a:pos x="41" y="64"/>
                  </a:cxn>
                  <a:cxn ang="0">
                    <a:pos x="32" y="65"/>
                  </a:cxn>
                  <a:cxn ang="0">
                    <a:pos x="23" y="64"/>
                  </a:cxn>
                  <a:cxn ang="0">
                    <a:pos x="16" y="58"/>
                  </a:cxn>
                  <a:cxn ang="0">
                    <a:pos x="11" y="50"/>
                  </a:cxn>
                  <a:cxn ang="0">
                    <a:pos x="10" y="39"/>
                  </a:cxn>
                  <a:cxn ang="0">
                    <a:pos x="11" y="28"/>
                  </a:cxn>
                  <a:cxn ang="0">
                    <a:pos x="16" y="20"/>
                  </a:cxn>
                  <a:cxn ang="0">
                    <a:pos x="23" y="14"/>
                  </a:cxn>
                  <a:cxn ang="0">
                    <a:pos x="32" y="11"/>
                  </a:cxn>
                  <a:cxn ang="0">
                    <a:pos x="41" y="14"/>
                  </a:cxn>
                  <a:cxn ang="0">
                    <a:pos x="48" y="20"/>
                  </a:cxn>
                  <a:cxn ang="0">
                    <a:pos x="53" y="28"/>
                  </a:cxn>
                  <a:cxn ang="0">
                    <a:pos x="55" y="39"/>
                  </a:cxn>
                </a:cxnLst>
                <a:rect l="0" t="0" r="r" b="b"/>
                <a:pathLst>
                  <a:path w="64" h="76">
                    <a:moveTo>
                      <a:pt x="64" y="39"/>
                    </a:moveTo>
                    <a:lnTo>
                      <a:pt x="63" y="32"/>
                    </a:lnTo>
                    <a:lnTo>
                      <a:pt x="61" y="24"/>
                    </a:lnTo>
                    <a:lnTo>
                      <a:pt x="58" y="17"/>
                    </a:lnTo>
                    <a:lnTo>
                      <a:pt x="54" y="12"/>
                    </a:lnTo>
                    <a:lnTo>
                      <a:pt x="50" y="8"/>
                    </a:lnTo>
                    <a:lnTo>
                      <a:pt x="44" y="4"/>
                    </a:lnTo>
                    <a:lnTo>
                      <a:pt x="38" y="2"/>
                    </a:lnTo>
                    <a:lnTo>
                      <a:pt x="32" y="0"/>
                    </a:lnTo>
                    <a:lnTo>
                      <a:pt x="26" y="2"/>
                    </a:lnTo>
                    <a:lnTo>
                      <a:pt x="20" y="4"/>
                    </a:lnTo>
                    <a:lnTo>
                      <a:pt x="15" y="8"/>
                    </a:lnTo>
                    <a:lnTo>
                      <a:pt x="10" y="12"/>
                    </a:lnTo>
                    <a:lnTo>
                      <a:pt x="6" y="17"/>
                    </a:lnTo>
                    <a:lnTo>
                      <a:pt x="2" y="24"/>
                    </a:lnTo>
                    <a:lnTo>
                      <a:pt x="0" y="32"/>
                    </a:lnTo>
                    <a:lnTo>
                      <a:pt x="0" y="39"/>
                    </a:lnTo>
                    <a:lnTo>
                      <a:pt x="0" y="46"/>
                    </a:lnTo>
                    <a:lnTo>
                      <a:pt x="2" y="53"/>
                    </a:lnTo>
                    <a:lnTo>
                      <a:pt x="6" y="60"/>
                    </a:lnTo>
                    <a:lnTo>
                      <a:pt x="10" y="65"/>
                    </a:lnTo>
                    <a:lnTo>
                      <a:pt x="15" y="70"/>
                    </a:lnTo>
                    <a:lnTo>
                      <a:pt x="20" y="74"/>
                    </a:lnTo>
                    <a:lnTo>
                      <a:pt x="26" y="76"/>
                    </a:lnTo>
                    <a:lnTo>
                      <a:pt x="32" y="76"/>
                    </a:lnTo>
                    <a:lnTo>
                      <a:pt x="38" y="76"/>
                    </a:lnTo>
                    <a:lnTo>
                      <a:pt x="44" y="74"/>
                    </a:lnTo>
                    <a:lnTo>
                      <a:pt x="50" y="70"/>
                    </a:lnTo>
                    <a:lnTo>
                      <a:pt x="54" y="65"/>
                    </a:lnTo>
                    <a:lnTo>
                      <a:pt x="58" y="60"/>
                    </a:lnTo>
                    <a:lnTo>
                      <a:pt x="61" y="53"/>
                    </a:lnTo>
                    <a:lnTo>
                      <a:pt x="63" y="46"/>
                    </a:lnTo>
                    <a:lnTo>
                      <a:pt x="64" y="39"/>
                    </a:lnTo>
                    <a:close/>
                    <a:moveTo>
                      <a:pt x="55" y="39"/>
                    </a:moveTo>
                    <a:lnTo>
                      <a:pt x="54" y="45"/>
                    </a:lnTo>
                    <a:lnTo>
                      <a:pt x="53" y="50"/>
                    </a:lnTo>
                    <a:lnTo>
                      <a:pt x="51" y="54"/>
                    </a:lnTo>
                    <a:lnTo>
                      <a:pt x="48" y="58"/>
                    </a:lnTo>
                    <a:lnTo>
                      <a:pt x="45" y="62"/>
                    </a:lnTo>
                    <a:lnTo>
                      <a:pt x="41" y="64"/>
                    </a:lnTo>
                    <a:lnTo>
                      <a:pt x="37" y="65"/>
                    </a:lnTo>
                    <a:lnTo>
                      <a:pt x="32" y="65"/>
                    </a:lnTo>
                    <a:lnTo>
                      <a:pt x="28" y="65"/>
                    </a:lnTo>
                    <a:lnTo>
                      <a:pt x="23" y="64"/>
                    </a:lnTo>
                    <a:lnTo>
                      <a:pt x="20" y="62"/>
                    </a:lnTo>
                    <a:lnTo>
                      <a:pt x="16" y="58"/>
                    </a:lnTo>
                    <a:lnTo>
                      <a:pt x="13" y="54"/>
                    </a:lnTo>
                    <a:lnTo>
                      <a:pt x="11" y="50"/>
                    </a:lnTo>
                    <a:lnTo>
                      <a:pt x="10" y="45"/>
                    </a:lnTo>
                    <a:lnTo>
                      <a:pt x="10" y="39"/>
                    </a:lnTo>
                    <a:lnTo>
                      <a:pt x="10" y="33"/>
                    </a:lnTo>
                    <a:lnTo>
                      <a:pt x="11" y="28"/>
                    </a:lnTo>
                    <a:lnTo>
                      <a:pt x="13" y="23"/>
                    </a:lnTo>
                    <a:lnTo>
                      <a:pt x="16" y="20"/>
                    </a:lnTo>
                    <a:lnTo>
                      <a:pt x="20" y="16"/>
                    </a:lnTo>
                    <a:lnTo>
                      <a:pt x="23" y="14"/>
                    </a:lnTo>
                    <a:lnTo>
                      <a:pt x="28" y="12"/>
                    </a:lnTo>
                    <a:lnTo>
                      <a:pt x="32" y="11"/>
                    </a:lnTo>
                    <a:lnTo>
                      <a:pt x="37" y="12"/>
                    </a:lnTo>
                    <a:lnTo>
                      <a:pt x="41" y="14"/>
                    </a:lnTo>
                    <a:lnTo>
                      <a:pt x="45" y="16"/>
                    </a:lnTo>
                    <a:lnTo>
                      <a:pt x="48" y="20"/>
                    </a:lnTo>
                    <a:lnTo>
                      <a:pt x="51" y="23"/>
                    </a:lnTo>
                    <a:lnTo>
                      <a:pt x="53" y="28"/>
                    </a:lnTo>
                    <a:lnTo>
                      <a:pt x="54" y="33"/>
                    </a:lnTo>
                    <a:lnTo>
                      <a:pt x="55" y="39"/>
                    </a:lnTo>
                    <a:close/>
                  </a:path>
                </a:pathLst>
              </a:custGeom>
              <a:solidFill>
                <a:srgbClr val="FCEFB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TW" altLang="en-US"/>
              </a:p>
            </p:txBody>
          </p:sp>
          <p:sp>
            <p:nvSpPr>
              <p:cNvPr id="105" name="Freeform 42"/>
              <p:cNvSpPr>
                <a:spLocks noEditPoints="1"/>
              </p:cNvSpPr>
              <p:nvPr/>
            </p:nvSpPr>
            <p:spPr bwMode="auto">
              <a:xfrm>
                <a:off x="1156" y="2654"/>
                <a:ext cx="11" cy="11"/>
              </a:xfrm>
              <a:custGeom>
                <a:avLst/>
                <a:gdLst/>
                <a:ahLst/>
                <a:cxnLst>
                  <a:cxn ang="0">
                    <a:pos x="54" y="27"/>
                  </a:cxn>
                  <a:cxn ang="0">
                    <a:pos x="49" y="15"/>
                  </a:cxn>
                  <a:cxn ang="0">
                    <a:pos x="42" y="6"/>
                  </a:cxn>
                  <a:cxn ang="0">
                    <a:pos x="33" y="2"/>
                  </a:cxn>
                  <a:cxn ang="0">
                    <a:pos x="22" y="2"/>
                  </a:cxn>
                  <a:cxn ang="0">
                    <a:pos x="12" y="6"/>
                  </a:cxn>
                  <a:cxn ang="0">
                    <a:pos x="5" y="15"/>
                  </a:cxn>
                  <a:cxn ang="0">
                    <a:pos x="1" y="27"/>
                  </a:cxn>
                  <a:cxn ang="0">
                    <a:pos x="1" y="39"/>
                  </a:cxn>
                  <a:cxn ang="0">
                    <a:pos x="5" y="51"/>
                  </a:cxn>
                  <a:cxn ang="0">
                    <a:pos x="12" y="59"/>
                  </a:cxn>
                  <a:cxn ang="0">
                    <a:pos x="22" y="64"/>
                  </a:cxn>
                  <a:cxn ang="0">
                    <a:pos x="33" y="64"/>
                  </a:cxn>
                  <a:cxn ang="0">
                    <a:pos x="42" y="59"/>
                  </a:cxn>
                  <a:cxn ang="0">
                    <a:pos x="49" y="51"/>
                  </a:cxn>
                  <a:cxn ang="0">
                    <a:pos x="54" y="39"/>
                  </a:cxn>
                  <a:cxn ang="0">
                    <a:pos x="45" y="33"/>
                  </a:cxn>
                  <a:cxn ang="0">
                    <a:pos x="44" y="41"/>
                  </a:cxn>
                  <a:cxn ang="0">
                    <a:pos x="40" y="48"/>
                  </a:cxn>
                  <a:cxn ang="0">
                    <a:pos x="34" y="53"/>
                  </a:cxn>
                  <a:cxn ang="0">
                    <a:pos x="27" y="54"/>
                  </a:cxn>
                  <a:cxn ang="0">
                    <a:pos x="20" y="53"/>
                  </a:cxn>
                  <a:cxn ang="0">
                    <a:pos x="14" y="48"/>
                  </a:cxn>
                  <a:cxn ang="0">
                    <a:pos x="11" y="41"/>
                  </a:cxn>
                  <a:cxn ang="0">
                    <a:pos x="9" y="33"/>
                  </a:cxn>
                  <a:cxn ang="0">
                    <a:pos x="11" y="24"/>
                  </a:cxn>
                  <a:cxn ang="0">
                    <a:pos x="14" y="17"/>
                  </a:cxn>
                  <a:cxn ang="0">
                    <a:pos x="20" y="12"/>
                  </a:cxn>
                  <a:cxn ang="0">
                    <a:pos x="27" y="11"/>
                  </a:cxn>
                  <a:cxn ang="0">
                    <a:pos x="34" y="12"/>
                  </a:cxn>
                  <a:cxn ang="0">
                    <a:pos x="40" y="17"/>
                  </a:cxn>
                  <a:cxn ang="0">
                    <a:pos x="44" y="24"/>
                  </a:cxn>
                  <a:cxn ang="0">
                    <a:pos x="45" y="33"/>
                  </a:cxn>
                </a:cxnLst>
                <a:rect l="0" t="0" r="r" b="b"/>
                <a:pathLst>
                  <a:path w="54" h="65">
                    <a:moveTo>
                      <a:pt x="54" y="33"/>
                    </a:moveTo>
                    <a:lnTo>
                      <a:pt x="54" y="27"/>
                    </a:lnTo>
                    <a:lnTo>
                      <a:pt x="52" y="20"/>
                    </a:lnTo>
                    <a:lnTo>
                      <a:pt x="49" y="15"/>
                    </a:lnTo>
                    <a:lnTo>
                      <a:pt x="46" y="10"/>
                    </a:lnTo>
                    <a:lnTo>
                      <a:pt x="42" y="6"/>
                    </a:lnTo>
                    <a:lnTo>
                      <a:pt x="38" y="3"/>
                    </a:lnTo>
                    <a:lnTo>
                      <a:pt x="33" y="2"/>
                    </a:lnTo>
                    <a:lnTo>
                      <a:pt x="27" y="0"/>
                    </a:lnTo>
                    <a:lnTo>
                      <a:pt x="22" y="2"/>
                    </a:lnTo>
                    <a:lnTo>
                      <a:pt x="17" y="3"/>
                    </a:lnTo>
                    <a:lnTo>
                      <a:pt x="12" y="6"/>
                    </a:lnTo>
                    <a:lnTo>
                      <a:pt x="8" y="10"/>
                    </a:lnTo>
                    <a:lnTo>
                      <a:pt x="5" y="15"/>
                    </a:lnTo>
                    <a:lnTo>
                      <a:pt x="2" y="20"/>
                    </a:lnTo>
                    <a:lnTo>
                      <a:pt x="1" y="27"/>
                    </a:lnTo>
                    <a:lnTo>
                      <a:pt x="0" y="33"/>
                    </a:lnTo>
                    <a:lnTo>
                      <a:pt x="1" y="39"/>
                    </a:lnTo>
                    <a:lnTo>
                      <a:pt x="2" y="45"/>
                    </a:lnTo>
                    <a:lnTo>
                      <a:pt x="5" y="51"/>
                    </a:lnTo>
                    <a:lnTo>
                      <a:pt x="8" y="56"/>
                    </a:lnTo>
                    <a:lnTo>
                      <a:pt x="12" y="59"/>
                    </a:lnTo>
                    <a:lnTo>
                      <a:pt x="17" y="63"/>
                    </a:lnTo>
                    <a:lnTo>
                      <a:pt x="22" y="64"/>
                    </a:lnTo>
                    <a:lnTo>
                      <a:pt x="27" y="65"/>
                    </a:lnTo>
                    <a:lnTo>
                      <a:pt x="33" y="64"/>
                    </a:lnTo>
                    <a:lnTo>
                      <a:pt x="38" y="63"/>
                    </a:lnTo>
                    <a:lnTo>
                      <a:pt x="42" y="59"/>
                    </a:lnTo>
                    <a:lnTo>
                      <a:pt x="46" y="56"/>
                    </a:lnTo>
                    <a:lnTo>
                      <a:pt x="49" y="51"/>
                    </a:lnTo>
                    <a:lnTo>
                      <a:pt x="52" y="45"/>
                    </a:lnTo>
                    <a:lnTo>
                      <a:pt x="54" y="39"/>
                    </a:lnTo>
                    <a:lnTo>
                      <a:pt x="54" y="33"/>
                    </a:lnTo>
                    <a:close/>
                    <a:moveTo>
                      <a:pt x="45" y="33"/>
                    </a:moveTo>
                    <a:lnTo>
                      <a:pt x="45" y="38"/>
                    </a:lnTo>
                    <a:lnTo>
                      <a:pt x="44" y="41"/>
                    </a:lnTo>
                    <a:lnTo>
                      <a:pt x="42" y="45"/>
                    </a:lnTo>
                    <a:lnTo>
                      <a:pt x="40" y="48"/>
                    </a:lnTo>
                    <a:lnTo>
                      <a:pt x="37" y="51"/>
                    </a:lnTo>
                    <a:lnTo>
                      <a:pt x="34" y="53"/>
                    </a:lnTo>
                    <a:lnTo>
                      <a:pt x="31" y="54"/>
                    </a:lnTo>
                    <a:lnTo>
                      <a:pt x="27" y="54"/>
                    </a:lnTo>
                    <a:lnTo>
                      <a:pt x="23" y="54"/>
                    </a:lnTo>
                    <a:lnTo>
                      <a:pt x="20" y="53"/>
                    </a:lnTo>
                    <a:lnTo>
                      <a:pt x="17" y="51"/>
                    </a:lnTo>
                    <a:lnTo>
                      <a:pt x="14" y="48"/>
                    </a:lnTo>
                    <a:lnTo>
                      <a:pt x="12" y="45"/>
                    </a:lnTo>
                    <a:lnTo>
                      <a:pt x="11" y="41"/>
                    </a:lnTo>
                    <a:lnTo>
                      <a:pt x="9" y="38"/>
                    </a:lnTo>
                    <a:lnTo>
                      <a:pt x="9" y="33"/>
                    </a:lnTo>
                    <a:lnTo>
                      <a:pt x="9" y="28"/>
                    </a:lnTo>
                    <a:lnTo>
                      <a:pt x="11" y="24"/>
                    </a:lnTo>
                    <a:lnTo>
                      <a:pt x="12" y="21"/>
                    </a:lnTo>
                    <a:lnTo>
                      <a:pt x="14" y="17"/>
                    </a:lnTo>
                    <a:lnTo>
                      <a:pt x="17" y="15"/>
                    </a:lnTo>
                    <a:lnTo>
                      <a:pt x="20" y="12"/>
                    </a:lnTo>
                    <a:lnTo>
                      <a:pt x="23" y="11"/>
                    </a:lnTo>
                    <a:lnTo>
                      <a:pt x="27" y="11"/>
                    </a:lnTo>
                    <a:lnTo>
                      <a:pt x="31" y="11"/>
                    </a:lnTo>
                    <a:lnTo>
                      <a:pt x="34" y="12"/>
                    </a:lnTo>
                    <a:lnTo>
                      <a:pt x="37" y="15"/>
                    </a:lnTo>
                    <a:lnTo>
                      <a:pt x="40" y="17"/>
                    </a:lnTo>
                    <a:lnTo>
                      <a:pt x="42" y="21"/>
                    </a:lnTo>
                    <a:lnTo>
                      <a:pt x="44" y="24"/>
                    </a:lnTo>
                    <a:lnTo>
                      <a:pt x="45" y="28"/>
                    </a:lnTo>
                    <a:lnTo>
                      <a:pt x="45" y="33"/>
                    </a:lnTo>
                    <a:close/>
                  </a:path>
                </a:pathLst>
              </a:custGeom>
              <a:solidFill>
                <a:srgbClr val="FCEFB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TW" altLang="en-US"/>
              </a:p>
            </p:txBody>
          </p:sp>
          <p:sp>
            <p:nvSpPr>
              <p:cNvPr id="106" name="Freeform 43"/>
              <p:cNvSpPr>
                <a:spLocks noEditPoints="1"/>
              </p:cNvSpPr>
              <p:nvPr/>
            </p:nvSpPr>
            <p:spPr bwMode="auto">
              <a:xfrm>
                <a:off x="1157" y="2655"/>
                <a:ext cx="9" cy="9"/>
              </a:xfrm>
              <a:custGeom>
                <a:avLst/>
                <a:gdLst/>
                <a:ahLst/>
                <a:cxnLst>
                  <a:cxn ang="0">
                    <a:pos x="44" y="22"/>
                  </a:cxn>
                  <a:cxn ang="0">
                    <a:pos x="41" y="12"/>
                  </a:cxn>
                  <a:cxn ang="0">
                    <a:pos x="35" y="5"/>
                  </a:cxn>
                  <a:cxn ang="0">
                    <a:pos x="27" y="1"/>
                  </a:cxn>
                  <a:cxn ang="0">
                    <a:pos x="18" y="1"/>
                  </a:cxn>
                  <a:cxn ang="0">
                    <a:pos x="10" y="5"/>
                  </a:cxn>
                  <a:cxn ang="0">
                    <a:pos x="3" y="12"/>
                  </a:cxn>
                  <a:cxn ang="0">
                    <a:pos x="0" y="22"/>
                  </a:cxn>
                  <a:cxn ang="0">
                    <a:pos x="0" y="34"/>
                  </a:cxn>
                  <a:cxn ang="0">
                    <a:pos x="3" y="43"/>
                  </a:cxn>
                  <a:cxn ang="0">
                    <a:pos x="10" y="51"/>
                  </a:cxn>
                  <a:cxn ang="0">
                    <a:pos x="18" y="54"/>
                  </a:cxn>
                  <a:cxn ang="0">
                    <a:pos x="27" y="54"/>
                  </a:cxn>
                  <a:cxn ang="0">
                    <a:pos x="35" y="51"/>
                  </a:cxn>
                  <a:cxn ang="0">
                    <a:pos x="41" y="43"/>
                  </a:cxn>
                  <a:cxn ang="0">
                    <a:pos x="44" y="34"/>
                  </a:cxn>
                  <a:cxn ang="0">
                    <a:pos x="36" y="28"/>
                  </a:cxn>
                  <a:cxn ang="0">
                    <a:pos x="35" y="34"/>
                  </a:cxn>
                  <a:cxn ang="0">
                    <a:pos x="32" y="40"/>
                  </a:cxn>
                  <a:cxn ang="0">
                    <a:pos x="27" y="42"/>
                  </a:cxn>
                  <a:cxn ang="0">
                    <a:pos x="22" y="43"/>
                  </a:cxn>
                  <a:cxn ang="0">
                    <a:pos x="17" y="42"/>
                  </a:cxn>
                  <a:cxn ang="0">
                    <a:pos x="13" y="40"/>
                  </a:cxn>
                  <a:cxn ang="0">
                    <a:pos x="10" y="34"/>
                  </a:cxn>
                  <a:cxn ang="0">
                    <a:pos x="9" y="28"/>
                  </a:cxn>
                  <a:cxn ang="0">
                    <a:pos x="10" y="22"/>
                  </a:cxn>
                  <a:cxn ang="0">
                    <a:pos x="13" y="16"/>
                  </a:cxn>
                  <a:cxn ang="0">
                    <a:pos x="17" y="13"/>
                  </a:cxn>
                  <a:cxn ang="0">
                    <a:pos x="22" y="11"/>
                  </a:cxn>
                  <a:cxn ang="0">
                    <a:pos x="27" y="13"/>
                  </a:cxn>
                  <a:cxn ang="0">
                    <a:pos x="32" y="16"/>
                  </a:cxn>
                  <a:cxn ang="0">
                    <a:pos x="35" y="22"/>
                  </a:cxn>
                  <a:cxn ang="0">
                    <a:pos x="36" y="28"/>
                  </a:cxn>
                </a:cxnLst>
                <a:rect l="0" t="0" r="r" b="b"/>
                <a:pathLst>
                  <a:path w="45" h="54">
                    <a:moveTo>
                      <a:pt x="45" y="28"/>
                    </a:moveTo>
                    <a:lnTo>
                      <a:pt x="44" y="22"/>
                    </a:lnTo>
                    <a:lnTo>
                      <a:pt x="43" y="17"/>
                    </a:lnTo>
                    <a:lnTo>
                      <a:pt x="41" y="12"/>
                    </a:lnTo>
                    <a:lnTo>
                      <a:pt x="38" y="9"/>
                    </a:lnTo>
                    <a:lnTo>
                      <a:pt x="35" y="5"/>
                    </a:lnTo>
                    <a:lnTo>
                      <a:pt x="31" y="3"/>
                    </a:lnTo>
                    <a:lnTo>
                      <a:pt x="27" y="1"/>
                    </a:lnTo>
                    <a:lnTo>
                      <a:pt x="22" y="0"/>
                    </a:lnTo>
                    <a:lnTo>
                      <a:pt x="18" y="1"/>
                    </a:lnTo>
                    <a:lnTo>
                      <a:pt x="13" y="3"/>
                    </a:lnTo>
                    <a:lnTo>
                      <a:pt x="10" y="5"/>
                    </a:lnTo>
                    <a:lnTo>
                      <a:pt x="6" y="9"/>
                    </a:lnTo>
                    <a:lnTo>
                      <a:pt x="3" y="12"/>
                    </a:lnTo>
                    <a:lnTo>
                      <a:pt x="1" y="17"/>
                    </a:lnTo>
                    <a:lnTo>
                      <a:pt x="0" y="22"/>
                    </a:lnTo>
                    <a:lnTo>
                      <a:pt x="0" y="28"/>
                    </a:lnTo>
                    <a:lnTo>
                      <a:pt x="0" y="34"/>
                    </a:lnTo>
                    <a:lnTo>
                      <a:pt x="1" y="39"/>
                    </a:lnTo>
                    <a:lnTo>
                      <a:pt x="3" y="43"/>
                    </a:lnTo>
                    <a:lnTo>
                      <a:pt x="6" y="47"/>
                    </a:lnTo>
                    <a:lnTo>
                      <a:pt x="10" y="51"/>
                    </a:lnTo>
                    <a:lnTo>
                      <a:pt x="13" y="53"/>
                    </a:lnTo>
                    <a:lnTo>
                      <a:pt x="18" y="54"/>
                    </a:lnTo>
                    <a:lnTo>
                      <a:pt x="22" y="54"/>
                    </a:lnTo>
                    <a:lnTo>
                      <a:pt x="27" y="54"/>
                    </a:lnTo>
                    <a:lnTo>
                      <a:pt x="31" y="53"/>
                    </a:lnTo>
                    <a:lnTo>
                      <a:pt x="35" y="51"/>
                    </a:lnTo>
                    <a:lnTo>
                      <a:pt x="38" y="47"/>
                    </a:lnTo>
                    <a:lnTo>
                      <a:pt x="41" y="43"/>
                    </a:lnTo>
                    <a:lnTo>
                      <a:pt x="43" y="39"/>
                    </a:lnTo>
                    <a:lnTo>
                      <a:pt x="44" y="34"/>
                    </a:lnTo>
                    <a:lnTo>
                      <a:pt x="45" y="28"/>
                    </a:lnTo>
                    <a:close/>
                    <a:moveTo>
                      <a:pt x="36" y="28"/>
                    </a:moveTo>
                    <a:lnTo>
                      <a:pt x="35" y="31"/>
                    </a:lnTo>
                    <a:lnTo>
                      <a:pt x="35" y="34"/>
                    </a:lnTo>
                    <a:lnTo>
                      <a:pt x="33" y="37"/>
                    </a:lnTo>
                    <a:lnTo>
                      <a:pt x="32" y="40"/>
                    </a:lnTo>
                    <a:lnTo>
                      <a:pt x="30" y="41"/>
                    </a:lnTo>
                    <a:lnTo>
                      <a:pt x="27" y="42"/>
                    </a:lnTo>
                    <a:lnTo>
                      <a:pt x="25" y="43"/>
                    </a:lnTo>
                    <a:lnTo>
                      <a:pt x="22" y="43"/>
                    </a:lnTo>
                    <a:lnTo>
                      <a:pt x="19" y="43"/>
                    </a:lnTo>
                    <a:lnTo>
                      <a:pt x="17" y="42"/>
                    </a:lnTo>
                    <a:lnTo>
                      <a:pt x="15" y="41"/>
                    </a:lnTo>
                    <a:lnTo>
                      <a:pt x="13" y="40"/>
                    </a:lnTo>
                    <a:lnTo>
                      <a:pt x="11" y="37"/>
                    </a:lnTo>
                    <a:lnTo>
                      <a:pt x="10" y="34"/>
                    </a:lnTo>
                    <a:lnTo>
                      <a:pt x="9" y="31"/>
                    </a:lnTo>
                    <a:lnTo>
                      <a:pt x="9" y="28"/>
                    </a:lnTo>
                    <a:lnTo>
                      <a:pt x="9" y="24"/>
                    </a:lnTo>
                    <a:lnTo>
                      <a:pt x="10" y="22"/>
                    </a:lnTo>
                    <a:lnTo>
                      <a:pt x="11" y="18"/>
                    </a:lnTo>
                    <a:lnTo>
                      <a:pt x="13" y="16"/>
                    </a:lnTo>
                    <a:lnTo>
                      <a:pt x="15" y="15"/>
                    </a:lnTo>
                    <a:lnTo>
                      <a:pt x="17" y="13"/>
                    </a:lnTo>
                    <a:lnTo>
                      <a:pt x="19" y="12"/>
                    </a:lnTo>
                    <a:lnTo>
                      <a:pt x="22" y="11"/>
                    </a:lnTo>
                    <a:lnTo>
                      <a:pt x="25" y="12"/>
                    </a:lnTo>
                    <a:lnTo>
                      <a:pt x="27" y="13"/>
                    </a:lnTo>
                    <a:lnTo>
                      <a:pt x="30" y="15"/>
                    </a:lnTo>
                    <a:lnTo>
                      <a:pt x="32" y="16"/>
                    </a:lnTo>
                    <a:lnTo>
                      <a:pt x="33" y="18"/>
                    </a:lnTo>
                    <a:lnTo>
                      <a:pt x="35" y="22"/>
                    </a:lnTo>
                    <a:lnTo>
                      <a:pt x="35" y="24"/>
                    </a:lnTo>
                    <a:lnTo>
                      <a:pt x="36" y="28"/>
                    </a:lnTo>
                    <a:close/>
                  </a:path>
                </a:pathLst>
              </a:custGeom>
              <a:solidFill>
                <a:srgbClr val="FCF2C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TW" altLang="en-US"/>
              </a:p>
            </p:txBody>
          </p:sp>
          <p:sp>
            <p:nvSpPr>
              <p:cNvPr id="108" name="Freeform 45"/>
              <p:cNvSpPr>
                <a:spLocks/>
              </p:cNvSpPr>
              <p:nvPr/>
            </p:nvSpPr>
            <p:spPr bwMode="auto">
              <a:xfrm>
                <a:off x="1159" y="2657"/>
                <a:ext cx="5" cy="5"/>
              </a:xfrm>
              <a:custGeom>
                <a:avLst/>
                <a:gdLst/>
                <a:ahLst/>
                <a:cxnLst>
                  <a:cxn ang="0">
                    <a:pos x="27" y="17"/>
                  </a:cxn>
                  <a:cxn ang="0">
                    <a:pos x="26" y="13"/>
                  </a:cxn>
                  <a:cxn ang="0">
                    <a:pos x="26" y="11"/>
                  </a:cxn>
                  <a:cxn ang="0">
                    <a:pos x="24" y="7"/>
                  </a:cxn>
                  <a:cxn ang="0">
                    <a:pos x="23" y="5"/>
                  </a:cxn>
                  <a:cxn ang="0">
                    <a:pos x="21" y="4"/>
                  </a:cxn>
                  <a:cxn ang="0">
                    <a:pos x="18" y="2"/>
                  </a:cxn>
                  <a:cxn ang="0">
                    <a:pos x="16" y="1"/>
                  </a:cxn>
                  <a:cxn ang="0">
                    <a:pos x="13" y="0"/>
                  </a:cxn>
                  <a:cxn ang="0">
                    <a:pos x="10" y="1"/>
                  </a:cxn>
                  <a:cxn ang="0">
                    <a:pos x="8" y="2"/>
                  </a:cxn>
                  <a:cxn ang="0">
                    <a:pos x="6" y="4"/>
                  </a:cxn>
                  <a:cxn ang="0">
                    <a:pos x="4" y="5"/>
                  </a:cxn>
                  <a:cxn ang="0">
                    <a:pos x="2" y="7"/>
                  </a:cxn>
                  <a:cxn ang="0">
                    <a:pos x="1" y="11"/>
                  </a:cxn>
                  <a:cxn ang="0">
                    <a:pos x="0" y="13"/>
                  </a:cxn>
                  <a:cxn ang="0">
                    <a:pos x="0" y="17"/>
                  </a:cxn>
                  <a:cxn ang="0">
                    <a:pos x="0" y="20"/>
                  </a:cxn>
                  <a:cxn ang="0">
                    <a:pos x="1" y="23"/>
                  </a:cxn>
                  <a:cxn ang="0">
                    <a:pos x="2" y="26"/>
                  </a:cxn>
                  <a:cxn ang="0">
                    <a:pos x="4" y="29"/>
                  </a:cxn>
                  <a:cxn ang="0">
                    <a:pos x="6" y="30"/>
                  </a:cxn>
                  <a:cxn ang="0">
                    <a:pos x="8" y="31"/>
                  </a:cxn>
                  <a:cxn ang="0">
                    <a:pos x="10" y="32"/>
                  </a:cxn>
                  <a:cxn ang="0">
                    <a:pos x="13" y="32"/>
                  </a:cxn>
                  <a:cxn ang="0">
                    <a:pos x="16" y="32"/>
                  </a:cxn>
                  <a:cxn ang="0">
                    <a:pos x="18" y="31"/>
                  </a:cxn>
                  <a:cxn ang="0">
                    <a:pos x="21" y="30"/>
                  </a:cxn>
                  <a:cxn ang="0">
                    <a:pos x="23" y="29"/>
                  </a:cxn>
                  <a:cxn ang="0">
                    <a:pos x="24" y="26"/>
                  </a:cxn>
                  <a:cxn ang="0">
                    <a:pos x="26" y="23"/>
                  </a:cxn>
                  <a:cxn ang="0">
                    <a:pos x="26" y="20"/>
                  </a:cxn>
                  <a:cxn ang="0">
                    <a:pos x="27" y="17"/>
                  </a:cxn>
                </a:cxnLst>
                <a:rect l="0" t="0" r="r" b="b"/>
                <a:pathLst>
                  <a:path w="27" h="32">
                    <a:moveTo>
                      <a:pt x="27" y="17"/>
                    </a:moveTo>
                    <a:lnTo>
                      <a:pt x="26" y="13"/>
                    </a:lnTo>
                    <a:lnTo>
                      <a:pt x="26" y="11"/>
                    </a:lnTo>
                    <a:lnTo>
                      <a:pt x="24" y="7"/>
                    </a:lnTo>
                    <a:lnTo>
                      <a:pt x="23" y="5"/>
                    </a:lnTo>
                    <a:lnTo>
                      <a:pt x="21" y="4"/>
                    </a:lnTo>
                    <a:lnTo>
                      <a:pt x="18" y="2"/>
                    </a:lnTo>
                    <a:lnTo>
                      <a:pt x="16" y="1"/>
                    </a:lnTo>
                    <a:lnTo>
                      <a:pt x="13" y="0"/>
                    </a:lnTo>
                    <a:lnTo>
                      <a:pt x="10" y="1"/>
                    </a:lnTo>
                    <a:lnTo>
                      <a:pt x="8" y="2"/>
                    </a:lnTo>
                    <a:lnTo>
                      <a:pt x="6" y="4"/>
                    </a:lnTo>
                    <a:lnTo>
                      <a:pt x="4" y="5"/>
                    </a:lnTo>
                    <a:lnTo>
                      <a:pt x="2" y="7"/>
                    </a:lnTo>
                    <a:lnTo>
                      <a:pt x="1" y="11"/>
                    </a:lnTo>
                    <a:lnTo>
                      <a:pt x="0" y="13"/>
                    </a:lnTo>
                    <a:lnTo>
                      <a:pt x="0" y="17"/>
                    </a:lnTo>
                    <a:lnTo>
                      <a:pt x="0" y="20"/>
                    </a:lnTo>
                    <a:lnTo>
                      <a:pt x="1" y="23"/>
                    </a:lnTo>
                    <a:lnTo>
                      <a:pt x="2" y="26"/>
                    </a:lnTo>
                    <a:lnTo>
                      <a:pt x="4" y="29"/>
                    </a:lnTo>
                    <a:lnTo>
                      <a:pt x="6" y="30"/>
                    </a:lnTo>
                    <a:lnTo>
                      <a:pt x="8" y="31"/>
                    </a:lnTo>
                    <a:lnTo>
                      <a:pt x="10" y="32"/>
                    </a:lnTo>
                    <a:lnTo>
                      <a:pt x="13" y="32"/>
                    </a:lnTo>
                    <a:lnTo>
                      <a:pt x="16" y="32"/>
                    </a:lnTo>
                    <a:lnTo>
                      <a:pt x="18" y="31"/>
                    </a:lnTo>
                    <a:lnTo>
                      <a:pt x="21" y="30"/>
                    </a:lnTo>
                    <a:lnTo>
                      <a:pt x="23" y="29"/>
                    </a:lnTo>
                    <a:lnTo>
                      <a:pt x="24" y="26"/>
                    </a:lnTo>
                    <a:lnTo>
                      <a:pt x="26" y="23"/>
                    </a:lnTo>
                    <a:lnTo>
                      <a:pt x="26" y="20"/>
                    </a:lnTo>
                    <a:lnTo>
                      <a:pt x="27" y="17"/>
                    </a:lnTo>
                    <a:close/>
                  </a:path>
                </a:pathLst>
              </a:custGeom>
              <a:solidFill>
                <a:srgbClr val="FDF8C4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TW" altLang="en-US"/>
              </a:p>
            </p:txBody>
          </p:sp>
          <p:sp>
            <p:nvSpPr>
              <p:cNvPr id="109" name="Freeform 46"/>
              <p:cNvSpPr>
                <a:spLocks/>
              </p:cNvSpPr>
              <p:nvPr/>
            </p:nvSpPr>
            <p:spPr bwMode="auto">
              <a:xfrm>
                <a:off x="1160" y="2658"/>
                <a:ext cx="3" cy="3"/>
              </a:xfrm>
              <a:custGeom>
                <a:avLst/>
                <a:gdLst/>
                <a:ahLst/>
                <a:cxnLst>
                  <a:cxn ang="0">
                    <a:pos x="18" y="11"/>
                  </a:cxn>
                  <a:cxn ang="0">
                    <a:pos x="18" y="8"/>
                  </a:cxn>
                  <a:cxn ang="0">
                    <a:pos x="17" y="6"/>
                  </a:cxn>
                  <a:cxn ang="0">
                    <a:pos x="17" y="5"/>
                  </a:cxn>
                  <a:cxn ang="0">
                    <a:pos x="15" y="4"/>
                  </a:cxn>
                  <a:cxn ang="0">
                    <a:pos x="14" y="2"/>
                  </a:cxn>
                  <a:cxn ang="0">
                    <a:pos x="13" y="1"/>
                  </a:cxn>
                  <a:cxn ang="0">
                    <a:pos x="11" y="0"/>
                  </a:cxn>
                  <a:cxn ang="0">
                    <a:pos x="9" y="0"/>
                  </a:cxn>
                  <a:cxn ang="0">
                    <a:pos x="7" y="0"/>
                  </a:cxn>
                  <a:cxn ang="0">
                    <a:pos x="6" y="1"/>
                  </a:cxn>
                  <a:cxn ang="0">
                    <a:pos x="4" y="2"/>
                  </a:cxn>
                  <a:cxn ang="0">
                    <a:pos x="3" y="4"/>
                  </a:cxn>
                  <a:cxn ang="0">
                    <a:pos x="2" y="5"/>
                  </a:cxn>
                  <a:cxn ang="0">
                    <a:pos x="1" y="6"/>
                  </a:cxn>
                  <a:cxn ang="0">
                    <a:pos x="0" y="8"/>
                  </a:cxn>
                  <a:cxn ang="0">
                    <a:pos x="0" y="11"/>
                  </a:cxn>
                  <a:cxn ang="0">
                    <a:pos x="0" y="13"/>
                  </a:cxn>
                  <a:cxn ang="0">
                    <a:pos x="1" y="14"/>
                  </a:cxn>
                  <a:cxn ang="0">
                    <a:pos x="2" y="17"/>
                  </a:cxn>
                  <a:cxn ang="0">
                    <a:pos x="3" y="18"/>
                  </a:cxn>
                  <a:cxn ang="0">
                    <a:pos x="4" y="19"/>
                  </a:cxn>
                  <a:cxn ang="0">
                    <a:pos x="6" y="20"/>
                  </a:cxn>
                  <a:cxn ang="0">
                    <a:pos x="7" y="22"/>
                  </a:cxn>
                  <a:cxn ang="0">
                    <a:pos x="9" y="22"/>
                  </a:cxn>
                  <a:cxn ang="0">
                    <a:pos x="11" y="22"/>
                  </a:cxn>
                  <a:cxn ang="0">
                    <a:pos x="13" y="20"/>
                  </a:cxn>
                  <a:cxn ang="0">
                    <a:pos x="14" y="19"/>
                  </a:cxn>
                  <a:cxn ang="0">
                    <a:pos x="15" y="18"/>
                  </a:cxn>
                  <a:cxn ang="0">
                    <a:pos x="17" y="17"/>
                  </a:cxn>
                  <a:cxn ang="0">
                    <a:pos x="17" y="14"/>
                  </a:cxn>
                  <a:cxn ang="0">
                    <a:pos x="18" y="13"/>
                  </a:cxn>
                  <a:cxn ang="0">
                    <a:pos x="18" y="11"/>
                  </a:cxn>
                </a:cxnLst>
                <a:rect l="0" t="0" r="r" b="b"/>
                <a:pathLst>
                  <a:path w="18" h="22">
                    <a:moveTo>
                      <a:pt x="18" y="11"/>
                    </a:moveTo>
                    <a:lnTo>
                      <a:pt x="18" y="8"/>
                    </a:lnTo>
                    <a:lnTo>
                      <a:pt x="17" y="6"/>
                    </a:lnTo>
                    <a:lnTo>
                      <a:pt x="17" y="5"/>
                    </a:lnTo>
                    <a:lnTo>
                      <a:pt x="15" y="4"/>
                    </a:lnTo>
                    <a:lnTo>
                      <a:pt x="14" y="2"/>
                    </a:lnTo>
                    <a:lnTo>
                      <a:pt x="13" y="1"/>
                    </a:lnTo>
                    <a:lnTo>
                      <a:pt x="11" y="0"/>
                    </a:lnTo>
                    <a:lnTo>
                      <a:pt x="9" y="0"/>
                    </a:lnTo>
                    <a:lnTo>
                      <a:pt x="7" y="0"/>
                    </a:lnTo>
                    <a:lnTo>
                      <a:pt x="6" y="1"/>
                    </a:lnTo>
                    <a:lnTo>
                      <a:pt x="4" y="2"/>
                    </a:lnTo>
                    <a:lnTo>
                      <a:pt x="3" y="4"/>
                    </a:lnTo>
                    <a:lnTo>
                      <a:pt x="2" y="5"/>
                    </a:lnTo>
                    <a:lnTo>
                      <a:pt x="1" y="6"/>
                    </a:lnTo>
                    <a:lnTo>
                      <a:pt x="0" y="8"/>
                    </a:lnTo>
                    <a:lnTo>
                      <a:pt x="0" y="11"/>
                    </a:lnTo>
                    <a:lnTo>
                      <a:pt x="0" y="13"/>
                    </a:lnTo>
                    <a:lnTo>
                      <a:pt x="1" y="14"/>
                    </a:lnTo>
                    <a:lnTo>
                      <a:pt x="2" y="17"/>
                    </a:lnTo>
                    <a:lnTo>
                      <a:pt x="3" y="18"/>
                    </a:lnTo>
                    <a:lnTo>
                      <a:pt x="4" y="19"/>
                    </a:lnTo>
                    <a:lnTo>
                      <a:pt x="6" y="20"/>
                    </a:lnTo>
                    <a:lnTo>
                      <a:pt x="7" y="22"/>
                    </a:lnTo>
                    <a:lnTo>
                      <a:pt x="9" y="22"/>
                    </a:lnTo>
                    <a:lnTo>
                      <a:pt x="11" y="22"/>
                    </a:lnTo>
                    <a:lnTo>
                      <a:pt x="13" y="20"/>
                    </a:lnTo>
                    <a:lnTo>
                      <a:pt x="14" y="19"/>
                    </a:lnTo>
                    <a:lnTo>
                      <a:pt x="15" y="18"/>
                    </a:lnTo>
                    <a:lnTo>
                      <a:pt x="17" y="17"/>
                    </a:lnTo>
                    <a:lnTo>
                      <a:pt x="17" y="14"/>
                    </a:lnTo>
                    <a:lnTo>
                      <a:pt x="18" y="13"/>
                    </a:lnTo>
                    <a:lnTo>
                      <a:pt x="18" y="11"/>
                    </a:lnTo>
                    <a:close/>
                  </a:path>
                </a:pathLst>
              </a:custGeom>
              <a:solidFill>
                <a:srgbClr val="FDFAC4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TW" altLang="en-US"/>
              </a:p>
            </p:txBody>
          </p:sp>
          <p:sp>
            <p:nvSpPr>
              <p:cNvPr id="110" name="Freeform 47"/>
              <p:cNvSpPr>
                <a:spLocks/>
              </p:cNvSpPr>
              <p:nvPr/>
            </p:nvSpPr>
            <p:spPr bwMode="auto">
              <a:xfrm>
                <a:off x="1161" y="2658"/>
                <a:ext cx="2" cy="2"/>
              </a:xfrm>
              <a:custGeom>
                <a:avLst/>
                <a:gdLst/>
                <a:ahLst/>
                <a:cxnLst>
                  <a:cxn ang="0">
                    <a:pos x="9" y="6"/>
                  </a:cxn>
                  <a:cxn ang="0">
                    <a:pos x="9" y="5"/>
                  </a:cxn>
                  <a:cxn ang="0">
                    <a:pos x="8" y="3"/>
                  </a:cxn>
                  <a:cxn ang="0">
                    <a:pos x="8" y="2"/>
                  </a:cxn>
                  <a:cxn ang="0">
                    <a:pos x="7" y="2"/>
                  </a:cxn>
                  <a:cxn ang="0">
                    <a:pos x="7" y="1"/>
                  </a:cxn>
                  <a:cxn ang="0">
                    <a:pos x="6" y="1"/>
                  </a:cxn>
                  <a:cxn ang="0">
                    <a:pos x="5" y="1"/>
                  </a:cxn>
                  <a:cxn ang="0">
                    <a:pos x="4" y="0"/>
                  </a:cxn>
                  <a:cxn ang="0">
                    <a:pos x="3" y="1"/>
                  </a:cxn>
                  <a:cxn ang="0">
                    <a:pos x="2" y="1"/>
                  </a:cxn>
                  <a:cxn ang="0">
                    <a:pos x="2" y="1"/>
                  </a:cxn>
                  <a:cxn ang="0">
                    <a:pos x="1" y="2"/>
                  </a:cxn>
                  <a:cxn ang="0">
                    <a:pos x="0" y="2"/>
                  </a:cxn>
                  <a:cxn ang="0">
                    <a:pos x="0" y="3"/>
                  </a:cxn>
                  <a:cxn ang="0">
                    <a:pos x="0" y="5"/>
                  </a:cxn>
                  <a:cxn ang="0">
                    <a:pos x="0" y="6"/>
                  </a:cxn>
                  <a:cxn ang="0">
                    <a:pos x="0" y="7"/>
                  </a:cxn>
                  <a:cxn ang="0">
                    <a:pos x="0" y="8"/>
                  </a:cxn>
                  <a:cxn ang="0">
                    <a:pos x="0" y="8"/>
                  </a:cxn>
                  <a:cxn ang="0">
                    <a:pos x="1" y="9"/>
                  </a:cxn>
                  <a:cxn ang="0">
                    <a:pos x="2" y="11"/>
                  </a:cxn>
                  <a:cxn ang="0">
                    <a:pos x="2" y="11"/>
                  </a:cxn>
                  <a:cxn ang="0">
                    <a:pos x="3" y="11"/>
                  </a:cxn>
                  <a:cxn ang="0">
                    <a:pos x="4" y="11"/>
                  </a:cxn>
                  <a:cxn ang="0">
                    <a:pos x="5" y="11"/>
                  </a:cxn>
                  <a:cxn ang="0">
                    <a:pos x="6" y="11"/>
                  </a:cxn>
                  <a:cxn ang="0">
                    <a:pos x="7" y="11"/>
                  </a:cxn>
                  <a:cxn ang="0">
                    <a:pos x="7" y="9"/>
                  </a:cxn>
                  <a:cxn ang="0">
                    <a:pos x="8" y="8"/>
                  </a:cxn>
                  <a:cxn ang="0">
                    <a:pos x="8" y="8"/>
                  </a:cxn>
                  <a:cxn ang="0">
                    <a:pos x="9" y="7"/>
                  </a:cxn>
                  <a:cxn ang="0">
                    <a:pos x="9" y="6"/>
                  </a:cxn>
                </a:cxnLst>
                <a:rect l="0" t="0" r="r" b="b"/>
                <a:pathLst>
                  <a:path w="9" h="11">
                    <a:moveTo>
                      <a:pt x="9" y="6"/>
                    </a:moveTo>
                    <a:lnTo>
                      <a:pt x="9" y="5"/>
                    </a:lnTo>
                    <a:lnTo>
                      <a:pt x="8" y="3"/>
                    </a:lnTo>
                    <a:lnTo>
                      <a:pt x="8" y="2"/>
                    </a:lnTo>
                    <a:lnTo>
                      <a:pt x="7" y="2"/>
                    </a:lnTo>
                    <a:lnTo>
                      <a:pt x="7" y="1"/>
                    </a:lnTo>
                    <a:lnTo>
                      <a:pt x="6" y="1"/>
                    </a:lnTo>
                    <a:lnTo>
                      <a:pt x="5" y="1"/>
                    </a:lnTo>
                    <a:lnTo>
                      <a:pt x="4" y="0"/>
                    </a:lnTo>
                    <a:lnTo>
                      <a:pt x="3" y="1"/>
                    </a:lnTo>
                    <a:lnTo>
                      <a:pt x="2" y="1"/>
                    </a:lnTo>
                    <a:lnTo>
                      <a:pt x="2" y="1"/>
                    </a:lnTo>
                    <a:lnTo>
                      <a:pt x="1" y="2"/>
                    </a:lnTo>
                    <a:lnTo>
                      <a:pt x="0" y="2"/>
                    </a:lnTo>
                    <a:lnTo>
                      <a:pt x="0" y="3"/>
                    </a:lnTo>
                    <a:lnTo>
                      <a:pt x="0" y="5"/>
                    </a:lnTo>
                    <a:lnTo>
                      <a:pt x="0" y="6"/>
                    </a:lnTo>
                    <a:lnTo>
                      <a:pt x="0" y="7"/>
                    </a:lnTo>
                    <a:lnTo>
                      <a:pt x="0" y="8"/>
                    </a:lnTo>
                    <a:lnTo>
                      <a:pt x="0" y="8"/>
                    </a:lnTo>
                    <a:lnTo>
                      <a:pt x="1" y="9"/>
                    </a:lnTo>
                    <a:lnTo>
                      <a:pt x="2" y="11"/>
                    </a:lnTo>
                    <a:lnTo>
                      <a:pt x="2" y="11"/>
                    </a:lnTo>
                    <a:lnTo>
                      <a:pt x="3" y="11"/>
                    </a:lnTo>
                    <a:lnTo>
                      <a:pt x="4" y="11"/>
                    </a:lnTo>
                    <a:lnTo>
                      <a:pt x="5" y="11"/>
                    </a:lnTo>
                    <a:lnTo>
                      <a:pt x="6" y="11"/>
                    </a:lnTo>
                    <a:lnTo>
                      <a:pt x="7" y="11"/>
                    </a:lnTo>
                    <a:lnTo>
                      <a:pt x="7" y="9"/>
                    </a:lnTo>
                    <a:lnTo>
                      <a:pt x="8" y="8"/>
                    </a:lnTo>
                    <a:lnTo>
                      <a:pt x="8" y="8"/>
                    </a:lnTo>
                    <a:lnTo>
                      <a:pt x="9" y="7"/>
                    </a:lnTo>
                    <a:lnTo>
                      <a:pt x="9" y="6"/>
                    </a:lnTo>
                    <a:close/>
                  </a:path>
                </a:pathLst>
              </a:custGeom>
              <a:solidFill>
                <a:srgbClr val="FEFEC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TW" altLang="en-US"/>
              </a:p>
            </p:txBody>
          </p:sp>
          <p:sp>
            <p:nvSpPr>
              <p:cNvPr id="120" name="Freeform 57"/>
              <p:cNvSpPr>
                <a:spLocks/>
              </p:cNvSpPr>
              <p:nvPr/>
            </p:nvSpPr>
            <p:spPr bwMode="auto">
              <a:xfrm>
                <a:off x="1162" y="2647"/>
                <a:ext cx="11" cy="13"/>
              </a:xfrm>
              <a:custGeom>
                <a:avLst/>
                <a:gdLst/>
                <a:ahLst/>
                <a:cxnLst>
                  <a:cxn ang="0">
                    <a:pos x="31" y="0"/>
                  </a:cxn>
                  <a:cxn ang="0">
                    <a:pos x="51" y="14"/>
                  </a:cxn>
                  <a:cxn ang="0">
                    <a:pos x="21" y="78"/>
                  </a:cxn>
                  <a:cxn ang="0">
                    <a:pos x="0" y="65"/>
                  </a:cxn>
                  <a:cxn ang="0">
                    <a:pos x="31" y="0"/>
                  </a:cxn>
                </a:cxnLst>
                <a:rect l="0" t="0" r="r" b="b"/>
                <a:pathLst>
                  <a:path w="51" h="78">
                    <a:moveTo>
                      <a:pt x="31" y="0"/>
                    </a:moveTo>
                    <a:lnTo>
                      <a:pt x="51" y="14"/>
                    </a:lnTo>
                    <a:lnTo>
                      <a:pt x="21" y="78"/>
                    </a:lnTo>
                    <a:lnTo>
                      <a:pt x="0" y="65"/>
                    </a:lnTo>
                    <a:lnTo>
                      <a:pt x="31" y="0"/>
                    </a:lnTo>
                    <a:close/>
                  </a:path>
                </a:pathLst>
              </a:custGeom>
              <a:solidFill>
                <a:srgbClr val="FEFEC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TW" altLang="en-US"/>
              </a:p>
            </p:txBody>
          </p:sp>
        </p:grpSp>
        <p:sp>
          <p:nvSpPr>
            <p:cNvPr id="54" name="Freeform 104"/>
            <p:cNvSpPr>
              <a:spLocks/>
            </p:cNvSpPr>
            <p:nvPr/>
          </p:nvSpPr>
          <p:spPr bwMode="auto">
            <a:xfrm rot="17176774">
              <a:off x="4087379" y="4228955"/>
              <a:ext cx="7240" cy="13470"/>
            </a:xfrm>
            <a:custGeom>
              <a:avLst/>
              <a:gdLst/>
              <a:ahLst/>
              <a:cxnLst>
                <a:cxn ang="0">
                  <a:pos x="18" y="11"/>
                </a:cxn>
                <a:cxn ang="0">
                  <a:pos x="18" y="8"/>
                </a:cxn>
                <a:cxn ang="0">
                  <a:pos x="17" y="6"/>
                </a:cxn>
                <a:cxn ang="0">
                  <a:pos x="17" y="5"/>
                </a:cxn>
                <a:cxn ang="0">
                  <a:pos x="15" y="4"/>
                </a:cxn>
                <a:cxn ang="0">
                  <a:pos x="14" y="2"/>
                </a:cxn>
                <a:cxn ang="0">
                  <a:pos x="13" y="1"/>
                </a:cxn>
                <a:cxn ang="0">
                  <a:pos x="11" y="0"/>
                </a:cxn>
                <a:cxn ang="0">
                  <a:pos x="9" y="0"/>
                </a:cxn>
                <a:cxn ang="0">
                  <a:pos x="7" y="0"/>
                </a:cxn>
                <a:cxn ang="0">
                  <a:pos x="6" y="1"/>
                </a:cxn>
                <a:cxn ang="0">
                  <a:pos x="4" y="2"/>
                </a:cxn>
                <a:cxn ang="0">
                  <a:pos x="3" y="4"/>
                </a:cxn>
                <a:cxn ang="0">
                  <a:pos x="2" y="5"/>
                </a:cxn>
                <a:cxn ang="0">
                  <a:pos x="1" y="6"/>
                </a:cxn>
                <a:cxn ang="0">
                  <a:pos x="0" y="8"/>
                </a:cxn>
                <a:cxn ang="0">
                  <a:pos x="0" y="11"/>
                </a:cxn>
                <a:cxn ang="0">
                  <a:pos x="0" y="13"/>
                </a:cxn>
                <a:cxn ang="0">
                  <a:pos x="1" y="14"/>
                </a:cxn>
                <a:cxn ang="0">
                  <a:pos x="2" y="17"/>
                </a:cxn>
                <a:cxn ang="0">
                  <a:pos x="3" y="18"/>
                </a:cxn>
                <a:cxn ang="0">
                  <a:pos x="4" y="19"/>
                </a:cxn>
                <a:cxn ang="0">
                  <a:pos x="6" y="20"/>
                </a:cxn>
                <a:cxn ang="0">
                  <a:pos x="7" y="22"/>
                </a:cxn>
                <a:cxn ang="0">
                  <a:pos x="9" y="22"/>
                </a:cxn>
                <a:cxn ang="0">
                  <a:pos x="11" y="22"/>
                </a:cxn>
                <a:cxn ang="0">
                  <a:pos x="13" y="20"/>
                </a:cxn>
                <a:cxn ang="0">
                  <a:pos x="14" y="19"/>
                </a:cxn>
                <a:cxn ang="0">
                  <a:pos x="15" y="18"/>
                </a:cxn>
                <a:cxn ang="0">
                  <a:pos x="17" y="17"/>
                </a:cxn>
                <a:cxn ang="0">
                  <a:pos x="17" y="14"/>
                </a:cxn>
                <a:cxn ang="0">
                  <a:pos x="18" y="13"/>
                </a:cxn>
                <a:cxn ang="0">
                  <a:pos x="18" y="11"/>
                </a:cxn>
              </a:cxnLst>
              <a:rect l="0" t="0" r="r" b="b"/>
              <a:pathLst>
                <a:path w="18" h="22">
                  <a:moveTo>
                    <a:pt x="18" y="11"/>
                  </a:moveTo>
                  <a:lnTo>
                    <a:pt x="18" y="8"/>
                  </a:lnTo>
                  <a:lnTo>
                    <a:pt x="17" y="6"/>
                  </a:lnTo>
                  <a:lnTo>
                    <a:pt x="17" y="5"/>
                  </a:lnTo>
                  <a:lnTo>
                    <a:pt x="15" y="4"/>
                  </a:lnTo>
                  <a:lnTo>
                    <a:pt x="14" y="2"/>
                  </a:lnTo>
                  <a:lnTo>
                    <a:pt x="13" y="1"/>
                  </a:lnTo>
                  <a:lnTo>
                    <a:pt x="11" y="0"/>
                  </a:lnTo>
                  <a:lnTo>
                    <a:pt x="9" y="0"/>
                  </a:lnTo>
                  <a:lnTo>
                    <a:pt x="7" y="0"/>
                  </a:lnTo>
                  <a:lnTo>
                    <a:pt x="6" y="1"/>
                  </a:lnTo>
                  <a:lnTo>
                    <a:pt x="4" y="2"/>
                  </a:lnTo>
                  <a:lnTo>
                    <a:pt x="3" y="4"/>
                  </a:lnTo>
                  <a:lnTo>
                    <a:pt x="2" y="5"/>
                  </a:lnTo>
                  <a:lnTo>
                    <a:pt x="1" y="6"/>
                  </a:lnTo>
                  <a:lnTo>
                    <a:pt x="0" y="8"/>
                  </a:lnTo>
                  <a:lnTo>
                    <a:pt x="0" y="11"/>
                  </a:lnTo>
                  <a:lnTo>
                    <a:pt x="0" y="13"/>
                  </a:lnTo>
                  <a:lnTo>
                    <a:pt x="1" y="14"/>
                  </a:lnTo>
                  <a:lnTo>
                    <a:pt x="2" y="17"/>
                  </a:lnTo>
                  <a:lnTo>
                    <a:pt x="3" y="18"/>
                  </a:lnTo>
                  <a:lnTo>
                    <a:pt x="4" y="19"/>
                  </a:lnTo>
                  <a:lnTo>
                    <a:pt x="6" y="20"/>
                  </a:lnTo>
                  <a:lnTo>
                    <a:pt x="7" y="22"/>
                  </a:lnTo>
                  <a:lnTo>
                    <a:pt x="9" y="22"/>
                  </a:lnTo>
                  <a:lnTo>
                    <a:pt x="11" y="22"/>
                  </a:lnTo>
                  <a:lnTo>
                    <a:pt x="13" y="20"/>
                  </a:lnTo>
                  <a:lnTo>
                    <a:pt x="14" y="19"/>
                  </a:lnTo>
                  <a:lnTo>
                    <a:pt x="15" y="18"/>
                  </a:lnTo>
                  <a:lnTo>
                    <a:pt x="17" y="17"/>
                  </a:lnTo>
                  <a:lnTo>
                    <a:pt x="17" y="14"/>
                  </a:lnTo>
                  <a:lnTo>
                    <a:pt x="18" y="13"/>
                  </a:lnTo>
                  <a:lnTo>
                    <a:pt x="18" y="11"/>
                  </a:lnTo>
                  <a:close/>
                </a:path>
              </a:pathLst>
            </a:custGeom>
            <a:solidFill>
              <a:srgbClr val="FDFAC4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TW" altLang="en-US"/>
            </a:p>
          </p:txBody>
        </p:sp>
      </p:grpSp>
      <p:sp>
        <p:nvSpPr>
          <p:cNvPr id="360" name="標題 1"/>
          <p:cNvSpPr txBox="1">
            <a:spLocks/>
          </p:cNvSpPr>
          <p:nvPr/>
        </p:nvSpPr>
        <p:spPr>
          <a:xfrm>
            <a:off x="467544" y="188640"/>
            <a:ext cx="8229600" cy="778098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4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軟正黑體" pitchFamily="34" charset="-120"/>
                <a:ea typeface="微軟正黑體" pitchFamily="34" charset="-120"/>
                <a:cs typeface="+mj-cs"/>
              </a:rPr>
              <a:t>目次</a:t>
            </a:r>
          </a:p>
        </p:txBody>
      </p:sp>
    </p:spTree>
    <p:extLst>
      <p:ext uri="{BB962C8B-B14F-4D97-AF65-F5344CB8AC3E}">
        <p14:creationId xmlns:p14="http://schemas.microsoft.com/office/powerpoint/2010/main" val="751021280"/>
      </p:ext>
    </p:extLst>
  </p:cSld>
  <p:clrMapOvr>
    <a:masterClrMapping/>
  </p:clrMapOvr>
  <p:transition>
    <p:wedg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1243391" y="356805"/>
            <a:ext cx="387798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zh-TW" sz="3200" b="1" dirty="0">
                <a:latin typeface="微軟正黑體" pitchFamily="34" charset="-120"/>
                <a:ea typeface="微軟正黑體" pitchFamily="34" charset="-120"/>
              </a:rPr>
              <a:t>壹、</a:t>
            </a:r>
            <a:r>
              <a:rPr lang="zh-TW" altLang="en-US" sz="3200" b="1" dirty="0">
                <a:latin typeface="微軟正黑體" pitchFamily="34" charset="-120"/>
                <a:ea typeface="微軟正黑體" pitchFamily="34" charset="-120"/>
              </a:rPr>
              <a:t>課程設計與教學</a:t>
            </a:r>
            <a:endParaRPr lang="zh-TW" altLang="en-US" sz="3200" dirty="0"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16" name="圖片 15">
            <a:extLst>
              <a:ext uri="{FF2B5EF4-FFF2-40B4-BE49-F238E27FC236}">
                <a16:creationId xmlns:a16="http://schemas.microsoft.com/office/drawing/2014/main" id="{C0CDD3EE-3348-4F48-8F49-1008598C5CF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052736"/>
            <a:ext cx="8928992" cy="4320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4062164"/>
      </p:ext>
    </p:extLst>
  </p:cSld>
  <p:clrMapOvr>
    <a:masterClrMapping/>
  </p:clrMapOvr>
  <p:transition>
    <p:wedg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1243391" y="356805"/>
            <a:ext cx="387798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zh-TW" sz="3200" b="1" dirty="0">
                <a:latin typeface="微軟正黑體" pitchFamily="34" charset="-120"/>
                <a:ea typeface="微軟正黑體" pitchFamily="34" charset="-120"/>
              </a:rPr>
              <a:t>壹、</a:t>
            </a:r>
            <a:r>
              <a:rPr lang="zh-TW" altLang="en-US" sz="3200" b="1" dirty="0">
                <a:latin typeface="微軟正黑體" pitchFamily="34" charset="-120"/>
                <a:ea typeface="微軟正黑體" pitchFamily="34" charset="-120"/>
              </a:rPr>
              <a:t>課程設計與教學</a:t>
            </a:r>
            <a:endParaRPr lang="zh-TW" altLang="en-US" sz="3200" dirty="0"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6" name="圖片 5">
            <a:extLst>
              <a:ext uri="{FF2B5EF4-FFF2-40B4-BE49-F238E27FC236}">
                <a16:creationId xmlns:a16="http://schemas.microsoft.com/office/drawing/2014/main" id="{EC9020DD-67DE-4871-9BBF-0A48DEA590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124744"/>
            <a:ext cx="8928992" cy="4261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2035956"/>
      </p:ext>
    </p:extLst>
  </p:cSld>
  <p:clrMapOvr>
    <a:masterClrMapping/>
  </p:clrMapOvr>
  <p:transition>
    <p:wedg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1243391" y="356805"/>
            <a:ext cx="387798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zh-TW" sz="3200" b="1" dirty="0">
                <a:latin typeface="微軟正黑體" pitchFamily="34" charset="-120"/>
                <a:ea typeface="微軟正黑體" pitchFamily="34" charset="-120"/>
              </a:rPr>
              <a:t>壹、</a:t>
            </a:r>
            <a:r>
              <a:rPr lang="zh-TW" altLang="en-US" sz="3200" b="1" dirty="0">
                <a:latin typeface="微軟正黑體" pitchFamily="34" charset="-120"/>
                <a:ea typeface="微軟正黑體" pitchFamily="34" charset="-120"/>
              </a:rPr>
              <a:t>課程設計與教學</a:t>
            </a:r>
            <a:endParaRPr lang="zh-TW" altLang="en-US" sz="3200" dirty="0">
              <a:latin typeface="微軟正黑體" pitchFamily="34" charset="-120"/>
              <a:ea typeface="微軟正黑體" pitchFamily="34" charset="-120"/>
            </a:endParaRPr>
          </a:p>
        </p:txBody>
      </p:sp>
      <p:grpSp>
        <p:nvGrpSpPr>
          <p:cNvPr id="9" name="群組 8">
            <a:extLst>
              <a:ext uri="{FF2B5EF4-FFF2-40B4-BE49-F238E27FC236}">
                <a16:creationId xmlns:a16="http://schemas.microsoft.com/office/drawing/2014/main" id="{466300BE-B37F-4DEC-AA3D-E91510C44E2A}"/>
              </a:ext>
            </a:extLst>
          </p:cNvPr>
          <p:cNvGrpSpPr/>
          <p:nvPr/>
        </p:nvGrpSpPr>
        <p:grpSpPr>
          <a:xfrm>
            <a:off x="251520" y="1052737"/>
            <a:ext cx="8497193" cy="5040560"/>
            <a:chOff x="503238" y="471488"/>
            <a:chExt cx="8245475" cy="6053137"/>
          </a:xfrm>
        </p:grpSpPr>
        <p:sp>
          <p:nvSpPr>
            <p:cNvPr id="10" name="Rectangle 31">
              <a:extLst>
                <a:ext uri="{FF2B5EF4-FFF2-40B4-BE49-F238E27FC236}">
                  <a16:creationId xmlns:a16="http://schemas.microsoft.com/office/drawing/2014/main" id="{8633B69A-1A76-4B32-9A9C-AC408B77265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912938" y="5229225"/>
              <a:ext cx="1944687" cy="431800"/>
            </a:xfrm>
            <a:prstGeom prst="rect">
              <a:avLst/>
            </a:prstGeom>
            <a:solidFill>
              <a:srgbClr val="DFFFD5"/>
            </a:solidFill>
            <a:ln w="9525">
              <a:solidFill>
                <a:srgbClr val="00CC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1pPr>
              <a:lvl2pPr marL="742950" indent="-28575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4pPr>
              <a:lvl5pPr marL="2057400" indent="-22860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zh-TW" altLang="en-US" sz="1800">
                  <a:latin typeface="華康中圓體" panose="020F0509000000000000" pitchFamily="49" charset="-120"/>
                  <a:ea typeface="華康中圓體" panose="020F0509000000000000" pitchFamily="49" charset="-120"/>
                </a:rPr>
                <a:t>當場清點物品</a:t>
              </a:r>
            </a:p>
          </p:txBody>
        </p:sp>
        <p:sp>
          <p:nvSpPr>
            <p:cNvPr id="11" name="Rectangle 32">
              <a:extLst>
                <a:ext uri="{FF2B5EF4-FFF2-40B4-BE49-F238E27FC236}">
                  <a16:creationId xmlns:a16="http://schemas.microsoft.com/office/drawing/2014/main" id="{5E710CA8-01E7-492C-939D-73BEC6F347B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3238" y="4127500"/>
              <a:ext cx="1800225" cy="431800"/>
            </a:xfrm>
            <a:prstGeom prst="rect">
              <a:avLst/>
            </a:prstGeom>
            <a:solidFill>
              <a:srgbClr val="DFFFD5"/>
            </a:solidFill>
            <a:ln w="9525">
              <a:solidFill>
                <a:srgbClr val="00CC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1pPr>
              <a:lvl2pPr marL="742950" indent="-28575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4pPr>
              <a:lvl5pPr marL="2057400" indent="-22860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zh-TW" altLang="en-US" sz="1800">
                  <a:latin typeface="華康中圓體" panose="020F0509000000000000" pitchFamily="49" charset="-120"/>
                  <a:ea typeface="華康中圓體" panose="020F0509000000000000" pitchFamily="49" charset="-120"/>
                </a:rPr>
                <a:t>不隨意破壞商品</a:t>
              </a:r>
            </a:p>
          </p:txBody>
        </p:sp>
        <p:sp>
          <p:nvSpPr>
            <p:cNvPr id="12" name="Line 48">
              <a:extLst>
                <a:ext uri="{FF2B5EF4-FFF2-40B4-BE49-F238E27FC236}">
                  <a16:creationId xmlns:a16="http://schemas.microsoft.com/office/drawing/2014/main" id="{E448BE78-2635-4AD5-B532-115F58416D6F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583113" y="2106613"/>
              <a:ext cx="0" cy="43180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 type="triangle" w="lg" len="med"/>
              <a:tailEnd type="none" w="lg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13" name="Line 49">
              <a:extLst>
                <a:ext uri="{FF2B5EF4-FFF2-40B4-BE49-F238E27FC236}">
                  <a16:creationId xmlns:a16="http://schemas.microsoft.com/office/drawing/2014/main" id="{988CE440-FEB0-43E7-AFC5-523EECA3A494}"/>
                </a:ext>
              </a:extLst>
            </p:cNvPr>
            <p:cNvSpPr>
              <a:spLocks noChangeShapeType="1"/>
            </p:cNvSpPr>
            <p:nvPr/>
          </p:nvSpPr>
          <p:spPr bwMode="auto">
            <a:xfrm rot="5400000" flipH="1">
              <a:off x="5390357" y="4055268"/>
              <a:ext cx="0" cy="576263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 type="triangle" w="lg" len="med"/>
              <a:tailEnd type="none" w="lg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14" name="Line 56">
              <a:extLst>
                <a:ext uri="{FF2B5EF4-FFF2-40B4-BE49-F238E27FC236}">
                  <a16:creationId xmlns:a16="http://schemas.microsoft.com/office/drawing/2014/main" id="{53C57BC3-E47D-498F-9905-668BD0E68DA8}"/>
                </a:ext>
              </a:extLst>
            </p:cNvPr>
            <p:cNvSpPr>
              <a:spLocks noChangeShapeType="1"/>
            </p:cNvSpPr>
            <p:nvPr/>
          </p:nvSpPr>
          <p:spPr bwMode="auto">
            <a:xfrm rot="16200000">
              <a:off x="4410075" y="3662363"/>
              <a:ext cx="323850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 type="triangle" w="lg" len="med"/>
              <a:tailEnd type="none" w="lg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15" name="Oval 18">
              <a:extLst>
                <a:ext uri="{FF2B5EF4-FFF2-40B4-BE49-F238E27FC236}">
                  <a16:creationId xmlns:a16="http://schemas.microsoft.com/office/drawing/2014/main" id="{3BCF1B9F-BF6A-478F-8A8A-C7FFE9CFDF7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05275" y="3865563"/>
              <a:ext cx="935038" cy="935037"/>
            </a:xfrm>
            <a:prstGeom prst="ellipse">
              <a:avLst/>
            </a:prstGeom>
            <a:solidFill>
              <a:srgbClr val="99FF33"/>
            </a:solidFill>
            <a:ln w="25400">
              <a:solidFill>
                <a:srgbClr val="009900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1pPr>
              <a:lvl2pPr marL="742950" indent="-28575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4pPr>
              <a:lvl5pPr marL="2057400" indent="-22860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zh-TW" altLang="en-US" sz="2400">
                  <a:latin typeface="華康中圓體" panose="020F0509000000000000" pitchFamily="49" charset="-120"/>
                  <a:ea typeface="華康中圓體" panose="020F0509000000000000" pitchFamily="49" charset="-120"/>
                </a:rPr>
                <a:t>結帳</a:t>
              </a:r>
              <a:endParaRPr lang="en-US" altLang="zh-TW" sz="2400">
                <a:latin typeface="華康中圓體" panose="020F0509000000000000" pitchFamily="49" charset="-120"/>
                <a:ea typeface="華康中圓體" panose="020F0509000000000000" pitchFamily="49" charset="-120"/>
              </a:endParaRPr>
            </a:p>
          </p:txBody>
        </p:sp>
        <p:sp>
          <p:nvSpPr>
            <p:cNvPr id="16" name="AutoShape 23">
              <a:extLst>
                <a:ext uri="{FF2B5EF4-FFF2-40B4-BE49-F238E27FC236}">
                  <a16:creationId xmlns:a16="http://schemas.microsoft.com/office/drawing/2014/main" id="{D793FBCB-6354-4292-8B9E-216BCD113B1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40088" y="2647950"/>
              <a:ext cx="2663825" cy="792163"/>
            </a:xfrm>
            <a:prstGeom prst="roundRect">
              <a:avLst>
                <a:gd name="adj" fmla="val 16667"/>
              </a:avLst>
            </a:prstGeom>
            <a:solidFill>
              <a:srgbClr val="FF66CC"/>
            </a:solidFill>
            <a:ln w="9525">
              <a:solidFill>
                <a:srgbClr val="FCBA36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1pPr>
              <a:lvl2pPr marL="742950" indent="-28575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4pPr>
              <a:lvl5pPr marL="2057400" indent="-22860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US" altLang="zh-TW" sz="2200">
                  <a:latin typeface="華康中圓體" panose="020F0509000000000000" pitchFamily="49" charset="-120"/>
                  <a:ea typeface="華康中圓體" panose="020F0509000000000000" pitchFamily="49" charset="-120"/>
                </a:rPr>
                <a:t>4-1</a:t>
              </a:r>
              <a:r>
                <a:rPr lang="zh-TW" altLang="en-US" sz="2200">
                  <a:latin typeface="華康中圓體" panose="020F0509000000000000" pitchFamily="49" charset="-120"/>
                  <a:ea typeface="華康中圓體" panose="020F0509000000000000" pitchFamily="49" charset="-120"/>
                </a:rPr>
                <a:t> 消費停看聽</a:t>
              </a:r>
            </a:p>
          </p:txBody>
        </p:sp>
        <p:sp>
          <p:nvSpPr>
            <p:cNvPr id="17" name="Oval 19">
              <a:extLst>
                <a:ext uri="{FF2B5EF4-FFF2-40B4-BE49-F238E27FC236}">
                  <a16:creationId xmlns:a16="http://schemas.microsoft.com/office/drawing/2014/main" id="{400A44B4-6063-4799-941D-4BD36494B04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03688" y="1089025"/>
              <a:ext cx="936625" cy="936625"/>
            </a:xfrm>
            <a:prstGeom prst="ellipse">
              <a:avLst/>
            </a:prstGeom>
            <a:solidFill>
              <a:srgbClr val="FF832F"/>
            </a:solidFill>
            <a:ln w="25400">
              <a:solidFill>
                <a:srgbClr val="FF33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1pPr>
              <a:lvl2pPr marL="742950" indent="-28575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4pPr>
              <a:lvl5pPr marL="2057400" indent="-22860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zh-TW" altLang="en-US" sz="2400">
                  <a:latin typeface="華康中圓體" panose="020F0509000000000000" pitchFamily="49" charset="-120"/>
                  <a:ea typeface="華康中圓體" panose="020F0509000000000000" pitchFamily="49" charset="-120"/>
                </a:rPr>
                <a:t>學習</a:t>
              </a:r>
              <a:endParaRPr lang="en-US" altLang="zh-TW" sz="2400">
                <a:latin typeface="華康中圓體" panose="020F0509000000000000" pitchFamily="49" charset="-120"/>
                <a:ea typeface="華康中圓體" panose="020F0509000000000000" pitchFamily="49" charset="-120"/>
              </a:endParaRPr>
            </a:p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zh-TW" altLang="en-US" sz="2400">
                  <a:latin typeface="華康中圓體" panose="020F0509000000000000" pitchFamily="49" charset="-120"/>
                  <a:ea typeface="華康中圓體" panose="020F0509000000000000" pitchFamily="49" charset="-120"/>
                </a:rPr>
                <a:t>購物</a:t>
              </a:r>
            </a:p>
          </p:txBody>
        </p:sp>
        <p:sp>
          <p:nvSpPr>
            <p:cNvPr id="18" name="Line 58">
              <a:extLst>
                <a:ext uri="{FF2B5EF4-FFF2-40B4-BE49-F238E27FC236}">
                  <a16:creationId xmlns:a16="http://schemas.microsoft.com/office/drawing/2014/main" id="{556890F0-10DF-4F38-909E-86879DAB08E2}"/>
                </a:ext>
              </a:extLst>
            </p:cNvPr>
            <p:cNvSpPr>
              <a:spLocks noChangeShapeType="1"/>
            </p:cNvSpPr>
            <p:nvPr/>
          </p:nvSpPr>
          <p:spPr bwMode="auto">
            <a:xfrm rot="5400000" flipV="1">
              <a:off x="3726657" y="1283493"/>
              <a:ext cx="0" cy="576263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 type="triangle" w="lg" len="med"/>
              <a:tailEnd type="none" w="lg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19" name="Rectangle 34">
              <a:extLst>
                <a:ext uri="{FF2B5EF4-FFF2-40B4-BE49-F238E27FC236}">
                  <a16:creationId xmlns:a16="http://schemas.microsoft.com/office/drawing/2014/main" id="{491F0F23-82F8-4D28-9498-AB3DBA3A73B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108825" y="733425"/>
              <a:ext cx="1584325" cy="431800"/>
            </a:xfrm>
            <a:prstGeom prst="rect">
              <a:avLst/>
            </a:prstGeom>
            <a:solidFill>
              <a:srgbClr val="FFF7EB"/>
            </a:solidFill>
            <a:ln w="9525">
              <a:solidFill>
                <a:srgbClr val="FF66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1pPr>
              <a:lvl2pPr marL="742950" indent="-28575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4pPr>
              <a:lvl5pPr marL="2057400" indent="-22860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zh-TW" altLang="en-US" sz="1800">
                  <a:latin typeface="華康中圓體" panose="020F0509000000000000" pitchFamily="49" charset="-120"/>
                  <a:ea typeface="華康中圓體" panose="020F0509000000000000" pitchFamily="49" charset="-120"/>
                </a:rPr>
                <a:t>製造日期</a:t>
              </a:r>
            </a:p>
          </p:txBody>
        </p:sp>
        <p:sp>
          <p:nvSpPr>
            <p:cNvPr id="20" name="Rectangle 35">
              <a:extLst>
                <a:ext uri="{FF2B5EF4-FFF2-40B4-BE49-F238E27FC236}">
                  <a16:creationId xmlns:a16="http://schemas.microsoft.com/office/drawing/2014/main" id="{4A1DED58-15C7-478A-B7B3-B2B3F270E18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42988" y="1358900"/>
              <a:ext cx="2305050" cy="431800"/>
            </a:xfrm>
            <a:prstGeom prst="rect">
              <a:avLst/>
            </a:prstGeom>
            <a:solidFill>
              <a:srgbClr val="FFF7EB"/>
            </a:solidFill>
            <a:ln w="9525">
              <a:solidFill>
                <a:srgbClr val="FF66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1pPr>
              <a:lvl2pPr marL="742950" indent="-28575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4pPr>
              <a:lvl5pPr marL="2057400" indent="-22860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zh-TW" altLang="en-US" sz="1800">
                  <a:latin typeface="華康中圓體" panose="020F0509000000000000" pitchFamily="49" charset="-120"/>
                  <a:ea typeface="華康中圓體" panose="020F0509000000000000" pitchFamily="49" charset="-120"/>
                </a:rPr>
                <a:t>買東西是一門學問</a:t>
              </a:r>
            </a:p>
          </p:txBody>
        </p:sp>
        <p:sp>
          <p:nvSpPr>
            <p:cNvPr id="21" name="Rectangle 35">
              <a:extLst>
                <a:ext uri="{FF2B5EF4-FFF2-40B4-BE49-F238E27FC236}">
                  <a16:creationId xmlns:a16="http://schemas.microsoft.com/office/drawing/2014/main" id="{57EE7072-63B0-4ED2-BA2E-6D2DA493FC8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84750" y="471488"/>
              <a:ext cx="1692275" cy="431800"/>
            </a:xfrm>
            <a:prstGeom prst="rect">
              <a:avLst/>
            </a:prstGeom>
            <a:solidFill>
              <a:srgbClr val="FFF7EB"/>
            </a:solidFill>
            <a:ln w="9525">
              <a:solidFill>
                <a:srgbClr val="FF66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1pPr>
              <a:lvl2pPr marL="742950" indent="-28575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4pPr>
              <a:lvl5pPr marL="2057400" indent="-22860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zh-TW" altLang="en-US" sz="1800" dirty="0">
                  <a:latin typeface="華康中圓體" panose="020F0509000000000000" pitchFamily="49" charset="-120"/>
                  <a:ea typeface="華康中圓體" panose="020F0509000000000000" pitchFamily="49" charset="-120"/>
                </a:rPr>
                <a:t>價格是否合理</a:t>
              </a:r>
            </a:p>
          </p:txBody>
        </p:sp>
        <p:sp>
          <p:nvSpPr>
            <p:cNvPr id="22" name="Rectangle 34">
              <a:extLst>
                <a:ext uri="{FF2B5EF4-FFF2-40B4-BE49-F238E27FC236}">
                  <a16:creationId xmlns:a16="http://schemas.microsoft.com/office/drawing/2014/main" id="{21924D86-D33B-4088-B296-771ED04B04C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108825" y="1166813"/>
              <a:ext cx="1584325" cy="431800"/>
            </a:xfrm>
            <a:prstGeom prst="rect">
              <a:avLst/>
            </a:prstGeom>
            <a:solidFill>
              <a:srgbClr val="FFF7EB"/>
            </a:solidFill>
            <a:ln w="9525">
              <a:solidFill>
                <a:srgbClr val="FF66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1pPr>
              <a:lvl2pPr marL="742950" indent="-28575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4pPr>
              <a:lvl5pPr marL="2057400" indent="-22860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zh-TW" altLang="en-US" sz="1800">
                  <a:latin typeface="華康中圓體" panose="020F0509000000000000" pitchFamily="49" charset="-120"/>
                  <a:ea typeface="華康中圓體" panose="020F0509000000000000" pitchFamily="49" charset="-120"/>
                </a:rPr>
                <a:t>有效日期</a:t>
              </a:r>
            </a:p>
          </p:txBody>
        </p:sp>
        <p:sp>
          <p:nvSpPr>
            <p:cNvPr id="23" name="Line 58">
              <a:extLst>
                <a:ext uri="{FF2B5EF4-FFF2-40B4-BE49-F238E27FC236}">
                  <a16:creationId xmlns:a16="http://schemas.microsoft.com/office/drawing/2014/main" id="{5B761EF0-2BAC-482B-A76E-E7D54BDD2FD7}"/>
                </a:ext>
              </a:extLst>
            </p:cNvPr>
            <p:cNvSpPr>
              <a:spLocks noChangeShapeType="1"/>
            </p:cNvSpPr>
            <p:nvPr/>
          </p:nvSpPr>
          <p:spPr bwMode="auto">
            <a:xfrm rot="16200000" flipH="1" flipV="1">
              <a:off x="5382419" y="1323181"/>
              <a:ext cx="0" cy="50323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 type="triangle" w="lg" len="med"/>
              <a:tailEnd type="none" w="lg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24" name="Rectangle 34">
              <a:extLst>
                <a:ext uri="{FF2B5EF4-FFF2-40B4-BE49-F238E27FC236}">
                  <a16:creationId xmlns:a16="http://schemas.microsoft.com/office/drawing/2014/main" id="{1B29FAE4-221B-45C2-9968-4CC75902A70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107238" y="1593850"/>
              <a:ext cx="1584325" cy="431800"/>
            </a:xfrm>
            <a:prstGeom prst="rect">
              <a:avLst/>
            </a:prstGeom>
            <a:solidFill>
              <a:srgbClr val="FFF7EB"/>
            </a:solidFill>
            <a:ln w="9525">
              <a:solidFill>
                <a:srgbClr val="FF66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1pPr>
              <a:lvl2pPr marL="742950" indent="-28575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4pPr>
              <a:lvl5pPr marL="2057400" indent="-22860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zh-TW" altLang="en-US" sz="1800">
                  <a:latin typeface="華康中圓體" panose="020F0509000000000000" pitchFamily="49" charset="-120"/>
                  <a:ea typeface="華康中圓體" panose="020F0509000000000000" pitchFamily="49" charset="-120"/>
                </a:rPr>
                <a:t>成分、產地</a:t>
              </a:r>
            </a:p>
          </p:txBody>
        </p:sp>
        <p:sp>
          <p:nvSpPr>
            <p:cNvPr id="25" name="Oval 21">
              <a:extLst>
                <a:ext uri="{FF2B5EF4-FFF2-40B4-BE49-F238E27FC236}">
                  <a16:creationId xmlns:a16="http://schemas.microsoft.com/office/drawing/2014/main" id="{429BFAD4-CCF6-43ED-A07A-A15A533194E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678488" y="1211263"/>
              <a:ext cx="720725" cy="720725"/>
            </a:xfrm>
            <a:prstGeom prst="ellipse">
              <a:avLst/>
            </a:prstGeom>
            <a:solidFill>
              <a:srgbClr val="FFDFC9"/>
            </a:solidFill>
            <a:ln w="9525">
              <a:solidFill>
                <a:srgbClr val="FF33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1pPr>
              <a:lvl2pPr marL="742950" indent="-28575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4pPr>
              <a:lvl5pPr marL="2057400" indent="-22860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zh-TW" altLang="en-US" sz="1800">
                  <a:latin typeface="華康中圓體" panose="020F0509000000000000" pitchFamily="49" charset="-120"/>
                  <a:ea typeface="華康中圓體" panose="020F0509000000000000" pitchFamily="49" charset="-120"/>
                </a:rPr>
                <a:t>觀察</a:t>
              </a:r>
              <a:endParaRPr lang="en-US" altLang="zh-TW" sz="1800">
                <a:latin typeface="華康中圓體" panose="020F0509000000000000" pitchFamily="49" charset="-120"/>
                <a:ea typeface="華康中圓體" panose="020F0509000000000000" pitchFamily="49" charset="-120"/>
              </a:endParaRPr>
            </a:p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zh-TW" altLang="en-US" sz="1800">
                  <a:latin typeface="華康中圓體" panose="020F0509000000000000" pitchFamily="49" charset="-120"/>
                  <a:ea typeface="華康中圓體" panose="020F0509000000000000" pitchFamily="49" charset="-120"/>
                </a:rPr>
                <a:t>標示</a:t>
              </a:r>
              <a:endParaRPr lang="en-US" altLang="zh-TW" sz="1800">
                <a:latin typeface="華康中圓體" panose="020F0509000000000000" pitchFamily="49" charset="-120"/>
                <a:ea typeface="華康中圓體" panose="020F0509000000000000" pitchFamily="49" charset="-120"/>
              </a:endParaRPr>
            </a:p>
          </p:txBody>
        </p:sp>
        <p:sp>
          <p:nvSpPr>
            <p:cNvPr id="26" name="Rectangle 31">
              <a:extLst>
                <a:ext uri="{FF2B5EF4-FFF2-40B4-BE49-F238E27FC236}">
                  <a16:creationId xmlns:a16="http://schemas.microsoft.com/office/drawing/2014/main" id="{DAF03E1B-C7D5-42E8-8024-0C838634D84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877050" y="3417888"/>
              <a:ext cx="1871663" cy="431800"/>
            </a:xfrm>
            <a:prstGeom prst="rect">
              <a:avLst/>
            </a:prstGeom>
            <a:solidFill>
              <a:srgbClr val="DFFFD5"/>
            </a:solidFill>
            <a:ln w="9525">
              <a:solidFill>
                <a:srgbClr val="00CC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1pPr>
              <a:lvl2pPr marL="742950" indent="-28575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4pPr>
              <a:lvl5pPr marL="2057400" indent="-22860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zh-TW" altLang="en-US" sz="1800">
                  <a:latin typeface="華康中圓體" panose="020F0509000000000000" pitchFamily="49" charset="-120"/>
                  <a:ea typeface="華康中圓體" panose="020F0509000000000000" pitchFamily="49" charset="-120"/>
                </a:rPr>
                <a:t>保障消費權益</a:t>
              </a:r>
            </a:p>
          </p:txBody>
        </p:sp>
        <p:sp>
          <p:nvSpPr>
            <p:cNvPr id="27" name="Rectangle 32">
              <a:extLst>
                <a:ext uri="{FF2B5EF4-FFF2-40B4-BE49-F238E27FC236}">
                  <a16:creationId xmlns:a16="http://schemas.microsoft.com/office/drawing/2014/main" id="{CE38AAA0-3F9E-4E8F-9D15-04177D50279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877050" y="4127500"/>
              <a:ext cx="1871663" cy="431800"/>
            </a:xfrm>
            <a:prstGeom prst="rect">
              <a:avLst/>
            </a:prstGeom>
            <a:solidFill>
              <a:srgbClr val="DFFFD5"/>
            </a:solidFill>
            <a:ln w="9525">
              <a:solidFill>
                <a:srgbClr val="00CC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1pPr>
              <a:lvl2pPr marL="742950" indent="-28575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4pPr>
              <a:lvl5pPr marL="2057400" indent="-22860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zh-TW" altLang="en-US" sz="1800">
                  <a:latin typeface="華康中圓體" panose="020F0509000000000000" pitchFamily="49" charset="-120"/>
                  <a:ea typeface="華康中圓體" panose="020F0509000000000000" pitchFamily="49" charset="-120"/>
                </a:rPr>
                <a:t>保留統一發票</a:t>
              </a:r>
            </a:p>
          </p:txBody>
        </p:sp>
        <p:sp>
          <p:nvSpPr>
            <p:cNvPr id="28" name="Line 58">
              <a:extLst>
                <a:ext uri="{FF2B5EF4-FFF2-40B4-BE49-F238E27FC236}">
                  <a16:creationId xmlns:a16="http://schemas.microsoft.com/office/drawing/2014/main" id="{A730CDE6-DD27-4D02-AC48-0C4FB527CBC4}"/>
                </a:ext>
              </a:extLst>
            </p:cNvPr>
            <p:cNvSpPr>
              <a:spLocks noChangeShapeType="1"/>
            </p:cNvSpPr>
            <p:nvPr/>
          </p:nvSpPr>
          <p:spPr bwMode="auto">
            <a:xfrm rot="16200000" flipH="1" flipV="1">
              <a:off x="6749257" y="1286668"/>
              <a:ext cx="0" cy="576263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 type="triangle" w="lg" len="med"/>
              <a:tailEnd type="none" w="lg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29" name="Line 49">
              <a:extLst>
                <a:ext uri="{FF2B5EF4-FFF2-40B4-BE49-F238E27FC236}">
                  <a16:creationId xmlns:a16="http://schemas.microsoft.com/office/drawing/2014/main" id="{6957EED7-405F-4DC8-98BD-9F49DFE3B07E}"/>
                </a:ext>
              </a:extLst>
            </p:cNvPr>
            <p:cNvSpPr>
              <a:spLocks noChangeShapeType="1"/>
            </p:cNvSpPr>
            <p:nvPr/>
          </p:nvSpPr>
          <p:spPr bwMode="auto">
            <a:xfrm rot="16200000">
              <a:off x="3726657" y="4044156"/>
              <a:ext cx="0" cy="576263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 type="triangle" w="lg" len="med"/>
              <a:tailEnd type="none" w="lg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30" name="Rectangle 34">
              <a:extLst>
                <a:ext uri="{FF2B5EF4-FFF2-40B4-BE49-F238E27FC236}">
                  <a16:creationId xmlns:a16="http://schemas.microsoft.com/office/drawing/2014/main" id="{1E5240CB-A887-4C65-A765-5822D72073F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107238" y="2025650"/>
              <a:ext cx="1584325" cy="431800"/>
            </a:xfrm>
            <a:prstGeom prst="rect">
              <a:avLst/>
            </a:prstGeom>
            <a:solidFill>
              <a:srgbClr val="FFF7EB"/>
            </a:solidFill>
            <a:ln w="9525">
              <a:solidFill>
                <a:srgbClr val="FF66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1pPr>
              <a:lvl2pPr marL="742950" indent="-28575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4pPr>
              <a:lvl5pPr marL="2057400" indent="-22860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zh-TW" altLang="en-US" sz="1800">
                  <a:latin typeface="華康中圓體" panose="020F0509000000000000" pitchFamily="49" charset="-120"/>
                  <a:ea typeface="華康中圓體" panose="020F0509000000000000" pitchFamily="49" charset="-120"/>
                </a:rPr>
                <a:t>製造商資訊</a:t>
              </a:r>
            </a:p>
          </p:txBody>
        </p:sp>
        <p:sp>
          <p:nvSpPr>
            <p:cNvPr id="31" name="Rectangle 35">
              <a:extLst>
                <a:ext uri="{FF2B5EF4-FFF2-40B4-BE49-F238E27FC236}">
                  <a16:creationId xmlns:a16="http://schemas.microsoft.com/office/drawing/2014/main" id="{DB9AE854-1155-4C9D-93B2-9925F0E7827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316663" y="2565400"/>
              <a:ext cx="2376487" cy="431800"/>
            </a:xfrm>
            <a:prstGeom prst="rect">
              <a:avLst/>
            </a:prstGeom>
            <a:solidFill>
              <a:srgbClr val="FFF7EB"/>
            </a:solidFill>
            <a:ln w="9525">
              <a:solidFill>
                <a:srgbClr val="FF66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1pPr>
              <a:lvl2pPr marL="742950" indent="-28575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4pPr>
              <a:lvl5pPr marL="2057400" indent="-22860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zh-TW" altLang="en-US" sz="1800">
                  <a:latin typeface="華康中圓體" panose="020F0509000000000000" pitchFamily="49" charset="-120"/>
                  <a:ea typeface="華康中圓體" panose="020F0509000000000000" pitchFamily="49" charset="-120"/>
                </a:rPr>
                <a:t>自身需求與商品功能</a:t>
              </a:r>
            </a:p>
          </p:txBody>
        </p:sp>
        <p:sp>
          <p:nvSpPr>
            <p:cNvPr id="32" name="Oval 15">
              <a:extLst>
                <a:ext uri="{FF2B5EF4-FFF2-40B4-BE49-F238E27FC236}">
                  <a16:creationId xmlns:a16="http://schemas.microsoft.com/office/drawing/2014/main" id="{EC6578A1-FA24-4173-BCEE-E7ED1DBEBB3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65413" y="3971925"/>
              <a:ext cx="720725" cy="720725"/>
            </a:xfrm>
            <a:prstGeom prst="ellipse">
              <a:avLst/>
            </a:prstGeom>
            <a:solidFill>
              <a:srgbClr val="DCFFB9"/>
            </a:solidFill>
            <a:ln w="9525">
              <a:solidFill>
                <a:srgbClr val="0099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1pPr>
              <a:lvl2pPr marL="742950" indent="-28575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4pPr>
              <a:lvl5pPr marL="2057400" indent="-22860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zh-TW" altLang="en-US" sz="1600">
                  <a:latin typeface="華康中圓體" panose="020F0509000000000000" pitchFamily="49" charset="-120"/>
                  <a:ea typeface="華康中圓體" panose="020F0509000000000000" pitchFamily="49" charset="-120"/>
                </a:rPr>
                <a:t>結帳前</a:t>
              </a:r>
              <a:endParaRPr lang="en-US" altLang="zh-TW" sz="1600">
                <a:latin typeface="華康中圓體" panose="020F0509000000000000" pitchFamily="49" charset="-120"/>
                <a:ea typeface="華康中圓體" panose="020F0509000000000000" pitchFamily="49" charset="-120"/>
              </a:endParaRPr>
            </a:p>
          </p:txBody>
        </p:sp>
        <p:sp>
          <p:nvSpPr>
            <p:cNvPr id="33" name="Oval 15">
              <a:extLst>
                <a:ext uri="{FF2B5EF4-FFF2-40B4-BE49-F238E27FC236}">
                  <a16:creationId xmlns:a16="http://schemas.microsoft.com/office/drawing/2014/main" id="{DC671DAF-2FD0-46BA-B39C-A59BD49AC3D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10050" y="5084763"/>
              <a:ext cx="720725" cy="720725"/>
            </a:xfrm>
            <a:prstGeom prst="ellipse">
              <a:avLst/>
            </a:prstGeom>
            <a:solidFill>
              <a:srgbClr val="DCFFB9"/>
            </a:solidFill>
            <a:ln w="9525">
              <a:solidFill>
                <a:srgbClr val="0099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1pPr>
              <a:lvl2pPr marL="742950" indent="-28575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4pPr>
              <a:lvl5pPr marL="2057400" indent="-22860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zh-TW" altLang="en-US" sz="1600">
                  <a:latin typeface="華康中圓體" panose="020F0509000000000000" pitchFamily="49" charset="-120"/>
                  <a:ea typeface="華康中圓體" panose="020F0509000000000000" pitchFamily="49" charset="-120"/>
                </a:rPr>
                <a:t>結帳時</a:t>
              </a:r>
              <a:endParaRPr lang="en-US" altLang="zh-TW" sz="1600">
                <a:latin typeface="華康中圓體" panose="020F0509000000000000" pitchFamily="49" charset="-120"/>
                <a:ea typeface="華康中圓體" panose="020F0509000000000000" pitchFamily="49" charset="-120"/>
              </a:endParaRPr>
            </a:p>
          </p:txBody>
        </p:sp>
        <p:sp>
          <p:nvSpPr>
            <p:cNvPr id="34" name="Oval 15">
              <a:extLst>
                <a:ext uri="{FF2B5EF4-FFF2-40B4-BE49-F238E27FC236}">
                  <a16:creationId xmlns:a16="http://schemas.microsoft.com/office/drawing/2014/main" id="{9DA9F18A-BE93-4DE2-A78B-3F5919C0E25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48338" y="3983038"/>
              <a:ext cx="720725" cy="720725"/>
            </a:xfrm>
            <a:prstGeom prst="ellipse">
              <a:avLst/>
            </a:prstGeom>
            <a:solidFill>
              <a:srgbClr val="DCFFB9"/>
            </a:solidFill>
            <a:ln w="9525">
              <a:solidFill>
                <a:srgbClr val="0099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1pPr>
              <a:lvl2pPr marL="742950" indent="-28575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4pPr>
              <a:lvl5pPr marL="2057400" indent="-22860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zh-TW" altLang="en-US" sz="1600">
                  <a:latin typeface="華康中圓體" panose="020F0509000000000000" pitchFamily="49" charset="-120"/>
                  <a:ea typeface="華康中圓體" panose="020F0509000000000000" pitchFamily="49" charset="-120"/>
                </a:rPr>
                <a:t>結帳後</a:t>
              </a:r>
              <a:endParaRPr lang="en-US" altLang="zh-TW" sz="1600">
                <a:latin typeface="華康中圓體" panose="020F0509000000000000" pitchFamily="49" charset="-120"/>
                <a:ea typeface="華康中圓體" panose="020F0509000000000000" pitchFamily="49" charset="-120"/>
              </a:endParaRPr>
            </a:p>
          </p:txBody>
        </p:sp>
        <p:sp>
          <p:nvSpPr>
            <p:cNvPr id="35" name="Rectangle 31">
              <a:extLst>
                <a:ext uri="{FF2B5EF4-FFF2-40B4-BE49-F238E27FC236}">
                  <a16:creationId xmlns:a16="http://schemas.microsoft.com/office/drawing/2014/main" id="{4C8D13A8-E27E-412D-A639-2C516D3BF26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98863" y="6092825"/>
              <a:ext cx="1944687" cy="431800"/>
            </a:xfrm>
            <a:prstGeom prst="rect">
              <a:avLst/>
            </a:prstGeom>
            <a:solidFill>
              <a:srgbClr val="DFFFD5"/>
            </a:solidFill>
            <a:ln w="9525">
              <a:solidFill>
                <a:srgbClr val="00CC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1pPr>
              <a:lvl2pPr marL="742950" indent="-28575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4pPr>
              <a:lvl5pPr marL="2057400" indent="-22860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zh-TW" altLang="en-US" sz="1800">
                  <a:latin typeface="華康中圓體" panose="020F0509000000000000" pitchFamily="49" charset="-120"/>
                  <a:ea typeface="華康中圓體" panose="020F0509000000000000" pitchFamily="49" charset="-120"/>
                </a:rPr>
                <a:t>收好找回零錢</a:t>
              </a:r>
            </a:p>
          </p:txBody>
        </p:sp>
        <p:sp>
          <p:nvSpPr>
            <p:cNvPr id="36" name="Rectangle 31">
              <a:extLst>
                <a:ext uri="{FF2B5EF4-FFF2-40B4-BE49-F238E27FC236}">
                  <a16:creationId xmlns:a16="http://schemas.microsoft.com/office/drawing/2014/main" id="{A58F6503-9D07-4565-8DAD-8CACE3F9A59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78438" y="5216525"/>
              <a:ext cx="1944687" cy="431800"/>
            </a:xfrm>
            <a:prstGeom prst="rect">
              <a:avLst/>
            </a:prstGeom>
            <a:solidFill>
              <a:srgbClr val="DFFFD5"/>
            </a:solidFill>
            <a:ln w="9525">
              <a:solidFill>
                <a:srgbClr val="00CC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1pPr>
              <a:lvl2pPr marL="742950" indent="-28575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4pPr>
              <a:lvl5pPr marL="2057400" indent="-22860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zh-TW" altLang="en-US" sz="1800">
                  <a:latin typeface="華康中圓體" panose="020F0509000000000000" pitchFamily="49" charset="-120"/>
                  <a:ea typeface="華康中圓體" panose="020F0509000000000000" pitchFamily="49" charset="-120"/>
                </a:rPr>
                <a:t>索取統一發票</a:t>
              </a:r>
            </a:p>
          </p:txBody>
        </p:sp>
        <p:sp>
          <p:nvSpPr>
            <p:cNvPr id="37" name="Line 58">
              <a:extLst>
                <a:ext uri="{FF2B5EF4-FFF2-40B4-BE49-F238E27FC236}">
                  <a16:creationId xmlns:a16="http://schemas.microsoft.com/office/drawing/2014/main" id="{6CDF751C-1C38-476B-9DA6-16521147DA58}"/>
                </a:ext>
              </a:extLst>
            </p:cNvPr>
            <p:cNvSpPr>
              <a:spLocks noChangeShapeType="1"/>
            </p:cNvSpPr>
            <p:nvPr/>
          </p:nvSpPr>
          <p:spPr bwMode="auto">
            <a:xfrm rot="16200000" flipH="1" flipV="1">
              <a:off x="5143500" y="862013"/>
              <a:ext cx="454025" cy="61595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 type="triangle" w="lg" len="med"/>
              <a:tailEnd type="none" w="lg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38" name="Line 58">
              <a:extLst>
                <a:ext uri="{FF2B5EF4-FFF2-40B4-BE49-F238E27FC236}">
                  <a16:creationId xmlns:a16="http://schemas.microsoft.com/office/drawing/2014/main" id="{5BB4A567-C104-4FA9-9AB0-C4702EE66607}"/>
                </a:ext>
              </a:extLst>
            </p:cNvPr>
            <p:cNvSpPr>
              <a:spLocks noChangeShapeType="1"/>
            </p:cNvSpPr>
            <p:nvPr/>
          </p:nvSpPr>
          <p:spPr bwMode="auto">
            <a:xfrm rot="16200000" flipV="1">
              <a:off x="5137150" y="1668463"/>
              <a:ext cx="1038225" cy="118745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 type="triangle" w="lg" len="med"/>
              <a:tailEnd type="none" w="lg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39" name="Line 49">
              <a:extLst>
                <a:ext uri="{FF2B5EF4-FFF2-40B4-BE49-F238E27FC236}">
                  <a16:creationId xmlns:a16="http://schemas.microsoft.com/office/drawing/2014/main" id="{B8D86260-DA7C-45C3-A51E-17F80EA15030}"/>
                </a:ext>
              </a:extLst>
            </p:cNvPr>
            <p:cNvSpPr>
              <a:spLocks noChangeShapeType="1"/>
            </p:cNvSpPr>
            <p:nvPr/>
          </p:nvSpPr>
          <p:spPr bwMode="auto">
            <a:xfrm rot="16200000">
              <a:off x="2497932" y="4199731"/>
              <a:ext cx="0" cy="287337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 type="triangle" w="lg" len="med"/>
              <a:tailEnd type="none" w="lg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40" name="Line 49">
              <a:extLst>
                <a:ext uri="{FF2B5EF4-FFF2-40B4-BE49-F238E27FC236}">
                  <a16:creationId xmlns:a16="http://schemas.microsoft.com/office/drawing/2014/main" id="{A7ABB0D6-3D7F-4604-9B82-90FD4A5D70EC}"/>
                </a:ext>
              </a:extLst>
            </p:cNvPr>
            <p:cNvSpPr>
              <a:spLocks noChangeShapeType="1"/>
            </p:cNvSpPr>
            <p:nvPr/>
          </p:nvSpPr>
          <p:spPr bwMode="auto">
            <a:xfrm rot="5400000" flipH="1">
              <a:off x="6677026" y="4187825"/>
              <a:ext cx="0" cy="288925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 type="triangle" w="lg" len="med"/>
              <a:tailEnd type="none" w="lg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41" name="Line 49">
              <a:extLst>
                <a:ext uri="{FF2B5EF4-FFF2-40B4-BE49-F238E27FC236}">
                  <a16:creationId xmlns:a16="http://schemas.microsoft.com/office/drawing/2014/main" id="{F5004B0F-E6C5-49DD-8A17-F8C7701A4CE8}"/>
                </a:ext>
              </a:extLst>
            </p:cNvPr>
            <p:cNvSpPr>
              <a:spLocks noChangeShapeType="1"/>
            </p:cNvSpPr>
            <p:nvPr/>
          </p:nvSpPr>
          <p:spPr bwMode="auto">
            <a:xfrm rot="10800000">
              <a:off x="4570413" y="4859338"/>
              <a:ext cx="0" cy="21590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 type="triangle" w="lg" len="med"/>
              <a:tailEnd type="none" w="lg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42" name="Line 49">
              <a:extLst>
                <a:ext uri="{FF2B5EF4-FFF2-40B4-BE49-F238E27FC236}">
                  <a16:creationId xmlns:a16="http://schemas.microsoft.com/office/drawing/2014/main" id="{C64C9141-1909-4EEB-BEFE-C30CAB2559A6}"/>
                </a:ext>
              </a:extLst>
            </p:cNvPr>
            <p:cNvSpPr>
              <a:spLocks noChangeShapeType="1"/>
            </p:cNvSpPr>
            <p:nvPr/>
          </p:nvSpPr>
          <p:spPr bwMode="auto">
            <a:xfrm rot="16200000">
              <a:off x="4036219" y="5301456"/>
              <a:ext cx="0" cy="28733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 type="triangle" w="lg" len="med"/>
              <a:tailEnd type="none" w="lg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43" name="Line 49">
              <a:extLst>
                <a:ext uri="{FF2B5EF4-FFF2-40B4-BE49-F238E27FC236}">
                  <a16:creationId xmlns:a16="http://schemas.microsoft.com/office/drawing/2014/main" id="{42ACA338-6A10-4D72-814A-3603BD1BBA9A}"/>
                </a:ext>
              </a:extLst>
            </p:cNvPr>
            <p:cNvSpPr>
              <a:spLocks noChangeShapeType="1"/>
            </p:cNvSpPr>
            <p:nvPr/>
          </p:nvSpPr>
          <p:spPr bwMode="auto">
            <a:xfrm rot="10800000" flipV="1">
              <a:off x="7813675" y="3875088"/>
              <a:ext cx="0" cy="21590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 type="triangle" w="lg" len="med"/>
              <a:tailEnd type="none" w="lg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44" name="Line 49">
              <a:extLst>
                <a:ext uri="{FF2B5EF4-FFF2-40B4-BE49-F238E27FC236}">
                  <a16:creationId xmlns:a16="http://schemas.microsoft.com/office/drawing/2014/main" id="{54634724-3ECA-46A6-A46E-5F33DFE50C95}"/>
                </a:ext>
              </a:extLst>
            </p:cNvPr>
            <p:cNvSpPr>
              <a:spLocks noChangeShapeType="1"/>
            </p:cNvSpPr>
            <p:nvPr/>
          </p:nvSpPr>
          <p:spPr bwMode="auto">
            <a:xfrm rot="5400000" flipH="1">
              <a:off x="5106194" y="5288756"/>
              <a:ext cx="0" cy="28733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 type="triangle" w="lg" len="med"/>
              <a:tailEnd type="none" w="lg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45" name="Line 49">
              <a:extLst>
                <a:ext uri="{FF2B5EF4-FFF2-40B4-BE49-F238E27FC236}">
                  <a16:creationId xmlns:a16="http://schemas.microsoft.com/office/drawing/2014/main" id="{8E37B0D9-9CA0-48F1-857D-D8BF82A27DEB}"/>
                </a:ext>
              </a:extLst>
            </p:cNvPr>
            <p:cNvSpPr>
              <a:spLocks noChangeShapeType="1"/>
            </p:cNvSpPr>
            <p:nvPr/>
          </p:nvSpPr>
          <p:spPr bwMode="auto">
            <a:xfrm rot="10800000">
              <a:off x="4583113" y="5876925"/>
              <a:ext cx="0" cy="21590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 type="triangle" w="lg" len="med"/>
              <a:tailEnd type="none" w="lg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TW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618650008"/>
      </p:ext>
    </p:extLst>
  </p:cSld>
  <p:clrMapOvr>
    <a:masterClrMapping/>
  </p:clrMapOvr>
  <p:transition>
    <p:wedg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1243391" y="356805"/>
            <a:ext cx="387798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zh-TW" sz="3200" b="1" dirty="0">
                <a:latin typeface="微軟正黑體" pitchFamily="34" charset="-120"/>
                <a:ea typeface="微軟正黑體" pitchFamily="34" charset="-120"/>
              </a:rPr>
              <a:t>壹、</a:t>
            </a:r>
            <a:r>
              <a:rPr lang="zh-TW" altLang="en-US" sz="3200" b="1" dirty="0">
                <a:latin typeface="微軟正黑體" pitchFamily="34" charset="-120"/>
                <a:ea typeface="微軟正黑體" pitchFamily="34" charset="-120"/>
              </a:rPr>
              <a:t>課程設計與教學</a:t>
            </a:r>
            <a:endParaRPr lang="zh-TW" altLang="en-US" sz="3200" dirty="0">
              <a:latin typeface="微軟正黑體" pitchFamily="34" charset="-120"/>
              <a:ea typeface="微軟正黑體" pitchFamily="34" charset="-120"/>
            </a:endParaRPr>
          </a:p>
        </p:txBody>
      </p:sp>
      <p:graphicFrame>
        <p:nvGraphicFramePr>
          <p:cNvPr id="4" name="資料庫圖表 3"/>
          <p:cNvGraphicFramePr/>
          <p:nvPr>
            <p:extLst>
              <p:ext uri="{D42A27DB-BD31-4B8C-83A1-F6EECF244321}">
                <p14:modId xmlns:p14="http://schemas.microsoft.com/office/powerpoint/2010/main" val="3055898665"/>
              </p:ext>
            </p:extLst>
          </p:nvPr>
        </p:nvGraphicFramePr>
        <p:xfrm>
          <a:off x="1187624" y="1412776"/>
          <a:ext cx="684076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383623795"/>
      </p:ext>
    </p:extLst>
  </p:cSld>
  <p:clrMapOvr>
    <a:masterClrMapping/>
  </p:clrMapOvr>
  <p:transition>
    <p:wedg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1243391" y="356805"/>
            <a:ext cx="387798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zh-TW" sz="3200" b="1" dirty="0">
                <a:latin typeface="微軟正黑體" pitchFamily="34" charset="-120"/>
                <a:ea typeface="微軟正黑體" pitchFamily="34" charset="-120"/>
              </a:rPr>
              <a:t>貳、</a:t>
            </a:r>
            <a:r>
              <a:rPr lang="zh-TW" altLang="en-US" sz="3200" b="1" dirty="0">
                <a:latin typeface="微軟正黑體" pitchFamily="34" charset="-120"/>
                <a:ea typeface="微軟正黑體" pitchFamily="34" charset="-120"/>
              </a:rPr>
              <a:t>學生分組與挑戰</a:t>
            </a:r>
            <a:endParaRPr lang="en-US" altLang="zh-TW" sz="3200" b="1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4" name="Text Box 62"/>
          <p:cNvSpPr txBox="1">
            <a:spLocks noChangeArrowheads="1"/>
          </p:cNvSpPr>
          <p:nvPr/>
        </p:nvSpPr>
        <p:spPr bwMode="auto">
          <a:xfrm>
            <a:off x="467544" y="1455372"/>
            <a:ext cx="4821067" cy="46146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/>
            <a:r>
              <a:rPr lang="zh-TW" altLang="zh-TW" sz="2400" b="1" dirty="0">
                <a:solidFill>
                  <a:srgbClr val="7030A0"/>
                </a:solidFill>
                <a:latin typeface="標楷體" pitchFamily="65" charset="-120"/>
                <a:ea typeface="標楷體" pitchFamily="65" charset="-120"/>
              </a:rPr>
              <a:t>一、</a:t>
            </a:r>
            <a:r>
              <a:rPr lang="zh-TW" altLang="en-US" sz="2400" b="1" dirty="0">
                <a:solidFill>
                  <a:srgbClr val="7030A0"/>
                </a:solidFill>
                <a:latin typeface="標楷體" pitchFamily="65" charset="-120"/>
                <a:ea typeface="標楷體" pitchFamily="65" charset="-120"/>
              </a:rPr>
              <a:t>分組概況</a:t>
            </a:r>
            <a:endParaRPr lang="en-US" altLang="zh-TW" sz="2400" dirty="0">
              <a:solidFill>
                <a:srgbClr val="7030A0"/>
              </a:solidFill>
              <a:latin typeface="標楷體" pitchFamily="65" charset="-120"/>
              <a:ea typeface="標楷體" pitchFamily="65" charset="-120"/>
            </a:endParaRPr>
          </a:p>
        </p:txBody>
      </p:sp>
      <p:grpSp>
        <p:nvGrpSpPr>
          <p:cNvPr id="6" name="群組 5">
            <a:extLst>
              <a:ext uri="{FF2B5EF4-FFF2-40B4-BE49-F238E27FC236}">
                <a16:creationId xmlns:a16="http://schemas.microsoft.com/office/drawing/2014/main" id="{946DDB78-296A-4E8B-A7BC-0674A43927F2}"/>
              </a:ext>
            </a:extLst>
          </p:cNvPr>
          <p:cNvGrpSpPr/>
          <p:nvPr/>
        </p:nvGrpSpPr>
        <p:grpSpPr>
          <a:xfrm>
            <a:off x="2411760" y="1268760"/>
            <a:ext cx="6552728" cy="4730948"/>
            <a:chOff x="72012" y="0"/>
            <a:chExt cx="6553070" cy="8596571"/>
          </a:xfrm>
        </p:grpSpPr>
        <p:sp>
          <p:nvSpPr>
            <p:cNvPr id="7" name="文字方塊 2">
              <a:extLst>
                <a:ext uri="{FF2B5EF4-FFF2-40B4-BE49-F238E27FC236}">
                  <a16:creationId xmlns:a16="http://schemas.microsoft.com/office/drawing/2014/main" id="{6356B7A7-F471-492E-8A1E-37668C88A4C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926275" y="0"/>
              <a:ext cx="4039738" cy="572770"/>
            </a:xfrm>
            <a:prstGeom prst="rect">
              <a:avLst/>
            </a:prstGeom>
            <a:solidFill>
              <a:srgbClr val="FFFFFF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zh-TW" sz="1600" kern="100">
                  <a:effectLst/>
                  <a:latin typeface="Calibri" panose="020F0502020204030204" pitchFamily="34" charset="0"/>
                  <a:ea typeface="新細明體" panose="02020500000000000000" pitchFamily="18" charset="-120"/>
                  <a:cs typeface="Times New Roman" panose="02020603050405020304" pitchFamily="18" charset="0"/>
                </a:rPr>
                <a:t>黑</a:t>
              </a:r>
              <a:r>
                <a:rPr lang="en-US" sz="1600" kern="100">
                  <a:effectLst/>
                  <a:latin typeface="Calibri" panose="020F0502020204030204" pitchFamily="34" charset="0"/>
                  <a:ea typeface="新細明體" panose="02020500000000000000" pitchFamily="18" charset="-120"/>
                  <a:cs typeface="Times New Roman" panose="02020603050405020304" pitchFamily="18" charset="0"/>
                </a:rPr>
                <a:t>    </a:t>
              </a:r>
              <a:r>
                <a:rPr lang="zh-TW" sz="1600" kern="100">
                  <a:effectLst/>
                  <a:latin typeface="Calibri" panose="020F0502020204030204" pitchFamily="34" charset="0"/>
                  <a:ea typeface="新細明體" panose="02020500000000000000" pitchFamily="18" charset="-120"/>
                  <a:cs typeface="Times New Roman" panose="02020603050405020304" pitchFamily="18" charset="0"/>
                </a:rPr>
                <a:t>板</a:t>
              </a:r>
              <a:endParaRPr lang="zh-TW" sz="1200" kern="100">
                <a:effectLst/>
                <a:latin typeface="Calibri" panose="020F0502020204030204" pitchFamily="34" charset="0"/>
                <a:ea typeface="新細明體" panose="02020500000000000000" pitchFamily="18" charset="-120"/>
                <a:cs typeface="Times New Roman" panose="02020603050405020304" pitchFamily="18" charset="0"/>
              </a:endParaRPr>
            </a:p>
          </p:txBody>
        </p:sp>
        <p:sp>
          <p:nvSpPr>
            <p:cNvPr id="8" name="文字方塊 2">
              <a:extLst>
                <a:ext uri="{FF2B5EF4-FFF2-40B4-BE49-F238E27FC236}">
                  <a16:creationId xmlns:a16="http://schemas.microsoft.com/office/drawing/2014/main" id="{14508D8B-ACFA-45AC-B86B-A15108894F1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2012" y="7857734"/>
              <a:ext cx="6553070" cy="738837"/>
            </a:xfrm>
            <a:prstGeom prst="rect">
              <a:avLst/>
            </a:prstGeom>
            <a:solidFill>
              <a:srgbClr val="FFFFFF"/>
            </a:solidFill>
            <a:ln w="38100">
              <a:solidFill>
                <a:srgbClr val="000000"/>
              </a:solidFill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noAutofit/>
            </a:bodyPr>
            <a:lstStyle/>
            <a:p>
              <a:pPr>
                <a:spcAft>
                  <a:spcPts val="0"/>
                </a:spcAft>
              </a:pPr>
              <a:r>
                <a:rPr lang="zh-TW" sz="1600" kern="100" dirty="0">
                  <a:effectLst/>
                  <a:latin typeface="Calibri" panose="020F0502020204030204" pitchFamily="34" charset="0"/>
                  <a:ea typeface="新細明體" panose="02020500000000000000" pitchFamily="18" charset="-120"/>
                  <a:cs typeface="Times New Roman" panose="02020603050405020304" pitchFamily="18" charset="0"/>
                </a:rPr>
                <a:t>能力符號說明：</a:t>
              </a:r>
              <a:r>
                <a:rPr lang="zh-TW" sz="1600" kern="100" dirty="0">
                  <a:effectLst/>
                  <a:latin typeface="Calibri" panose="020F0502020204030204" pitchFamily="34" charset="0"/>
                  <a:ea typeface="MS Mincho" panose="02020609040205080304" pitchFamily="49" charset="-128"/>
                  <a:cs typeface="MS Mincho" panose="02020609040205080304" pitchFamily="49" charset="-128"/>
                </a:rPr>
                <a:t>◎</a:t>
              </a:r>
              <a:r>
                <a:rPr lang="zh-TW" sz="1600" kern="100" dirty="0">
                  <a:effectLst/>
                  <a:latin typeface="MS Mincho" panose="02020609040205080304" pitchFamily="49" charset="-128"/>
                  <a:ea typeface="新細明體" panose="02020500000000000000" pitchFamily="18" charset="-120"/>
                  <a:cs typeface="MS Mincho" panose="02020609040205080304" pitchFamily="49" charset="-128"/>
                </a:rPr>
                <a:t>學習能力佳</a:t>
              </a:r>
              <a:r>
                <a:rPr lang="en-US" sz="1600" kern="100" dirty="0">
                  <a:effectLst/>
                  <a:latin typeface="MS Mincho" panose="02020609040205080304" pitchFamily="49" charset="-128"/>
                  <a:ea typeface="新細明體" panose="02020500000000000000" pitchFamily="18" charset="-120"/>
                  <a:cs typeface="MS Mincho" panose="02020609040205080304" pitchFamily="49" charset="-128"/>
                </a:rPr>
                <a:t>   </a:t>
              </a:r>
              <a:r>
                <a:rPr lang="zh-TW" sz="1600" kern="100" dirty="0">
                  <a:effectLst/>
                  <a:latin typeface="MS Mincho" panose="02020609040205080304" pitchFamily="49" charset="-128"/>
                  <a:ea typeface="新細明體" panose="02020500000000000000" pitchFamily="18" charset="-120"/>
                  <a:cs typeface="MS Mincho" panose="02020609040205080304" pitchFamily="49" charset="-128"/>
                </a:rPr>
                <a:t>●學習能力較弱</a:t>
              </a:r>
              <a:r>
                <a:rPr lang="zh-TW" sz="1600" kern="100" dirty="0">
                  <a:effectLst/>
                  <a:latin typeface="Calibri" panose="020F0502020204030204" pitchFamily="34" charset="0"/>
                  <a:ea typeface="MS Mincho" panose="02020609040205080304" pitchFamily="49" charset="-128"/>
                  <a:cs typeface="MS Mincho" panose="02020609040205080304" pitchFamily="49" charset="-128"/>
                </a:rPr>
                <a:t> </a:t>
              </a:r>
              <a:r>
                <a:rPr lang="en-US" sz="1600" kern="100" dirty="0">
                  <a:effectLst/>
                  <a:latin typeface="Calibri" panose="020F0502020204030204" pitchFamily="34" charset="0"/>
                  <a:ea typeface="MS Mincho" panose="02020609040205080304" pitchFamily="49" charset="-128"/>
                  <a:cs typeface="MS Mincho" panose="02020609040205080304" pitchFamily="49" charset="-128"/>
                </a:rPr>
                <a:t>   </a:t>
              </a:r>
              <a:r>
                <a:rPr lang="zh-TW" sz="1600" kern="100" dirty="0">
                  <a:effectLst/>
                  <a:latin typeface="MS Mincho" panose="02020609040205080304" pitchFamily="49" charset="-128"/>
                  <a:ea typeface="新細明體" panose="02020500000000000000" pitchFamily="18" charset="-120"/>
                  <a:cs typeface="MS Mincho" panose="02020609040205080304" pitchFamily="49" charset="-128"/>
                </a:rPr>
                <a:t>★容易分心</a:t>
              </a:r>
              <a:endParaRPr lang="zh-TW" sz="1200" kern="100" dirty="0">
                <a:effectLst/>
                <a:latin typeface="Calibri" panose="020F0502020204030204" pitchFamily="34" charset="0"/>
                <a:ea typeface="新細明體" panose="02020500000000000000" pitchFamily="18" charset="-120"/>
                <a:cs typeface="Times New Roman" panose="02020603050405020304" pitchFamily="18" charset="0"/>
              </a:endParaRPr>
            </a:p>
          </p:txBody>
        </p:sp>
        <p:grpSp>
          <p:nvGrpSpPr>
            <p:cNvPr id="9" name="群組 8">
              <a:extLst>
                <a:ext uri="{FF2B5EF4-FFF2-40B4-BE49-F238E27FC236}">
                  <a16:creationId xmlns:a16="http://schemas.microsoft.com/office/drawing/2014/main" id="{15AE4918-3CFD-4423-B483-1AC7214D6788}"/>
                </a:ext>
              </a:extLst>
            </p:cNvPr>
            <p:cNvGrpSpPr/>
            <p:nvPr/>
          </p:nvGrpSpPr>
          <p:grpSpPr>
            <a:xfrm>
              <a:off x="3895106" y="845437"/>
              <a:ext cx="1771016" cy="3108867"/>
              <a:chOff x="0" y="-128360"/>
              <a:chExt cx="1771650" cy="3109378"/>
            </a:xfrm>
          </p:grpSpPr>
          <p:grpSp>
            <p:nvGrpSpPr>
              <p:cNvPr id="32" name="群組 31">
                <a:extLst>
                  <a:ext uri="{FF2B5EF4-FFF2-40B4-BE49-F238E27FC236}">
                    <a16:creationId xmlns:a16="http://schemas.microsoft.com/office/drawing/2014/main" id="{D7A97018-C207-4D30-A586-713FD8F9E1E2}"/>
                  </a:ext>
                </a:extLst>
              </p:cNvPr>
              <p:cNvGrpSpPr/>
              <p:nvPr/>
            </p:nvGrpSpPr>
            <p:grpSpPr>
              <a:xfrm>
                <a:off x="0" y="-128360"/>
                <a:ext cx="1771650" cy="2515960"/>
                <a:chOff x="-285771" y="-128385"/>
                <a:chExt cx="1771780" cy="2516449"/>
              </a:xfrm>
            </p:grpSpPr>
            <p:sp>
              <p:nvSpPr>
                <p:cNvPr id="34" name="文字方塊 297">
                  <a:extLst>
                    <a:ext uri="{FF2B5EF4-FFF2-40B4-BE49-F238E27FC236}">
                      <a16:creationId xmlns:a16="http://schemas.microsoft.com/office/drawing/2014/main" id="{9496023B-F7EB-4DF9-AC35-224385659160}"/>
                    </a:ext>
                  </a:extLst>
                </p:cNvPr>
                <p:cNvSpPr txBox="1"/>
                <p:nvPr/>
              </p:nvSpPr>
              <p:spPr>
                <a:xfrm>
                  <a:off x="-285771" y="453013"/>
                  <a:ext cx="925217" cy="982346"/>
                </a:xfrm>
                <a:prstGeom prst="rect">
                  <a:avLst/>
                </a:prstGeom>
                <a:solidFill>
                  <a:schemeClr val="lt1"/>
                </a:solidFill>
                <a:ln w="6350">
                  <a:solidFill>
                    <a:prstClr val="black"/>
                  </a:solidFill>
                </a:ln>
                <a:effectLst/>
              </p:spPr>
              <p:style>
                <a:lnRef idx="0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dk1"/>
                </a:fontRef>
              </p:style>
              <p:txBody>
                <a:bodyPr rot="0" spcFirstLastPara="0" vert="horz" wrap="square" lIns="91440" tIns="45720" rIns="91440" bIns="45720" numCol="1" spcCol="0" rtlCol="0" fromWordArt="0" anchor="t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>
                    <a:lnSpc>
                      <a:spcPts val="2300"/>
                    </a:lnSpc>
                    <a:spcAft>
                      <a:spcPts val="0"/>
                    </a:spcAft>
                  </a:pPr>
                  <a:r>
                    <a:rPr lang="en-US" sz="1600" kern="100" dirty="0">
                      <a:effectLst/>
                      <a:latin typeface="新細明體" panose="02020500000000000000" pitchFamily="18" charset="-120"/>
                      <a:ea typeface="新細明體" panose="02020500000000000000" pitchFamily="18" charset="-120"/>
                      <a:cs typeface="Times New Roman" panose="02020603050405020304" pitchFamily="18" charset="0"/>
                    </a:rPr>
                    <a:t> </a:t>
                  </a:r>
                  <a:r>
                    <a:rPr lang="zh-TW" sz="1600" kern="100" dirty="0">
                      <a:effectLst/>
                      <a:ea typeface="新細明體" panose="02020500000000000000" pitchFamily="18" charset="-120"/>
                      <a:cs typeface="Times New Roman" panose="02020603050405020304" pitchFamily="18" charset="0"/>
                    </a:rPr>
                    <a:t>承哲</a:t>
                  </a:r>
                  <a:r>
                    <a:rPr lang="zh-TW" sz="1600" kern="100" dirty="0">
                      <a:effectLst/>
                      <a:ea typeface="MS Mincho" panose="02020609040205080304" pitchFamily="49" charset="-128"/>
                      <a:cs typeface="MS Mincho" panose="02020609040205080304" pitchFamily="49" charset="-128"/>
                    </a:rPr>
                    <a:t>◎</a:t>
                  </a:r>
                  <a:endParaRPr lang="zh-TW" sz="1200" kern="100" dirty="0">
                    <a:effectLst/>
                    <a:ea typeface="新細明體" panose="02020500000000000000" pitchFamily="18" charset="-120"/>
                    <a:cs typeface="Times New Roman" panose="02020603050405020304" pitchFamily="18" charset="0"/>
                  </a:endParaRPr>
                </a:p>
              </p:txBody>
            </p:sp>
            <p:sp>
              <p:nvSpPr>
                <p:cNvPr id="35" name="文字方塊 298">
                  <a:extLst>
                    <a:ext uri="{FF2B5EF4-FFF2-40B4-BE49-F238E27FC236}">
                      <a16:creationId xmlns:a16="http://schemas.microsoft.com/office/drawing/2014/main" id="{DD01C1F9-AF7A-41C8-872D-7F37FBE09BF1}"/>
                    </a:ext>
                  </a:extLst>
                </p:cNvPr>
                <p:cNvSpPr txBox="1"/>
                <p:nvPr/>
              </p:nvSpPr>
              <p:spPr>
                <a:xfrm>
                  <a:off x="641444" y="436728"/>
                  <a:ext cx="844565" cy="982345"/>
                </a:xfrm>
                <a:prstGeom prst="rect">
                  <a:avLst/>
                </a:prstGeom>
                <a:solidFill>
                  <a:schemeClr val="lt1"/>
                </a:solidFill>
                <a:ln w="6350">
                  <a:solidFill>
                    <a:prstClr val="black"/>
                  </a:solidFill>
                </a:ln>
                <a:effectLst/>
              </p:spPr>
              <p:style>
                <a:lnRef idx="0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dk1"/>
                </a:fontRef>
              </p:style>
              <p:txBody>
                <a:bodyPr rot="0" spcFirstLastPara="0" vert="horz" wrap="square" lIns="91440" tIns="45720" rIns="91440" bIns="45720" numCol="1" spcCol="0" rtlCol="0" fromWordArt="0" anchor="t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>
                    <a:lnSpc>
                      <a:spcPts val="2300"/>
                    </a:lnSpc>
                    <a:spcAft>
                      <a:spcPts val="0"/>
                    </a:spcAft>
                  </a:pPr>
                  <a:r>
                    <a:rPr lang="zh-TW" sz="1600" kern="100" dirty="0">
                      <a:effectLst/>
                      <a:ea typeface="新細明體" panose="02020500000000000000" pitchFamily="18" charset="-120"/>
                      <a:cs typeface="Times New Roman" panose="02020603050405020304" pitchFamily="18" charset="0"/>
                    </a:rPr>
                    <a:t>奕甄</a:t>
                  </a:r>
                  <a:endParaRPr lang="zh-TW" sz="1200" kern="100" dirty="0">
                    <a:effectLst/>
                    <a:ea typeface="新細明體" panose="02020500000000000000" pitchFamily="18" charset="-120"/>
                    <a:cs typeface="Times New Roman" panose="02020603050405020304" pitchFamily="18" charset="0"/>
                  </a:endParaRPr>
                </a:p>
              </p:txBody>
            </p:sp>
            <p:sp>
              <p:nvSpPr>
                <p:cNvPr id="36" name="文字方塊 299">
                  <a:extLst>
                    <a:ext uri="{FF2B5EF4-FFF2-40B4-BE49-F238E27FC236}">
                      <a16:creationId xmlns:a16="http://schemas.microsoft.com/office/drawing/2014/main" id="{95C97F27-2935-40A9-9730-D1EF3019D59B}"/>
                    </a:ext>
                  </a:extLst>
                </p:cNvPr>
                <p:cNvSpPr txBox="1"/>
                <p:nvPr/>
              </p:nvSpPr>
              <p:spPr>
                <a:xfrm>
                  <a:off x="-285771" y="1405719"/>
                  <a:ext cx="924885" cy="982345"/>
                </a:xfrm>
                <a:prstGeom prst="rect">
                  <a:avLst/>
                </a:prstGeom>
                <a:solidFill>
                  <a:schemeClr val="lt1"/>
                </a:solidFill>
                <a:ln w="6350">
                  <a:solidFill>
                    <a:prstClr val="black"/>
                  </a:solidFill>
                </a:ln>
                <a:effectLst/>
              </p:spPr>
              <p:style>
                <a:lnRef idx="0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dk1"/>
                </a:fontRef>
              </p:style>
              <p:txBody>
                <a:bodyPr rot="0" spcFirstLastPara="0" vert="horz" wrap="square" lIns="91440" tIns="45720" rIns="91440" bIns="45720" numCol="1" spcCol="0" rtlCol="0" fromWordArt="0" anchor="t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>
                    <a:lnSpc>
                      <a:spcPts val="2300"/>
                    </a:lnSpc>
                    <a:spcAft>
                      <a:spcPts val="0"/>
                    </a:spcAft>
                  </a:pPr>
                  <a:r>
                    <a:rPr lang="en-US" sz="1600" kern="100" dirty="0">
                      <a:effectLst/>
                      <a:latin typeface="新細明體" panose="02020500000000000000" pitchFamily="18" charset="-120"/>
                      <a:ea typeface="新細明體" panose="02020500000000000000" pitchFamily="18" charset="-120"/>
                      <a:cs typeface="Times New Roman" panose="02020603050405020304" pitchFamily="18" charset="0"/>
                    </a:rPr>
                    <a:t> </a:t>
                  </a:r>
                  <a:r>
                    <a:rPr lang="zh-TW" sz="1600" kern="100" dirty="0">
                      <a:effectLst/>
                      <a:ea typeface="新細明體" panose="02020500000000000000" pitchFamily="18" charset="-120"/>
                      <a:cs typeface="Times New Roman" panose="02020603050405020304" pitchFamily="18" charset="0"/>
                    </a:rPr>
                    <a:t>廷威</a:t>
                  </a:r>
                  <a:r>
                    <a:rPr lang="zh-TW" sz="1600" kern="100" dirty="0">
                      <a:effectLst/>
                      <a:latin typeface="MS Mincho" panose="02020609040205080304" pitchFamily="49" charset="-128"/>
                      <a:ea typeface="新細明體" panose="02020500000000000000" pitchFamily="18" charset="-120"/>
                      <a:cs typeface="MS Mincho" panose="02020609040205080304" pitchFamily="49" charset="-128"/>
                    </a:rPr>
                    <a:t>●</a:t>
                  </a:r>
                  <a:endParaRPr lang="zh-TW" sz="1200" kern="100" dirty="0">
                    <a:effectLst/>
                    <a:ea typeface="新細明體" panose="02020500000000000000" pitchFamily="18" charset="-120"/>
                    <a:cs typeface="Times New Roman" panose="02020603050405020304" pitchFamily="18" charset="0"/>
                  </a:endParaRPr>
                </a:p>
              </p:txBody>
            </p:sp>
            <p:sp>
              <p:nvSpPr>
                <p:cNvPr id="37" name="文字方塊 300">
                  <a:extLst>
                    <a:ext uri="{FF2B5EF4-FFF2-40B4-BE49-F238E27FC236}">
                      <a16:creationId xmlns:a16="http://schemas.microsoft.com/office/drawing/2014/main" id="{85AED17D-7D76-4602-9907-5548FD3199D4}"/>
                    </a:ext>
                  </a:extLst>
                </p:cNvPr>
                <p:cNvSpPr txBox="1"/>
                <p:nvPr/>
              </p:nvSpPr>
              <p:spPr>
                <a:xfrm>
                  <a:off x="641113" y="1405719"/>
                  <a:ext cx="844262" cy="982345"/>
                </a:xfrm>
                <a:prstGeom prst="rect">
                  <a:avLst/>
                </a:prstGeom>
                <a:solidFill>
                  <a:schemeClr val="lt1"/>
                </a:solidFill>
                <a:ln w="6350">
                  <a:solidFill>
                    <a:prstClr val="black"/>
                  </a:solidFill>
                </a:ln>
                <a:effectLst/>
              </p:spPr>
              <p:style>
                <a:lnRef idx="0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dk1"/>
                </a:fontRef>
              </p:style>
              <p:txBody>
                <a:bodyPr rot="0" spcFirstLastPara="0" vert="horz" wrap="square" lIns="91440" tIns="45720" rIns="91440" bIns="45720" numCol="1" spcCol="0" rtlCol="0" fromWordArt="0" anchor="t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>
                    <a:lnSpc>
                      <a:spcPts val="2300"/>
                    </a:lnSpc>
                    <a:spcAft>
                      <a:spcPts val="0"/>
                    </a:spcAft>
                  </a:pPr>
                  <a:r>
                    <a:rPr lang="zh-TW" sz="1600" kern="100" dirty="0">
                      <a:effectLst/>
                      <a:ea typeface="新細明體" panose="02020500000000000000" pitchFamily="18" charset="-120"/>
                      <a:cs typeface="Times New Roman" panose="02020603050405020304" pitchFamily="18" charset="0"/>
                    </a:rPr>
                    <a:t>羽彤</a:t>
                  </a:r>
                  <a:endParaRPr lang="zh-TW" sz="1200" kern="100" dirty="0">
                    <a:effectLst/>
                    <a:ea typeface="新細明體" panose="02020500000000000000" pitchFamily="18" charset="-120"/>
                    <a:cs typeface="Times New Roman" panose="02020603050405020304" pitchFamily="18" charset="0"/>
                  </a:endParaRPr>
                </a:p>
              </p:txBody>
            </p:sp>
            <p:sp>
              <p:nvSpPr>
                <p:cNvPr id="38" name="文字方塊 301">
                  <a:extLst>
                    <a:ext uri="{FF2B5EF4-FFF2-40B4-BE49-F238E27FC236}">
                      <a16:creationId xmlns:a16="http://schemas.microsoft.com/office/drawing/2014/main" id="{BE714F3A-BD71-40B2-8CCC-DECB175ADAD3}"/>
                    </a:ext>
                  </a:extLst>
                </p:cNvPr>
                <p:cNvSpPr txBox="1"/>
                <p:nvPr/>
              </p:nvSpPr>
              <p:spPr>
                <a:xfrm>
                  <a:off x="221473" y="-128385"/>
                  <a:ext cx="859745" cy="580831"/>
                </a:xfrm>
                <a:prstGeom prst="rect">
                  <a:avLst/>
                </a:prstGeom>
                <a:solidFill>
                  <a:schemeClr val="lt1"/>
                </a:solidFill>
                <a:ln w="6350">
                  <a:solidFill>
                    <a:prstClr val="black"/>
                  </a:solidFill>
                </a:ln>
                <a:effectLst/>
              </p:spPr>
              <p:style>
                <a:lnRef idx="0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dk1"/>
                </a:fontRef>
              </p:style>
              <p:txBody>
                <a:bodyPr rot="0" spcFirstLastPara="0" vert="horz" wrap="square" lIns="91440" tIns="45720" rIns="91440" bIns="45720" numCol="1" spcCol="0" rtlCol="0" fromWordArt="0" anchor="t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>
                    <a:lnSpc>
                      <a:spcPts val="2300"/>
                    </a:lnSpc>
                    <a:spcAft>
                      <a:spcPts val="0"/>
                    </a:spcAft>
                  </a:pPr>
                  <a:r>
                    <a:rPr lang="zh-TW" sz="1600" kern="100" dirty="0">
                      <a:effectLst/>
                      <a:ea typeface="新細明體" panose="02020500000000000000" pitchFamily="18" charset="-120"/>
                      <a:cs typeface="Times New Roman" panose="02020603050405020304" pitchFamily="18" charset="0"/>
                    </a:rPr>
                    <a:t>第一組</a:t>
                  </a:r>
                  <a:endParaRPr lang="zh-TW" sz="1200" kern="100" dirty="0">
                    <a:effectLst/>
                    <a:ea typeface="新細明體" panose="02020500000000000000" pitchFamily="18" charset="-120"/>
                    <a:cs typeface="Times New Roman" panose="02020603050405020304" pitchFamily="18" charset="0"/>
                  </a:endParaRPr>
                </a:p>
              </p:txBody>
            </p:sp>
          </p:grpSp>
          <p:sp>
            <p:nvSpPr>
              <p:cNvPr id="33" name="文字方塊 1">
                <a:extLst>
                  <a:ext uri="{FF2B5EF4-FFF2-40B4-BE49-F238E27FC236}">
                    <a16:creationId xmlns:a16="http://schemas.microsoft.com/office/drawing/2014/main" id="{4BE3F9FF-FF44-4054-90A7-AC05081EAEF3}"/>
                  </a:ext>
                </a:extLst>
              </p:cNvPr>
              <p:cNvSpPr txBox="1"/>
              <p:nvPr/>
            </p:nvSpPr>
            <p:spPr>
              <a:xfrm>
                <a:off x="371475" y="2400300"/>
                <a:ext cx="1114425" cy="580718"/>
              </a:xfrm>
              <a:prstGeom prst="rect">
                <a:avLst/>
              </a:prstGeom>
              <a:solidFill>
                <a:schemeClr val="lt1"/>
              </a:solidFill>
              <a:ln w="6350">
                <a:solidFill>
                  <a:prstClr val="black"/>
                </a:solidFill>
              </a:ln>
              <a:effectLst/>
            </p:spPr>
            <p:style>
              <a:lnRef idx="0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rot="0" spcFirstLastPara="0" vert="horz" wrap="square" lIns="91440" tIns="45720" rIns="91440" bIns="45720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>
                  <a:lnSpc>
                    <a:spcPts val="2300"/>
                  </a:lnSpc>
                  <a:spcAft>
                    <a:spcPts val="0"/>
                  </a:spcAft>
                </a:pPr>
                <a:r>
                  <a:rPr lang="zh-TW" sz="1600" kern="100">
                    <a:effectLst/>
                    <a:ea typeface="新細明體" panose="02020500000000000000" pitchFamily="18" charset="-120"/>
                    <a:cs typeface="Times New Roman" panose="02020603050405020304" pitchFamily="18" charset="0"/>
                  </a:rPr>
                  <a:t>羽梵</a:t>
                </a:r>
                <a:endParaRPr lang="zh-TW" sz="1200" kern="100">
                  <a:effectLst/>
                  <a:ea typeface="新細明體" panose="02020500000000000000" pitchFamily="18" charset="-120"/>
                  <a:cs typeface="Times New Roman" panose="02020603050405020304" pitchFamily="18" charset="0"/>
                </a:endParaRPr>
              </a:p>
            </p:txBody>
          </p:sp>
        </p:grpSp>
        <p:grpSp>
          <p:nvGrpSpPr>
            <p:cNvPr id="10" name="群組 9">
              <a:extLst>
                <a:ext uri="{FF2B5EF4-FFF2-40B4-BE49-F238E27FC236}">
                  <a16:creationId xmlns:a16="http://schemas.microsoft.com/office/drawing/2014/main" id="{B6021717-06F1-4D9F-93DF-47FD630E7E86}"/>
                </a:ext>
              </a:extLst>
            </p:cNvPr>
            <p:cNvGrpSpPr/>
            <p:nvPr/>
          </p:nvGrpSpPr>
          <p:grpSpPr>
            <a:xfrm>
              <a:off x="285007" y="819780"/>
              <a:ext cx="1771650" cy="3216910"/>
              <a:chOff x="0" y="-130246"/>
              <a:chExt cx="1771650" cy="3216910"/>
            </a:xfrm>
          </p:grpSpPr>
          <p:grpSp>
            <p:nvGrpSpPr>
              <p:cNvPr id="25" name="群組 24">
                <a:extLst>
                  <a:ext uri="{FF2B5EF4-FFF2-40B4-BE49-F238E27FC236}">
                    <a16:creationId xmlns:a16="http://schemas.microsoft.com/office/drawing/2014/main" id="{C09A5AF9-167F-4F48-93DD-95A2A7065653}"/>
                  </a:ext>
                </a:extLst>
              </p:cNvPr>
              <p:cNvGrpSpPr/>
              <p:nvPr/>
            </p:nvGrpSpPr>
            <p:grpSpPr>
              <a:xfrm>
                <a:off x="0" y="-130246"/>
                <a:ext cx="1771650" cy="2517844"/>
                <a:chOff x="-285771" y="-130271"/>
                <a:chExt cx="1771780" cy="2518333"/>
              </a:xfrm>
            </p:grpSpPr>
            <p:sp>
              <p:nvSpPr>
                <p:cNvPr id="27" name="文字方塊 10">
                  <a:extLst>
                    <a:ext uri="{FF2B5EF4-FFF2-40B4-BE49-F238E27FC236}">
                      <a16:creationId xmlns:a16="http://schemas.microsoft.com/office/drawing/2014/main" id="{3255974A-F686-4AAC-91ED-206693F6733F}"/>
                    </a:ext>
                  </a:extLst>
                </p:cNvPr>
                <p:cNvSpPr txBox="1"/>
                <p:nvPr/>
              </p:nvSpPr>
              <p:spPr>
                <a:xfrm>
                  <a:off x="-285771" y="436728"/>
                  <a:ext cx="925217" cy="982343"/>
                </a:xfrm>
                <a:prstGeom prst="rect">
                  <a:avLst/>
                </a:prstGeom>
                <a:solidFill>
                  <a:schemeClr val="lt1"/>
                </a:solidFill>
                <a:ln w="6350">
                  <a:solidFill>
                    <a:prstClr val="black"/>
                  </a:solidFill>
                </a:ln>
                <a:effectLst/>
              </p:spPr>
              <p:style>
                <a:lnRef idx="0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dk1"/>
                </a:fontRef>
              </p:style>
              <p:txBody>
                <a:bodyPr rot="0" spcFirstLastPara="0" vert="horz" wrap="square" lIns="91440" tIns="45720" rIns="91440" bIns="45720" numCol="1" spcCol="0" rtlCol="0" fromWordArt="0" anchor="t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>
                    <a:lnSpc>
                      <a:spcPts val="2300"/>
                    </a:lnSpc>
                    <a:spcAft>
                      <a:spcPts val="0"/>
                    </a:spcAft>
                  </a:pPr>
                  <a:r>
                    <a:rPr lang="en-US" sz="1600" kern="100" dirty="0">
                      <a:effectLst/>
                      <a:latin typeface="新細明體" panose="02020500000000000000" pitchFamily="18" charset="-120"/>
                      <a:ea typeface="新細明體" panose="02020500000000000000" pitchFamily="18" charset="-120"/>
                      <a:cs typeface="Times New Roman" panose="02020603050405020304" pitchFamily="18" charset="0"/>
                    </a:rPr>
                    <a:t> </a:t>
                  </a:r>
                  <a:r>
                    <a:rPr lang="zh-TW" sz="1600" kern="100" dirty="0">
                      <a:effectLst/>
                      <a:ea typeface="新細明體" panose="02020500000000000000" pitchFamily="18" charset="-120"/>
                      <a:cs typeface="Times New Roman" panose="02020603050405020304" pitchFamily="18" charset="0"/>
                    </a:rPr>
                    <a:t>宇坤</a:t>
                  </a:r>
                  <a:r>
                    <a:rPr lang="zh-TW" sz="1600" kern="100" dirty="0">
                      <a:effectLst/>
                      <a:latin typeface="MS Mincho" panose="02020609040205080304" pitchFamily="49" charset="-128"/>
                      <a:ea typeface="新細明體" panose="02020500000000000000" pitchFamily="18" charset="-120"/>
                      <a:cs typeface="MS Mincho" panose="02020609040205080304" pitchFamily="49" charset="-128"/>
                    </a:rPr>
                    <a:t>●</a:t>
                  </a:r>
                  <a:endParaRPr lang="zh-TW" sz="1200" kern="100" dirty="0">
                    <a:effectLst/>
                    <a:ea typeface="新細明體" panose="02020500000000000000" pitchFamily="18" charset="-120"/>
                    <a:cs typeface="Times New Roman" panose="02020603050405020304" pitchFamily="18" charset="0"/>
                  </a:endParaRPr>
                </a:p>
              </p:txBody>
            </p:sp>
            <p:sp>
              <p:nvSpPr>
                <p:cNvPr id="28" name="文字方塊 11">
                  <a:extLst>
                    <a:ext uri="{FF2B5EF4-FFF2-40B4-BE49-F238E27FC236}">
                      <a16:creationId xmlns:a16="http://schemas.microsoft.com/office/drawing/2014/main" id="{5EF4560D-E2E5-412F-B759-66EB3A507A53}"/>
                    </a:ext>
                  </a:extLst>
                </p:cNvPr>
                <p:cNvSpPr txBox="1"/>
                <p:nvPr/>
              </p:nvSpPr>
              <p:spPr>
                <a:xfrm>
                  <a:off x="641444" y="436728"/>
                  <a:ext cx="844565" cy="982343"/>
                </a:xfrm>
                <a:prstGeom prst="rect">
                  <a:avLst/>
                </a:prstGeom>
                <a:solidFill>
                  <a:schemeClr val="lt1"/>
                </a:solidFill>
                <a:ln w="6350">
                  <a:solidFill>
                    <a:prstClr val="black"/>
                  </a:solidFill>
                </a:ln>
                <a:effectLst/>
              </p:spPr>
              <p:style>
                <a:lnRef idx="0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dk1"/>
                </a:fontRef>
              </p:style>
              <p:txBody>
                <a:bodyPr rot="0" spcFirstLastPara="0" vert="horz" wrap="square" lIns="91440" tIns="45720" rIns="91440" bIns="45720" numCol="1" spcCol="0" rtlCol="0" fromWordArt="0" anchor="t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>
                    <a:lnSpc>
                      <a:spcPts val="2300"/>
                    </a:lnSpc>
                    <a:spcAft>
                      <a:spcPts val="0"/>
                    </a:spcAft>
                  </a:pPr>
                  <a:r>
                    <a:rPr lang="zh-TW" sz="1600" kern="100" dirty="0">
                      <a:effectLst/>
                      <a:ea typeface="新細明體" panose="02020500000000000000" pitchFamily="18" charset="-120"/>
                      <a:cs typeface="Times New Roman" panose="02020603050405020304" pitchFamily="18" charset="0"/>
                    </a:rPr>
                    <a:t>芷晴</a:t>
                  </a:r>
                  <a:endParaRPr lang="zh-TW" sz="1200" kern="100" dirty="0">
                    <a:effectLst/>
                    <a:ea typeface="新細明體" panose="02020500000000000000" pitchFamily="18" charset="-120"/>
                    <a:cs typeface="Times New Roman" panose="02020603050405020304" pitchFamily="18" charset="0"/>
                  </a:endParaRPr>
                </a:p>
              </p:txBody>
            </p:sp>
            <p:sp>
              <p:nvSpPr>
                <p:cNvPr id="29" name="文字方塊 12">
                  <a:extLst>
                    <a:ext uri="{FF2B5EF4-FFF2-40B4-BE49-F238E27FC236}">
                      <a16:creationId xmlns:a16="http://schemas.microsoft.com/office/drawing/2014/main" id="{B3B36C0C-D177-40B6-8EF6-61DC504C5E1E}"/>
                    </a:ext>
                  </a:extLst>
                </p:cNvPr>
                <p:cNvSpPr txBox="1"/>
                <p:nvPr/>
              </p:nvSpPr>
              <p:spPr>
                <a:xfrm>
                  <a:off x="-285771" y="1405719"/>
                  <a:ext cx="924885" cy="982343"/>
                </a:xfrm>
                <a:prstGeom prst="rect">
                  <a:avLst/>
                </a:prstGeom>
                <a:solidFill>
                  <a:schemeClr val="lt1"/>
                </a:solidFill>
                <a:ln w="6350">
                  <a:solidFill>
                    <a:prstClr val="black"/>
                  </a:solidFill>
                </a:ln>
                <a:effectLst/>
              </p:spPr>
              <p:style>
                <a:lnRef idx="0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dk1"/>
                </a:fontRef>
              </p:style>
              <p:txBody>
                <a:bodyPr rot="0" spcFirstLastPara="0" vert="horz" wrap="square" lIns="91440" tIns="45720" rIns="91440" bIns="45720" numCol="1" spcCol="0" rtlCol="0" fromWordArt="0" anchor="t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>
                    <a:lnSpc>
                      <a:spcPts val="2300"/>
                    </a:lnSpc>
                    <a:spcAft>
                      <a:spcPts val="0"/>
                    </a:spcAft>
                  </a:pPr>
                  <a:r>
                    <a:rPr lang="en-US" sz="1600" kern="100" dirty="0">
                      <a:effectLst/>
                      <a:latin typeface="新細明體" panose="02020500000000000000" pitchFamily="18" charset="-120"/>
                      <a:ea typeface="新細明體" panose="02020500000000000000" pitchFamily="18" charset="-120"/>
                      <a:cs typeface="Times New Roman" panose="02020603050405020304" pitchFamily="18" charset="0"/>
                    </a:rPr>
                    <a:t> </a:t>
                  </a:r>
                  <a:r>
                    <a:rPr lang="zh-TW" sz="1600" kern="100" dirty="0">
                      <a:effectLst/>
                      <a:ea typeface="新細明體" panose="02020500000000000000" pitchFamily="18" charset="-120"/>
                      <a:cs typeface="Times New Roman" panose="02020603050405020304" pitchFamily="18" charset="0"/>
                    </a:rPr>
                    <a:t>昶睿</a:t>
                  </a:r>
                  <a:endParaRPr lang="zh-TW" sz="1200" kern="100" dirty="0">
                    <a:effectLst/>
                    <a:ea typeface="新細明體" panose="02020500000000000000" pitchFamily="18" charset="-120"/>
                    <a:cs typeface="Times New Roman" panose="02020603050405020304" pitchFamily="18" charset="0"/>
                  </a:endParaRPr>
                </a:p>
              </p:txBody>
            </p:sp>
            <p:sp>
              <p:nvSpPr>
                <p:cNvPr id="30" name="文字方塊 13">
                  <a:extLst>
                    <a:ext uri="{FF2B5EF4-FFF2-40B4-BE49-F238E27FC236}">
                      <a16:creationId xmlns:a16="http://schemas.microsoft.com/office/drawing/2014/main" id="{B96BFE67-6F91-4F38-BBAB-8E5AB945A69C}"/>
                    </a:ext>
                  </a:extLst>
                </p:cNvPr>
                <p:cNvSpPr txBox="1"/>
                <p:nvPr/>
              </p:nvSpPr>
              <p:spPr>
                <a:xfrm>
                  <a:off x="641113" y="1405719"/>
                  <a:ext cx="844262" cy="982343"/>
                </a:xfrm>
                <a:prstGeom prst="rect">
                  <a:avLst/>
                </a:prstGeom>
                <a:solidFill>
                  <a:schemeClr val="lt1"/>
                </a:solidFill>
                <a:ln w="6350">
                  <a:solidFill>
                    <a:prstClr val="black"/>
                  </a:solidFill>
                </a:ln>
                <a:effectLst/>
              </p:spPr>
              <p:style>
                <a:lnRef idx="0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dk1"/>
                </a:fontRef>
              </p:style>
              <p:txBody>
                <a:bodyPr rot="0" spcFirstLastPara="0" vert="horz" wrap="square" lIns="91440" tIns="45720" rIns="91440" bIns="45720" numCol="1" spcCol="0" rtlCol="0" fromWordArt="0" anchor="t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>
                    <a:lnSpc>
                      <a:spcPts val="2300"/>
                    </a:lnSpc>
                    <a:spcAft>
                      <a:spcPts val="0"/>
                    </a:spcAft>
                  </a:pPr>
                  <a:r>
                    <a:rPr lang="zh-TW" sz="1600" kern="100" dirty="0">
                      <a:effectLst/>
                      <a:ea typeface="新細明體" panose="02020500000000000000" pitchFamily="18" charset="-120"/>
                      <a:cs typeface="Times New Roman" panose="02020603050405020304" pitchFamily="18" charset="0"/>
                    </a:rPr>
                    <a:t>采潔</a:t>
                  </a:r>
                  <a:r>
                    <a:rPr lang="zh-TW" sz="1600" kern="100" dirty="0">
                      <a:effectLst/>
                      <a:ea typeface="MS Mincho" panose="02020609040205080304" pitchFamily="49" charset="-128"/>
                      <a:cs typeface="MS Mincho" panose="02020609040205080304" pitchFamily="49" charset="-128"/>
                    </a:rPr>
                    <a:t>◎</a:t>
                  </a:r>
                  <a:endParaRPr lang="zh-TW" sz="1200" kern="100" dirty="0">
                    <a:effectLst/>
                    <a:ea typeface="新細明體" panose="02020500000000000000" pitchFamily="18" charset="-120"/>
                    <a:cs typeface="Times New Roman" panose="02020603050405020304" pitchFamily="18" charset="0"/>
                  </a:endParaRPr>
                </a:p>
              </p:txBody>
            </p:sp>
            <p:sp>
              <p:nvSpPr>
                <p:cNvPr id="31" name="文字方塊 14">
                  <a:extLst>
                    <a:ext uri="{FF2B5EF4-FFF2-40B4-BE49-F238E27FC236}">
                      <a16:creationId xmlns:a16="http://schemas.microsoft.com/office/drawing/2014/main" id="{970ED6B4-8863-46F3-8E51-EA819D1FB0F5}"/>
                    </a:ext>
                  </a:extLst>
                </p:cNvPr>
                <p:cNvSpPr txBox="1"/>
                <p:nvPr/>
              </p:nvSpPr>
              <p:spPr>
                <a:xfrm>
                  <a:off x="213112" y="-130271"/>
                  <a:ext cx="859745" cy="556460"/>
                </a:xfrm>
                <a:prstGeom prst="rect">
                  <a:avLst/>
                </a:prstGeom>
                <a:solidFill>
                  <a:schemeClr val="lt1"/>
                </a:solidFill>
                <a:ln w="6350">
                  <a:solidFill>
                    <a:prstClr val="black"/>
                  </a:solidFill>
                </a:ln>
                <a:effectLst/>
              </p:spPr>
              <p:style>
                <a:lnRef idx="0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dk1"/>
                </a:fontRef>
              </p:style>
              <p:txBody>
                <a:bodyPr rot="0" spcFirstLastPara="0" vert="horz" wrap="square" lIns="91440" tIns="45720" rIns="91440" bIns="45720" numCol="1" spcCol="0" rtlCol="0" fromWordArt="0" anchor="t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>
                    <a:lnSpc>
                      <a:spcPts val="2300"/>
                    </a:lnSpc>
                    <a:spcAft>
                      <a:spcPts val="0"/>
                    </a:spcAft>
                  </a:pPr>
                  <a:r>
                    <a:rPr lang="zh-TW" sz="1600" kern="100" dirty="0">
                      <a:effectLst/>
                      <a:ea typeface="新細明體" panose="02020500000000000000" pitchFamily="18" charset="-120"/>
                      <a:cs typeface="Times New Roman" panose="02020603050405020304" pitchFamily="18" charset="0"/>
                    </a:rPr>
                    <a:t>第二組</a:t>
                  </a:r>
                  <a:endParaRPr lang="zh-TW" sz="1200" kern="100" dirty="0">
                    <a:effectLst/>
                    <a:ea typeface="新細明體" panose="02020500000000000000" pitchFamily="18" charset="-120"/>
                    <a:cs typeface="Times New Roman" panose="02020603050405020304" pitchFamily="18" charset="0"/>
                  </a:endParaRPr>
                </a:p>
              </p:txBody>
            </p:sp>
          </p:grpSp>
          <p:sp>
            <p:nvSpPr>
              <p:cNvPr id="26" name="文字方塊 15">
                <a:extLst>
                  <a:ext uri="{FF2B5EF4-FFF2-40B4-BE49-F238E27FC236}">
                    <a16:creationId xmlns:a16="http://schemas.microsoft.com/office/drawing/2014/main" id="{B1D628BF-292F-4C58-A04A-D8FAC3017011}"/>
                  </a:ext>
                </a:extLst>
              </p:cNvPr>
              <p:cNvSpPr txBox="1"/>
              <p:nvPr/>
            </p:nvSpPr>
            <p:spPr>
              <a:xfrm>
                <a:off x="371475" y="2400299"/>
                <a:ext cx="1114425" cy="686365"/>
              </a:xfrm>
              <a:prstGeom prst="rect">
                <a:avLst/>
              </a:prstGeom>
              <a:solidFill>
                <a:schemeClr val="lt1"/>
              </a:solidFill>
              <a:ln w="6350">
                <a:solidFill>
                  <a:prstClr val="black"/>
                </a:solidFill>
              </a:ln>
              <a:effectLst/>
            </p:spPr>
            <p:style>
              <a:lnRef idx="0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rot="0" spcFirstLastPara="0" vert="horz" wrap="square" lIns="91440" tIns="45720" rIns="91440" bIns="45720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>
                  <a:lnSpc>
                    <a:spcPts val="2300"/>
                  </a:lnSpc>
                  <a:spcAft>
                    <a:spcPts val="0"/>
                  </a:spcAft>
                </a:pPr>
                <a:r>
                  <a:rPr lang="zh-TW" sz="1600" kern="100">
                    <a:effectLst/>
                    <a:ea typeface="新細明體" panose="02020500000000000000" pitchFamily="18" charset="-120"/>
                    <a:cs typeface="Times New Roman" panose="02020603050405020304" pitchFamily="18" charset="0"/>
                  </a:rPr>
                  <a:t>芬妮</a:t>
                </a:r>
                <a:r>
                  <a:rPr lang="zh-TW" sz="1600" kern="100">
                    <a:effectLst/>
                    <a:latin typeface="MS Mincho" panose="02020609040205080304" pitchFamily="49" charset="-128"/>
                    <a:ea typeface="新細明體" panose="02020500000000000000" pitchFamily="18" charset="-120"/>
                    <a:cs typeface="MS Mincho" panose="02020609040205080304" pitchFamily="49" charset="-128"/>
                  </a:rPr>
                  <a:t>●</a:t>
                </a:r>
                <a:endParaRPr lang="zh-TW" sz="1200" kern="100">
                  <a:effectLst/>
                  <a:ea typeface="新細明體" panose="02020500000000000000" pitchFamily="18" charset="-120"/>
                  <a:cs typeface="Times New Roman" panose="02020603050405020304" pitchFamily="18" charset="0"/>
                </a:endParaRPr>
              </a:p>
            </p:txBody>
          </p:sp>
        </p:grpSp>
        <p:grpSp>
          <p:nvGrpSpPr>
            <p:cNvPr id="11" name="群組 10">
              <a:extLst>
                <a:ext uri="{FF2B5EF4-FFF2-40B4-BE49-F238E27FC236}">
                  <a16:creationId xmlns:a16="http://schemas.microsoft.com/office/drawing/2014/main" id="{786CA011-8BAD-492E-9075-ABD2D4B3FD42}"/>
                </a:ext>
              </a:extLst>
            </p:cNvPr>
            <p:cNvGrpSpPr/>
            <p:nvPr/>
          </p:nvGrpSpPr>
          <p:grpSpPr>
            <a:xfrm>
              <a:off x="273132" y="4499879"/>
              <a:ext cx="1771650" cy="2908110"/>
              <a:chOff x="0" y="-119622"/>
              <a:chExt cx="1771650" cy="2908110"/>
            </a:xfrm>
          </p:grpSpPr>
          <p:grpSp>
            <p:nvGrpSpPr>
              <p:cNvPr id="18" name="群組 17">
                <a:extLst>
                  <a:ext uri="{FF2B5EF4-FFF2-40B4-BE49-F238E27FC236}">
                    <a16:creationId xmlns:a16="http://schemas.microsoft.com/office/drawing/2014/main" id="{B4D5D58A-C32F-4706-BF8B-822612BD1337}"/>
                  </a:ext>
                </a:extLst>
              </p:cNvPr>
              <p:cNvGrpSpPr/>
              <p:nvPr/>
            </p:nvGrpSpPr>
            <p:grpSpPr>
              <a:xfrm>
                <a:off x="0" y="-119622"/>
                <a:ext cx="1771650" cy="2263905"/>
                <a:chOff x="-285771" y="-119646"/>
                <a:chExt cx="1771780" cy="2264346"/>
              </a:xfrm>
            </p:grpSpPr>
            <p:sp>
              <p:nvSpPr>
                <p:cNvPr id="20" name="文字方塊 19">
                  <a:extLst>
                    <a:ext uri="{FF2B5EF4-FFF2-40B4-BE49-F238E27FC236}">
                      <a16:creationId xmlns:a16="http://schemas.microsoft.com/office/drawing/2014/main" id="{326B7081-6FF7-4895-A0D7-18767EFFF484}"/>
                    </a:ext>
                  </a:extLst>
                </p:cNvPr>
                <p:cNvSpPr txBox="1"/>
                <p:nvPr/>
              </p:nvSpPr>
              <p:spPr>
                <a:xfrm>
                  <a:off x="-285771" y="436728"/>
                  <a:ext cx="925217" cy="982345"/>
                </a:xfrm>
                <a:prstGeom prst="rect">
                  <a:avLst/>
                </a:prstGeom>
                <a:solidFill>
                  <a:schemeClr val="lt1"/>
                </a:solidFill>
                <a:ln w="6350">
                  <a:solidFill>
                    <a:prstClr val="black"/>
                  </a:solidFill>
                </a:ln>
                <a:effectLst/>
              </p:spPr>
              <p:style>
                <a:lnRef idx="0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dk1"/>
                </a:fontRef>
              </p:style>
              <p:txBody>
                <a:bodyPr rot="0" spcFirstLastPara="0" vert="horz" wrap="square" lIns="91440" tIns="45720" rIns="91440" bIns="45720" numCol="1" spcCol="0" rtlCol="0" fromWordArt="0" anchor="t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>
                    <a:lnSpc>
                      <a:spcPts val="2300"/>
                    </a:lnSpc>
                    <a:spcAft>
                      <a:spcPts val="0"/>
                    </a:spcAft>
                  </a:pPr>
                  <a:r>
                    <a:rPr lang="zh-TW" sz="1600" kern="100" dirty="0">
                      <a:effectLst/>
                      <a:ea typeface="新細明體" panose="02020500000000000000" pitchFamily="18" charset="-120"/>
                      <a:cs typeface="Times New Roman" panose="02020603050405020304" pitchFamily="18" charset="0"/>
                    </a:rPr>
                    <a:t>明翰</a:t>
                  </a:r>
                  <a:r>
                    <a:rPr lang="zh-TW" sz="1600" kern="100" dirty="0">
                      <a:effectLst/>
                      <a:latin typeface="MS Mincho" panose="02020609040205080304" pitchFamily="49" charset="-128"/>
                      <a:ea typeface="新細明體" panose="02020500000000000000" pitchFamily="18" charset="-120"/>
                      <a:cs typeface="MS Mincho" panose="02020609040205080304" pitchFamily="49" charset="-128"/>
                    </a:rPr>
                    <a:t>★</a:t>
                  </a:r>
                  <a:endParaRPr lang="zh-TW" sz="1200" kern="100" dirty="0">
                    <a:effectLst/>
                    <a:ea typeface="新細明體" panose="02020500000000000000" pitchFamily="18" charset="-120"/>
                    <a:cs typeface="Times New Roman" panose="02020603050405020304" pitchFamily="18" charset="0"/>
                  </a:endParaRPr>
                </a:p>
              </p:txBody>
            </p:sp>
            <p:sp>
              <p:nvSpPr>
                <p:cNvPr id="21" name="文字方塊 20">
                  <a:extLst>
                    <a:ext uri="{FF2B5EF4-FFF2-40B4-BE49-F238E27FC236}">
                      <a16:creationId xmlns:a16="http://schemas.microsoft.com/office/drawing/2014/main" id="{420FFE5C-7884-4CF4-9750-36F429C83A27}"/>
                    </a:ext>
                  </a:extLst>
                </p:cNvPr>
                <p:cNvSpPr txBox="1"/>
                <p:nvPr/>
              </p:nvSpPr>
              <p:spPr>
                <a:xfrm>
                  <a:off x="641444" y="436728"/>
                  <a:ext cx="844565" cy="982345"/>
                </a:xfrm>
                <a:prstGeom prst="rect">
                  <a:avLst/>
                </a:prstGeom>
                <a:solidFill>
                  <a:schemeClr val="lt1"/>
                </a:solidFill>
                <a:ln w="6350">
                  <a:solidFill>
                    <a:prstClr val="black"/>
                  </a:solidFill>
                </a:ln>
                <a:effectLst/>
              </p:spPr>
              <p:style>
                <a:lnRef idx="0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dk1"/>
                </a:fontRef>
              </p:style>
              <p:txBody>
                <a:bodyPr rot="0" spcFirstLastPara="0" vert="horz" wrap="square" lIns="91440" tIns="45720" rIns="91440" bIns="45720" numCol="1" spcCol="0" rtlCol="0" fromWordArt="0" anchor="t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>
                    <a:lnSpc>
                      <a:spcPts val="2300"/>
                    </a:lnSpc>
                    <a:spcAft>
                      <a:spcPts val="0"/>
                    </a:spcAft>
                  </a:pPr>
                  <a:r>
                    <a:rPr lang="zh-TW" sz="1600" kern="100" dirty="0">
                      <a:effectLst/>
                      <a:ea typeface="新細明體" panose="02020500000000000000" pitchFamily="18" charset="-120"/>
                      <a:cs typeface="Times New Roman" panose="02020603050405020304" pitchFamily="18" charset="0"/>
                    </a:rPr>
                    <a:t>宥廷</a:t>
                  </a:r>
                  <a:endParaRPr lang="zh-TW" sz="1200" kern="100" dirty="0">
                    <a:effectLst/>
                    <a:ea typeface="新細明體" panose="02020500000000000000" pitchFamily="18" charset="-120"/>
                    <a:cs typeface="Times New Roman" panose="02020603050405020304" pitchFamily="18" charset="0"/>
                  </a:endParaRPr>
                </a:p>
              </p:txBody>
            </p:sp>
            <p:sp>
              <p:nvSpPr>
                <p:cNvPr id="22" name="文字方塊 21">
                  <a:extLst>
                    <a:ext uri="{FF2B5EF4-FFF2-40B4-BE49-F238E27FC236}">
                      <a16:creationId xmlns:a16="http://schemas.microsoft.com/office/drawing/2014/main" id="{D86C4C38-F890-45A2-AC15-949A8FE720BE}"/>
                    </a:ext>
                  </a:extLst>
                </p:cNvPr>
                <p:cNvSpPr txBox="1"/>
                <p:nvPr/>
              </p:nvSpPr>
              <p:spPr>
                <a:xfrm>
                  <a:off x="-285771" y="1405719"/>
                  <a:ext cx="924885" cy="738981"/>
                </a:xfrm>
                <a:prstGeom prst="rect">
                  <a:avLst/>
                </a:prstGeom>
                <a:solidFill>
                  <a:schemeClr val="lt1"/>
                </a:solidFill>
                <a:ln w="6350">
                  <a:solidFill>
                    <a:prstClr val="black"/>
                  </a:solidFill>
                </a:ln>
                <a:effectLst/>
              </p:spPr>
              <p:style>
                <a:lnRef idx="0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dk1"/>
                </a:fontRef>
              </p:style>
              <p:txBody>
                <a:bodyPr rot="0" spcFirstLastPara="0" vert="horz" wrap="square" lIns="91440" tIns="45720" rIns="91440" bIns="45720" numCol="1" spcCol="0" rtlCol="0" fromWordArt="0" anchor="t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>
                    <a:lnSpc>
                      <a:spcPts val="2300"/>
                    </a:lnSpc>
                    <a:spcAft>
                      <a:spcPts val="0"/>
                    </a:spcAft>
                  </a:pPr>
                  <a:r>
                    <a:rPr lang="zh-TW" sz="1600" kern="100" dirty="0">
                      <a:effectLst/>
                      <a:ea typeface="新細明體" panose="02020500000000000000" pitchFamily="18" charset="-120"/>
                      <a:cs typeface="Times New Roman" panose="02020603050405020304" pitchFamily="18" charset="0"/>
                    </a:rPr>
                    <a:t>鈞宥</a:t>
                  </a:r>
                  <a:endParaRPr lang="zh-TW" sz="1200" kern="100" dirty="0">
                    <a:effectLst/>
                    <a:ea typeface="新細明體" panose="02020500000000000000" pitchFamily="18" charset="-120"/>
                    <a:cs typeface="Times New Roman" panose="02020603050405020304" pitchFamily="18" charset="0"/>
                  </a:endParaRPr>
                </a:p>
              </p:txBody>
            </p:sp>
            <p:sp>
              <p:nvSpPr>
                <p:cNvPr id="23" name="文字方塊 22">
                  <a:extLst>
                    <a:ext uri="{FF2B5EF4-FFF2-40B4-BE49-F238E27FC236}">
                      <a16:creationId xmlns:a16="http://schemas.microsoft.com/office/drawing/2014/main" id="{2484B21B-70AD-4AE7-9116-853748C8101D}"/>
                    </a:ext>
                  </a:extLst>
                </p:cNvPr>
                <p:cNvSpPr txBox="1"/>
                <p:nvPr/>
              </p:nvSpPr>
              <p:spPr>
                <a:xfrm>
                  <a:off x="641113" y="1405719"/>
                  <a:ext cx="844262" cy="738981"/>
                </a:xfrm>
                <a:prstGeom prst="rect">
                  <a:avLst/>
                </a:prstGeom>
                <a:solidFill>
                  <a:schemeClr val="lt1"/>
                </a:solidFill>
                <a:ln w="6350">
                  <a:solidFill>
                    <a:prstClr val="black"/>
                  </a:solidFill>
                </a:ln>
                <a:effectLst/>
              </p:spPr>
              <p:style>
                <a:lnRef idx="0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dk1"/>
                </a:fontRef>
              </p:style>
              <p:txBody>
                <a:bodyPr rot="0" spcFirstLastPara="0" vert="horz" wrap="square" lIns="91440" tIns="45720" rIns="91440" bIns="45720" numCol="1" spcCol="0" rtlCol="0" fromWordArt="0" anchor="t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>
                    <a:lnSpc>
                      <a:spcPts val="2300"/>
                    </a:lnSpc>
                    <a:spcAft>
                      <a:spcPts val="0"/>
                    </a:spcAft>
                  </a:pPr>
                  <a:r>
                    <a:rPr lang="zh-TW" sz="1600" kern="100" dirty="0">
                      <a:effectLst/>
                      <a:ea typeface="新細明體" panose="02020500000000000000" pitchFamily="18" charset="-120"/>
                      <a:cs typeface="Times New Roman" panose="02020603050405020304" pitchFamily="18" charset="0"/>
                    </a:rPr>
                    <a:t>恩昀</a:t>
                  </a:r>
                  <a:endParaRPr lang="zh-TW" sz="1200" kern="100" dirty="0">
                    <a:effectLst/>
                    <a:ea typeface="新細明體" panose="02020500000000000000" pitchFamily="18" charset="-120"/>
                    <a:cs typeface="Times New Roman" panose="02020603050405020304" pitchFamily="18" charset="0"/>
                  </a:endParaRPr>
                </a:p>
              </p:txBody>
            </p:sp>
            <p:sp>
              <p:nvSpPr>
                <p:cNvPr id="24" name="文字方塊 23">
                  <a:extLst>
                    <a:ext uri="{FF2B5EF4-FFF2-40B4-BE49-F238E27FC236}">
                      <a16:creationId xmlns:a16="http://schemas.microsoft.com/office/drawing/2014/main" id="{7B27BBC7-5358-48EE-A81E-F571B2DEE0A5}"/>
                    </a:ext>
                  </a:extLst>
                </p:cNvPr>
                <p:cNvSpPr txBox="1"/>
                <p:nvPr/>
              </p:nvSpPr>
              <p:spPr>
                <a:xfrm>
                  <a:off x="202053" y="-119646"/>
                  <a:ext cx="859745" cy="556373"/>
                </a:xfrm>
                <a:prstGeom prst="rect">
                  <a:avLst/>
                </a:prstGeom>
                <a:solidFill>
                  <a:schemeClr val="lt1"/>
                </a:solidFill>
                <a:ln w="6350">
                  <a:solidFill>
                    <a:prstClr val="black"/>
                  </a:solidFill>
                </a:ln>
                <a:effectLst/>
              </p:spPr>
              <p:style>
                <a:lnRef idx="0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dk1"/>
                </a:fontRef>
              </p:style>
              <p:txBody>
                <a:bodyPr rot="0" spcFirstLastPara="0" vert="horz" wrap="square" lIns="91440" tIns="45720" rIns="91440" bIns="45720" numCol="1" spcCol="0" rtlCol="0" fromWordArt="0" anchor="t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>
                    <a:lnSpc>
                      <a:spcPts val="2300"/>
                    </a:lnSpc>
                    <a:spcAft>
                      <a:spcPts val="0"/>
                    </a:spcAft>
                  </a:pPr>
                  <a:r>
                    <a:rPr lang="zh-TW" sz="1600" kern="100">
                      <a:effectLst/>
                      <a:ea typeface="新細明體" panose="02020500000000000000" pitchFamily="18" charset="-120"/>
                      <a:cs typeface="Times New Roman" panose="02020603050405020304" pitchFamily="18" charset="0"/>
                    </a:rPr>
                    <a:t>第四組</a:t>
                  </a:r>
                  <a:endParaRPr lang="zh-TW" sz="1200" kern="100">
                    <a:effectLst/>
                    <a:ea typeface="新細明體" panose="02020500000000000000" pitchFamily="18" charset="-120"/>
                    <a:cs typeface="Times New Roman" panose="02020603050405020304" pitchFamily="18" charset="0"/>
                  </a:endParaRPr>
                </a:p>
              </p:txBody>
            </p:sp>
          </p:grpSp>
          <p:sp>
            <p:nvSpPr>
              <p:cNvPr id="19" name="文字方塊 24">
                <a:extLst>
                  <a:ext uri="{FF2B5EF4-FFF2-40B4-BE49-F238E27FC236}">
                    <a16:creationId xmlns:a16="http://schemas.microsoft.com/office/drawing/2014/main" id="{789035AF-9682-4077-8AC1-EB03DF304043}"/>
                  </a:ext>
                </a:extLst>
              </p:cNvPr>
              <p:cNvSpPr txBox="1"/>
              <p:nvPr/>
            </p:nvSpPr>
            <p:spPr>
              <a:xfrm>
                <a:off x="360416" y="2160844"/>
                <a:ext cx="1114425" cy="627644"/>
              </a:xfrm>
              <a:prstGeom prst="rect">
                <a:avLst/>
              </a:prstGeom>
              <a:solidFill>
                <a:schemeClr val="lt1"/>
              </a:solidFill>
              <a:ln w="6350">
                <a:solidFill>
                  <a:prstClr val="black"/>
                </a:solidFill>
              </a:ln>
              <a:effectLst/>
            </p:spPr>
            <p:style>
              <a:lnRef idx="0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rot="0" spcFirstLastPara="0" vert="horz" wrap="square" lIns="91440" tIns="45720" rIns="91440" bIns="45720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>
                  <a:lnSpc>
                    <a:spcPts val="2300"/>
                  </a:lnSpc>
                  <a:spcAft>
                    <a:spcPts val="0"/>
                  </a:spcAft>
                </a:pPr>
                <a:r>
                  <a:rPr lang="zh-TW" sz="1600" kern="100" dirty="0">
                    <a:effectLst/>
                    <a:ea typeface="新細明體" panose="02020500000000000000" pitchFamily="18" charset="-120"/>
                    <a:cs typeface="Times New Roman" panose="02020603050405020304" pitchFamily="18" charset="0"/>
                  </a:rPr>
                  <a:t>詠晴</a:t>
                </a:r>
                <a:r>
                  <a:rPr lang="zh-TW" sz="1600" kern="100" dirty="0">
                    <a:effectLst/>
                    <a:ea typeface="MS Mincho" panose="02020609040205080304" pitchFamily="49" charset="-128"/>
                    <a:cs typeface="MS Mincho" panose="02020609040205080304" pitchFamily="49" charset="-128"/>
                  </a:rPr>
                  <a:t>◎</a:t>
                </a:r>
                <a:endParaRPr lang="zh-TW" sz="1200" kern="100" dirty="0">
                  <a:effectLst/>
                  <a:ea typeface="新細明體" panose="02020500000000000000" pitchFamily="18" charset="-120"/>
                  <a:cs typeface="Times New Roman" panose="02020603050405020304" pitchFamily="18" charset="0"/>
                </a:endParaRPr>
              </a:p>
            </p:txBody>
          </p:sp>
        </p:grpSp>
        <p:grpSp>
          <p:nvGrpSpPr>
            <p:cNvPr id="12" name="群組 11">
              <a:extLst>
                <a:ext uri="{FF2B5EF4-FFF2-40B4-BE49-F238E27FC236}">
                  <a16:creationId xmlns:a16="http://schemas.microsoft.com/office/drawing/2014/main" id="{F5E05FED-CA68-4DE0-A747-8C2EA2A637C5}"/>
                </a:ext>
              </a:extLst>
            </p:cNvPr>
            <p:cNvGrpSpPr/>
            <p:nvPr/>
          </p:nvGrpSpPr>
          <p:grpSpPr>
            <a:xfrm>
              <a:off x="3966358" y="4463050"/>
              <a:ext cx="1771650" cy="2520300"/>
              <a:chOff x="-285771" y="-132726"/>
              <a:chExt cx="1771780" cy="2520790"/>
            </a:xfrm>
          </p:grpSpPr>
          <p:sp>
            <p:nvSpPr>
              <p:cNvPr id="13" name="文字方塊 32">
                <a:extLst>
                  <a:ext uri="{FF2B5EF4-FFF2-40B4-BE49-F238E27FC236}">
                    <a16:creationId xmlns:a16="http://schemas.microsoft.com/office/drawing/2014/main" id="{D277D8E0-A1D9-4CC1-B600-B43653528887}"/>
                  </a:ext>
                </a:extLst>
              </p:cNvPr>
              <p:cNvSpPr txBox="1"/>
              <p:nvPr/>
            </p:nvSpPr>
            <p:spPr>
              <a:xfrm>
                <a:off x="-285771" y="436728"/>
                <a:ext cx="925217" cy="982345"/>
              </a:xfrm>
              <a:prstGeom prst="rect">
                <a:avLst/>
              </a:prstGeom>
              <a:solidFill>
                <a:schemeClr val="lt1"/>
              </a:solidFill>
              <a:ln w="6350">
                <a:solidFill>
                  <a:prstClr val="black"/>
                </a:solidFill>
              </a:ln>
              <a:effectLst/>
            </p:spPr>
            <p:style>
              <a:lnRef idx="0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rot="0" spcFirstLastPara="0" vert="horz" wrap="square" lIns="91440" tIns="45720" rIns="91440" bIns="45720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>
                  <a:lnSpc>
                    <a:spcPts val="2300"/>
                  </a:lnSpc>
                  <a:spcAft>
                    <a:spcPts val="0"/>
                  </a:spcAft>
                </a:pPr>
                <a:r>
                  <a:rPr lang="en-US" sz="1600" kern="100" dirty="0">
                    <a:effectLst/>
                    <a:latin typeface="新細明體" panose="02020500000000000000" pitchFamily="18" charset="-120"/>
                    <a:ea typeface="新細明體" panose="02020500000000000000" pitchFamily="18" charset="-120"/>
                    <a:cs typeface="Times New Roman" panose="02020603050405020304" pitchFamily="18" charset="0"/>
                  </a:rPr>
                  <a:t> </a:t>
                </a:r>
                <a:r>
                  <a:rPr lang="zh-TW" sz="1600" kern="100" dirty="0">
                    <a:effectLst/>
                    <a:ea typeface="新細明體" panose="02020500000000000000" pitchFamily="18" charset="-120"/>
                    <a:cs typeface="Times New Roman" panose="02020603050405020304" pitchFamily="18" charset="0"/>
                  </a:rPr>
                  <a:t>晨晞</a:t>
                </a:r>
                <a:r>
                  <a:rPr lang="zh-TW" sz="1600" kern="100" dirty="0">
                    <a:effectLst/>
                    <a:ea typeface="MS Mincho" panose="02020609040205080304" pitchFamily="49" charset="-128"/>
                    <a:cs typeface="MS Mincho" panose="02020609040205080304" pitchFamily="49" charset="-128"/>
                  </a:rPr>
                  <a:t>◎</a:t>
                </a:r>
                <a:endParaRPr lang="zh-TW" sz="1200" kern="100" dirty="0">
                  <a:effectLst/>
                  <a:ea typeface="新細明體" panose="02020500000000000000" pitchFamily="18" charset="-120"/>
                  <a:cs typeface="Times New Roman" panose="02020603050405020304" pitchFamily="18" charset="0"/>
                </a:endParaRPr>
              </a:p>
            </p:txBody>
          </p:sp>
          <p:sp>
            <p:nvSpPr>
              <p:cNvPr id="14" name="文字方塊 33">
                <a:extLst>
                  <a:ext uri="{FF2B5EF4-FFF2-40B4-BE49-F238E27FC236}">
                    <a16:creationId xmlns:a16="http://schemas.microsoft.com/office/drawing/2014/main" id="{80937C31-A9D0-4222-A9DC-7FC12FD0D6E4}"/>
                  </a:ext>
                </a:extLst>
              </p:cNvPr>
              <p:cNvSpPr txBox="1"/>
              <p:nvPr/>
            </p:nvSpPr>
            <p:spPr>
              <a:xfrm>
                <a:off x="641444" y="436728"/>
                <a:ext cx="844565" cy="982345"/>
              </a:xfrm>
              <a:prstGeom prst="rect">
                <a:avLst/>
              </a:prstGeom>
              <a:solidFill>
                <a:schemeClr val="lt1"/>
              </a:solidFill>
              <a:ln w="6350">
                <a:solidFill>
                  <a:prstClr val="black"/>
                </a:solidFill>
              </a:ln>
              <a:effectLst/>
            </p:spPr>
            <p:style>
              <a:lnRef idx="0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rot="0" spcFirstLastPara="0" vert="horz" wrap="square" lIns="91440" tIns="45720" rIns="91440" bIns="45720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>
                  <a:lnSpc>
                    <a:spcPts val="2300"/>
                  </a:lnSpc>
                  <a:spcAft>
                    <a:spcPts val="0"/>
                  </a:spcAft>
                </a:pPr>
                <a:r>
                  <a:rPr lang="zh-TW" sz="1600" kern="100" dirty="0">
                    <a:effectLst/>
                    <a:ea typeface="新細明體" panose="02020500000000000000" pitchFamily="18" charset="-120"/>
                    <a:cs typeface="Times New Roman" panose="02020603050405020304" pitchFamily="18" charset="0"/>
                  </a:rPr>
                  <a:t>芯彤</a:t>
                </a:r>
                <a:endParaRPr lang="zh-TW" sz="1200" kern="100" dirty="0">
                  <a:effectLst/>
                  <a:ea typeface="新細明體" panose="02020500000000000000" pitchFamily="18" charset="-120"/>
                  <a:cs typeface="Times New Roman" panose="02020603050405020304" pitchFamily="18" charset="0"/>
                </a:endParaRPr>
              </a:p>
            </p:txBody>
          </p:sp>
          <p:sp>
            <p:nvSpPr>
              <p:cNvPr id="15" name="文字方塊 34">
                <a:extLst>
                  <a:ext uri="{FF2B5EF4-FFF2-40B4-BE49-F238E27FC236}">
                    <a16:creationId xmlns:a16="http://schemas.microsoft.com/office/drawing/2014/main" id="{2A5F5AD2-5C5D-443D-BDF2-27FEC2587A08}"/>
                  </a:ext>
                </a:extLst>
              </p:cNvPr>
              <p:cNvSpPr txBox="1"/>
              <p:nvPr/>
            </p:nvSpPr>
            <p:spPr>
              <a:xfrm>
                <a:off x="-285771" y="1405719"/>
                <a:ext cx="924885" cy="982345"/>
              </a:xfrm>
              <a:prstGeom prst="rect">
                <a:avLst/>
              </a:prstGeom>
              <a:solidFill>
                <a:schemeClr val="lt1"/>
              </a:solidFill>
              <a:ln w="6350">
                <a:solidFill>
                  <a:prstClr val="black"/>
                </a:solidFill>
              </a:ln>
              <a:effectLst/>
            </p:spPr>
            <p:style>
              <a:lnRef idx="0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rot="0" spcFirstLastPara="0" vert="horz" wrap="square" lIns="91440" tIns="45720" rIns="91440" bIns="45720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>
                  <a:lnSpc>
                    <a:spcPts val="2300"/>
                  </a:lnSpc>
                  <a:spcAft>
                    <a:spcPts val="0"/>
                  </a:spcAft>
                </a:pPr>
                <a:r>
                  <a:rPr lang="zh-TW" sz="1600" kern="100" dirty="0">
                    <a:effectLst/>
                    <a:ea typeface="新細明體" panose="02020500000000000000" pitchFamily="18" charset="-120"/>
                    <a:cs typeface="Times New Roman" panose="02020603050405020304" pitchFamily="18" charset="0"/>
                  </a:rPr>
                  <a:t>惟仁</a:t>
                </a:r>
                <a:r>
                  <a:rPr lang="zh-TW" sz="1600" kern="100" dirty="0">
                    <a:effectLst/>
                    <a:latin typeface="MS Mincho" panose="02020609040205080304" pitchFamily="49" charset="-128"/>
                    <a:ea typeface="新細明體" panose="02020500000000000000" pitchFamily="18" charset="-120"/>
                    <a:cs typeface="MS Mincho" panose="02020609040205080304" pitchFamily="49" charset="-128"/>
                  </a:rPr>
                  <a:t>★</a:t>
                </a:r>
                <a:endParaRPr lang="zh-TW" sz="1200" kern="100" dirty="0">
                  <a:effectLst/>
                  <a:ea typeface="新細明體" panose="02020500000000000000" pitchFamily="18" charset="-120"/>
                  <a:cs typeface="Times New Roman" panose="02020603050405020304" pitchFamily="18" charset="0"/>
                </a:endParaRPr>
              </a:p>
            </p:txBody>
          </p:sp>
          <p:sp>
            <p:nvSpPr>
              <p:cNvPr id="16" name="文字方塊 35">
                <a:extLst>
                  <a:ext uri="{FF2B5EF4-FFF2-40B4-BE49-F238E27FC236}">
                    <a16:creationId xmlns:a16="http://schemas.microsoft.com/office/drawing/2014/main" id="{99E072E8-7A9B-415E-B046-32D21F073E22}"/>
                  </a:ext>
                </a:extLst>
              </p:cNvPr>
              <p:cNvSpPr txBox="1"/>
              <p:nvPr/>
            </p:nvSpPr>
            <p:spPr>
              <a:xfrm>
                <a:off x="641113" y="1405719"/>
                <a:ext cx="844262" cy="982345"/>
              </a:xfrm>
              <a:prstGeom prst="rect">
                <a:avLst/>
              </a:prstGeom>
              <a:solidFill>
                <a:schemeClr val="lt1"/>
              </a:solidFill>
              <a:ln w="6350">
                <a:solidFill>
                  <a:prstClr val="black"/>
                </a:solidFill>
              </a:ln>
              <a:effectLst/>
            </p:spPr>
            <p:style>
              <a:lnRef idx="0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rot="0" spcFirstLastPara="0" vert="horz" wrap="square" lIns="91440" tIns="45720" rIns="91440" bIns="45720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>
                  <a:lnSpc>
                    <a:spcPts val="2300"/>
                  </a:lnSpc>
                  <a:spcAft>
                    <a:spcPts val="0"/>
                  </a:spcAft>
                </a:pPr>
                <a:r>
                  <a:rPr lang="zh-TW" sz="1600" kern="100" dirty="0">
                    <a:effectLst/>
                    <a:ea typeface="新細明體" panose="02020500000000000000" pitchFamily="18" charset="-120"/>
                    <a:cs typeface="Times New Roman" panose="02020603050405020304" pitchFamily="18" charset="0"/>
                  </a:rPr>
                  <a:t>云柔</a:t>
                </a:r>
                <a:endParaRPr lang="zh-TW" sz="1200" kern="100" dirty="0">
                  <a:effectLst/>
                  <a:ea typeface="新細明體" panose="02020500000000000000" pitchFamily="18" charset="-120"/>
                  <a:cs typeface="Times New Roman" panose="02020603050405020304" pitchFamily="18" charset="0"/>
                </a:endParaRPr>
              </a:p>
            </p:txBody>
          </p:sp>
          <p:sp>
            <p:nvSpPr>
              <p:cNvPr id="17" name="文字方塊 36">
                <a:extLst>
                  <a:ext uri="{FF2B5EF4-FFF2-40B4-BE49-F238E27FC236}">
                    <a16:creationId xmlns:a16="http://schemas.microsoft.com/office/drawing/2014/main" id="{F996DBB8-80D3-4B62-B9AF-32DA4DCDE35B}"/>
                  </a:ext>
                </a:extLst>
              </p:cNvPr>
              <p:cNvSpPr txBox="1"/>
              <p:nvPr/>
            </p:nvSpPr>
            <p:spPr>
              <a:xfrm>
                <a:off x="209241" y="-132726"/>
                <a:ext cx="859745" cy="569451"/>
              </a:xfrm>
              <a:prstGeom prst="rect">
                <a:avLst/>
              </a:prstGeom>
              <a:solidFill>
                <a:schemeClr val="lt1"/>
              </a:solidFill>
              <a:ln w="6350">
                <a:solidFill>
                  <a:prstClr val="black"/>
                </a:solidFill>
              </a:ln>
              <a:effectLst/>
            </p:spPr>
            <p:style>
              <a:lnRef idx="0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rot="0" spcFirstLastPara="0" vert="horz" wrap="square" lIns="91440" tIns="45720" rIns="91440" bIns="45720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>
                  <a:lnSpc>
                    <a:spcPts val="2300"/>
                  </a:lnSpc>
                  <a:spcAft>
                    <a:spcPts val="0"/>
                  </a:spcAft>
                </a:pPr>
                <a:r>
                  <a:rPr lang="zh-TW" sz="1600" kern="100" dirty="0">
                    <a:effectLst/>
                    <a:ea typeface="新細明體" panose="02020500000000000000" pitchFamily="18" charset="-120"/>
                    <a:cs typeface="Times New Roman" panose="02020603050405020304" pitchFamily="18" charset="0"/>
                  </a:rPr>
                  <a:t>第三組</a:t>
                </a:r>
                <a:endParaRPr lang="zh-TW" sz="1200" kern="100" dirty="0">
                  <a:effectLst/>
                  <a:ea typeface="新細明體" panose="02020500000000000000" pitchFamily="18" charset="-120"/>
                  <a:cs typeface="Times New Roman" panose="02020603050405020304" pitchFamily="18" charset="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58441306"/>
      </p:ext>
    </p:extLst>
  </p:cSld>
  <p:clrMapOvr>
    <a:masterClrMapping/>
  </p:clrMapOvr>
  <p:transition>
    <p:wedg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1243391" y="356805"/>
            <a:ext cx="387798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zh-TW" sz="3200" b="1" dirty="0">
                <a:latin typeface="微軟正黑體" pitchFamily="34" charset="-120"/>
                <a:ea typeface="微軟正黑體" pitchFamily="34" charset="-120"/>
              </a:rPr>
              <a:t>貳、</a:t>
            </a:r>
            <a:r>
              <a:rPr lang="zh-TW" altLang="en-US" sz="3200" b="1" dirty="0">
                <a:latin typeface="微軟正黑體" pitchFamily="34" charset="-120"/>
                <a:ea typeface="微軟正黑體" pitchFamily="34" charset="-120"/>
              </a:rPr>
              <a:t>學生分組與挑戰</a:t>
            </a:r>
            <a:endParaRPr lang="en-US" altLang="zh-TW" sz="3200" b="1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4" name="Text Box 62"/>
          <p:cNvSpPr txBox="1">
            <a:spLocks noChangeArrowheads="1"/>
          </p:cNvSpPr>
          <p:nvPr/>
        </p:nvSpPr>
        <p:spPr bwMode="auto">
          <a:xfrm>
            <a:off x="467544" y="1952837"/>
            <a:ext cx="4821067" cy="46146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/>
            <a:r>
              <a:rPr lang="zh-TW" altLang="en-US" sz="2400" b="1" dirty="0">
                <a:solidFill>
                  <a:srgbClr val="7030A0"/>
                </a:solidFill>
                <a:latin typeface="標楷體" pitchFamily="65" charset="-120"/>
                <a:ea typeface="標楷體" pitchFamily="65" charset="-120"/>
              </a:rPr>
              <a:t>二</a:t>
            </a:r>
            <a:r>
              <a:rPr lang="zh-TW" altLang="zh-TW" sz="2400" b="1" dirty="0">
                <a:solidFill>
                  <a:srgbClr val="7030A0"/>
                </a:solidFill>
                <a:latin typeface="標楷體" pitchFamily="65" charset="-120"/>
                <a:ea typeface="標楷體" pitchFamily="65" charset="-120"/>
              </a:rPr>
              <a:t>、</a:t>
            </a:r>
            <a:r>
              <a:rPr lang="zh-TW" altLang="en-US" sz="2400" b="1" dirty="0">
                <a:solidFill>
                  <a:srgbClr val="7030A0"/>
                </a:solidFill>
                <a:latin typeface="標楷體" pitchFamily="65" charset="-120"/>
                <a:ea typeface="標楷體" pitchFamily="65" charset="-120"/>
              </a:rPr>
              <a:t>小組觀察重點</a:t>
            </a:r>
            <a:endParaRPr lang="en-US" altLang="zh-TW" sz="2400" dirty="0">
              <a:solidFill>
                <a:srgbClr val="7030A0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3" name="文字方塊 2"/>
          <p:cNvSpPr txBox="1"/>
          <p:nvPr/>
        </p:nvSpPr>
        <p:spPr>
          <a:xfrm>
            <a:off x="971600" y="2924944"/>
            <a:ext cx="76328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200" dirty="0"/>
              <a:t>☆第二組</a:t>
            </a:r>
            <a:r>
              <a:rPr lang="en-US" altLang="zh-TW" sz="3200" dirty="0"/>
              <a:t>--</a:t>
            </a:r>
            <a:r>
              <a:rPr lang="zh-TW" altLang="en-US" sz="3200" dirty="0"/>
              <a:t>請特別觀察討論情形</a:t>
            </a:r>
          </a:p>
        </p:txBody>
      </p:sp>
      <p:sp>
        <p:nvSpPr>
          <p:cNvPr id="6" name="文字方塊 5">
            <a:extLst>
              <a:ext uri="{FF2B5EF4-FFF2-40B4-BE49-F238E27FC236}">
                <a16:creationId xmlns:a16="http://schemas.microsoft.com/office/drawing/2014/main" id="{91416BA9-6A70-45FF-829E-0DEEC665E511}"/>
              </a:ext>
            </a:extLst>
          </p:cNvPr>
          <p:cNvSpPr txBox="1"/>
          <p:nvPr/>
        </p:nvSpPr>
        <p:spPr>
          <a:xfrm>
            <a:off x="994792" y="3933056"/>
            <a:ext cx="76328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200" dirty="0"/>
              <a:t>☆各組</a:t>
            </a:r>
            <a:r>
              <a:rPr lang="en-US" altLang="zh-TW" sz="3200" dirty="0"/>
              <a:t>--</a:t>
            </a:r>
            <a:r>
              <a:rPr lang="zh-TW" altLang="en-US" sz="3200" dirty="0"/>
              <a:t>請特別觀察</a:t>
            </a:r>
            <a:r>
              <a:rPr lang="zh-TW" altLang="zh-TW" sz="3200" kern="100" dirty="0">
                <a:latin typeface="MS Mincho" panose="02020609040205080304" pitchFamily="49" charset="-128"/>
                <a:cs typeface="MS Mincho" panose="02020609040205080304" pitchFamily="49" charset="-128"/>
              </a:rPr>
              <a:t>●★</a:t>
            </a:r>
            <a:r>
              <a:rPr lang="zh-TW" altLang="en-US" sz="3200" kern="100" dirty="0">
                <a:latin typeface="MS Mincho" panose="02020609040205080304" pitchFamily="49" charset="-128"/>
                <a:cs typeface="MS Mincho" panose="02020609040205080304" pitchFamily="49" charset="-128"/>
              </a:rPr>
              <a:t>是否在上課中</a:t>
            </a:r>
            <a:endParaRPr lang="zh-TW" altLang="en-US" sz="3200" dirty="0"/>
          </a:p>
        </p:txBody>
      </p:sp>
    </p:spTree>
    <p:extLst>
      <p:ext uri="{BB962C8B-B14F-4D97-AF65-F5344CB8AC3E}">
        <p14:creationId xmlns:p14="http://schemas.microsoft.com/office/powerpoint/2010/main" val="4046692818"/>
      </p:ext>
    </p:extLst>
  </p:cSld>
  <p:clrMapOvr>
    <a:masterClrMapping/>
  </p:clrMapOvr>
  <p:transition>
    <p:wedg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971600" y="2636912"/>
            <a:ext cx="7200800" cy="778098"/>
          </a:xfrm>
        </p:spPr>
        <p:txBody>
          <a:bodyPr/>
          <a:lstStyle/>
          <a:p>
            <a:pPr algn="ctr"/>
            <a:r>
              <a:rPr lang="zh-TW" altLang="en-US" dirty="0"/>
              <a:t>報告完畢   敬請指教</a:t>
            </a:r>
          </a:p>
        </p:txBody>
      </p:sp>
    </p:spTree>
    <p:extLst>
      <p:ext uri="{BB962C8B-B14F-4D97-AF65-F5344CB8AC3E}">
        <p14:creationId xmlns:p14="http://schemas.microsoft.com/office/powerpoint/2010/main" val="1202887261"/>
      </p:ext>
    </p:extLst>
  </p:cSld>
  <p:clrMapOvr>
    <a:masterClrMapping/>
  </p:clrMapOvr>
  <p:transition>
    <p:wedge/>
  </p:transition>
</p:sld>
</file>

<file path=ppt/theme/theme1.xml><?xml version="1.0" encoding="utf-8"?>
<a:theme xmlns:a="http://schemas.openxmlformats.org/drawingml/2006/main" name="佈景主題1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自訂設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自訂設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2_自訂設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3_自訂設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4_自訂設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佈景主題1</Template>
  <TotalTime>198</TotalTime>
  <Words>285</Words>
  <Application>Microsoft Office PowerPoint</Application>
  <PresentationFormat>如螢幕大小 (4:3)</PresentationFormat>
  <Paragraphs>73</Paragraphs>
  <Slides>9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8</vt:i4>
      </vt:variant>
      <vt:variant>
        <vt:lpstr>佈景主題</vt:lpstr>
      </vt:variant>
      <vt:variant>
        <vt:i4>6</vt:i4>
      </vt:variant>
      <vt:variant>
        <vt:lpstr>投影片標題</vt:lpstr>
      </vt:variant>
      <vt:variant>
        <vt:i4>9</vt:i4>
      </vt:variant>
    </vt:vector>
  </HeadingPairs>
  <TitlesOfParts>
    <vt:vector size="23" baseType="lpstr">
      <vt:lpstr>MS Mincho</vt:lpstr>
      <vt:lpstr>華康中圓體</vt:lpstr>
      <vt:lpstr>微軟正黑體</vt:lpstr>
      <vt:lpstr>新細明體</vt:lpstr>
      <vt:lpstr>標楷體</vt:lpstr>
      <vt:lpstr>Arial</vt:lpstr>
      <vt:lpstr>Calibri</vt:lpstr>
      <vt:lpstr>Times New Roman</vt:lpstr>
      <vt:lpstr>佈景主題1</vt:lpstr>
      <vt:lpstr>自訂設計</vt:lpstr>
      <vt:lpstr>1_自訂設計</vt:lpstr>
      <vt:lpstr>2_自訂設計</vt:lpstr>
      <vt:lpstr>3_自訂設計</vt:lpstr>
      <vt:lpstr>4_自訂設計</vt:lpstr>
      <vt:lpstr>桃園市111年度國教輔導團 國民小學社會學習領域辦理 到校輔導-大園區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報告完畢   敬請指教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桃園市104年度國教輔導團 國民小學社會學習領域辦理 「精進教學」到校輔導分區座談研習 第四區(大園區、蘆竹區)</dc:title>
  <dc:creator>User</dc:creator>
  <cp:lastModifiedBy>User</cp:lastModifiedBy>
  <cp:revision>21</cp:revision>
  <dcterms:created xsi:type="dcterms:W3CDTF">2015-03-24T00:35:05Z</dcterms:created>
  <dcterms:modified xsi:type="dcterms:W3CDTF">2022-04-22T00:49:46Z</dcterms:modified>
</cp:coreProperties>
</file>