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58" y="4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1926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7975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4831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551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92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88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872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0912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561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7563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5927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9647B-1985-4723-8014-A99640CF09DC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4FC45-39B7-4C3F-BA0F-5FD4B29103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12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300559" cy="6888313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680581" y="1056555"/>
            <a:ext cx="9144000" cy="2387600"/>
          </a:xfrm>
        </p:spPr>
        <p:txBody>
          <a:bodyPr>
            <a:normAutofit/>
          </a:bodyPr>
          <a:lstStyle/>
          <a:p>
            <a:r>
              <a:rPr lang="zh-TW" altLang="en-US" sz="9600" dirty="0" smtClean="0">
                <a:latin typeface="文鼎火柴體" panose="020B0609010101010101" pitchFamily="49" charset="-120"/>
                <a:ea typeface="文鼎火柴體" panose="020B0609010101010101" pitchFamily="49" charset="-120"/>
                <a:cs typeface="文鼎火柴體" panose="020B0609010101010101" pitchFamily="49" charset="-120"/>
              </a:rPr>
              <a:t>會</a:t>
            </a:r>
            <a:r>
              <a:rPr lang="zh-TW" altLang="en-US" sz="9600" dirty="0">
                <a:latin typeface="文鼎火柴體" panose="020B0609010101010101" pitchFamily="49" charset="-120"/>
                <a:ea typeface="文鼎火柴體" panose="020B0609010101010101" pitchFamily="49" charset="-120"/>
                <a:cs typeface="文鼎火柴體" panose="020B0609010101010101" pitchFamily="49" charset="-120"/>
              </a:rPr>
              <a:t>動</a:t>
            </a:r>
            <a:r>
              <a:rPr lang="zh-TW" altLang="en-US" sz="9600" dirty="0" smtClean="0">
                <a:latin typeface="文鼎火柴體" panose="020B0609010101010101" pitchFamily="49" charset="-120"/>
                <a:ea typeface="文鼎火柴體" panose="020B0609010101010101" pitchFamily="49" charset="-120"/>
                <a:cs typeface="文鼎火柴體" panose="020B0609010101010101" pitchFamily="49" charset="-120"/>
              </a:rPr>
              <a:t>的亭子</a:t>
            </a:r>
            <a:endParaRPr lang="zh-TW" altLang="en-US" sz="9600" dirty="0">
              <a:latin typeface="文鼎火柴體" panose="020B0609010101010101" pitchFamily="49" charset="-120"/>
              <a:ea typeface="文鼎火柴體" panose="020B0609010101010101" pitchFamily="49" charset="-120"/>
              <a:cs typeface="文鼎火柴體" panose="020B060901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z="4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Chinese  / </a:t>
            </a:r>
            <a:r>
              <a:rPr lang="zh-TW" altLang="en-US" sz="4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 </a:t>
            </a:r>
            <a:r>
              <a:rPr lang="en-US" altLang="zh-TW" sz="4800" dirty="0">
                <a:latin typeface="Comic Sans MS" panose="030F0702030302020204" pitchFamily="66" charset="0"/>
                <a:ea typeface="標楷體" panose="03000509000000000000" pitchFamily="65" charset="-120"/>
              </a:rPr>
              <a:t>Lesson 6</a:t>
            </a:r>
            <a:r>
              <a:rPr lang="zh-TW" altLang="en-US" sz="4800" dirty="0">
                <a:latin typeface="Comic Sans MS" panose="030F0702030302020204" pitchFamily="66" charset="0"/>
                <a:ea typeface="標楷體" panose="03000509000000000000" pitchFamily="65" charset="-120"/>
              </a:rPr>
              <a:t> </a:t>
            </a:r>
            <a:endParaRPr lang="zh-TW" altLang="en-US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0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圖片 8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8800"/>
            <a:ext cx="12253332" cy="12308034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501041"/>
            <a:ext cx="10515600" cy="5675922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★            </a:t>
            </a:r>
            <a:r>
              <a:rPr lang="zh-TW" altLang="en-US" dirty="0" smtClean="0">
                <a:solidFill>
                  <a:srgbClr val="FF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endParaRPr lang="en-US" altLang="zh-TW" dirty="0" smtClean="0">
              <a:solidFill>
                <a:srgbClr val="FF66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亭子  突然  大家  躲雨   地方  只能  拿荷葉 一把傘  出門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>
            <a:off x="1188289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 flipV="1">
            <a:off x="1202499" y="1641956"/>
            <a:ext cx="1143130" cy="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 flipV="1">
            <a:off x="2338524" y="1989617"/>
            <a:ext cx="989739" cy="1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 flipV="1">
            <a:off x="4477449" y="1686187"/>
            <a:ext cx="1197120" cy="6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3317190" y="1314658"/>
            <a:ext cx="116862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5674569" y="1409744"/>
            <a:ext cx="1105319" cy="14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 flipV="1">
            <a:off x="6777864" y="1759335"/>
            <a:ext cx="1190372" cy="126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 flipV="1">
            <a:off x="7954025" y="2061339"/>
            <a:ext cx="1193321" cy="12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直線接點 42"/>
          <p:cNvCxnSpPr/>
          <p:nvPr/>
        </p:nvCxnSpPr>
        <p:spPr>
          <a:xfrm>
            <a:off x="2331419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3321820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直線接點 48"/>
          <p:cNvCxnSpPr/>
          <p:nvPr/>
        </p:nvCxnSpPr>
        <p:spPr>
          <a:xfrm>
            <a:off x="4486221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直線接點 50"/>
          <p:cNvCxnSpPr/>
          <p:nvPr/>
        </p:nvCxnSpPr>
        <p:spPr>
          <a:xfrm>
            <a:off x="5674569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直線接點 53"/>
          <p:cNvCxnSpPr/>
          <p:nvPr/>
        </p:nvCxnSpPr>
        <p:spPr>
          <a:xfrm>
            <a:off x="6765678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>
            <a:off x="7954026" y="1052186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直線接點 55"/>
          <p:cNvCxnSpPr/>
          <p:nvPr/>
        </p:nvCxnSpPr>
        <p:spPr>
          <a:xfrm>
            <a:off x="9133136" y="1052185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直線接點 56"/>
          <p:cNvCxnSpPr/>
          <p:nvPr/>
        </p:nvCxnSpPr>
        <p:spPr>
          <a:xfrm>
            <a:off x="10544281" y="1052185"/>
            <a:ext cx="14210" cy="4404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直線接點 57"/>
          <p:cNvCxnSpPr/>
          <p:nvPr/>
        </p:nvCxnSpPr>
        <p:spPr>
          <a:xfrm flipV="1">
            <a:off x="1202499" y="2325343"/>
            <a:ext cx="1143130" cy="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直線接點 58"/>
          <p:cNvCxnSpPr/>
          <p:nvPr/>
        </p:nvCxnSpPr>
        <p:spPr>
          <a:xfrm flipV="1">
            <a:off x="1202499" y="3180973"/>
            <a:ext cx="1143130" cy="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直線接點 59"/>
          <p:cNvCxnSpPr/>
          <p:nvPr/>
        </p:nvCxnSpPr>
        <p:spPr>
          <a:xfrm flipV="1">
            <a:off x="1216557" y="4307503"/>
            <a:ext cx="1143130" cy="5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直線接點 60"/>
          <p:cNvCxnSpPr/>
          <p:nvPr/>
        </p:nvCxnSpPr>
        <p:spPr>
          <a:xfrm flipV="1">
            <a:off x="2340636" y="2615877"/>
            <a:ext cx="989739" cy="1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直線接點 61"/>
          <p:cNvCxnSpPr/>
          <p:nvPr/>
        </p:nvCxnSpPr>
        <p:spPr>
          <a:xfrm flipV="1">
            <a:off x="2338892" y="3467434"/>
            <a:ext cx="989739" cy="1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直線接點 62"/>
          <p:cNvCxnSpPr/>
          <p:nvPr/>
        </p:nvCxnSpPr>
        <p:spPr>
          <a:xfrm flipV="1">
            <a:off x="2353976" y="5102245"/>
            <a:ext cx="989739" cy="1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直線接點 63"/>
          <p:cNvCxnSpPr/>
          <p:nvPr/>
        </p:nvCxnSpPr>
        <p:spPr>
          <a:xfrm>
            <a:off x="3317190" y="2293522"/>
            <a:ext cx="116862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3343715" y="3986211"/>
            <a:ext cx="116862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直線接點 65"/>
          <p:cNvCxnSpPr/>
          <p:nvPr/>
        </p:nvCxnSpPr>
        <p:spPr>
          <a:xfrm>
            <a:off x="3331804" y="4537547"/>
            <a:ext cx="116862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直線接點 66"/>
          <p:cNvCxnSpPr/>
          <p:nvPr/>
        </p:nvCxnSpPr>
        <p:spPr>
          <a:xfrm flipV="1">
            <a:off x="4480566" y="2603352"/>
            <a:ext cx="1197120" cy="6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直線接點 67"/>
          <p:cNvCxnSpPr/>
          <p:nvPr/>
        </p:nvCxnSpPr>
        <p:spPr>
          <a:xfrm flipV="1">
            <a:off x="4491659" y="3266421"/>
            <a:ext cx="1197120" cy="6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直線接點 68"/>
          <p:cNvCxnSpPr/>
          <p:nvPr/>
        </p:nvCxnSpPr>
        <p:spPr>
          <a:xfrm flipV="1">
            <a:off x="4489975" y="5175806"/>
            <a:ext cx="1197120" cy="6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直線接點 69"/>
          <p:cNvCxnSpPr/>
          <p:nvPr/>
        </p:nvCxnSpPr>
        <p:spPr>
          <a:xfrm>
            <a:off x="5665331" y="2176306"/>
            <a:ext cx="1105319" cy="14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直線接點 70"/>
          <p:cNvCxnSpPr/>
          <p:nvPr/>
        </p:nvCxnSpPr>
        <p:spPr>
          <a:xfrm>
            <a:off x="5687061" y="3815285"/>
            <a:ext cx="1105319" cy="14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>
            <a:off x="5689889" y="4600328"/>
            <a:ext cx="1105319" cy="14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直線接點 72"/>
          <p:cNvCxnSpPr/>
          <p:nvPr/>
        </p:nvCxnSpPr>
        <p:spPr>
          <a:xfrm flipV="1">
            <a:off x="6766140" y="2825217"/>
            <a:ext cx="1190372" cy="126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直線接點 73"/>
          <p:cNvCxnSpPr/>
          <p:nvPr/>
        </p:nvCxnSpPr>
        <p:spPr>
          <a:xfrm flipV="1">
            <a:off x="6766140" y="4128581"/>
            <a:ext cx="1190372" cy="126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直線接點 74"/>
          <p:cNvCxnSpPr/>
          <p:nvPr/>
        </p:nvCxnSpPr>
        <p:spPr>
          <a:xfrm flipV="1">
            <a:off x="6779888" y="5004323"/>
            <a:ext cx="1190372" cy="126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直線接點 75"/>
          <p:cNvCxnSpPr/>
          <p:nvPr/>
        </p:nvCxnSpPr>
        <p:spPr>
          <a:xfrm flipV="1">
            <a:off x="7954025" y="1284849"/>
            <a:ext cx="1193321" cy="12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直線接點 76"/>
          <p:cNvCxnSpPr/>
          <p:nvPr/>
        </p:nvCxnSpPr>
        <p:spPr>
          <a:xfrm flipV="1">
            <a:off x="7968236" y="3339002"/>
            <a:ext cx="1193321" cy="12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直線接點 77"/>
          <p:cNvCxnSpPr/>
          <p:nvPr/>
        </p:nvCxnSpPr>
        <p:spPr>
          <a:xfrm flipV="1">
            <a:off x="7946920" y="3815592"/>
            <a:ext cx="1193321" cy="123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直線接點 78"/>
          <p:cNvCxnSpPr/>
          <p:nvPr/>
        </p:nvCxnSpPr>
        <p:spPr>
          <a:xfrm flipV="1">
            <a:off x="7984789" y="4676058"/>
            <a:ext cx="1176768" cy="188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直線接點 79"/>
          <p:cNvCxnSpPr/>
          <p:nvPr/>
        </p:nvCxnSpPr>
        <p:spPr>
          <a:xfrm>
            <a:off x="9135649" y="1823044"/>
            <a:ext cx="142284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直線接點 80"/>
          <p:cNvCxnSpPr/>
          <p:nvPr/>
        </p:nvCxnSpPr>
        <p:spPr>
          <a:xfrm>
            <a:off x="9135649" y="2634540"/>
            <a:ext cx="142284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直線接點 81"/>
          <p:cNvCxnSpPr/>
          <p:nvPr/>
        </p:nvCxnSpPr>
        <p:spPr>
          <a:xfrm>
            <a:off x="9147346" y="4124913"/>
            <a:ext cx="142284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直線接點 82"/>
          <p:cNvCxnSpPr/>
          <p:nvPr/>
        </p:nvCxnSpPr>
        <p:spPr>
          <a:xfrm>
            <a:off x="9147346" y="5182184"/>
            <a:ext cx="142284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249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2916" y="0"/>
            <a:ext cx="19292835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9477" y="250031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一個好的</a:t>
            </a:r>
            <a:r>
              <a:rPr lang="zh-TW" altLang="en-US" sz="6000" b="1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造句條件</a:t>
            </a:r>
            <a:endParaRPr lang="zh-TW" altLang="en-US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4400" b="1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誰</a:t>
            </a:r>
            <a:r>
              <a:rPr lang="zh-TW" altLang="en-US" sz="4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→   在</a:t>
            </a:r>
            <a:r>
              <a:rPr lang="zh-TW" altLang="en-US" sz="4400" b="1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哪</a:t>
            </a:r>
            <a:r>
              <a:rPr lang="zh-TW" altLang="en-US" sz="4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裡   →   </a:t>
            </a:r>
            <a:r>
              <a:rPr lang="zh-TW" altLang="en-US" sz="4400" b="1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做</a:t>
            </a:r>
            <a:r>
              <a:rPr lang="zh-TW" altLang="en-US" sz="4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什麼</a:t>
            </a:r>
            <a:endParaRPr lang="en-US" altLang="zh-TW" sz="4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b="1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主詞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  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b="1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地點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400" b="1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事情</a:t>
            </a:r>
            <a:r>
              <a:rPr lang="en-US" altLang="zh-TW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endParaRPr lang="en-US" altLang="zh-TW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我們</a:t>
            </a:r>
            <a:r>
              <a:rPr lang="zh-TW" altLang="en-US" sz="3600" b="1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還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可以加入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r>
              <a:rPr lang="zh-TW" altLang="en-US" sz="4400" b="1" dirty="0" smtClean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點</a:t>
            </a:r>
            <a:r>
              <a:rPr lang="zh-TW" altLang="en-US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400" b="1" dirty="0" smtClean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形容詞</a:t>
            </a:r>
            <a:r>
              <a:rPr lang="zh-TW" altLang="en-US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44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 </a:t>
            </a:r>
            <a:r>
              <a:rPr lang="zh-TW" altLang="en-US" sz="4400" b="1" dirty="0" smtClean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成語</a:t>
            </a:r>
            <a:endParaRPr lang="zh-TW" altLang="en-US" sz="4400" b="1" dirty="0">
              <a:solidFill>
                <a:srgbClr val="0070C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8590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58</Words>
  <Application>Microsoft Office PowerPoint</Application>
  <PresentationFormat>寬螢幕</PresentationFormat>
  <Paragraphs>19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3" baseType="lpstr">
      <vt:lpstr>文鼎火柴體</vt:lpstr>
      <vt:lpstr>書法中楷（注音一）</vt:lpstr>
      <vt:lpstr>微軟正黑體</vt:lpstr>
      <vt:lpstr>新細明體</vt:lpstr>
      <vt:lpstr>標楷體</vt:lpstr>
      <vt:lpstr>Arial</vt:lpstr>
      <vt:lpstr>Calibri</vt:lpstr>
      <vt:lpstr>Calibri Light</vt:lpstr>
      <vt:lpstr>Comic Sans MS</vt:lpstr>
      <vt:lpstr>Office 佈景主題</vt:lpstr>
      <vt:lpstr>會動的亭子</vt:lpstr>
      <vt:lpstr>PowerPoint 簡報</vt:lpstr>
      <vt:lpstr>一個好的造句條件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國語 第四課 送什麼呢</dc:title>
  <dc:creator>spps</dc:creator>
  <cp:lastModifiedBy>spps</cp:lastModifiedBy>
  <cp:revision>11</cp:revision>
  <dcterms:created xsi:type="dcterms:W3CDTF">2021-03-16T01:24:51Z</dcterms:created>
  <dcterms:modified xsi:type="dcterms:W3CDTF">2021-03-18T08:25:38Z</dcterms:modified>
</cp:coreProperties>
</file>