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6" r:id="rId3"/>
    <p:sldId id="267" r:id="rId4"/>
    <p:sldId id="265" r:id="rId5"/>
    <p:sldId id="268" r:id="rId6"/>
    <p:sldId id="269" r:id="rId7"/>
    <p:sldId id="258" r:id="rId8"/>
    <p:sldId id="259" r:id="rId9"/>
    <p:sldId id="261" r:id="rId10"/>
    <p:sldId id="262" r:id="rId11"/>
    <p:sldId id="263" r:id="rId12"/>
    <p:sldId id="264" r:id="rId13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8" autoAdjust="0"/>
    <p:restoredTop sz="87662" autoAdjust="0"/>
  </p:normalViewPr>
  <p:slideViewPr>
    <p:cSldViewPr>
      <p:cViewPr varScale="1">
        <p:scale>
          <a:sx n="56" d="100"/>
          <a:sy n="56" d="100"/>
        </p:scale>
        <p:origin x="-151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22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2899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九下課程（第三次段考）。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strike="sngStrike" dirty="0" smtClean="0"/>
              <a:t>本校通過率介於</a:t>
            </a:r>
            <a:r>
              <a:rPr lang="en-US" altLang="zh-TW" strike="sngStrike" dirty="0" smtClean="0"/>
              <a:t>0.4-0.6</a:t>
            </a:r>
            <a:r>
              <a:rPr lang="zh-TW" altLang="en-US" strike="sngStrike" dirty="0" smtClean="0"/>
              <a:t>之間（中等難度）。</a:t>
            </a:r>
            <a:endParaRPr lang="en-US" altLang="zh-TW" strike="sngStrike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以上。</a:t>
            </a:r>
            <a:endParaRPr lang="en-US" altLang="zh-TW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lang="zh-TW" altLang="en-US" strike="sngStrike" dirty="0" smtClean="0"/>
              <a:t>本校通過率 低於 全國通過率 </a:t>
            </a:r>
            <a:r>
              <a:rPr lang="en-US" altLang="zh-TW" strike="sngStrike" dirty="0" smtClean="0"/>
              <a:t>10%</a:t>
            </a:r>
            <a:r>
              <a:rPr lang="zh-TW" altLang="en-US" strike="sngStrike" dirty="0" smtClean="0"/>
              <a:t>以上。</a:t>
            </a:r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832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317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9408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D3E9A-1068-4649-B151-9C7FABA6D1AF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50A4D-BC4D-4B2A-AD63-FDC45BA9EA23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8879-F16A-41BF-81CB-75BD92A7ACA4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6F84-586D-4CF2-B3E8-EC4513E0BDDE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943-64DC-420E-8DC5-D0D6ECADEF19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956B-10C4-4AFB-866D-61FBCA329875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CA6B-2234-4192-BBBD-AA86EC062EDE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5A51-4009-4FFB-AE25-A75D79CC9D4F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FAA1-0F4C-4EC4-9904-473E3A4D7821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905F6-9D53-472F-84E1-33036AF02ABE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965C-170D-4BD9-9D31-28242E329AB1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27C8-6474-4E14-996D-CA38BC525C13}" type="datetime1">
              <a:rPr lang="zh-TW" altLang="en-US" smtClean="0"/>
              <a:t>2018/11/9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2224636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自然輔導團到校輔導</a:t>
            </a:r>
            <a:r>
              <a:rPr lang="en-US" altLang="zh-TW" sz="5400" dirty="0" smtClean="0"/>
              <a:t/>
            </a:r>
            <a:br>
              <a:rPr lang="en-US" altLang="zh-TW" sz="5400" dirty="0" smtClean="0"/>
            </a:br>
            <a:r>
              <a:rPr lang="zh-TW" altLang="en-US" sz="54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2018.11.9@</a:t>
            </a:r>
            <a:r>
              <a:rPr lang="zh-TW" altLang="en-US" sz="3200" smtClean="0">
                <a:solidFill>
                  <a:srgbClr val="FFFF00"/>
                </a:solidFill>
              </a:rPr>
              <a:t>龍</a:t>
            </a:r>
            <a:r>
              <a:rPr lang="zh-TW" altLang="en-US" sz="3200">
                <a:solidFill>
                  <a:srgbClr val="FFFF00"/>
                </a:solidFill>
              </a:rPr>
              <a:t>興</a:t>
            </a:r>
            <a:r>
              <a:rPr lang="zh-TW" altLang="en-US" sz="3200" smtClean="0">
                <a:solidFill>
                  <a:srgbClr val="FFFF00"/>
                </a:solidFill>
              </a:rPr>
              <a:t>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dirty="0" smtClean="0"/>
              <a:t>輔導團召集人 </a:t>
            </a:r>
            <a:r>
              <a:rPr lang="zh-TW" altLang="en-US" sz="2400" dirty="0"/>
              <a:t>大崙國中 梁忠三校長</a:t>
            </a:r>
            <a:endParaRPr lang="en-US" altLang="zh-TW" sz="2400" dirty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dirty="0" smtClean="0"/>
              <a:t>專任輔導員    東興國中 謝豐任老師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-1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52" y="2076380"/>
            <a:ext cx="9000000" cy="2281142"/>
          </a:xfrm>
          <a:prstGeom prst="rect">
            <a:avLst/>
          </a:prstGeom>
        </p:spPr>
      </p:pic>
      <p:sp>
        <p:nvSpPr>
          <p:cNvPr id="7" name="內容版面配置區 4"/>
          <p:cNvSpPr>
            <a:spLocks noGrp="1"/>
          </p:cNvSpPr>
          <p:nvPr>
            <p:ph idx="1"/>
          </p:nvPr>
        </p:nvSpPr>
        <p:spPr>
          <a:xfrm>
            <a:off x="441037" y="4631206"/>
            <a:ext cx="8091403" cy="1102050"/>
          </a:xfrm>
        </p:spPr>
        <p:txBody>
          <a:bodyPr anchor="t"/>
          <a:lstStyle/>
          <a:p>
            <a:r>
              <a:rPr lang="zh-TW" altLang="en-US" sz="2400" dirty="0" smtClean="0"/>
              <a:t>通過</a:t>
            </a:r>
            <a:r>
              <a:rPr lang="zh-TW" altLang="en-US" sz="2400" dirty="0"/>
              <a:t>率</a:t>
            </a:r>
            <a:r>
              <a:rPr lang="zh-TW" altLang="en-US" sz="2400" dirty="0" smtClean="0"/>
              <a:t>：答對學生人數</a:t>
            </a:r>
            <a:r>
              <a:rPr lang="en-US" altLang="zh-TW" sz="2400" dirty="0" smtClean="0"/>
              <a:t>/</a:t>
            </a:r>
            <a:r>
              <a:rPr lang="zh-TW" altLang="en-US" sz="2400" dirty="0" smtClean="0"/>
              <a:t>參加測驗學生人數。</a:t>
            </a:r>
            <a:endParaRPr lang="en-US" altLang="zh-TW" sz="2400" dirty="0" smtClean="0"/>
          </a:p>
          <a:p>
            <a:r>
              <a:rPr lang="zh-TW" altLang="en-US" sz="2400" dirty="0" smtClean="0"/>
              <a:t>「通過率低於</a:t>
            </a:r>
            <a:r>
              <a:rPr lang="zh-TW" altLang="en-US" sz="2400" dirty="0"/>
              <a:t>全市</a:t>
            </a:r>
            <a:r>
              <a:rPr lang="zh-TW" altLang="en-US" sz="2400" dirty="0" smtClean="0"/>
              <a:t>平均」的</a:t>
            </a:r>
            <a:r>
              <a:rPr lang="zh-TW" altLang="en-US" sz="2400" dirty="0"/>
              <a:t>題</a:t>
            </a:r>
            <a:r>
              <a:rPr lang="zh-TW" altLang="en-US" sz="2400" dirty="0" smtClean="0"/>
              <a:t>數佔</a:t>
            </a:r>
            <a:r>
              <a:rPr lang="en-US" altLang="zh-TW" sz="2400" dirty="0" smtClean="0">
                <a:solidFill>
                  <a:srgbClr val="FF0000"/>
                </a:solidFill>
              </a:rPr>
              <a:t>81%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(44/54</a:t>
            </a:r>
            <a:r>
              <a:rPr lang="en-US" altLang="zh-TW" sz="2400" dirty="0"/>
              <a:t>)</a:t>
            </a:r>
            <a:r>
              <a:rPr lang="zh-TW" altLang="en-US" sz="2400" dirty="0" smtClean="0"/>
              <a:t>。</a:t>
            </a:r>
            <a:endParaRPr lang="en-US" altLang="zh-TW" sz="2400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5364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-2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39" y="1842935"/>
            <a:ext cx="8880125" cy="331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4948323"/>
              </p:ext>
            </p:extLst>
          </p:nvPr>
        </p:nvGraphicFramePr>
        <p:xfrm>
          <a:off x="35496" y="1721282"/>
          <a:ext cx="9073008" cy="401197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864096"/>
                <a:gridCol w="1008112"/>
                <a:gridCol w="1224136"/>
                <a:gridCol w="1224136"/>
                <a:gridCol w="2520280"/>
                <a:gridCol w="1512168"/>
              </a:tblGrid>
              <a:tr h="113165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龍興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龍興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>比較</a:t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龍興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>
                          <a:effectLst/>
                        </a:rPr>
                        <a:t>全市</a:t>
                      </a:r>
                      <a:r>
                        <a:rPr lang="en-US" altLang="zh-TW" sz="1600" u="none" strike="noStrike" dirty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25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+mn-ea"/>
                        </a:rPr>
                        <a:t>地科</a:t>
                      </a:r>
                      <a:endParaRPr lang="zh-TW" altLang="en-US" sz="2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41%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-14%</a:t>
                      </a:r>
                      <a:endParaRPr lang="en-US" altLang="zh-TW" sz="1800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-13%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ts val="3000"/>
                        </a:lnSpc>
                      </a:pPr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能根據日、地、月的相對運動推論月相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21</a:t>
                      </a:r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/>
                        <a:t>理化</a:t>
                      </a:r>
                      <a:endParaRPr lang="zh-TW" altLang="en-US" sz="2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42%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-9%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-10%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ts val="3000"/>
                        </a:lnSpc>
                      </a:pPr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能了解影響</a:t>
                      </a:r>
                      <a:r>
                        <a:rPr lang="zh-TW" alt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單擺</a:t>
                      </a:r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週期的變因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9361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latin typeface="+mn-ea"/>
                          <a:ea typeface="+mn-ea"/>
                        </a:rPr>
                        <a:t>45</a:t>
                      </a:r>
                      <a:endParaRPr lang="zh-TW" altLang="en-US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/>
                        <a:t>理化</a:t>
                      </a:r>
                      <a:endParaRPr lang="zh-TW" altLang="en-US" sz="20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38%</a:t>
                      </a:r>
                      <a:endParaRPr lang="en-US" altLang="zh-TW" sz="1800" b="0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-11%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-10% 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ts val="3000"/>
                        </a:lnSpc>
                      </a:pPr>
                      <a:r>
                        <a:rPr lang="zh-TW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能應用平均速度與平均速率的概念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0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地科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30" y="1954410"/>
            <a:ext cx="8964488" cy="264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/>
              <a:t>107</a:t>
            </a:r>
            <a:r>
              <a:rPr lang="zh-TW" altLang="en-US" sz="4000" dirty="0"/>
              <a:t>年會考題目</a:t>
            </a:r>
            <a:r>
              <a:rPr lang="en-US" altLang="zh-TW" sz="4000" dirty="0"/>
              <a:t>—</a:t>
            </a:r>
            <a:r>
              <a:rPr lang="zh-TW" altLang="en-US" sz="4000" dirty="0" smtClean="0"/>
              <a:t>理化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47" y="1376282"/>
            <a:ext cx="9000000" cy="320484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48" y="4687235"/>
            <a:ext cx="9000000" cy="205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768752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（九年級自然科教師）擔任各組組長，輔導團員和校內其他自然教師平均分配至各組。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12/14</a:t>
            </a:r>
            <a:r>
              <a:rPr lang="zh-TW" altLang="en-US" sz="4000" dirty="0" smtClean="0"/>
              <a:t>觀課所需資料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dirty="0" smtClean="0">
                <a:solidFill>
                  <a:srgbClr val="FF0000"/>
                </a:solidFill>
              </a:rPr>
              <a:t>12/7</a:t>
            </a:r>
            <a:r>
              <a:rPr lang="zh-TW" altLang="en-US" b="1" dirty="0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205</TotalTime>
  <Words>364</Words>
  <Application>Microsoft Office PowerPoint</Application>
  <PresentationFormat>如螢幕大小 (4:3)</PresentationFormat>
  <Paragraphs>92</Paragraphs>
  <Slides>12</Slides>
  <Notes>12</Notes>
  <HiddenSlides>2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Winter</vt:lpstr>
      <vt:lpstr>自然輔導團到校輔導 共同備課工作坊</vt:lpstr>
      <vt:lpstr>107年教育會考作答分析-1</vt:lpstr>
      <vt:lpstr>107年教育會考作答分析-2</vt:lpstr>
      <vt:lpstr>教學演示單元</vt:lpstr>
      <vt:lpstr>107年會考題目—地科</vt:lpstr>
      <vt:lpstr>107年會考題目—理化</vt:lpstr>
      <vt:lpstr>共同備課</vt:lpstr>
      <vt:lpstr>四格教案（參考格式）</vt:lpstr>
      <vt:lpstr>四格教案（示範）</vt:lpstr>
      <vt:lpstr>12/14觀課所需資料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38</cp:revision>
  <cp:lastPrinted>2018-04-18T07:39:38Z</cp:lastPrinted>
  <dcterms:created xsi:type="dcterms:W3CDTF">2018-03-08T16:08:02Z</dcterms:created>
  <dcterms:modified xsi:type="dcterms:W3CDTF">2018-11-08T16:32:01Z</dcterms:modified>
</cp:coreProperties>
</file>