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9"/>
  </p:notesMasterIdLst>
  <p:sldIdLst>
    <p:sldId id="270" r:id="rId2"/>
    <p:sldId id="3269" r:id="rId3"/>
    <p:sldId id="3270" r:id="rId4"/>
    <p:sldId id="3271" r:id="rId5"/>
    <p:sldId id="3272" r:id="rId6"/>
    <p:sldId id="265" r:id="rId7"/>
    <p:sldId id="3262" r:id="rId8"/>
    <p:sldId id="3261" r:id="rId9"/>
    <p:sldId id="353" r:id="rId10"/>
    <p:sldId id="266" r:id="rId11"/>
    <p:sldId id="291" r:id="rId12"/>
    <p:sldId id="292" r:id="rId13"/>
    <p:sldId id="293" r:id="rId14"/>
    <p:sldId id="301" r:id="rId15"/>
    <p:sldId id="294" r:id="rId16"/>
    <p:sldId id="3268" r:id="rId17"/>
    <p:sldId id="295" r:id="rId18"/>
    <p:sldId id="3273" r:id="rId19"/>
    <p:sldId id="296" r:id="rId20"/>
    <p:sldId id="297" r:id="rId21"/>
    <p:sldId id="298" r:id="rId22"/>
    <p:sldId id="625" r:id="rId23"/>
    <p:sldId id="627" r:id="rId24"/>
    <p:sldId id="628" r:id="rId25"/>
    <p:sldId id="626" r:id="rId26"/>
    <p:sldId id="629" r:id="rId27"/>
    <p:sldId id="630" r:id="rId28"/>
    <p:sldId id="3274" r:id="rId29"/>
    <p:sldId id="299" r:id="rId30"/>
    <p:sldId id="323" r:id="rId31"/>
    <p:sldId id="349" r:id="rId32"/>
    <p:sldId id="300" r:id="rId33"/>
    <p:sldId id="324" r:id="rId34"/>
    <p:sldId id="325" r:id="rId35"/>
    <p:sldId id="326" r:id="rId36"/>
    <p:sldId id="327" r:id="rId37"/>
    <p:sldId id="328" r:id="rId38"/>
    <p:sldId id="329" r:id="rId39"/>
    <p:sldId id="330" r:id="rId40"/>
    <p:sldId id="331" r:id="rId41"/>
    <p:sldId id="332" r:id="rId42"/>
    <p:sldId id="333" r:id="rId43"/>
    <p:sldId id="334" r:id="rId44"/>
    <p:sldId id="335" r:id="rId45"/>
    <p:sldId id="336" r:id="rId46"/>
    <p:sldId id="337" r:id="rId47"/>
    <p:sldId id="338" r:id="rId48"/>
    <p:sldId id="339" r:id="rId49"/>
    <p:sldId id="340" r:id="rId50"/>
    <p:sldId id="341" r:id="rId51"/>
    <p:sldId id="342" r:id="rId52"/>
    <p:sldId id="344" r:id="rId53"/>
    <p:sldId id="343" r:id="rId54"/>
    <p:sldId id="345" r:id="rId55"/>
    <p:sldId id="346" r:id="rId56"/>
    <p:sldId id="347" r:id="rId57"/>
    <p:sldId id="348" r:id="rId58"/>
    <p:sldId id="3277" r:id="rId59"/>
    <p:sldId id="350" r:id="rId60"/>
    <p:sldId id="351" r:id="rId61"/>
    <p:sldId id="352" r:id="rId62"/>
    <p:sldId id="354" r:id="rId63"/>
    <p:sldId id="3264" r:id="rId64"/>
    <p:sldId id="3265" r:id="rId65"/>
    <p:sldId id="3266" r:id="rId66"/>
    <p:sldId id="271" r:id="rId67"/>
    <p:sldId id="3276" r:id="rId68"/>
  </p:sldIdLst>
  <p:sldSz cx="12192000" cy="6858000"/>
  <p:notesSz cx="6735763" cy="9866313"/>
  <p:custDataLst>
    <p:tags r:id="rId70"/>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家弘 周" initials="家弘" lastIdx="1" clrIdx="0">
    <p:extLst>
      <p:ext uri="{19B8F6BF-5375-455C-9EA6-DF929625EA0E}">
        <p15:presenceInfo xmlns:p15="http://schemas.microsoft.com/office/powerpoint/2012/main" userId="1b5b00d27ae541e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9409"/>
    <a:srgbClr val="FFD000"/>
    <a:srgbClr val="FFD200"/>
    <a:srgbClr val="F6FE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gs" Target="tags/tag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487415-4991-4271-A30D-7345D85D587D}" type="doc">
      <dgm:prSet loTypeId="urn:microsoft.com/office/officeart/2016/7/layout/BasicLinearProcessNumbered" loCatId="process" qsTypeId="urn:microsoft.com/office/officeart/2005/8/quickstyle/simple5" qsCatId="simple" csTypeId="urn:microsoft.com/office/officeart/2005/8/colors/accent3_2" csCatId="accent3" phldr="1"/>
      <dgm:spPr/>
      <dgm:t>
        <a:bodyPr/>
        <a:lstStyle/>
        <a:p>
          <a:endParaRPr lang="en-US"/>
        </a:p>
      </dgm:t>
    </dgm:pt>
    <dgm:pt modelId="{5EC2A1B6-A8B1-423A-A665-E6CF1930A943}">
      <dgm:prSet custT="1"/>
      <dgm:spPr/>
      <dgm:t>
        <a:bodyPr anchor="ctr"/>
        <a:lstStyle/>
        <a:p>
          <a:pPr>
            <a:lnSpc>
              <a:spcPts val="3840"/>
            </a:lnSpc>
          </a:pPr>
          <a:r>
            <a:rPr lang="zh-TW" sz="3200"/>
            <a:t>不知道，因為題目沒說。</a:t>
          </a:r>
          <a:endParaRPr lang="en-US" sz="3200"/>
        </a:p>
      </dgm:t>
    </dgm:pt>
    <dgm:pt modelId="{9DE00972-9DBB-46A1-9586-EBF324105E63}" type="parTrans" cxnId="{6F04358E-ADAB-4BCA-9DB5-DA16F9C88C05}">
      <dgm:prSet/>
      <dgm:spPr/>
      <dgm:t>
        <a:bodyPr/>
        <a:lstStyle/>
        <a:p>
          <a:endParaRPr lang="en-US"/>
        </a:p>
      </dgm:t>
    </dgm:pt>
    <dgm:pt modelId="{1D765E2E-37DE-4F0D-B2DE-5C00CB7E0718}" type="sibTrans" cxnId="{6F04358E-ADAB-4BCA-9DB5-DA16F9C88C05}">
      <dgm:prSet phldrT="1" phldr="0"/>
      <dgm:spPr/>
      <dgm:t>
        <a:bodyPr/>
        <a:lstStyle/>
        <a:p>
          <a:r>
            <a:rPr lang="en-US"/>
            <a:t>1</a:t>
          </a:r>
        </a:p>
      </dgm:t>
    </dgm:pt>
    <dgm:pt modelId="{1C0C34A6-03F1-47F6-8798-3DF8327CEBA5}">
      <dgm:prSet custT="1"/>
      <dgm:spPr/>
      <dgm:t>
        <a:bodyPr anchor="ctr"/>
        <a:lstStyle/>
        <a:p>
          <a:pPr>
            <a:lnSpc>
              <a:spcPts val="3840"/>
            </a:lnSpc>
          </a:pPr>
          <a:r>
            <a:rPr lang="zh-TW" sz="3200"/>
            <a:t>沒辦法算出來，</a:t>
          </a:r>
          <a:r>
            <a:rPr lang="en-US" sz="3200"/>
            <a:t>125</a:t>
          </a:r>
          <a:r>
            <a:rPr lang="zh-TW" sz="3200"/>
            <a:t>隻羊和</a:t>
          </a:r>
          <a:r>
            <a:rPr lang="en-US" sz="3200"/>
            <a:t>5</a:t>
          </a:r>
          <a:r>
            <a:rPr lang="zh-TW" sz="3200"/>
            <a:t>隻狗沒有關係。</a:t>
          </a:r>
          <a:endParaRPr lang="en-US" sz="3200"/>
        </a:p>
      </dgm:t>
    </dgm:pt>
    <dgm:pt modelId="{017B1840-492A-40E3-A4A2-A311F42BC1D7}" type="parTrans" cxnId="{3D7DBBC2-41A3-4ADC-885E-C48D54717075}">
      <dgm:prSet/>
      <dgm:spPr/>
      <dgm:t>
        <a:bodyPr/>
        <a:lstStyle/>
        <a:p>
          <a:endParaRPr lang="en-US"/>
        </a:p>
      </dgm:t>
    </dgm:pt>
    <dgm:pt modelId="{EDB6B26E-BE05-4190-9F12-2F9546B0BFC7}" type="sibTrans" cxnId="{3D7DBBC2-41A3-4ADC-885E-C48D54717075}">
      <dgm:prSet phldrT="2" phldr="0"/>
      <dgm:spPr/>
      <dgm:t>
        <a:bodyPr/>
        <a:lstStyle/>
        <a:p>
          <a:r>
            <a:rPr lang="en-US"/>
            <a:t>2</a:t>
          </a:r>
        </a:p>
      </dgm:t>
    </dgm:pt>
    <dgm:pt modelId="{85FD3172-5A43-4091-9FEE-A95A0FA8C71C}">
      <dgm:prSet custT="1"/>
      <dgm:spPr/>
      <dgm:t>
        <a:bodyPr anchor="ctr"/>
        <a:lstStyle/>
        <a:p>
          <a:pPr>
            <a:lnSpc>
              <a:spcPts val="3840"/>
            </a:lnSpc>
          </a:pPr>
          <a:r>
            <a:rPr lang="zh-TW" sz="3200"/>
            <a:t>不知道，看不出來。</a:t>
          </a:r>
          <a:endParaRPr lang="en-US" sz="3200"/>
        </a:p>
      </dgm:t>
    </dgm:pt>
    <dgm:pt modelId="{94BCD1B5-47A6-491E-9F2C-281768FC9A72}" type="parTrans" cxnId="{6D929096-4397-4474-9C98-D5FBDDBF8A02}">
      <dgm:prSet/>
      <dgm:spPr/>
      <dgm:t>
        <a:bodyPr/>
        <a:lstStyle/>
        <a:p>
          <a:endParaRPr lang="en-US"/>
        </a:p>
      </dgm:t>
    </dgm:pt>
    <dgm:pt modelId="{1ED525F2-4FA3-4CD6-8E37-431CE922B08D}" type="sibTrans" cxnId="{6D929096-4397-4474-9C98-D5FBDDBF8A02}">
      <dgm:prSet phldrT="3" phldr="0"/>
      <dgm:spPr/>
      <dgm:t>
        <a:bodyPr/>
        <a:lstStyle/>
        <a:p>
          <a:r>
            <a:rPr lang="en-US"/>
            <a:t>3</a:t>
          </a:r>
        </a:p>
      </dgm:t>
    </dgm:pt>
    <dgm:pt modelId="{2CB3EE1E-2369-4560-A877-DE9E8512813E}">
      <dgm:prSet custT="1"/>
      <dgm:spPr/>
      <dgm:t>
        <a:bodyPr anchor="ctr"/>
        <a:lstStyle/>
        <a:p>
          <a:pPr>
            <a:lnSpc>
              <a:spcPts val="3840"/>
            </a:lnSpc>
            <a:spcAft>
              <a:spcPts val="0"/>
            </a:spcAft>
          </a:pPr>
          <a:r>
            <a:rPr lang="zh-TW" sz="3200"/>
            <a:t>無法確定，沒有提到歲數，或是別人和牧半人的歲數關係。</a:t>
          </a:r>
          <a:endParaRPr lang="en-US" sz="3200"/>
        </a:p>
      </dgm:t>
    </dgm:pt>
    <dgm:pt modelId="{6A059CD3-FB4B-4CB4-B3A1-7BA31D3290B1}" type="parTrans" cxnId="{DFF7AE77-F3FA-48C0-B5DF-CAC990CA1C4A}">
      <dgm:prSet/>
      <dgm:spPr/>
      <dgm:t>
        <a:bodyPr/>
        <a:lstStyle/>
        <a:p>
          <a:endParaRPr lang="en-US"/>
        </a:p>
      </dgm:t>
    </dgm:pt>
    <dgm:pt modelId="{EA6AE059-E5B6-4213-AD91-84A1E81E9606}" type="sibTrans" cxnId="{DFF7AE77-F3FA-48C0-B5DF-CAC990CA1C4A}">
      <dgm:prSet phldrT="4" phldr="0"/>
      <dgm:spPr/>
      <dgm:t>
        <a:bodyPr/>
        <a:lstStyle/>
        <a:p>
          <a:r>
            <a:rPr lang="en-US"/>
            <a:t>4</a:t>
          </a:r>
        </a:p>
      </dgm:t>
    </dgm:pt>
    <dgm:pt modelId="{F27CA380-7ECB-4EA5-8E82-CA88D5DEDA7F}" type="pres">
      <dgm:prSet presAssocID="{DE487415-4991-4271-A30D-7345D85D587D}" presName="Name0" presStyleCnt="0">
        <dgm:presLayoutVars>
          <dgm:animLvl val="lvl"/>
          <dgm:resizeHandles val="exact"/>
        </dgm:presLayoutVars>
      </dgm:prSet>
      <dgm:spPr/>
    </dgm:pt>
    <dgm:pt modelId="{B298090C-317E-4223-AFE4-44A69052FF51}" type="pres">
      <dgm:prSet presAssocID="{5EC2A1B6-A8B1-423A-A665-E6CF1930A943}" presName="compositeNode" presStyleCnt="0">
        <dgm:presLayoutVars>
          <dgm:bulletEnabled val="1"/>
        </dgm:presLayoutVars>
      </dgm:prSet>
      <dgm:spPr/>
    </dgm:pt>
    <dgm:pt modelId="{7D0A8C1C-A705-4417-A1D6-78C8D0649ECA}" type="pres">
      <dgm:prSet presAssocID="{5EC2A1B6-A8B1-423A-A665-E6CF1930A943}" presName="bgRect" presStyleLbl="bgAccFollowNode1" presStyleIdx="0" presStyleCnt="4" custScaleY="120244" custLinFactNeighborX="-34" custLinFactNeighborY="34661"/>
      <dgm:spPr/>
    </dgm:pt>
    <dgm:pt modelId="{2A6C1615-D8E4-4A3E-B19A-6F06F6AE0E5C}" type="pres">
      <dgm:prSet presAssocID="{1D765E2E-37DE-4F0D-B2DE-5C00CB7E0718}" presName="sibTransNodeCircle" presStyleLbl="alignNode1" presStyleIdx="0" presStyleCnt="8" custLinFactNeighborX="-1185" custLinFactNeighborY="-75847">
        <dgm:presLayoutVars>
          <dgm:chMax val="0"/>
          <dgm:bulletEnabled/>
        </dgm:presLayoutVars>
      </dgm:prSet>
      <dgm:spPr/>
    </dgm:pt>
    <dgm:pt modelId="{83963EDF-55F6-4A01-A585-879926EF8DB5}" type="pres">
      <dgm:prSet presAssocID="{5EC2A1B6-A8B1-423A-A665-E6CF1930A943}" presName="bottomLine" presStyleLbl="alignNode1" presStyleIdx="1" presStyleCnt="8" custLinFactY="416255556" custLinFactNeighborX="498" custLinFactNeighborY="416300000">
        <dgm:presLayoutVars/>
      </dgm:prSet>
      <dgm:spPr/>
    </dgm:pt>
    <dgm:pt modelId="{9169E590-3A21-4A53-BD8D-3DF20413424D}" type="pres">
      <dgm:prSet presAssocID="{5EC2A1B6-A8B1-423A-A665-E6CF1930A943}" presName="nodeText" presStyleLbl="bgAccFollowNode1" presStyleIdx="0" presStyleCnt="4">
        <dgm:presLayoutVars>
          <dgm:bulletEnabled val="1"/>
        </dgm:presLayoutVars>
      </dgm:prSet>
      <dgm:spPr/>
    </dgm:pt>
    <dgm:pt modelId="{3A3A2013-AAD7-40C4-B1D4-88F8023DCE29}" type="pres">
      <dgm:prSet presAssocID="{1D765E2E-37DE-4F0D-B2DE-5C00CB7E0718}" presName="sibTrans" presStyleCnt="0"/>
      <dgm:spPr/>
    </dgm:pt>
    <dgm:pt modelId="{E26E21AF-1EF0-4F93-95FD-46B085D6AB63}" type="pres">
      <dgm:prSet presAssocID="{1C0C34A6-03F1-47F6-8798-3DF8327CEBA5}" presName="compositeNode" presStyleCnt="0">
        <dgm:presLayoutVars>
          <dgm:bulletEnabled val="1"/>
        </dgm:presLayoutVars>
      </dgm:prSet>
      <dgm:spPr/>
    </dgm:pt>
    <dgm:pt modelId="{E61ECFBC-6503-47C2-8AC1-85B2FC208003}" type="pres">
      <dgm:prSet presAssocID="{1C0C34A6-03F1-47F6-8798-3DF8327CEBA5}" presName="bgRect" presStyleLbl="bgAccFollowNode1" presStyleIdx="1" presStyleCnt="4" custScaleX="109853" custScaleY="120244" custLinFactNeighborX="2122" custLinFactNeighborY="2407"/>
      <dgm:spPr/>
    </dgm:pt>
    <dgm:pt modelId="{939CD591-B4A8-40B3-9523-C3C819773342}" type="pres">
      <dgm:prSet presAssocID="{EDB6B26E-BE05-4190-9F12-2F9546B0BFC7}" presName="sibTransNodeCircle" presStyleLbl="alignNode1" presStyleIdx="2" presStyleCnt="8" custLinFactNeighborX="-2370" custLinFactNeighborY="-88883">
        <dgm:presLayoutVars>
          <dgm:chMax val="0"/>
          <dgm:bulletEnabled/>
        </dgm:presLayoutVars>
      </dgm:prSet>
      <dgm:spPr/>
    </dgm:pt>
    <dgm:pt modelId="{79CA7493-8D5A-42B7-B223-AD10CFB40CB1}" type="pres">
      <dgm:prSet presAssocID="{1C0C34A6-03F1-47F6-8798-3DF8327CEBA5}" presName="bottomLine" presStyleLbl="alignNode1" presStyleIdx="3" presStyleCnt="8" custLinFactY="479755556" custLinFactNeighborX="-1735" custLinFactNeighborY="479800000">
        <dgm:presLayoutVars/>
      </dgm:prSet>
      <dgm:spPr/>
    </dgm:pt>
    <dgm:pt modelId="{DC54D487-76D4-4BB0-BCBB-95B521C1880B}" type="pres">
      <dgm:prSet presAssocID="{1C0C34A6-03F1-47F6-8798-3DF8327CEBA5}" presName="nodeText" presStyleLbl="bgAccFollowNode1" presStyleIdx="1" presStyleCnt="4">
        <dgm:presLayoutVars>
          <dgm:bulletEnabled val="1"/>
        </dgm:presLayoutVars>
      </dgm:prSet>
      <dgm:spPr/>
    </dgm:pt>
    <dgm:pt modelId="{D4DB4E85-B7E1-463F-926D-4D5AC091A6F0}" type="pres">
      <dgm:prSet presAssocID="{EDB6B26E-BE05-4190-9F12-2F9546B0BFC7}" presName="sibTrans" presStyleCnt="0"/>
      <dgm:spPr/>
    </dgm:pt>
    <dgm:pt modelId="{E0B1D5C2-07E2-40E3-8E74-A292FF2EA65E}" type="pres">
      <dgm:prSet presAssocID="{85FD3172-5A43-4091-9FEE-A95A0FA8C71C}" presName="compositeNode" presStyleCnt="0">
        <dgm:presLayoutVars>
          <dgm:bulletEnabled val="1"/>
        </dgm:presLayoutVars>
      </dgm:prSet>
      <dgm:spPr/>
    </dgm:pt>
    <dgm:pt modelId="{5951076C-AA2F-4401-9B25-E91BF305F15A}" type="pres">
      <dgm:prSet presAssocID="{85FD3172-5A43-4091-9FEE-A95A0FA8C71C}" presName="bgRect" presStyleLbl="bgAccFollowNode1" presStyleIdx="2" presStyleCnt="4" custScaleX="99404" custScaleY="119318" custLinFactNeighborX="5295" custLinFactNeighborY="-642"/>
      <dgm:spPr/>
    </dgm:pt>
    <dgm:pt modelId="{58A501F3-56DC-4AF9-8031-70215C7E45C7}" type="pres">
      <dgm:prSet presAssocID="{1ED525F2-4FA3-4CD6-8E37-431CE922B08D}" presName="sibTransNodeCircle" presStyleLbl="alignNode1" presStyleIdx="4" presStyleCnt="8" custLinFactNeighborX="-1185" custLinFactNeighborY="-91254">
        <dgm:presLayoutVars>
          <dgm:chMax val="0"/>
          <dgm:bulletEnabled/>
        </dgm:presLayoutVars>
      </dgm:prSet>
      <dgm:spPr/>
    </dgm:pt>
    <dgm:pt modelId="{ABF10034-6008-42C8-8106-BF5028F1B85F}" type="pres">
      <dgm:prSet presAssocID="{85FD3172-5A43-4091-9FEE-A95A0FA8C71C}" presName="bottomLine" presStyleLbl="alignNode1" presStyleIdx="5" presStyleCnt="8" custLinFactY="515011112" custLinFactNeighborX="3145" custLinFactNeighborY="515100000">
        <dgm:presLayoutVars/>
      </dgm:prSet>
      <dgm:spPr/>
    </dgm:pt>
    <dgm:pt modelId="{F98E5455-1F2C-4918-A8CC-5307E0C776AC}" type="pres">
      <dgm:prSet presAssocID="{85FD3172-5A43-4091-9FEE-A95A0FA8C71C}" presName="nodeText" presStyleLbl="bgAccFollowNode1" presStyleIdx="2" presStyleCnt="4">
        <dgm:presLayoutVars>
          <dgm:bulletEnabled val="1"/>
        </dgm:presLayoutVars>
      </dgm:prSet>
      <dgm:spPr/>
    </dgm:pt>
    <dgm:pt modelId="{228A9365-CE1F-45D2-B76F-0D0E93F3112D}" type="pres">
      <dgm:prSet presAssocID="{1ED525F2-4FA3-4CD6-8E37-431CE922B08D}" presName="sibTrans" presStyleCnt="0"/>
      <dgm:spPr/>
    </dgm:pt>
    <dgm:pt modelId="{7EAFD410-2EA2-492E-8C4F-4588500BEE7A}" type="pres">
      <dgm:prSet presAssocID="{2CB3EE1E-2369-4560-A877-DE9E8512813E}" presName="compositeNode" presStyleCnt="0">
        <dgm:presLayoutVars>
          <dgm:bulletEnabled val="1"/>
        </dgm:presLayoutVars>
      </dgm:prSet>
      <dgm:spPr/>
    </dgm:pt>
    <dgm:pt modelId="{A0B62980-01FB-465D-BBFA-270FC230BB4E}" type="pres">
      <dgm:prSet presAssocID="{2CB3EE1E-2369-4560-A877-DE9E8512813E}" presName="bgRect" presStyleLbl="bgAccFollowNode1" presStyleIdx="3" presStyleCnt="4" custScaleX="108007" custScaleY="120244" custLinFactNeighborX="1921"/>
      <dgm:spPr/>
    </dgm:pt>
    <dgm:pt modelId="{E9C6DE2C-4865-43A2-BAF7-54AED6F45C00}" type="pres">
      <dgm:prSet presAssocID="{EA6AE059-E5B6-4213-AD91-84A1E81E9606}" presName="sibTransNodeCircle" presStyleLbl="alignNode1" presStyleIdx="6" presStyleCnt="8" custLinFactNeighborX="-1185" custLinFactNeighborY="-97179">
        <dgm:presLayoutVars>
          <dgm:chMax val="0"/>
          <dgm:bulletEnabled/>
        </dgm:presLayoutVars>
      </dgm:prSet>
      <dgm:spPr/>
    </dgm:pt>
    <dgm:pt modelId="{6F16EE0B-ABD2-4AD1-A379-3DE789DD2702}" type="pres">
      <dgm:prSet presAssocID="{2CB3EE1E-2369-4560-A877-DE9E8512813E}" presName="bottomLine" presStyleLbl="alignNode1" presStyleIdx="7" presStyleCnt="8" custLinFactY="430377778" custLinFactNeighborX="1493" custLinFactNeighborY="430400000">
        <dgm:presLayoutVars/>
      </dgm:prSet>
      <dgm:spPr/>
    </dgm:pt>
    <dgm:pt modelId="{8592D39E-01B8-4FC1-B11D-3A8B95EC476A}" type="pres">
      <dgm:prSet presAssocID="{2CB3EE1E-2369-4560-A877-DE9E8512813E}" presName="nodeText" presStyleLbl="bgAccFollowNode1" presStyleIdx="3" presStyleCnt="4">
        <dgm:presLayoutVars>
          <dgm:bulletEnabled val="1"/>
        </dgm:presLayoutVars>
      </dgm:prSet>
      <dgm:spPr/>
    </dgm:pt>
  </dgm:ptLst>
  <dgm:cxnLst>
    <dgm:cxn modelId="{73B90214-6ED1-4D41-BE86-B8E6A2BAD525}" type="presOf" srcId="{DE487415-4991-4271-A30D-7345D85D587D}" destId="{F27CA380-7ECB-4EA5-8E82-CA88D5DEDA7F}" srcOrd="0" destOrd="0" presId="urn:microsoft.com/office/officeart/2016/7/layout/BasicLinearProcessNumbered"/>
    <dgm:cxn modelId="{587C2D30-6FA3-4096-B694-99C9BE0CA5E2}" type="presOf" srcId="{85FD3172-5A43-4091-9FEE-A95A0FA8C71C}" destId="{F98E5455-1F2C-4918-A8CC-5307E0C776AC}" srcOrd="1" destOrd="0" presId="urn:microsoft.com/office/officeart/2016/7/layout/BasicLinearProcessNumbered"/>
    <dgm:cxn modelId="{A800C834-0D75-488E-9D35-7C7645CFC24C}" type="presOf" srcId="{85FD3172-5A43-4091-9FEE-A95A0FA8C71C}" destId="{5951076C-AA2F-4401-9B25-E91BF305F15A}" srcOrd="0" destOrd="0" presId="urn:microsoft.com/office/officeart/2016/7/layout/BasicLinearProcessNumbered"/>
    <dgm:cxn modelId="{1C661D6C-8AF7-4865-8F82-F5BC1A430CD3}" type="presOf" srcId="{1C0C34A6-03F1-47F6-8798-3DF8327CEBA5}" destId="{DC54D487-76D4-4BB0-BCBB-95B521C1880B}" srcOrd="1" destOrd="0" presId="urn:microsoft.com/office/officeart/2016/7/layout/BasicLinearProcessNumbered"/>
    <dgm:cxn modelId="{4FA8244D-E63E-4398-A5ED-30FD7430A299}" type="presOf" srcId="{2CB3EE1E-2369-4560-A877-DE9E8512813E}" destId="{8592D39E-01B8-4FC1-B11D-3A8B95EC476A}" srcOrd="1" destOrd="0" presId="urn:microsoft.com/office/officeart/2016/7/layout/BasicLinearProcessNumbered"/>
    <dgm:cxn modelId="{BAEB0E50-1773-4592-8415-8257A5158ADC}" type="presOf" srcId="{5EC2A1B6-A8B1-423A-A665-E6CF1930A943}" destId="{7D0A8C1C-A705-4417-A1D6-78C8D0649ECA}" srcOrd="0" destOrd="0" presId="urn:microsoft.com/office/officeart/2016/7/layout/BasicLinearProcessNumbered"/>
    <dgm:cxn modelId="{DFF7AE77-F3FA-48C0-B5DF-CAC990CA1C4A}" srcId="{DE487415-4991-4271-A30D-7345D85D587D}" destId="{2CB3EE1E-2369-4560-A877-DE9E8512813E}" srcOrd="3" destOrd="0" parTransId="{6A059CD3-FB4B-4CB4-B3A1-7BA31D3290B1}" sibTransId="{EA6AE059-E5B6-4213-AD91-84A1E81E9606}"/>
    <dgm:cxn modelId="{4094795A-4246-4FED-80D1-267AA4705EC2}" type="presOf" srcId="{EA6AE059-E5B6-4213-AD91-84A1E81E9606}" destId="{E9C6DE2C-4865-43A2-BAF7-54AED6F45C00}" srcOrd="0" destOrd="0" presId="urn:microsoft.com/office/officeart/2016/7/layout/BasicLinearProcessNumbered"/>
    <dgm:cxn modelId="{B8B00381-3B94-4672-BD05-A8774F445142}" type="presOf" srcId="{2CB3EE1E-2369-4560-A877-DE9E8512813E}" destId="{A0B62980-01FB-465D-BBFA-270FC230BB4E}" srcOrd="0" destOrd="0" presId="urn:microsoft.com/office/officeart/2016/7/layout/BasicLinearProcessNumbered"/>
    <dgm:cxn modelId="{2E519389-5473-4CC7-988A-411E7C5F85C8}" type="presOf" srcId="{1C0C34A6-03F1-47F6-8798-3DF8327CEBA5}" destId="{E61ECFBC-6503-47C2-8AC1-85B2FC208003}" srcOrd="0" destOrd="0" presId="urn:microsoft.com/office/officeart/2016/7/layout/BasicLinearProcessNumbered"/>
    <dgm:cxn modelId="{6F04358E-ADAB-4BCA-9DB5-DA16F9C88C05}" srcId="{DE487415-4991-4271-A30D-7345D85D587D}" destId="{5EC2A1B6-A8B1-423A-A665-E6CF1930A943}" srcOrd="0" destOrd="0" parTransId="{9DE00972-9DBB-46A1-9586-EBF324105E63}" sibTransId="{1D765E2E-37DE-4F0D-B2DE-5C00CB7E0718}"/>
    <dgm:cxn modelId="{6D929096-4397-4474-9C98-D5FBDDBF8A02}" srcId="{DE487415-4991-4271-A30D-7345D85D587D}" destId="{85FD3172-5A43-4091-9FEE-A95A0FA8C71C}" srcOrd="2" destOrd="0" parTransId="{94BCD1B5-47A6-491E-9F2C-281768FC9A72}" sibTransId="{1ED525F2-4FA3-4CD6-8E37-431CE922B08D}"/>
    <dgm:cxn modelId="{CAC961BE-F2E6-4B66-83E6-241C6E24F432}" type="presOf" srcId="{EDB6B26E-BE05-4190-9F12-2F9546B0BFC7}" destId="{939CD591-B4A8-40B3-9523-C3C819773342}" srcOrd="0" destOrd="0" presId="urn:microsoft.com/office/officeart/2016/7/layout/BasicLinearProcessNumbered"/>
    <dgm:cxn modelId="{DBF750C0-86E0-4F6C-9F11-93E970825A15}" type="presOf" srcId="{5EC2A1B6-A8B1-423A-A665-E6CF1930A943}" destId="{9169E590-3A21-4A53-BD8D-3DF20413424D}" srcOrd="1" destOrd="0" presId="urn:microsoft.com/office/officeart/2016/7/layout/BasicLinearProcessNumbered"/>
    <dgm:cxn modelId="{3D7DBBC2-41A3-4ADC-885E-C48D54717075}" srcId="{DE487415-4991-4271-A30D-7345D85D587D}" destId="{1C0C34A6-03F1-47F6-8798-3DF8327CEBA5}" srcOrd="1" destOrd="0" parTransId="{017B1840-492A-40E3-A4A2-A311F42BC1D7}" sibTransId="{EDB6B26E-BE05-4190-9F12-2F9546B0BFC7}"/>
    <dgm:cxn modelId="{71F6FEC2-0D59-4F33-BF8A-0A50052CDB1B}" type="presOf" srcId="{1ED525F2-4FA3-4CD6-8E37-431CE922B08D}" destId="{58A501F3-56DC-4AF9-8031-70215C7E45C7}" srcOrd="0" destOrd="0" presId="urn:microsoft.com/office/officeart/2016/7/layout/BasicLinearProcessNumbered"/>
    <dgm:cxn modelId="{6FAA02D6-CF05-4F57-9C8B-CD4482D3D2CD}" type="presOf" srcId="{1D765E2E-37DE-4F0D-B2DE-5C00CB7E0718}" destId="{2A6C1615-D8E4-4A3E-B19A-6F06F6AE0E5C}" srcOrd="0" destOrd="0" presId="urn:microsoft.com/office/officeart/2016/7/layout/BasicLinearProcessNumbered"/>
    <dgm:cxn modelId="{24E0B06A-9231-4C56-A929-A3E2EE62BE8F}" type="presParOf" srcId="{F27CA380-7ECB-4EA5-8E82-CA88D5DEDA7F}" destId="{B298090C-317E-4223-AFE4-44A69052FF51}" srcOrd="0" destOrd="0" presId="urn:microsoft.com/office/officeart/2016/7/layout/BasicLinearProcessNumbered"/>
    <dgm:cxn modelId="{EDE7A47C-5791-47E0-A349-AF061ED9F73B}" type="presParOf" srcId="{B298090C-317E-4223-AFE4-44A69052FF51}" destId="{7D0A8C1C-A705-4417-A1D6-78C8D0649ECA}" srcOrd="0" destOrd="0" presId="urn:microsoft.com/office/officeart/2016/7/layout/BasicLinearProcessNumbered"/>
    <dgm:cxn modelId="{28424D86-C4A4-4AA4-A62D-35D6FF1CEF3E}" type="presParOf" srcId="{B298090C-317E-4223-AFE4-44A69052FF51}" destId="{2A6C1615-D8E4-4A3E-B19A-6F06F6AE0E5C}" srcOrd="1" destOrd="0" presId="urn:microsoft.com/office/officeart/2016/7/layout/BasicLinearProcessNumbered"/>
    <dgm:cxn modelId="{630A89F5-7613-456E-B3C8-534E9FFC7A25}" type="presParOf" srcId="{B298090C-317E-4223-AFE4-44A69052FF51}" destId="{83963EDF-55F6-4A01-A585-879926EF8DB5}" srcOrd="2" destOrd="0" presId="urn:microsoft.com/office/officeart/2016/7/layout/BasicLinearProcessNumbered"/>
    <dgm:cxn modelId="{2C40EECF-0AFD-4C9D-8740-E90F42DBD9B0}" type="presParOf" srcId="{B298090C-317E-4223-AFE4-44A69052FF51}" destId="{9169E590-3A21-4A53-BD8D-3DF20413424D}" srcOrd="3" destOrd="0" presId="urn:microsoft.com/office/officeart/2016/7/layout/BasicLinearProcessNumbered"/>
    <dgm:cxn modelId="{2333FB7F-E6DA-4884-92F3-BE08D0334E6B}" type="presParOf" srcId="{F27CA380-7ECB-4EA5-8E82-CA88D5DEDA7F}" destId="{3A3A2013-AAD7-40C4-B1D4-88F8023DCE29}" srcOrd="1" destOrd="0" presId="urn:microsoft.com/office/officeart/2016/7/layout/BasicLinearProcessNumbered"/>
    <dgm:cxn modelId="{B7F99603-344E-4C03-8A9D-5C47AA5264EF}" type="presParOf" srcId="{F27CA380-7ECB-4EA5-8E82-CA88D5DEDA7F}" destId="{E26E21AF-1EF0-4F93-95FD-46B085D6AB63}" srcOrd="2" destOrd="0" presId="urn:microsoft.com/office/officeart/2016/7/layout/BasicLinearProcessNumbered"/>
    <dgm:cxn modelId="{80755A37-B7AE-442A-9C90-860BC735A151}" type="presParOf" srcId="{E26E21AF-1EF0-4F93-95FD-46B085D6AB63}" destId="{E61ECFBC-6503-47C2-8AC1-85B2FC208003}" srcOrd="0" destOrd="0" presId="urn:microsoft.com/office/officeart/2016/7/layout/BasicLinearProcessNumbered"/>
    <dgm:cxn modelId="{8BD0CD01-9E22-4D02-9689-0900329AC9E3}" type="presParOf" srcId="{E26E21AF-1EF0-4F93-95FD-46B085D6AB63}" destId="{939CD591-B4A8-40B3-9523-C3C819773342}" srcOrd="1" destOrd="0" presId="urn:microsoft.com/office/officeart/2016/7/layout/BasicLinearProcessNumbered"/>
    <dgm:cxn modelId="{1D379E84-9B74-4C1D-912C-FDE716FCF91A}" type="presParOf" srcId="{E26E21AF-1EF0-4F93-95FD-46B085D6AB63}" destId="{79CA7493-8D5A-42B7-B223-AD10CFB40CB1}" srcOrd="2" destOrd="0" presId="urn:microsoft.com/office/officeart/2016/7/layout/BasicLinearProcessNumbered"/>
    <dgm:cxn modelId="{256E69BA-0E9E-4F09-B2AB-2029DE63EBC2}" type="presParOf" srcId="{E26E21AF-1EF0-4F93-95FD-46B085D6AB63}" destId="{DC54D487-76D4-4BB0-BCBB-95B521C1880B}" srcOrd="3" destOrd="0" presId="urn:microsoft.com/office/officeart/2016/7/layout/BasicLinearProcessNumbered"/>
    <dgm:cxn modelId="{B157DB81-579F-44F7-A8F4-71E535484D3E}" type="presParOf" srcId="{F27CA380-7ECB-4EA5-8E82-CA88D5DEDA7F}" destId="{D4DB4E85-B7E1-463F-926D-4D5AC091A6F0}" srcOrd="3" destOrd="0" presId="urn:microsoft.com/office/officeart/2016/7/layout/BasicLinearProcessNumbered"/>
    <dgm:cxn modelId="{428DEB16-1539-4756-A64B-920ED04C315F}" type="presParOf" srcId="{F27CA380-7ECB-4EA5-8E82-CA88D5DEDA7F}" destId="{E0B1D5C2-07E2-40E3-8E74-A292FF2EA65E}" srcOrd="4" destOrd="0" presId="urn:microsoft.com/office/officeart/2016/7/layout/BasicLinearProcessNumbered"/>
    <dgm:cxn modelId="{0E91B45D-C39D-4988-8D84-A452108FC970}" type="presParOf" srcId="{E0B1D5C2-07E2-40E3-8E74-A292FF2EA65E}" destId="{5951076C-AA2F-4401-9B25-E91BF305F15A}" srcOrd="0" destOrd="0" presId="urn:microsoft.com/office/officeart/2016/7/layout/BasicLinearProcessNumbered"/>
    <dgm:cxn modelId="{4591121E-A6D0-48A8-AE5A-078B1411AA97}" type="presParOf" srcId="{E0B1D5C2-07E2-40E3-8E74-A292FF2EA65E}" destId="{58A501F3-56DC-4AF9-8031-70215C7E45C7}" srcOrd="1" destOrd="0" presId="urn:microsoft.com/office/officeart/2016/7/layout/BasicLinearProcessNumbered"/>
    <dgm:cxn modelId="{18B89CA3-3A11-4B43-925F-F2BA54B6798B}" type="presParOf" srcId="{E0B1D5C2-07E2-40E3-8E74-A292FF2EA65E}" destId="{ABF10034-6008-42C8-8106-BF5028F1B85F}" srcOrd="2" destOrd="0" presId="urn:microsoft.com/office/officeart/2016/7/layout/BasicLinearProcessNumbered"/>
    <dgm:cxn modelId="{916F8A10-00AC-4E4E-8678-C4BCBB46F000}" type="presParOf" srcId="{E0B1D5C2-07E2-40E3-8E74-A292FF2EA65E}" destId="{F98E5455-1F2C-4918-A8CC-5307E0C776AC}" srcOrd="3" destOrd="0" presId="urn:microsoft.com/office/officeart/2016/7/layout/BasicLinearProcessNumbered"/>
    <dgm:cxn modelId="{F72B5E41-CFA1-494D-BDDC-9A9174214C2B}" type="presParOf" srcId="{F27CA380-7ECB-4EA5-8E82-CA88D5DEDA7F}" destId="{228A9365-CE1F-45D2-B76F-0D0E93F3112D}" srcOrd="5" destOrd="0" presId="urn:microsoft.com/office/officeart/2016/7/layout/BasicLinearProcessNumbered"/>
    <dgm:cxn modelId="{D38B7E2D-FD76-4EA6-A2BF-705EED1D2622}" type="presParOf" srcId="{F27CA380-7ECB-4EA5-8E82-CA88D5DEDA7F}" destId="{7EAFD410-2EA2-492E-8C4F-4588500BEE7A}" srcOrd="6" destOrd="0" presId="urn:microsoft.com/office/officeart/2016/7/layout/BasicLinearProcessNumbered"/>
    <dgm:cxn modelId="{D7C730CC-40FA-4F40-851F-57F846C9EAB8}" type="presParOf" srcId="{7EAFD410-2EA2-492E-8C4F-4588500BEE7A}" destId="{A0B62980-01FB-465D-BBFA-270FC230BB4E}" srcOrd="0" destOrd="0" presId="urn:microsoft.com/office/officeart/2016/7/layout/BasicLinearProcessNumbered"/>
    <dgm:cxn modelId="{173028CA-BC38-4CE7-A86E-9AC55C424F06}" type="presParOf" srcId="{7EAFD410-2EA2-492E-8C4F-4588500BEE7A}" destId="{E9C6DE2C-4865-43A2-BAF7-54AED6F45C00}" srcOrd="1" destOrd="0" presId="urn:microsoft.com/office/officeart/2016/7/layout/BasicLinearProcessNumbered"/>
    <dgm:cxn modelId="{C1793CE4-79E0-4FA7-9F60-3A28AE78197F}" type="presParOf" srcId="{7EAFD410-2EA2-492E-8C4F-4588500BEE7A}" destId="{6F16EE0B-ABD2-4AD1-A379-3DE789DD2702}" srcOrd="2" destOrd="0" presId="urn:microsoft.com/office/officeart/2016/7/layout/BasicLinearProcessNumbered"/>
    <dgm:cxn modelId="{38CC13E7-1F7A-4201-86E3-64FE2F755717}" type="presParOf" srcId="{7EAFD410-2EA2-492E-8C4F-4588500BEE7A}" destId="{8592D39E-01B8-4FC1-B11D-3A8B95EC476A}"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1D8D37-2F8B-4851-989D-957C147777F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995963C1-74B3-440C-849F-ECBDCFD5A5A5}">
      <dgm:prSet custT="1"/>
      <dgm:spPr/>
      <dgm:t>
        <a:bodyPr/>
        <a:lstStyle/>
        <a:p>
          <a:r>
            <a:rPr lang="en-US" sz="3200"/>
            <a:t>25</a:t>
          </a:r>
          <a:r>
            <a:rPr lang="zh-TW" sz="3200"/>
            <a:t>歲，有可能牧羊人養了用自己年記來養的羊和狗。</a:t>
          </a:r>
          <a:endParaRPr lang="en-US" sz="3200"/>
        </a:p>
      </dgm:t>
    </dgm:pt>
    <dgm:pt modelId="{AB418B94-79E8-41B7-8227-D0B0968993EB}" type="parTrans" cxnId="{01CB4B8F-F9DC-4C6C-A9FF-21D3292437A2}">
      <dgm:prSet/>
      <dgm:spPr/>
      <dgm:t>
        <a:bodyPr/>
        <a:lstStyle/>
        <a:p>
          <a:endParaRPr lang="en-US" sz="3200"/>
        </a:p>
      </dgm:t>
    </dgm:pt>
    <dgm:pt modelId="{11FCE48C-74F4-4981-98AC-2A651397F77D}" type="sibTrans" cxnId="{01CB4B8F-F9DC-4C6C-A9FF-21D3292437A2}">
      <dgm:prSet/>
      <dgm:spPr/>
      <dgm:t>
        <a:bodyPr/>
        <a:lstStyle/>
        <a:p>
          <a:endParaRPr lang="en-US" sz="3200"/>
        </a:p>
      </dgm:t>
    </dgm:pt>
    <dgm:pt modelId="{AF526AFF-759D-474F-8C7A-E458A53D64F6}">
      <dgm:prSet custT="1"/>
      <dgm:spPr/>
      <dgm:t>
        <a:bodyPr/>
        <a:lstStyle/>
        <a:p>
          <a:r>
            <a:rPr lang="zh-TW" sz="3200">
              <a:highlight>
                <a:srgbClr val="FFE0B4"/>
              </a:highlight>
            </a:rPr>
            <a:t>我覺得牧羊人</a:t>
          </a:r>
          <a:r>
            <a:rPr lang="en-US" sz="3200">
              <a:highlight>
                <a:srgbClr val="FFE0B4"/>
              </a:highlight>
            </a:rPr>
            <a:t>25</a:t>
          </a:r>
          <a:r>
            <a:rPr lang="zh-TW" sz="3200">
              <a:highlight>
                <a:srgbClr val="FFE0B4"/>
              </a:highlight>
            </a:rPr>
            <a:t>歲，理由</a:t>
          </a:r>
          <a:r>
            <a:rPr lang="en-US" sz="3200">
              <a:highlight>
                <a:srgbClr val="FFE0B4"/>
              </a:highlight>
            </a:rPr>
            <a:t>125÷5=25</a:t>
          </a:r>
        </a:p>
      </dgm:t>
    </dgm:pt>
    <dgm:pt modelId="{8BEEC99D-8922-49C3-B15D-101B16F168C4}" type="parTrans" cxnId="{553998C7-965F-4BC2-A6F2-A2407B577A0D}">
      <dgm:prSet/>
      <dgm:spPr/>
      <dgm:t>
        <a:bodyPr/>
        <a:lstStyle/>
        <a:p>
          <a:endParaRPr lang="en-US" sz="3200"/>
        </a:p>
      </dgm:t>
    </dgm:pt>
    <dgm:pt modelId="{FC074CAF-49AD-4A52-9BFE-9D20DEC5BDAB}" type="sibTrans" cxnId="{553998C7-965F-4BC2-A6F2-A2407B577A0D}">
      <dgm:prSet/>
      <dgm:spPr/>
      <dgm:t>
        <a:bodyPr/>
        <a:lstStyle/>
        <a:p>
          <a:endParaRPr lang="en-US" sz="3200"/>
        </a:p>
      </dgm:t>
    </dgm:pt>
    <dgm:pt modelId="{8738DD35-16BB-4267-8DC0-5B8A3BC86F5E}">
      <dgm:prSet custT="1"/>
      <dgm:spPr/>
      <dgm:t>
        <a:bodyPr/>
        <a:lstStyle/>
        <a:p>
          <a:r>
            <a:rPr lang="zh-TW" sz="3200"/>
            <a:t>因為我覺得</a:t>
          </a:r>
          <a:r>
            <a:rPr lang="en-US" sz="3200"/>
            <a:t>125</a:t>
          </a:r>
          <a:r>
            <a:rPr lang="zh-TW" sz="3200"/>
            <a:t>隻羊和</a:t>
          </a:r>
          <a:r>
            <a:rPr lang="en-US" sz="3200"/>
            <a:t>5</a:t>
          </a:r>
          <a:r>
            <a:rPr lang="zh-TW" sz="3200"/>
            <a:t>隻狗，應該和牧羊人的年紀應該有關係。</a:t>
          </a:r>
          <a:endParaRPr lang="en-US" sz="3200"/>
        </a:p>
      </dgm:t>
    </dgm:pt>
    <dgm:pt modelId="{0B8D950C-3E46-4C7F-8C9E-3844A4891D47}" type="parTrans" cxnId="{3B80ED25-EF52-44A3-BB40-5AF696157677}">
      <dgm:prSet/>
      <dgm:spPr/>
      <dgm:t>
        <a:bodyPr/>
        <a:lstStyle/>
        <a:p>
          <a:endParaRPr lang="en-US" sz="3200"/>
        </a:p>
      </dgm:t>
    </dgm:pt>
    <dgm:pt modelId="{112C5CFB-DE0A-4A77-A8A1-0724277B00C8}" type="sibTrans" cxnId="{3B80ED25-EF52-44A3-BB40-5AF696157677}">
      <dgm:prSet/>
      <dgm:spPr/>
      <dgm:t>
        <a:bodyPr/>
        <a:lstStyle/>
        <a:p>
          <a:endParaRPr lang="en-US" sz="3200"/>
        </a:p>
      </dgm:t>
    </dgm:pt>
    <dgm:pt modelId="{C1FA54D2-577C-4282-9BB7-D7241E8245E1}">
      <dgm:prSet custT="1"/>
      <dgm:spPr/>
      <dgm:t>
        <a:bodyPr/>
        <a:lstStyle/>
        <a:p>
          <a:r>
            <a:rPr lang="zh-TW" sz="3200">
              <a:highlight>
                <a:srgbClr val="FFE0B4"/>
              </a:highlight>
            </a:rPr>
            <a:t>用乘的太大，所以用除的。</a:t>
          </a:r>
          <a:endParaRPr lang="en-US" sz="3200">
            <a:highlight>
              <a:srgbClr val="FFE0B4"/>
            </a:highlight>
          </a:endParaRPr>
        </a:p>
      </dgm:t>
    </dgm:pt>
    <dgm:pt modelId="{BB321B4C-DC02-438A-BB5C-9CCC275E178E}" type="parTrans" cxnId="{F41F2A7B-6168-4326-A400-8CB36779DCDA}">
      <dgm:prSet/>
      <dgm:spPr/>
      <dgm:t>
        <a:bodyPr/>
        <a:lstStyle/>
        <a:p>
          <a:endParaRPr lang="en-US" sz="3200"/>
        </a:p>
      </dgm:t>
    </dgm:pt>
    <dgm:pt modelId="{B6C6B352-7C26-429F-8AAF-19151E28799D}" type="sibTrans" cxnId="{F41F2A7B-6168-4326-A400-8CB36779DCDA}">
      <dgm:prSet/>
      <dgm:spPr/>
      <dgm:t>
        <a:bodyPr/>
        <a:lstStyle/>
        <a:p>
          <a:endParaRPr lang="en-US" sz="3200"/>
        </a:p>
      </dgm:t>
    </dgm:pt>
    <dgm:pt modelId="{BFD51346-AE61-43C4-AF56-6112DED415D2}">
      <dgm:prSet custT="1"/>
      <dgm:spPr/>
      <dgm:t>
        <a:bodyPr/>
        <a:lstStyle/>
        <a:p>
          <a:r>
            <a:rPr lang="zh-TW" sz="3200"/>
            <a:t>我猜測這位牧羊人很年輕，</a:t>
          </a:r>
          <a:r>
            <a:rPr lang="zh-TW" sz="3200" b="0">
              <a:solidFill>
                <a:srgbClr val="C00000"/>
              </a:solidFill>
            </a:rPr>
            <a:t>將羊</a:t>
          </a:r>
          <a:r>
            <a:rPr lang="zh-TW" sz="3600" b="1">
              <a:solidFill>
                <a:srgbClr val="7030A0"/>
              </a:solidFill>
            </a:rPr>
            <a:t>除</a:t>
          </a:r>
          <a:r>
            <a:rPr lang="zh-TW" sz="3200" b="0">
              <a:solidFill>
                <a:srgbClr val="C00000"/>
              </a:solidFill>
            </a:rPr>
            <a:t>狗</a:t>
          </a:r>
          <a:r>
            <a:rPr lang="zh-TW" sz="3200"/>
            <a:t>。</a:t>
          </a:r>
          <a:endParaRPr lang="en-US" sz="3200"/>
        </a:p>
      </dgm:t>
    </dgm:pt>
    <dgm:pt modelId="{0627F3AA-8BEA-4EA4-96DC-56F4379AADBE}" type="parTrans" cxnId="{25DC01DB-5392-42EF-9FF4-A79EE5D238E6}">
      <dgm:prSet/>
      <dgm:spPr/>
      <dgm:t>
        <a:bodyPr/>
        <a:lstStyle/>
        <a:p>
          <a:endParaRPr lang="en-US" sz="3200"/>
        </a:p>
      </dgm:t>
    </dgm:pt>
    <dgm:pt modelId="{93DF512E-FA22-41D4-B21C-9DD337C42080}" type="sibTrans" cxnId="{25DC01DB-5392-42EF-9FF4-A79EE5D238E6}">
      <dgm:prSet/>
      <dgm:spPr/>
      <dgm:t>
        <a:bodyPr/>
        <a:lstStyle/>
        <a:p>
          <a:endParaRPr lang="en-US" sz="3200"/>
        </a:p>
      </dgm:t>
    </dgm:pt>
    <dgm:pt modelId="{E7899647-7AB4-4A98-A931-1223746EB450}" type="pres">
      <dgm:prSet presAssocID="{5A1D8D37-2F8B-4851-989D-957C147777F3}" presName="vert0" presStyleCnt="0">
        <dgm:presLayoutVars>
          <dgm:dir/>
          <dgm:animOne val="branch"/>
          <dgm:animLvl val="lvl"/>
        </dgm:presLayoutVars>
      </dgm:prSet>
      <dgm:spPr/>
    </dgm:pt>
    <dgm:pt modelId="{74B2E1A7-7277-4D58-8D71-631B1E51645A}" type="pres">
      <dgm:prSet presAssocID="{995963C1-74B3-440C-849F-ECBDCFD5A5A5}" presName="thickLine" presStyleLbl="alignNode1" presStyleIdx="0" presStyleCnt="5"/>
      <dgm:spPr/>
    </dgm:pt>
    <dgm:pt modelId="{FD6CC02D-ED1D-4BDA-81FE-F3F27FBB7C6B}" type="pres">
      <dgm:prSet presAssocID="{995963C1-74B3-440C-849F-ECBDCFD5A5A5}" presName="horz1" presStyleCnt="0"/>
      <dgm:spPr/>
    </dgm:pt>
    <dgm:pt modelId="{791D842C-D5DA-4682-A168-7478232AB707}" type="pres">
      <dgm:prSet presAssocID="{995963C1-74B3-440C-849F-ECBDCFD5A5A5}" presName="tx1" presStyleLbl="revTx" presStyleIdx="0" presStyleCnt="5"/>
      <dgm:spPr/>
    </dgm:pt>
    <dgm:pt modelId="{158242B1-AE7C-4462-B9EF-60B011B9B23A}" type="pres">
      <dgm:prSet presAssocID="{995963C1-74B3-440C-849F-ECBDCFD5A5A5}" presName="vert1" presStyleCnt="0"/>
      <dgm:spPr/>
    </dgm:pt>
    <dgm:pt modelId="{ECEB480F-3AE5-467B-83BD-93D7F74A725E}" type="pres">
      <dgm:prSet presAssocID="{AF526AFF-759D-474F-8C7A-E458A53D64F6}" presName="thickLine" presStyleLbl="alignNode1" presStyleIdx="1" presStyleCnt="5"/>
      <dgm:spPr/>
    </dgm:pt>
    <dgm:pt modelId="{3C0A2907-A719-4F8E-AF2A-75C2D2036C42}" type="pres">
      <dgm:prSet presAssocID="{AF526AFF-759D-474F-8C7A-E458A53D64F6}" presName="horz1" presStyleCnt="0"/>
      <dgm:spPr/>
    </dgm:pt>
    <dgm:pt modelId="{39C019B4-59C3-4E8C-AF07-EAE5270F661A}" type="pres">
      <dgm:prSet presAssocID="{AF526AFF-759D-474F-8C7A-E458A53D64F6}" presName="tx1" presStyleLbl="revTx" presStyleIdx="1" presStyleCnt="5"/>
      <dgm:spPr/>
    </dgm:pt>
    <dgm:pt modelId="{2EEA3A0B-26A4-48B6-8F42-442EA943EDC0}" type="pres">
      <dgm:prSet presAssocID="{AF526AFF-759D-474F-8C7A-E458A53D64F6}" presName="vert1" presStyleCnt="0"/>
      <dgm:spPr/>
    </dgm:pt>
    <dgm:pt modelId="{F09464F1-C6C4-4D79-A01D-BC76538B2F34}" type="pres">
      <dgm:prSet presAssocID="{8738DD35-16BB-4267-8DC0-5B8A3BC86F5E}" presName="thickLine" presStyleLbl="alignNode1" presStyleIdx="2" presStyleCnt="5"/>
      <dgm:spPr/>
    </dgm:pt>
    <dgm:pt modelId="{20196ABD-F99F-424B-9AFB-67926EBED602}" type="pres">
      <dgm:prSet presAssocID="{8738DD35-16BB-4267-8DC0-5B8A3BC86F5E}" presName="horz1" presStyleCnt="0"/>
      <dgm:spPr/>
    </dgm:pt>
    <dgm:pt modelId="{1DC24114-A33A-452C-9AFE-A682417C29BF}" type="pres">
      <dgm:prSet presAssocID="{8738DD35-16BB-4267-8DC0-5B8A3BC86F5E}" presName="tx1" presStyleLbl="revTx" presStyleIdx="2" presStyleCnt="5"/>
      <dgm:spPr/>
    </dgm:pt>
    <dgm:pt modelId="{A4604990-34A7-48C2-B314-2AA924FAC10F}" type="pres">
      <dgm:prSet presAssocID="{8738DD35-16BB-4267-8DC0-5B8A3BC86F5E}" presName="vert1" presStyleCnt="0"/>
      <dgm:spPr/>
    </dgm:pt>
    <dgm:pt modelId="{E56EEC05-86DD-4318-9C59-83BB387CEF40}" type="pres">
      <dgm:prSet presAssocID="{C1FA54D2-577C-4282-9BB7-D7241E8245E1}" presName="thickLine" presStyleLbl="alignNode1" presStyleIdx="3" presStyleCnt="5"/>
      <dgm:spPr/>
    </dgm:pt>
    <dgm:pt modelId="{374F11AA-C233-4C80-BA5E-F494F5E9ACA0}" type="pres">
      <dgm:prSet presAssocID="{C1FA54D2-577C-4282-9BB7-D7241E8245E1}" presName="horz1" presStyleCnt="0"/>
      <dgm:spPr/>
    </dgm:pt>
    <dgm:pt modelId="{BBA0B65C-ADD1-4966-A556-CBF4B2B39382}" type="pres">
      <dgm:prSet presAssocID="{C1FA54D2-577C-4282-9BB7-D7241E8245E1}" presName="tx1" presStyleLbl="revTx" presStyleIdx="3" presStyleCnt="5"/>
      <dgm:spPr/>
    </dgm:pt>
    <dgm:pt modelId="{CF38948F-21B3-40DC-8484-90CAC8656803}" type="pres">
      <dgm:prSet presAssocID="{C1FA54D2-577C-4282-9BB7-D7241E8245E1}" presName="vert1" presStyleCnt="0"/>
      <dgm:spPr/>
    </dgm:pt>
    <dgm:pt modelId="{7E4513E8-80A4-46B2-8CCE-90F53CB1E663}" type="pres">
      <dgm:prSet presAssocID="{BFD51346-AE61-43C4-AF56-6112DED415D2}" presName="thickLine" presStyleLbl="alignNode1" presStyleIdx="4" presStyleCnt="5"/>
      <dgm:spPr/>
    </dgm:pt>
    <dgm:pt modelId="{6E551833-2384-4670-A1FD-C5FACAA851AD}" type="pres">
      <dgm:prSet presAssocID="{BFD51346-AE61-43C4-AF56-6112DED415D2}" presName="horz1" presStyleCnt="0"/>
      <dgm:spPr/>
    </dgm:pt>
    <dgm:pt modelId="{BFC99C26-B482-43B2-99AB-04AD22AF460F}" type="pres">
      <dgm:prSet presAssocID="{BFD51346-AE61-43C4-AF56-6112DED415D2}" presName="tx1" presStyleLbl="revTx" presStyleIdx="4" presStyleCnt="5"/>
      <dgm:spPr/>
    </dgm:pt>
    <dgm:pt modelId="{31190B7C-BCF5-422B-8D8E-18E80E2C9A8F}" type="pres">
      <dgm:prSet presAssocID="{BFD51346-AE61-43C4-AF56-6112DED415D2}" presName="vert1" presStyleCnt="0"/>
      <dgm:spPr/>
    </dgm:pt>
  </dgm:ptLst>
  <dgm:cxnLst>
    <dgm:cxn modelId="{7CF08E18-A2F3-421C-87EE-45EB5B1DAA7D}" type="presOf" srcId="{5A1D8D37-2F8B-4851-989D-957C147777F3}" destId="{E7899647-7AB4-4A98-A931-1223746EB450}" srcOrd="0" destOrd="0" presId="urn:microsoft.com/office/officeart/2008/layout/LinedList"/>
    <dgm:cxn modelId="{3B80ED25-EF52-44A3-BB40-5AF696157677}" srcId="{5A1D8D37-2F8B-4851-989D-957C147777F3}" destId="{8738DD35-16BB-4267-8DC0-5B8A3BC86F5E}" srcOrd="2" destOrd="0" parTransId="{0B8D950C-3E46-4C7F-8C9E-3844A4891D47}" sibTransId="{112C5CFB-DE0A-4A77-A8A1-0724277B00C8}"/>
    <dgm:cxn modelId="{82D8995F-A24C-4334-8E8A-A38D02EEB29C}" type="presOf" srcId="{995963C1-74B3-440C-849F-ECBDCFD5A5A5}" destId="{791D842C-D5DA-4682-A168-7478232AB707}" srcOrd="0" destOrd="0" presId="urn:microsoft.com/office/officeart/2008/layout/LinedList"/>
    <dgm:cxn modelId="{F41F2A7B-6168-4326-A400-8CB36779DCDA}" srcId="{5A1D8D37-2F8B-4851-989D-957C147777F3}" destId="{C1FA54D2-577C-4282-9BB7-D7241E8245E1}" srcOrd="3" destOrd="0" parTransId="{BB321B4C-DC02-438A-BB5C-9CCC275E178E}" sibTransId="{B6C6B352-7C26-429F-8AAF-19151E28799D}"/>
    <dgm:cxn modelId="{32BE9D86-8B2A-477E-B7A5-75C3F683CB3C}" type="presOf" srcId="{BFD51346-AE61-43C4-AF56-6112DED415D2}" destId="{BFC99C26-B482-43B2-99AB-04AD22AF460F}" srcOrd="0" destOrd="0" presId="urn:microsoft.com/office/officeart/2008/layout/LinedList"/>
    <dgm:cxn modelId="{8FC7AD8B-8F3F-4DA8-8FC1-A113FF18F6EE}" type="presOf" srcId="{C1FA54D2-577C-4282-9BB7-D7241E8245E1}" destId="{BBA0B65C-ADD1-4966-A556-CBF4B2B39382}" srcOrd="0" destOrd="0" presId="urn:microsoft.com/office/officeart/2008/layout/LinedList"/>
    <dgm:cxn modelId="{01CB4B8F-F9DC-4C6C-A9FF-21D3292437A2}" srcId="{5A1D8D37-2F8B-4851-989D-957C147777F3}" destId="{995963C1-74B3-440C-849F-ECBDCFD5A5A5}" srcOrd="0" destOrd="0" parTransId="{AB418B94-79E8-41B7-8227-D0B0968993EB}" sibTransId="{11FCE48C-74F4-4981-98AC-2A651397F77D}"/>
    <dgm:cxn modelId="{019E4DAD-72C0-47A1-8746-C44087D17444}" type="presOf" srcId="{AF526AFF-759D-474F-8C7A-E458A53D64F6}" destId="{39C019B4-59C3-4E8C-AF07-EAE5270F661A}" srcOrd="0" destOrd="0" presId="urn:microsoft.com/office/officeart/2008/layout/LinedList"/>
    <dgm:cxn modelId="{553998C7-965F-4BC2-A6F2-A2407B577A0D}" srcId="{5A1D8D37-2F8B-4851-989D-957C147777F3}" destId="{AF526AFF-759D-474F-8C7A-E458A53D64F6}" srcOrd="1" destOrd="0" parTransId="{8BEEC99D-8922-49C3-B15D-101B16F168C4}" sibTransId="{FC074CAF-49AD-4A52-9BFE-9D20DEC5BDAB}"/>
    <dgm:cxn modelId="{25DC01DB-5392-42EF-9FF4-A79EE5D238E6}" srcId="{5A1D8D37-2F8B-4851-989D-957C147777F3}" destId="{BFD51346-AE61-43C4-AF56-6112DED415D2}" srcOrd="4" destOrd="0" parTransId="{0627F3AA-8BEA-4EA4-96DC-56F4379AADBE}" sibTransId="{93DF512E-FA22-41D4-B21C-9DD337C42080}"/>
    <dgm:cxn modelId="{9AA118F0-C77B-41CE-9470-35EF3511C722}" type="presOf" srcId="{8738DD35-16BB-4267-8DC0-5B8A3BC86F5E}" destId="{1DC24114-A33A-452C-9AFE-A682417C29BF}" srcOrd="0" destOrd="0" presId="urn:microsoft.com/office/officeart/2008/layout/LinedList"/>
    <dgm:cxn modelId="{28754640-2588-416D-AE01-3D5232FE3427}" type="presParOf" srcId="{E7899647-7AB4-4A98-A931-1223746EB450}" destId="{74B2E1A7-7277-4D58-8D71-631B1E51645A}" srcOrd="0" destOrd="0" presId="urn:microsoft.com/office/officeart/2008/layout/LinedList"/>
    <dgm:cxn modelId="{F12C98A3-5A31-4D7A-8265-2D295467E543}" type="presParOf" srcId="{E7899647-7AB4-4A98-A931-1223746EB450}" destId="{FD6CC02D-ED1D-4BDA-81FE-F3F27FBB7C6B}" srcOrd="1" destOrd="0" presId="urn:microsoft.com/office/officeart/2008/layout/LinedList"/>
    <dgm:cxn modelId="{949864EB-FDAB-4455-A58C-F0BBA96684ED}" type="presParOf" srcId="{FD6CC02D-ED1D-4BDA-81FE-F3F27FBB7C6B}" destId="{791D842C-D5DA-4682-A168-7478232AB707}" srcOrd="0" destOrd="0" presId="urn:microsoft.com/office/officeart/2008/layout/LinedList"/>
    <dgm:cxn modelId="{058368BD-58FF-4D25-9EB0-2914F05EEED3}" type="presParOf" srcId="{FD6CC02D-ED1D-4BDA-81FE-F3F27FBB7C6B}" destId="{158242B1-AE7C-4462-B9EF-60B011B9B23A}" srcOrd="1" destOrd="0" presId="urn:microsoft.com/office/officeart/2008/layout/LinedList"/>
    <dgm:cxn modelId="{4440855B-2B76-4D5B-8C21-619A957E7F24}" type="presParOf" srcId="{E7899647-7AB4-4A98-A931-1223746EB450}" destId="{ECEB480F-3AE5-467B-83BD-93D7F74A725E}" srcOrd="2" destOrd="0" presId="urn:microsoft.com/office/officeart/2008/layout/LinedList"/>
    <dgm:cxn modelId="{E0250B02-0048-4ADA-9F1F-7B4C1BF245A9}" type="presParOf" srcId="{E7899647-7AB4-4A98-A931-1223746EB450}" destId="{3C0A2907-A719-4F8E-AF2A-75C2D2036C42}" srcOrd="3" destOrd="0" presId="urn:microsoft.com/office/officeart/2008/layout/LinedList"/>
    <dgm:cxn modelId="{C15081F3-2565-43E9-B827-22F8AE402FFB}" type="presParOf" srcId="{3C0A2907-A719-4F8E-AF2A-75C2D2036C42}" destId="{39C019B4-59C3-4E8C-AF07-EAE5270F661A}" srcOrd="0" destOrd="0" presId="urn:microsoft.com/office/officeart/2008/layout/LinedList"/>
    <dgm:cxn modelId="{FBB085D3-FA27-4A07-9E4A-37A399543BE2}" type="presParOf" srcId="{3C0A2907-A719-4F8E-AF2A-75C2D2036C42}" destId="{2EEA3A0B-26A4-48B6-8F42-442EA943EDC0}" srcOrd="1" destOrd="0" presId="urn:microsoft.com/office/officeart/2008/layout/LinedList"/>
    <dgm:cxn modelId="{9D669377-7537-4FCC-9253-F515BE4CDB67}" type="presParOf" srcId="{E7899647-7AB4-4A98-A931-1223746EB450}" destId="{F09464F1-C6C4-4D79-A01D-BC76538B2F34}" srcOrd="4" destOrd="0" presId="urn:microsoft.com/office/officeart/2008/layout/LinedList"/>
    <dgm:cxn modelId="{05DE8964-8963-471B-AFBD-FC4348ADE2CE}" type="presParOf" srcId="{E7899647-7AB4-4A98-A931-1223746EB450}" destId="{20196ABD-F99F-424B-9AFB-67926EBED602}" srcOrd="5" destOrd="0" presId="urn:microsoft.com/office/officeart/2008/layout/LinedList"/>
    <dgm:cxn modelId="{36B68C45-153C-494C-A064-E4601CF84BD9}" type="presParOf" srcId="{20196ABD-F99F-424B-9AFB-67926EBED602}" destId="{1DC24114-A33A-452C-9AFE-A682417C29BF}" srcOrd="0" destOrd="0" presId="urn:microsoft.com/office/officeart/2008/layout/LinedList"/>
    <dgm:cxn modelId="{565F870C-4ED5-4E0F-BE23-406CE28E4434}" type="presParOf" srcId="{20196ABD-F99F-424B-9AFB-67926EBED602}" destId="{A4604990-34A7-48C2-B314-2AA924FAC10F}" srcOrd="1" destOrd="0" presId="urn:microsoft.com/office/officeart/2008/layout/LinedList"/>
    <dgm:cxn modelId="{E1B105E5-0538-4D3D-8130-5F32ED520847}" type="presParOf" srcId="{E7899647-7AB4-4A98-A931-1223746EB450}" destId="{E56EEC05-86DD-4318-9C59-83BB387CEF40}" srcOrd="6" destOrd="0" presId="urn:microsoft.com/office/officeart/2008/layout/LinedList"/>
    <dgm:cxn modelId="{960B453F-EF6B-45DB-B9AA-2B4C710DEBB5}" type="presParOf" srcId="{E7899647-7AB4-4A98-A931-1223746EB450}" destId="{374F11AA-C233-4C80-BA5E-F494F5E9ACA0}" srcOrd="7" destOrd="0" presId="urn:microsoft.com/office/officeart/2008/layout/LinedList"/>
    <dgm:cxn modelId="{35A54E9F-EE09-4D76-A5D9-5594C0EF6E6B}" type="presParOf" srcId="{374F11AA-C233-4C80-BA5E-F494F5E9ACA0}" destId="{BBA0B65C-ADD1-4966-A556-CBF4B2B39382}" srcOrd="0" destOrd="0" presId="urn:microsoft.com/office/officeart/2008/layout/LinedList"/>
    <dgm:cxn modelId="{1E2D6109-531D-4678-8EA4-212D03C5BE9C}" type="presParOf" srcId="{374F11AA-C233-4C80-BA5E-F494F5E9ACA0}" destId="{CF38948F-21B3-40DC-8484-90CAC8656803}" srcOrd="1" destOrd="0" presId="urn:microsoft.com/office/officeart/2008/layout/LinedList"/>
    <dgm:cxn modelId="{84A34B3D-0461-4B81-A8A6-60DBC492C512}" type="presParOf" srcId="{E7899647-7AB4-4A98-A931-1223746EB450}" destId="{7E4513E8-80A4-46B2-8CCE-90F53CB1E663}" srcOrd="8" destOrd="0" presId="urn:microsoft.com/office/officeart/2008/layout/LinedList"/>
    <dgm:cxn modelId="{AB6B307E-9DBB-49AE-BE51-5A13A0054307}" type="presParOf" srcId="{E7899647-7AB4-4A98-A931-1223746EB450}" destId="{6E551833-2384-4670-A1FD-C5FACAA851AD}" srcOrd="9" destOrd="0" presId="urn:microsoft.com/office/officeart/2008/layout/LinedList"/>
    <dgm:cxn modelId="{CB4DC955-4B4B-48DD-827A-67CD5AAE1D7F}" type="presParOf" srcId="{6E551833-2384-4670-A1FD-C5FACAA851AD}" destId="{BFC99C26-B482-43B2-99AB-04AD22AF460F}" srcOrd="0" destOrd="0" presId="urn:microsoft.com/office/officeart/2008/layout/LinedList"/>
    <dgm:cxn modelId="{4C52FA4B-8DA6-4A91-9BE9-80C9B7B7C42B}" type="presParOf" srcId="{6E551833-2384-4670-A1FD-C5FACAA851AD}" destId="{31190B7C-BCF5-422B-8D8E-18E80E2C9A8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7040EF0-C2C3-46DA-AC3B-660E8EC3D236}" type="doc">
      <dgm:prSet loTypeId="urn:microsoft.com/office/officeart/2005/8/layout/vList5" loCatId="list" qsTypeId="urn:microsoft.com/office/officeart/2005/8/quickstyle/simple1" qsCatId="simple" csTypeId="urn:microsoft.com/office/officeart/2005/8/colors/accent3_2" csCatId="accent3" phldr="1"/>
      <dgm:spPr/>
      <dgm:t>
        <a:bodyPr/>
        <a:lstStyle/>
        <a:p>
          <a:endParaRPr lang="en-US"/>
        </a:p>
      </dgm:t>
    </dgm:pt>
    <dgm:pt modelId="{8E4058F1-76C3-4243-9E52-6D8A8DE15327}">
      <dgm:prSet/>
      <dgm:spPr/>
      <dgm:t>
        <a:bodyPr/>
        <a:lstStyle/>
        <a:p>
          <a:r>
            <a:rPr lang="en-US"/>
            <a:t>60</a:t>
          </a:r>
          <a:r>
            <a:rPr lang="zh-TW"/>
            <a:t>歲</a:t>
          </a:r>
          <a:endParaRPr lang="en-US"/>
        </a:p>
      </dgm:t>
    </dgm:pt>
    <dgm:pt modelId="{6C406067-E3D8-4D6D-B89B-FF75F78E67F2}" type="parTrans" cxnId="{F0B9B949-BAB5-437B-AA48-5CE44CCABCEF}">
      <dgm:prSet/>
      <dgm:spPr/>
      <dgm:t>
        <a:bodyPr/>
        <a:lstStyle/>
        <a:p>
          <a:endParaRPr lang="en-US"/>
        </a:p>
      </dgm:t>
    </dgm:pt>
    <dgm:pt modelId="{F5121FCD-012C-4520-806F-FA52FA01DCAA}" type="sibTrans" cxnId="{F0B9B949-BAB5-437B-AA48-5CE44CCABCEF}">
      <dgm:prSet/>
      <dgm:spPr/>
      <dgm:t>
        <a:bodyPr/>
        <a:lstStyle/>
        <a:p>
          <a:endParaRPr lang="en-US"/>
        </a:p>
      </dgm:t>
    </dgm:pt>
    <dgm:pt modelId="{AD6F9320-DF9B-4B4A-8B3F-BE41ED972FD7}">
      <dgm:prSet custT="1"/>
      <dgm:spPr/>
      <dgm:t>
        <a:bodyPr/>
        <a:lstStyle/>
        <a:p>
          <a:r>
            <a:rPr lang="zh-TW" sz="2800"/>
            <a:t>一隻狗平均壽命≒</a:t>
          </a:r>
          <a:r>
            <a:rPr lang="en-US" sz="2800"/>
            <a:t>12</a:t>
          </a:r>
          <a:r>
            <a:rPr lang="zh-TW" sz="2800"/>
            <a:t>歲，</a:t>
          </a:r>
          <a:r>
            <a:rPr lang="en-US" sz="2800"/>
            <a:t>12×5=60</a:t>
          </a:r>
          <a:r>
            <a:rPr lang="zh-TW" sz="2800"/>
            <a:t>。</a:t>
          </a:r>
          <a:endParaRPr lang="en-US" sz="2800"/>
        </a:p>
      </dgm:t>
    </dgm:pt>
    <dgm:pt modelId="{4BA424B3-0733-479D-AC4A-B751AAD7FEE6}" type="parTrans" cxnId="{DEE8EEC9-DF23-42F1-90FE-57312F8C7D0F}">
      <dgm:prSet/>
      <dgm:spPr/>
      <dgm:t>
        <a:bodyPr/>
        <a:lstStyle/>
        <a:p>
          <a:endParaRPr lang="en-US"/>
        </a:p>
      </dgm:t>
    </dgm:pt>
    <dgm:pt modelId="{E50751AC-0C07-4054-B957-F1A6E107823D}" type="sibTrans" cxnId="{DEE8EEC9-DF23-42F1-90FE-57312F8C7D0F}">
      <dgm:prSet/>
      <dgm:spPr/>
      <dgm:t>
        <a:bodyPr/>
        <a:lstStyle/>
        <a:p>
          <a:endParaRPr lang="en-US"/>
        </a:p>
      </dgm:t>
    </dgm:pt>
    <dgm:pt modelId="{0D6F436F-B595-4146-A146-0EA4152311DE}">
      <dgm:prSet/>
      <dgm:spPr/>
      <dgm:t>
        <a:bodyPr/>
        <a:lstStyle/>
        <a:p>
          <a:r>
            <a:rPr lang="en-US"/>
            <a:t>60</a:t>
          </a:r>
          <a:r>
            <a:rPr lang="zh-TW"/>
            <a:t>歲</a:t>
          </a:r>
          <a:endParaRPr lang="en-US"/>
        </a:p>
      </dgm:t>
    </dgm:pt>
    <dgm:pt modelId="{FE66D720-22E5-4A2F-A470-472AA69594A9}" type="parTrans" cxnId="{FEE5B5CF-9073-48E4-B114-729DE41DEC66}">
      <dgm:prSet/>
      <dgm:spPr/>
      <dgm:t>
        <a:bodyPr/>
        <a:lstStyle/>
        <a:p>
          <a:endParaRPr lang="en-US"/>
        </a:p>
      </dgm:t>
    </dgm:pt>
    <dgm:pt modelId="{D5AB443C-AA7D-4DE4-91B8-789622C5685A}" type="sibTrans" cxnId="{FEE5B5CF-9073-48E4-B114-729DE41DEC66}">
      <dgm:prSet/>
      <dgm:spPr/>
      <dgm:t>
        <a:bodyPr/>
        <a:lstStyle/>
        <a:p>
          <a:endParaRPr lang="en-US"/>
        </a:p>
      </dgm:t>
    </dgm:pt>
    <dgm:pt modelId="{E18FAC66-202B-48BF-A1F9-E2D626AB637F}">
      <dgm:prSet custT="1"/>
      <dgm:spPr/>
      <dgm:t>
        <a:bodyPr/>
        <a:lstStyle/>
        <a:p>
          <a:r>
            <a:rPr lang="zh-TW" sz="3200"/>
            <a:t>一隻狗平均壽命</a:t>
          </a:r>
          <a:r>
            <a:rPr lang="en-US" sz="3200"/>
            <a:t>10</a:t>
          </a:r>
          <a:r>
            <a:rPr lang="zh-TW" sz="3200"/>
            <a:t>歲，</a:t>
          </a:r>
          <a:r>
            <a:rPr lang="en-US" sz="3200"/>
            <a:t>5×10=50</a:t>
          </a:r>
        </a:p>
      </dgm:t>
    </dgm:pt>
    <dgm:pt modelId="{69BC3859-A3F0-4B74-9564-B1997B062588}" type="parTrans" cxnId="{56B0A18E-E16F-45E3-9A6B-862A845229B4}">
      <dgm:prSet/>
      <dgm:spPr/>
      <dgm:t>
        <a:bodyPr/>
        <a:lstStyle/>
        <a:p>
          <a:endParaRPr lang="en-US"/>
        </a:p>
      </dgm:t>
    </dgm:pt>
    <dgm:pt modelId="{5089FE12-34F2-4EEE-8B2C-68FEC79B3465}" type="sibTrans" cxnId="{56B0A18E-E16F-45E3-9A6B-862A845229B4}">
      <dgm:prSet/>
      <dgm:spPr/>
      <dgm:t>
        <a:bodyPr/>
        <a:lstStyle/>
        <a:p>
          <a:endParaRPr lang="en-US"/>
        </a:p>
      </dgm:t>
    </dgm:pt>
    <dgm:pt modelId="{B3AC41F2-D118-43E3-B0AF-CEC443A17B54}">
      <dgm:prSet custT="1"/>
      <dgm:spPr/>
      <dgm:t>
        <a:bodyPr/>
        <a:lstStyle/>
        <a:p>
          <a:r>
            <a:rPr lang="zh-TW" sz="3200"/>
            <a:t>牧羊人比較老，我覺得在加</a:t>
          </a:r>
          <a:r>
            <a:rPr lang="en-US" sz="3200"/>
            <a:t>10</a:t>
          </a:r>
          <a:r>
            <a:rPr lang="zh-TW" sz="3200"/>
            <a:t>等於</a:t>
          </a:r>
          <a:r>
            <a:rPr lang="en-US" sz="3200"/>
            <a:t>60</a:t>
          </a:r>
        </a:p>
      </dgm:t>
    </dgm:pt>
    <dgm:pt modelId="{86A4FF92-FB0E-4A2C-807B-6C2F108BB2FF}" type="parTrans" cxnId="{F15694EC-2192-4BE3-8FE9-39F003FD0CFB}">
      <dgm:prSet/>
      <dgm:spPr/>
      <dgm:t>
        <a:bodyPr/>
        <a:lstStyle/>
        <a:p>
          <a:endParaRPr lang="en-US"/>
        </a:p>
      </dgm:t>
    </dgm:pt>
    <dgm:pt modelId="{C24AA3FE-1F87-4A52-A2B5-2E35164445AE}" type="sibTrans" cxnId="{F15694EC-2192-4BE3-8FE9-39F003FD0CFB}">
      <dgm:prSet/>
      <dgm:spPr/>
      <dgm:t>
        <a:bodyPr/>
        <a:lstStyle/>
        <a:p>
          <a:endParaRPr lang="en-US"/>
        </a:p>
      </dgm:t>
    </dgm:pt>
    <dgm:pt modelId="{315B8953-B6B9-4803-89C5-C0D9AF27D4A8}">
      <dgm:prSet/>
      <dgm:spPr/>
      <dgm:t>
        <a:bodyPr/>
        <a:lstStyle/>
        <a:p>
          <a:r>
            <a:rPr lang="en-US"/>
            <a:t>30</a:t>
          </a:r>
          <a:r>
            <a:rPr lang="zh-TW"/>
            <a:t>歲</a:t>
          </a:r>
          <a:endParaRPr lang="en-US"/>
        </a:p>
      </dgm:t>
    </dgm:pt>
    <dgm:pt modelId="{CB11CEFD-0899-42CE-BD03-2AA89E1E4774}" type="parTrans" cxnId="{4B41D3AA-A566-4683-A76E-F2BE251CEBF5}">
      <dgm:prSet/>
      <dgm:spPr/>
      <dgm:t>
        <a:bodyPr/>
        <a:lstStyle/>
        <a:p>
          <a:endParaRPr lang="en-US"/>
        </a:p>
      </dgm:t>
    </dgm:pt>
    <dgm:pt modelId="{850AF492-FC49-46A7-A5F6-19195F6E88C2}" type="sibTrans" cxnId="{4B41D3AA-A566-4683-A76E-F2BE251CEBF5}">
      <dgm:prSet/>
      <dgm:spPr/>
      <dgm:t>
        <a:bodyPr/>
        <a:lstStyle/>
        <a:p>
          <a:endParaRPr lang="en-US"/>
        </a:p>
      </dgm:t>
    </dgm:pt>
    <dgm:pt modelId="{EC087642-36EE-4B2C-9568-AEC8D61E47E1}">
      <dgm:prSet/>
      <dgm:spPr/>
      <dgm:t>
        <a:bodyPr/>
        <a:lstStyle/>
        <a:p>
          <a:r>
            <a:rPr lang="zh-TW"/>
            <a:t>因為把狗跟羊用起來，在ㄔㄥˊ狗數</a:t>
          </a:r>
          <a:endParaRPr lang="en-US"/>
        </a:p>
      </dgm:t>
    </dgm:pt>
    <dgm:pt modelId="{49AAFB26-307D-44C2-9976-BBF6D91A48F7}" type="parTrans" cxnId="{150C4F22-B2A0-4856-B50A-5E7DFE576DF4}">
      <dgm:prSet/>
      <dgm:spPr/>
      <dgm:t>
        <a:bodyPr/>
        <a:lstStyle/>
        <a:p>
          <a:endParaRPr lang="en-US"/>
        </a:p>
      </dgm:t>
    </dgm:pt>
    <dgm:pt modelId="{35F54D82-A2AA-48F3-9EA9-C8BC3FA43755}" type="sibTrans" cxnId="{150C4F22-B2A0-4856-B50A-5E7DFE576DF4}">
      <dgm:prSet/>
      <dgm:spPr/>
      <dgm:t>
        <a:bodyPr/>
        <a:lstStyle/>
        <a:p>
          <a:endParaRPr lang="en-US"/>
        </a:p>
      </dgm:t>
    </dgm:pt>
    <dgm:pt modelId="{FF08FEBC-AD63-4B91-AB05-C4B698B31BD4}" type="pres">
      <dgm:prSet presAssocID="{37040EF0-C2C3-46DA-AC3B-660E8EC3D236}" presName="Name0" presStyleCnt="0">
        <dgm:presLayoutVars>
          <dgm:dir/>
          <dgm:animLvl val="lvl"/>
          <dgm:resizeHandles val="exact"/>
        </dgm:presLayoutVars>
      </dgm:prSet>
      <dgm:spPr/>
    </dgm:pt>
    <dgm:pt modelId="{41D996AA-E218-4953-AC35-DF203250A1E8}" type="pres">
      <dgm:prSet presAssocID="{8E4058F1-76C3-4243-9E52-6D8A8DE15327}" presName="linNode" presStyleCnt="0"/>
      <dgm:spPr/>
    </dgm:pt>
    <dgm:pt modelId="{5B159E42-461E-425B-BE3C-4ED7286931EC}" type="pres">
      <dgm:prSet presAssocID="{8E4058F1-76C3-4243-9E52-6D8A8DE15327}" presName="parentText" presStyleLbl="node1" presStyleIdx="0" presStyleCnt="3" custScaleX="76629">
        <dgm:presLayoutVars>
          <dgm:chMax val="1"/>
          <dgm:bulletEnabled val="1"/>
        </dgm:presLayoutVars>
      </dgm:prSet>
      <dgm:spPr/>
    </dgm:pt>
    <dgm:pt modelId="{C04ED933-5896-4AEA-8FD0-96CD94BFCC8D}" type="pres">
      <dgm:prSet presAssocID="{8E4058F1-76C3-4243-9E52-6D8A8DE15327}" presName="descendantText" presStyleLbl="alignAccFollowNode1" presStyleIdx="0" presStyleCnt="3" custScaleY="114466">
        <dgm:presLayoutVars>
          <dgm:bulletEnabled val="1"/>
        </dgm:presLayoutVars>
      </dgm:prSet>
      <dgm:spPr/>
    </dgm:pt>
    <dgm:pt modelId="{673307ED-4249-44C4-B0E3-4C2EB4F335DC}" type="pres">
      <dgm:prSet presAssocID="{F5121FCD-012C-4520-806F-FA52FA01DCAA}" presName="sp" presStyleCnt="0"/>
      <dgm:spPr/>
    </dgm:pt>
    <dgm:pt modelId="{BD6BDCFB-44B3-414E-A0AC-9B88A34A60EC}" type="pres">
      <dgm:prSet presAssocID="{0D6F436F-B595-4146-A146-0EA4152311DE}" presName="linNode" presStyleCnt="0"/>
      <dgm:spPr/>
    </dgm:pt>
    <dgm:pt modelId="{ED9D24DA-82D9-45C3-92DF-D03E0BA88512}" type="pres">
      <dgm:prSet presAssocID="{0D6F436F-B595-4146-A146-0EA4152311DE}" presName="parentText" presStyleLbl="node1" presStyleIdx="1" presStyleCnt="3" custScaleX="77235">
        <dgm:presLayoutVars>
          <dgm:chMax val="1"/>
          <dgm:bulletEnabled val="1"/>
        </dgm:presLayoutVars>
      </dgm:prSet>
      <dgm:spPr/>
    </dgm:pt>
    <dgm:pt modelId="{4B6B42E9-FFFA-44C5-B171-AF5B22630BB5}" type="pres">
      <dgm:prSet presAssocID="{0D6F436F-B595-4146-A146-0EA4152311DE}" presName="descendantText" presStyleLbl="alignAccFollowNode1" presStyleIdx="1" presStyleCnt="3" custScaleY="132850">
        <dgm:presLayoutVars>
          <dgm:bulletEnabled val="1"/>
        </dgm:presLayoutVars>
      </dgm:prSet>
      <dgm:spPr/>
    </dgm:pt>
    <dgm:pt modelId="{D98719B0-44CE-4600-B6EB-06E306398DEA}" type="pres">
      <dgm:prSet presAssocID="{D5AB443C-AA7D-4DE4-91B8-789622C5685A}" presName="sp" presStyleCnt="0"/>
      <dgm:spPr/>
    </dgm:pt>
    <dgm:pt modelId="{66984483-BDCF-4399-8D42-A47F4AD0C80B}" type="pres">
      <dgm:prSet presAssocID="{315B8953-B6B9-4803-89C5-C0D9AF27D4A8}" presName="linNode" presStyleCnt="0"/>
      <dgm:spPr/>
    </dgm:pt>
    <dgm:pt modelId="{C6C47849-949D-4BF1-8098-F9BFB7334A88}" type="pres">
      <dgm:prSet presAssocID="{315B8953-B6B9-4803-89C5-C0D9AF27D4A8}" presName="parentText" presStyleLbl="node1" presStyleIdx="2" presStyleCnt="3" custScaleX="76261">
        <dgm:presLayoutVars>
          <dgm:chMax val="1"/>
          <dgm:bulletEnabled val="1"/>
        </dgm:presLayoutVars>
      </dgm:prSet>
      <dgm:spPr/>
    </dgm:pt>
    <dgm:pt modelId="{34C80862-C4AF-4639-B6E6-5AD3BD82738D}" type="pres">
      <dgm:prSet presAssocID="{315B8953-B6B9-4803-89C5-C0D9AF27D4A8}" presName="descendantText" presStyleLbl="alignAccFollowNode1" presStyleIdx="2" presStyleCnt="3" custScaleY="113712">
        <dgm:presLayoutVars>
          <dgm:bulletEnabled val="1"/>
        </dgm:presLayoutVars>
      </dgm:prSet>
      <dgm:spPr/>
    </dgm:pt>
  </dgm:ptLst>
  <dgm:cxnLst>
    <dgm:cxn modelId="{449E9707-6757-4AD8-A315-411D1FBA0457}" type="presOf" srcId="{EC087642-36EE-4B2C-9568-AEC8D61E47E1}" destId="{34C80862-C4AF-4639-B6E6-5AD3BD82738D}" srcOrd="0" destOrd="0" presId="urn:microsoft.com/office/officeart/2005/8/layout/vList5"/>
    <dgm:cxn modelId="{150C4F22-B2A0-4856-B50A-5E7DFE576DF4}" srcId="{315B8953-B6B9-4803-89C5-C0D9AF27D4A8}" destId="{EC087642-36EE-4B2C-9568-AEC8D61E47E1}" srcOrd="0" destOrd="0" parTransId="{49AAFB26-307D-44C2-9976-BBF6D91A48F7}" sibTransId="{35F54D82-A2AA-48F3-9EA9-C8BC3FA43755}"/>
    <dgm:cxn modelId="{A4FF9A28-9925-4CA0-82C7-2334D7580A2A}" type="presOf" srcId="{E18FAC66-202B-48BF-A1F9-E2D626AB637F}" destId="{4B6B42E9-FFFA-44C5-B171-AF5B22630BB5}" srcOrd="0" destOrd="0" presId="urn:microsoft.com/office/officeart/2005/8/layout/vList5"/>
    <dgm:cxn modelId="{F0B9B949-BAB5-437B-AA48-5CE44CCABCEF}" srcId="{37040EF0-C2C3-46DA-AC3B-660E8EC3D236}" destId="{8E4058F1-76C3-4243-9E52-6D8A8DE15327}" srcOrd="0" destOrd="0" parTransId="{6C406067-E3D8-4D6D-B89B-FF75F78E67F2}" sibTransId="{F5121FCD-012C-4520-806F-FA52FA01DCAA}"/>
    <dgm:cxn modelId="{BB61344F-7BD4-40A3-A1D2-00FCA3624673}" type="presOf" srcId="{AD6F9320-DF9B-4B4A-8B3F-BE41ED972FD7}" destId="{C04ED933-5896-4AEA-8FD0-96CD94BFCC8D}" srcOrd="0" destOrd="0" presId="urn:microsoft.com/office/officeart/2005/8/layout/vList5"/>
    <dgm:cxn modelId="{69FB5A8C-5F89-41A1-BA31-C0E3B8021536}" type="presOf" srcId="{0D6F436F-B595-4146-A146-0EA4152311DE}" destId="{ED9D24DA-82D9-45C3-92DF-D03E0BA88512}" srcOrd="0" destOrd="0" presId="urn:microsoft.com/office/officeart/2005/8/layout/vList5"/>
    <dgm:cxn modelId="{56B0A18E-E16F-45E3-9A6B-862A845229B4}" srcId="{0D6F436F-B595-4146-A146-0EA4152311DE}" destId="{E18FAC66-202B-48BF-A1F9-E2D626AB637F}" srcOrd="0" destOrd="0" parTransId="{69BC3859-A3F0-4B74-9564-B1997B062588}" sibTransId="{5089FE12-34F2-4EEE-8B2C-68FEC79B3465}"/>
    <dgm:cxn modelId="{37E6D590-8687-4F65-B1E6-A7F05407CA04}" type="presOf" srcId="{37040EF0-C2C3-46DA-AC3B-660E8EC3D236}" destId="{FF08FEBC-AD63-4B91-AB05-C4B698B31BD4}" srcOrd="0" destOrd="0" presId="urn:microsoft.com/office/officeart/2005/8/layout/vList5"/>
    <dgm:cxn modelId="{8D7A229A-AA42-4121-BF3B-517477E5B3F4}" type="presOf" srcId="{B3AC41F2-D118-43E3-B0AF-CEC443A17B54}" destId="{4B6B42E9-FFFA-44C5-B171-AF5B22630BB5}" srcOrd="0" destOrd="1" presId="urn:microsoft.com/office/officeart/2005/8/layout/vList5"/>
    <dgm:cxn modelId="{4B41D3AA-A566-4683-A76E-F2BE251CEBF5}" srcId="{37040EF0-C2C3-46DA-AC3B-660E8EC3D236}" destId="{315B8953-B6B9-4803-89C5-C0D9AF27D4A8}" srcOrd="2" destOrd="0" parTransId="{CB11CEFD-0899-42CE-BD03-2AA89E1E4774}" sibTransId="{850AF492-FC49-46A7-A5F6-19195F6E88C2}"/>
    <dgm:cxn modelId="{4DB6FDAF-ED06-4E62-B6E0-CE35925B7991}" type="presOf" srcId="{315B8953-B6B9-4803-89C5-C0D9AF27D4A8}" destId="{C6C47849-949D-4BF1-8098-F9BFB7334A88}" srcOrd="0" destOrd="0" presId="urn:microsoft.com/office/officeart/2005/8/layout/vList5"/>
    <dgm:cxn modelId="{DEE8EEC9-DF23-42F1-90FE-57312F8C7D0F}" srcId="{8E4058F1-76C3-4243-9E52-6D8A8DE15327}" destId="{AD6F9320-DF9B-4B4A-8B3F-BE41ED972FD7}" srcOrd="0" destOrd="0" parTransId="{4BA424B3-0733-479D-AC4A-B751AAD7FEE6}" sibTransId="{E50751AC-0C07-4054-B957-F1A6E107823D}"/>
    <dgm:cxn modelId="{FEE5B5CF-9073-48E4-B114-729DE41DEC66}" srcId="{37040EF0-C2C3-46DA-AC3B-660E8EC3D236}" destId="{0D6F436F-B595-4146-A146-0EA4152311DE}" srcOrd="1" destOrd="0" parTransId="{FE66D720-22E5-4A2F-A470-472AA69594A9}" sibTransId="{D5AB443C-AA7D-4DE4-91B8-789622C5685A}"/>
    <dgm:cxn modelId="{8643DBDD-2EFE-4474-8CE3-AF00932B83EB}" type="presOf" srcId="{8E4058F1-76C3-4243-9E52-6D8A8DE15327}" destId="{5B159E42-461E-425B-BE3C-4ED7286931EC}" srcOrd="0" destOrd="0" presId="urn:microsoft.com/office/officeart/2005/8/layout/vList5"/>
    <dgm:cxn modelId="{F15694EC-2192-4BE3-8FE9-39F003FD0CFB}" srcId="{0D6F436F-B595-4146-A146-0EA4152311DE}" destId="{B3AC41F2-D118-43E3-B0AF-CEC443A17B54}" srcOrd="1" destOrd="0" parTransId="{86A4FF92-FB0E-4A2C-807B-6C2F108BB2FF}" sibTransId="{C24AA3FE-1F87-4A52-A2B5-2E35164445AE}"/>
    <dgm:cxn modelId="{A22AF285-F671-4362-B7A6-E80B8E9B1D0C}" type="presParOf" srcId="{FF08FEBC-AD63-4B91-AB05-C4B698B31BD4}" destId="{41D996AA-E218-4953-AC35-DF203250A1E8}" srcOrd="0" destOrd="0" presId="urn:microsoft.com/office/officeart/2005/8/layout/vList5"/>
    <dgm:cxn modelId="{EAB04F80-0211-4FFA-B5D5-EF188A415BD0}" type="presParOf" srcId="{41D996AA-E218-4953-AC35-DF203250A1E8}" destId="{5B159E42-461E-425B-BE3C-4ED7286931EC}" srcOrd="0" destOrd="0" presId="urn:microsoft.com/office/officeart/2005/8/layout/vList5"/>
    <dgm:cxn modelId="{4F535DEC-93DF-402F-A3C3-803F7F1DD3A2}" type="presParOf" srcId="{41D996AA-E218-4953-AC35-DF203250A1E8}" destId="{C04ED933-5896-4AEA-8FD0-96CD94BFCC8D}" srcOrd="1" destOrd="0" presId="urn:microsoft.com/office/officeart/2005/8/layout/vList5"/>
    <dgm:cxn modelId="{C0FF8AF4-AC3B-484C-B414-ABB758CE8EAD}" type="presParOf" srcId="{FF08FEBC-AD63-4B91-AB05-C4B698B31BD4}" destId="{673307ED-4249-44C4-B0E3-4C2EB4F335DC}" srcOrd="1" destOrd="0" presId="urn:microsoft.com/office/officeart/2005/8/layout/vList5"/>
    <dgm:cxn modelId="{CF40DC90-D9FB-4121-B0E9-EE32859D6EF2}" type="presParOf" srcId="{FF08FEBC-AD63-4B91-AB05-C4B698B31BD4}" destId="{BD6BDCFB-44B3-414E-A0AC-9B88A34A60EC}" srcOrd="2" destOrd="0" presId="urn:microsoft.com/office/officeart/2005/8/layout/vList5"/>
    <dgm:cxn modelId="{FE625B70-0291-4868-A325-DE4CBB9EC860}" type="presParOf" srcId="{BD6BDCFB-44B3-414E-A0AC-9B88A34A60EC}" destId="{ED9D24DA-82D9-45C3-92DF-D03E0BA88512}" srcOrd="0" destOrd="0" presId="urn:microsoft.com/office/officeart/2005/8/layout/vList5"/>
    <dgm:cxn modelId="{BB0F9292-F526-4C48-BD76-2501F6E6C51B}" type="presParOf" srcId="{BD6BDCFB-44B3-414E-A0AC-9B88A34A60EC}" destId="{4B6B42E9-FFFA-44C5-B171-AF5B22630BB5}" srcOrd="1" destOrd="0" presId="urn:microsoft.com/office/officeart/2005/8/layout/vList5"/>
    <dgm:cxn modelId="{D6AA2411-C8C1-4A2C-8934-4A70426880F2}" type="presParOf" srcId="{FF08FEBC-AD63-4B91-AB05-C4B698B31BD4}" destId="{D98719B0-44CE-4600-B6EB-06E306398DEA}" srcOrd="3" destOrd="0" presId="urn:microsoft.com/office/officeart/2005/8/layout/vList5"/>
    <dgm:cxn modelId="{964F5681-9594-4ECA-8D23-904D4272CA38}" type="presParOf" srcId="{FF08FEBC-AD63-4B91-AB05-C4B698B31BD4}" destId="{66984483-BDCF-4399-8D42-A47F4AD0C80B}" srcOrd="4" destOrd="0" presId="urn:microsoft.com/office/officeart/2005/8/layout/vList5"/>
    <dgm:cxn modelId="{1CFF45B9-22B2-48FC-85FE-07730BA98185}" type="presParOf" srcId="{66984483-BDCF-4399-8D42-A47F4AD0C80B}" destId="{C6C47849-949D-4BF1-8098-F9BFB7334A88}" srcOrd="0" destOrd="0" presId="urn:microsoft.com/office/officeart/2005/8/layout/vList5"/>
    <dgm:cxn modelId="{8EFFF330-0ED9-4E36-9E59-29DDF5E3AC12}" type="presParOf" srcId="{66984483-BDCF-4399-8D42-A47F4AD0C80B}" destId="{34C80862-C4AF-4639-B6E6-5AD3BD82738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A8C1C-A705-4417-A1D6-78C8D0649ECA}">
      <dsp:nvSpPr>
        <dsp:cNvPr id="0" name=""/>
        <dsp:cNvSpPr/>
      </dsp:nvSpPr>
      <dsp:spPr>
        <a:xfrm>
          <a:off x="2343" y="0"/>
          <a:ext cx="2210455" cy="3721115"/>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2336" tIns="330200" rIns="172336" bIns="330200" numCol="1" spcCol="1270" anchor="ctr" anchorCtr="0">
          <a:noAutofit/>
        </a:bodyPr>
        <a:lstStyle/>
        <a:p>
          <a:pPr marL="0" lvl="0" indent="0" algn="l" defTabSz="1422400">
            <a:lnSpc>
              <a:spcPts val="3840"/>
            </a:lnSpc>
            <a:spcBef>
              <a:spcPct val="0"/>
            </a:spcBef>
            <a:spcAft>
              <a:spcPct val="35000"/>
            </a:spcAft>
            <a:buNone/>
          </a:pPr>
          <a:r>
            <a:rPr lang="zh-TW" sz="3200" kern="1200"/>
            <a:t>不知道，因為題目沒說。</a:t>
          </a:r>
          <a:endParaRPr lang="en-US" sz="3200" kern="1200"/>
        </a:p>
      </dsp:txBody>
      <dsp:txXfrm>
        <a:off x="2343" y="1414024"/>
        <a:ext cx="2210455" cy="2232669"/>
      </dsp:txXfrm>
    </dsp:sp>
    <dsp:sp modelId="{2A6C1615-D8E4-4A3E-B19A-6F06F6AE0E5C}">
      <dsp:nvSpPr>
        <dsp:cNvPr id="0" name=""/>
        <dsp:cNvSpPr/>
      </dsp:nvSpPr>
      <dsp:spPr>
        <a:xfrm>
          <a:off x="633125" y="0"/>
          <a:ext cx="928391" cy="928391"/>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2381" tIns="12700" rIns="72381" bIns="12700" numCol="1" spcCol="1270" anchor="ctr" anchorCtr="0">
          <a:noAutofit/>
        </a:bodyPr>
        <a:lstStyle/>
        <a:p>
          <a:pPr marL="0" lvl="0" indent="0" algn="ctr" defTabSz="2000250">
            <a:lnSpc>
              <a:spcPct val="90000"/>
            </a:lnSpc>
            <a:spcBef>
              <a:spcPct val="0"/>
            </a:spcBef>
            <a:spcAft>
              <a:spcPct val="35000"/>
            </a:spcAft>
            <a:buNone/>
          </a:pPr>
          <a:r>
            <a:rPr lang="en-US" sz="4500" kern="1200"/>
            <a:t>1</a:t>
          </a:r>
        </a:p>
      </dsp:txBody>
      <dsp:txXfrm>
        <a:off x="769085" y="135960"/>
        <a:ext cx="656471" cy="656471"/>
      </dsp:txXfrm>
    </dsp:sp>
    <dsp:sp modelId="{83963EDF-55F6-4A01-A585-879926EF8DB5}">
      <dsp:nvSpPr>
        <dsp:cNvPr id="0" name=""/>
        <dsp:cNvSpPr/>
      </dsp:nvSpPr>
      <dsp:spPr>
        <a:xfrm>
          <a:off x="14103" y="3721044"/>
          <a:ext cx="2210455" cy="7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E61ECFBC-6503-47C2-8AC1-85B2FC208003}">
      <dsp:nvSpPr>
        <dsp:cNvPr id="0" name=""/>
        <dsp:cNvSpPr/>
      </dsp:nvSpPr>
      <dsp:spPr>
        <a:xfrm>
          <a:off x="2481501" y="0"/>
          <a:ext cx="2428251" cy="3721115"/>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2336" tIns="330200" rIns="172336" bIns="330200" numCol="1" spcCol="1270" anchor="ctr" anchorCtr="0">
          <a:noAutofit/>
        </a:bodyPr>
        <a:lstStyle/>
        <a:p>
          <a:pPr marL="0" lvl="0" indent="0" algn="l" defTabSz="1422400">
            <a:lnSpc>
              <a:spcPts val="3840"/>
            </a:lnSpc>
            <a:spcBef>
              <a:spcPct val="0"/>
            </a:spcBef>
            <a:spcAft>
              <a:spcPct val="35000"/>
            </a:spcAft>
            <a:buNone/>
          </a:pPr>
          <a:r>
            <a:rPr lang="zh-TW" sz="3200" kern="1200"/>
            <a:t>沒辦法算出來，</a:t>
          </a:r>
          <a:r>
            <a:rPr lang="en-US" sz="3200" kern="1200"/>
            <a:t>125</a:t>
          </a:r>
          <a:r>
            <a:rPr lang="zh-TW" sz="3200" kern="1200"/>
            <a:t>隻羊和</a:t>
          </a:r>
          <a:r>
            <a:rPr lang="en-US" sz="3200" kern="1200"/>
            <a:t>5</a:t>
          </a:r>
          <a:r>
            <a:rPr lang="zh-TW" sz="3200" kern="1200"/>
            <a:t>隻狗沒有關係。</a:t>
          </a:r>
          <a:endParaRPr lang="en-US" sz="3200" kern="1200"/>
        </a:p>
      </dsp:txBody>
      <dsp:txXfrm>
        <a:off x="2481501" y="1414024"/>
        <a:ext cx="2428251" cy="2232669"/>
      </dsp:txXfrm>
    </dsp:sp>
    <dsp:sp modelId="{939CD591-B4A8-40B3-9523-C3C819773342}">
      <dsp:nvSpPr>
        <dsp:cNvPr id="0" name=""/>
        <dsp:cNvSpPr/>
      </dsp:nvSpPr>
      <dsp:spPr>
        <a:xfrm>
          <a:off x="3162523" y="0"/>
          <a:ext cx="928391" cy="928391"/>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2381" tIns="12700" rIns="72381" bIns="12700" numCol="1" spcCol="1270" anchor="ctr" anchorCtr="0">
          <a:noAutofit/>
        </a:bodyPr>
        <a:lstStyle/>
        <a:p>
          <a:pPr marL="0" lvl="0" indent="0" algn="ctr" defTabSz="2000250">
            <a:lnSpc>
              <a:spcPct val="90000"/>
            </a:lnSpc>
            <a:spcBef>
              <a:spcPct val="0"/>
            </a:spcBef>
            <a:spcAft>
              <a:spcPct val="35000"/>
            </a:spcAft>
            <a:buNone/>
          </a:pPr>
          <a:r>
            <a:rPr lang="en-US" sz="4500" kern="1200"/>
            <a:t>2</a:t>
          </a:r>
        </a:p>
      </dsp:txBody>
      <dsp:txXfrm>
        <a:off x="3298483" y="135960"/>
        <a:ext cx="656471" cy="656471"/>
      </dsp:txXfrm>
    </dsp:sp>
    <dsp:sp modelId="{79CA7493-8D5A-42B7-B223-AD10CFB40CB1}">
      <dsp:nvSpPr>
        <dsp:cNvPr id="0" name=""/>
        <dsp:cNvSpPr/>
      </dsp:nvSpPr>
      <dsp:spPr>
        <a:xfrm>
          <a:off x="2505142" y="3721044"/>
          <a:ext cx="2210455" cy="7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951076C-AA2F-4401-9B25-E91BF305F15A}">
      <dsp:nvSpPr>
        <dsp:cNvPr id="0" name=""/>
        <dsp:cNvSpPr/>
      </dsp:nvSpPr>
      <dsp:spPr>
        <a:xfrm>
          <a:off x="5207523" y="0"/>
          <a:ext cx="2197280" cy="3692459"/>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2336" tIns="330200" rIns="172336" bIns="330200" numCol="1" spcCol="1270" anchor="ctr" anchorCtr="0">
          <a:noAutofit/>
        </a:bodyPr>
        <a:lstStyle/>
        <a:p>
          <a:pPr marL="0" lvl="0" indent="0" algn="l" defTabSz="1422400">
            <a:lnSpc>
              <a:spcPts val="3840"/>
            </a:lnSpc>
            <a:spcBef>
              <a:spcPct val="0"/>
            </a:spcBef>
            <a:spcAft>
              <a:spcPct val="35000"/>
            </a:spcAft>
            <a:buNone/>
          </a:pPr>
          <a:r>
            <a:rPr lang="zh-TW" sz="3200" kern="1200"/>
            <a:t>不知道，看不出來。</a:t>
          </a:r>
          <a:endParaRPr lang="en-US" sz="3200" kern="1200"/>
        </a:p>
      </dsp:txBody>
      <dsp:txXfrm>
        <a:off x="5207523" y="1403134"/>
        <a:ext cx="2197280" cy="2215475"/>
      </dsp:txXfrm>
    </dsp:sp>
    <dsp:sp modelId="{58A501F3-56DC-4AF9-8031-70215C7E45C7}">
      <dsp:nvSpPr>
        <dsp:cNvPr id="0" name=""/>
        <dsp:cNvSpPr/>
      </dsp:nvSpPr>
      <dsp:spPr>
        <a:xfrm>
          <a:off x="5713923" y="0"/>
          <a:ext cx="928391" cy="928391"/>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2381" tIns="12700" rIns="72381" bIns="12700" numCol="1" spcCol="1270" anchor="ctr" anchorCtr="0">
          <a:noAutofit/>
        </a:bodyPr>
        <a:lstStyle/>
        <a:p>
          <a:pPr marL="0" lvl="0" indent="0" algn="ctr" defTabSz="2000250">
            <a:lnSpc>
              <a:spcPct val="90000"/>
            </a:lnSpc>
            <a:spcBef>
              <a:spcPct val="0"/>
            </a:spcBef>
            <a:spcAft>
              <a:spcPct val="35000"/>
            </a:spcAft>
            <a:buNone/>
          </a:pPr>
          <a:r>
            <a:rPr lang="en-US" sz="4500" kern="1200"/>
            <a:t>3</a:t>
          </a:r>
        </a:p>
      </dsp:txBody>
      <dsp:txXfrm>
        <a:off x="5849883" y="135960"/>
        <a:ext cx="656471" cy="656471"/>
      </dsp:txXfrm>
    </dsp:sp>
    <dsp:sp modelId="{ABF10034-6008-42C8-8106-BF5028F1B85F}">
      <dsp:nvSpPr>
        <dsp:cNvPr id="0" name=""/>
        <dsp:cNvSpPr/>
      </dsp:nvSpPr>
      <dsp:spPr>
        <a:xfrm>
          <a:off x="5153411" y="3721044"/>
          <a:ext cx="2210455" cy="7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A0B62980-01FB-465D-BBFA-270FC230BB4E}">
      <dsp:nvSpPr>
        <dsp:cNvPr id="0" name=""/>
        <dsp:cNvSpPr/>
      </dsp:nvSpPr>
      <dsp:spPr>
        <a:xfrm>
          <a:off x="7518488" y="0"/>
          <a:ext cx="2387446" cy="3721115"/>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72336" tIns="330200" rIns="172336" bIns="330200" numCol="1" spcCol="1270" anchor="ctr" anchorCtr="0">
          <a:noAutofit/>
        </a:bodyPr>
        <a:lstStyle/>
        <a:p>
          <a:pPr marL="0" lvl="0" indent="0" algn="l" defTabSz="1422400">
            <a:lnSpc>
              <a:spcPts val="3840"/>
            </a:lnSpc>
            <a:spcBef>
              <a:spcPct val="0"/>
            </a:spcBef>
            <a:spcAft>
              <a:spcPts val="0"/>
            </a:spcAft>
            <a:buNone/>
          </a:pPr>
          <a:r>
            <a:rPr lang="zh-TW" sz="3200" kern="1200"/>
            <a:t>無法確定，沒有提到歲數，或是別人和牧半人的歲數關係。</a:t>
          </a:r>
          <a:endParaRPr lang="en-US" sz="3200" kern="1200"/>
        </a:p>
      </dsp:txBody>
      <dsp:txXfrm>
        <a:off x="7518488" y="1414024"/>
        <a:ext cx="2387446" cy="2232669"/>
      </dsp:txXfrm>
    </dsp:sp>
    <dsp:sp modelId="{E9C6DE2C-4865-43A2-BAF7-54AED6F45C00}">
      <dsp:nvSpPr>
        <dsp:cNvPr id="0" name=""/>
        <dsp:cNvSpPr/>
      </dsp:nvSpPr>
      <dsp:spPr>
        <a:xfrm>
          <a:off x="8233919" y="0"/>
          <a:ext cx="928391" cy="928391"/>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72381" tIns="12700" rIns="72381" bIns="12700" numCol="1" spcCol="1270" anchor="ctr" anchorCtr="0">
          <a:noAutofit/>
        </a:bodyPr>
        <a:lstStyle/>
        <a:p>
          <a:pPr marL="0" lvl="0" indent="0" algn="ctr" defTabSz="2000250">
            <a:lnSpc>
              <a:spcPct val="90000"/>
            </a:lnSpc>
            <a:spcBef>
              <a:spcPct val="0"/>
            </a:spcBef>
            <a:spcAft>
              <a:spcPct val="35000"/>
            </a:spcAft>
            <a:buNone/>
          </a:pPr>
          <a:r>
            <a:rPr lang="en-US" sz="4500" kern="1200"/>
            <a:t>4</a:t>
          </a:r>
        </a:p>
      </dsp:txBody>
      <dsp:txXfrm>
        <a:off x="8369879" y="135960"/>
        <a:ext cx="656471" cy="656471"/>
      </dsp:txXfrm>
    </dsp:sp>
    <dsp:sp modelId="{6F16EE0B-ABD2-4AD1-A379-3DE789DD2702}">
      <dsp:nvSpPr>
        <dsp:cNvPr id="0" name=""/>
        <dsp:cNvSpPr/>
      </dsp:nvSpPr>
      <dsp:spPr>
        <a:xfrm>
          <a:off x="7636891" y="3721044"/>
          <a:ext cx="2210455" cy="7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B2E1A7-7277-4D58-8D71-631B1E51645A}">
      <dsp:nvSpPr>
        <dsp:cNvPr id="0" name=""/>
        <dsp:cNvSpPr/>
      </dsp:nvSpPr>
      <dsp:spPr>
        <a:xfrm>
          <a:off x="0" y="581"/>
          <a:ext cx="114003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1D842C-D5DA-4682-A168-7478232AB707}">
      <dsp:nvSpPr>
        <dsp:cNvPr id="0" name=""/>
        <dsp:cNvSpPr/>
      </dsp:nvSpPr>
      <dsp:spPr>
        <a:xfrm>
          <a:off x="0" y="581"/>
          <a:ext cx="11400305" cy="952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25</a:t>
          </a:r>
          <a:r>
            <a:rPr lang="zh-TW" sz="3200" kern="1200"/>
            <a:t>歲，有可能牧羊人養了用自己年記來養的羊和狗。</a:t>
          </a:r>
          <a:endParaRPr lang="en-US" sz="3200" kern="1200"/>
        </a:p>
      </dsp:txBody>
      <dsp:txXfrm>
        <a:off x="0" y="581"/>
        <a:ext cx="11400305" cy="952711"/>
      </dsp:txXfrm>
    </dsp:sp>
    <dsp:sp modelId="{ECEB480F-3AE5-467B-83BD-93D7F74A725E}">
      <dsp:nvSpPr>
        <dsp:cNvPr id="0" name=""/>
        <dsp:cNvSpPr/>
      </dsp:nvSpPr>
      <dsp:spPr>
        <a:xfrm>
          <a:off x="0" y="953293"/>
          <a:ext cx="114003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C019B4-59C3-4E8C-AF07-EAE5270F661A}">
      <dsp:nvSpPr>
        <dsp:cNvPr id="0" name=""/>
        <dsp:cNvSpPr/>
      </dsp:nvSpPr>
      <dsp:spPr>
        <a:xfrm>
          <a:off x="0" y="953293"/>
          <a:ext cx="11400305" cy="952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zh-TW" sz="3200" kern="1200">
              <a:highlight>
                <a:srgbClr val="FFE0B4"/>
              </a:highlight>
            </a:rPr>
            <a:t>我覺得牧羊人</a:t>
          </a:r>
          <a:r>
            <a:rPr lang="en-US" sz="3200" kern="1200">
              <a:highlight>
                <a:srgbClr val="FFE0B4"/>
              </a:highlight>
            </a:rPr>
            <a:t>25</a:t>
          </a:r>
          <a:r>
            <a:rPr lang="zh-TW" sz="3200" kern="1200">
              <a:highlight>
                <a:srgbClr val="FFE0B4"/>
              </a:highlight>
            </a:rPr>
            <a:t>歲，理由</a:t>
          </a:r>
          <a:r>
            <a:rPr lang="en-US" sz="3200" kern="1200">
              <a:highlight>
                <a:srgbClr val="FFE0B4"/>
              </a:highlight>
            </a:rPr>
            <a:t>125÷5=25</a:t>
          </a:r>
        </a:p>
      </dsp:txBody>
      <dsp:txXfrm>
        <a:off x="0" y="953293"/>
        <a:ext cx="11400305" cy="952711"/>
      </dsp:txXfrm>
    </dsp:sp>
    <dsp:sp modelId="{F09464F1-C6C4-4D79-A01D-BC76538B2F34}">
      <dsp:nvSpPr>
        <dsp:cNvPr id="0" name=""/>
        <dsp:cNvSpPr/>
      </dsp:nvSpPr>
      <dsp:spPr>
        <a:xfrm>
          <a:off x="0" y="1906005"/>
          <a:ext cx="114003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C24114-A33A-452C-9AFE-A682417C29BF}">
      <dsp:nvSpPr>
        <dsp:cNvPr id="0" name=""/>
        <dsp:cNvSpPr/>
      </dsp:nvSpPr>
      <dsp:spPr>
        <a:xfrm>
          <a:off x="0" y="1906005"/>
          <a:ext cx="11400305" cy="952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zh-TW" sz="3200" kern="1200"/>
            <a:t>因為我覺得</a:t>
          </a:r>
          <a:r>
            <a:rPr lang="en-US" sz="3200" kern="1200"/>
            <a:t>125</a:t>
          </a:r>
          <a:r>
            <a:rPr lang="zh-TW" sz="3200" kern="1200"/>
            <a:t>隻羊和</a:t>
          </a:r>
          <a:r>
            <a:rPr lang="en-US" sz="3200" kern="1200"/>
            <a:t>5</a:t>
          </a:r>
          <a:r>
            <a:rPr lang="zh-TW" sz="3200" kern="1200"/>
            <a:t>隻狗，應該和牧羊人的年紀應該有關係。</a:t>
          </a:r>
          <a:endParaRPr lang="en-US" sz="3200" kern="1200"/>
        </a:p>
      </dsp:txBody>
      <dsp:txXfrm>
        <a:off x="0" y="1906005"/>
        <a:ext cx="11400305" cy="952711"/>
      </dsp:txXfrm>
    </dsp:sp>
    <dsp:sp modelId="{E56EEC05-86DD-4318-9C59-83BB387CEF40}">
      <dsp:nvSpPr>
        <dsp:cNvPr id="0" name=""/>
        <dsp:cNvSpPr/>
      </dsp:nvSpPr>
      <dsp:spPr>
        <a:xfrm>
          <a:off x="0" y="2858717"/>
          <a:ext cx="114003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A0B65C-ADD1-4966-A556-CBF4B2B39382}">
      <dsp:nvSpPr>
        <dsp:cNvPr id="0" name=""/>
        <dsp:cNvSpPr/>
      </dsp:nvSpPr>
      <dsp:spPr>
        <a:xfrm>
          <a:off x="0" y="2858717"/>
          <a:ext cx="11400305" cy="952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zh-TW" sz="3200" kern="1200">
              <a:highlight>
                <a:srgbClr val="FFE0B4"/>
              </a:highlight>
            </a:rPr>
            <a:t>用乘的太大，所以用除的。</a:t>
          </a:r>
          <a:endParaRPr lang="en-US" sz="3200" kern="1200">
            <a:highlight>
              <a:srgbClr val="FFE0B4"/>
            </a:highlight>
          </a:endParaRPr>
        </a:p>
      </dsp:txBody>
      <dsp:txXfrm>
        <a:off x="0" y="2858717"/>
        <a:ext cx="11400305" cy="952711"/>
      </dsp:txXfrm>
    </dsp:sp>
    <dsp:sp modelId="{7E4513E8-80A4-46B2-8CCE-90F53CB1E663}">
      <dsp:nvSpPr>
        <dsp:cNvPr id="0" name=""/>
        <dsp:cNvSpPr/>
      </dsp:nvSpPr>
      <dsp:spPr>
        <a:xfrm>
          <a:off x="0" y="3811429"/>
          <a:ext cx="114003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C99C26-B482-43B2-99AB-04AD22AF460F}">
      <dsp:nvSpPr>
        <dsp:cNvPr id="0" name=""/>
        <dsp:cNvSpPr/>
      </dsp:nvSpPr>
      <dsp:spPr>
        <a:xfrm>
          <a:off x="0" y="3811429"/>
          <a:ext cx="11400305" cy="952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zh-TW" sz="3200" kern="1200"/>
            <a:t>我猜測這位牧羊人很年輕，</a:t>
          </a:r>
          <a:r>
            <a:rPr lang="zh-TW" sz="3200" b="0" kern="1200">
              <a:solidFill>
                <a:srgbClr val="C00000"/>
              </a:solidFill>
            </a:rPr>
            <a:t>將羊</a:t>
          </a:r>
          <a:r>
            <a:rPr lang="zh-TW" sz="3600" b="1" kern="1200">
              <a:solidFill>
                <a:srgbClr val="7030A0"/>
              </a:solidFill>
            </a:rPr>
            <a:t>除</a:t>
          </a:r>
          <a:r>
            <a:rPr lang="zh-TW" sz="3200" b="0" kern="1200">
              <a:solidFill>
                <a:srgbClr val="C00000"/>
              </a:solidFill>
            </a:rPr>
            <a:t>狗</a:t>
          </a:r>
          <a:r>
            <a:rPr lang="zh-TW" sz="3200" kern="1200"/>
            <a:t>。</a:t>
          </a:r>
          <a:endParaRPr lang="en-US" sz="3200" kern="1200"/>
        </a:p>
      </dsp:txBody>
      <dsp:txXfrm>
        <a:off x="0" y="3811429"/>
        <a:ext cx="11400305" cy="9527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4ED933-5896-4AEA-8FD0-96CD94BFCC8D}">
      <dsp:nvSpPr>
        <dsp:cNvPr id="0" name=""/>
        <dsp:cNvSpPr/>
      </dsp:nvSpPr>
      <dsp:spPr>
        <a:xfrm rot="5400000">
          <a:off x="6516156" y="-2755255"/>
          <a:ext cx="1743426" cy="7419289"/>
        </a:xfrm>
        <a:prstGeom prst="round2Same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zh-TW" sz="2800" kern="1200"/>
            <a:t>一隻狗平均壽命≒</a:t>
          </a:r>
          <a:r>
            <a:rPr lang="en-US" sz="2800" kern="1200"/>
            <a:t>12</a:t>
          </a:r>
          <a:r>
            <a:rPr lang="zh-TW" sz="2800" kern="1200"/>
            <a:t>歲，</a:t>
          </a:r>
          <a:r>
            <a:rPr lang="en-US" sz="2800" kern="1200"/>
            <a:t>12×5=60</a:t>
          </a:r>
          <a:r>
            <a:rPr lang="zh-TW" sz="2800" kern="1200"/>
            <a:t>。</a:t>
          </a:r>
          <a:endParaRPr lang="en-US" sz="2800" kern="1200"/>
        </a:p>
      </dsp:txBody>
      <dsp:txXfrm rot="-5400000">
        <a:off x="3678225" y="167783"/>
        <a:ext cx="7334182" cy="1573212"/>
      </dsp:txXfrm>
    </dsp:sp>
    <dsp:sp modelId="{5B159E42-461E-425B-BE3C-4ED7286931EC}">
      <dsp:nvSpPr>
        <dsp:cNvPr id="0" name=""/>
        <dsp:cNvSpPr/>
      </dsp:nvSpPr>
      <dsp:spPr>
        <a:xfrm>
          <a:off x="480228" y="2454"/>
          <a:ext cx="3197996" cy="190386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r>
            <a:rPr lang="en-US" sz="6500" kern="1200"/>
            <a:t>60</a:t>
          </a:r>
          <a:r>
            <a:rPr lang="zh-TW" sz="6500" kern="1200"/>
            <a:t>歲</a:t>
          </a:r>
          <a:endParaRPr lang="en-US" sz="6500" kern="1200"/>
        </a:p>
      </dsp:txBody>
      <dsp:txXfrm>
        <a:off x="573167" y="95393"/>
        <a:ext cx="3012118" cy="1717991"/>
      </dsp:txXfrm>
    </dsp:sp>
    <dsp:sp modelId="{4B6B42E9-FFFA-44C5-B171-AF5B22630BB5}">
      <dsp:nvSpPr>
        <dsp:cNvPr id="0" name=""/>
        <dsp:cNvSpPr/>
      </dsp:nvSpPr>
      <dsp:spPr>
        <a:xfrm rot="5400000">
          <a:off x="6394673" y="-692787"/>
          <a:ext cx="2023432" cy="7412044"/>
        </a:xfrm>
        <a:prstGeom prst="round2Same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zh-TW" sz="3200" kern="1200"/>
            <a:t>一隻狗平均壽命</a:t>
          </a:r>
          <a:r>
            <a:rPr lang="en-US" sz="3200" kern="1200"/>
            <a:t>10</a:t>
          </a:r>
          <a:r>
            <a:rPr lang="zh-TW" sz="3200" kern="1200"/>
            <a:t>歲，</a:t>
          </a:r>
          <a:r>
            <a:rPr lang="en-US" sz="3200" kern="1200"/>
            <a:t>5×10=50</a:t>
          </a:r>
        </a:p>
        <a:p>
          <a:pPr marL="285750" lvl="1" indent="-285750" algn="l" defTabSz="1422400">
            <a:lnSpc>
              <a:spcPct val="90000"/>
            </a:lnSpc>
            <a:spcBef>
              <a:spcPct val="0"/>
            </a:spcBef>
            <a:spcAft>
              <a:spcPct val="15000"/>
            </a:spcAft>
            <a:buChar char="•"/>
          </a:pPr>
          <a:r>
            <a:rPr lang="zh-TW" sz="3200" kern="1200"/>
            <a:t>牧羊人比較老，我覺得在加</a:t>
          </a:r>
          <a:r>
            <a:rPr lang="en-US" sz="3200" kern="1200"/>
            <a:t>10</a:t>
          </a:r>
          <a:r>
            <a:rPr lang="zh-TW" sz="3200" kern="1200"/>
            <a:t>等於</a:t>
          </a:r>
          <a:r>
            <a:rPr lang="en-US" sz="3200" kern="1200"/>
            <a:t>60</a:t>
          </a:r>
        </a:p>
      </dsp:txBody>
      <dsp:txXfrm rot="-5400000">
        <a:off x="3700367" y="2100295"/>
        <a:ext cx="7313268" cy="1825880"/>
      </dsp:txXfrm>
    </dsp:sp>
    <dsp:sp modelId="{ED9D24DA-82D9-45C3-92DF-D03E0BA88512}">
      <dsp:nvSpPr>
        <dsp:cNvPr id="0" name=""/>
        <dsp:cNvSpPr/>
      </dsp:nvSpPr>
      <dsp:spPr>
        <a:xfrm>
          <a:off x="480228" y="2061299"/>
          <a:ext cx="3220139" cy="190386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r>
            <a:rPr lang="en-US" sz="6500" kern="1200"/>
            <a:t>60</a:t>
          </a:r>
          <a:r>
            <a:rPr lang="zh-TW" sz="6500" kern="1200"/>
            <a:t>歲</a:t>
          </a:r>
          <a:endParaRPr lang="en-US" sz="6500" kern="1200"/>
        </a:p>
      </dsp:txBody>
      <dsp:txXfrm>
        <a:off x="573167" y="2154238"/>
        <a:ext cx="3034261" cy="1717991"/>
      </dsp:txXfrm>
    </dsp:sp>
    <dsp:sp modelId="{34C80862-C4AF-4639-B6E6-5AD3BD82738D}">
      <dsp:nvSpPr>
        <dsp:cNvPr id="0" name=""/>
        <dsp:cNvSpPr/>
      </dsp:nvSpPr>
      <dsp:spPr>
        <a:xfrm rot="5400000">
          <a:off x="6506540" y="1362434"/>
          <a:ext cx="1731942" cy="7419289"/>
        </a:xfrm>
        <a:prstGeom prst="round2Same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5260" tIns="87630" rIns="175260" bIns="87630" numCol="1" spcCol="1270" anchor="ctr" anchorCtr="0">
          <a:noAutofit/>
        </a:bodyPr>
        <a:lstStyle/>
        <a:p>
          <a:pPr marL="285750" lvl="1" indent="-285750" algn="l" defTabSz="2044700">
            <a:lnSpc>
              <a:spcPct val="90000"/>
            </a:lnSpc>
            <a:spcBef>
              <a:spcPct val="0"/>
            </a:spcBef>
            <a:spcAft>
              <a:spcPct val="15000"/>
            </a:spcAft>
            <a:buChar char="•"/>
          </a:pPr>
          <a:r>
            <a:rPr lang="zh-TW" sz="4600" kern="1200"/>
            <a:t>因為把狗跟羊用起來，在ㄔㄥˊ狗數</a:t>
          </a:r>
          <a:endParaRPr lang="en-US" sz="4600" kern="1200"/>
        </a:p>
      </dsp:txBody>
      <dsp:txXfrm rot="-5400000">
        <a:off x="3662867" y="4290653"/>
        <a:ext cx="7334743" cy="1562850"/>
      </dsp:txXfrm>
    </dsp:sp>
    <dsp:sp modelId="{C6C47849-949D-4BF1-8098-F9BFB7334A88}">
      <dsp:nvSpPr>
        <dsp:cNvPr id="0" name=""/>
        <dsp:cNvSpPr/>
      </dsp:nvSpPr>
      <dsp:spPr>
        <a:xfrm>
          <a:off x="480228" y="4120144"/>
          <a:ext cx="3182638" cy="190386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r>
            <a:rPr lang="en-US" sz="6500" kern="1200"/>
            <a:t>30</a:t>
          </a:r>
          <a:r>
            <a:rPr lang="zh-TW" sz="6500" kern="1200"/>
            <a:t>歲</a:t>
          </a:r>
          <a:endParaRPr lang="en-US" sz="6500" kern="1200"/>
        </a:p>
      </dsp:txBody>
      <dsp:txXfrm>
        <a:off x="573167" y="4213083"/>
        <a:ext cx="2996760" cy="1717991"/>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2CAA19AE-BC5F-4353-A8D6-D3A0FE3B6D98}" type="datetimeFigureOut">
              <a:rPr lang="zh-CN" altLang="en-US" smtClean="0"/>
              <a:t>2024/10/30</a:t>
            </a:fld>
            <a:endParaRPr lang="zh-CN" altLang="en-US"/>
          </a:p>
        </p:txBody>
      </p:sp>
      <p:sp>
        <p:nvSpPr>
          <p:cNvPr id="4" name="幻灯片图像占位符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5BFE65F8-837A-4755-B189-9640B705C4AC}" type="slidenum">
              <a:rPr lang="zh-CN" altLang="en-US" smtClean="0"/>
              <a:t>‹#›</a:t>
            </a:fld>
            <a:endParaRPr lang="zh-CN" altLang="en-US"/>
          </a:p>
        </p:txBody>
      </p:sp>
    </p:spTree>
    <p:extLst>
      <p:ext uri="{BB962C8B-B14F-4D97-AF65-F5344CB8AC3E}">
        <p14:creationId xmlns:p14="http://schemas.microsoft.com/office/powerpoint/2010/main" val="4193947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a:t>
            </a:fld>
            <a:endParaRPr lang="zh-CN" altLang="en-US"/>
          </a:p>
        </p:txBody>
      </p:sp>
    </p:spTree>
    <p:extLst>
      <p:ext uri="{BB962C8B-B14F-4D97-AF65-F5344CB8AC3E}">
        <p14:creationId xmlns:p14="http://schemas.microsoft.com/office/powerpoint/2010/main" val="2449188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a:t>
            </a:fld>
            <a:endParaRPr lang="zh-CN" altLang="en-US"/>
          </a:p>
        </p:txBody>
      </p:sp>
    </p:spTree>
    <p:extLst>
      <p:ext uri="{BB962C8B-B14F-4D97-AF65-F5344CB8AC3E}">
        <p14:creationId xmlns:p14="http://schemas.microsoft.com/office/powerpoint/2010/main" val="3004218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notes"/>
          <p:cNvSpPr>
            <a:spLocks noGrp="1" noRot="1" noChangeAspect="1"/>
          </p:cNvSpPr>
          <p:nvPr>
            <p:ph type="sldImg" idx="2"/>
          </p:nvPr>
        </p:nvSpPr>
        <p:spPr>
          <a:xfrm>
            <a:off x="409575" y="1233488"/>
            <a:ext cx="5916613" cy="33289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4" name="Google Shape;434;p3:notes"/>
          <p:cNvSpPr txBox="1">
            <a:spLocks noGrp="1"/>
          </p:cNvSpPr>
          <p:nvPr>
            <p:ph type="body" idx="1"/>
          </p:nvPr>
        </p:nvSpPr>
        <p:spPr>
          <a:xfrm>
            <a:off x="673577" y="4748163"/>
            <a:ext cx="5388610" cy="3884861"/>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水平線下方：輔導團名，代表由輔導團帶領建立師生數學樹的基礎。</a:t>
            </a:r>
            <a:endParaRPr/>
          </a:p>
          <a:p>
            <a:pPr marL="0" lvl="0" indent="0" algn="l" rtl="0">
              <a:spcBef>
                <a:spcPts val="0"/>
              </a:spcBef>
              <a:spcAft>
                <a:spcPts val="0"/>
              </a:spcAft>
              <a:buNone/>
            </a:pPr>
            <a:r>
              <a:rPr lang="en-US"/>
              <a:t>數學樹：由1開始，象徵一元復始，也象徵國小數學關鍵學習在單位，且以單位開始學習的千變萬化。學習就如同樹一樣，是長出來的。</a:t>
            </a:r>
            <a:endParaRPr/>
          </a:p>
          <a:p>
            <a:pPr marL="0" lvl="0" indent="0" algn="l" rtl="0">
              <a:spcBef>
                <a:spcPts val="0"/>
              </a:spcBef>
              <a:spcAft>
                <a:spcPts val="0"/>
              </a:spcAft>
              <a:buNone/>
            </a:pPr>
            <a:r>
              <a:rPr lang="en-US"/>
              <a:t>右上的烏雲及飛機：象徵起飛時，如低年級一般，學習不太見難度，但是，漸漸地，學習會遭遇挫折如烏雲遮，突破烏雲後，一切晴朗，任君翱翔，連雲都七彩，象徵恭賀意味。</a:t>
            </a:r>
            <a:endParaRPr/>
          </a:p>
        </p:txBody>
      </p:sp>
      <p:sp>
        <p:nvSpPr>
          <p:cNvPr id="435" name="Google Shape;435;p3:notes"/>
          <p:cNvSpPr txBox="1">
            <a:spLocks noGrp="1"/>
          </p:cNvSpPr>
          <p:nvPr>
            <p:ph type="sldNum" idx="12"/>
          </p:nvPr>
        </p:nvSpPr>
        <p:spPr>
          <a:xfrm>
            <a:off x="3815373" y="9371286"/>
            <a:ext cx="2918831" cy="495028"/>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3</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370370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notes"/>
          <p:cNvSpPr>
            <a:spLocks noGrp="1" noRot="1" noChangeAspect="1"/>
          </p:cNvSpPr>
          <p:nvPr>
            <p:ph type="sldImg" idx="2"/>
          </p:nvPr>
        </p:nvSpPr>
        <p:spPr>
          <a:xfrm>
            <a:off x="409575" y="1233488"/>
            <a:ext cx="5916613" cy="33289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4" name="Google Shape;434;p3:notes"/>
          <p:cNvSpPr txBox="1">
            <a:spLocks noGrp="1"/>
          </p:cNvSpPr>
          <p:nvPr>
            <p:ph type="body" idx="1"/>
          </p:nvPr>
        </p:nvSpPr>
        <p:spPr>
          <a:xfrm>
            <a:off x="673577" y="4748163"/>
            <a:ext cx="5388610" cy="3884861"/>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水平線下方：輔導團名，代表由輔導團帶領建立師生數學樹的基礎。</a:t>
            </a:r>
            <a:endParaRPr/>
          </a:p>
          <a:p>
            <a:pPr marL="0" lvl="0" indent="0" algn="l" rtl="0">
              <a:spcBef>
                <a:spcPts val="0"/>
              </a:spcBef>
              <a:spcAft>
                <a:spcPts val="0"/>
              </a:spcAft>
              <a:buNone/>
            </a:pPr>
            <a:r>
              <a:rPr lang="en-US"/>
              <a:t>數學樹：由1開始，象徵一元復始，也象徵國小數學關鍵學習在單位，且以單位開始學習的千變萬化。學習就如同樹一樣，是長出來的。</a:t>
            </a:r>
            <a:endParaRPr/>
          </a:p>
          <a:p>
            <a:pPr marL="0" lvl="0" indent="0" algn="l" rtl="0">
              <a:spcBef>
                <a:spcPts val="0"/>
              </a:spcBef>
              <a:spcAft>
                <a:spcPts val="0"/>
              </a:spcAft>
              <a:buNone/>
            </a:pPr>
            <a:r>
              <a:rPr lang="en-US"/>
              <a:t>右上的烏雲及飛機：象徵起飛時，如低年級一般，學習不太見難度，但是，漸漸地，學習會遭遇挫折如烏雲遮，突破烏雲後，一切晴朗，任君翱翔，連雲都七彩，象徵恭賀意味。</a:t>
            </a:r>
            <a:endParaRPr/>
          </a:p>
        </p:txBody>
      </p:sp>
      <p:sp>
        <p:nvSpPr>
          <p:cNvPr id="435" name="Google Shape;435;p3:notes"/>
          <p:cNvSpPr txBox="1">
            <a:spLocks noGrp="1"/>
          </p:cNvSpPr>
          <p:nvPr>
            <p:ph type="sldNum" idx="12"/>
          </p:nvPr>
        </p:nvSpPr>
        <p:spPr>
          <a:xfrm>
            <a:off x="3815373" y="9371286"/>
            <a:ext cx="2918831" cy="495028"/>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4</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943604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notes"/>
          <p:cNvSpPr>
            <a:spLocks noGrp="1" noRot="1" noChangeAspect="1"/>
          </p:cNvSpPr>
          <p:nvPr>
            <p:ph type="sldImg" idx="2"/>
          </p:nvPr>
        </p:nvSpPr>
        <p:spPr>
          <a:xfrm>
            <a:off x="409575" y="1233488"/>
            <a:ext cx="5916613" cy="33289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4" name="Google Shape;434;p3:notes"/>
          <p:cNvSpPr txBox="1">
            <a:spLocks noGrp="1"/>
          </p:cNvSpPr>
          <p:nvPr>
            <p:ph type="body" idx="1"/>
          </p:nvPr>
        </p:nvSpPr>
        <p:spPr>
          <a:xfrm>
            <a:off x="673577" y="4748163"/>
            <a:ext cx="5388610" cy="3884861"/>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水平線下方：輔導團名，代表由輔導團帶領建立師生數學樹的基礎。</a:t>
            </a:r>
            <a:endParaRPr/>
          </a:p>
          <a:p>
            <a:pPr marL="0" lvl="0" indent="0" algn="l" rtl="0">
              <a:spcBef>
                <a:spcPts val="0"/>
              </a:spcBef>
              <a:spcAft>
                <a:spcPts val="0"/>
              </a:spcAft>
              <a:buNone/>
            </a:pPr>
            <a:r>
              <a:rPr lang="en-US"/>
              <a:t>數學樹：由1開始，象徵一元復始，也象徵國小數學關鍵學習在單位，且以單位開始學習的千變萬化。學習就如同樹一樣，是長出來的。</a:t>
            </a:r>
            <a:endParaRPr/>
          </a:p>
          <a:p>
            <a:pPr marL="0" lvl="0" indent="0" algn="l" rtl="0">
              <a:spcBef>
                <a:spcPts val="0"/>
              </a:spcBef>
              <a:spcAft>
                <a:spcPts val="0"/>
              </a:spcAft>
              <a:buNone/>
            </a:pPr>
            <a:r>
              <a:rPr lang="en-US"/>
              <a:t>右上的烏雲及飛機：象徵起飛時，如低年級一般，學習不太見難度，但是，漸漸地，學習會遭遇挫折如烏雲遮，突破烏雲後，一切晴朗，任君翱翔，連雲都七彩，象徵恭賀意味。</a:t>
            </a:r>
            <a:endParaRPr/>
          </a:p>
        </p:txBody>
      </p:sp>
      <p:sp>
        <p:nvSpPr>
          <p:cNvPr id="435" name="Google Shape;435;p3:notes"/>
          <p:cNvSpPr txBox="1">
            <a:spLocks noGrp="1"/>
          </p:cNvSpPr>
          <p:nvPr>
            <p:ph type="sldNum" idx="12"/>
          </p:nvPr>
        </p:nvSpPr>
        <p:spPr>
          <a:xfrm>
            <a:off x="3815373" y="9371286"/>
            <a:ext cx="2918831" cy="495028"/>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5</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082039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6</a:t>
            </a:fld>
            <a:endParaRPr lang="zh-CN" altLang="en-US"/>
          </a:p>
        </p:txBody>
      </p:sp>
    </p:spTree>
    <p:extLst>
      <p:ext uri="{BB962C8B-B14F-4D97-AF65-F5344CB8AC3E}">
        <p14:creationId xmlns:p14="http://schemas.microsoft.com/office/powerpoint/2010/main" val="38777243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notes"/>
          <p:cNvSpPr>
            <a:spLocks noGrp="1" noRot="1" noChangeAspect="1"/>
          </p:cNvSpPr>
          <p:nvPr>
            <p:ph type="sldImg" idx="2"/>
          </p:nvPr>
        </p:nvSpPr>
        <p:spPr>
          <a:xfrm>
            <a:off x="409575" y="1233488"/>
            <a:ext cx="5916613" cy="33289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4" name="Google Shape;434;p3:notes"/>
          <p:cNvSpPr txBox="1">
            <a:spLocks noGrp="1"/>
          </p:cNvSpPr>
          <p:nvPr>
            <p:ph type="body" idx="1"/>
          </p:nvPr>
        </p:nvSpPr>
        <p:spPr>
          <a:xfrm>
            <a:off x="673577" y="4748163"/>
            <a:ext cx="5388610" cy="3884861"/>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水平線下方：輔導團名，代表由輔導團帶領建立師生數學樹的基礎。</a:t>
            </a:r>
            <a:endParaRPr/>
          </a:p>
          <a:p>
            <a:pPr marL="0" lvl="0" indent="0" algn="l" rtl="0">
              <a:spcBef>
                <a:spcPts val="0"/>
              </a:spcBef>
              <a:spcAft>
                <a:spcPts val="0"/>
              </a:spcAft>
              <a:buNone/>
            </a:pPr>
            <a:r>
              <a:rPr lang="en-US"/>
              <a:t>數學樹：由1開始，象徵一元復始，也象徵國小數學關鍵學習在單位，且以單位開始學習的千變萬化。學習就如同樹一樣，是長出來的。</a:t>
            </a:r>
            <a:endParaRPr/>
          </a:p>
          <a:p>
            <a:pPr marL="0" lvl="0" indent="0" algn="l" rtl="0">
              <a:spcBef>
                <a:spcPts val="0"/>
              </a:spcBef>
              <a:spcAft>
                <a:spcPts val="0"/>
              </a:spcAft>
              <a:buNone/>
            </a:pPr>
            <a:r>
              <a:rPr lang="en-US"/>
              <a:t>右上的烏雲及飛機：象徵起飛時，如低年級一般，學習不太見難度，但是，漸漸地，學習會遭遇挫折如烏雲遮，突破烏雲後，一切晴朗，任君翱翔，連雲都七彩，象徵恭賀意味。</a:t>
            </a:r>
            <a:endParaRPr/>
          </a:p>
        </p:txBody>
      </p:sp>
      <p:sp>
        <p:nvSpPr>
          <p:cNvPr id="435" name="Google Shape;435;p3:notes"/>
          <p:cNvSpPr txBox="1">
            <a:spLocks noGrp="1"/>
          </p:cNvSpPr>
          <p:nvPr>
            <p:ph type="sldNum" idx="12"/>
          </p:nvPr>
        </p:nvSpPr>
        <p:spPr>
          <a:xfrm>
            <a:off x="3815373" y="9371286"/>
            <a:ext cx="2918831" cy="495028"/>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7</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8026564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notes"/>
          <p:cNvSpPr>
            <a:spLocks noGrp="1" noRot="1" noChangeAspect="1"/>
          </p:cNvSpPr>
          <p:nvPr>
            <p:ph type="sldImg" idx="2"/>
          </p:nvPr>
        </p:nvSpPr>
        <p:spPr>
          <a:xfrm>
            <a:off x="409575" y="1233488"/>
            <a:ext cx="5916613" cy="33289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4" name="Google Shape;434;p3:notes"/>
          <p:cNvSpPr txBox="1">
            <a:spLocks noGrp="1"/>
          </p:cNvSpPr>
          <p:nvPr>
            <p:ph type="body" idx="1"/>
          </p:nvPr>
        </p:nvSpPr>
        <p:spPr>
          <a:xfrm>
            <a:off x="673577" y="4748163"/>
            <a:ext cx="5388610" cy="3884861"/>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水平線下方：輔導團名，代表由輔導團帶領建立師生數學樹的基礎。</a:t>
            </a:r>
            <a:endParaRPr/>
          </a:p>
          <a:p>
            <a:pPr marL="0" lvl="0" indent="0" algn="l" rtl="0">
              <a:spcBef>
                <a:spcPts val="0"/>
              </a:spcBef>
              <a:spcAft>
                <a:spcPts val="0"/>
              </a:spcAft>
              <a:buNone/>
            </a:pPr>
            <a:r>
              <a:rPr lang="en-US"/>
              <a:t>數學樹：由1開始，象徵一元復始，也象徵國小數學關鍵學習在單位，且以單位開始學習的千變萬化。學習就如同樹一樣，是長出來的。</a:t>
            </a:r>
            <a:endParaRPr/>
          </a:p>
          <a:p>
            <a:pPr marL="0" lvl="0" indent="0" algn="l" rtl="0">
              <a:spcBef>
                <a:spcPts val="0"/>
              </a:spcBef>
              <a:spcAft>
                <a:spcPts val="0"/>
              </a:spcAft>
              <a:buNone/>
            </a:pPr>
            <a:r>
              <a:rPr lang="en-US"/>
              <a:t>右上的烏雲及飛機：象徵起飛時，如低年級一般，學習不太見難度，但是，漸漸地，學習會遭遇挫折如烏雲遮，突破烏雲後，一切晴朗，任君翱翔，連雲都七彩，象徵恭賀意味。</a:t>
            </a:r>
            <a:endParaRPr/>
          </a:p>
        </p:txBody>
      </p:sp>
      <p:sp>
        <p:nvSpPr>
          <p:cNvPr id="435" name="Google Shape;435;p3:notes"/>
          <p:cNvSpPr txBox="1">
            <a:spLocks noGrp="1"/>
          </p:cNvSpPr>
          <p:nvPr>
            <p:ph type="sldNum" idx="12"/>
          </p:nvPr>
        </p:nvSpPr>
        <p:spPr>
          <a:xfrm>
            <a:off x="3815373" y="9371286"/>
            <a:ext cx="2918831" cy="495028"/>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8</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945009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10</a:t>
            </a:fld>
            <a:endParaRPr lang="zh-CN" altLang="en-US"/>
          </a:p>
        </p:txBody>
      </p:sp>
    </p:spTree>
    <p:extLst>
      <p:ext uri="{BB962C8B-B14F-4D97-AF65-F5344CB8AC3E}">
        <p14:creationId xmlns:p14="http://schemas.microsoft.com/office/powerpoint/2010/main" val="35084344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11</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12</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13</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14</a:t>
            </a:fld>
            <a:endParaRPr lang="zh-CN" altLang="en-US"/>
          </a:p>
        </p:txBody>
      </p:sp>
    </p:spTree>
    <p:extLst>
      <p:ext uri="{BB962C8B-B14F-4D97-AF65-F5344CB8AC3E}">
        <p14:creationId xmlns:p14="http://schemas.microsoft.com/office/powerpoint/2010/main" val="24071956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15</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16</a:t>
            </a:fld>
            <a:endParaRPr lang="zh-CN" altLang="en-US"/>
          </a:p>
        </p:txBody>
      </p:sp>
    </p:spTree>
    <p:extLst>
      <p:ext uri="{BB962C8B-B14F-4D97-AF65-F5344CB8AC3E}">
        <p14:creationId xmlns:p14="http://schemas.microsoft.com/office/powerpoint/2010/main" val="426842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17</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notes"/>
          <p:cNvSpPr>
            <a:spLocks noGrp="1" noRot="1" noChangeAspect="1"/>
          </p:cNvSpPr>
          <p:nvPr>
            <p:ph type="sldImg" idx="2"/>
          </p:nvPr>
        </p:nvSpPr>
        <p:spPr>
          <a:xfrm>
            <a:off x="409575" y="1233488"/>
            <a:ext cx="5916613" cy="33289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4" name="Google Shape;434;p3:notes"/>
          <p:cNvSpPr txBox="1">
            <a:spLocks noGrp="1"/>
          </p:cNvSpPr>
          <p:nvPr>
            <p:ph type="body" idx="1"/>
          </p:nvPr>
        </p:nvSpPr>
        <p:spPr>
          <a:xfrm>
            <a:off x="673577" y="4748163"/>
            <a:ext cx="5388610" cy="3884861"/>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水平線下方：輔導團名，代表由輔導團帶領建立師生數學樹的基礎。</a:t>
            </a:r>
            <a:endParaRPr/>
          </a:p>
          <a:p>
            <a:pPr marL="0" lvl="0" indent="0" algn="l" rtl="0">
              <a:spcBef>
                <a:spcPts val="0"/>
              </a:spcBef>
              <a:spcAft>
                <a:spcPts val="0"/>
              </a:spcAft>
              <a:buNone/>
            </a:pPr>
            <a:r>
              <a:rPr lang="en-US"/>
              <a:t>數學樹：由1開始，象徵一元復始，也象徵國小數學關鍵學習在單位，且以單位開始學習的千變萬化。學習就如同樹一樣，是長出來的。</a:t>
            </a:r>
            <a:endParaRPr/>
          </a:p>
          <a:p>
            <a:pPr marL="0" lvl="0" indent="0" algn="l" rtl="0">
              <a:spcBef>
                <a:spcPts val="0"/>
              </a:spcBef>
              <a:spcAft>
                <a:spcPts val="0"/>
              </a:spcAft>
              <a:buNone/>
            </a:pPr>
            <a:r>
              <a:rPr lang="en-US"/>
              <a:t>右上的烏雲及飛機：象徵起飛時，如低年級一般，學習不太見難度，但是，漸漸地，學習會遭遇挫折如烏雲遮，突破烏雲後，一切晴朗，任君翱翔，連雲都七彩，象徵恭賀意味。</a:t>
            </a:r>
            <a:endParaRPr/>
          </a:p>
        </p:txBody>
      </p:sp>
      <p:sp>
        <p:nvSpPr>
          <p:cNvPr id="435" name="Google Shape;435;p3:notes"/>
          <p:cNvSpPr txBox="1">
            <a:spLocks noGrp="1"/>
          </p:cNvSpPr>
          <p:nvPr>
            <p:ph type="sldNum" idx="12"/>
          </p:nvPr>
        </p:nvSpPr>
        <p:spPr>
          <a:xfrm>
            <a:off x="3815373" y="9371286"/>
            <a:ext cx="2918831" cy="495028"/>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18</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365345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19</a:t>
            </a:fld>
            <a:endParaRPr lang="zh-CN" altLang="en-US"/>
          </a:p>
        </p:txBody>
      </p:sp>
    </p:spTree>
    <p:extLst>
      <p:ext uri="{BB962C8B-B14F-4D97-AF65-F5344CB8AC3E}">
        <p14:creationId xmlns:p14="http://schemas.microsoft.com/office/powerpoint/2010/main" val="31164244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20</a:t>
            </a:fld>
            <a:endParaRPr lang="zh-CN" altLang="en-US"/>
          </a:p>
        </p:txBody>
      </p:sp>
    </p:spTree>
    <p:extLst>
      <p:ext uri="{BB962C8B-B14F-4D97-AF65-F5344CB8AC3E}">
        <p14:creationId xmlns:p14="http://schemas.microsoft.com/office/powerpoint/2010/main" val="41826250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notes"/>
          <p:cNvSpPr>
            <a:spLocks noGrp="1" noRot="1" noChangeAspect="1"/>
          </p:cNvSpPr>
          <p:nvPr>
            <p:ph type="sldImg" idx="2"/>
          </p:nvPr>
        </p:nvSpPr>
        <p:spPr>
          <a:xfrm>
            <a:off x="409575" y="1233488"/>
            <a:ext cx="5916613" cy="33289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4" name="Google Shape;434;p3:notes"/>
          <p:cNvSpPr txBox="1">
            <a:spLocks noGrp="1"/>
          </p:cNvSpPr>
          <p:nvPr>
            <p:ph type="body" idx="1"/>
          </p:nvPr>
        </p:nvSpPr>
        <p:spPr>
          <a:xfrm>
            <a:off x="673577" y="4748163"/>
            <a:ext cx="5388610" cy="3884861"/>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水平線下方：輔導團名，代表由輔導團帶領建立師生數學樹的基礎。</a:t>
            </a:r>
            <a:endParaRPr/>
          </a:p>
          <a:p>
            <a:pPr marL="0" lvl="0" indent="0" algn="l" rtl="0">
              <a:spcBef>
                <a:spcPts val="0"/>
              </a:spcBef>
              <a:spcAft>
                <a:spcPts val="0"/>
              </a:spcAft>
              <a:buNone/>
            </a:pPr>
            <a:r>
              <a:rPr lang="en-US"/>
              <a:t>數學樹：由1開始，象徵一元復始，也象徵國小數學關鍵學習在單位，且以單位開始學習的千變萬化。學習就如同樹一樣，是長出來的。</a:t>
            </a:r>
            <a:endParaRPr/>
          </a:p>
          <a:p>
            <a:pPr marL="0" lvl="0" indent="0" algn="l" rtl="0">
              <a:spcBef>
                <a:spcPts val="0"/>
              </a:spcBef>
              <a:spcAft>
                <a:spcPts val="0"/>
              </a:spcAft>
              <a:buNone/>
            </a:pPr>
            <a:r>
              <a:rPr lang="en-US"/>
              <a:t>右上的烏雲及飛機：象徵起飛時，如低年級一般，學習不太見難度，但是，漸漸地，學習會遭遇挫折如烏雲遮，突破烏雲後，一切晴朗，任君翱翔，連雲都七彩，象徵恭賀意味。</a:t>
            </a:r>
            <a:endParaRPr/>
          </a:p>
        </p:txBody>
      </p:sp>
      <p:sp>
        <p:nvSpPr>
          <p:cNvPr id="435" name="Google Shape;435;p3:notes"/>
          <p:cNvSpPr txBox="1">
            <a:spLocks noGrp="1"/>
          </p:cNvSpPr>
          <p:nvPr>
            <p:ph type="sldNum" idx="12"/>
          </p:nvPr>
        </p:nvSpPr>
        <p:spPr>
          <a:xfrm>
            <a:off x="3815373" y="9371286"/>
            <a:ext cx="2918831" cy="495028"/>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28</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4570079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32</a:t>
            </a:fld>
            <a:endParaRPr lang="zh-CN" altLang="en-US"/>
          </a:p>
        </p:txBody>
      </p:sp>
    </p:spTree>
    <p:extLst>
      <p:ext uri="{BB962C8B-B14F-4D97-AF65-F5344CB8AC3E}">
        <p14:creationId xmlns:p14="http://schemas.microsoft.com/office/powerpoint/2010/main" val="35084344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33</a:t>
            </a:fld>
            <a:endParaRPr lang="zh-CN" altLang="en-US"/>
          </a:p>
        </p:txBody>
      </p:sp>
    </p:spTree>
    <p:extLst>
      <p:ext uri="{BB962C8B-B14F-4D97-AF65-F5344CB8AC3E}">
        <p14:creationId xmlns:p14="http://schemas.microsoft.com/office/powerpoint/2010/main" val="6014592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34</a:t>
            </a:fld>
            <a:endParaRPr lang="zh-CN" altLang="en-US"/>
          </a:p>
        </p:txBody>
      </p:sp>
    </p:spTree>
    <p:extLst>
      <p:ext uri="{BB962C8B-B14F-4D97-AF65-F5344CB8AC3E}">
        <p14:creationId xmlns:p14="http://schemas.microsoft.com/office/powerpoint/2010/main" val="15394538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36</a:t>
            </a:fld>
            <a:endParaRPr lang="zh-CN" altLang="en-US"/>
          </a:p>
        </p:txBody>
      </p:sp>
    </p:spTree>
    <p:extLst>
      <p:ext uri="{BB962C8B-B14F-4D97-AF65-F5344CB8AC3E}">
        <p14:creationId xmlns:p14="http://schemas.microsoft.com/office/powerpoint/2010/main" val="27069189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37</a:t>
            </a:fld>
            <a:endParaRPr lang="zh-CN" altLang="en-US"/>
          </a:p>
        </p:txBody>
      </p:sp>
    </p:spTree>
    <p:extLst>
      <p:ext uri="{BB962C8B-B14F-4D97-AF65-F5344CB8AC3E}">
        <p14:creationId xmlns:p14="http://schemas.microsoft.com/office/powerpoint/2010/main" val="36062721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38</a:t>
            </a:fld>
            <a:endParaRPr lang="zh-CN" altLang="en-US"/>
          </a:p>
        </p:txBody>
      </p:sp>
    </p:spTree>
    <p:extLst>
      <p:ext uri="{BB962C8B-B14F-4D97-AF65-F5344CB8AC3E}">
        <p14:creationId xmlns:p14="http://schemas.microsoft.com/office/powerpoint/2010/main" val="21793804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39</a:t>
            </a:fld>
            <a:endParaRPr lang="zh-CN" altLang="en-US"/>
          </a:p>
        </p:txBody>
      </p:sp>
    </p:spTree>
    <p:extLst>
      <p:ext uri="{BB962C8B-B14F-4D97-AF65-F5344CB8AC3E}">
        <p14:creationId xmlns:p14="http://schemas.microsoft.com/office/powerpoint/2010/main" val="13434875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40</a:t>
            </a:fld>
            <a:endParaRPr lang="zh-CN" altLang="en-US"/>
          </a:p>
        </p:txBody>
      </p:sp>
    </p:spTree>
    <p:extLst>
      <p:ext uri="{BB962C8B-B14F-4D97-AF65-F5344CB8AC3E}">
        <p14:creationId xmlns:p14="http://schemas.microsoft.com/office/powerpoint/2010/main" val="39072500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43</a:t>
            </a:fld>
            <a:endParaRPr lang="zh-CN" altLang="en-US"/>
          </a:p>
        </p:txBody>
      </p:sp>
    </p:spTree>
    <p:extLst>
      <p:ext uri="{BB962C8B-B14F-4D97-AF65-F5344CB8AC3E}">
        <p14:creationId xmlns:p14="http://schemas.microsoft.com/office/powerpoint/2010/main" val="994135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44</a:t>
            </a:fld>
            <a:endParaRPr lang="zh-CN" altLang="en-US"/>
          </a:p>
        </p:txBody>
      </p:sp>
    </p:spTree>
    <p:extLst>
      <p:ext uri="{BB962C8B-B14F-4D97-AF65-F5344CB8AC3E}">
        <p14:creationId xmlns:p14="http://schemas.microsoft.com/office/powerpoint/2010/main" val="29455055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45</a:t>
            </a:fld>
            <a:endParaRPr lang="zh-CN" altLang="en-US"/>
          </a:p>
        </p:txBody>
      </p:sp>
    </p:spTree>
    <p:extLst>
      <p:ext uri="{BB962C8B-B14F-4D97-AF65-F5344CB8AC3E}">
        <p14:creationId xmlns:p14="http://schemas.microsoft.com/office/powerpoint/2010/main" val="31368228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46</a:t>
            </a:fld>
            <a:endParaRPr lang="zh-CN" altLang="en-US"/>
          </a:p>
        </p:txBody>
      </p:sp>
    </p:spTree>
    <p:extLst>
      <p:ext uri="{BB962C8B-B14F-4D97-AF65-F5344CB8AC3E}">
        <p14:creationId xmlns:p14="http://schemas.microsoft.com/office/powerpoint/2010/main" val="40463451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47</a:t>
            </a:fld>
            <a:endParaRPr lang="zh-CN" altLang="en-US"/>
          </a:p>
        </p:txBody>
      </p:sp>
    </p:spTree>
    <p:extLst>
      <p:ext uri="{BB962C8B-B14F-4D97-AF65-F5344CB8AC3E}">
        <p14:creationId xmlns:p14="http://schemas.microsoft.com/office/powerpoint/2010/main" val="20787278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48</a:t>
            </a:fld>
            <a:endParaRPr lang="zh-CN" altLang="en-US"/>
          </a:p>
        </p:txBody>
      </p:sp>
    </p:spTree>
    <p:extLst>
      <p:ext uri="{BB962C8B-B14F-4D97-AF65-F5344CB8AC3E}">
        <p14:creationId xmlns:p14="http://schemas.microsoft.com/office/powerpoint/2010/main" val="11388155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49</a:t>
            </a:fld>
            <a:endParaRPr lang="zh-CN" altLang="en-US"/>
          </a:p>
        </p:txBody>
      </p:sp>
    </p:spTree>
    <p:extLst>
      <p:ext uri="{BB962C8B-B14F-4D97-AF65-F5344CB8AC3E}">
        <p14:creationId xmlns:p14="http://schemas.microsoft.com/office/powerpoint/2010/main" val="28046585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50</a:t>
            </a:fld>
            <a:endParaRPr lang="zh-CN" altLang="en-US"/>
          </a:p>
        </p:txBody>
      </p:sp>
    </p:spTree>
    <p:extLst>
      <p:ext uri="{BB962C8B-B14F-4D97-AF65-F5344CB8AC3E}">
        <p14:creationId xmlns:p14="http://schemas.microsoft.com/office/powerpoint/2010/main" val="20290476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51</a:t>
            </a:fld>
            <a:endParaRPr lang="zh-CN" altLang="en-US"/>
          </a:p>
        </p:txBody>
      </p:sp>
    </p:spTree>
    <p:extLst>
      <p:ext uri="{BB962C8B-B14F-4D97-AF65-F5344CB8AC3E}">
        <p14:creationId xmlns:p14="http://schemas.microsoft.com/office/powerpoint/2010/main" val="3969362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53</a:t>
            </a:fld>
            <a:endParaRPr lang="zh-CN" altLang="en-US"/>
          </a:p>
        </p:txBody>
      </p:sp>
    </p:spTree>
    <p:extLst>
      <p:ext uri="{BB962C8B-B14F-4D97-AF65-F5344CB8AC3E}">
        <p14:creationId xmlns:p14="http://schemas.microsoft.com/office/powerpoint/2010/main" val="23180412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54</a:t>
            </a:fld>
            <a:endParaRPr lang="zh-CN" altLang="en-US"/>
          </a:p>
        </p:txBody>
      </p:sp>
    </p:spTree>
    <p:extLst>
      <p:ext uri="{BB962C8B-B14F-4D97-AF65-F5344CB8AC3E}">
        <p14:creationId xmlns:p14="http://schemas.microsoft.com/office/powerpoint/2010/main" val="28445490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55</a:t>
            </a:fld>
            <a:endParaRPr lang="zh-CN" altLang="en-US"/>
          </a:p>
        </p:txBody>
      </p:sp>
    </p:spTree>
    <p:extLst>
      <p:ext uri="{BB962C8B-B14F-4D97-AF65-F5344CB8AC3E}">
        <p14:creationId xmlns:p14="http://schemas.microsoft.com/office/powerpoint/2010/main" val="12401649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66</a:t>
            </a:fld>
            <a:endParaRPr lang="zh-CN" altLang="en-US"/>
          </a:p>
        </p:txBody>
      </p:sp>
    </p:spTree>
    <p:extLst>
      <p:ext uri="{BB962C8B-B14F-4D97-AF65-F5344CB8AC3E}">
        <p14:creationId xmlns:p14="http://schemas.microsoft.com/office/powerpoint/2010/main" val="3398678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FE65F8-837A-4755-B189-9640B705C4AC}" type="slidenum">
              <a:rPr lang="zh-CN" altLang="en-US" smtClean="0"/>
              <a:t>67</a:t>
            </a:fld>
            <a:endParaRPr lang="zh-CN" altLang="en-US"/>
          </a:p>
        </p:txBody>
      </p:sp>
    </p:spTree>
    <p:extLst>
      <p:ext uri="{BB962C8B-B14F-4D97-AF65-F5344CB8AC3E}">
        <p14:creationId xmlns:p14="http://schemas.microsoft.com/office/powerpoint/2010/main" val="2578395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標題投影片" type="title">
  <p:cSld name="標題投影片">
    <p:spTree>
      <p:nvGrpSpPr>
        <p:cNvPr id="1" name="Shape 165"/>
        <p:cNvGrpSpPr/>
        <p:nvPr/>
      </p:nvGrpSpPr>
      <p:grpSpPr>
        <a:xfrm>
          <a:off x="0" y="0"/>
          <a:ext cx="0" cy="0"/>
          <a:chOff x="0" y="0"/>
          <a:chExt cx="0" cy="0"/>
        </a:xfrm>
      </p:grpSpPr>
      <p:sp>
        <p:nvSpPr>
          <p:cNvPr id="166" name="Google Shape;166;p26"/>
          <p:cNvSpPr txBox="1">
            <a:spLocks noGrp="1"/>
          </p:cNvSpPr>
          <p:nvPr>
            <p:ph type="ctrTitle"/>
          </p:nvPr>
        </p:nvSpPr>
        <p:spPr>
          <a:xfrm>
            <a:off x="914400" y="1122363"/>
            <a:ext cx="103632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7" name="Google Shape;167;p2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8" name="Google Shape;168;p26"/>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9" name="Google Shape;169;p26"/>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0" name="Google Shape;170;p26"/>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628607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含標題的影片">
    <p:spTree>
      <p:nvGrpSpPr>
        <p:cNvPr id="1" name=""/>
        <p:cNvGrpSpPr/>
        <p:nvPr/>
      </p:nvGrpSpPr>
      <p:grpSpPr>
        <a:xfrm>
          <a:off x="0" y="0"/>
          <a:ext cx="0" cy="0"/>
          <a:chOff x="0" y="0"/>
          <a:chExt cx="0" cy="0"/>
        </a:xfrm>
      </p:grpSpPr>
      <p:grpSp>
        <p:nvGrpSpPr>
          <p:cNvPr id="9" name="圖形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手繪多邊形：圖案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11" name="手繪多邊形：圖案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sp>
        <p:nvSpPr>
          <p:cNvPr id="2" name="標題 1">
            <a:extLst>
              <a:ext uri="{FF2B5EF4-FFF2-40B4-BE49-F238E27FC236}">
                <a16:creationId xmlns:a16="http://schemas.microsoft.com/office/drawing/2014/main" id="{CCF02D3A-D463-46FA-BA54-F231414BB71F}"/>
              </a:ext>
            </a:extLst>
          </p:cNvPr>
          <p:cNvSpPr>
            <a:spLocks noGrp="1"/>
          </p:cNvSpPr>
          <p:nvPr>
            <p:ph type="title"/>
          </p:nvPr>
        </p:nvSpPr>
        <p:spPr>
          <a:xfrm>
            <a:off x="4111752" y="5382175"/>
            <a:ext cx="3968496" cy="832104"/>
          </a:xfrm>
          <a:gradFill>
            <a:gsLst>
              <a:gs pos="0">
                <a:schemeClr val="tx2"/>
              </a:gs>
              <a:gs pos="100000">
                <a:schemeClr val="tx1"/>
              </a:gs>
            </a:gsLst>
            <a:lin ang="10800000" scaled="1"/>
          </a:gradFill>
        </p:spPr>
        <p:txBody>
          <a:bodyPr lIns="144000" rtlCol="0" anchor="ctr" anchorCtr="0">
            <a:normAutofit/>
          </a:bodyPr>
          <a:lstStyle>
            <a:lvl1pPr algn="l">
              <a:defRPr sz="2000" b="1">
                <a:solidFill>
                  <a:schemeClr val="bg1"/>
                </a:solidFill>
                <a:latin typeface="Microsoft JhengHei UI" panose="020B0604030504040204" pitchFamily="34" charset="-120"/>
                <a:ea typeface="Microsoft JhengHei UI" panose="020B0604030504040204" pitchFamily="34" charset="-120"/>
              </a:defRPr>
            </a:lvl1pPr>
          </a:lstStyle>
          <a:p>
            <a:pPr rtl="0"/>
            <a:r>
              <a:rPr lang="zh-TW" altLang="en-US" noProof="0"/>
              <a:t>按一下以編輯母片標題樣式</a:t>
            </a:r>
          </a:p>
        </p:txBody>
      </p:sp>
      <p:sp>
        <p:nvSpPr>
          <p:cNvPr id="6" name="頁尾預留位置 5">
            <a:extLst>
              <a:ext uri="{FF2B5EF4-FFF2-40B4-BE49-F238E27FC236}">
                <a16:creationId xmlns:a16="http://schemas.microsoft.com/office/drawing/2014/main" id="{0B13FE47-714B-440C-B0F1-CF020E287A09}"/>
              </a:ext>
            </a:extLst>
          </p:cNvPr>
          <p:cNvSpPr>
            <a:spLocks noGrp="1"/>
          </p:cNvSpPr>
          <p:nvPr>
            <p:ph type="ftr" sz="quarter" idx="11"/>
          </p:nvPr>
        </p:nvSpPr>
        <p:spPr/>
        <p:txBody>
          <a:bodyPr rtlCol="0"/>
          <a:lstStyle>
            <a:lvl1pPr>
              <a:defRPr>
                <a:latin typeface="Microsoft JhengHei UI" panose="020B0604030504040204" pitchFamily="34" charset="-120"/>
                <a:ea typeface="Microsoft JhengHei UI" panose="020B0604030504040204" pitchFamily="34" charset="-120"/>
              </a:defRPr>
            </a:lvl1pPr>
          </a:lstStyle>
          <a:p>
            <a:r>
              <a:rPr lang="zh-TW" altLang="en-US" noProof="0"/>
              <a:t>新增頁尾</a:t>
            </a:r>
          </a:p>
        </p:txBody>
      </p:sp>
      <p:sp>
        <p:nvSpPr>
          <p:cNvPr id="7" name="投影片編號預留位置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rtlCol="0"/>
          <a:lstStyle>
            <a:lvl1pPr>
              <a:defRPr>
                <a:latin typeface="Microsoft JhengHei UI" panose="020B0604030504040204" pitchFamily="34" charset="-120"/>
                <a:ea typeface="Microsoft JhengHei UI" panose="020B0604030504040204" pitchFamily="34" charset="-120"/>
              </a:defRPr>
            </a:lvl1pPr>
          </a:lstStyle>
          <a:p>
            <a:fld id="{98C0CDE5-970C-4CC4-BF43-0DA127E73E82}" type="slidenum">
              <a:rPr lang="en-US" altLang="zh-TW" noProof="0" smtClean="0"/>
              <a:pPr/>
              <a:t>‹#›</a:t>
            </a:fld>
            <a:endParaRPr lang="zh-TW" altLang="en-US" noProof="0"/>
          </a:p>
        </p:txBody>
      </p:sp>
      <p:sp>
        <p:nvSpPr>
          <p:cNvPr id="13" name="媒體預留位置 12">
            <a:extLst>
              <a:ext uri="{FF2B5EF4-FFF2-40B4-BE49-F238E27FC236}">
                <a16:creationId xmlns:a16="http://schemas.microsoft.com/office/drawing/2014/main" id="{60B14607-605B-4FF3-A0F5-BB2FCD9460CC}"/>
              </a:ext>
            </a:extLst>
          </p:cNvPr>
          <p:cNvSpPr>
            <a:spLocks noGrp="1"/>
          </p:cNvSpPr>
          <p:nvPr>
            <p:ph type="media" sz="quarter" idx="13" hasCustomPrompt="1"/>
          </p:nvPr>
        </p:nvSpPr>
        <p:spPr>
          <a:xfrm>
            <a:off x="1743456" y="1113044"/>
            <a:ext cx="8705088" cy="4050792"/>
          </a:xfrm>
        </p:spPr>
        <p:txBody>
          <a:bodyPr rtlCol="0" anchor="ctr" anchorCtr="0">
            <a:normAutofit/>
          </a:bodyPr>
          <a:lstStyle>
            <a:lvl1pPr marL="0" indent="0" algn="ctr">
              <a:buNone/>
              <a:defRPr sz="1400">
                <a:latin typeface="Microsoft JhengHei UI" panose="020B0604030504040204" pitchFamily="34" charset="-120"/>
                <a:ea typeface="Microsoft JhengHei UI" panose="020B0604030504040204" pitchFamily="34" charset="-120"/>
              </a:defRPr>
            </a:lvl1pPr>
          </a:lstStyle>
          <a:p>
            <a:pPr rtl="0"/>
            <a:r>
              <a:rPr lang="zh-TW" altLang="en-US" noProof="0"/>
              <a:t>按一下圖示以新增媒體</a:t>
            </a:r>
          </a:p>
        </p:txBody>
      </p:sp>
      <p:sp>
        <p:nvSpPr>
          <p:cNvPr id="17" name="手繪多邊形：圖案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16" name="手繪多邊形：圖案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cstate="hqprint">
              <a:extLst>
                <a:ext uri="{28A0092B-C50C-407E-A947-70E740481C1C}">
                  <a14:useLocalDpi xmlns:a14="http://schemas.microsoft.com/office/drawing/2010/main"/>
                </a:ext>
              </a:extLst>
            </a:blip>
            <a:srcRect/>
            <a:stretch>
              <a:fillRect t="23847" r="3068"/>
            </a:stretch>
          </a:blipFill>
          <a:ln w="12713" cap="flat">
            <a:noFill/>
            <a:prstDash val="solid"/>
            <a:miter/>
          </a:ln>
        </p:spPr>
        <p:txBody>
          <a:bodyPr rtlCol="0" anchor="ctr"/>
          <a:lstStyle/>
          <a:p>
            <a:pPr rtl="0"/>
            <a:r>
              <a:rPr lang="zh-TW" altLang="en-US" noProof="0">
                <a:latin typeface="Microsoft JhengHei UI" panose="020B0604030504040204" pitchFamily="34" charset="-120"/>
                <a:ea typeface="Microsoft JhengHei UI" panose="020B0604030504040204" pitchFamily="34" charset="-120"/>
              </a:rPr>
              <a:t> </a:t>
            </a:r>
          </a:p>
        </p:txBody>
      </p:sp>
      <p:sp>
        <p:nvSpPr>
          <p:cNvPr id="19" name="手繪多邊形：圖案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18" name="手繪多邊形：圖案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cstate="hqprint">
              <a:extLst>
                <a:ext uri="{28A0092B-C50C-407E-A947-70E740481C1C}">
                  <a14:useLocalDpi xmlns:a14="http://schemas.microsoft.com/office/drawing/2010/main"/>
                </a:ext>
              </a:extLst>
            </a:blip>
            <a:srcRect/>
            <a:stretch>
              <a:fillRect l="10185" b="6375"/>
            </a:stretch>
          </a:blipFill>
          <a:ln w="12713"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Tree>
    <p:extLst>
      <p:ext uri="{BB962C8B-B14F-4D97-AF65-F5344CB8AC3E}">
        <p14:creationId xmlns:p14="http://schemas.microsoft.com/office/powerpoint/2010/main" val="1804891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只有標題">
    <p:spTree>
      <p:nvGrpSpPr>
        <p:cNvPr id="1" name=""/>
        <p:cNvGrpSpPr/>
        <p:nvPr/>
      </p:nvGrpSpPr>
      <p:grpSpPr>
        <a:xfrm>
          <a:off x="0" y="0"/>
          <a:ext cx="0" cy="0"/>
          <a:chOff x="0" y="0"/>
          <a:chExt cx="0" cy="0"/>
        </a:xfrm>
      </p:grpSpPr>
      <p:grpSp>
        <p:nvGrpSpPr>
          <p:cNvPr id="31" name="圖形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手繪多邊形：圖案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33" name="手繪多邊形：圖案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sp>
        <p:nvSpPr>
          <p:cNvPr id="25" name="圖形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4" name="日期版面配置區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lvl1pPr>
              <a:defRPr>
                <a:latin typeface="Microsoft JhengHei UI" panose="020B0604030504040204" pitchFamily="34" charset="-120"/>
                <a:ea typeface="Microsoft JhengHei UI" panose="020B0604030504040204" pitchFamily="34" charset="-120"/>
              </a:defRPr>
            </a:lvl1pPr>
          </a:lstStyle>
          <a:p>
            <a:r>
              <a:rPr lang="en-US" altLang="zh-TW" noProof="0"/>
              <a:t>20XX.MM.DD</a:t>
            </a:r>
            <a:endParaRPr lang="zh-TW" altLang="en-US" noProof="0"/>
          </a:p>
        </p:txBody>
      </p:sp>
      <p:sp>
        <p:nvSpPr>
          <p:cNvPr id="5" name="頁尾版面配置區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lvl1pPr>
              <a:defRPr>
                <a:latin typeface="Microsoft JhengHei UI" panose="020B0604030504040204" pitchFamily="34" charset="-120"/>
                <a:ea typeface="Microsoft JhengHei UI" panose="020B0604030504040204" pitchFamily="34" charset="-120"/>
              </a:defRPr>
            </a:lvl1pPr>
          </a:lstStyle>
          <a:p>
            <a:r>
              <a:rPr lang="zh-TW" altLang="en-US" noProof="0"/>
              <a:t>新增頁尾</a:t>
            </a:r>
          </a:p>
        </p:txBody>
      </p:sp>
      <p:sp>
        <p:nvSpPr>
          <p:cNvPr id="6" name="投影片編號預留位置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lvl1pPr>
              <a:defRPr>
                <a:latin typeface="Microsoft JhengHei UI" panose="020B0604030504040204" pitchFamily="34" charset="-120"/>
                <a:ea typeface="Microsoft JhengHei UI" panose="020B0604030504040204" pitchFamily="34" charset="-120"/>
              </a:defRPr>
            </a:lvl1pPr>
          </a:lstStyle>
          <a:p>
            <a:fld id="{98C0CDE5-970C-4CC4-BF43-0DA127E73E82}" type="slidenum">
              <a:rPr lang="en-US" altLang="zh-TW" noProof="0" smtClean="0"/>
              <a:pPr/>
              <a:t>‹#›</a:t>
            </a:fld>
            <a:endParaRPr lang="zh-TW" altLang="en-US" noProof="0"/>
          </a:p>
        </p:txBody>
      </p:sp>
      <p:sp>
        <p:nvSpPr>
          <p:cNvPr id="8" name="圖形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nvGrpSpPr>
          <p:cNvPr id="26" name="圖形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手繪多邊形：圖案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28" name="手繪多邊形：圖案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29" name="手繪多邊形：圖案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hqprint">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30" name="手繪多邊形：圖案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hqprint">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sp>
        <p:nvSpPr>
          <p:cNvPr id="7" name="標題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latin typeface="Microsoft JhengHei UI" panose="020B0604030504040204" pitchFamily="34" charset="-120"/>
                <a:ea typeface="Microsoft JhengHei UI" panose="020B0604030504040204" pitchFamily="34" charset="-120"/>
              </a:defRPr>
            </a:lvl1pPr>
          </a:lstStyle>
          <a:p>
            <a:pPr lvl="0" rtl="0"/>
            <a:r>
              <a:rPr lang="zh-TW" altLang="en-US" noProof="0"/>
              <a:t>按一下以編輯母片標題樣式</a:t>
            </a:r>
          </a:p>
        </p:txBody>
      </p:sp>
      <p:sp>
        <p:nvSpPr>
          <p:cNvPr id="3" name="文字預留位置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rtlCol="0" anchor="ctr">
            <a:normAutofit/>
          </a:bodyPr>
          <a:lstStyle>
            <a:lvl1pPr marL="0" indent="0" algn="ctr">
              <a:buNone/>
              <a:defRPr sz="6000">
                <a:latin typeface="Microsoft JhengHei UI" panose="020B0604030504040204" pitchFamily="34" charset="-120"/>
                <a:ea typeface="Microsoft JhengHei UI" panose="020B0604030504040204" pitchFamily="34" charset="-120"/>
              </a:defRPr>
            </a:lvl1pPr>
            <a:lvl2pPr marL="457200" indent="0">
              <a:buNone/>
              <a:defRPr/>
            </a:lvl2pPr>
          </a:lstStyle>
          <a:p>
            <a:pPr lvl="0" rtl="0"/>
            <a:r>
              <a:rPr lang="zh-TW" altLang="en-US" noProof="0"/>
              <a:t>按一下以編輯母片文字樣式</a:t>
            </a:r>
          </a:p>
        </p:txBody>
      </p:sp>
    </p:spTree>
    <p:extLst>
      <p:ext uri="{BB962C8B-B14F-4D97-AF65-F5344CB8AC3E}">
        <p14:creationId xmlns:p14="http://schemas.microsoft.com/office/powerpoint/2010/main" val="2629735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368008C-9AB4-4B1C-95CE-D7144F8EDE3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09861AA-8C8D-4063-93A5-090CCD7DCBD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1594B53-750F-4688-8AC6-001A06F31CA1}"/>
              </a:ext>
            </a:extLst>
          </p:cNvPr>
          <p:cNvSpPr>
            <a:spLocks noGrp="1"/>
          </p:cNvSpPr>
          <p:nvPr>
            <p:ph type="dt" sz="half" idx="10"/>
          </p:nvPr>
        </p:nvSpPr>
        <p:spPr/>
        <p:txBody>
          <a:bodyPr/>
          <a:lstStyle/>
          <a:p>
            <a:fld id="{4E08E231-020E-454B-814C-04386EE4B12D}" type="datetimeFigureOut">
              <a:rPr lang="zh-CN" altLang="en-US" smtClean="0"/>
              <a:t>2024/10/30</a:t>
            </a:fld>
            <a:endParaRPr lang="zh-CN" altLang="en-US"/>
          </a:p>
        </p:txBody>
      </p:sp>
      <p:sp>
        <p:nvSpPr>
          <p:cNvPr id="5" name="页脚占位符 4">
            <a:extLst>
              <a:ext uri="{FF2B5EF4-FFF2-40B4-BE49-F238E27FC236}">
                <a16:creationId xmlns:a16="http://schemas.microsoft.com/office/drawing/2014/main" id="{96D111ED-CC16-4589-BA58-93349ABBA95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D2BDFCA-5803-4BD5-BE70-D04D386AE4E2}"/>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271563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比較">
    <p:spTree>
      <p:nvGrpSpPr>
        <p:cNvPr id="1" name=""/>
        <p:cNvGrpSpPr/>
        <p:nvPr/>
      </p:nvGrpSpPr>
      <p:grpSpPr>
        <a:xfrm>
          <a:off x="0" y="0"/>
          <a:ext cx="0" cy="0"/>
          <a:chOff x="0" y="0"/>
          <a:chExt cx="0" cy="0"/>
        </a:xfrm>
      </p:grpSpPr>
      <p:grpSp>
        <p:nvGrpSpPr>
          <p:cNvPr id="31" name="圖形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手繪多邊形：圖案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33" name="手繪多邊形：圖案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sp>
        <p:nvSpPr>
          <p:cNvPr id="25" name="圖形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4" name="日期版面配置區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lvl1pPr>
              <a:defRPr>
                <a:latin typeface="Microsoft JhengHei UI" panose="020B0604030504040204" pitchFamily="34" charset="-120"/>
                <a:ea typeface="Microsoft JhengHei UI" panose="020B0604030504040204" pitchFamily="34" charset="-120"/>
              </a:defRPr>
            </a:lvl1pPr>
          </a:lstStyle>
          <a:p>
            <a:r>
              <a:rPr lang="en-US" altLang="zh-TW" noProof="0"/>
              <a:t>20XX.MM.DD</a:t>
            </a:r>
            <a:endParaRPr lang="zh-TW" altLang="en-US" noProof="0"/>
          </a:p>
        </p:txBody>
      </p:sp>
      <p:sp>
        <p:nvSpPr>
          <p:cNvPr id="5" name="頁尾版面配置區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lvl1pPr>
              <a:defRPr>
                <a:latin typeface="Microsoft JhengHei UI" panose="020B0604030504040204" pitchFamily="34" charset="-120"/>
                <a:ea typeface="Microsoft JhengHei UI" panose="020B0604030504040204" pitchFamily="34" charset="-120"/>
              </a:defRPr>
            </a:lvl1pPr>
          </a:lstStyle>
          <a:p>
            <a:r>
              <a:rPr lang="zh-TW" altLang="en-US" noProof="0"/>
              <a:t>新增頁尾</a:t>
            </a:r>
          </a:p>
        </p:txBody>
      </p:sp>
      <p:sp>
        <p:nvSpPr>
          <p:cNvPr id="6" name="投影片編號預留位置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lvl1pPr>
              <a:defRPr>
                <a:latin typeface="Microsoft JhengHei UI" panose="020B0604030504040204" pitchFamily="34" charset="-120"/>
                <a:ea typeface="Microsoft JhengHei UI" panose="020B0604030504040204" pitchFamily="34" charset="-120"/>
              </a:defRPr>
            </a:lvl1pPr>
          </a:lstStyle>
          <a:p>
            <a:fld id="{98C0CDE5-970C-4CC4-BF43-0DA127E73E82}" type="slidenum">
              <a:rPr lang="en-US" altLang="zh-TW" noProof="0" smtClean="0"/>
              <a:pPr/>
              <a:t>‹#›</a:t>
            </a:fld>
            <a:endParaRPr lang="zh-TW" altLang="en-US" noProof="0"/>
          </a:p>
        </p:txBody>
      </p:sp>
      <p:sp>
        <p:nvSpPr>
          <p:cNvPr id="8" name="圖形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nvGrpSpPr>
          <p:cNvPr id="26" name="圖形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手繪多邊形：圖案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28" name="手繪多邊形：圖案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29" name="手繪多邊形：圖案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hqprint">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30" name="手繪多邊形：圖案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hqprint">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sp>
        <p:nvSpPr>
          <p:cNvPr id="7" name="標題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latin typeface="Microsoft JhengHei UI" panose="020B0604030504040204" pitchFamily="34" charset="-120"/>
                <a:ea typeface="Microsoft JhengHei UI" panose="020B0604030504040204" pitchFamily="34" charset="-120"/>
              </a:defRPr>
            </a:lvl1pPr>
          </a:lstStyle>
          <a:p>
            <a:pPr lvl="0" rtl="0"/>
            <a:r>
              <a:rPr lang="zh-TW" altLang="en-US" noProof="0"/>
              <a:t>按一下以編輯母片標題樣式</a:t>
            </a:r>
          </a:p>
        </p:txBody>
      </p:sp>
      <p:sp>
        <p:nvSpPr>
          <p:cNvPr id="17" name="文字預留位置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rtlCol="0" anchor="b"/>
          <a:lstStyle>
            <a:lvl1pPr marL="0" indent="0">
              <a:buNone/>
              <a:defRPr sz="2400" b="1">
                <a:solidFill>
                  <a:schemeClr val="tx2"/>
                </a:solidFill>
                <a:latin typeface="Microsoft JhengHei UI" panose="020B0604030504040204" pitchFamily="34" charset="-120"/>
                <a:ea typeface="Microsoft JhengHei UI" panose="020B0604030504040204" pitchFamily="34"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TW" altLang="en-US" noProof="0"/>
              <a:t>按一下以編輯母片文字樣式</a:t>
            </a:r>
          </a:p>
        </p:txBody>
      </p:sp>
      <p:sp>
        <p:nvSpPr>
          <p:cNvPr id="18" name="內容預留位置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rtlCol="0"/>
          <a:lstStyle>
            <a:lvl1pPr>
              <a:defRPr>
                <a:latin typeface="Microsoft JhengHei UI" panose="020B0604030504040204" pitchFamily="34" charset="-120"/>
                <a:ea typeface="Microsoft JhengHei UI" panose="020B0604030504040204" pitchFamily="34" charset="-120"/>
              </a:defRPr>
            </a:lvl1pPr>
            <a:lvl2pPr>
              <a:defRPr>
                <a:latin typeface="Microsoft JhengHei UI" panose="020B0604030504040204" pitchFamily="34" charset="-120"/>
                <a:ea typeface="Microsoft JhengHei UI" panose="020B0604030504040204" pitchFamily="34" charset="-120"/>
              </a:defRPr>
            </a:lvl2pPr>
            <a:lvl3pPr>
              <a:defRPr>
                <a:latin typeface="Microsoft JhengHei UI" panose="020B0604030504040204" pitchFamily="34" charset="-120"/>
                <a:ea typeface="Microsoft JhengHei UI" panose="020B0604030504040204" pitchFamily="34" charset="-120"/>
              </a:defRPr>
            </a:lvl3pPr>
            <a:lvl4pPr>
              <a:defRPr>
                <a:latin typeface="Microsoft JhengHei UI" panose="020B0604030504040204" pitchFamily="34" charset="-120"/>
                <a:ea typeface="Microsoft JhengHei UI" panose="020B0604030504040204" pitchFamily="34" charset="-120"/>
              </a:defRPr>
            </a:lvl4pPr>
            <a:lvl5pPr>
              <a:defRPr>
                <a:latin typeface="Microsoft JhengHei UI" panose="020B0604030504040204" pitchFamily="34" charset="-120"/>
                <a:ea typeface="Microsoft JhengHei UI" panose="020B0604030504040204" pitchFamily="34" charset="-120"/>
              </a:defRPr>
            </a:lvl5pPr>
          </a:lstStyle>
          <a:p>
            <a:pPr lvl="0" rtl="0"/>
            <a:r>
              <a:rPr lang="zh-TW" altLang="en-US" noProof="0"/>
              <a:t>按一下以編輯母片文字樣式</a:t>
            </a:r>
          </a:p>
          <a:p>
            <a:pPr lvl="1" rtl="0"/>
            <a:r>
              <a:rPr lang="zh-TW" altLang="en-US" noProof="0"/>
              <a:t>第二層</a:t>
            </a:r>
          </a:p>
          <a:p>
            <a:pPr lvl="2" rtl="0"/>
            <a:r>
              <a:rPr lang="zh-TW" altLang="en-US" noProof="0"/>
              <a:t>第三層</a:t>
            </a:r>
          </a:p>
          <a:p>
            <a:pPr lvl="3" rtl="0"/>
            <a:r>
              <a:rPr lang="zh-TW" altLang="en-US" noProof="0"/>
              <a:t>第四層</a:t>
            </a:r>
          </a:p>
          <a:p>
            <a:pPr lvl="4" rtl="0"/>
            <a:r>
              <a:rPr lang="zh-TW" altLang="en-US" noProof="0"/>
              <a:t>第五層</a:t>
            </a:r>
          </a:p>
        </p:txBody>
      </p:sp>
      <p:sp>
        <p:nvSpPr>
          <p:cNvPr id="19" name="文字預留位置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rtlCol="0" anchor="b"/>
          <a:lstStyle>
            <a:lvl1pPr marL="0" indent="0">
              <a:buNone/>
              <a:defRPr sz="2400" b="1">
                <a:solidFill>
                  <a:schemeClr val="tx2"/>
                </a:solidFill>
                <a:latin typeface="Microsoft JhengHei UI" panose="020B0604030504040204" pitchFamily="34" charset="-120"/>
                <a:ea typeface="Microsoft JhengHei UI" panose="020B0604030504040204" pitchFamily="34"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TW" altLang="en-US" noProof="0"/>
              <a:t>按一下以編輯母片文字樣式</a:t>
            </a:r>
          </a:p>
        </p:txBody>
      </p:sp>
      <p:sp>
        <p:nvSpPr>
          <p:cNvPr id="20" name="內容預留位置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rtlCol="0"/>
          <a:lstStyle>
            <a:lvl1pPr>
              <a:defRPr>
                <a:latin typeface="Microsoft JhengHei UI" panose="020B0604030504040204" pitchFamily="34" charset="-120"/>
                <a:ea typeface="Microsoft JhengHei UI" panose="020B0604030504040204" pitchFamily="34" charset="-120"/>
              </a:defRPr>
            </a:lvl1pPr>
            <a:lvl2pPr>
              <a:defRPr>
                <a:latin typeface="Microsoft JhengHei UI" panose="020B0604030504040204" pitchFamily="34" charset="-120"/>
                <a:ea typeface="Microsoft JhengHei UI" panose="020B0604030504040204" pitchFamily="34" charset="-120"/>
              </a:defRPr>
            </a:lvl2pPr>
            <a:lvl3pPr>
              <a:defRPr>
                <a:latin typeface="Microsoft JhengHei UI" panose="020B0604030504040204" pitchFamily="34" charset="-120"/>
                <a:ea typeface="Microsoft JhengHei UI" panose="020B0604030504040204" pitchFamily="34" charset="-120"/>
              </a:defRPr>
            </a:lvl3pPr>
            <a:lvl4pPr>
              <a:defRPr>
                <a:latin typeface="Microsoft JhengHei UI" panose="020B0604030504040204" pitchFamily="34" charset="-120"/>
                <a:ea typeface="Microsoft JhengHei UI" panose="020B0604030504040204" pitchFamily="34" charset="-120"/>
              </a:defRPr>
            </a:lvl4pPr>
            <a:lvl5pPr>
              <a:defRPr>
                <a:latin typeface="Microsoft JhengHei UI" panose="020B0604030504040204" pitchFamily="34" charset="-120"/>
                <a:ea typeface="Microsoft JhengHei UI" panose="020B0604030504040204" pitchFamily="34" charset="-120"/>
              </a:defRPr>
            </a:lvl5pPr>
          </a:lstStyle>
          <a:p>
            <a:pPr lvl="0" rtl="0"/>
            <a:r>
              <a:rPr lang="zh-TW" altLang="en-US" noProof="0"/>
              <a:t>按一下以編輯母片文字樣式</a:t>
            </a:r>
          </a:p>
          <a:p>
            <a:pPr lvl="1" rtl="0"/>
            <a:r>
              <a:rPr lang="zh-TW" altLang="en-US" noProof="0"/>
              <a:t>第二層</a:t>
            </a:r>
          </a:p>
          <a:p>
            <a:pPr lvl="2" rtl="0"/>
            <a:r>
              <a:rPr lang="zh-TW" altLang="en-US" noProof="0"/>
              <a:t>第三層</a:t>
            </a:r>
          </a:p>
          <a:p>
            <a:pPr lvl="3" rtl="0"/>
            <a:r>
              <a:rPr lang="zh-TW" altLang="en-US" noProof="0"/>
              <a:t>第四層</a:t>
            </a:r>
          </a:p>
          <a:p>
            <a:pPr lvl="4" rtl="0"/>
            <a:r>
              <a:rPr lang="zh-TW" altLang="en-US" noProof="0"/>
              <a:t>第五層</a:t>
            </a:r>
          </a:p>
        </p:txBody>
      </p:sp>
    </p:spTree>
    <p:extLst>
      <p:ext uri="{BB962C8B-B14F-4D97-AF65-F5344CB8AC3E}">
        <p14:creationId xmlns:p14="http://schemas.microsoft.com/office/powerpoint/2010/main" val="3051959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標題及內容">
    <p:spTree>
      <p:nvGrpSpPr>
        <p:cNvPr id="1" name=""/>
        <p:cNvGrpSpPr/>
        <p:nvPr/>
      </p:nvGrpSpPr>
      <p:grpSpPr>
        <a:xfrm>
          <a:off x="0" y="0"/>
          <a:ext cx="0" cy="0"/>
          <a:chOff x="0" y="0"/>
          <a:chExt cx="0" cy="0"/>
        </a:xfrm>
      </p:grpSpPr>
      <p:grpSp>
        <p:nvGrpSpPr>
          <p:cNvPr id="31" name="圖形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手繪多邊形：圖案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33" name="手繪多邊形：圖案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sp>
        <p:nvSpPr>
          <p:cNvPr id="25" name="圖形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4" name="日期版面配置區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lvl1pPr>
              <a:defRPr>
                <a:latin typeface="Microsoft JhengHei UI" panose="020B0604030504040204" pitchFamily="34" charset="-120"/>
                <a:ea typeface="Microsoft JhengHei UI" panose="020B0604030504040204" pitchFamily="34" charset="-120"/>
              </a:defRPr>
            </a:lvl1pPr>
          </a:lstStyle>
          <a:p>
            <a:r>
              <a:rPr lang="en-US" altLang="zh-TW" noProof="0"/>
              <a:t>20XX.MM.DD</a:t>
            </a:r>
            <a:endParaRPr lang="zh-TW" altLang="en-US" noProof="0"/>
          </a:p>
        </p:txBody>
      </p:sp>
      <p:sp>
        <p:nvSpPr>
          <p:cNvPr id="5" name="頁尾版面配置區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lvl1pPr>
              <a:defRPr>
                <a:latin typeface="Microsoft JhengHei UI" panose="020B0604030504040204" pitchFamily="34" charset="-120"/>
                <a:ea typeface="Microsoft JhengHei UI" panose="020B0604030504040204" pitchFamily="34" charset="-120"/>
              </a:defRPr>
            </a:lvl1pPr>
          </a:lstStyle>
          <a:p>
            <a:r>
              <a:rPr lang="zh-TW" altLang="en-US" noProof="0"/>
              <a:t>新增頁尾</a:t>
            </a:r>
          </a:p>
        </p:txBody>
      </p:sp>
      <p:sp>
        <p:nvSpPr>
          <p:cNvPr id="6" name="投影片編號預留位置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lvl1pPr>
              <a:defRPr>
                <a:latin typeface="Microsoft JhengHei UI" panose="020B0604030504040204" pitchFamily="34" charset="-120"/>
                <a:ea typeface="Microsoft JhengHei UI" panose="020B0604030504040204" pitchFamily="34" charset="-120"/>
              </a:defRPr>
            </a:lvl1pPr>
          </a:lstStyle>
          <a:p>
            <a:fld id="{98C0CDE5-970C-4CC4-BF43-0DA127E73E82}" type="slidenum">
              <a:rPr lang="en-US" altLang="zh-TW" noProof="0" smtClean="0"/>
              <a:pPr/>
              <a:t>‹#›</a:t>
            </a:fld>
            <a:endParaRPr lang="zh-TW" altLang="en-US" noProof="0"/>
          </a:p>
        </p:txBody>
      </p:sp>
      <p:sp>
        <p:nvSpPr>
          <p:cNvPr id="8" name="圖形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nvGrpSpPr>
          <p:cNvPr id="26" name="圖形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手繪多邊形：圖案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28" name="手繪多邊形：圖案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29" name="手繪多邊形：圖案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hqprint">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sp>
          <p:nvSpPr>
            <p:cNvPr id="30" name="手繪多邊形：圖案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hqprint">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pPr rtl="0"/>
              <a:endParaRPr lang="zh-TW" altLang="en-US" noProof="0">
                <a:latin typeface="Microsoft JhengHei UI" panose="020B0604030504040204" pitchFamily="34" charset="-120"/>
                <a:ea typeface="Microsoft JhengHei UI" panose="020B0604030504040204" pitchFamily="34" charset="-120"/>
              </a:endParaRPr>
            </a:p>
          </p:txBody>
        </p:sp>
      </p:grpSp>
      <p:sp>
        <p:nvSpPr>
          <p:cNvPr id="7" name="標題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latin typeface="Microsoft JhengHei UI" panose="020B0604030504040204" pitchFamily="34" charset="-120"/>
                <a:ea typeface="Microsoft JhengHei UI" panose="020B0604030504040204" pitchFamily="34" charset="-120"/>
              </a:defRPr>
            </a:lvl1pPr>
          </a:lstStyle>
          <a:p>
            <a:pPr lvl="0" rtl="0"/>
            <a:r>
              <a:rPr lang="zh-TW" altLang="en-US" noProof="0"/>
              <a:t>按一下以編輯母片標題樣式</a:t>
            </a:r>
          </a:p>
        </p:txBody>
      </p:sp>
      <p:sp>
        <p:nvSpPr>
          <p:cNvPr id="22" name="內容預留位置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rtlCol="0"/>
          <a:lstStyle>
            <a:lvl1pPr>
              <a:defRPr>
                <a:latin typeface="Microsoft JhengHei UI" panose="020B0604030504040204" pitchFamily="34" charset="-120"/>
                <a:ea typeface="Microsoft JhengHei UI" panose="020B0604030504040204" pitchFamily="34" charset="-120"/>
              </a:defRPr>
            </a:lvl1pPr>
            <a:lvl2pPr>
              <a:defRPr>
                <a:latin typeface="Microsoft JhengHei UI" panose="020B0604030504040204" pitchFamily="34" charset="-120"/>
                <a:ea typeface="Microsoft JhengHei UI" panose="020B0604030504040204" pitchFamily="34" charset="-120"/>
              </a:defRPr>
            </a:lvl2pPr>
            <a:lvl3pPr>
              <a:defRPr>
                <a:latin typeface="Microsoft JhengHei UI" panose="020B0604030504040204" pitchFamily="34" charset="-120"/>
                <a:ea typeface="Microsoft JhengHei UI" panose="020B0604030504040204" pitchFamily="34" charset="-120"/>
              </a:defRPr>
            </a:lvl3pPr>
            <a:lvl4pPr>
              <a:defRPr>
                <a:latin typeface="Microsoft JhengHei UI" panose="020B0604030504040204" pitchFamily="34" charset="-120"/>
                <a:ea typeface="Microsoft JhengHei UI" panose="020B0604030504040204" pitchFamily="34" charset="-120"/>
              </a:defRPr>
            </a:lvl4pPr>
            <a:lvl5pPr>
              <a:defRPr>
                <a:latin typeface="Microsoft JhengHei UI" panose="020B0604030504040204" pitchFamily="34" charset="-120"/>
                <a:ea typeface="Microsoft JhengHei UI" panose="020B0604030504040204" pitchFamily="34" charset="-120"/>
              </a:defRPr>
            </a:lvl5pPr>
          </a:lstStyle>
          <a:p>
            <a:pPr lvl="0" rtl="0"/>
            <a:r>
              <a:rPr lang="zh-TW" altLang="en-US" noProof="0"/>
              <a:t>按一下以編輯母片文字樣式</a:t>
            </a:r>
          </a:p>
          <a:p>
            <a:pPr lvl="1" rtl="0"/>
            <a:r>
              <a:rPr lang="zh-TW" altLang="en-US" noProof="0"/>
              <a:t>第二層</a:t>
            </a:r>
          </a:p>
          <a:p>
            <a:pPr lvl="2" rtl="0"/>
            <a:r>
              <a:rPr lang="zh-TW" altLang="en-US" noProof="0"/>
              <a:t>第三層</a:t>
            </a:r>
          </a:p>
          <a:p>
            <a:pPr lvl="3" rtl="0"/>
            <a:r>
              <a:rPr lang="zh-TW" altLang="en-US" noProof="0"/>
              <a:t>第四層</a:t>
            </a:r>
          </a:p>
          <a:p>
            <a:pPr lvl="4" rtl="0"/>
            <a:r>
              <a:rPr lang="zh-TW" altLang="en-US" noProof="0"/>
              <a:t>第五層</a:t>
            </a:r>
          </a:p>
        </p:txBody>
      </p:sp>
    </p:spTree>
    <p:extLst>
      <p:ext uri="{BB962C8B-B14F-4D97-AF65-F5344CB8AC3E}">
        <p14:creationId xmlns:p14="http://schemas.microsoft.com/office/powerpoint/2010/main" val="4049933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文本框 6"/>
          <p:cNvSpPr txBox="1"/>
          <p:nvPr userDrawn="1"/>
        </p:nvSpPr>
        <p:spPr>
          <a:xfrm>
            <a:off x="4318000" y="2971800"/>
            <a:ext cx="3556000" cy="229870"/>
          </a:xfrm>
          <a:prstGeom prst="rect">
            <a:avLst/>
          </a:prstGeom>
          <a:noFill/>
        </p:spPr>
        <p:txBody>
          <a:bodyPr wrap="square" rtlCol="0">
            <a:spAutoFit/>
          </a:bodyPr>
          <a:lstStyle/>
          <a:p>
            <a:r>
              <a:rPr lang="zh-CN" altLang="en-US" sz="30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a:solidFill>
                  <a:schemeClr val="bg1"/>
                </a:solidFill>
                <a:latin typeface="微软雅黑" panose="020B0503020204020204" pitchFamily="34" charset="-122"/>
                <a:ea typeface="微软雅黑" panose="020B0503020204020204" pitchFamily="34" charset="-122"/>
                <a:sym typeface="+mn-ea"/>
              </a:rPr>
              <a:t>PPT</a:t>
            </a:r>
            <a:r>
              <a:rPr lang="zh-CN" altLang="en-US" sz="30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1.xml"/><Relationship Id="rId1" Type="http://schemas.openxmlformats.org/officeDocument/2006/relationships/video" Target="https://www.youtube.com/embed/LbCuWHFNDis?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10.png"/><Relationship Id="rId4" Type="http://schemas.openxmlformats.org/officeDocument/2006/relationships/image" Target="../media/image20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8.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3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5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5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58.png"/><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5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D2B24F38-3A50-4077-BD3B-3FFAAF0643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299777"/>
            <a:ext cx="5041402" cy="5041402"/>
          </a:xfrm>
          <a:prstGeom prst="rect">
            <a:avLst/>
          </a:prstGeom>
        </p:spPr>
      </p:pic>
      <p:sp>
        <p:nvSpPr>
          <p:cNvPr id="5" name="椭圆 4">
            <a:extLst>
              <a:ext uri="{FF2B5EF4-FFF2-40B4-BE49-F238E27FC236}">
                <a16:creationId xmlns:a16="http://schemas.microsoft.com/office/drawing/2014/main" id="{4A93907E-99DB-4CE8-BBB5-41DF4263341F}"/>
              </a:ext>
            </a:extLst>
          </p:cNvPr>
          <p:cNvSpPr/>
          <p:nvPr/>
        </p:nvSpPr>
        <p:spPr>
          <a:xfrm>
            <a:off x="4993317" y="828247"/>
            <a:ext cx="4960072" cy="492918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ABB50E48-4930-4D14-A5D6-6C9D4C7F98BE}"/>
              </a:ext>
            </a:extLst>
          </p:cNvPr>
          <p:cNvSpPr txBox="1"/>
          <p:nvPr/>
        </p:nvSpPr>
        <p:spPr>
          <a:xfrm>
            <a:off x="5262416" y="2132778"/>
            <a:ext cx="4486395" cy="584775"/>
          </a:xfrm>
          <a:prstGeom prst="rect">
            <a:avLst/>
          </a:prstGeom>
          <a:noFill/>
        </p:spPr>
        <p:txBody>
          <a:bodyPr wrap="square" lIns="91440" tIns="45720" rIns="91440" bIns="45720" rtlCol="0" anchor="t">
            <a:spAutoFit/>
          </a:bodyPr>
          <a:lstStyle/>
          <a:p>
            <a:pPr algn="dist"/>
            <a:r>
              <a:rPr lang="zh-TW" altLang="en-US" sz="3200" dirty="0">
                <a:solidFill>
                  <a:schemeClr val="bg2">
                    <a:lumMod val="25000"/>
                  </a:schemeClr>
                </a:solidFill>
                <a:latin typeface="微软雅黑"/>
                <a:ea typeface="微软雅黑"/>
              </a:rPr>
              <a:t>素養導向評量探究</a:t>
            </a:r>
            <a:r>
              <a:rPr lang="zh-TW" sz="3200" dirty="0">
                <a:solidFill>
                  <a:schemeClr val="bg2">
                    <a:lumMod val="25000"/>
                  </a:schemeClr>
                </a:solidFill>
                <a:latin typeface="Microsoft YaHei"/>
                <a:ea typeface="Microsoft YaHei"/>
              </a:rPr>
              <a:t>分享</a:t>
            </a:r>
            <a:endParaRPr lang="zh-TW" altLang="en-US" sz="3200" dirty="0">
              <a:solidFill>
                <a:schemeClr val="bg2">
                  <a:lumMod val="25000"/>
                </a:schemeClr>
              </a:solidFill>
              <a:latin typeface="微软雅黑"/>
              <a:ea typeface="微软雅黑"/>
            </a:endParaRPr>
          </a:p>
        </p:txBody>
      </p:sp>
      <p:sp>
        <p:nvSpPr>
          <p:cNvPr id="9" name="文本框 8">
            <a:extLst>
              <a:ext uri="{FF2B5EF4-FFF2-40B4-BE49-F238E27FC236}">
                <a16:creationId xmlns:a16="http://schemas.microsoft.com/office/drawing/2014/main" id="{74ACDC96-2809-4F57-9B7D-564CBE584F1F}"/>
              </a:ext>
            </a:extLst>
          </p:cNvPr>
          <p:cNvSpPr txBox="1"/>
          <p:nvPr/>
        </p:nvSpPr>
        <p:spPr>
          <a:xfrm>
            <a:off x="6094913" y="1273027"/>
            <a:ext cx="2663094" cy="584775"/>
          </a:xfrm>
          <a:prstGeom prst="rect">
            <a:avLst/>
          </a:prstGeom>
          <a:noFill/>
        </p:spPr>
        <p:txBody>
          <a:bodyPr wrap="square" rtlCol="0">
            <a:spAutoFit/>
          </a:bodyPr>
          <a:lstStyle/>
          <a:p>
            <a:pPr algn="dist"/>
            <a:r>
              <a:rPr lang="zh-TW" altLang="en-US" sz="3200" b="1">
                <a:solidFill>
                  <a:schemeClr val="bg2">
                    <a:lumMod val="50000"/>
                  </a:schemeClr>
                </a:solidFill>
                <a:latin typeface="微软雅黑" panose="020B0503020204020204" pitchFamily="34" charset="-122"/>
                <a:ea typeface="微软雅黑" panose="020B0503020204020204" pitchFamily="34" charset="-122"/>
              </a:rPr>
              <a:t>數學領域</a:t>
            </a:r>
          </a:p>
        </p:txBody>
      </p:sp>
      <p:pic>
        <p:nvPicPr>
          <p:cNvPr id="10" name="图片 9">
            <a:extLst>
              <a:ext uri="{FF2B5EF4-FFF2-40B4-BE49-F238E27FC236}">
                <a16:creationId xmlns:a16="http://schemas.microsoft.com/office/drawing/2014/main" id="{FA977F85-A946-4FBC-8F5A-A51402017F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9757741" y="-247650"/>
            <a:ext cx="2642654" cy="2101833"/>
          </a:xfrm>
          <a:prstGeom prst="rect">
            <a:avLst/>
          </a:prstGeom>
        </p:spPr>
      </p:pic>
      <p:sp>
        <p:nvSpPr>
          <p:cNvPr id="12" name="椭圆 11">
            <a:extLst>
              <a:ext uri="{FF2B5EF4-FFF2-40B4-BE49-F238E27FC236}">
                <a16:creationId xmlns:a16="http://schemas.microsoft.com/office/drawing/2014/main" id="{97BB0AD7-9081-414B-ACBE-E8489E3D10F1}"/>
              </a:ext>
            </a:extLst>
          </p:cNvPr>
          <p:cNvSpPr/>
          <p:nvPr/>
        </p:nvSpPr>
        <p:spPr>
          <a:xfrm>
            <a:off x="4562838" y="374324"/>
            <a:ext cx="5831325" cy="5831325"/>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a:extLst>
              <a:ext uri="{FF2B5EF4-FFF2-40B4-BE49-F238E27FC236}">
                <a16:creationId xmlns:a16="http://schemas.microsoft.com/office/drawing/2014/main" id="{E420F89B-F2A3-45F0-8ECC-FDF01BD8A912}"/>
              </a:ext>
            </a:extLst>
          </p:cNvPr>
          <p:cNvSpPr txBox="1"/>
          <p:nvPr/>
        </p:nvSpPr>
        <p:spPr>
          <a:xfrm>
            <a:off x="5051584" y="2966813"/>
            <a:ext cx="4993324" cy="461665"/>
          </a:xfrm>
          <a:prstGeom prst="rect">
            <a:avLst/>
          </a:prstGeom>
          <a:noFill/>
        </p:spPr>
        <p:txBody>
          <a:bodyPr wrap="square" lIns="91440" tIns="45720" rIns="91440" bIns="45720" rtlCol="0" anchor="t">
            <a:spAutoFit/>
          </a:bodyPr>
          <a:lstStyle/>
          <a:p>
            <a:pPr algn="ctr"/>
            <a:r>
              <a:rPr lang="zh-TW" altLang="en-US" sz="2400" b="1" dirty="0">
                <a:latin typeface="微软雅黑"/>
                <a:ea typeface="微软雅黑"/>
              </a:rPr>
              <a:t>桃園市地方輔導團數學分團</a:t>
            </a:r>
            <a:endParaRPr lang="en-US" altLang="zh-TW" sz="2400" b="1" dirty="0">
              <a:latin typeface="微软雅黑"/>
              <a:ea typeface="微软雅黑"/>
            </a:endParaRPr>
          </a:p>
        </p:txBody>
      </p:sp>
      <p:sp>
        <p:nvSpPr>
          <p:cNvPr id="2" name="文本框 5">
            <a:extLst>
              <a:ext uri="{FF2B5EF4-FFF2-40B4-BE49-F238E27FC236}">
                <a16:creationId xmlns:a16="http://schemas.microsoft.com/office/drawing/2014/main" id="{67D0455E-749F-5BEE-16F0-5EABD2C8C132}"/>
              </a:ext>
            </a:extLst>
          </p:cNvPr>
          <p:cNvSpPr txBox="1"/>
          <p:nvPr/>
        </p:nvSpPr>
        <p:spPr>
          <a:xfrm>
            <a:off x="5719615" y="3586438"/>
            <a:ext cx="3665780" cy="461665"/>
          </a:xfrm>
          <a:prstGeom prst="rect">
            <a:avLst/>
          </a:prstGeom>
          <a:noFill/>
        </p:spPr>
        <p:txBody>
          <a:bodyPr wrap="square" lIns="91440" tIns="45720" rIns="91440" bIns="45720" rtlCol="0" anchor="t">
            <a:spAutoFit/>
          </a:bodyPr>
          <a:lstStyle/>
          <a:p>
            <a:pPr algn="dist"/>
            <a:r>
              <a:rPr lang="zh-TW" altLang="en-US" sz="2400">
                <a:solidFill>
                  <a:schemeClr val="bg2">
                    <a:lumMod val="25000"/>
                  </a:schemeClr>
                </a:solidFill>
                <a:latin typeface="Microsoft YaHei"/>
                <a:ea typeface="Microsoft YaHei"/>
              </a:rPr>
              <a:t>新莊國小 何基誠 校長</a:t>
            </a:r>
            <a:endParaRPr lang="zh-TW" sz="2400">
              <a:solidFill>
                <a:schemeClr val="bg2">
                  <a:lumMod val="25000"/>
                </a:schemeClr>
              </a:solidFill>
              <a:latin typeface="Microsoft YaHei"/>
              <a:ea typeface="Microsoft YaHei"/>
            </a:endParaRPr>
          </a:p>
        </p:txBody>
      </p:sp>
      <p:sp>
        <p:nvSpPr>
          <p:cNvPr id="4" name="文本框 5">
            <a:extLst>
              <a:ext uri="{FF2B5EF4-FFF2-40B4-BE49-F238E27FC236}">
                <a16:creationId xmlns:a16="http://schemas.microsoft.com/office/drawing/2014/main" id="{F2EB81C4-618C-C6CC-0E98-A1D17B36DD50}"/>
              </a:ext>
            </a:extLst>
          </p:cNvPr>
          <p:cNvSpPr txBox="1"/>
          <p:nvPr/>
        </p:nvSpPr>
        <p:spPr>
          <a:xfrm>
            <a:off x="5719614" y="4043637"/>
            <a:ext cx="3665780" cy="461665"/>
          </a:xfrm>
          <a:prstGeom prst="rect">
            <a:avLst/>
          </a:prstGeom>
          <a:noFill/>
        </p:spPr>
        <p:txBody>
          <a:bodyPr wrap="square" lIns="91440" tIns="45720" rIns="91440" bIns="45720" rtlCol="0" anchor="t">
            <a:spAutoFit/>
          </a:bodyPr>
          <a:lstStyle/>
          <a:p>
            <a:pPr algn="dist"/>
            <a:r>
              <a:rPr lang="zh-TW" altLang="en-US" sz="2400" dirty="0">
                <a:solidFill>
                  <a:schemeClr val="bg2">
                    <a:lumMod val="25000"/>
                  </a:schemeClr>
                </a:solidFill>
                <a:latin typeface="Microsoft YaHei"/>
                <a:ea typeface="Microsoft YaHei"/>
              </a:rPr>
              <a:t>大埔國小 陳冠儒 主任</a:t>
            </a:r>
            <a:endParaRPr lang="zh-TW" sz="2400" dirty="0">
              <a:solidFill>
                <a:schemeClr val="bg2">
                  <a:lumMod val="25000"/>
                </a:schemeClr>
              </a:solidFill>
              <a:latin typeface="Microsoft YaHei"/>
              <a:ea typeface="Microsoft YaHei"/>
            </a:endParaRPr>
          </a:p>
        </p:txBody>
      </p:sp>
      <p:sp>
        <p:nvSpPr>
          <p:cNvPr id="7" name="文本框 5">
            <a:extLst>
              <a:ext uri="{FF2B5EF4-FFF2-40B4-BE49-F238E27FC236}">
                <a16:creationId xmlns:a16="http://schemas.microsoft.com/office/drawing/2014/main" id="{67955112-5AA2-3BA9-CB9F-8D35938FE328}"/>
              </a:ext>
            </a:extLst>
          </p:cNvPr>
          <p:cNvSpPr txBox="1"/>
          <p:nvPr/>
        </p:nvSpPr>
        <p:spPr>
          <a:xfrm>
            <a:off x="5719613" y="4958036"/>
            <a:ext cx="3665780" cy="461665"/>
          </a:xfrm>
          <a:prstGeom prst="rect">
            <a:avLst/>
          </a:prstGeom>
          <a:noFill/>
        </p:spPr>
        <p:txBody>
          <a:bodyPr wrap="square" lIns="91440" tIns="45720" rIns="91440" bIns="45720" rtlCol="0" anchor="t">
            <a:spAutoFit/>
          </a:bodyPr>
          <a:lstStyle/>
          <a:p>
            <a:pPr algn="dist"/>
            <a:r>
              <a:rPr lang="zh-TW" altLang="en-US" sz="2400">
                <a:solidFill>
                  <a:schemeClr val="bg2">
                    <a:lumMod val="25000"/>
                  </a:schemeClr>
                </a:solidFill>
                <a:latin typeface="Microsoft YaHei"/>
                <a:ea typeface="Microsoft YaHei"/>
              </a:rPr>
              <a:t>大忠國小 陳建樺 組長</a:t>
            </a:r>
            <a:endParaRPr lang="zh-TW" sz="2400">
              <a:solidFill>
                <a:schemeClr val="bg2">
                  <a:lumMod val="25000"/>
                </a:schemeClr>
              </a:solidFill>
              <a:latin typeface="Microsoft YaHei"/>
              <a:ea typeface="Microsoft YaHei"/>
            </a:endParaRPr>
          </a:p>
        </p:txBody>
      </p:sp>
      <p:sp>
        <p:nvSpPr>
          <p:cNvPr id="8" name="文本框 5">
            <a:extLst>
              <a:ext uri="{FF2B5EF4-FFF2-40B4-BE49-F238E27FC236}">
                <a16:creationId xmlns:a16="http://schemas.microsoft.com/office/drawing/2014/main" id="{3C209ED3-977D-6E36-CA97-FE5BEFA708B6}"/>
              </a:ext>
            </a:extLst>
          </p:cNvPr>
          <p:cNvSpPr txBox="1"/>
          <p:nvPr/>
        </p:nvSpPr>
        <p:spPr>
          <a:xfrm>
            <a:off x="5719613" y="4500836"/>
            <a:ext cx="3665780" cy="461665"/>
          </a:xfrm>
          <a:prstGeom prst="rect">
            <a:avLst/>
          </a:prstGeom>
          <a:noFill/>
        </p:spPr>
        <p:txBody>
          <a:bodyPr wrap="square" lIns="91440" tIns="45720" rIns="91440" bIns="45720" rtlCol="0" anchor="t">
            <a:spAutoFit/>
          </a:bodyPr>
          <a:lstStyle/>
          <a:p>
            <a:pPr algn="dist"/>
            <a:r>
              <a:rPr lang="zh-TW" altLang="en-US" sz="2400">
                <a:solidFill>
                  <a:schemeClr val="bg2">
                    <a:lumMod val="25000"/>
                  </a:schemeClr>
                </a:solidFill>
                <a:latin typeface="Microsoft YaHei"/>
                <a:ea typeface="Microsoft YaHei"/>
              </a:rPr>
              <a:t>龍岡國小 余少甫 主任</a:t>
            </a:r>
            <a:endParaRPr lang="zh-TW" sz="2400">
              <a:solidFill>
                <a:schemeClr val="bg2">
                  <a:lumMod val="25000"/>
                </a:schemeClr>
              </a:solidFill>
              <a:latin typeface="Microsoft YaHei"/>
              <a:ea typeface="Microsoft YaHei"/>
            </a:endParaRPr>
          </a:p>
        </p:txBody>
      </p:sp>
    </p:spTree>
    <p:extLst>
      <p:ext uri="{BB962C8B-B14F-4D97-AF65-F5344CB8AC3E}">
        <p14:creationId xmlns:p14="http://schemas.microsoft.com/office/powerpoint/2010/main" val="40337298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a:extLst>
              <a:ext uri="{FF2B5EF4-FFF2-40B4-BE49-F238E27FC236}">
                <a16:creationId xmlns:a16="http://schemas.microsoft.com/office/drawing/2014/main" id="{7F48C35A-1B0F-4618-868C-BA43C5BC5DA1}"/>
              </a:ext>
            </a:extLst>
          </p:cNvPr>
          <p:cNvSpPr txBox="1"/>
          <p:nvPr/>
        </p:nvSpPr>
        <p:spPr>
          <a:xfrm>
            <a:off x="4442886" y="2591149"/>
            <a:ext cx="3289810" cy="1107996"/>
          </a:xfrm>
          <a:prstGeom prst="rect">
            <a:avLst/>
          </a:prstGeom>
          <a:noFill/>
        </p:spPr>
        <p:txBody>
          <a:bodyPr wrap="square" lIns="91440" tIns="45720" rIns="91440" bIns="45720" rtlCol="0" anchor="t">
            <a:spAutoFit/>
          </a:bodyPr>
          <a:lstStyle/>
          <a:p>
            <a:pPr algn="ctr"/>
            <a:r>
              <a:rPr lang="zh-TW" altLang="en-US" sz="6600">
                <a:latin typeface="微软雅黑"/>
                <a:ea typeface="微软雅黑"/>
              </a:rPr>
              <a:t>素養</a:t>
            </a: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347723"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36451652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3"/>
          <p:cNvPicPr preferRelativeResize="0"/>
          <p:nvPr/>
        </p:nvPicPr>
        <p:blipFill rotWithShape="1">
          <a:blip r:embed="rId3">
            <a:alphaModFix/>
          </a:blip>
          <a:srcRect/>
          <a:stretch/>
        </p:blipFill>
        <p:spPr>
          <a:xfrm>
            <a:off x="5106993" y="5673730"/>
            <a:ext cx="2244725" cy="1795463"/>
          </a:xfrm>
          <a:prstGeom prst="rect">
            <a:avLst/>
          </a:prstGeom>
          <a:noFill/>
          <a:ln>
            <a:noFill/>
          </a:ln>
        </p:spPr>
      </p:pic>
      <p:sp>
        <p:nvSpPr>
          <p:cNvPr id="438" name="Google Shape;438;p3"/>
          <p:cNvSpPr/>
          <p:nvPr/>
        </p:nvSpPr>
        <p:spPr>
          <a:xfrm>
            <a:off x="1712918" y="6161093"/>
            <a:ext cx="8823325" cy="33337"/>
          </a:xfrm>
          <a:prstGeom prst="rect">
            <a:avLst/>
          </a:prstGeom>
          <a:gradFill>
            <a:gsLst>
              <a:gs pos="0">
                <a:srgbClr val="FFFF00"/>
              </a:gs>
              <a:gs pos="24000">
                <a:srgbClr val="A8D08C"/>
              </a:gs>
              <a:gs pos="44640">
                <a:srgbClr val="00B0F0"/>
              </a:gs>
              <a:gs pos="64000">
                <a:srgbClr val="7030A0"/>
              </a:gs>
              <a:gs pos="82000">
                <a:srgbClr val="0070C0"/>
              </a:gs>
              <a:gs pos="100000">
                <a:srgbClr val="757070"/>
              </a:gs>
            </a:gsLst>
            <a:lin ang="13800001"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sz="135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439" name="Google Shape;439;p3"/>
          <p:cNvPicPr preferRelativeResize="0"/>
          <p:nvPr/>
        </p:nvPicPr>
        <p:blipFill rotWithShape="1">
          <a:blip r:embed="rId4">
            <a:alphaModFix/>
          </a:blip>
          <a:srcRect/>
          <a:stretch/>
        </p:blipFill>
        <p:spPr>
          <a:xfrm rot="1323406">
            <a:off x="10561892" y="583131"/>
            <a:ext cx="1430338" cy="635000"/>
          </a:xfrm>
          <a:prstGeom prst="rect">
            <a:avLst/>
          </a:prstGeom>
          <a:noFill/>
          <a:ln>
            <a:noFill/>
          </a:ln>
        </p:spPr>
      </p:pic>
      <p:pic>
        <p:nvPicPr>
          <p:cNvPr id="440" name="Google Shape;440;p3"/>
          <p:cNvPicPr preferRelativeResize="0"/>
          <p:nvPr/>
        </p:nvPicPr>
        <p:blipFill rotWithShape="1">
          <a:blip r:embed="rId5">
            <a:alphaModFix/>
          </a:blip>
          <a:srcRect/>
          <a:stretch/>
        </p:blipFill>
        <p:spPr>
          <a:xfrm>
            <a:off x="10319005" y="235473"/>
            <a:ext cx="1016000" cy="454025"/>
          </a:xfrm>
          <a:prstGeom prst="rect">
            <a:avLst/>
          </a:prstGeom>
          <a:noFill/>
          <a:ln>
            <a:noFill/>
          </a:ln>
        </p:spPr>
      </p:pic>
      <p:grpSp>
        <p:nvGrpSpPr>
          <p:cNvPr id="441" name="Google Shape;441;p3"/>
          <p:cNvGrpSpPr/>
          <p:nvPr/>
        </p:nvGrpSpPr>
        <p:grpSpPr>
          <a:xfrm>
            <a:off x="10952422" y="398986"/>
            <a:ext cx="892175" cy="390525"/>
            <a:chOff x="-16196" y="672070"/>
            <a:chExt cx="2559767" cy="1606440"/>
          </a:xfrm>
        </p:grpSpPr>
        <p:pic>
          <p:nvPicPr>
            <p:cNvPr id="442" name="Google Shape;442;p3"/>
            <p:cNvPicPr preferRelativeResize="0"/>
            <p:nvPr/>
          </p:nvPicPr>
          <p:blipFill rotWithShape="1">
            <a:blip r:embed="rId6">
              <a:alphaModFix/>
            </a:blip>
            <a:srcRect/>
            <a:stretch/>
          </p:blipFill>
          <p:spPr>
            <a:xfrm>
              <a:off x="-16196" y="1278553"/>
              <a:ext cx="1076329" cy="699550"/>
            </a:xfrm>
            <a:prstGeom prst="rect">
              <a:avLst/>
            </a:prstGeom>
            <a:noFill/>
            <a:ln>
              <a:noFill/>
            </a:ln>
          </p:spPr>
        </p:pic>
        <p:grpSp>
          <p:nvGrpSpPr>
            <p:cNvPr id="443" name="Google Shape;443;p3"/>
            <p:cNvGrpSpPr/>
            <p:nvPr/>
          </p:nvGrpSpPr>
          <p:grpSpPr>
            <a:xfrm>
              <a:off x="144310" y="672070"/>
              <a:ext cx="2399261" cy="1606440"/>
              <a:chOff x="0" y="172043"/>
              <a:chExt cx="2399261" cy="1606440"/>
            </a:xfrm>
          </p:grpSpPr>
          <p:pic>
            <p:nvPicPr>
              <p:cNvPr id="444" name="Google Shape;444;p3"/>
              <p:cNvPicPr preferRelativeResize="0"/>
              <p:nvPr/>
            </p:nvPicPr>
            <p:blipFill rotWithShape="1">
              <a:blip r:embed="rId7">
                <a:alphaModFix/>
              </a:blip>
              <a:srcRect/>
              <a:stretch/>
            </p:blipFill>
            <p:spPr>
              <a:xfrm>
                <a:off x="0" y="1132112"/>
                <a:ext cx="994507" cy="646371"/>
              </a:xfrm>
              <a:prstGeom prst="rect">
                <a:avLst/>
              </a:prstGeom>
              <a:noFill/>
              <a:ln>
                <a:noFill/>
              </a:ln>
            </p:spPr>
          </p:pic>
          <p:pic>
            <p:nvPicPr>
              <p:cNvPr id="445" name="Google Shape;445;p3"/>
              <p:cNvPicPr preferRelativeResize="0"/>
              <p:nvPr/>
            </p:nvPicPr>
            <p:blipFill rotWithShape="1">
              <a:blip r:embed="rId8">
                <a:alphaModFix/>
              </a:blip>
              <a:srcRect/>
              <a:stretch/>
            </p:blipFill>
            <p:spPr>
              <a:xfrm>
                <a:off x="701976" y="172043"/>
                <a:ext cx="1697285" cy="1147762"/>
              </a:xfrm>
              <a:prstGeom prst="rect">
                <a:avLst/>
              </a:prstGeom>
              <a:noFill/>
              <a:ln>
                <a:noFill/>
              </a:ln>
            </p:spPr>
          </p:pic>
        </p:grpSp>
      </p:grpSp>
      <p:pic>
        <p:nvPicPr>
          <p:cNvPr id="447" name="Google Shape;447;p3"/>
          <p:cNvPicPr preferRelativeResize="0"/>
          <p:nvPr/>
        </p:nvPicPr>
        <p:blipFill rotWithShape="1">
          <a:blip r:embed="rId9">
            <a:alphaModFix/>
          </a:blip>
          <a:srcRect/>
          <a:stretch/>
        </p:blipFill>
        <p:spPr>
          <a:xfrm rot="1941574">
            <a:off x="85778" y="498205"/>
            <a:ext cx="1089026" cy="582613"/>
          </a:xfrm>
          <a:prstGeom prst="rect">
            <a:avLst/>
          </a:prstGeom>
          <a:noFill/>
          <a:ln>
            <a:noFill/>
          </a:ln>
        </p:spPr>
      </p:pic>
      <p:pic>
        <p:nvPicPr>
          <p:cNvPr id="448" name="Google Shape;448;p3"/>
          <p:cNvPicPr preferRelativeResize="0"/>
          <p:nvPr/>
        </p:nvPicPr>
        <p:blipFill rotWithShape="1">
          <a:blip r:embed="rId10">
            <a:alphaModFix/>
          </a:blip>
          <a:srcRect/>
          <a:stretch/>
        </p:blipFill>
        <p:spPr>
          <a:xfrm rot="857706">
            <a:off x="222304" y="126725"/>
            <a:ext cx="608012" cy="323850"/>
          </a:xfrm>
          <a:prstGeom prst="rect">
            <a:avLst/>
          </a:prstGeom>
          <a:noFill/>
          <a:ln>
            <a:noFill/>
          </a:ln>
        </p:spPr>
      </p:pic>
      <p:pic>
        <p:nvPicPr>
          <p:cNvPr id="449" name="Google Shape;449;p3"/>
          <p:cNvPicPr preferRelativeResize="0"/>
          <p:nvPr/>
        </p:nvPicPr>
        <p:blipFill rotWithShape="1">
          <a:blip r:embed="rId11">
            <a:alphaModFix/>
          </a:blip>
          <a:srcRect/>
          <a:stretch/>
        </p:blipFill>
        <p:spPr>
          <a:xfrm rot="431210">
            <a:off x="3525891" y="101325"/>
            <a:ext cx="750888" cy="401638"/>
          </a:xfrm>
          <a:prstGeom prst="rect">
            <a:avLst/>
          </a:prstGeom>
          <a:noFill/>
          <a:ln>
            <a:noFill/>
          </a:ln>
        </p:spPr>
      </p:pic>
      <p:pic>
        <p:nvPicPr>
          <p:cNvPr id="450" name="Google Shape;450;p3"/>
          <p:cNvPicPr preferRelativeResize="0"/>
          <p:nvPr/>
        </p:nvPicPr>
        <p:blipFill rotWithShape="1">
          <a:blip r:embed="rId12">
            <a:alphaModFix/>
          </a:blip>
          <a:srcRect/>
          <a:stretch/>
        </p:blipFill>
        <p:spPr>
          <a:xfrm rot="-1763677">
            <a:off x="9971347" y="95768"/>
            <a:ext cx="644525" cy="604838"/>
          </a:xfrm>
          <a:prstGeom prst="rect">
            <a:avLst/>
          </a:prstGeom>
          <a:noFill/>
          <a:ln>
            <a:noFill/>
          </a:ln>
        </p:spPr>
      </p:pic>
      <p:sp>
        <p:nvSpPr>
          <p:cNvPr id="4" name="文字方塊 3">
            <a:extLst>
              <a:ext uri="{FF2B5EF4-FFF2-40B4-BE49-F238E27FC236}">
                <a16:creationId xmlns:a16="http://schemas.microsoft.com/office/drawing/2014/main" id="{881DE1F9-C7BE-9EEE-EC16-5D98B4CF0983}"/>
              </a:ext>
            </a:extLst>
          </p:cNvPr>
          <p:cNvSpPr txBox="1">
            <a:spLocks noChangeAspect="1"/>
          </p:cNvSpPr>
          <p:nvPr/>
        </p:nvSpPr>
        <p:spPr>
          <a:xfrm>
            <a:off x="1513866" y="2177512"/>
            <a:ext cx="9306135" cy="21852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zh-TW" altLang="en-US" sz="4000">
                <a:solidFill>
                  <a:srgbClr val="373737"/>
                </a:solidFill>
                <a:latin typeface="微軟正黑體 Light"/>
                <a:ea typeface="微軟正黑體 Light"/>
                <a:cs typeface="Arial"/>
              </a:rPr>
              <a:t>「</a:t>
            </a:r>
            <a:r>
              <a:rPr lang="zh-TW" altLang="en-US" sz="4800" b="1">
                <a:solidFill>
                  <a:srgbClr val="373737"/>
                </a:solidFill>
                <a:latin typeface="微軟正黑體 Light"/>
                <a:ea typeface="微軟正黑體 Light"/>
                <a:cs typeface="Arial"/>
              </a:rPr>
              <a:t>素養</a:t>
            </a:r>
            <a:r>
              <a:rPr lang="zh-TW" altLang="en-US" sz="4000">
                <a:solidFill>
                  <a:srgbClr val="373737"/>
                </a:solidFill>
                <a:latin typeface="微軟正黑體 Light"/>
                <a:ea typeface="微軟正黑體 Light"/>
                <a:cs typeface="Arial"/>
              </a:rPr>
              <a:t>」是</a:t>
            </a:r>
            <a:r>
              <a:rPr lang="en-US" altLang="zh-TW" sz="4800">
                <a:solidFill>
                  <a:srgbClr val="373737"/>
                </a:solidFill>
                <a:latin typeface="微軟正黑體 Light"/>
                <a:ea typeface="新細明體"/>
                <a:cs typeface="Arial"/>
              </a:rPr>
              <a:t>108</a:t>
            </a:r>
            <a:r>
              <a:rPr lang="zh-TW" altLang="en-US" sz="4000">
                <a:solidFill>
                  <a:srgbClr val="373737"/>
                </a:solidFill>
                <a:latin typeface="微軟正黑體 Light"/>
                <a:ea typeface="微軟正黑體 Light"/>
                <a:cs typeface="Arial"/>
              </a:rPr>
              <a:t>課綱的</a:t>
            </a:r>
            <a:r>
              <a:rPr lang="en-US" altLang="zh-TW" sz="4000">
                <a:solidFill>
                  <a:srgbClr val="373737"/>
                </a:solidFill>
                <a:latin typeface="微軟正黑體 Light"/>
                <a:ea typeface="新細明體"/>
                <a:cs typeface="Arial"/>
              </a:rPr>
              <a:t>DNA</a:t>
            </a:r>
            <a:r>
              <a:rPr lang="zh-TW" altLang="en-US" sz="4000">
                <a:solidFill>
                  <a:srgbClr val="373737"/>
                </a:solidFill>
                <a:latin typeface="微軟正黑體 Light"/>
                <a:ea typeface="微軟正黑體 Light"/>
                <a:cs typeface="Arial"/>
              </a:rPr>
              <a:t>（基因），指一個人為</a:t>
            </a:r>
            <a:r>
              <a:rPr lang="zh-TW" altLang="en-US" sz="4400" b="1">
                <a:solidFill>
                  <a:srgbClr val="373737"/>
                </a:solidFill>
                <a:latin typeface="微軟正黑體 Light"/>
                <a:ea typeface="微軟正黑體 Light"/>
                <a:cs typeface="Arial"/>
              </a:rPr>
              <a:t>適應現在生活</a:t>
            </a:r>
            <a:r>
              <a:rPr lang="zh-TW" altLang="en-US" sz="4000">
                <a:solidFill>
                  <a:srgbClr val="373737"/>
                </a:solidFill>
                <a:latin typeface="微軟正黑體 Light"/>
                <a:ea typeface="微軟正黑體 Light"/>
                <a:cs typeface="Arial"/>
              </a:rPr>
              <a:t>和</a:t>
            </a:r>
            <a:r>
              <a:rPr lang="zh-TW" altLang="en-US" sz="4400" b="1">
                <a:solidFill>
                  <a:srgbClr val="373737"/>
                </a:solidFill>
                <a:latin typeface="微軟正黑體 Light"/>
                <a:ea typeface="微軟正黑體 Light"/>
                <a:cs typeface="Arial"/>
              </a:rPr>
              <a:t>面對未來挑戰</a:t>
            </a:r>
            <a:r>
              <a:rPr lang="zh-TW" altLang="en-US" sz="4000">
                <a:solidFill>
                  <a:srgbClr val="373737"/>
                </a:solidFill>
                <a:latin typeface="微軟正黑體 Light"/>
                <a:ea typeface="微軟正黑體 Light"/>
                <a:cs typeface="Arial"/>
              </a:rPr>
              <a:t>，應該具備的</a:t>
            </a:r>
            <a:r>
              <a:rPr lang="zh-TW" altLang="en-US" sz="4400" b="1">
                <a:solidFill>
                  <a:srgbClr val="373737"/>
                </a:solidFill>
                <a:latin typeface="微軟正黑體 Light"/>
                <a:ea typeface="微軟正黑體 Light"/>
                <a:cs typeface="Arial"/>
              </a:rPr>
              <a:t>知識</a:t>
            </a:r>
            <a:r>
              <a:rPr lang="zh-TW" altLang="en-US" sz="4000">
                <a:solidFill>
                  <a:srgbClr val="373737"/>
                </a:solidFill>
                <a:latin typeface="微軟正黑體 Light"/>
                <a:ea typeface="微軟正黑體 Light"/>
                <a:cs typeface="Arial"/>
              </a:rPr>
              <a:t>、</a:t>
            </a:r>
            <a:r>
              <a:rPr lang="zh-TW" altLang="en-US" sz="4400" b="1">
                <a:solidFill>
                  <a:srgbClr val="373737"/>
                </a:solidFill>
                <a:latin typeface="微軟正黑體 Light"/>
                <a:ea typeface="微軟正黑體 Light"/>
                <a:cs typeface="Arial"/>
              </a:rPr>
              <a:t>能力</a:t>
            </a:r>
            <a:r>
              <a:rPr lang="zh-TW" altLang="en-US" sz="4000">
                <a:solidFill>
                  <a:srgbClr val="373737"/>
                </a:solidFill>
                <a:latin typeface="微軟正黑體 Light"/>
                <a:ea typeface="微軟正黑體 Light"/>
                <a:cs typeface="Arial"/>
              </a:rPr>
              <a:t>和</a:t>
            </a:r>
            <a:r>
              <a:rPr lang="zh-TW" altLang="en-US" sz="4400" b="1">
                <a:solidFill>
                  <a:srgbClr val="373737"/>
                </a:solidFill>
                <a:latin typeface="微軟正黑體 Light"/>
                <a:ea typeface="微軟正黑體 Light"/>
                <a:cs typeface="Arial"/>
              </a:rPr>
              <a:t>態度</a:t>
            </a:r>
            <a:r>
              <a:rPr lang="zh-TW" altLang="en-US" sz="4000">
                <a:solidFill>
                  <a:srgbClr val="373737"/>
                </a:solidFill>
                <a:latin typeface="微軟正黑體 Light"/>
                <a:ea typeface="微軟正黑體 Light"/>
                <a:cs typeface="Arial"/>
              </a:rPr>
              <a:t>。</a:t>
            </a:r>
            <a:endParaRPr lang="en-US" altLang="zh-TW" sz="4000">
              <a:latin typeface="微軟正黑體 Light"/>
              <a:ea typeface="微軟正黑體 Light"/>
              <a:cs typeface="Calibri"/>
            </a:endParaRPr>
          </a:p>
        </p:txBody>
      </p:sp>
    </p:spTree>
    <p:extLst>
      <p:ext uri="{BB962C8B-B14F-4D97-AF65-F5344CB8AC3E}">
        <p14:creationId xmlns:p14="http://schemas.microsoft.com/office/powerpoint/2010/main" val="1607814464"/>
      </p:ext>
    </p:extLst>
  </p:cSld>
  <p:clrMapOvr>
    <a:masterClrMapping/>
  </p:clrMapOvr>
  <p:transition spd="slow">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3"/>
          <p:cNvPicPr preferRelativeResize="0"/>
          <p:nvPr/>
        </p:nvPicPr>
        <p:blipFill rotWithShape="1">
          <a:blip r:embed="rId3">
            <a:alphaModFix/>
          </a:blip>
          <a:srcRect/>
          <a:stretch/>
        </p:blipFill>
        <p:spPr>
          <a:xfrm>
            <a:off x="5106993" y="5673730"/>
            <a:ext cx="2244725" cy="1795463"/>
          </a:xfrm>
          <a:prstGeom prst="rect">
            <a:avLst/>
          </a:prstGeom>
          <a:noFill/>
          <a:ln>
            <a:noFill/>
          </a:ln>
        </p:spPr>
      </p:pic>
      <p:sp>
        <p:nvSpPr>
          <p:cNvPr id="438" name="Google Shape;438;p3"/>
          <p:cNvSpPr/>
          <p:nvPr/>
        </p:nvSpPr>
        <p:spPr>
          <a:xfrm>
            <a:off x="1712918" y="6161093"/>
            <a:ext cx="8823325" cy="33337"/>
          </a:xfrm>
          <a:prstGeom prst="rect">
            <a:avLst/>
          </a:prstGeom>
          <a:gradFill>
            <a:gsLst>
              <a:gs pos="0">
                <a:srgbClr val="FFFF00"/>
              </a:gs>
              <a:gs pos="24000">
                <a:srgbClr val="A8D08C"/>
              </a:gs>
              <a:gs pos="44640">
                <a:srgbClr val="00B0F0"/>
              </a:gs>
              <a:gs pos="64000">
                <a:srgbClr val="7030A0"/>
              </a:gs>
              <a:gs pos="82000">
                <a:srgbClr val="0070C0"/>
              </a:gs>
              <a:gs pos="100000">
                <a:srgbClr val="757070"/>
              </a:gs>
            </a:gsLst>
            <a:lin ang="13800001"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sz="135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439" name="Google Shape;439;p3"/>
          <p:cNvPicPr preferRelativeResize="0"/>
          <p:nvPr/>
        </p:nvPicPr>
        <p:blipFill rotWithShape="1">
          <a:blip r:embed="rId4">
            <a:alphaModFix/>
          </a:blip>
          <a:srcRect/>
          <a:stretch/>
        </p:blipFill>
        <p:spPr>
          <a:xfrm rot="1323406">
            <a:off x="10561892" y="583131"/>
            <a:ext cx="1430338" cy="635000"/>
          </a:xfrm>
          <a:prstGeom prst="rect">
            <a:avLst/>
          </a:prstGeom>
          <a:noFill/>
          <a:ln>
            <a:noFill/>
          </a:ln>
        </p:spPr>
      </p:pic>
      <p:pic>
        <p:nvPicPr>
          <p:cNvPr id="440" name="Google Shape;440;p3"/>
          <p:cNvPicPr preferRelativeResize="0"/>
          <p:nvPr/>
        </p:nvPicPr>
        <p:blipFill rotWithShape="1">
          <a:blip r:embed="rId5">
            <a:alphaModFix/>
          </a:blip>
          <a:srcRect/>
          <a:stretch/>
        </p:blipFill>
        <p:spPr>
          <a:xfrm>
            <a:off x="10319005" y="235473"/>
            <a:ext cx="1016000" cy="454025"/>
          </a:xfrm>
          <a:prstGeom prst="rect">
            <a:avLst/>
          </a:prstGeom>
          <a:noFill/>
          <a:ln>
            <a:noFill/>
          </a:ln>
        </p:spPr>
      </p:pic>
      <p:grpSp>
        <p:nvGrpSpPr>
          <p:cNvPr id="441" name="Google Shape;441;p3"/>
          <p:cNvGrpSpPr/>
          <p:nvPr/>
        </p:nvGrpSpPr>
        <p:grpSpPr>
          <a:xfrm>
            <a:off x="10952422" y="398986"/>
            <a:ext cx="892175" cy="390525"/>
            <a:chOff x="-16196" y="672070"/>
            <a:chExt cx="2559767" cy="1606440"/>
          </a:xfrm>
        </p:grpSpPr>
        <p:pic>
          <p:nvPicPr>
            <p:cNvPr id="442" name="Google Shape;442;p3"/>
            <p:cNvPicPr preferRelativeResize="0"/>
            <p:nvPr/>
          </p:nvPicPr>
          <p:blipFill rotWithShape="1">
            <a:blip r:embed="rId6">
              <a:alphaModFix/>
            </a:blip>
            <a:srcRect/>
            <a:stretch/>
          </p:blipFill>
          <p:spPr>
            <a:xfrm>
              <a:off x="-16196" y="1278553"/>
              <a:ext cx="1076329" cy="699550"/>
            </a:xfrm>
            <a:prstGeom prst="rect">
              <a:avLst/>
            </a:prstGeom>
            <a:noFill/>
            <a:ln>
              <a:noFill/>
            </a:ln>
          </p:spPr>
        </p:pic>
        <p:grpSp>
          <p:nvGrpSpPr>
            <p:cNvPr id="443" name="Google Shape;443;p3"/>
            <p:cNvGrpSpPr/>
            <p:nvPr/>
          </p:nvGrpSpPr>
          <p:grpSpPr>
            <a:xfrm>
              <a:off x="144310" y="672070"/>
              <a:ext cx="2399261" cy="1606440"/>
              <a:chOff x="0" y="172043"/>
              <a:chExt cx="2399261" cy="1606440"/>
            </a:xfrm>
          </p:grpSpPr>
          <p:pic>
            <p:nvPicPr>
              <p:cNvPr id="444" name="Google Shape;444;p3"/>
              <p:cNvPicPr preferRelativeResize="0"/>
              <p:nvPr/>
            </p:nvPicPr>
            <p:blipFill rotWithShape="1">
              <a:blip r:embed="rId7">
                <a:alphaModFix/>
              </a:blip>
              <a:srcRect/>
              <a:stretch/>
            </p:blipFill>
            <p:spPr>
              <a:xfrm>
                <a:off x="0" y="1132112"/>
                <a:ext cx="994507" cy="646371"/>
              </a:xfrm>
              <a:prstGeom prst="rect">
                <a:avLst/>
              </a:prstGeom>
              <a:noFill/>
              <a:ln>
                <a:noFill/>
              </a:ln>
            </p:spPr>
          </p:pic>
          <p:pic>
            <p:nvPicPr>
              <p:cNvPr id="445" name="Google Shape;445;p3"/>
              <p:cNvPicPr preferRelativeResize="0"/>
              <p:nvPr/>
            </p:nvPicPr>
            <p:blipFill rotWithShape="1">
              <a:blip r:embed="rId8">
                <a:alphaModFix/>
              </a:blip>
              <a:srcRect/>
              <a:stretch/>
            </p:blipFill>
            <p:spPr>
              <a:xfrm>
                <a:off x="701976" y="172043"/>
                <a:ext cx="1697285" cy="1147762"/>
              </a:xfrm>
              <a:prstGeom prst="rect">
                <a:avLst/>
              </a:prstGeom>
              <a:noFill/>
              <a:ln>
                <a:noFill/>
              </a:ln>
            </p:spPr>
          </p:pic>
        </p:grpSp>
      </p:grpSp>
      <p:pic>
        <p:nvPicPr>
          <p:cNvPr id="447" name="Google Shape;447;p3"/>
          <p:cNvPicPr preferRelativeResize="0"/>
          <p:nvPr/>
        </p:nvPicPr>
        <p:blipFill rotWithShape="1">
          <a:blip r:embed="rId9">
            <a:alphaModFix/>
          </a:blip>
          <a:srcRect/>
          <a:stretch/>
        </p:blipFill>
        <p:spPr>
          <a:xfrm rot="1941574">
            <a:off x="85778" y="498205"/>
            <a:ext cx="1089026" cy="582613"/>
          </a:xfrm>
          <a:prstGeom prst="rect">
            <a:avLst/>
          </a:prstGeom>
          <a:noFill/>
          <a:ln>
            <a:noFill/>
          </a:ln>
        </p:spPr>
      </p:pic>
      <p:pic>
        <p:nvPicPr>
          <p:cNvPr id="448" name="Google Shape;448;p3"/>
          <p:cNvPicPr preferRelativeResize="0"/>
          <p:nvPr/>
        </p:nvPicPr>
        <p:blipFill rotWithShape="1">
          <a:blip r:embed="rId10">
            <a:alphaModFix/>
          </a:blip>
          <a:srcRect/>
          <a:stretch/>
        </p:blipFill>
        <p:spPr>
          <a:xfrm rot="857706">
            <a:off x="222304" y="126725"/>
            <a:ext cx="608012" cy="323850"/>
          </a:xfrm>
          <a:prstGeom prst="rect">
            <a:avLst/>
          </a:prstGeom>
          <a:noFill/>
          <a:ln>
            <a:noFill/>
          </a:ln>
        </p:spPr>
      </p:pic>
      <p:pic>
        <p:nvPicPr>
          <p:cNvPr id="449" name="Google Shape;449;p3"/>
          <p:cNvPicPr preferRelativeResize="0"/>
          <p:nvPr/>
        </p:nvPicPr>
        <p:blipFill rotWithShape="1">
          <a:blip r:embed="rId11">
            <a:alphaModFix/>
          </a:blip>
          <a:srcRect/>
          <a:stretch/>
        </p:blipFill>
        <p:spPr>
          <a:xfrm rot="431210">
            <a:off x="3525891" y="101325"/>
            <a:ext cx="750888" cy="401638"/>
          </a:xfrm>
          <a:prstGeom prst="rect">
            <a:avLst/>
          </a:prstGeom>
          <a:noFill/>
          <a:ln>
            <a:noFill/>
          </a:ln>
        </p:spPr>
      </p:pic>
      <p:pic>
        <p:nvPicPr>
          <p:cNvPr id="450" name="Google Shape;450;p3"/>
          <p:cNvPicPr preferRelativeResize="0"/>
          <p:nvPr/>
        </p:nvPicPr>
        <p:blipFill rotWithShape="1">
          <a:blip r:embed="rId12">
            <a:alphaModFix/>
          </a:blip>
          <a:srcRect/>
          <a:stretch/>
        </p:blipFill>
        <p:spPr>
          <a:xfrm rot="-1763677">
            <a:off x="9971347" y="95768"/>
            <a:ext cx="644525" cy="604838"/>
          </a:xfrm>
          <a:prstGeom prst="rect">
            <a:avLst/>
          </a:prstGeom>
          <a:noFill/>
          <a:ln>
            <a:noFill/>
          </a:ln>
        </p:spPr>
      </p:pic>
      <p:pic>
        <p:nvPicPr>
          <p:cNvPr id="2" name="圖片 1" descr="一張含有 文字, 服裝, 螢幕擷取畫面, 人的臉孔 的圖片&#10;&#10;自動產生的描述">
            <a:extLst>
              <a:ext uri="{FF2B5EF4-FFF2-40B4-BE49-F238E27FC236}">
                <a16:creationId xmlns:a16="http://schemas.microsoft.com/office/drawing/2014/main" id="{4078BDB5-5072-E1E7-4DC4-78028414A167}"/>
              </a:ext>
            </a:extLst>
          </p:cNvPr>
          <p:cNvPicPr>
            <a:picLocks noChangeAspect="1"/>
          </p:cNvPicPr>
          <p:nvPr/>
        </p:nvPicPr>
        <p:blipFill>
          <a:blip r:embed="rId13"/>
          <a:stretch>
            <a:fillRect/>
          </a:stretch>
        </p:blipFill>
        <p:spPr>
          <a:xfrm>
            <a:off x="2787808" y="1093"/>
            <a:ext cx="6623538" cy="6764215"/>
          </a:xfrm>
          <a:prstGeom prst="rect">
            <a:avLst/>
          </a:prstGeom>
        </p:spPr>
      </p:pic>
    </p:spTree>
    <p:extLst>
      <p:ext uri="{BB962C8B-B14F-4D97-AF65-F5344CB8AC3E}">
        <p14:creationId xmlns:p14="http://schemas.microsoft.com/office/powerpoint/2010/main" val="3210028489"/>
      </p:ext>
    </p:extLst>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3"/>
          <p:cNvPicPr preferRelativeResize="0"/>
          <p:nvPr/>
        </p:nvPicPr>
        <p:blipFill rotWithShape="1">
          <a:blip r:embed="rId3">
            <a:alphaModFix/>
          </a:blip>
          <a:srcRect/>
          <a:stretch/>
        </p:blipFill>
        <p:spPr>
          <a:xfrm>
            <a:off x="5106993" y="5673730"/>
            <a:ext cx="2244725" cy="1795463"/>
          </a:xfrm>
          <a:prstGeom prst="rect">
            <a:avLst/>
          </a:prstGeom>
          <a:noFill/>
          <a:ln>
            <a:noFill/>
          </a:ln>
        </p:spPr>
      </p:pic>
      <p:sp>
        <p:nvSpPr>
          <p:cNvPr id="438" name="Google Shape;438;p3"/>
          <p:cNvSpPr/>
          <p:nvPr/>
        </p:nvSpPr>
        <p:spPr>
          <a:xfrm>
            <a:off x="1712918" y="6161093"/>
            <a:ext cx="8823325" cy="33337"/>
          </a:xfrm>
          <a:prstGeom prst="rect">
            <a:avLst/>
          </a:prstGeom>
          <a:gradFill>
            <a:gsLst>
              <a:gs pos="0">
                <a:srgbClr val="FFFF00"/>
              </a:gs>
              <a:gs pos="24000">
                <a:srgbClr val="A8D08C"/>
              </a:gs>
              <a:gs pos="44640">
                <a:srgbClr val="00B0F0"/>
              </a:gs>
              <a:gs pos="64000">
                <a:srgbClr val="7030A0"/>
              </a:gs>
              <a:gs pos="82000">
                <a:srgbClr val="0070C0"/>
              </a:gs>
              <a:gs pos="100000">
                <a:srgbClr val="757070"/>
              </a:gs>
            </a:gsLst>
            <a:lin ang="13800001"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sz="135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439" name="Google Shape;439;p3"/>
          <p:cNvPicPr preferRelativeResize="0"/>
          <p:nvPr/>
        </p:nvPicPr>
        <p:blipFill rotWithShape="1">
          <a:blip r:embed="rId4">
            <a:alphaModFix/>
          </a:blip>
          <a:srcRect/>
          <a:stretch/>
        </p:blipFill>
        <p:spPr>
          <a:xfrm rot="1323406">
            <a:off x="10561892" y="583131"/>
            <a:ext cx="1430338" cy="635000"/>
          </a:xfrm>
          <a:prstGeom prst="rect">
            <a:avLst/>
          </a:prstGeom>
          <a:noFill/>
          <a:ln>
            <a:noFill/>
          </a:ln>
        </p:spPr>
      </p:pic>
      <p:pic>
        <p:nvPicPr>
          <p:cNvPr id="440" name="Google Shape;440;p3"/>
          <p:cNvPicPr preferRelativeResize="0"/>
          <p:nvPr/>
        </p:nvPicPr>
        <p:blipFill rotWithShape="1">
          <a:blip r:embed="rId5">
            <a:alphaModFix/>
          </a:blip>
          <a:srcRect/>
          <a:stretch/>
        </p:blipFill>
        <p:spPr>
          <a:xfrm>
            <a:off x="10319005" y="235473"/>
            <a:ext cx="1016000" cy="454025"/>
          </a:xfrm>
          <a:prstGeom prst="rect">
            <a:avLst/>
          </a:prstGeom>
          <a:noFill/>
          <a:ln>
            <a:noFill/>
          </a:ln>
        </p:spPr>
      </p:pic>
      <p:grpSp>
        <p:nvGrpSpPr>
          <p:cNvPr id="441" name="Google Shape;441;p3"/>
          <p:cNvGrpSpPr/>
          <p:nvPr/>
        </p:nvGrpSpPr>
        <p:grpSpPr>
          <a:xfrm>
            <a:off x="10952422" y="398986"/>
            <a:ext cx="892175" cy="390525"/>
            <a:chOff x="-16196" y="672070"/>
            <a:chExt cx="2559767" cy="1606440"/>
          </a:xfrm>
        </p:grpSpPr>
        <p:pic>
          <p:nvPicPr>
            <p:cNvPr id="442" name="Google Shape;442;p3"/>
            <p:cNvPicPr preferRelativeResize="0"/>
            <p:nvPr/>
          </p:nvPicPr>
          <p:blipFill rotWithShape="1">
            <a:blip r:embed="rId6">
              <a:alphaModFix/>
            </a:blip>
            <a:srcRect/>
            <a:stretch/>
          </p:blipFill>
          <p:spPr>
            <a:xfrm>
              <a:off x="-16196" y="1278553"/>
              <a:ext cx="1076329" cy="699550"/>
            </a:xfrm>
            <a:prstGeom prst="rect">
              <a:avLst/>
            </a:prstGeom>
            <a:noFill/>
            <a:ln>
              <a:noFill/>
            </a:ln>
          </p:spPr>
        </p:pic>
        <p:grpSp>
          <p:nvGrpSpPr>
            <p:cNvPr id="443" name="Google Shape;443;p3"/>
            <p:cNvGrpSpPr/>
            <p:nvPr/>
          </p:nvGrpSpPr>
          <p:grpSpPr>
            <a:xfrm>
              <a:off x="144310" y="672070"/>
              <a:ext cx="2399261" cy="1606440"/>
              <a:chOff x="0" y="172043"/>
              <a:chExt cx="2399261" cy="1606440"/>
            </a:xfrm>
          </p:grpSpPr>
          <p:pic>
            <p:nvPicPr>
              <p:cNvPr id="444" name="Google Shape;444;p3"/>
              <p:cNvPicPr preferRelativeResize="0"/>
              <p:nvPr/>
            </p:nvPicPr>
            <p:blipFill rotWithShape="1">
              <a:blip r:embed="rId7">
                <a:alphaModFix/>
              </a:blip>
              <a:srcRect/>
              <a:stretch/>
            </p:blipFill>
            <p:spPr>
              <a:xfrm>
                <a:off x="0" y="1132112"/>
                <a:ext cx="994507" cy="646371"/>
              </a:xfrm>
              <a:prstGeom prst="rect">
                <a:avLst/>
              </a:prstGeom>
              <a:noFill/>
              <a:ln>
                <a:noFill/>
              </a:ln>
            </p:spPr>
          </p:pic>
          <p:pic>
            <p:nvPicPr>
              <p:cNvPr id="445" name="Google Shape;445;p3"/>
              <p:cNvPicPr preferRelativeResize="0"/>
              <p:nvPr/>
            </p:nvPicPr>
            <p:blipFill rotWithShape="1">
              <a:blip r:embed="rId8">
                <a:alphaModFix/>
              </a:blip>
              <a:srcRect/>
              <a:stretch/>
            </p:blipFill>
            <p:spPr>
              <a:xfrm>
                <a:off x="701976" y="172043"/>
                <a:ext cx="1697285" cy="1147762"/>
              </a:xfrm>
              <a:prstGeom prst="rect">
                <a:avLst/>
              </a:prstGeom>
              <a:noFill/>
              <a:ln>
                <a:noFill/>
              </a:ln>
            </p:spPr>
          </p:pic>
        </p:grpSp>
      </p:grpSp>
      <p:pic>
        <p:nvPicPr>
          <p:cNvPr id="447" name="Google Shape;447;p3"/>
          <p:cNvPicPr preferRelativeResize="0"/>
          <p:nvPr/>
        </p:nvPicPr>
        <p:blipFill rotWithShape="1">
          <a:blip r:embed="rId9">
            <a:alphaModFix/>
          </a:blip>
          <a:srcRect/>
          <a:stretch/>
        </p:blipFill>
        <p:spPr>
          <a:xfrm rot="1941574">
            <a:off x="85778" y="498205"/>
            <a:ext cx="1089026" cy="582613"/>
          </a:xfrm>
          <a:prstGeom prst="rect">
            <a:avLst/>
          </a:prstGeom>
          <a:noFill/>
          <a:ln>
            <a:noFill/>
          </a:ln>
        </p:spPr>
      </p:pic>
      <p:pic>
        <p:nvPicPr>
          <p:cNvPr id="448" name="Google Shape;448;p3"/>
          <p:cNvPicPr preferRelativeResize="0"/>
          <p:nvPr/>
        </p:nvPicPr>
        <p:blipFill rotWithShape="1">
          <a:blip r:embed="rId10">
            <a:alphaModFix/>
          </a:blip>
          <a:srcRect/>
          <a:stretch/>
        </p:blipFill>
        <p:spPr>
          <a:xfrm rot="857706">
            <a:off x="222304" y="126725"/>
            <a:ext cx="608012" cy="323850"/>
          </a:xfrm>
          <a:prstGeom prst="rect">
            <a:avLst/>
          </a:prstGeom>
          <a:noFill/>
          <a:ln>
            <a:noFill/>
          </a:ln>
        </p:spPr>
      </p:pic>
      <p:pic>
        <p:nvPicPr>
          <p:cNvPr id="449" name="Google Shape;449;p3"/>
          <p:cNvPicPr preferRelativeResize="0"/>
          <p:nvPr/>
        </p:nvPicPr>
        <p:blipFill rotWithShape="1">
          <a:blip r:embed="rId11">
            <a:alphaModFix/>
          </a:blip>
          <a:srcRect/>
          <a:stretch/>
        </p:blipFill>
        <p:spPr>
          <a:xfrm rot="431210">
            <a:off x="3525891" y="101325"/>
            <a:ext cx="750888" cy="401638"/>
          </a:xfrm>
          <a:prstGeom prst="rect">
            <a:avLst/>
          </a:prstGeom>
          <a:noFill/>
          <a:ln>
            <a:noFill/>
          </a:ln>
        </p:spPr>
      </p:pic>
      <p:pic>
        <p:nvPicPr>
          <p:cNvPr id="450" name="Google Shape;450;p3"/>
          <p:cNvPicPr preferRelativeResize="0"/>
          <p:nvPr/>
        </p:nvPicPr>
        <p:blipFill rotWithShape="1">
          <a:blip r:embed="rId12">
            <a:alphaModFix/>
          </a:blip>
          <a:srcRect/>
          <a:stretch/>
        </p:blipFill>
        <p:spPr>
          <a:xfrm rot="-1763677">
            <a:off x="9971347" y="95768"/>
            <a:ext cx="644525" cy="604838"/>
          </a:xfrm>
          <a:prstGeom prst="rect">
            <a:avLst/>
          </a:prstGeom>
          <a:noFill/>
          <a:ln>
            <a:noFill/>
          </a:ln>
        </p:spPr>
      </p:pic>
      <p:pic>
        <p:nvPicPr>
          <p:cNvPr id="2" name="圖片 1" descr="一張含有 文字, 字型, 白色, 印刷術 的圖片&#10;&#10;自動產生的描述">
            <a:extLst>
              <a:ext uri="{FF2B5EF4-FFF2-40B4-BE49-F238E27FC236}">
                <a16:creationId xmlns:a16="http://schemas.microsoft.com/office/drawing/2014/main" id="{14A0FD3B-EBFD-0788-FB09-ECF74D297DA3}"/>
              </a:ext>
            </a:extLst>
          </p:cNvPr>
          <p:cNvPicPr>
            <a:picLocks noChangeAspect="1"/>
          </p:cNvPicPr>
          <p:nvPr/>
        </p:nvPicPr>
        <p:blipFill>
          <a:blip r:embed="rId13"/>
          <a:srcRect r="1444" b="7805"/>
          <a:stretch/>
        </p:blipFill>
        <p:spPr>
          <a:xfrm>
            <a:off x="2001547" y="2311030"/>
            <a:ext cx="7865304" cy="1951492"/>
          </a:xfrm>
          <a:prstGeom prst="rect">
            <a:avLst/>
          </a:prstGeom>
        </p:spPr>
      </p:pic>
    </p:spTree>
    <p:extLst>
      <p:ext uri="{BB962C8B-B14F-4D97-AF65-F5344CB8AC3E}">
        <p14:creationId xmlns:p14="http://schemas.microsoft.com/office/powerpoint/2010/main" val="867428739"/>
      </p:ext>
    </p:extLst>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文本框 11">
            <a:extLst>
              <a:ext uri="{FF2B5EF4-FFF2-40B4-BE49-F238E27FC236}">
                <a16:creationId xmlns:a16="http://schemas.microsoft.com/office/drawing/2014/main" id="{3DBFF75B-7E2A-4FE2-A975-C33B63D8AC24}"/>
              </a:ext>
            </a:extLst>
          </p:cNvPr>
          <p:cNvSpPr txBox="1"/>
          <p:nvPr/>
        </p:nvSpPr>
        <p:spPr>
          <a:xfrm flipH="1">
            <a:off x="2038350" y="1286933"/>
            <a:ext cx="323850" cy="4524315"/>
          </a:xfrm>
          <a:prstGeom prst="rect">
            <a:avLst/>
          </a:prstGeom>
          <a:noFill/>
        </p:spPr>
        <p:txBody>
          <a:bodyPr wrap="square" rtlCol="0">
            <a:spAutoFit/>
          </a:bodyPr>
          <a:lstStyle/>
          <a:p>
            <a:pPr algn="ctr"/>
            <a:r>
              <a:rPr lang="en-US" altLang="zh-CN" sz="3600" b="1">
                <a:solidFill>
                  <a:schemeClr val="bg2">
                    <a:lumMod val="50000"/>
                  </a:schemeClr>
                </a:solidFill>
              </a:rPr>
              <a:t>CONTENTS</a:t>
            </a:r>
            <a:endParaRPr lang="zh-CN" altLang="en-US" sz="3600" b="1">
              <a:solidFill>
                <a:schemeClr val="bg2">
                  <a:lumMod val="50000"/>
                </a:schemeClr>
              </a:solidFill>
            </a:endParaRPr>
          </a:p>
        </p:txBody>
      </p:sp>
      <p:pic>
        <p:nvPicPr>
          <p:cNvPr id="6" name="图片 5">
            <a:extLst>
              <a:ext uri="{FF2B5EF4-FFF2-40B4-BE49-F238E27FC236}">
                <a16:creationId xmlns:a16="http://schemas.microsoft.com/office/drawing/2014/main" id="{8E00D990-C4E1-442F-A66E-D70CDF26907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0" y="1286933"/>
            <a:ext cx="7004499" cy="5571067"/>
          </a:xfrm>
          <a:prstGeom prst="rect">
            <a:avLst/>
          </a:prstGeom>
        </p:spPr>
      </p:pic>
      <p:sp>
        <p:nvSpPr>
          <p:cNvPr id="13" name="矩形 12">
            <a:extLst>
              <a:ext uri="{FF2B5EF4-FFF2-40B4-BE49-F238E27FC236}">
                <a16:creationId xmlns:a16="http://schemas.microsoft.com/office/drawing/2014/main" id="{3574A90E-6A93-4739-94F9-A797C6CCAE31}"/>
              </a:ext>
            </a:extLst>
          </p:cNvPr>
          <p:cNvSpPr/>
          <p:nvPr/>
        </p:nvSpPr>
        <p:spPr>
          <a:xfrm>
            <a:off x="6096000" y="1062395"/>
            <a:ext cx="914401" cy="52322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a16="http://schemas.microsoft.com/office/drawing/2014/main" id="{03BD0807-6841-4B05-B9B7-C38B8D3F8EF8}"/>
              </a:ext>
            </a:extLst>
          </p:cNvPr>
          <p:cNvSpPr txBox="1"/>
          <p:nvPr/>
        </p:nvSpPr>
        <p:spPr>
          <a:xfrm>
            <a:off x="7118450" y="1201081"/>
            <a:ext cx="3626856" cy="461665"/>
          </a:xfrm>
          <a:prstGeom prst="rect">
            <a:avLst/>
          </a:prstGeom>
          <a:noFill/>
        </p:spPr>
        <p:txBody>
          <a:bodyPr wrap="square" rtlCol="0">
            <a:spAutoFit/>
          </a:bodyPr>
          <a:lstStyle/>
          <a:p>
            <a:r>
              <a:rPr lang="zh-TW" altLang="en-US" sz="2400">
                <a:latin typeface="微软雅黑" panose="020B0503020204020204" pitchFamily="34" charset="-122"/>
                <a:ea typeface="微软雅黑" panose="020B0503020204020204" pitchFamily="34" charset="-122"/>
              </a:rPr>
              <a:t>素養導向評量內涵</a:t>
            </a:r>
            <a:endParaRPr lang="zh-CN" altLang="en-US" sz="2400">
              <a:latin typeface="微软雅黑" panose="020B0503020204020204" pitchFamily="34" charset="-122"/>
              <a:ea typeface="微软雅黑" panose="020B0503020204020204" pitchFamily="34" charset="-122"/>
            </a:endParaRPr>
          </a:p>
        </p:txBody>
      </p:sp>
      <p:sp>
        <p:nvSpPr>
          <p:cNvPr id="16" name="文本框 15">
            <a:extLst>
              <a:ext uri="{FF2B5EF4-FFF2-40B4-BE49-F238E27FC236}">
                <a16:creationId xmlns:a16="http://schemas.microsoft.com/office/drawing/2014/main" id="{999B18AA-4B77-4A94-BAF5-06D999165D0D}"/>
              </a:ext>
            </a:extLst>
          </p:cNvPr>
          <p:cNvSpPr txBox="1"/>
          <p:nvPr/>
        </p:nvSpPr>
        <p:spPr>
          <a:xfrm>
            <a:off x="6248401" y="1062395"/>
            <a:ext cx="628650" cy="584775"/>
          </a:xfrm>
          <a:prstGeom prst="rect">
            <a:avLst/>
          </a:prstGeom>
          <a:noFill/>
        </p:spPr>
        <p:txBody>
          <a:bodyPr wrap="square" rtlCol="0">
            <a:spAutoFit/>
          </a:bodyPr>
          <a:lstStyle/>
          <a:p>
            <a:pPr algn="dist"/>
            <a:r>
              <a:rPr lang="en-US" altLang="zh-CN" sz="3200" b="1">
                <a:solidFill>
                  <a:schemeClr val="bg1"/>
                </a:solidFill>
              </a:rPr>
              <a:t>01</a:t>
            </a:r>
            <a:endParaRPr lang="zh-CN" altLang="en-US" sz="3200" b="1">
              <a:solidFill>
                <a:schemeClr val="bg1"/>
              </a:solidFill>
            </a:endParaRPr>
          </a:p>
        </p:txBody>
      </p:sp>
      <p:sp>
        <p:nvSpPr>
          <p:cNvPr id="17" name="矩形 16">
            <a:extLst>
              <a:ext uri="{FF2B5EF4-FFF2-40B4-BE49-F238E27FC236}">
                <a16:creationId xmlns:a16="http://schemas.microsoft.com/office/drawing/2014/main" id="{8ACBC1F7-816C-4FAA-8713-47497224741D}"/>
              </a:ext>
            </a:extLst>
          </p:cNvPr>
          <p:cNvSpPr/>
          <p:nvPr/>
        </p:nvSpPr>
        <p:spPr>
          <a:xfrm>
            <a:off x="6096000" y="1647170"/>
            <a:ext cx="914401" cy="15234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5158E2FB-9B49-4572-A06D-6AD6C97DC2E8}"/>
              </a:ext>
            </a:extLst>
          </p:cNvPr>
          <p:cNvSpPr/>
          <p:nvPr/>
        </p:nvSpPr>
        <p:spPr>
          <a:xfrm>
            <a:off x="6100762" y="2321223"/>
            <a:ext cx="914401" cy="52322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id="{B05C9EBE-A17D-4A8C-9487-D5F4A4CA5A14}"/>
              </a:ext>
            </a:extLst>
          </p:cNvPr>
          <p:cNvSpPr txBox="1"/>
          <p:nvPr/>
        </p:nvSpPr>
        <p:spPr>
          <a:xfrm>
            <a:off x="6253163" y="2321223"/>
            <a:ext cx="628650" cy="584775"/>
          </a:xfrm>
          <a:prstGeom prst="rect">
            <a:avLst/>
          </a:prstGeom>
          <a:noFill/>
        </p:spPr>
        <p:txBody>
          <a:bodyPr wrap="square" rtlCol="0">
            <a:spAutoFit/>
          </a:bodyPr>
          <a:lstStyle/>
          <a:p>
            <a:pPr algn="dist"/>
            <a:r>
              <a:rPr lang="en-US" altLang="zh-CN" sz="3200" b="1">
                <a:solidFill>
                  <a:schemeClr val="bg1"/>
                </a:solidFill>
              </a:rPr>
              <a:t>02</a:t>
            </a:r>
            <a:endParaRPr lang="zh-CN" altLang="en-US" sz="3200" b="1">
              <a:solidFill>
                <a:schemeClr val="bg1"/>
              </a:solidFill>
            </a:endParaRPr>
          </a:p>
        </p:txBody>
      </p:sp>
      <p:sp>
        <p:nvSpPr>
          <p:cNvPr id="22" name="矩形 21">
            <a:extLst>
              <a:ext uri="{FF2B5EF4-FFF2-40B4-BE49-F238E27FC236}">
                <a16:creationId xmlns:a16="http://schemas.microsoft.com/office/drawing/2014/main" id="{14AE15B0-FF39-4BB7-8736-99F8D95C1D3B}"/>
              </a:ext>
            </a:extLst>
          </p:cNvPr>
          <p:cNvSpPr/>
          <p:nvPr/>
        </p:nvSpPr>
        <p:spPr>
          <a:xfrm>
            <a:off x="6100762" y="2905998"/>
            <a:ext cx="914401" cy="15234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45855CBE-8C9A-4DC0-945A-EE8EF9CA75F0}"/>
              </a:ext>
            </a:extLst>
          </p:cNvPr>
          <p:cNvSpPr/>
          <p:nvPr/>
        </p:nvSpPr>
        <p:spPr>
          <a:xfrm>
            <a:off x="6096000" y="3661672"/>
            <a:ext cx="914401" cy="52322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a:extLst>
              <a:ext uri="{FF2B5EF4-FFF2-40B4-BE49-F238E27FC236}">
                <a16:creationId xmlns:a16="http://schemas.microsoft.com/office/drawing/2014/main" id="{FE50ABBE-7AC5-4214-98B3-1A1756759D6C}"/>
              </a:ext>
            </a:extLst>
          </p:cNvPr>
          <p:cNvSpPr txBox="1"/>
          <p:nvPr/>
        </p:nvSpPr>
        <p:spPr>
          <a:xfrm>
            <a:off x="7178832" y="3785580"/>
            <a:ext cx="3626856" cy="461665"/>
          </a:xfrm>
          <a:prstGeom prst="rect">
            <a:avLst/>
          </a:prstGeom>
          <a:noFill/>
        </p:spPr>
        <p:txBody>
          <a:bodyPr wrap="square" rtlCol="0">
            <a:spAutoFit/>
          </a:bodyPr>
          <a:lstStyle/>
          <a:p>
            <a:r>
              <a:rPr lang="zh-TW" altLang="en-US" sz="2400">
                <a:latin typeface="微软雅黑" panose="020B0503020204020204" pitchFamily="34" charset="-122"/>
                <a:ea typeface="微软雅黑" panose="020B0503020204020204" pitchFamily="34" charset="-122"/>
              </a:rPr>
              <a:t>常見的命題迷思</a:t>
            </a:r>
            <a:endParaRPr lang="zh-CN" altLang="en-US" sz="2400">
              <a:latin typeface="微软雅黑" panose="020B0503020204020204" pitchFamily="34" charset="-122"/>
              <a:ea typeface="微软雅黑" panose="020B0503020204020204" pitchFamily="34" charset="-122"/>
            </a:endParaRPr>
          </a:p>
        </p:txBody>
      </p:sp>
      <p:sp>
        <p:nvSpPr>
          <p:cNvPr id="26" name="文本框 25">
            <a:extLst>
              <a:ext uri="{FF2B5EF4-FFF2-40B4-BE49-F238E27FC236}">
                <a16:creationId xmlns:a16="http://schemas.microsoft.com/office/drawing/2014/main" id="{73D93F6B-4DFC-4A5F-8EBE-69DBA19A45A3}"/>
              </a:ext>
            </a:extLst>
          </p:cNvPr>
          <p:cNvSpPr txBox="1"/>
          <p:nvPr/>
        </p:nvSpPr>
        <p:spPr>
          <a:xfrm>
            <a:off x="6248401" y="3661672"/>
            <a:ext cx="628650" cy="584775"/>
          </a:xfrm>
          <a:prstGeom prst="rect">
            <a:avLst/>
          </a:prstGeom>
          <a:noFill/>
        </p:spPr>
        <p:txBody>
          <a:bodyPr wrap="square" rtlCol="0">
            <a:spAutoFit/>
          </a:bodyPr>
          <a:lstStyle/>
          <a:p>
            <a:pPr algn="dist"/>
            <a:r>
              <a:rPr lang="en-US" altLang="zh-CN" sz="3200" b="1">
                <a:solidFill>
                  <a:schemeClr val="bg1"/>
                </a:solidFill>
              </a:rPr>
              <a:t>03</a:t>
            </a:r>
            <a:endParaRPr lang="zh-CN" altLang="en-US" sz="3200" b="1">
              <a:solidFill>
                <a:schemeClr val="bg1"/>
              </a:solidFill>
            </a:endParaRPr>
          </a:p>
        </p:txBody>
      </p:sp>
      <p:sp>
        <p:nvSpPr>
          <p:cNvPr id="27" name="矩形 26">
            <a:extLst>
              <a:ext uri="{FF2B5EF4-FFF2-40B4-BE49-F238E27FC236}">
                <a16:creationId xmlns:a16="http://schemas.microsoft.com/office/drawing/2014/main" id="{E566EE90-372F-446E-8FC8-5C33F3C76F49}"/>
              </a:ext>
            </a:extLst>
          </p:cNvPr>
          <p:cNvSpPr/>
          <p:nvPr/>
        </p:nvSpPr>
        <p:spPr>
          <a:xfrm>
            <a:off x="6096000" y="4246447"/>
            <a:ext cx="914401" cy="15234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id="{B23C73C3-4CB3-4E1F-836F-805CCB54A417}"/>
              </a:ext>
            </a:extLst>
          </p:cNvPr>
          <p:cNvSpPr/>
          <p:nvPr/>
        </p:nvSpPr>
        <p:spPr>
          <a:xfrm>
            <a:off x="6096000" y="4986501"/>
            <a:ext cx="914401" cy="52322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a:extLst>
              <a:ext uri="{FF2B5EF4-FFF2-40B4-BE49-F238E27FC236}">
                <a16:creationId xmlns:a16="http://schemas.microsoft.com/office/drawing/2014/main" id="{0A93C007-A9AD-4ADC-B3DB-F39EAB10DFEE}"/>
              </a:ext>
            </a:extLst>
          </p:cNvPr>
          <p:cNvSpPr txBox="1"/>
          <p:nvPr/>
        </p:nvSpPr>
        <p:spPr>
          <a:xfrm>
            <a:off x="7196084" y="5120062"/>
            <a:ext cx="3626856" cy="461665"/>
          </a:xfrm>
          <a:prstGeom prst="rect">
            <a:avLst/>
          </a:prstGeom>
          <a:noFill/>
        </p:spPr>
        <p:txBody>
          <a:bodyPr wrap="square" rtlCol="0">
            <a:spAutoFit/>
          </a:bodyPr>
          <a:lstStyle/>
          <a:p>
            <a:r>
              <a:rPr lang="zh-TW" altLang="en-US" sz="2400">
                <a:latin typeface="微软雅黑" panose="020B0503020204020204" pitchFamily="34" charset="-122"/>
                <a:ea typeface="微软雅黑" panose="020B0503020204020204" pitchFamily="34" charset="-122"/>
              </a:rPr>
              <a:t>素養命題實作</a:t>
            </a:r>
            <a:r>
              <a:rPr lang="en-US" altLang="zh-TW" sz="2400">
                <a:latin typeface="微软雅黑" panose="020B0503020204020204" pitchFamily="34" charset="-122"/>
                <a:ea typeface="微软雅黑" panose="020B0503020204020204" pitchFamily="34" charset="-122"/>
              </a:rPr>
              <a:t>&amp;</a:t>
            </a:r>
            <a:r>
              <a:rPr lang="zh-TW" altLang="en-US" sz="2400">
                <a:latin typeface="微软雅黑" panose="020B0503020204020204" pitchFamily="34" charset="-122"/>
                <a:ea typeface="微软雅黑" panose="020B0503020204020204" pitchFamily="34" charset="-122"/>
              </a:rPr>
              <a:t>評鑑</a:t>
            </a:r>
            <a:endParaRPr lang="zh-CN" altLang="en-US" sz="2400">
              <a:latin typeface="微软雅黑" panose="020B0503020204020204" pitchFamily="34" charset="-122"/>
              <a:ea typeface="微软雅黑" panose="020B0503020204020204" pitchFamily="34" charset="-122"/>
            </a:endParaRPr>
          </a:p>
        </p:txBody>
      </p:sp>
      <p:sp>
        <p:nvSpPr>
          <p:cNvPr id="31" name="文本框 30">
            <a:extLst>
              <a:ext uri="{FF2B5EF4-FFF2-40B4-BE49-F238E27FC236}">
                <a16:creationId xmlns:a16="http://schemas.microsoft.com/office/drawing/2014/main" id="{AF670D33-528A-4F43-A388-A8EA252DA8B8}"/>
              </a:ext>
            </a:extLst>
          </p:cNvPr>
          <p:cNvSpPr txBox="1"/>
          <p:nvPr/>
        </p:nvSpPr>
        <p:spPr>
          <a:xfrm>
            <a:off x="6248401" y="4986501"/>
            <a:ext cx="628650" cy="584775"/>
          </a:xfrm>
          <a:prstGeom prst="rect">
            <a:avLst/>
          </a:prstGeom>
          <a:noFill/>
        </p:spPr>
        <p:txBody>
          <a:bodyPr wrap="square" rtlCol="0">
            <a:spAutoFit/>
          </a:bodyPr>
          <a:lstStyle/>
          <a:p>
            <a:pPr algn="dist"/>
            <a:r>
              <a:rPr lang="en-US" altLang="zh-CN" sz="3200" b="1">
                <a:solidFill>
                  <a:schemeClr val="bg1"/>
                </a:solidFill>
              </a:rPr>
              <a:t>04</a:t>
            </a:r>
            <a:endParaRPr lang="zh-CN" altLang="en-US" sz="3200" b="1">
              <a:solidFill>
                <a:schemeClr val="bg1"/>
              </a:solidFill>
            </a:endParaRPr>
          </a:p>
        </p:txBody>
      </p:sp>
      <p:sp>
        <p:nvSpPr>
          <p:cNvPr id="32" name="矩形 31">
            <a:extLst>
              <a:ext uri="{FF2B5EF4-FFF2-40B4-BE49-F238E27FC236}">
                <a16:creationId xmlns:a16="http://schemas.microsoft.com/office/drawing/2014/main" id="{8346C021-8199-44C9-9290-4B72FB464508}"/>
              </a:ext>
            </a:extLst>
          </p:cNvPr>
          <p:cNvSpPr/>
          <p:nvPr/>
        </p:nvSpPr>
        <p:spPr>
          <a:xfrm>
            <a:off x="6096000" y="5571276"/>
            <a:ext cx="914401" cy="15234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13">
            <a:extLst>
              <a:ext uri="{FF2B5EF4-FFF2-40B4-BE49-F238E27FC236}">
                <a16:creationId xmlns:a16="http://schemas.microsoft.com/office/drawing/2014/main" id="{03BD0807-6841-4B05-B9B7-C38B8D3F8EF8}"/>
              </a:ext>
            </a:extLst>
          </p:cNvPr>
          <p:cNvSpPr txBox="1"/>
          <p:nvPr/>
        </p:nvSpPr>
        <p:spPr>
          <a:xfrm>
            <a:off x="7144328" y="2447932"/>
            <a:ext cx="3626856" cy="461665"/>
          </a:xfrm>
          <a:prstGeom prst="rect">
            <a:avLst/>
          </a:prstGeom>
          <a:noFill/>
        </p:spPr>
        <p:txBody>
          <a:bodyPr wrap="square" rtlCol="0">
            <a:spAutoFit/>
          </a:bodyPr>
          <a:lstStyle/>
          <a:p>
            <a:r>
              <a:rPr lang="zh-TW" altLang="en-US" sz="2400">
                <a:latin typeface="微软雅黑" panose="020B0503020204020204" pitchFamily="34" charset="-122"/>
                <a:ea typeface="微软雅黑" panose="020B0503020204020204" pitchFamily="34" charset="-122"/>
              </a:rPr>
              <a:t>數學領域評量題型設計</a:t>
            </a:r>
            <a:endParaRPr lang="zh-CN" altLang="en-US" sz="24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05537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3"/>
          <p:cNvPicPr preferRelativeResize="0"/>
          <p:nvPr/>
        </p:nvPicPr>
        <p:blipFill rotWithShape="1">
          <a:blip r:embed="rId3">
            <a:alphaModFix/>
          </a:blip>
          <a:srcRect/>
          <a:stretch/>
        </p:blipFill>
        <p:spPr>
          <a:xfrm>
            <a:off x="5106993" y="5673730"/>
            <a:ext cx="2244725" cy="1795463"/>
          </a:xfrm>
          <a:prstGeom prst="rect">
            <a:avLst/>
          </a:prstGeom>
          <a:noFill/>
          <a:ln>
            <a:noFill/>
          </a:ln>
        </p:spPr>
      </p:pic>
      <p:sp>
        <p:nvSpPr>
          <p:cNvPr id="438" name="Google Shape;438;p3"/>
          <p:cNvSpPr/>
          <p:nvPr/>
        </p:nvSpPr>
        <p:spPr>
          <a:xfrm>
            <a:off x="1712918" y="6161093"/>
            <a:ext cx="8823325" cy="33337"/>
          </a:xfrm>
          <a:prstGeom prst="rect">
            <a:avLst/>
          </a:prstGeom>
          <a:gradFill>
            <a:gsLst>
              <a:gs pos="0">
                <a:srgbClr val="FFFF00"/>
              </a:gs>
              <a:gs pos="24000">
                <a:srgbClr val="A8D08C"/>
              </a:gs>
              <a:gs pos="44640">
                <a:srgbClr val="00B0F0"/>
              </a:gs>
              <a:gs pos="64000">
                <a:srgbClr val="7030A0"/>
              </a:gs>
              <a:gs pos="82000">
                <a:srgbClr val="0070C0"/>
              </a:gs>
              <a:gs pos="100000">
                <a:srgbClr val="757070"/>
              </a:gs>
            </a:gsLst>
            <a:lin ang="13800001"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sz="135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439" name="Google Shape;439;p3"/>
          <p:cNvPicPr preferRelativeResize="0"/>
          <p:nvPr/>
        </p:nvPicPr>
        <p:blipFill rotWithShape="1">
          <a:blip r:embed="rId4">
            <a:alphaModFix/>
          </a:blip>
          <a:srcRect/>
          <a:stretch/>
        </p:blipFill>
        <p:spPr>
          <a:xfrm rot="1323406">
            <a:off x="10561892" y="583131"/>
            <a:ext cx="1430338" cy="635000"/>
          </a:xfrm>
          <a:prstGeom prst="rect">
            <a:avLst/>
          </a:prstGeom>
          <a:noFill/>
          <a:ln>
            <a:noFill/>
          </a:ln>
        </p:spPr>
      </p:pic>
      <p:pic>
        <p:nvPicPr>
          <p:cNvPr id="440" name="Google Shape;440;p3"/>
          <p:cNvPicPr preferRelativeResize="0"/>
          <p:nvPr/>
        </p:nvPicPr>
        <p:blipFill rotWithShape="1">
          <a:blip r:embed="rId5">
            <a:alphaModFix/>
          </a:blip>
          <a:srcRect/>
          <a:stretch/>
        </p:blipFill>
        <p:spPr>
          <a:xfrm>
            <a:off x="10319005" y="235473"/>
            <a:ext cx="1016000" cy="454025"/>
          </a:xfrm>
          <a:prstGeom prst="rect">
            <a:avLst/>
          </a:prstGeom>
          <a:noFill/>
          <a:ln>
            <a:noFill/>
          </a:ln>
        </p:spPr>
      </p:pic>
      <p:grpSp>
        <p:nvGrpSpPr>
          <p:cNvPr id="441" name="Google Shape;441;p3"/>
          <p:cNvGrpSpPr/>
          <p:nvPr/>
        </p:nvGrpSpPr>
        <p:grpSpPr>
          <a:xfrm>
            <a:off x="10952422" y="398986"/>
            <a:ext cx="892175" cy="390525"/>
            <a:chOff x="-16196" y="672070"/>
            <a:chExt cx="2559767" cy="1606440"/>
          </a:xfrm>
        </p:grpSpPr>
        <p:pic>
          <p:nvPicPr>
            <p:cNvPr id="442" name="Google Shape;442;p3"/>
            <p:cNvPicPr preferRelativeResize="0"/>
            <p:nvPr/>
          </p:nvPicPr>
          <p:blipFill rotWithShape="1">
            <a:blip r:embed="rId6">
              <a:alphaModFix/>
            </a:blip>
            <a:srcRect/>
            <a:stretch/>
          </p:blipFill>
          <p:spPr>
            <a:xfrm>
              <a:off x="-16196" y="1278553"/>
              <a:ext cx="1076329" cy="699550"/>
            </a:xfrm>
            <a:prstGeom prst="rect">
              <a:avLst/>
            </a:prstGeom>
            <a:noFill/>
            <a:ln>
              <a:noFill/>
            </a:ln>
          </p:spPr>
        </p:pic>
        <p:grpSp>
          <p:nvGrpSpPr>
            <p:cNvPr id="443" name="Google Shape;443;p3"/>
            <p:cNvGrpSpPr/>
            <p:nvPr/>
          </p:nvGrpSpPr>
          <p:grpSpPr>
            <a:xfrm>
              <a:off x="144310" y="672070"/>
              <a:ext cx="2399261" cy="1606440"/>
              <a:chOff x="0" y="172043"/>
              <a:chExt cx="2399261" cy="1606440"/>
            </a:xfrm>
          </p:grpSpPr>
          <p:pic>
            <p:nvPicPr>
              <p:cNvPr id="444" name="Google Shape;444;p3"/>
              <p:cNvPicPr preferRelativeResize="0"/>
              <p:nvPr/>
            </p:nvPicPr>
            <p:blipFill rotWithShape="1">
              <a:blip r:embed="rId7">
                <a:alphaModFix/>
              </a:blip>
              <a:srcRect/>
              <a:stretch/>
            </p:blipFill>
            <p:spPr>
              <a:xfrm>
                <a:off x="0" y="1132112"/>
                <a:ext cx="994507" cy="646371"/>
              </a:xfrm>
              <a:prstGeom prst="rect">
                <a:avLst/>
              </a:prstGeom>
              <a:noFill/>
              <a:ln>
                <a:noFill/>
              </a:ln>
            </p:spPr>
          </p:pic>
          <p:pic>
            <p:nvPicPr>
              <p:cNvPr id="445" name="Google Shape;445;p3"/>
              <p:cNvPicPr preferRelativeResize="0"/>
              <p:nvPr/>
            </p:nvPicPr>
            <p:blipFill rotWithShape="1">
              <a:blip r:embed="rId8">
                <a:alphaModFix/>
              </a:blip>
              <a:srcRect/>
              <a:stretch/>
            </p:blipFill>
            <p:spPr>
              <a:xfrm>
                <a:off x="701976" y="172043"/>
                <a:ext cx="1697285" cy="1147762"/>
              </a:xfrm>
              <a:prstGeom prst="rect">
                <a:avLst/>
              </a:prstGeom>
              <a:noFill/>
              <a:ln>
                <a:noFill/>
              </a:ln>
            </p:spPr>
          </p:pic>
        </p:grpSp>
      </p:grpSp>
      <p:pic>
        <p:nvPicPr>
          <p:cNvPr id="447" name="Google Shape;447;p3"/>
          <p:cNvPicPr preferRelativeResize="0"/>
          <p:nvPr/>
        </p:nvPicPr>
        <p:blipFill rotWithShape="1">
          <a:blip r:embed="rId9">
            <a:alphaModFix/>
          </a:blip>
          <a:srcRect/>
          <a:stretch/>
        </p:blipFill>
        <p:spPr>
          <a:xfrm rot="1941574">
            <a:off x="85778" y="498205"/>
            <a:ext cx="1089026" cy="582613"/>
          </a:xfrm>
          <a:prstGeom prst="rect">
            <a:avLst/>
          </a:prstGeom>
          <a:noFill/>
          <a:ln>
            <a:noFill/>
          </a:ln>
        </p:spPr>
      </p:pic>
      <p:pic>
        <p:nvPicPr>
          <p:cNvPr id="448" name="Google Shape;448;p3"/>
          <p:cNvPicPr preferRelativeResize="0"/>
          <p:nvPr/>
        </p:nvPicPr>
        <p:blipFill rotWithShape="1">
          <a:blip r:embed="rId10">
            <a:alphaModFix/>
          </a:blip>
          <a:srcRect/>
          <a:stretch/>
        </p:blipFill>
        <p:spPr>
          <a:xfrm rot="857706">
            <a:off x="222304" y="126725"/>
            <a:ext cx="608012" cy="323850"/>
          </a:xfrm>
          <a:prstGeom prst="rect">
            <a:avLst/>
          </a:prstGeom>
          <a:noFill/>
          <a:ln>
            <a:noFill/>
          </a:ln>
        </p:spPr>
      </p:pic>
      <p:pic>
        <p:nvPicPr>
          <p:cNvPr id="449" name="Google Shape;449;p3"/>
          <p:cNvPicPr preferRelativeResize="0"/>
          <p:nvPr/>
        </p:nvPicPr>
        <p:blipFill rotWithShape="1">
          <a:blip r:embed="rId11">
            <a:alphaModFix/>
          </a:blip>
          <a:srcRect/>
          <a:stretch/>
        </p:blipFill>
        <p:spPr>
          <a:xfrm rot="431210">
            <a:off x="3525891" y="101325"/>
            <a:ext cx="750888" cy="401638"/>
          </a:xfrm>
          <a:prstGeom prst="rect">
            <a:avLst/>
          </a:prstGeom>
          <a:noFill/>
          <a:ln>
            <a:noFill/>
          </a:ln>
        </p:spPr>
      </p:pic>
      <p:pic>
        <p:nvPicPr>
          <p:cNvPr id="450" name="Google Shape;450;p3"/>
          <p:cNvPicPr preferRelativeResize="0"/>
          <p:nvPr/>
        </p:nvPicPr>
        <p:blipFill rotWithShape="1">
          <a:blip r:embed="rId12">
            <a:alphaModFix/>
          </a:blip>
          <a:srcRect/>
          <a:stretch/>
        </p:blipFill>
        <p:spPr>
          <a:xfrm rot="-1763677">
            <a:off x="9971347" y="95768"/>
            <a:ext cx="644525" cy="604838"/>
          </a:xfrm>
          <a:prstGeom prst="rect">
            <a:avLst/>
          </a:prstGeom>
          <a:noFill/>
          <a:ln>
            <a:noFill/>
          </a:ln>
        </p:spPr>
      </p:pic>
      <p:pic>
        <p:nvPicPr>
          <p:cNvPr id="2" name="圖片 1">
            <a:extLst>
              <a:ext uri="{FF2B5EF4-FFF2-40B4-BE49-F238E27FC236}">
                <a16:creationId xmlns:a16="http://schemas.microsoft.com/office/drawing/2014/main" id="{97B1BB49-3FC6-4097-A93B-9B3F1E40B5ED}"/>
              </a:ext>
            </a:extLst>
          </p:cNvPr>
          <p:cNvPicPr>
            <a:picLocks noChangeAspect="1"/>
          </p:cNvPicPr>
          <p:nvPr/>
        </p:nvPicPr>
        <p:blipFill rotWithShape="1">
          <a:blip r:embed="rId13"/>
          <a:srcRect l="12278" t="25204" r="46410" b="15988"/>
          <a:stretch/>
        </p:blipFill>
        <p:spPr>
          <a:xfrm>
            <a:off x="2040976" y="59777"/>
            <a:ext cx="7542228" cy="6097091"/>
          </a:xfrm>
          <a:prstGeom prst="rect">
            <a:avLst/>
          </a:prstGeom>
        </p:spPr>
      </p:pic>
    </p:spTree>
    <p:extLst>
      <p:ext uri="{BB962C8B-B14F-4D97-AF65-F5344CB8AC3E}">
        <p14:creationId xmlns:p14="http://schemas.microsoft.com/office/powerpoint/2010/main" val="468898723"/>
      </p:ext>
    </p:extLst>
  </p:cSld>
  <p:clrMapOvr>
    <a:masterClrMapping/>
  </p:clrMapOvr>
  <p:transition spd="slow">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3"/>
          <p:cNvPicPr preferRelativeResize="0"/>
          <p:nvPr/>
        </p:nvPicPr>
        <p:blipFill rotWithShape="1">
          <a:blip r:embed="rId3">
            <a:alphaModFix/>
          </a:blip>
          <a:srcRect/>
          <a:stretch/>
        </p:blipFill>
        <p:spPr>
          <a:xfrm>
            <a:off x="5106993" y="5673730"/>
            <a:ext cx="2244725" cy="1795463"/>
          </a:xfrm>
          <a:prstGeom prst="rect">
            <a:avLst/>
          </a:prstGeom>
          <a:noFill/>
          <a:ln>
            <a:noFill/>
          </a:ln>
        </p:spPr>
      </p:pic>
      <p:sp>
        <p:nvSpPr>
          <p:cNvPr id="438" name="Google Shape;438;p3"/>
          <p:cNvSpPr/>
          <p:nvPr/>
        </p:nvSpPr>
        <p:spPr>
          <a:xfrm>
            <a:off x="1712918" y="6161093"/>
            <a:ext cx="8823325" cy="33337"/>
          </a:xfrm>
          <a:prstGeom prst="rect">
            <a:avLst/>
          </a:prstGeom>
          <a:gradFill>
            <a:gsLst>
              <a:gs pos="0">
                <a:srgbClr val="FFFF00"/>
              </a:gs>
              <a:gs pos="24000">
                <a:srgbClr val="A8D08C"/>
              </a:gs>
              <a:gs pos="44640">
                <a:srgbClr val="00B0F0"/>
              </a:gs>
              <a:gs pos="64000">
                <a:srgbClr val="7030A0"/>
              </a:gs>
              <a:gs pos="82000">
                <a:srgbClr val="0070C0"/>
              </a:gs>
              <a:gs pos="100000">
                <a:srgbClr val="757070"/>
              </a:gs>
            </a:gsLst>
            <a:lin ang="13800001"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sz="135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439" name="Google Shape;439;p3"/>
          <p:cNvPicPr preferRelativeResize="0"/>
          <p:nvPr/>
        </p:nvPicPr>
        <p:blipFill rotWithShape="1">
          <a:blip r:embed="rId4">
            <a:alphaModFix/>
          </a:blip>
          <a:srcRect/>
          <a:stretch/>
        </p:blipFill>
        <p:spPr>
          <a:xfrm rot="1323406">
            <a:off x="10561892" y="583131"/>
            <a:ext cx="1430338" cy="635000"/>
          </a:xfrm>
          <a:prstGeom prst="rect">
            <a:avLst/>
          </a:prstGeom>
          <a:noFill/>
          <a:ln>
            <a:noFill/>
          </a:ln>
        </p:spPr>
      </p:pic>
      <p:pic>
        <p:nvPicPr>
          <p:cNvPr id="440" name="Google Shape;440;p3"/>
          <p:cNvPicPr preferRelativeResize="0"/>
          <p:nvPr/>
        </p:nvPicPr>
        <p:blipFill rotWithShape="1">
          <a:blip r:embed="rId5">
            <a:alphaModFix/>
          </a:blip>
          <a:srcRect/>
          <a:stretch/>
        </p:blipFill>
        <p:spPr>
          <a:xfrm>
            <a:off x="10319005" y="235473"/>
            <a:ext cx="1016000" cy="454025"/>
          </a:xfrm>
          <a:prstGeom prst="rect">
            <a:avLst/>
          </a:prstGeom>
          <a:noFill/>
          <a:ln>
            <a:noFill/>
          </a:ln>
        </p:spPr>
      </p:pic>
      <p:grpSp>
        <p:nvGrpSpPr>
          <p:cNvPr id="441" name="Google Shape;441;p3"/>
          <p:cNvGrpSpPr/>
          <p:nvPr/>
        </p:nvGrpSpPr>
        <p:grpSpPr>
          <a:xfrm>
            <a:off x="10952422" y="398986"/>
            <a:ext cx="892175" cy="390525"/>
            <a:chOff x="-16196" y="672070"/>
            <a:chExt cx="2559767" cy="1606440"/>
          </a:xfrm>
        </p:grpSpPr>
        <p:pic>
          <p:nvPicPr>
            <p:cNvPr id="442" name="Google Shape;442;p3"/>
            <p:cNvPicPr preferRelativeResize="0"/>
            <p:nvPr/>
          </p:nvPicPr>
          <p:blipFill rotWithShape="1">
            <a:blip r:embed="rId6">
              <a:alphaModFix/>
            </a:blip>
            <a:srcRect/>
            <a:stretch/>
          </p:blipFill>
          <p:spPr>
            <a:xfrm>
              <a:off x="-16196" y="1278553"/>
              <a:ext cx="1076329" cy="699550"/>
            </a:xfrm>
            <a:prstGeom prst="rect">
              <a:avLst/>
            </a:prstGeom>
            <a:noFill/>
            <a:ln>
              <a:noFill/>
            </a:ln>
          </p:spPr>
        </p:pic>
        <p:grpSp>
          <p:nvGrpSpPr>
            <p:cNvPr id="443" name="Google Shape;443;p3"/>
            <p:cNvGrpSpPr/>
            <p:nvPr/>
          </p:nvGrpSpPr>
          <p:grpSpPr>
            <a:xfrm>
              <a:off x="144310" y="672070"/>
              <a:ext cx="2399261" cy="1606440"/>
              <a:chOff x="0" y="172043"/>
              <a:chExt cx="2399261" cy="1606440"/>
            </a:xfrm>
          </p:grpSpPr>
          <p:pic>
            <p:nvPicPr>
              <p:cNvPr id="444" name="Google Shape;444;p3"/>
              <p:cNvPicPr preferRelativeResize="0"/>
              <p:nvPr/>
            </p:nvPicPr>
            <p:blipFill rotWithShape="1">
              <a:blip r:embed="rId7">
                <a:alphaModFix/>
              </a:blip>
              <a:srcRect/>
              <a:stretch/>
            </p:blipFill>
            <p:spPr>
              <a:xfrm>
                <a:off x="0" y="1132112"/>
                <a:ext cx="994507" cy="646371"/>
              </a:xfrm>
              <a:prstGeom prst="rect">
                <a:avLst/>
              </a:prstGeom>
              <a:noFill/>
              <a:ln>
                <a:noFill/>
              </a:ln>
            </p:spPr>
          </p:pic>
          <p:pic>
            <p:nvPicPr>
              <p:cNvPr id="445" name="Google Shape;445;p3"/>
              <p:cNvPicPr preferRelativeResize="0"/>
              <p:nvPr/>
            </p:nvPicPr>
            <p:blipFill rotWithShape="1">
              <a:blip r:embed="rId8">
                <a:alphaModFix/>
              </a:blip>
              <a:srcRect/>
              <a:stretch/>
            </p:blipFill>
            <p:spPr>
              <a:xfrm>
                <a:off x="701976" y="172043"/>
                <a:ext cx="1697285" cy="1147762"/>
              </a:xfrm>
              <a:prstGeom prst="rect">
                <a:avLst/>
              </a:prstGeom>
              <a:noFill/>
              <a:ln>
                <a:noFill/>
              </a:ln>
            </p:spPr>
          </p:pic>
        </p:grpSp>
      </p:grpSp>
      <p:pic>
        <p:nvPicPr>
          <p:cNvPr id="447" name="Google Shape;447;p3"/>
          <p:cNvPicPr preferRelativeResize="0"/>
          <p:nvPr/>
        </p:nvPicPr>
        <p:blipFill rotWithShape="1">
          <a:blip r:embed="rId9">
            <a:alphaModFix/>
          </a:blip>
          <a:srcRect/>
          <a:stretch/>
        </p:blipFill>
        <p:spPr>
          <a:xfrm rot="1941574">
            <a:off x="85778" y="498205"/>
            <a:ext cx="1089026" cy="582613"/>
          </a:xfrm>
          <a:prstGeom prst="rect">
            <a:avLst/>
          </a:prstGeom>
          <a:noFill/>
          <a:ln>
            <a:noFill/>
          </a:ln>
        </p:spPr>
      </p:pic>
      <p:pic>
        <p:nvPicPr>
          <p:cNvPr id="448" name="Google Shape;448;p3"/>
          <p:cNvPicPr preferRelativeResize="0"/>
          <p:nvPr/>
        </p:nvPicPr>
        <p:blipFill rotWithShape="1">
          <a:blip r:embed="rId10">
            <a:alphaModFix/>
          </a:blip>
          <a:srcRect/>
          <a:stretch/>
        </p:blipFill>
        <p:spPr>
          <a:xfrm rot="857706">
            <a:off x="222304" y="126725"/>
            <a:ext cx="608012" cy="323850"/>
          </a:xfrm>
          <a:prstGeom prst="rect">
            <a:avLst/>
          </a:prstGeom>
          <a:noFill/>
          <a:ln>
            <a:noFill/>
          </a:ln>
        </p:spPr>
      </p:pic>
      <p:pic>
        <p:nvPicPr>
          <p:cNvPr id="449" name="Google Shape;449;p3"/>
          <p:cNvPicPr preferRelativeResize="0"/>
          <p:nvPr/>
        </p:nvPicPr>
        <p:blipFill rotWithShape="1">
          <a:blip r:embed="rId11">
            <a:alphaModFix/>
          </a:blip>
          <a:srcRect/>
          <a:stretch/>
        </p:blipFill>
        <p:spPr>
          <a:xfrm rot="431210">
            <a:off x="3525891" y="101325"/>
            <a:ext cx="750888" cy="401638"/>
          </a:xfrm>
          <a:prstGeom prst="rect">
            <a:avLst/>
          </a:prstGeom>
          <a:noFill/>
          <a:ln>
            <a:noFill/>
          </a:ln>
        </p:spPr>
      </p:pic>
      <p:pic>
        <p:nvPicPr>
          <p:cNvPr id="450" name="Google Shape;450;p3"/>
          <p:cNvPicPr preferRelativeResize="0"/>
          <p:nvPr/>
        </p:nvPicPr>
        <p:blipFill rotWithShape="1">
          <a:blip r:embed="rId12">
            <a:alphaModFix/>
          </a:blip>
          <a:srcRect/>
          <a:stretch/>
        </p:blipFill>
        <p:spPr>
          <a:xfrm rot="-1763677">
            <a:off x="9971347" y="95768"/>
            <a:ext cx="644525" cy="604838"/>
          </a:xfrm>
          <a:prstGeom prst="rect">
            <a:avLst/>
          </a:prstGeom>
          <a:noFill/>
          <a:ln>
            <a:noFill/>
          </a:ln>
        </p:spPr>
      </p:pic>
      <p:pic>
        <p:nvPicPr>
          <p:cNvPr id="2" name="圖片 1">
            <a:extLst>
              <a:ext uri="{FF2B5EF4-FFF2-40B4-BE49-F238E27FC236}">
                <a16:creationId xmlns:a16="http://schemas.microsoft.com/office/drawing/2014/main" id="{97B1BB49-3FC6-4097-A93B-9B3F1E40B5ED}"/>
              </a:ext>
            </a:extLst>
          </p:cNvPr>
          <p:cNvPicPr>
            <a:picLocks noChangeAspect="1"/>
          </p:cNvPicPr>
          <p:nvPr/>
        </p:nvPicPr>
        <p:blipFill rotWithShape="1">
          <a:blip r:embed="rId13"/>
          <a:srcRect l="10299" t="25204" r="17332" b="10163"/>
          <a:stretch/>
        </p:blipFill>
        <p:spPr>
          <a:xfrm>
            <a:off x="1006069" y="689498"/>
            <a:ext cx="10831308" cy="5441259"/>
          </a:xfrm>
          <a:prstGeom prst="rect">
            <a:avLst/>
          </a:prstGeom>
        </p:spPr>
      </p:pic>
    </p:spTree>
    <p:extLst>
      <p:ext uri="{BB962C8B-B14F-4D97-AF65-F5344CB8AC3E}">
        <p14:creationId xmlns:p14="http://schemas.microsoft.com/office/powerpoint/2010/main" val="2732270221"/>
      </p:ext>
    </p:extLst>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線上媒體 1" title="披薩切8片還12片？　女友瘋狂鬼打牆讓他笑翻｜中時新聞網">
            <a:hlinkClick r:id="" action="ppaction://media"/>
            <a:extLst>
              <a:ext uri="{FF2B5EF4-FFF2-40B4-BE49-F238E27FC236}">
                <a16:creationId xmlns:a16="http://schemas.microsoft.com/office/drawing/2014/main" id="{3204D1C9-7DBB-9864-4E98-E2EA78F9428A}"/>
              </a:ext>
            </a:extLst>
          </p:cNvPr>
          <p:cNvPicPr>
            <a:picLocks noRot="1" noChangeAspect="1"/>
          </p:cNvPicPr>
          <p:nvPr>
            <a:videoFile r:link="rId1"/>
          </p:nvPr>
        </p:nvPicPr>
        <p:blipFill>
          <a:blip r:embed="rId3"/>
          <a:stretch>
            <a:fillRect/>
          </a:stretch>
        </p:blipFill>
        <p:spPr>
          <a:xfrm>
            <a:off x="449890" y="236870"/>
            <a:ext cx="11287900" cy="6378353"/>
          </a:xfrm>
          <a:prstGeom prst="rect">
            <a:avLst/>
          </a:prstGeom>
        </p:spPr>
      </p:pic>
    </p:spTree>
    <p:extLst>
      <p:ext uri="{BB962C8B-B14F-4D97-AF65-F5344CB8AC3E}">
        <p14:creationId xmlns:p14="http://schemas.microsoft.com/office/powerpoint/2010/main" val="2221728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0">
        <p159:morph option="byObject"/>
      </p:transition>
    </mc:Choice>
    <mc:Fallback xmlns="">
      <p:transition spd="slow" advTm="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id="{8B9A66C8-1F95-4801-B452-2644098FB15F}"/>
              </a:ext>
            </a:extLst>
          </p:cNvPr>
          <p:cNvSpPr txBox="1"/>
          <p:nvPr/>
        </p:nvSpPr>
        <p:spPr>
          <a:xfrm>
            <a:off x="4471026" y="2246171"/>
            <a:ext cx="3249947" cy="769441"/>
          </a:xfrm>
          <a:prstGeom prst="rect">
            <a:avLst/>
          </a:prstGeom>
          <a:noFill/>
        </p:spPr>
        <p:txBody>
          <a:bodyPr wrap="square" rtlCol="0">
            <a:spAutoFit/>
          </a:bodyPr>
          <a:lstStyle/>
          <a:p>
            <a:pPr algn="ctr"/>
            <a:r>
              <a:rPr lang="en-US" altLang="zh-TW" sz="4400">
                <a:solidFill>
                  <a:schemeClr val="bg2">
                    <a:lumMod val="50000"/>
                  </a:schemeClr>
                </a:solidFill>
                <a:latin typeface="微软雅黑" panose="020B0503020204020204" pitchFamily="34" charset="-122"/>
                <a:ea typeface="微软雅黑" panose="020B0503020204020204" pitchFamily="34" charset="-122"/>
              </a:rPr>
              <a:t>01</a:t>
            </a:r>
            <a:endParaRPr lang="zh-CN" altLang="en-US" sz="4400">
              <a:solidFill>
                <a:schemeClr val="bg2">
                  <a:lumMod val="50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7F48C35A-1B0F-4618-868C-BA43C5BC5DA1}"/>
              </a:ext>
            </a:extLst>
          </p:cNvPr>
          <p:cNvSpPr txBox="1"/>
          <p:nvPr/>
        </p:nvSpPr>
        <p:spPr>
          <a:xfrm>
            <a:off x="4759409" y="3106964"/>
            <a:ext cx="2961564" cy="1077218"/>
          </a:xfrm>
          <a:prstGeom prst="rect">
            <a:avLst/>
          </a:prstGeom>
          <a:noFill/>
        </p:spPr>
        <p:txBody>
          <a:bodyPr wrap="square" rtlCol="0">
            <a:spAutoFit/>
          </a:bodyPr>
          <a:lstStyle/>
          <a:p>
            <a:pPr algn="ctr"/>
            <a:r>
              <a:rPr lang="zh-TW" altLang="en-US" sz="3200">
                <a:latin typeface="微软雅黑" panose="020B0503020204020204" pitchFamily="34" charset="-122"/>
                <a:ea typeface="微软雅黑" panose="020B0503020204020204" pitchFamily="34" charset="-122"/>
              </a:rPr>
              <a:t>素養導向評量內涵</a:t>
            </a:r>
            <a:endParaRPr lang="zh-CN" altLang="en-US" sz="3200">
              <a:latin typeface="微软雅黑" panose="020B0503020204020204" pitchFamily="34" charset="-122"/>
              <a:ea typeface="微软雅黑" panose="020B0503020204020204" pitchFamily="34" charset="-122"/>
            </a:endParaRP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347723"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29985348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657600"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795784" y="640053"/>
            <a:ext cx="3626856"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以下哪些題屬於素養題</a:t>
            </a:r>
            <a:r>
              <a:rPr lang="en-US" altLang="zh-TW" sz="24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5" name="群組 4">
            <a:extLst>
              <a:ext uri="{FF2B5EF4-FFF2-40B4-BE49-F238E27FC236}">
                <a16:creationId xmlns:a16="http://schemas.microsoft.com/office/drawing/2014/main" id="{81E54C74-A45F-3FC8-BCFC-04A29FDD1630}"/>
              </a:ext>
            </a:extLst>
          </p:cNvPr>
          <p:cNvGrpSpPr/>
          <p:nvPr/>
        </p:nvGrpSpPr>
        <p:grpSpPr>
          <a:xfrm>
            <a:off x="598517" y="1350484"/>
            <a:ext cx="968375" cy="968375"/>
            <a:chOff x="598517" y="1350484"/>
            <a:chExt cx="968375" cy="968375"/>
          </a:xfrm>
        </p:grpSpPr>
        <p:sp>
          <p:nvSpPr>
            <p:cNvPr id="35" name="椭圆 6">
              <a:extLst>
                <a:ext uri="{FF2B5EF4-FFF2-40B4-BE49-F238E27FC236}">
                  <a16:creationId xmlns:a16="http://schemas.microsoft.com/office/drawing/2014/main" id="{25AB3ECD-D9B9-4C55-BC79-C9272135DDD3}"/>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a typeface="微软雅黑" panose="020B0503020204020204" pitchFamily="34" charset="-122"/>
              </a:endParaRPr>
            </a:p>
          </p:txBody>
        </p:sp>
        <p:sp>
          <p:nvSpPr>
            <p:cNvPr id="36" name="椭圆 7">
              <a:extLst>
                <a:ext uri="{FF2B5EF4-FFF2-40B4-BE49-F238E27FC236}">
                  <a16:creationId xmlns:a16="http://schemas.microsoft.com/office/drawing/2014/main" id="{936DEE90-FD37-4E36-A6FE-6B722243F959}"/>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1</a:t>
              </a:r>
              <a:endParaRPr lang="zh-CN" altLang="en-US"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sp>
        <p:nvSpPr>
          <p:cNvPr id="3" name="文字方塊 2"/>
          <p:cNvSpPr txBox="1"/>
          <p:nvPr/>
        </p:nvSpPr>
        <p:spPr>
          <a:xfrm>
            <a:off x="1860231" y="1376238"/>
            <a:ext cx="9497961" cy="1135375"/>
          </a:xfrm>
          <a:prstGeom prst="rect">
            <a:avLst/>
          </a:prstGeom>
          <a:noFill/>
          <a:ln>
            <a:solidFill>
              <a:schemeClr val="tx1"/>
            </a:solidFill>
          </a:ln>
        </p:spPr>
        <p:txBody>
          <a:bodyPr wrap="square" lIns="91440" tIns="45720" rIns="91440" bIns="45720" rtlCol="0" anchor="t">
            <a:spAutoFit/>
          </a:bodyPr>
          <a:lstStyle/>
          <a:p>
            <a:pPr>
              <a:lnSpc>
                <a:spcPct val="150000"/>
              </a:lnSpc>
              <a:spcBef>
                <a:spcPts val="600"/>
              </a:spcBef>
            </a:pPr>
            <a:r>
              <a:rPr lang="zh-TW" altLang="en-US" sz="2400" u="sng">
                <a:latin typeface="標楷體"/>
                <a:ea typeface="標楷體"/>
              </a:rPr>
              <a:t>小華</a:t>
            </a:r>
            <a:r>
              <a:rPr lang="zh-TW" altLang="en-US" sz="2400">
                <a:latin typeface="標楷體"/>
                <a:ea typeface="標楷體"/>
              </a:rPr>
              <a:t>拉著</a:t>
            </a:r>
            <a:r>
              <a:rPr lang="zh-TW" altLang="en-US" sz="2400" u="sng">
                <a:latin typeface="標楷體"/>
                <a:ea typeface="標楷體"/>
              </a:rPr>
              <a:t>小雯</a:t>
            </a:r>
            <a:r>
              <a:rPr lang="zh-TW" altLang="en-US" sz="2400">
                <a:latin typeface="標楷體"/>
                <a:ea typeface="標楷體"/>
              </a:rPr>
              <a:t>來到了花圃並採集一些生菜。他們發現這一座長方形的花圃，對於形狀感覺敏銳的他們，便想了解這些花圃的面積大小。</a:t>
            </a:r>
          </a:p>
        </p:txBody>
      </p:sp>
      <mc:AlternateContent xmlns:mc="http://schemas.openxmlformats.org/markup-compatibility/2006" xmlns:a14="http://schemas.microsoft.com/office/drawing/2010/main">
        <mc:Choice Requires="a14">
          <p:sp>
            <p:nvSpPr>
              <p:cNvPr id="7" name="文字方塊 6"/>
              <p:cNvSpPr txBox="1"/>
              <p:nvPr/>
            </p:nvSpPr>
            <p:spPr>
              <a:xfrm>
                <a:off x="1860227" y="2455426"/>
                <a:ext cx="9497961" cy="810543"/>
              </a:xfrm>
              <a:prstGeom prst="rect">
                <a:avLst/>
              </a:prstGeom>
              <a:noFill/>
              <a:ln>
                <a:noFill/>
              </a:ln>
            </p:spPr>
            <p:txBody>
              <a:bodyPr wrap="square" rtlCol="0">
                <a:spAutoFit/>
              </a:bodyPr>
              <a:lstStyle/>
              <a:p>
                <a:pPr>
                  <a:lnSpc>
                    <a:spcPct val="150000"/>
                  </a:lnSpc>
                  <a:spcBef>
                    <a:spcPts val="600"/>
                  </a:spcBef>
                </a:pPr>
                <a:r>
                  <a:rPr lang="en-US" altLang="zh-TW" sz="2400">
                    <a:latin typeface="標楷體" panose="03000509000000000000" pitchFamily="65" charset="-120"/>
                    <a:ea typeface="標楷體" panose="03000509000000000000" pitchFamily="65" charset="-120"/>
                  </a:rPr>
                  <a:t>1.</a:t>
                </a:r>
                <a:r>
                  <a:rPr lang="zh-TW" altLang="en-US" sz="2400">
                    <a:latin typeface="標楷體" panose="03000509000000000000" pitchFamily="65" charset="-120"/>
                    <a:ea typeface="標楷體" panose="03000509000000000000" pitchFamily="65" charset="-120"/>
                  </a:rPr>
                  <a:t>長方形花圃長是</a:t>
                </a:r>
                <a:r>
                  <a:rPr lang="en-US" altLang="zh-TW" sz="2400">
                    <a:latin typeface="標楷體" panose="03000509000000000000" pitchFamily="65" charset="-120"/>
                    <a:ea typeface="標楷體" panose="03000509000000000000" pitchFamily="65" charset="-120"/>
                  </a:rPr>
                  <a:t>5</a:t>
                </a:r>
                <a14:m>
                  <m:oMath xmlns:m="http://schemas.openxmlformats.org/officeDocument/2006/math">
                    <m:f>
                      <m:fPr>
                        <m:ctrlPr>
                          <a:rPr lang="en-US" altLang="zh-TW" sz="2400" i="1" smtClean="0">
                            <a:latin typeface="Cambria Math" panose="02040503050406030204" pitchFamily="18" charset="0"/>
                            <a:ea typeface="標楷體" panose="03000509000000000000" pitchFamily="65" charset="-120"/>
                          </a:rPr>
                        </m:ctrlPr>
                      </m:fPr>
                      <m:num>
                        <m:r>
                          <a:rPr lang="en-US" altLang="zh-TW" sz="2400" i="1">
                            <a:latin typeface="Cambria Math" panose="02040503050406030204" pitchFamily="18" charset="0"/>
                            <a:ea typeface="標楷體" panose="03000509000000000000" pitchFamily="65" charset="-120"/>
                          </a:rPr>
                          <m:t>3</m:t>
                        </m:r>
                      </m:num>
                      <m:den>
                        <m:r>
                          <a:rPr lang="en-US" altLang="zh-TW" sz="2400" i="1">
                            <a:latin typeface="Cambria Math" panose="02040503050406030204" pitchFamily="18" charset="0"/>
                            <a:ea typeface="標楷體" panose="03000509000000000000" pitchFamily="65" charset="-120"/>
                          </a:rPr>
                          <m:t>4</m:t>
                        </m:r>
                      </m:den>
                    </m:f>
                    <m:r>
                      <a:rPr lang="zh-TW" altLang="en-US" sz="2400" i="1">
                        <a:latin typeface="Cambria Math" panose="02040503050406030204" pitchFamily="18" charset="0"/>
                        <a:ea typeface="標楷體" panose="03000509000000000000" pitchFamily="65" charset="-120"/>
                      </a:rPr>
                      <m:t>公尺，寬是</m:t>
                    </m:r>
                    <m:r>
                      <a:rPr lang="en-US" altLang="zh-TW" sz="2400" i="1">
                        <a:latin typeface="Cambria Math" panose="02040503050406030204" pitchFamily="18" charset="0"/>
                        <a:ea typeface="標楷體" panose="03000509000000000000" pitchFamily="65" charset="-120"/>
                      </a:rPr>
                      <m:t>3</m:t>
                    </m:r>
                    <m:r>
                      <a:rPr lang="zh-TW" altLang="en-US" sz="2400" i="1">
                        <a:latin typeface="Cambria Math" panose="02040503050406030204" pitchFamily="18" charset="0"/>
                        <a:ea typeface="標楷體" panose="03000509000000000000" pitchFamily="65" charset="-120"/>
                      </a:rPr>
                      <m:t>公尺</m:t>
                    </m:r>
                  </m:oMath>
                </a14:m>
                <a:r>
                  <a:rPr lang="zh-TW" altLang="en-US" sz="2400">
                    <a:latin typeface="標楷體" panose="03000509000000000000" pitchFamily="65" charset="-120"/>
                    <a:ea typeface="標楷體" panose="03000509000000000000" pitchFamily="65" charset="-120"/>
                  </a:rPr>
                  <a:t>，請問面積是多少平方公尺呢</a:t>
                </a:r>
                <a:r>
                  <a:rPr lang="en-US" altLang="zh-TW" sz="2400">
                    <a:latin typeface="標楷體" panose="03000509000000000000" pitchFamily="65" charset="-120"/>
                    <a:ea typeface="標楷體" panose="03000509000000000000" pitchFamily="65" charset="-120"/>
                  </a:rPr>
                  <a:t>?</a:t>
                </a:r>
                <a:endParaRPr lang="zh-TW" altLang="en-US" sz="2400">
                  <a:latin typeface="標楷體" panose="03000509000000000000" pitchFamily="65" charset="-120"/>
                  <a:ea typeface="標楷體" panose="03000509000000000000" pitchFamily="65" charset="-120"/>
                </a:endParaRPr>
              </a:p>
            </p:txBody>
          </p:sp>
        </mc:Choice>
        <mc:Fallback xmlns="">
          <p:sp>
            <p:nvSpPr>
              <p:cNvPr id="7" name="文字方塊 6"/>
              <p:cNvSpPr txBox="1">
                <a:spLocks noRot="1" noChangeAspect="1" noMove="1" noResize="1" noEditPoints="1" noAdjustHandles="1" noChangeArrowheads="1" noChangeShapeType="1" noTextEdit="1"/>
              </p:cNvSpPr>
              <p:nvPr/>
            </p:nvSpPr>
            <p:spPr>
              <a:xfrm>
                <a:off x="1860227" y="2455426"/>
                <a:ext cx="9497961" cy="810543"/>
              </a:xfrm>
              <a:prstGeom prst="rect">
                <a:avLst/>
              </a:prstGeom>
              <a:blipFill>
                <a:blip r:embed="rId4"/>
                <a:stretch>
                  <a:fillRect l="-963" b="-6767"/>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文字方塊 8"/>
              <p:cNvSpPr txBox="1"/>
              <p:nvPr/>
            </p:nvSpPr>
            <p:spPr>
              <a:xfrm>
                <a:off x="1860227" y="3458700"/>
                <a:ext cx="9497961" cy="1404423"/>
              </a:xfrm>
              <a:prstGeom prst="rect">
                <a:avLst/>
              </a:prstGeom>
              <a:noFill/>
              <a:ln>
                <a:solidFill>
                  <a:schemeClr val="tx1"/>
                </a:solidFill>
              </a:ln>
            </p:spPr>
            <p:txBody>
              <a:bodyPr wrap="square" rtlCol="0">
                <a:spAutoFit/>
              </a:bodyPr>
              <a:lstStyle/>
              <a:p>
                <a:pPr>
                  <a:lnSpc>
                    <a:spcPct val="150000"/>
                  </a:lnSpc>
                  <a:spcBef>
                    <a:spcPts val="600"/>
                  </a:spcBef>
                </a:pPr>
                <a:r>
                  <a:rPr lang="zh-TW" altLang="en-US" sz="2400">
                    <a:latin typeface="標楷體" panose="03000509000000000000" pitchFamily="65" charset="-120"/>
                    <a:ea typeface="標楷體" panose="03000509000000000000" pitchFamily="65" charset="-120"/>
                  </a:rPr>
                  <a:t>小華還聽到了營養師阿姨說</a:t>
                </a:r>
                <a:r>
                  <a:rPr lang="en-US" altLang="zh-TW" sz="2400">
                    <a:latin typeface="標楷體" panose="03000509000000000000" pitchFamily="65" charset="-120"/>
                    <a:ea typeface="標楷體" panose="03000509000000000000" pitchFamily="65" charset="-120"/>
                  </a:rPr>
                  <a:t>:</a:t>
                </a:r>
                <a:r>
                  <a:rPr lang="zh-TW" altLang="en-US" sz="2400">
                    <a:latin typeface="標楷體" panose="03000509000000000000" pitchFamily="65" charset="-120"/>
                    <a:ea typeface="標楷體" panose="03000509000000000000" pitchFamily="65" charset="-120"/>
                  </a:rPr>
                  <a:t>之後還會有一塊地，面積是</a:t>
                </a:r>
                <a14:m>
                  <m:oMath xmlns:m="http://schemas.openxmlformats.org/officeDocument/2006/math">
                    <m:r>
                      <a:rPr lang="en-US" altLang="zh-TW" sz="2400" i="1">
                        <a:latin typeface="Cambria Math" panose="02040503050406030204" pitchFamily="18" charset="0"/>
                        <a:ea typeface="標楷體" panose="03000509000000000000" pitchFamily="65" charset="-120"/>
                      </a:rPr>
                      <m:t>6</m:t>
                    </m:r>
                    <m:f>
                      <m:fPr>
                        <m:ctrlPr>
                          <a:rPr lang="en-US" altLang="zh-TW" sz="2800" i="1">
                            <a:latin typeface="Cambria Math" panose="02040503050406030204" pitchFamily="18" charset="0"/>
                            <a:ea typeface="標楷體" panose="03000509000000000000" pitchFamily="65" charset="-120"/>
                          </a:rPr>
                        </m:ctrlPr>
                      </m:fPr>
                      <m:num>
                        <m:r>
                          <a:rPr lang="en-US" altLang="zh-TW" sz="2800" i="1" smtClean="0">
                            <a:latin typeface="Cambria Math" panose="02040503050406030204" pitchFamily="18" charset="0"/>
                            <a:ea typeface="標楷體" panose="03000509000000000000" pitchFamily="65" charset="-120"/>
                          </a:rPr>
                          <m:t>2</m:t>
                        </m:r>
                      </m:num>
                      <m:den>
                        <m:r>
                          <a:rPr lang="en-US" altLang="zh-TW" sz="2800" i="1">
                            <a:latin typeface="Cambria Math" panose="02040503050406030204" pitchFamily="18" charset="0"/>
                            <a:ea typeface="標楷體" panose="03000509000000000000" pitchFamily="65" charset="-120"/>
                          </a:rPr>
                          <m:t>5</m:t>
                        </m:r>
                      </m:den>
                    </m:f>
                  </m:oMath>
                </a14:m>
                <a:r>
                  <a:rPr lang="zh-TW" altLang="en-US" sz="2400">
                    <a:latin typeface="標楷體" panose="03000509000000000000" pitchFamily="65" charset="-120"/>
                    <a:ea typeface="標楷體" panose="03000509000000000000" pitchFamily="65" charset="-120"/>
                  </a:rPr>
                  <a:t>平方公尺，並且平分成</a:t>
                </a:r>
                <a:r>
                  <a:rPr lang="en-US" altLang="zh-TW" sz="2400">
                    <a:latin typeface="標楷體" panose="03000509000000000000" pitchFamily="65" charset="-120"/>
                    <a:ea typeface="標楷體" panose="03000509000000000000" pitchFamily="65" charset="-120"/>
                  </a:rPr>
                  <a:t>8</a:t>
                </a:r>
                <a:r>
                  <a:rPr lang="zh-TW" altLang="en-US" sz="2400">
                    <a:latin typeface="標楷體" panose="03000509000000000000" pitchFamily="65" charset="-120"/>
                    <a:ea typeface="標楷體" panose="03000509000000000000" pitchFamily="65" charset="-120"/>
                  </a:rPr>
                  <a:t>塊面積一樣的小土地，來種植有機生菜。</a:t>
                </a:r>
              </a:p>
            </p:txBody>
          </p:sp>
        </mc:Choice>
        <mc:Fallback xmlns="">
          <p:sp>
            <p:nvSpPr>
              <p:cNvPr id="9" name="文字方塊 8"/>
              <p:cNvSpPr txBox="1">
                <a:spLocks noRot="1" noChangeAspect="1" noMove="1" noResize="1" noEditPoints="1" noAdjustHandles="1" noChangeArrowheads="1" noChangeShapeType="1" noTextEdit="1"/>
              </p:cNvSpPr>
              <p:nvPr/>
            </p:nvSpPr>
            <p:spPr>
              <a:xfrm>
                <a:off x="1860227" y="3458700"/>
                <a:ext cx="9497961" cy="1404423"/>
              </a:xfrm>
              <a:prstGeom prst="rect">
                <a:avLst/>
              </a:prstGeom>
              <a:blipFill>
                <a:blip r:embed="rId5"/>
                <a:stretch>
                  <a:fillRect l="-897" r="-641" b="-8155"/>
                </a:stretch>
              </a:blipFill>
              <a:ln>
                <a:solidFill>
                  <a:schemeClr val="tx1"/>
                </a:solidFill>
              </a:ln>
            </p:spPr>
            <p:txBody>
              <a:bodyPr/>
              <a:lstStyle/>
              <a:p>
                <a:r>
                  <a:rPr lang="en-US">
                    <a:noFill/>
                  </a:rPr>
                  <a:t> </a:t>
                </a:r>
              </a:p>
            </p:txBody>
          </p:sp>
        </mc:Fallback>
      </mc:AlternateContent>
      <p:sp>
        <p:nvSpPr>
          <p:cNvPr id="10" name="文字方塊 9"/>
          <p:cNvSpPr txBox="1"/>
          <p:nvPr/>
        </p:nvSpPr>
        <p:spPr>
          <a:xfrm>
            <a:off x="1860227" y="5055854"/>
            <a:ext cx="9497961" cy="581378"/>
          </a:xfrm>
          <a:prstGeom prst="rect">
            <a:avLst/>
          </a:prstGeom>
          <a:noFill/>
          <a:ln>
            <a:noFill/>
          </a:ln>
        </p:spPr>
        <p:txBody>
          <a:bodyPr wrap="square" rtlCol="0">
            <a:spAutoFit/>
          </a:bodyPr>
          <a:lstStyle/>
          <a:p>
            <a:pPr>
              <a:lnSpc>
                <a:spcPct val="150000"/>
              </a:lnSpc>
              <a:spcBef>
                <a:spcPts val="600"/>
              </a:spcBef>
            </a:pPr>
            <a:r>
              <a:rPr lang="en-US" altLang="zh-TW" sz="2400">
                <a:latin typeface="標楷體" panose="03000509000000000000" pitchFamily="65" charset="-120"/>
                <a:ea typeface="標楷體" panose="03000509000000000000" pitchFamily="65" charset="-120"/>
              </a:rPr>
              <a:t>2.</a:t>
            </a:r>
            <a:r>
              <a:rPr lang="zh-TW" altLang="en-US" sz="2400">
                <a:latin typeface="標楷體" panose="03000509000000000000" pitchFamily="65" charset="-120"/>
                <a:ea typeface="標楷體" panose="03000509000000000000" pitchFamily="65" charset="-120"/>
              </a:rPr>
              <a:t>請問平分成</a:t>
            </a:r>
            <a:r>
              <a:rPr lang="en-US" altLang="zh-TW" sz="2400">
                <a:latin typeface="標楷體" panose="03000509000000000000" pitchFamily="65" charset="-120"/>
                <a:ea typeface="標楷體" panose="03000509000000000000" pitchFamily="65" charset="-120"/>
              </a:rPr>
              <a:t>8</a:t>
            </a:r>
            <a:r>
              <a:rPr lang="zh-TW" altLang="en-US" sz="2400">
                <a:latin typeface="標楷體" panose="03000509000000000000" pitchFamily="65" charset="-120"/>
                <a:ea typeface="標楷體" panose="03000509000000000000" pitchFamily="65" charset="-120"/>
              </a:rPr>
              <a:t>塊後的小土地，每塊地是多少平方公尺</a:t>
            </a:r>
            <a:r>
              <a:rPr lang="en-US" altLang="zh-TW" sz="2400">
                <a:latin typeface="標楷體" panose="03000509000000000000" pitchFamily="65" charset="-120"/>
                <a:ea typeface="標楷體" panose="03000509000000000000" pitchFamily="65" charset="-120"/>
              </a:rPr>
              <a:t>?</a:t>
            </a:r>
            <a:endParaRPr lang="zh-TW" altLang="en-US" sz="240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8386147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657600"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795784" y="640053"/>
            <a:ext cx="3626856"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以下哪些題屬於素養題</a:t>
            </a:r>
            <a:r>
              <a:rPr lang="en-US" altLang="zh-TW" sz="24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3" name="群組 2">
            <a:extLst>
              <a:ext uri="{FF2B5EF4-FFF2-40B4-BE49-F238E27FC236}">
                <a16:creationId xmlns:a16="http://schemas.microsoft.com/office/drawing/2014/main" id="{827BF11E-F462-383F-A0F5-08CE95107CB5}"/>
              </a:ext>
            </a:extLst>
          </p:cNvPr>
          <p:cNvGrpSpPr/>
          <p:nvPr/>
        </p:nvGrpSpPr>
        <p:grpSpPr>
          <a:xfrm>
            <a:off x="598517" y="1350484"/>
            <a:ext cx="968375" cy="968375"/>
            <a:chOff x="598517" y="1350484"/>
            <a:chExt cx="968375" cy="968375"/>
          </a:xfrm>
        </p:grpSpPr>
        <p:sp>
          <p:nvSpPr>
            <p:cNvPr id="35" name="椭圆 6">
              <a:extLst>
                <a:ext uri="{FF2B5EF4-FFF2-40B4-BE49-F238E27FC236}">
                  <a16:creationId xmlns:a16="http://schemas.microsoft.com/office/drawing/2014/main" id="{25AB3ECD-D9B9-4C55-BC79-C9272135DDD3}"/>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a typeface="微软雅黑" panose="020B0503020204020204" pitchFamily="34" charset="-122"/>
              </a:endParaRPr>
            </a:p>
          </p:txBody>
        </p:sp>
        <p:sp>
          <p:nvSpPr>
            <p:cNvPr id="36" name="椭圆 7">
              <a:extLst>
                <a:ext uri="{FF2B5EF4-FFF2-40B4-BE49-F238E27FC236}">
                  <a16:creationId xmlns:a16="http://schemas.microsoft.com/office/drawing/2014/main" id="{936DEE90-FD37-4E36-A6FE-6B722243F959}"/>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2</a:t>
              </a:r>
              <a:endParaRPr lang="zh-CN" altLang="en-US"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sp>
        <p:nvSpPr>
          <p:cNvPr id="6" name="文字方塊 5"/>
          <p:cNvSpPr txBox="1"/>
          <p:nvPr/>
        </p:nvSpPr>
        <p:spPr>
          <a:xfrm>
            <a:off x="3335069" y="1350484"/>
            <a:ext cx="6005575" cy="1754326"/>
          </a:xfrm>
          <a:prstGeom prst="rect">
            <a:avLst/>
          </a:prstGeom>
          <a:noFill/>
          <a:ln>
            <a:solidFill>
              <a:schemeClr val="tx1"/>
            </a:solidFill>
          </a:ln>
        </p:spPr>
        <p:txBody>
          <a:bodyPr wrap="square" rtlCol="0">
            <a:spAutoFit/>
          </a:bodyPr>
          <a:lstStyle/>
          <a:p>
            <a:pPr>
              <a:lnSpc>
                <a:spcPct val="150000"/>
              </a:lnSpc>
              <a:spcBef>
                <a:spcPts val="600"/>
              </a:spcBef>
            </a:pPr>
            <a:r>
              <a:rPr lang="zh-TW" altLang="en-US" sz="2400">
                <a:latin typeface="標楷體" panose="03000509000000000000" pitchFamily="65" charset="-120"/>
                <a:ea typeface="標楷體" panose="03000509000000000000" pitchFamily="65" charset="-120"/>
              </a:rPr>
              <a:t>世界衛生組織簡稱為</a:t>
            </a:r>
            <a:r>
              <a:rPr lang="en-US" altLang="zh-TW" sz="7200">
                <a:latin typeface="Times New Roman" panose="02020603050405020304" pitchFamily="18" charset="0"/>
                <a:ea typeface="標楷體" panose="03000509000000000000" pitchFamily="65" charset="-120"/>
                <a:cs typeface="Times New Roman" panose="02020603050405020304" pitchFamily="18" charset="0"/>
              </a:rPr>
              <a:t>WHO</a:t>
            </a:r>
            <a:endParaRPr lang="zh-TW" altLang="en-US" sz="2400">
              <a:latin typeface="標楷體" panose="03000509000000000000" pitchFamily="65" charset="-120"/>
              <a:ea typeface="標楷體" panose="03000509000000000000" pitchFamily="65" charset="-120"/>
            </a:endParaRPr>
          </a:p>
        </p:txBody>
      </p:sp>
      <p:sp>
        <p:nvSpPr>
          <p:cNvPr id="7" name="文字方塊 6"/>
          <p:cNvSpPr txBox="1"/>
          <p:nvPr/>
        </p:nvSpPr>
        <p:spPr>
          <a:xfrm>
            <a:off x="2892614" y="3530556"/>
            <a:ext cx="7047799" cy="646331"/>
          </a:xfrm>
          <a:prstGeom prst="rect">
            <a:avLst/>
          </a:prstGeom>
          <a:noFill/>
          <a:ln>
            <a:noFill/>
          </a:ln>
        </p:spPr>
        <p:txBody>
          <a:bodyPr wrap="square" rtlCol="0">
            <a:spAutoFit/>
          </a:bodyPr>
          <a:lstStyle/>
          <a:p>
            <a:pPr>
              <a:lnSpc>
                <a:spcPct val="150000"/>
              </a:lnSpc>
              <a:spcBef>
                <a:spcPts val="600"/>
              </a:spcBef>
            </a:pPr>
            <a:r>
              <a:rPr lang="en-US" altLang="zh-TW" sz="2400">
                <a:latin typeface="標楷體" panose="03000509000000000000" pitchFamily="65" charset="-120"/>
                <a:ea typeface="標楷體" panose="03000509000000000000" pitchFamily="65" charset="-120"/>
              </a:rPr>
              <a:t>1.</a:t>
            </a:r>
            <a:r>
              <a:rPr lang="zh-TW" altLang="en-US" sz="2400">
                <a:latin typeface="標楷體" panose="03000509000000000000" pitchFamily="65" charset="-120"/>
                <a:ea typeface="標楷體" panose="03000509000000000000" pitchFamily="65" charset="-120"/>
              </a:rPr>
              <a:t>請找出三個字母垂直的地方，並標上直角記號。</a:t>
            </a:r>
          </a:p>
        </p:txBody>
      </p:sp>
      <p:sp>
        <p:nvSpPr>
          <p:cNvPr id="8" name="文字方塊 7"/>
          <p:cNvSpPr txBox="1"/>
          <p:nvPr/>
        </p:nvSpPr>
        <p:spPr>
          <a:xfrm>
            <a:off x="2912277" y="4381047"/>
            <a:ext cx="7047799" cy="581378"/>
          </a:xfrm>
          <a:prstGeom prst="rect">
            <a:avLst/>
          </a:prstGeom>
          <a:noFill/>
          <a:ln>
            <a:noFill/>
          </a:ln>
        </p:spPr>
        <p:txBody>
          <a:bodyPr wrap="square" rtlCol="0">
            <a:spAutoFit/>
          </a:bodyPr>
          <a:lstStyle/>
          <a:p>
            <a:pPr>
              <a:lnSpc>
                <a:spcPct val="150000"/>
              </a:lnSpc>
              <a:spcBef>
                <a:spcPts val="600"/>
              </a:spcBef>
            </a:pPr>
            <a:r>
              <a:rPr lang="en-US" altLang="zh-TW" sz="2400">
                <a:latin typeface="標楷體" panose="03000509000000000000" pitchFamily="65" charset="-120"/>
                <a:ea typeface="標楷體" panose="03000509000000000000" pitchFamily="65" charset="-120"/>
              </a:rPr>
              <a:t>2.</a:t>
            </a:r>
            <a:r>
              <a:rPr lang="zh-TW" altLang="en-US" sz="2400">
                <a:latin typeface="標楷體" panose="03000509000000000000" pitchFamily="65" charset="-120"/>
                <a:ea typeface="標楷體" panose="03000509000000000000" pitchFamily="65" charset="-120"/>
              </a:rPr>
              <a:t>這三個字母中，共有幾雙互相平行的直線</a:t>
            </a:r>
            <a:r>
              <a:rPr lang="en-US" altLang="zh-TW" sz="2400">
                <a:latin typeface="標楷體" panose="03000509000000000000" pitchFamily="65" charset="-120"/>
                <a:ea typeface="標楷體" panose="03000509000000000000" pitchFamily="65" charset="-120"/>
              </a:rPr>
              <a:t>?</a:t>
            </a:r>
            <a:endParaRPr lang="zh-TW" altLang="en-US" sz="240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673651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657600"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795784" y="640053"/>
            <a:ext cx="3626856"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以下哪些題屬於素養題</a:t>
            </a:r>
            <a:r>
              <a:rPr lang="en-US" altLang="zh-TW" sz="24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5" name="群組 4">
            <a:extLst>
              <a:ext uri="{FF2B5EF4-FFF2-40B4-BE49-F238E27FC236}">
                <a16:creationId xmlns:a16="http://schemas.microsoft.com/office/drawing/2014/main" id="{892EC65F-17F8-0753-40FE-972E2FC5D57E}"/>
              </a:ext>
            </a:extLst>
          </p:cNvPr>
          <p:cNvGrpSpPr/>
          <p:nvPr/>
        </p:nvGrpSpPr>
        <p:grpSpPr>
          <a:xfrm>
            <a:off x="598517" y="1350484"/>
            <a:ext cx="968375" cy="968375"/>
            <a:chOff x="598517" y="1350484"/>
            <a:chExt cx="968375" cy="968375"/>
          </a:xfrm>
        </p:grpSpPr>
        <p:sp>
          <p:nvSpPr>
            <p:cNvPr id="35" name="椭圆 6">
              <a:extLst>
                <a:ext uri="{FF2B5EF4-FFF2-40B4-BE49-F238E27FC236}">
                  <a16:creationId xmlns:a16="http://schemas.microsoft.com/office/drawing/2014/main" id="{25AB3ECD-D9B9-4C55-BC79-C9272135DDD3}"/>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a typeface="微软雅黑" panose="020B0503020204020204" pitchFamily="34" charset="-122"/>
              </a:endParaRPr>
            </a:p>
          </p:txBody>
        </p:sp>
        <p:sp>
          <p:nvSpPr>
            <p:cNvPr id="36" name="椭圆 7">
              <a:extLst>
                <a:ext uri="{FF2B5EF4-FFF2-40B4-BE49-F238E27FC236}">
                  <a16:creationId xmlns:a16="http://schemas.microsoft.com/office/drawing/2014/main" id="{936DEE90-FD37-4E36-A6FE-6B722243F959}"/>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3</a:t>
              </a:r>
              <a:endParaRPr lang="zh-CN" altLang="en-US"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sp>
        <p:nvSpPr>
          <p:cNvPr id="6" name="文字方塊 5"/>
          <p:cNvSpPr txBox="1"/>
          <p:nvPr/>
        </p:nvSpPr>
        <p:spPr>
          <a:xfrm>
            <a:off x="2025117" y="1723682"/>
            <a:ext cx="8515063" cy="1483098"/>
          </a:xfrm>
          <a:prstGeom prst="rect">
            <a:avLst/>
          </a:prstGeom>
          <a:noFill/>
          <a:ln>
            <a:solidFill>
              <a:schemeClr val="tx1"/>
            </a:solidFill>
          </a:ln>
        </p:spPr>
        <p:txBody>
          <a:bodyPr wrap="square" rtlCol="0">
            <a:spAutoFit/>
          </a:bodyPr>
          <a:lstStyle/>
          <a:p>
            <a:pPr>
              <a:lnSpc>
                <a:spcPct val="150000"/>
              </a:lnSpc>
              <a:spcBef>
                <a:spcPts val="600"/>
              </a:spcBef>
            </a:pPr>
            <a:r>
              <a:rPr lang="en-US" altLang="zh-TW" sz="3200">
                <a:latin typeface="標楷體" panose="03000509000000000000" pitchFamily="65" charset="-120"/>
                <a:ea typeface="標楷體" panose="03000509000000000000" pitchFamily="65" charset="-120"/>
              </a:rPr>
              <a:t>5560</a:t>
            </a:r>
            <a:r>
              <a:rPr lang="zh-TW" altLang="en-US" sz="3200">
                <a:latin typeface="標楷體" panose="03000509000000000000" pitchFamily="65" charset="-120"/>
                <a:ea typeface="標楷體" panose="03000509000000000000" pitchFamily="65" charset="-120"/>
              </a:rPr>
              <a:t>號公車每</a:t>
            </a:r>
            <a:r>
              <a:rPr lang="en-US" altLang="zh-TW" sz="3200">
                <a:latin typeface="標楷體" panose="03000509000000000000" pitchFamily="65" charset="-120"/>
                <a:ea typeface="標楷體" panose="03000509000000000000" pitchFamily="65" charset="-120"/>
              </a:rPr>
              <a:t>30</a:t>
            </a:r>
            <a:r>
              <a:rPr lang="zh-TW" altLang="en-US" sz="3200">
                <a:latin typeface="標楷體" panose="03000509000000000000" pitchFamily="65" charset="-120"/>
                <a:ea typeface="標楷體" panose="03000509000000000000" pitchFamily="65" charset="-120"/>
              </a:rPr>
              <a:t>分鐘一班，</a:t>
            </a:r>
            <a:r>
              <a:rPr lang="en-US" altLang="zh-TW" sz="3200">
                <a:latin typeface="標楷體" panose="03000509000000000000" pitchFamily="65" charset="-120"/>
                <a:ea typeface="標楷體" panose="03000509000000000000" pitchFamily="65" charset="-120"/>
              </a:rPr>
              <a:t>8</a:t>
            </a:r>
            <a:r>
              <a:rPr lang="zh-TW" altLang="en-US" sz="3200">
                <a:latin typeface="標楷體" panose="03000509000000000000" pitchFamily="65" charset="-120"/>
                <a:ea typeface="標楷體" panose="03000509000000000000" pitchFamily="65" charset="-120"/>
              </a:rPr>
              <a:t>時</a:t>
            </a:r>
            <a:r>
              <a:rPr lang="en-US" altLang="zh-TW" sz="3200">
                <a:latin typeface="標楷體" panose="03000509000000000000" pitchFamily="65" charset="-120"/>
                <a:ea typeface="標楷體" panose="03000509000000000000" pitchFamily="65" charset="-120"/>
              </a:rPr>
              <a:t>31</a:t>
            </a:r>
            <a:r>
              <a:rPr lang="zh-TW" altLang="en-US" sz="3200">
                <a:latin typeface="標楷體" panose="03000509000000000000" pitchFamily="65" charset="-120"/>
                <a:ea typeface="標楷體" panose="03000509000000000000" pitchFamily="65" charset="-120"/>
              </a:rPr>
              <a:t>分第七班車出發，請問首班車何時發車</a:t>
            </a:r>
            <a:r>
              <a:rPr lang="en-US" altLang="zh-TW" sz="3200">
                <a:latin typeface="標楷體" panose="03000509000000000000" pitchFamily="65" charset="-120"/>
                <a:ea typeface="標楷體" panose="03000509000000000000" pitchFamily="65" charset="-120"/>
              </a:rPr>
              <a:t>?</a:t>
            </a:r>
          </a:p>
        </p:txBody>
      </p:sp>
    </p:spTree>
    <p:extLst>
      <p:ext uri="{BB962C8B-B14F-4D97-AF65-F5344CB8AC3E}">
        <p14:creationId xmlns:p14="http://schemas.microsoft.com/office/powerpoint/2010/main" val="2673651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657600"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795784" y="640053"/>
            <a:ext cx="3626856" cy="461665"/>
          </a:xfrm>
          <a:prstGeom prst="rect">
            <a:avLst/>
          </a:prstGeom>
          <a:noFill/>
        </p:spPr>
        <p:txBody>
          <a:bodyPr wrap="square" rtlCol="0">
            <a:spAutoFit/>
          </a:bodyPr>
          <a:lstStyle/>
          <a:p>
            <a:pPr algn="dist"/>
            <a:r>
              <a:rPr lang="zh-TW" altLang="en-US" sz="2400" dirty="0">
                <a:latin typeface="微软雅黑" panose="020B0503020204020204" pitchFamily="34" charset="-122"/>
                <a:ea typeface="微软雅黑" panose="020B0503020204020204" pitchFamily="34" charset="-122"/>
              </a:rPr>
              <a:t>以下哪些題屬於素養題</a:t>
            </a:r>
            <a:r>
              <a:rPr lang="en-US" altLang="zh-TW" sz="24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5" name="群組 4">
            <a:extLst>
              <a:ext uri="{FF2B5EF4-FFF2-40B4-BE49-F238E27FC236}">
                <a16:creationId xmlns:a16="http://schemas.microsoft.com/office/drawing/2014/main" id="{E5E264E0-5AF9-C5E6-ECB4-BF12FF87D759}"/>
              </a:ext>
            </a:extLst>
          </p:cNvPr>
          <p:cNvGrpSpPr/>
          <p:nvPr/>
        </p:nvGrpSpPr>
        <p:grpSpPr>
          <a:xfrm>
            <a:off x="274797" y="155865"/>
            <a:ext cx="968375" cy="968375"/>
            <a:chOff x="598517" y="1350484"/>
            <a:chExt cx="968375" cy="968375"/>
          </a:xfrm>
        </p:grpSpPr>
        <p:sp>
          <p:nvSpPr>
            <p:cNvPr id="35" name="椭圆 6">
              <a:extLst>
                <a:ext uri="{FF2B5EF4-FFF2-40B4-BE49-F238E27FC236}">
                  <a16:creationId xmlns:a16="http://schemas.microsoft.com/office/drawing/2014/main" id="{25AB3ECD-D9B9-4C55-BC79-C9272135DDD3}"/>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a typeface="微软雅黑" panose="020B0503020204020204" pitchFamily="34" charset="-122"/>
              </a:endParaRPr>
            </a:p>
          </p:txBody>
        </p:sp>
        <p:sp>
          <p:nvSpPr>
            <p:cNvPr id="36" name="椭圆 7">
              <a:extLst>
                <a:ext uri="{FF2B5EF4-FFF2-40B4-BE49-F238E27FC236}">
                  <a16:creationId xmlns:a16="http://schemas.microsoft.com/office/drawing/2014/main" id="{936DEE90-FD37-4E36-A6FE-6B722243F959}"/>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4</a:t>
              </a:r>
              <a:endParaRPr lang="zh-CN" altLang="en-US"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pic>
        <p:nvPicPr>
          <p:cNvPr id="7" name="圖片 6">
            <a:extLst>
              <a:ext uri="{FF2B5EF4-FFF2-40B4-BE49-F238E27FC236}">
                <a16:creationId xmlns:a16="http://schemas.microsoft.com/office/drawing/2014/main" id="{20C5BBEA-210F-4BDF-B7B3-FE980ED4E1B3}"/>
              </a:ext>
            </a:extLst>
          </p:cNvPr>
          <p:cNvPicPr>
            <a:picLocks noChangeAspect="1"/>
          </p:cNvPicPr>
          <p:nvPr/>
        </p:nvPicPr>
        <p:blipFill>
          <a:blip r:embed="rId4"/>
          <a:stretch>
            <a:fillRect/>
          </a:stretch>
        </p:blipFill>
        <p:spPr>
          <a:xfrm>
            <a:off x="114986" y="1206095"/>
            <a:ext cx="7248735" cy="5273790"/>
          </a:xfrm>
          <a:prstGeom prst="rect">
            <a:avLst/>
          </a:prstGeom>
        </p:spPr>
      </p:pic>
      <p:pic>
        <p:nvPicPr>
          <p:cNvPr id="9" name="圖片 8">
            <a:extLst>
              <a:ext uri="{FF2B5EF4-FFF2-40B4-BE49-F238E27FC236}">
                <a16:creationId xmlns:a16="http://schemas.microsoft.com/office/drawing/2014/main" id="{6E815F9B-EB63-4C2D-B0D2-99568FFE9128}"/>
              </a:ext>
            </a:extLst>
          </p:cNvPr>
          <p:cNvPicPr>
            <a:picLocks noChangeAspect="1"/>
          </p:cNvPicPr>
          <p:nvPr/>
        </p:nvPicPr>
        <p:blipFill>
          <a:blip r:embed="rId5"/>
          <a:stretch>
            <a:fillRect/>
          </a:stretch>
        </p:blipFill>
        <p:spPr>
          <a:xfrm>
            <a:off x="7563473" y="1124240"/>
            <a:ext cx="4088057" cy="2760997"/>
          </a:xfrm>
          <a:prstGeom prst="rect">
            <a:avLst/>
          </a:prstGeom>
        </p:spPr>
      </p:pic>
      <p:pic>
        <p:nvPicPr>
          <p:cNvPr id="10" name="圖片 9">
            <a:extLst>
              <a:ext uri="{FF2B5EF4-FFF2-40B4-BE49-F238E27FC236}">
                <a16:creationId xmlns:a16="http://schemas.microsoft.com/office/drawing/2014/main" id="{58FF9F64-976F-42A2-8EC8-566ECD853B93}"/>
              </a:ext>
            </a:extLst>
          </p:cNvPr>
          <p:cNvPicPr>
            <a:picLocks noChangeAspect="1"/>
          </p:cNvPicPr>
          <p:nvPr/>
        </p:nvPicPr>
        <p:blipFill>
          <a:blip r:embed="rId6"/>
          <a:stretch>
            <a:fillRect/>
          </a:stretch>
        </p:blipFill>
        <p:spPr>
          <a:xfrm>
            <a:off x="7563473" y="3885237"/>
            <a:ext cx="4513541" cy="2771024"/>
          </a:xfrm>
          <a:prstGeom prst="rect">
            <a:avLst/>
          </a:prstGeom>
        </p:spPr>
      </p:pic>
    </p:spTree>
    <p:extLst>
      <p:ext uri="{BB962C8B-B14F-4D97-AF65-F5344CB8AC3E}">
        <p14:creationId xmlns:p14="http://schemas.microsoft.com/office/powerpoint/2010/main" val="7889803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descr="一張含有 文字, 螢幕擷取畫面, 字型, 數字 的圖片&#10;&#10;自動產生的描述">
            <a:extLst>
              <a:ext uri="{FF2B5EF4-FFF2-40B4-BE49-F238E27FC236}">
                <a16:creationId xmlns:a16="http://schemas.microsoft.com/office/drawing/2014/main" id="{6C0AFBB4-B58B-E280-05AF-900496CB16E2}"/>
              </a:ext>
            </a:extLst>
          </p:cNvPr>
          <p:cNvPicPr>
            <a:picLocks noChangeAspect="1"/>
          </p:cNvPicPr>
          <p:nvPr/>
        </p:nvPicPr>
        <p:blipFill>
          <a:blip r:embed="rId3"/>
          <a:stretch>
            <a:fillRect/>
          </a:stretch>
        </p:blipFill>
        <p:spPr>
          <a:xfrm>
            <a:off x="186896" y="519627"/>
            <a:ext cx="6103209" cy="2750151"/>
          </a:xfrm>
          <a:prstGeom prst="rect">
            <a:avLst/>
          </a:prstGeom>
        </p:spPr>
      </p:pic>
      <p:pic>
        <p:nvPicPr>
          <p:cNvPr id="5" name="圖片 4" descr="一張含有 文字, 字型, 螢幕擷取畫面, 設計 的圖片&#10;&#10;自動產生的描述">
            <a:extLst>
              <a:ext uri="{FF2B5EF4-FFF2-40B4-BE49-F238E27FC236}">
                <a16:creationId xmlns:a16="http://schemas.microsoft.com/office/drawing/2014/main" id="{605AA69E-43FF-A642-FB8A-3B7E2DD67590}"/>
              </a:ext>
            </a:extLst>
          </p:cNvPr>
          <p:cNvPicPr>
            <a:picLocks noChangeAspect="1"/>
          </p:cNvPicPr>
          <p:nvPr/>
        </p:nvPicPr>
        <p:blipFill>
          <a:blip r:embed="rId4"/>
          <a:stretch>
            <a:fillRect/>
          </a:stretch>
        </p:blipFill>
        <p:spPr>
          <a:xfrm>
            <a:off x="6560652" y="231818"/>
            <a:ext cx="5457194" cy="2615078"/>
          </a:xfrm>
          <a:prstGeom prst="rect">
            <a:avLst/>
          </a:prstGeom>
        </p:spPr>
      </p:pic>
      <p:pic>
        <p:nvPicPr>
          <p:cNvPr id="6" name="圖片 5" descr="一張含有 文字, 字型, 筆跡, 行 的圖片&#10;&#10;自動產生的描述">
            <a:extLst>
              <a:ext uri="{FF2B5EF4-FFF2-40B4-BE49-F238E27FC236}">
                <a16:creationId xmlns:a16="http://schemas.microsoft.com/office/drawing/2014/main" id="{C57F04D3-7F3F-60C6-F427-19067A55A74B}"/>
              </a:ext>
            </a:extLst>
          </p:cNvPr>
          <p:cNvPicPr>
            <a:picLocks noChangeAspect="1"/>
          </p:cNvPicPr>
          <p:nvPr/>
        </p:nvPicPr>
        <p:blipFill>
          <a:blip r:embed="rId5"/>
          <a:stretch>
            <a:fillRect/>
          </a:stretch>
        </p:blipFill>
        <p:spPr>
          <a:xfrm>
            <a:off x="184579" y="3857641"/>
            <a:ext cx="5316289" cy="1241598"/>
          </a:xfrm>
          <a:prstGeom prst="rect">
            <a:avLst/>
          </a:prstGeom>
        </p:spPr>
      </p:pic>
      <p:grpSp>
        <p:nvGrpSpPr>
          <p:cNvPr id="11" name="群組 10">
            <a:extLst>
              <a:ext uri="{FF2B5EF4-FFF2-40B4-BE49-F238E27FC236}">
                <a16:creationId xmlns:a16="http://schemas.microsoft.com/office/drawing/2014/main" id="{25ADE685-ABDE-227F-9320-126BD9E0024C}"/>
              </a:ext>
            </a:extLst>
          </p:cNvPr>
          <p:cNvGrpSpPr/>
          <p:nvPr/>
        </p:nvGrpSpPr>
        <p:grpSpPr>
          <a:xfrm>
            <a:off x="186625" y="135402"/>
            <a:ext cx="577078" cy="556484"/>
            <a:chOff x="598517" y="1350484"/>
            <a:chExt cx="968375" cy="968375"/>
          </a:xfrm>
        </p:grpSpPr>
        <p:sp>
          <p:nvSpPr>
            <p:cNvPr id="9" name="椭圆 6">
              <a:extLst>
                <a:ext uri="{FF2B5EF4-FFF2-40B4-BE49-F238E27FC236}">
                  <a16:creationId xmlns:a16="http://schemas.microsoft.com/office/drawing/2014/main" id="{BF286DFD-0EC0-69C1-C418-26DF1093D172}"/>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a typeface="微软雅黑" panose="020B0503020204020204" pitchFamily="34" charset="-122"/>
              </a:endParaRPr>
            </a:p>
          </p:txBody>
        </p:sp>
        <p:sp>
          <p:nvSpPr>
            <p:cNvPr id="10" name="椭圆 7">
              <a:extLst>
                <a:ext uri="{FF2B5EF4-FFF2-40B4-BE49-F238E27FC236}">
                  <a16:creationId xmlns:a16="http://schemas.microsoft.com/office/drawing/2014/main" id="{D6E1E7B7-2661-CD2C-1068-F23F24463DB4}"/>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1</a:t>
              </a:r>
              <a:endParaRPr lang="zh-CN" altLang="en-US"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grpSp>
        <p:nvGrpSpPr>
          <p:cNvPr id="15" name="群組 14">
            <a:extLst>
              <a:ext uri="{FF2B5EF4-FFF2-40B4-BE49-F238E27FC236}">
                <a16:creationId xmlns:a16="http://schemas.microsoft.com/office/drawing/2014/main" id="{24BD14C2-2AD8-3366-EC07-2238DFE164B0}"/>
              </a:ext>
            </a:extLst>
          </p:cNvPr>
          <p:cNvGrpSpPr/>
          <p:nvPr/>
        </p:nvGrpSpPr>
        <p:grpSpPr>
          <a:xfrm>
            <a:off x="6560652" y="135402"/>
            <a:ext cx="566781" cy="566782"/>
            <a:chOff x="598517" y="1350484"/>
            <a:chExt cx="968375" cy="968375"/>
          </a:xfrm>
        </p:grpSpPr>
        <p:sp>
          <p:nvSpPr>
            <p:cNvPr id="13" name="椭圆 6">
              <a:extLst>
                <a:ext uri="{FF2B5EF4-FFF2-40B4-BE49-F238E27FC236}">
                  <a16:creationId xmlns:a16="http://schemas.microsoft.com/office/drawing/2014/main" id="{510478C1-FB22-F390-A35B-95B8E285F3A8}"/>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a typeface="微软雅黑" panose="020B0503020204020204" pitchFamily="34" charset="-122"/>
              </a:endParaRPr>
            </a:p>
          </p:txBody>
        </p:sp>
        <p:sp>
          <p:nvSpPr>
            <p:cNvPr id="14" name="椭圆 7">
              <a:extLst>
                <a:ext uri="{FF2B5EF4-FFF2-40B4-BE49-F238E27FC236}">
                  <a16:creationId xmlns:a16="http://schemas.microsoft.com/office/drawing/2014/main" id="{48A94EBC-48D3-B68D-61A0-EB47FD9854AA}"/>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2</a:t>
              </a:r>
              <a:endParaRPr lang="zh-CN" altLang="en-US" sz="360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grpSp>
        <p:nvGrpSpPr>
          <p:cNvPr id="20" name="群組 19">
            <a:extLst>
              <a:ext uri="{FF2B5EF4-FFF2-40B4-BE49-F238E27FC236}">
                <a16:creationId xmlns:a16="http://schemas.microsoft.com/office/drawing/2014/main" id="{79FC25DE-B2A9-758F-4002-DDBA2696BB7E}"/>
              </a:ext>
            </a:extLst>
          </p:cNvPr>
          <p:cNvGrpSpPr/>
          <p:nvPr/>
        </p:nvGrpSpPr>
        <p:grpSpPr>
          <a:xfrm>
            <a:off x="290920" y="3401504"/>
            <a:ext cx="556484" cy="504997"/>
            <a:chOff x="598517" y="1350484"/>
            <a:chExt cx="968375" cy="968375"/>
          </a:xfrm>
        </p:grpSpPr>
        <p:sp>
          <p:nvSpPr>
            <p:cNvPr id="12" name="椭圆 6">
              <a:extLst>
                <a:ext uri="{FF2B5EF4-FFF2-40B4-BE49-F238E27FC236}">
                  <a16:creationId xmlns:a16="http://schemas.microsoft.com/office/drawing/2014/main" id="{1CB3ADA1-F1B8-AC3E-ABC9-6B447B888B5A}"/>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a typeface="微软雅黑" panose="020B0503020204020204" pitchFamily="34" charset="-122"/>
              </a:endParaRPr>
            </a:p>
          </p:txBody>
        </p:sp>
        <p:sp>
          <p:nvSpPr>
            <p:cNvPr id="16" name="椭圆 7">
              <a:extLst>
                <a:ext uri="{FF2B5EF4-FFF2-40B4-BE49-F238E27FC236}">
                  <a16:creationId xmlns:a16="http://schemas.microsoft.com/office/drawing/2014/main" id="{645D155D-0EB1-A94F-F489-FB74099D0D13}"/>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3</a:t>
              </a:r>
              <a:endParaRPr lang="zh-CN" altLang="en-US"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grpSp>
        <p:nvGrpSpPr>
          <p:cNvPr id="24" name="群組 23">
            <a:extLst>
              <a:ext uri="{FF2B5EF4-FFF2-40B4-BE49-F238E27FC236}">
                <a16:creationId xmlns:a16="http://schemas.microsoft.com/office/drawing/2014/main" id="{D28157B1-ABF2-28CF-7302-77532E240B4C}"/>
              </a:ext>
            </a:extLst>
          </p:cNvPr>
          <p:cNvGrpSpPr/>
          <p:nvPr/>
        </p:nvGrpSpPr>
        <p:grpSpPr>
          <a:xfrm>
            <a:off x="4952365" y="3153965"/>
            <a:ext cx="546186" cy="515295"/>
            <a:chOff x="598517" y="1350484"/>
            <a:chExt cx="968375" cy="968375"/>
          </a:xfrm>
        </p:grpSpPr>
        <p:sp>
          <p:nvSpPr>
            <p:cNvPr id="22" name="椭圆 6">
              <a:extLst>
                <a:ext uri="{FF2B5EF4-FFF2-40B4-BE49-F238E27FC236}">
                  <a16:creationId xmlns:a16="http://schemas.microsoft.com/office/drawing/2014/main" id="{04305E35-3566-C521-7371-23722E900216}"/>
                </a:ext>
              </a:extLst>
            </p:cNvPr>
            <p:cNvSpPr/>
            <p:nvPr/>
          </p:nvSpPr>
          <p:spPr>
            <a:xfrm>
              <a:off x="598517" y="1350484"/>
              <a:ext cx="968375" cy="968375"/>
            </a:xfrm>
            <a:prstGeom prst="ellipse">
              <a:avLst/>
            </a:prstGeom>
            <a:solidFill>
              <a:srgbClr val="EEEEEE"/>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a typeface="微软雅黑" panose="020B0503020204020204" pitchFamily="34" charset="-122"/>
              </a:endParaRPr>
            </a:p>
          </p:txBody>
        </p:sp>
        <p:sp>
          <p:nvSpPr>
            <p:cNvPr id="23" name="椭圆 7">
              <a:extLst>
                <a:ext uri="{FF2B5EF4-FFF2-40B4-BE49-F238E27FC236}">
                  <a16:creationId xmlns:a16="http://schemas.microsoft.com/office/drawing/2014/main" id="{DDDBE031-287C-0BA5-46D3-4F5460241441}"/>
                </a:ext>
              </a:extLst>
            </p:cNvPr>
            <p:cNvSpPr/>
            <p:nvPr/>
          </p:nvSpPr>
          <p:spPr>
            <a:xfrm>
              <a:off x="820767" y="1572734"/>
              <a:ext cx="523875" cy="523875"/>
            </a:xfrm>
            <a:prstGeom prst="ellipse">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4</a:t>
              </a:r>
              <a:endParaRPr lang="zh-CN" altLang="en-US" sz="36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pic>
        <p:nvPicPr>
          <p:cNvPr id="2" name="圖片 1">
            <a:extLst>
              <a:ext uri="{FF2B5EF4-FFF2-40B4-BE49-F238E27FC236}">
                <a16:creationId xmlns:a16="http://schemas.microsoft.com/office/drawing/2014/main" id="{DE27262D-A914-4522-9589-DC0FB3B990AF}"/>
              </a:ext>
            </a:extLst>
          </p:cNvPr>
          <p:cNvPicPr>
            <a:picLocks noChangeAspect="1"/>
          </p:cNvPicPr>
          <p:nvPr/>
        </p:nvPicPr>
        <p:blipFill>
          <a:blip r:embed="rId6"/>
          <a:stretch>
            <a:fillRect/>
          </a:stretch>
        </p:blipFill>
        <p:spPr>
          <a:xfrm>
            <a:off x="5498551" y="2880561"/>
            <a:ext cx="6693450" cy="4048140"/>
          </a:xfrm>
          <a:prstGeom prst="rect">
            <a:avLst/>
          </a:prstGeom>
        </p:spPr>
      </p:pic>
      <p:pic>
        <p:nvPicPr>
          <p:cNvPr id="17" name="圖片 16">
            <a:extLst>
              <a:ext uri="{FF2B5EF4-FFF2-40B4-BE49-F238E27FC236}">
                <a16:creationId xmlns:a16="http://schemas.microsoft.com/office/drawing/2014/main" id="{6ED7C82E-8CB9-4059-9022-431D557876C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78733" y="5166280"/>
            <a:ext cx="1336766" cy="1336766"/>
          </a:xfrm>
          <a:prstGeom prst="rect">
            <a:avLst/>
          </a:prstGeom>
        </p:spPr>
      </p:pic>
    </p:spTree>
    <p:extLst>
      <p:ext uri="{BB962C8B-B14F-4D97-AF65-F5344CB8AC3E}">
        <p14:creationId xmlns:p14="http://schemas.microsoft.com/office/powerpoint/2010/main" val="24960325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699027" y="1638300"/>
            <a:ext cx="2642654" cy="2101833"/>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2232810" y="3012317"/>
            <a:ext cx="8947016" cy="769441"/>
          </a:xfrm>
          <a:prstGeom prst="rect">
            <a:avLst/>
          </a:prstGeom>
          <a:noFill/>
        </p:spPr>
        <p:txBody>
          <a:bodyPr wrap="square" rtlCol="0">
            <a:spAutoFit/>
          </a:bodyPr>
          <a:lstStyle/>
          <a:p>
            <a:pPr algn="dist"/>
            <a:r>
              <a:rPr lang="zh-TW" altLang="en-US" sz="4400">
                <a:latin typeface="微软雅黑" panose="020B0503020204020204" pitchFamily="34" charset="-122"/>
                <a:ea typeface="微软雅黑" panose="020B0503020204020204" pitchFamily="34" charset="-122"/>
              </a:rPr>
              <a:t>剛剛判斷素養與否的依據是什麼</a:t>
            </a:r>
            <a:r>
              <a:rPr lang="en-US" altLang="zh-TW" sz="4400">
                <a:latin typeface="微软雅黑" panose="020B0503020204020204" pitchFamily="34" charset="-122"/>
                <a:ea typeface="微软雅黑" panose="020B0503020204020204" pitchFamily="34" charset="-122"/>
              </a:rPr>
              <a:t>?</a:t>
            </a:r>
            <a:endParaRPr lang="zh-CN" altLang="en-US" sz="44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375742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699027" y="1638300"/>
            <a:ext cx="2642654" cy="2101833"/>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2232810" y="3012317"/>
            <a:ext cx="8947016" cy="769441"/>
          </a:xfrm>
          <a:prstGeom prst="rect">
            <a:avLst/>
          </a:prstGeom>
          <a:noFill/>
        </p:spPr>
        <p:txBody>
          <a:bodyPr wrap="square" rtlCol="0">
            <a:spAutoFit/>
          </a:bodyPr>
          <a:lstStyle/>
          <a:p>
            <a:pPr algn="dist"/>
            <a:r>
              <a:rPr lang="zh-TW" altLang="en-US" sz="4400">
                <a:latin typeface="微软雅黑" panose="020B0503020204020204" pitchFamily="34" charset="-122"/>
                <a:ea typeface="微软雅黑" panose="020B0503020204020204" pitchFamily="34" charset="-122"/>
              </a:rPr>
              <a:t>為什麼要出素養試題</a:t>
            </a:r>
            <a:r>
              <a:rPr lang="en-US" altLang="zh-TW" sz="4400">
                <a:latin typeface="微软雅黑" panose="020B0503020204020204" pitchFamily="34" charset="-122"/>
                <a:ea typeface="微软雅黑" panose="020B0503020204020204" pitchFamily="34" charset="-122"/>
              </a:rPr>
              <a:t>?</a:t>
            </a:r>
            <a:endParaRPr lang="zh-CN" altLang="en-US" sz="44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411458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3"/>
          <p:cNvPicPr preferRelativeResize="0"/>
          <p:nvPr/>
        </p:nvPicPr>
        <p:blipFill rotWithShape="1">
          <a:blip r:embed="rId3">
            <a:alphaModFix/>
          </a:blip>
          <a:srcRect/>
          <a:stretch/>
        </p:blipFill>
        <p:spPr>
          <a:xfrm>
            <a:off x="5106993" y="5673730"/>
            <a:ext cx="2244725" cy="1795463"/>
          </a:xfrm>
          <a:prstGeom prst="rect">
            <a:avLst/>
          </a:prstGeom>
          <a:noFill/>
          <a:ln>
            <a:noFill/>
          </a:ln>
        </p:spPr>
      </p:pic>
      <p:sp>
        <p:nvSpPr>
          <p:cNvPr id="438" name="Google Shape;438;p3"/>
          <p:cNvSpPr/>
          <p:nvPr/>
        </p:nvSpPr>
        <p:spPr>
          <a:xfrm>
            <a:off x="1712918" y="6161093"/>
            <a:ext cx="8823325" cy="33337"/>
          </a:xfrm>
          <a:prstGeom prst="rect">
            <a:avLst/>
          </a:prstGeom>
          <a:gradFill>
            <a:gsLst>
              <a:gs pos="0">
                <a:srgbClr val="FFFF00"/>
              </a:gs>
              <a:gs pos="24000">
                <a:srgbClr val="A8D08C"/>
              </a:gs>
              <a:gs pos="44640">
                <a:srgbClr val="00B0F0"/>
              </a:gs>
              <a:gs pos="64000">
                <a:srgbClr val="7030A0"/>
              </a:gs>
              <a:gs pos="82000">
                <a:srgbClr val="0070C0"/>
              </a:gs>
              <a:gs pos="100000">
                <a:srgbClr val="757070"/>
              </a:gs>
            </a:gsLst>
            <a:lin ang="13800001"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sz="135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439" name="Google Shape;439;p3"/>
          <p:cNvPicPr preferRelativeResize="0"/>
          <p:nvPr/>
        </p:nvPicPr>
        <p:blipFill rotWithShape="1">
          <a:blip r:embed="rId4">
            <a:alphaModFix/>
          </a:blip>
          <a:srcRect/>
          <a:stretch/>
        </p:blipFill>
        <p:spPr>
          <a:xfrm rot="1323406">
            <a:off x="10561892" y="583131"/>
            <a:ext cx="1430338" cy="635000"/>
          </a:xfrm>
          <a:prstGeom prst="rect">
            <a:avLst/>
          </a:prstGeom>
          <a:noFill/>
          <a:ln>
            <a:noFill/>
          </a:ln>
        </p:spPr>
      </p:pic>
      <p:pic>
        <p:nvPicPr>
          <p:cNvPr id="440" name="Google Shape;440;p3"/>
          <p:cNvPicPr preferRelativeResize="0"/>
          <p:nvPr/>
        </p:nvPicPr>
        <p:blipFill rotWithShape="1">
          <a:blip r:embed="rId5">
            <a:alphaModFix/>
          </a:blip>
          <a:srcRect/>
          <a:stretch/>
        </p:blipFill>
        <p:spPr>
          <a:xfrm>
            <a:off x="10319005" y="235473"/>
            <a:ext cx="1016000" cy="454025"/>
          </a:xfrm>
          <a:prstGeom prst="rect">
            <a:avLst/>
          </a:prstGeom>
          <a:noFill/>
          <a:ln>
            <a:noFill/>
          </a:ln>
        </p:spPr>
      </p:pic>
      <p:grpSp>
        <p:nvGrpSpPr>
          <p:cNvPr id="441" name="Google Shape;441;p3"/>
          <p:cNvGrpSpPr/>
          <p:nvPr/>
        </p:nvGrpSpPr>
        <p:grpSpPr>
          <a:xfrm>
            <a:off x="10952422" y="398986"/>
            <a:ext cx="892175" cy="390525"/>
            <a:chOff x="-16196" y="672070"/>
            <a:chExt cx="2559767" cy="1606440"/>
          </a:xfrm>
        </p:grpSpPr>
        <p:pic>
          <p:nvPicPr>
            <p:cNvPr id="442" name="Google Shape;442;p3"/>
            <p:cNvPicPr preferRelativeResize="0"/>
            <p:nvPr/>
          </p:nvPicPr>
          <p:blipFill rotWithShape="1">
            <a:blip r:embed="rId6">
              <a:alphaModFix/>
            </a:blip>
            <a:srcRect/>
            <a:stretch/>
          </p:blipFill>
          <p:spPr>
            <a:xfrm>
              <a:off x="-16196" y="1278553"/>
              <a:ext cx="1076329" cy="699550"/>
            </a:xfrm>
            <a:prstGeom prst="rect">
              <a:avLst/>
            </a:prstGeom>
            <a:noFill/>
            <a:ln>
              <a:noFill/>
            </a:ln>
          </p:spPr>
        </p:pic>
        <p:grpSp>
          <p:nvGrpSpPr>
            <p:cNvPr id="443" name="Google Shape;443;p3"/>
            <p:cNvGrpSpPr/>
            <p:nvPr/>
          </p:nvGrpSpPr>
          <p:grpSpPr>
            <a:xfrm>
              <a:off x="144310" y="672070"/>
              <a:ext cx="2399261" cy="1606440"/>
              <a:chOff x="0" y="172043"/>
              <a:chExt cx="2399261" cy="1606440"/>
            </a:xfrm>
          </p:grpSpPr>
          <p:pic>
            <p:nvPicPr>
              <p:cNvPr id="444" name="Google Shape;444;p3"/>
              <p:cNvPicPr preferRelativeResize="0"/>
              <p:nvPr/>
            </p:nvPicPr>
            <p:blipFill rotWithShape="1">
              <a:blip r:embed="rId7">
                <a:alphaModFix/>
              </a:blip>
              <a:srcRect/>
              <a:stretch/>
            </p:blipFill>
            <p:spPr>
              <a:xfrm>
                <a:off x="0" y="1132112"/>
                <a:ext cx="994507" cy="646371"/>
              </a:xfrm>
              <a:prstGeom prst="rect">
                <a:avLst/>
              </a:prstGeom>
              <a:noFill/>
              <a:ln>
                <a:noFill/>
              </a:ln>
            </p:spPr>
          </p:pic>
          <p:pic>
            <p:nvPicPr>
              <p:cNvPr id="445" name="Google Shape;445;p3"/>
              <p:cNvPicPr preferRelativeResize="0"/>
              <p:nvPr/>
            </p:nvPicPr>
            <p:blipFill rotWithShape="1">
              <a:blip r:embed="rId8">
                <a:alphaModFix/>
              </a:blip>
              <a:srcRect/>
              <a:stretch/>
            </p:blipFill>
            <p:spPr>
              <a:xfrm>
                <a:off x="701976" y="172043"/>
                <a:ext cx="1697285" cy="1147762"/>
              </a:xfrm>
              <a:prstGeom prst="rect">
                <a:avLst/>
              </a:prstGeom>
              <a:noFill/>
              <a:ln>
                <a:noFill/>
              </a:ln>
            </p:spPr>
          </p:pic>
        </p:grpSp>
      </p:grpSp>
      <p:pic>
        <p:nvPicPr>
          <p:cNvPr id="447" name="Google Shape;447;p3"/>
          <p:cNvPicPr preferRelativeResize="0"/>
          <p:nvPr/>
        </p:nvPicPr>
        <p:blipFill rotWithShape="1">
          <a:blip r:embed="rId9">
            <a:alphaModFix/>
          </a:blip>
          <a:srcRect/>
          <a:stretch/>
        </p:blipFill>
        <p:spPr>
          <a:xfrm rot="1941574">
            <a:off x="85778" y="498205"/>
            <a:ext cx="1089026" cy="582613"/>
          </a:xfrm>
          <a:prstGeom prst="rect">
            <a:avLst/>
          </a:prstGeom>
          <a:noFill/>
          <a:ln>
            <a:noFill/>
          </a:ln>
        </p:spPr>
      </p:pic>
      <p:pic>
        <p:nvPicPr>
          <p:cNvPr id="448" name="Google Shape;448;p3"/>
          <p:cNvPicPr preferRelativeResize="0"/>
          <p:nvPr/>
        </p:nvPicPr>
        <p:blipFill rotWithShape="1">
          <a:blip r:embed="rId10">
            <a:alphaModFix/>
          </a:blip>
          <a:srcRect/>
          <a:stretch/>
        </p:blipFill>
        <p:spPr>
          <a:xfrm rot="857706">
            <a:off x="222304" y="126725"/>
            <a:ext cx="608012" cy="323850"/>
          </a:xfrm>
          <a:prstGeom prst="rect">
            <a:avLst/>
          </a:prstGeom>
          <a:noFill/>
          <a:ln>
            <a:noFill/>
          </a:ln>
        </p:spPr>
      </p:pic>
      <p:pic>
        <p:nvPicPr>
          <p:cNvPr id="449" name="Google Shape;449;p3"/>
          <p:cNvPicPr preferRelativeResize="0"/>
          <p:nvPr/>
        </p:nvPicPr>
        <p:blipFill rotWithShape="1">
          <a:blip r:embed="rId11">
            <a:alphaModFix/>
          </a:blip>
          <a:srcRect/>
          <a:stretch/>
        </p:blipFill>
        <p:spPr>
          <a:xfrm rot="431210">
            <a:off x="3525891" y="101325"/>
            <a:ext cx="750888" cy="401638"/>
          </a:xfrm>
          <a:prstGeom prst="rect">
            <a:avLst/>
          </a:prstGeom>
          <a:noFill/>
          <a:ln>
            <a:noFill/>
          </a:ln>
        </p:spPr>
      </p:pic>
      <p:pic>
        <p:nvPicPr>
          <p:cNvPr id="450" name="Google Shape;450;p3"/>
          <p:cNvPicPr preferRelativeResize="0"/>
          <p:nvPr/>
        </p:nvPicPr>
        <p:blipFill rotWithShape="1">
          <a:blip r:embed="rId12">
            <a:alphaModFix/>
          </a:blip>
          <a:srcRect/>
          <a:stretch/>
        </p:blipFill>
        <p:spPr>
          <a:xfrm rot="-1763677">
            <a:off x="9971347" y="95768"/>
            <a:ext cx="644525" cy="604838"/>
          </a:xfrm>
          <a:prstGeom prst="rect">
            <a:avLst/>
          </a:prstGeom>
          <a:noFill/>
          <a:ln>
            <a:noFill/>
          </a:ln>
        </p:spPr>
      </p:pic>
      <p:sp>
        <p:nvSpPr>
          <p:cNvPr id="2" name="文字方塊 1">
            <a:extLst>
              <a:ext uri="{FF2B5EF4-FFF2-40B4-BE49-F238E27FC236}">
                <a16:creationId xmlns:a16="http://schemas.microsoft.com/office/drawing/2014/main" id="{049C59C9-ABC8-7B66-A4DE-D21F8A843960}"/>
              </a:ext>
            </a:extLst>
          </p:cNvPr>
          <p:cNvSpPr txBox="1"/>
          <p:nvPr/>
        </p:nvSpPr>
        <p:spPr>
          <a:xfrm>
            <a:off x="1582153" y="1460157"/>
            <a:ext cx="9358426"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zh-TW" altLang="en-US" sz="3200">
                <a:solidFill>
                  <a:srgbClr val="373737"/>
                </a:solidFill>
                <a:latin typeface="Arial"/>
                <a:ea typeface="新細明體"/>
                <a:cs typeface="Arial"/>
              </a:rPr>
              <a:t>升高中和大學入學考試，都將改為素養導向評量。</a:t>
            </a:r>
            <a:endParaRPr lang="en-US" altLang="zh-TW" sz="3200">
              <a:ea typeface="新細明體"/>
            </a:endParaRPr>
          </a:p>
        </p:txBody>
      </p:sp>
      <p:pic>
        <p:nvPicPr>
          <p:cNvPr id="3" name="圖片 2" descr="一張含有 日本動畫, 服裝, 男孩, 圖解 的圖片&#10;&#10;自動產生的描述">
            <a:extLst>
              <a:ext uri="{FF2B5EF4-FFF2-40B4-BE49-F238E27FC236}">
                <a16:creationId xmlns:a16="http://schemas.microsoft.com/office/drawing/2014/main" id="{E6A4EC13-4C96-5E26-F55C-B655EA27B627}"/>
              </a:ext>
            </a:extLst>
          </p:cNvPr>
          <p:cNvPicPr>
            <a:picLocks noChangeAspect="1"/>
          </p:cNvPicPr>
          <p:nvPr/>
        </p:nvPicPr>
        <p:blipFill>
          <a:blip r:embed="rId13"/>
          <a:srcRect t="3288" r="901" b="448"/>
          <a:stretch/>
        </p:blipFill>
        <p:spPr>
          <a:xfrm>
            <a:off x="2224602" y="2541116"/>
            <a:ext cx="7938327" cy="3612678"/>
          </a:xfrm>
          <a:prstGeom prst="rect">
            <a:avLst/>
          </a:prstGeom>
        </p:spPr>
      </p:pic>
    </p:spTree>
    <p:extLst>
      <p:ext uri="{BB962C8B-B14F-4D97-AF65-F5344CB8AC3E}">
        <p14:creationId xmlns:p14="http://schemas.microsoft.com/office/powerpoint/2010/main" val="3053258330"/>
      </p:ext>
    </p:extLst>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700355" y="4730543"/>
            <a:ext cx="1873403" cy="149001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070246" y="5596318"/>
            <a:ext cx="5443126" cy="461665"/>
          </a:xfrm>
          <a:prstGeom prst="rect">
            <a:avLst/>
          </a:prstGeom>
          <a:noFill/>
        </p:spPr>
        <p:txBody>
          <a:bodyPr wrap="square" rtlCol="0">
            <a:spAutoFit/>
          </a:bodyPr>
          <a:lstStyle/>
          <a:p>
            <a:pPr algn="dist"/>
            <a:r>
              <a:rPr lang="zh-TW" altLang="en-US" sz="2400" b="1">
                <a:latin typeface="微软雅黑" panose="020B0503020204020204" pitchFamily="34" charset="-122"/>
                <a:ea typeface="微软雅黑" panose="020B0503020204020204" pitchFamily="34" charset="-122"/>
              </a:rPr>
              <a:t>學生會不會動腦筋來思考</a:t>
            </a:r>
            <a:r>
              <a:rPr lang="en-US" altLang="zh-TW" sz="2400" b="1">
                <a:latin typeface="微软雅黑" panose="020B0503020204020204" pitchFamily="34" charset="-122"/>
                <a:ea typeface="微软雅黑" panose="020B0503020204020204" pitchFamily="34" charset="-122"/>
              </a:rPr>
              <a:t>?</a:t>
            </a:r>
            <a:endParaRPr lang="zh-CN" altLang="en-US" sz="2400" b="1">
              <a:latin typeface="微软雅黑" panose="020B0503020204020204" pitchFamily="34" charset="-122"/>
              <a:ea typeface="微软雅黑" panose="020B0503020204020204" pitchFamily="34" charset="-122"/>
            </a:endParaRPr>
          </a:p>
        </p:txBody>
      </p:sp>
      <p:pic>
        <p:nvPicPr>
          <p:cNvPr id="6" name="圖片 5">
            <a:extLst>
              <a:ext uri="{FF2B5EF4-FFF2-40B4-BE49-F238E27FC236}">
                <a16:creationId xmlns:a16="http://schemas.microsoft.com/office/drawing/2014/main" id="{0659DE78-8036-4295-8E04-AB0A2549055B}"/>
              </a:ext>
            </a:extLst>
          </p:cNvPr>
          <p:cNvPicPr>
            <a:picLocks noChangeAspect="1"/>
          </p:cNvPicPr>
          <p:nvPr/>
        </p:nvPicPr>
        <p:blipFill rotWithShape="1">
          <a:blip r:embed="rId4"/>
          <a:srcRect t="2373"/>
          <a:stretch/>
        </p:blipFill>
        <p:spPr>
          <a:xfrm>
            <a:off x="1470967" y="1300899"/>
            <a:ext cx="9250066" cy="1385740"/>
          </a:xfrm>
          <a:prstGeom prst="rect">
            <a:avLst/>
          </a:prstGeom>
        </p:spPr>
      </p:pic>
      <p:pic>
        <p:nvPicPr>
          <p:cNvPr id="7" name="圖片 6">
            <a:extLst>
              <a:ext uri="{FF2B5EF4-FFF2-40B4-BE49-F238E27FC236}">
                <a16:creationId xmlns:a16="http://schemas.microsoft.com/office/drawing/2014/main" id="{FE261754-74B9-4D21-B981-F29AB1D13C66}"/>
              </a:ext>
            </a:extLst>
          </p:cNvPr>
          <p:cNvPicPr>
            <a:picLocks noChangeAspect="1"/>
          </p:cNvPicPr>
          <p:nvPr/>
        </p:nvPicPr>
        <p:blipFill>
          <a:blip r:embed="rId5"/>
          <a:stretch>
            <a:fillRect/>
          </a:stretch>
        </p:blipFill>
        <p:spPr>
          <a:xfrm>
            <a:off x="6224606" y="2699847"/>
            <a:ext cx="4496427" cy="2229161"/>
          </a:xfrm>
          <a:prstGeom prst="rect">
            <a:avLst/>
          </a:prstGeom>
        </p:spPr>
      </p:pic>
    </p:spTree>
    <p:extLst>
      <p:ext uri="{BB962C8B-B14F-4D97-AF65-F5344CB8AC3E}">
        <p14:creationId xmlns:p14="http://schemas.microsoft.com/office/powerpoint/2010/main" val="22951871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60849" b="68861"/>
          <a:stretch/>
        </p:blipFill>
        <p:spPr>
          <a:xfrm>
            <a:off x="1958522" y="-647700"/>
            <a:ext cx="2642654" cy="2101833"/>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3736713" y="640052"/>
            <a:ext cx="5624926"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傳統試題下學生的學習週期</a:t>
            </a:r>
            <a:endParaRPr lang="zh-CN" altLang="en-US" sz="3200">
              <a:latin typeface="微软雅黑" panose="020B0503020204020204" pitchFamily="34" charset="-122"/>
              <a:ea typeface="微软雅黑" panose="020B0503020204020204" pitchFamily="34" charset="-122"/>
            </a:endParaRPr>
          </a:p>
        </p:txBody>
      </p:sp>
      <p:sp>
        <p:nvSpPr>
          <p:cNvPr id="6" name="燕尾形 6">
            <a:extLst>
              <a:ext uri="{FF2B5EF4-FFF2-40B4-BE49-F238E27FC236}">
                <a16:creationId xmlns:a16="http://schemas.microsoft.com/office/drawing/2014/main" id="{6B742815-7E60-4392-9B91-3E0B76B8B811}"/>
              </a:ext>
            </a:extLst>
          </p:cNvPr>
          <p:cNvSpPr/>
          <p:nvPr/>
        </p:nvSpPr>
        <p:spPr>
          <a:xfrm>
            <a:off x="854195" y="2160766"/>
            <a:ext cx="2946400" cy="3056965"/>
          </a:xfrm>
          <a:prstGeom prst="chevron">
            <a:avLst>
              <a:gd name="adj" fmla="val 23276"/>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cs typeface="+mn-ea"/>
              <a:sym typeface="+mn-lt"/>
            </a:endParaRPr>
          </a:p>
        </p:txBody>
      </p:sp>
      <p:sp>
        <p:nvSpPr>
          <p:cNvPr id="7" name="燕尾形 8">
            <a:extLst>
              <a:ext uri="{FF2B5EF4-FFF2-40B4-BE49-F238E27FC236}">
                <a16:creationId xmlns:a16="http://schemas.microsoft.com/office/drawing/2014/main" id="{00B815BD-73BB-4DAE-9B84-FAE6A117DA17}"/>
              </a:ext>
            </a:extLst>
          </p:cNvPr>
          <p:cNvSpPr/>
          <p:nvPr/>
        </p:nvSpPr>
        <p:spPr>
          <a:xfrm>
            <a:off x="3322584" y="2160766"/>
            <a:ext cx="2946400" cy="3056965"/>
          </a:xfrm>
          <a:prstGeom prst="chevron">
            <a:avLst>
              <a:gd name="adj" fmla="val 23276"/>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cs typeface="+mn-ea"/>
              <a:sym typeface="+mn-lt"/>
            </a:endParaRPr>
          </a:p>
        </p:txBody>
      </p:sp>
      <p:sp>
        <p:nvSpPr>
          <p:cNvPr id="8" name="燕尾形 9">
            <a:extLst>
              <a:ext uri="{FF2B5EF4-FFF2-40B4-BE49-F238E27FC236}">
                <a16:creationId xmlns:a16="http://schemas.microsoft.com/office/drawing/2014/main" id="{499D45B5-2EB5-429C-B89B-8A42997A64C3}"/>
              </a:ext>
            </a:extLst>
          </p:cNvPr>
          <p:cNvSpPr/>
          <p:nvPr/>
        </p:nvSpPr>
        <p:spPr>
          <a:xfrm>
            <a:off x="5790973" y="2160766"/>
            <a:ext cx="2946400" cy="3056965"/>
          </a:xfrm>
          <a:prstGeom prst="chevron">
            <a:avLst>
              <a:gd name="adj" fmla="val 23276"/>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95000"/>
                  <a:lumOff val="5000"/>
                </a:schemeClr>
              </a:solidFill>
              <a:cs typeface="+mn-ea"/>
              <a:sym typeface="+mn-lt"/>
            </a:endParaRPr>
          </a:p>
        </p:txBody>
      </p:sp>
      <p:sp>
        <p:nvSpPr>
          <p:cNvPr id="9" name="燕尾形 10">
            <a:extLst>
              <a:ext uri="{FF2B5EF4-FFF2-40B4-BE49-F238E27FC236}">
                <a16:creationId xmlns:a16="http://schemas.microsoft.com/office/drawing/2014/main" id="{FD8BE882-78E0-46D4-9A9D-E38430B1ABED}"/>
              </a:ext>
            </a:extLst>
          </p:cNvPr>
          <p:cNvSpPr/>
          <p:nvPr/>
        </p:nvSpPr>
        <p:spPr>
          <a:xfrm>
            <a:off x="8259363" y="2160766"/>
            <a:ext cx="2946400" cy="3056965"/>
          </a:xfrm>
          <a:prstGeom prst="chevron">
            <a:avLst>
              <a:gd name="adj" fmla="val 2327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cs typeface="+mn-ea"/>
              <a:sym typeface="+mn-lt"/>
            </a:endParaRPr>
          </a:p>
        </p:txBody>
      </p:sp>
      <p:sp>
        <p:nvSpPr>
          <p:cNvPr id="17" name="文本框 16">
            <a:extLst>
              <a:ext uri="{FF2B5EF4-FFF2-40B4-BE49-F238E27FC236}">
                <a16:creationId xmlns:a16="http://schemas.microsoft.com/office/drawing/2014/main" id="{FE339A1E-0A8F-4D97-9485-23726997EB25}"/>
              </a:ext>
            </a:extLst>
          </p:cNvPr>
          <p:cNvSpPr txBox="1"/>
          <p:nvPr/>
        </p:nvSpPr>
        <p:spPr>
          <a:xfrm>
            <a:off x="4147495" y="3249757"/>
            <a:ext cx="1738955" cy="954107"/>
          </a:xfrm>
          <a:prstGeom prst="rect">
            <a:avLst/>
          </a:prstGeom>
          <a:noFill/>
        </p:spPr>
        <p:txBody>
          <a:bodyPr wrap="square" rtlCol="0">
            <a:spAutoFit/>
          </a:bodyPr>
          <a:lstStyle/>
          <a:p>
            <a:pPr algn="ctr"/>
            <a:r>
              <a:rPr lang="zh-TW" altLang="en-US" sz="2800" b="1">
                <a:solidFill>
                  <a:schemeClr val="bg1"/>
                </a:solidFill>
                <a:latin typeface="微软雅黑" panose="020B0503020204020204" pitchFamily="34" charset="-122"/>
                <a:ea typeface="微软雅黑" panose="020B0503020204020204" pitchFamily="34" charset="-122"/>
              </a:rPr>
              <a:t>告訴學生</a:t>
            </a:r>
            <a:endParaRPr lang="en-US" altLang="zh-TW" sz="2800" b="1">
              <a:solidFill>
                <a:schemeClr val="bg1"/>
              </a:solidFill>
              <a:latin typeface="微软雅黑" panose="020B0503020204020204" pitchFamily="34" charset="-122"/>
              <a:ea typeface="微软雅黑" panose="020B0503020204020204" pitchFamily="34" charset="-122"/>
            </a:endParaRPr>
          </a:p>
          <a:p>
            <a:pPr algn="ctr"/>
            <a:r>
              <a:rPr lang="zh-TW" altLang="en-US" sz="2800" b="1">
                <a:solidFill>
                  <a:schemeClr val="bg1"/>
                </a:solidFill>
                <a:latin typeface="微软雅黑" panose="020B0503020204020204" pitchFamily="34" charset="-122"/>
                <a:ea typeface="微软雅黑" panose="020B0503020204020204" pitchFamily="34" charset="-122"/>
              </a:rPr>
              <a:t>該做什麼</a:t>
            </a:r>
            <a:endParaRPr lang="zh-CN" altLang="en-US" sz="2800" b="1">
              <a:solidFill>
                <a:schemeClr val="bg1"/>
              </a:solidFill>
              <a:latin typeface="微软雅黑" panose="020B0503020204020204" pitchFamily="34" charset="-122"/>
              <a:ea typeface="微软雅黑" panose="020B0503020204020204" pitchFamily="34" charset="-122"/>
            </a:endParaRPr>
          </a:p>
        </p:txBody>
      </p:sp>
      <p:sp>
        <p:nvSpPr>
          <p:cNvPr id="19" name="文本框 18">
            <a:extLst>
              <a:ext uri="{FF2B5EF4-FFF2-40B4-BE49-F238E27FC236}">
                <a16:creationId xmlns:a16="http://schemas.microsoft.com/office/drawing/2014/main" id="{3FAEC23C-47AC-455D-9BF5-7C3D6FCF4E31}"/>
              </a:ext>
            </a:extLst>
          </p:cNvPr>
          <p:cNvSpPr txBox="1"/>
          <p:nvPr/>
        </p:nvSpPr>
        <p:spPr>
          <a:xfrm>
            <a:off x="1591995" y="3213778"/>
            <a:ext cx="1651801" cy="954107"/>
          </a:xfrm>
          <a:prstGeom prst="rect">
            <a:avLst/>
          </a:prstGeom>
          <a:noFill/>
        </p:spPr>
        <p:txBody>
          <a:bodyPr wrap="square" rtlCol="0">
            <a:spAutoFit/>
          </a:bodyPr>
          <a:lstStyle/>
          <a:p>
            <a:pPr algn="ctr"/>
            <a:r>
              <a:rPr lang="zh-TW" altLang="en-US" sz="2800" b="1">
                <a:solidFill>
                  <a:schemeClr val="bg1"/>
                </a:solidFill>
                <a:latin typeface="微软雅黑" panose="020B0503020204020204" pitchFamily="34" charset="-122"/>
                <a:ea typeface="微软雅黑" panose="020B0503020204020204" pitchFamily="34" charset="-122"/>
              </a:rPr>
              <a:t>老師</a:t>
            </a:r>
            <a:endParaRPr lang="en-US" altLang="zh-TW" sz="2800" b="1">
              <a:solidFill>
                <a:schemeClr val="bg1"/>
              </a:solidFill>
              <a:latin typeface="微软雅黑" panose="020B0503020204020204" pitchFamily="34" charset="-122"/>
              <a:ea typeface="微软雅黑" panose="020B0503020204020204" pitchFamily="34" charset="-122"/>
            </a:endParaRPr>
          </a:p>
          <a:p>
            <a:pPr algn="ctr"/>
            <a:r>
              <a:rPr lang="zh-TW" altLang="en-US" sz="2800" b="1">
                <a:solidFill>
                  <a:schemeClr val="bg1"/>
                </a:solidFill>
                <a:latin typeface="微软雅黑" panose="020B0503020204020204" pitchFamily="34" charset="-122"/>
                <a:ea typeface="微软雅黑" panose="020B0503020204020204" pitchFamily="34" charset="-122"/>
              </a:rPr>
              <a:t>畫出重點</a:t>
            </a:r>
            <a:endParaRPr lang="zh-CN" altLang="en-US" sz="2800" b="1">
              <a:solidFill>
                <a:schemeClr val="bg1"/>
              </a:solidFill>
              <a:latin typeface="微软雅黑" panose="020B0503020204020204" pitchFamily="34" charset="-122"/>
              <a:ea typeface="微软雅黑" panose="020B0503020204020204" pitchFamily="34" charset="-122"/>
            </a:endParaRPr>
          </a:p>
        </p:txBody>
      </p:sp>
      <p:sp>
        <p:nvSpPr>
          <p:cNvPr id="23" name="文本框 22">
            <a:extLst>
              <a:ext uri="{FF2B5EF4-FFF2-40B4-BE49-F238E27FC236}">
                <a16:creationId xmlns:a16="http://schemas.microsoft.com/office/drawing/2014/main" id="{61B2D2E2-2F1B-4C7A-93CA-060B9C4B2A9B}"/>
              </a:ext>
            </a:extLst>
          </p:cNvPr>
          <p:cNvSpPr txBox="1"/>
          <p:nvPr/>
        </p:nvSpPr>
        <p:spPr>
          <a:xfrm>
            <a:off x="6666790" y="3236478"/>
            <a:ext cx="1683580" cy="954107"/>
          </a:xfrm>
          <a:prstGeom prst="rect">
            <a:avLst/>
          </a:prstGeom>
          <a:noFill/>
        </p:spPr>
        <p:txBody>
          <a:bodyPr wrap="square" rtlCol="0">
            <a:spAutoFit/>
          </a:bodyPr>
          <a:lstStyle/>
          <a:p>
            <a:r>
              <a:rPr lang="zh-TW" altLang="en-US" sz="2800" b="1">
                <a:solidFill>
                  <a:schemeClr val="bg1"/>
                </a:solidFill>
                <a:latin typeface="微软雅黑" panose="020B0503020204020204" pitchFamily="34" charset="-122"/>
                <a:ea typeface="微软雅黑" panose="020B0503020204020204" pitchFamily="34" charset="-122"/>
              </a:rPr>
              <a:t>學生練習</a:t>
            </a:r>
            <a:endParaRPr lang="en-US" altLang="zh-TW" sz="2800" b="1">
              <a:solidFill>
                <a:schemeClr val="bg1"/>
              </a:solidFill>
              <a:latin typeface="微软雅黑" panose="020B0503020204020204" pitchFamily="34" charset="-122"/>
              <a:ea typeface="微软雅黑" panose="020B0503020204020204" pitchFamily="34" charset="-122"/>
            </a:endParaRPr>
          </a:p>
          <a:p>
            <a:r>
              <a:rPr lang="zh-TW" altLang="en-US" sz="2800" b="1">
                <a:solidFill>
                  <a:schemeClr val="bg1"/>
                </a:solidFill>
                <a:latin typeface="微软雅黑" panose="020B0503020204020204" pitchFamily="34" charset="-122"/>
                <a:ea typeface="微软雅黑" panose="020B0503020204020204" pitchFamily="34" charset="-122"/>
              </a:rPr>
              <a:t>解題技巧</a:t>
            </a:r>
            <a:endParaRPr lang="zh-CN" altLang="en-US" sz="2800" b="1">
              <a:solidFill>
                <a:schemeClr val="bg1"/>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a16="http://schemas.microsoft.com/office/drawing/2014/main" id="{FE16F593-4944-4D4C-93BD-10B5558C691A}"/>
              </a:ext>
            </a:extLst>
          </p:cNvPr>
          <p:cNvSpPr txBox="1"/>
          <p:nvPr/>
        </p:nvSpPr>
        <p:spPr>
          <a:xfrm>
            <a:off x="9141619" y="3178901"/>
            <a:ext cx="2699641" cy="954107"/>
          </a:xfrm>
          <a:prstGeom prst="rect">
            <a:avLst/>
          </a:prstGeom>
          <a:noFill/>
        </p:spPr>
        <p:txBody>
          <a:bodyPr wrap="square" rtlCol="0">
            <a:spAutoFit/>
          </a:bodyPr>
          <a:lstStyle/>
          <a:p>
            <a:r>
              <a:rPr lang="zh-TW" altLang="en-US" sz="2800" b="1">
                <a:solidFill>
                  <a:schemeClr val="bg1"/>
                </a:solidFill>
                <a:latin typeface="微软雅黑" panose="020B0503020204020204" pitchFamily="34" charset="-122"/>
                <a:ea typeface="微软雅黑" panose="020B0503020204020204" pitchFamily="34" charset="-122"/>
              </a:rPr>
              <a:t>無止盡的</a:t>
            </a:r>
            <a:endParaRPr lang="en-US" altLang="zh-TW" sz="2800" b="1">
              <a:solidFill>
                <a:schemeClr val="bg1"/>
              </a:solidFill>
              <a:latin typeface="微软雅黑" panose="020B0503020204020204" pitchFamily="34" charset="-122"/>
              <a:ea typeface="微软雅黑" panose="020B0503020204020204" pitchFamily="34" charset="-122"/>
            </a:endParaRPr>
          </a:p>
          <a:p>
            <a:r>
              <a:rPr lang="zh-TW" altLang="en-US" sz="2800" b="1">
                <a:solidFill>
                  <a:schemeClr val="bg1"/>
                </a:solidFill>
                <a:latin typeface="微软雅黑" panose="020B0503020204020204" pitchFamily="34" charset="-122"/>
                <a:ea typeface="微软雅黑" panose="020B0503020204020204" pitchFamily="34" charset="-122"/>
              </a:rPr>
              <a:t>大量練習</a:t>
            </a:r>
            <a:endParaRPr lang="zh-CN" altLang="en-US" sz="2800" b="1">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078419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3192" y="1558266"/>
            <a:ext cx="8996020" cy="2679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156676"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3294859" y="640053"/>
            <a:ext cx="6323593" cy="461665"/>
          </a:xfrm>
          <a:prstGeom prst="rect">
            <a:avLst/>
          </a:prstGeom>
          <a:noFill/>
        </p:spPr>
        <p:txBody>
          <a:bodyPr wrap="square" rtlCol="0">
            <a:spAutoFit/>
          </a:bodyPr>
          <a:lstStyle/>
          <a:p>
            <a:pPr algn="dist"/>
            <a:r>
              <a:rPr lang="zh-TW" altLang="en-US" sz="2400">
                <a:latin typeface="微软雅黑" panose="020B0503020204020204" pitchFamily="34" charset="-122"/>
                <a:ea typeface="微软雅黑" panose="020B0503020204020204" pitchFamily="34" charset="-122"/>
              </a:rPr>
              <a:t>於是，不會再有任何題目可以難倒學生了。</a:t>
            </a:r>
            <a:endParaRPr lang="zh-CN" altLang="en-US" sz="24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57534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a:extLst>
              <a:ext uri="{FF2B5EF4-FFF2-40B4-BE49-F238E27FC236}">
                <a16:creationId xmlns:a16="http://schemas.microsoft.com/office/drawing/2014/main" id="{9379C3D4-59B6-A07C-ECC8-92B04DC6665A}"/>
              </a:ext>
            </a:extLst>
          </p:cNvPr>
          <p:cNvSpPr>
            <a:spLocks noGrp="1"/>
          </p:cNvSpPr>
          <p:nvPr>
            <p:ph type="sldNum" sz="quarter" idx="12"/>
          </p:nvPr>
        </p:nvSpPr>
        <p:spPr>
          <a:xfrm>
            <a:off x="11163743" y="5945824"/>
            <a:ext cx="642257" cy="365125"/>
          </a:xfrm>
        </p:spPr>
        <p:txBody>
          <a:bodyPr anchor="ctr">
            <a:normAutofit lnSpcReduction="10000"/>
          </a:bodyPr>
          <a:lstStyle/>
          <a:p>
            <a:pPr marL="0" marR="0" lvl="0" indent="0" defTabSz="914400" rtl="0" eaLnBrk="1" fontAlgn="auto" latinLnBrk="0" hangingPunct="1">
              <a:spcBef>
                <a:spcPts val="0"/>
              </a:spcBef>
              <a:spcAft>
                <a:spcPts val="600"/>
              </a:spcAft>
              <a:buClrTx/>
              <a:buSzTx/>
              <a:buFontTx/>
              <a:buNone/>
              <a:tabLst/>
              <a:defRPr/>
            </a:pPr>
            <a:fld id="{4BE349D6-2446-475D-9F9F-B6A9DFEA62F2}" type="slidenum">
              <a:rPr kumimoji="0" lang="zh-CN" altLang="en-US" b="1" i="0" u="none" strike="noStrike" kern="1200" cap="none" spc="0" normalizeH="0" baseline="0" noProof="0" smtClean="0">
                <a:ln>
                  <a:noFill/>
                </a:ln>
                <a:effectLst/>
                <a:uLnTx/>
                <a:uFillTx/>
              </a:rPr>
              <a:pPr marL="0" marR="0" lvl="0" indent="0" defTabSz="914400" rtl="0" eaLnBrk="1" fontAlgn="auto" latinLnBrk="0" hangingPunct="1">
                <a:spcBef>
                  <a:spcPts val="0"/>
                </a:spcBef>
                <a:spcAft>
                  <a:spcPts val="600"/>
                </a:spcAft>
                <a:buClrTx/>
                <a:buSzTx/>
                <a:buFontTx/>
                <a:buNone/>
                <a:tabLst/>
                <a:defRPr/>
              </a:pPr>
              <a:t>22</a:t>
            </a:fld>
            <a:endParaRPr kumimoji="0" lang="zh-CN" altLang="en-US" b="1" i="0" u="none" strike="noStrike" kern="1200" cap="none" spc="0" normalizeH="0" baseline="0" noProof="0">
              <a:ln>
                <a:noFill/>
              </a:ln>
              <a:effectLst/>
              <a:uLnTx/>
              <a:uFillTx/>
            </a:endParaRPr>
          </a:p>
        </p:txBody>
      </p:sp>
      <p:graphicFrame>
        <p:nvGraphicFramePr>
          <p:cNvPr id="30" name="內容版面配置區 2">
            <a:extLst>
              <a:ext uri="{FF2B5EF4-FFF2-40B4-BE49-F238E27FC236}">
                <a16:creationId xmlns:a16="http://schemas.microsoft.com/office/drawing/2014/main" id="{10CE57EC-E82F-D35A-D15B-EB8938BF53F9}"/>
              </a:ext>
            </a:extLst>
          </p:cNvPr>
          <p:cNvGraphicFramePr>
            <a:graphicFrameLocks noGrp="1"/>
          </p:cNvGraphicFramePr>
          <p:nvPr>
            <p:ph type="media" sz="quarter" idx="13"/>
          </p:nvPr>
        </p:nvGraphicFramePr>
        <p:xfrm>
          <a:off x="1046545" y="873760"/>
          <a:ext cx="9905935" cy="37211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標題 6">
            <a:extLst>
              <a:ext uri="{FF2B5EF4-FFF2-40B4-BE49-F238E27FC236}">
                <a16:creationId xmlns:a16="http://schemas.microsoft.com/office/drawing/2014/main" id="{24C53D4B-D902-4167-8289-FF02269A60BA}"/>
              </a:ext>
            </a:extLst>
          </p:cNvPr>
          <p:cNvSpPr>
            <a:spLocks noGrp="1"/>
          </p:cNvSpPr>
          <p:nvPr>
            <p:ph type="title"/>
          </p:nvPr>
        </p:nvSpPr>
        <p:spPr/>
        <p:txBody>
          <a:bodyPr/>
          <a:lstStyle/>
          <a:p>
            <a:endParaRPr lang="zh-TW" altLang="en-US"/>
          </a:p>
        </p:txBody>
      </p:sp>
    </p:spTree>
    <p:extLst>
      <p:ext uri="{BB962C8B-B14F-4D97-AF65-F5344CB8AC3E}">
        <p14:creationId xmlns:p14="http://schemas.microsoft.com/office/powerpoint/2010/main" val="18358235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0">
        <p159:morph option="byObjec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
                                            <p:graphicEl>
                                              <a:dgm id="{83963EDF-55F6-4A01-A585-879926EF8DB5}"/>
                                            </p:graphicEl>
                                          </p:spTgt>
                                        </p:tgtEl>
                                        <p:attrNameLst>
                                          <p:attrName>style.visibility</p:attrName>
                                        </p:attrNameLst>
                                      </p:cBhvr>
                                      <p:to>
                                        <p:strVal val="visible"/>
                                      </p:to>
                                    </p:set>
                                    <p:animEffect transition="in" filter="fade">
                                      <p:cBhvr>
                                        <p:cTn id="7" dur="1000"/>
                                        <p:tgtEl>
                                          <p:spTgt spid="30">
                                            <p:graphicEl>
                                              <a:dgm id="{83963EDF-55F6-4A01-A585-879926EF8DB5}"/>
                                            </p:graphicEl>
                                          </p:spTgt>
                                        </p:tgtEl>
                                      </p:cBhvr>
                                    </p:animEffect>
                                    <p:anim calcmode="lin" valueType="num">
                                      <p:cBhvr>
                                        <p:cTn id="8" dur="1000" fill="hold"/>
                                        <p:tgtEl>
                                          <p:spTgt spid="30">
                                            <p:graphicEl>
                                              <a:dgm id="{83963EDF-55F6-4A01-A585-879926EF8DB5}"/>
                                            </p:graphicEl>
                                          </p:spTgt>
                                        </p:tgtEl>
                                        <p:attrNameLst>
                                          <p:attrName>ppt_x</p:attrName>
                                        </p:attrNameLst>
                                      </p:cBhvr>
                                      <p:tavLst>
                                        <p:tav tm="0">
                                          <p:val>
                                            <p:strVal val="#ppt_x"/>
                                          </p:val>
                                        </p:tav>
                                        <p:tav tm="100000">
                                          <p:val>
                                            <p:strVal val="#ppt_x"/>
                                          </p:val>
                                        </p:tav>
                                      </p:tavLst>
                                    </p:anim>
                                    <p:anim calcmode="lin" valueType="num">
                                      <p:cBhvr>
                                        <p:cTn id="9" dur="1000" fill="hold"/>
                                        <p:tgtEl>
                                          <p:spTgt spid="30">
                                            <p:graphicEl>
                                              <a:dgm id="{83963EDF-55F6-4A01-A585-879926EF8DB5}"/>
                                            </p:graphicEl>
                                          </p:spTgt>
                                        </p:tgtEl>
                                        <p:attrNameLst>
                                          <p:attrName>ppt_y</p:attrName>
                                        </p:attrNameLst>
                                      </p:cBhvr>
                                      <p:tavLst>
                                        <p:tav tm="0">
                                          <p:val>
                                            <p:strVal val="#ppt_y+.1"/>
                                          </p:val>
                                        </p:tav>
                                        <p:tav tm="100000">
                                          <p:val>
                                            <p:strVal val="#ppt_y"/>
                                          </p:val>
                                        </p:tav>
                                      </p:tavLst>
                                    </p:anim>
                                  </p:childTnLst>
                                </p:cTn>
                              </p:par>
                              <p:par>
                                <p:cTn id="10" presetID="37" presetClass="entr" presetSubtype="0" fill="hold" grpId="0" nodeType="withEffect">
                                  <p:stCondLst>
                                    <p:cond delay="0"/>
                                  </p:stCondLst>
                                  <p:childTnLst>
                                    <p:set>
                                      <p:cBhvr>
                                        <p:cTn id="11" dur="1" fill="hold">
                                          <p:stCondLst>
                                            <p:cond delay="0"/>
                                          </p:stCondLst>
                                        </p:cTn>
                                        <p:tgtEl>
                                          <p:spTgt spid="30">
                                            <p:graphicEl>
                                              <a:dgm id="{7D0A8C1C-A705-4417-A1D6-78C8D0649ECA}"/>
                                            </p:graphicEl>
                                          </p:spTgt>
                                        </p:tgtEl>
                                        <p:attrNameLst>
                                          <p:attrName>style.visibility</p:attrName>
                                        </p:attrNameLst>
                                      </p:cBhvr>
                                      <p:to>
                                        <p:strVal val="visible"/>
                                      </p:to>
                                    </p:set>
                                    <p:animEffect transition="in" filter="fade">
                                      <p:cBhvr>
                                        <p:cTn id="12" dur="1000"/>
                                        <p:tgtEl>
                                          <p:spTgt spid="30">
                                            <p:graphicEl>
                                              <a:dgm id="{7D0A8C1C-A705-4417-A1D6-78C8D0649ECA}"/>
                                            </p:graphicEl>
                                          </p:spTgt>
                                        </p:tgtEl>
                                      </p:cBhvr>
                                    </p:animEffect>
                                    <p:anim calcmode="lin" valueType="num">
                                      <p:cBhvr>
                                        <p:cTn id="13" dur="1000" fill="hold"/>
                                        <p:tgtEl>
                                          <p:spTgt spid="30">
                                            <p:graphicEl>
                                              <a:dgm id="{7D0A8C1C-A705-4417-A1D6-78C8D0649ECA}"/>
                                            </p:graphicEl>
                                          </p:spTgt>
                                        </p:tgtEl>
                                        <p:attrNameLst>
                                          <p:attrName>ppt_x</p:attrName>
                                        </p:attrNameLst>
                                      </p:cBhvr>
                                      <p:tavLst>
                                        <p:tav tm="0">
                                          <p:val>
                                            <p:strVal val="#ppt_x"/>
                                          </p:val>
                                        </p:tav>
                                        <p:tav tm="100000">
                                          <p:val>
                                            <p:strVal val="#ppt_x"/>
                                          </p:val>
                                        </p:tav>
                                      </p:tavLst>
                                    </p:anim>
                                    <p:anim calcmode="lin" valueType="num">
                                      <p:cBhvr>
                                        <p:cTn id="14" dur="900" decel="100000" fill="hold"/>
                                        <p:tgtEl>
                                          <p:spTgt spid="30">
                                            <p:graphicEl>
                                              <a:dgm id="{7D0A8C1C-A705-4417-A1D6-78C8D0649ECA}"/>
                                            </p:graphic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30">
                                            <p:graphicEl>
                                              <a:dgm id="{7D0A8C1C-A705-4417-A1D6-78C8D0649ECA}"/>
                                            </p:graphicEl>
                                          </p:spTgt>
                                        </p:tgtEl>
                                        <p:attrNameLst>
                                          <p:attrName>ppt_y</p:attrName>
                                        </p:attrNameLst>
                                      </p:cBhvr>
                                      <p:tavLst>
                                        <p:tav tm="0">
                                          <p:val>
                                            <p:strVal val="#ppt_y-.03"/>
                                          </p:val>
                                        </p:tav>
                                        <p:tav tm="100000">
                                          <p:val>
                                            <p:strVal val="#ppt_y"/>
                                          </p:val>
                                        </p:tav>
                                      </p:tavLst>
                                    </p:anim>
                                  </p:childTnLst>
                                </p:cTn>
                              </p:par>
                              <p:par>
                                <p:cTn id="16" presetID="14" presetClass="entr" presetSubtype="10" fill="hold" grpId="0" nodeType="withEffect">
                                  <p:stCondLst>
                                    <p:cond delay="0"/>
                                  </p:stCondLst>
                                  <p:childTnLst>
                                    <p:set>
                                      <p:cBhvr>
                                        <p:cTn id="17" dur="1" fill="hold">
                                          <p:stCondLst>
                                            <p:cond delay="0"/>
                                          </p:stCondLst>
                                        </p:cTn>
                                        <p:tgtEl>
                                          <p:spTgt spid="30">
                                            <p:graphicEl>
                                              <a:dgm id="{2A6C1615-D8E4-4A3E-B19A-6F06F6AE0E5C}"/>
                                            </p:graphicEl>
                                          </p:spTgt>
                                        </p:tgtEl>
                                        <p:attrNameLst>
                                          <p:attrName>style.visibility</p:attrName>
                                        </p:attrNameLst>
                                      </p:cBhvr>
                                      <p:to>
                                        <p:strVal val="visible"/>
                                      </p:to>
                                    </p:set>
                                    <p:animEffect transition="in" filter="randombar(horizontal)">
                                      <p:cBhvr>
                                        <p:cTn id="18" dur="500"/>
                                        <p:tgtEl>
                                          <p:spTgt spid="30">
                                            <p:graphicEl>
                                              <a:dgm id="{2A6C1615-D8E4-4A3E-B19A-6F06F6AE0E5C}"/>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0">
                                            <p:graphicEl>
                                              <a:dgm id="{79CA7493-8D5A-42B7-B223-AD10CFB40CB1}"/>
                                            </p:graphicEl>
                                          </p:spTgt>
                                        </p:tgtEl>
                                        <p:attrNameLst>
                                          <p:attrName>style.visibility</p:attrName>
                                        </p:attrNameLst>
                                      </p:cBhvr>
                                      <p:to>
                                        <p:strVal val="visible"/>
                                      </p:to>
                                    </p:set>
                                    <p:animEffect transition="in" filter="randombar(horizontal)">
                                      <p:cBhvr>
                                        <p:cTn id="23" dur="500"/>
                                        <p:tgtEl>
                                          <p:spTgt spid="30">
                                            <p:graphicEl>
                                              <a:dgm id="{79CA7493-8D5A-42B7-B223-AD10CFB40CB1}"/>
                                            </p:graphicEl>
                                          </p:spTgt>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30">
                                            <p:graphicEl>
                                              <a:dgm id="{E61ECFBC-6503-47C2-8AC1-85B2FC208003}"/>
                                            </p:graphicEl>
                                          </p:spTgt>
                                        </p:tgtEl>
                                        <p:attrNameLst>
                                          <p:attrName>style.visibility</p:attrName>
                                        </p:attrNameLst>
                                      </p:cBhvr>
                                      <p:to>
                                        <p:strVal val="visible"/>
                                      </p:to>
                                    </p:set>
                                    <p:animEffect transition="in" filter="randombar(horizontal)">
                                      <p:cBhvr>
                                        <p:cTn id="26" dur="500"/>
                                        <p:tgtEl>
                                          <p:spTgt spid="30">
                                            <p:graphicEl>
                                              <a:dgm id="{E61ECFBC-6503-47C2-8AC1-85B2FC208003}"/>
                                            </p:graphicEl>
                                          </p:spTgt>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30">
                                            <p:graphicEl>
                                              <a:dgm id="{939CD591-B4A8-40B3-9523-C3C819773342}"/>
                                            </p:graphicEl>
                                          </p:spTgt>
                                        </p:tgtEl>
                                        <p:attrNameLst>
                                          <p:attrName>style.visibility</p:attrName>
                                        </p:attrNameLst>
                                      </p:cBhvr>
                                      <p:to>
                                        <p:strVal val="visible"/>
                                      </p:to>
                                    </p:set>
                                    <p:animEffect transition="in" filter="randombar(horizontal)">
                                      <p:cBhvr>
                                        <p:cTn id="29" dur="500"/>
                                        <p:tgtEl>
                                          <p:spTgt spid="30">
                                            <p:graphicEl>
                                              <a:dgm id="{939CD591-B4A8-40B3-9523-C3C819773342}"/>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30">
                                            <p:graphicEl>
                                              <a:dgm id="{ABF10034-6008-42C8-8106-BF5028F1B85F}"/>
                                            </p:graphicEl>
                                          </p:spTgt>
                                        </p:tgtEl>
                                        <p:attrNameLst>
                                          <p:attrName>style.visibility</p:attrName>
                                        </p:attrNameLst>
                                      </p:cBhvr>
                                      <p:to>
                                        <p:strVal val="visible"/>
                                      </p:to>
                                    </p:set>
                                    <p:animEffect transition="in" filter="randombar(horizontal)">
                                      <p:cBhvr>
                                        <p:cTn id="34" dur="500"/>
                                        <p:tgtEl>
                                          <p:spTgt spid="30">
                                            <p:graphicEl>
                                              <a:dgm id="{ABF10034-6008-42C8-8106-BF5028F1B85F}"/>
                                            </p:graphicEl>
                                          </p:spTgt>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30">
                                            <p:graphicEl>
                                              <a:dgm id="{5951076C-AA2F-4401-9B25-E91BF305F15A}"/>
                                            </p:graphicEl>
                                          </p:spTgt>
                                        </p:tgtEl>
                                        <p:attrNameLst>
                                          <p:attrName>style.visibility</p:attrName>
                                        </p:attrNameLst>
                                      </p:cBhvr>
                                      <p:to>
                                        <p:strVal val="visible"/>
                                      </p:to>
                                    </p:set>
                                    <p:animEffect transition="in" filter="randombar(horizontal)">
                                      <p:cBhvr>
                                        <p:cTn id="37" dur="500"/>
                                        <p:tgtEl>
                                          <p:spTgt spid="30">
                                            <p:graphicEl>
                                              <a:dgm id="{5951076C-AA2F-4401-9B25-E91BF305F15A}"/>
                                            </p:graphicEl>
                                          </p:spTgt>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30">
                                            <p:graphicEl>
                                              <a:dgm id="{58A501F3-56DC-4AF9-8031-70215C7E45C7}"/>
                                            </p:graphicEl>
                                          </p:spTgt>
                                        </p:tgtEl>
                                        <p:attrNameLst>
                                          <p:attrName>style.visibility</p:attrName>
                                        </p:attrNameLst>
                                      </p:cBhvr>
                                      <p:to>
                                        <p:strVal val="visible"/>
                                      </p:to>
                                    </p:set>
                                    <p:animEffect transition="in" filter="randombar(horizontal)">
                                      <p:cBhvr>
                                        <p:cTn id="40" dur="500"/>
                                        <p:tgtEl>
                                          <p:spTgt spid="30">
                                            <p:graphicEl>
                                              <a:dgm id="{58A501F3-56DC-4AF9-8031-70215C7E45C7}"/>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30">
                                            <p:graphicEl>
                                              <a:dgm id="{6F16EE0B-ABD2-4AD1-A379-3DE789DD2702}"/>
                                            </p:graphicEl>
                                          </p:spTgt>
                                        </p:tgtEl>
                                        <p:attrNameLst>
                                          <p:attrName>style.visibility</p:attrName>
                                        </p:attrNameLst>
                                      </p:cBhvr>
                                      <p:to>
                                        <p:strVal val="visible"/>
                                      </p:to>
                                    </p:set>
                                    <p:animEffect transition="in" filter="randombar(horizontal)">
                                      <p:cBhvr>
                                        <p:cTn id="45" dur="500"/>
                                        <p:tgtEl>
                                          <p:spTgt spid="30">
                                            <p:graphicEl>
                                              <a:dgm id="{6F16EE0B-ABD2-4AD1-A379-3DE789DD2702}"/>
                                            </p:graphicEl>
                                          </p:spTgt>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30">
                                            <p:graphicEl>
                                              <a:dgm id="{A0B62980-01FB-465D-BBFA-270FC230BB4E}"/>
                                            </p:graphicEl>
                                          </p:spTgt>
                                        </p:tgtEl>
                                        <p:attrNameLst>
                                          <p:attrName>style.visibility</p:attrName>
                                        </p:attrNameLst>
                                      </p:cBhvr>
                                      <p:to>
                                        <p:strVal val="visible"/>
                                      </p:to>
                                    </p:set>
                                    <p:animEffect transition="in" filter="randombar(horizontal)">
                                      <p:cBhvr>
                                        <p:cTn id="48" dur="500"/>
                                        <p:tgtEl>
                                          <p:spTgt spid="30">
                                            <p:graphicEl>
                                              <a:dgm id="{A0B62980-01FB-465D-BBFA-270FC230BB4E}"/>
                                            </p:graphicEl>
                                          </p:spTgt>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30">
                                            <p:graphicEl>
                                              <a:dgm id="{E9C6DE2C-4865-43A2-BAF7-54AED6F45C00}"/>
                                            </p:graphicEl>
                                          </p:spTgt>
                                        </p:tgtEl>
                                        <p:attrNameLst>
                                          <p:attrName>style.visibility</p:attrName>
                                        </p:attrNameLst>
                                      </p:cBhvr>
                                      <p:to>
                                        <p:strVal val="visible"/>
                                      </p:to>
                                    </p:set>
                                    <p:animEffect transition="in" filter="randombar(horizontal)">
                                      <p:cBhvr>
                                        <p:cTn id="51" dur="500"/>
                                        <p:tgtEl>
                                          <p:spTgt spid="30">
                                            <p:graphicEl>
                                              <a:dgm id="{E9C6DE2C-4865-43A2-BAF7-54AED6F45C0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0" grpId="0" uiExpand="1">
        <p:bldSub>
          <a:bldDgm bld="lvl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a:extLst>
              <a:ext uri="{FF2B5EF4-FFF2-40B4-BE49-F238E27FC236}">
                <a16:creationId xmlns:a16="http://schemas.microsoft.com/office/drawing/2014/main" id="{3A7DEED0-3018-FC90-C3C9-CB570D816FBF}"/>
              </a:ext>
            </a:extLst>
          </p:cNvPr>
          <p:cNvSpPr>
            <a:spLocks noGrp="1"/>
          </p:cNvSpPr>
          <p:nvPr>
            <p:ph type="sldNum" sz="quarter" idx="12"/>
          </p:nvPr>
        </p:nvSpPr>
        <p:spPr>
          <a:xfrm>
            <a:off x="11163743" y="5945824"/>
            <a:ext cx="642257" cy="365125"/>
          </a:xfrm>
        </p:spPr>
        <p:txBody>
          <a:bodyPr anchor="ctr">
            <a:normAutofit lnSpcReduction="10000"/>
          </a:bodyPr>
          <a:lstStyle/>
          <a:p>
            <a:pPr marL="0" marR="0" lvl="0" indent="0" defTabSz="914400" rtl="0" eaLnBrk="1" fontAlgn="auto" latinLnBrk="0" hangingPunct="1">
              <a:spcBef>
                <a:spcPts val="0"/>
              </a:spcBef>
              <a:spcAft>
                <a:spcPts val="600"/>
              </a:spcAft>
              <a:buClrTx/>
              <a:buSzTx/>
              <a:buFontTx/>
              <a:buNone/>
              <a:tabLst/>
              <a:defRPr/>
            </a:pPr>
            <a:fld id="{4BE349D6-2446-475D-9F9F-B6A9DFEA62F2}" type="slidenum">
              <a:rPr kumimoji="0" lang="zh-CN" altLang="en-US" b="1" i="0" u="none" strike="noStrike" kern="1200" cap="none" spc="0" normalizeH="0" baseline="0" noProof="0" smtClean="0">
                <a:ln>
                  <a:noFill/>
                </a:ln>
                <a:effectLst/>
                <a:uLnTx/>
                <a:uFillTx/>
              </a:rPr>
              <a:pPr marL="0" marR="0" lvl="0" indent="0" defTabSz="914400" rtl="0" eaLnBrk="1" fontAlgn="auto" latinLnBrk="0" hangingPunct="1">
                <a:spcBef>
                  <a:spcPts val="0"/>
                </a:spcBef>
                <a:spcAft>
                  <a:spcPts val="600"/>
                </a:spcAft>
                <a:buClrTx/>
                <a:buSzTx/>
                <a:buFontTx/>
                <a:buNone/>
                <a:tabLst/>
                <a:defRPr/>
              </a:pPr>
              <a:t>23</a:t>
            </a:fld>
            <a:endParaRPr kumimoji="0" lang="zh-CN" altLang="en-US" b="1" i="0" u="none" strike="noStrike" kern="1200" cap="none" spc="0" normalizeH="0" baseline="0" noProof="0">
              <a:ln>
                <a:noFill/>
              </a:ln>
              <a:effectLst/>
              <a:uLnTx/>
              <a:uFillTx/>
            </a:endParaRPr>
          </a:p>
        </p:txBody>
      </p:sp>
      <p:sp>
        <p:nvSpPr>
          <p:cNvPr id="2" name="標題 1">
            <a:extLst>
              <a:ext uri="{FF2B5EF4-FFF2-40B4-BE49-F238E27FC236}">
                <a16:creationId xmlns:a16="http://schemas.microsoft.com/office/drawing/2014/main" id="{5DA18D4C-7212-09F3-7FB7-22A76B956FD8}"/>
              </a:ext>
            </a:extLst>
          </p:cNvPr>
          <p:cNvSpPr>
            <a:spLocks noGrp="1"/>
          </p:cNvSpPr>
          <p:nvPr>
            <p:ph type="title"/>
          </p:nvPr>
        </p:nvSpPr>
        <p:spPr>
          <a:xfrm rot="21180000">
            <a:off x="49565" y="320828"/>
            <a:ext cx="5585677" cy="1315266"/>
          </a:xfrm>
        </p:spPr>
        <p:txBody>
          <a:bodyPr anchor="ctr">
            <a:normAutofit/>
          </a:bodyPr>
          <a:lstStyle/>
          <a:p>
            <a:r>
              <a:rPr lang="zh-TW" altLang="en-US" sz="4000"/>
              <a:t>他們的依據是什麼？</a:t>
            </a:r>
          </a:p>
        </p:txBody>
      </p:sp>
      <p:sp>
        <p:nvSpPr>
          <p:cNvPr id="39" name="內容版面配置區 2">
            <a:extLst>
              <a:ext uri="{FF2B5EF4-FFF2-40B4-BE49-F238E27FC236}">
                <a16:creationId xmlns:a16="http://schemas.microsoft.com/office/drawing/2014/main" id="{CBD5E3E2-30A8-26F8-831C-E4E8ABD1DBC2}"/>
              </a:ext>
            </a:extLst>
          </p:cNvPr>
          <p:cNvSpPr>
            <a:spLocks noGrp="1"/>
          </p:cNvSpPr>
          <p:nvPr>
            <p:ph type="body" sz="quarter" idx="13"/>
          </p:nvPr>
        </p:nvSpPr>
        <p:spPr>
          <a:xfrm>
            <a:off x="2451300" y="1535749"/>
            <a:ext cx="9354700" cy="4905692"/>
          </a:xfrm>
        </p:spPr>
        <p:txBody>
          <a:bodyPr lIns="91440" tIns="45720" rIns="91440" bIns="45720" rtlCol="0" anchor="ctr">
            <a:normAutofit fontScale="92500" lnSpcReduction="20000"/>
          </a:bodyPr>
          <a:lstStyle/>
          <a:p>
            <a:pPr marL="457200" indent="-457200" algn="l">
              <a:lnSpc>
                <a:spcPct val="150000"/>
              </a:lnSpc>
              <a:buFont typeface="Wingdings" panose="05000000000000000000" pitchFamily="2" charset="2"/>
              <a:buChar char="l"/>
            </a:pPr>
            <a:r>
              <a:rPr lang="en-US" altLang="zh-TW" sz="3200">
                <a:latin typeface="Microsoft JhengHei UI"/>
                <a:ea typeface="Microsoft JhengHei UI"/>
              </a:rPr>
              <a:t>12</a:t>
            </a:r>
            <a:r>
              <a:rPr lang="zh-TW" altLang="en-US" sz="3200">
                <a:latin typeface="Microsoft JhengHei UI"/>
                <a:ea typeface="Microsoft JhengHei UI"/>
              </a:rPr>
              <a:t>歲，因為</a:t>
            </a:r>
            <a:r>
              <a:rPr lang="en-US" altLang="zh-TW" sz="3200">
                <a:latin typeface="Microsoft JhengHei UI"/>
                <a:ea typeface="Microsoft JhengHei UI"/>
              </a:rPr>
              <a:t>12</a:t>
            </a:r>
            <a:r>
              <a:rPr lang="zh-TW" altLang="en-US" sz="3200">
                <a:latin typeface="Microsoft JhengHei UI"/>
                <a:ea typeface="Microsoft JhengHei UI"/>
              </a:rPr>
              <a:t>歲適合當牧羊人。</a:t>
            </a:r>
            <a:endParaRPr lang="en-US" altLang="zh-TW" sz="3200">
              <a:latin typeface="Microsoft JhengHei UI"/>
              <a:ea typeface="Microsoft JhengHei UI"/>
            </a:endParaRPr>
          </a:p>
          <a:p>
            <a:pPr marL="457200" indent="-457200" algn="l">
              <a:lnSpc>
                <a:spcPct val="150000"/>
              </a:lnSpc>
              <a:buFont typeface="Wingdings" panose="05000000000000000000" pitchFamily="2" charset="2"/>
              <a:buChar char="l"/>
            </a:pPr>
            <a:r>
              <a:rPr lang="en-US" altLang="zh-TW" sz="3200">
                <a:latin typeface="Microsoft JhengHei UI"/>
                <a:ea typeface="Microsoft JhengHei UI"/>
              </a:rPr>
              <a:t>40</a:t>
            </a:r>
            <a:r>
              <a:rPr lang="zh-TW" altLang="en-US" sz="3200">
                <a:latin typeface="Microsoft JhengHei UI"/>
                <a:ea typeface="Microsoft JhengHei UI"/>
              </a:rPr>
              <a:t>歲，因為我覺得這麼多隻羊，</a:t>
            </a:r>
            <a:r>
              <a:rPr lang="zh-TW" altLang="en-US" sz="3200">
                <a:solidFill>
                  <a:srgbClr val="FF0000"/>
                </a:solidFill>
                <a:latin typeface="Microsoft JhengHei UI"/>
                <a:ea typeface="Microsoft JhengHei UI"/>
              </a:rPr>
              <a:t>因該</a:t>
            </a:r>
            <a:r>
              <a:rPr lang="zh-TW" altLang="en-US" sz="3200">
                <a:latin typeface="Microsoft JhengHei UI"/>
                <a:ea typeface="Microsoft JhengHei UI"/>
              </a:rPr>
              <a:t>是比較大的人在養。</a:t>
            </a:r>
            <a:endParaRPr lang="en-US" altLang="zh-TW" sz="3200">
              <a:latin typeface="Microsoft JhengHei UI"/>
              <a:ea typeface="Microsoft JhengHei UI"/>
            </a:endParaRPr>
          </a:p>
          <a:p>
            <a:pPr marL="457200" indent="-457200" algn="l">
              <a:lnSpc>
                <a:spcPct val="150000"/>
              </a:lnSpc>
              <a:buFont typeface="Wingdings" panose="05000000000000000000" pitchFamily="2" charset="2"/>
              <a:buChar char="l"/>
            </a:pPr>
            <a:r>
              <a:rPr lang="en-US" altLang="zh-TW" sz="3200">
                <a:latin typeface="Microsoft JhengHei UI"/>
                <a:ea typeface="Microsoft JhengHei UI"/>
              </a:rPr>
              <a:t>55</a:t>
            </a:r>
            <a:r>
              <a:rPr lang="zh-TW" altLang="en-US" sz="3200">
                <a:latin typeface="Microsoft JhengHei UI"/>
                <a:ea typeface="Microsoft JhengHei UI"/>
              </a:rPr>
              <a:t>歲，因為老人才需要保暖，動物的毛可以保暖。</a:t>
            </a:r>
            <a:endParaRPr lang="en-US" altLang="zh-TW" sz="3200">
              <a:latin typeface="Microsoft JhengHei UI"/>
              <a:ea typeface="Microsoft JhengHei UI"/>
            </a:endParaRPr>
          </a:p>
          <a:p>
            <a:pPr marL="457200" indent="-457200" algn="l">
              <a:lnSpc>
                <a:spcPct val="150000"/>
              </a:lnSpc>
              <a:buFont typeface="Wingdings" panose="05000000000000000000" pitchFamily="2" charset="2"/>
              <a:buChar char="l"/>
            </a:pPr>
            <a:r>
              <a:rPr lang="zh-TW" altLang="en-US" sz="3200">
                <a:latin typeface="Microsoft JhengHei UI"/>
                <a:ea typeface="Microsoft JhengHei UI"/>
              </a:rPr>
              <a:t>一位牧羊人年紀</a:t>
            </a:r>
            <a:r>
              <a:rPr lang="zh-TW" altLang="en-US" sz="3200">
                <a:solidFill>
                  <a:srgbClr val="FF0000"/>
                </a:solidFill>
                <a:latin typeface="Microsoft JhengHei UI"/>
                <a:ea typeface="Microsoft JhengHei UI"/>
              </a:rPr>
              <a:t>應刻</a:t>
            </a:r>
            <a:r>
              <a:rPr lang="zh-TW" altLang="en-US" sz="3200">
                <a:latin typeface="Microsoft JhengHei UI"/>
                <a:ea typeface="Microsoft JhengHei UI"/>
              </a:rPr>
              <a:t>比較大，但他還有養</a:t>
            </a:r>
            <a:r>
              <a:rPr lang="en-US" altLang="zh-TW" sz="3200">
                <a:latin typeface="Microsoft JhengHei UI"/>
                <a:ea typeface="Microsoft JhengHei UI"/>
              </a:rPr>
              <a:t>5</a:t>
            </a:r>
            <a:r>
              <a:rPr lang="zh-TW" altLang="en-US" sz="3200">
                <a:latin typeface="Microsoft JhengHei UI"/>
                <a:ea typeface="Microsoft JhengHei UI"/>
              </a:rPr>
              <a:t>隻狗來保護他，所以我覺得</a:t>
            </a:r>
            <a:r>
              <a:rPr lang="zh-TW" altLang="en-US" sz="3200">
                <a:solidFill>
                  <a:srgbClr val="FF0000"/>
                </a:solidFill>
                <a:latin typeface="Microsoft JhengHei UI"/>
                <a:ea typeface="Microsoft JhengHei UI"/>
              </a:rPr>
              <a:t>應刻</a:t>
            </a:r>
            <a:r>
              <a:rPr lang="zh-TW" altLang="en-US" sz="3200">
                <a:latin typeface="Microsoft JhengHei UI"/>
                <a:ea typeface="Microsoft JhengHei UI"/>
              </a:rPr>
              <a:t>是</a:t>
            </a:r>
            <a:r>
              <a:rPr lang="en-US" altLang="zh-TW" sz="3200">
                <a:latin typeface="Microsoft JhengHei UI"/>
                <a:ea typeface="Microsoft JhengHei UI"/>
              </a:rPr>
              <a:t>75</a:t>
            </a:r>
            <a:r>
              <a:rPr lang="zh-TW" altLang="en-US" sz="3200">
                <a:latin typeface="Microsoft JhengHei UI"/>
                <a:ea typeface="Microsoft JhengHei UI"/>
              </a:rPr>
              <a:t>歲。</a:t>
            </a:r>
            <a:endParaRPr lang="en-US" altLang="zh-TW" sz="3200">
              <a:latin typeface="Microsoft JhengHei UI"/>
              <a:ea typeface="Microsoft JhengHei UI"/>
            </a:endParaRPr>
          </a:p>
          <a:p>
            <a:pPr marL="457200" indent="-457200" algn="l">
              <a:lnSpc>
                <a:spcPct val="150000"/>
              </a:lnSpc>
              <a:buFont typeface="Wingdings" panose="05000000000000000000" pitchFamily="2" charset="2"/>
              <a:buChar char="l"/>
            </a:pPr>
            <a:r>
              <a:rPr lang="en-US" altLang="zh-TW" sz="3200">
                <a:latin typeface="Microsoft JhengHei UI"/>
                <a:ea typeface="Microsoft JhengHei UI"/>
              </a:rPr>
              <a:t>75</a:t>
            </a:r>
            <a:r>
              <a:rPr lang="zh-TW" altLang="en-US" sz="3200">
                <a:latin typeface="Microsoft JhengHei UI"/>
                <a:ea typeface="Microsoft JhengHei UI"/>
              </a:rPr>
              <a:t>歲；因為一隻狗差不多是</a:t>
            </a:r>
            <a:r>
              <a:rPr lang="en-US" altLang="zh-TW" sz="3200">
                <a:latin typeface="Microsoft JhengHei UI"/>
                <a:ea typeface="Microsoft JhengHei UI"/>
              </a:rPr>
              <a:t>15</a:t>
            </a:r>
            <a:r>
              <a:rPr lang="zh-TW" altLang="en-US" sz="3200">
                <a:latin typeface="Microsoft JhengHei UI"/>
                <a:ea typeface="Microsoft JhengHei UI"/>
              </a:rPr>
              <a:t>歲他有</a:t>
            </a:r>
            <a:r>
              <a:rPr lang="en-US" altLang="zh-TW" sz="3200">
                <a:latin typeface="Microsoft JhengHei UI"/>
                <a:ea typeface="Microsoft JhengHei UI"/>
              </a:rPr>
              <a:t>5</a:t>
            </a:r>
            <a:r>
              <a:rPr lang="zh-TW" altLang="en-US" sz="3200">
                <a:latin typeface="Microsoft JhengHei UI"/>
                <a:ea typeface="Microsoft JhengHei UI"/>
              </a:rPr>
              <a:t>隻狗。</a:t>
            </a:r>
          </a:p>
        </p:txBody>
      </p:sp>
    </p:spTree>
    <p:extLst>
      <p:ext uri="{BB962C8B-B14F-4D97-AF65-F5344CB8AC3E}">
        <p14:creationId xmlns:p14="http://schemas.microsoft.com/office/powerpoint/2010/main" val="31103181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0">
        <p159:morph option="byObjec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9">
                                            <p:txEl>
                                              <p:pRg st="0" end="0"/>
                                            </p:txEl>
                                          </p:spTgt>
                                        </p:tgtEl>
                                        <p:attrNameLst>
                                          <p:attrName>style.visibility</p:attrName>
                                        </p:attrNameLst>
                                      </p:cBhvr>
                                      <p:to>
                                        <p:strVal val="visible"/>
                                      </p:to>
                                    </p:set>
                                    <p:animEffect transition="in" filter="fade">
                                      <p:cBhvr>
                                        <p:cTn id="7" dur="1000"/>
                                        <p:tgtEl>
                                          <p:spTgt spid="39">
                                            <p:txEl>
                                              <p:pRg st="0" end="0"/>
                                            </p:txEl>
                                          </p:spTgt>
                                        </p:tgtEl>
                                      </p:cBhvr>
                                    </p:animEffect>
                                    <p:anim calcmode="lin" valueType="num">
                                      <p:cBhvr>
                                        <p:cTn id="8" dur="1000" fill="hold"/>
                                        <p:tgtEl>
                                          <p:spTgt spid="3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9">
                                            <p:txEl>
                                              <p:pRg st="1" end="1"/>
                                            </p:txEl>
                                          </p:spTgt>
                                        </p:tgtEl>
                                        <p:attrNameLst>
                                          <p:attrName>style.visibility</p:attrName>
                                        </p:attrNameLst>
                                      </p:cBhvr>
                                      <p:to>
                                        <p:strVal val="visible"/>
                                      </p:to>
                                    </p:set>
                                    <p:animEffect transition="in" filter="fade">
                                      <p:cBhvr>
                                        <p:cTn id="14" dur="1000"/>
                                        <p:tgtEl>
                                          <p:spTgt spid="39">
                                            <p:txEl>
                                              <p:pRg st="1" end="1"/>
                                            </p:txEl>
                                          </p:spTgt>
                                        </p:tgtEl>
                                      </p:cBhvr>
                                    </p:animEffect>
                                    <p:anim calcmode="lin" valueType="num">
                                      <p:cBhvr>
                                        <p:cTn id="15" dur="1000" fill="hold"/>
                                        <p:tgtEl>
                                          <p:spTgt spid="3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9">
                                            <p:txEl>
                                              <p:pRg st="2" end="2"/>
                                            </p:txEl>
                                          </p:spTgt>
                                        </p:tgtEl>
                                        <p:attrNameLst>
                                          <p:attrName>style.visibility</p:attrName>
                                        </p:attrNameLst>
                                      </p:cBhvr>
                                      <p:to>
                                        <p:strVal val="visible"/>
                                      </p:to>
                                    </p:set>
                                    <p:animEffect transition="in" filter="fade">
                                      <p:cBhvr>
                                        <p:cTn id="21" dur="1000"/>
                                        <p:tgtEl>
                                          <p:spTgt spid="39">
                                            <p:txEl>
                                              <p:pRg st="2" end="2"/>
                                            </p:txEl>
                                          </p:spTgt>
                                        </p:tgtEl>
                                      </p:cBhvr>
                                    </p:animEffect>
                                    <p:anim calcmode="lin" valueType="num">
                                      <p:cBhvr>
                                        <p:cTn id="22" dur="100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9">
                                            <p:txEl>
                                              <p:pRg st="3" end="3"/>
                                            </p:txEl>
                                          </p:spTgt>
                                        </p:tgtEl>
                                        <p:attrNameLst>
                                          <p:attrName>style.visibility</p:attrName>
                                        </p:attrNameLst>
                                      </p:cBhvr>
                                      <p:to>
                                        <p:strVal val="visible"/>
                                      </p:to>
                                    </p:set>
                                    <p:animEffect transition="in" filter="fade">
                                      <p:cBhvr>
                                        <p:cTn id="28" dur="1000"/>
                                        <p:tgtEl>
                                          <p:spTgt spid="39">
                                            <p:txEl>
                                              <p:pRg st="3" end="3"/>
                                            </p:txEl>
                                          </p:spTgt>
                                        </p:tgtEl>
                                      </p:cBhvr>
                                    </p:animEffect>
                                    <p:anim calcmode="lin" valueType="num">
                                      <p:cBhvr>
                                        <p:cTn id="29" dur="1000" fill="hold"/>
                                        <p:tgtEl>
                                          <p:spTgt spid="3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9">
                                            <p:txEl>
                                              <p:pRg st="4" end="4"/>
                                            </p:txEl>
                                          </p:spTgt>
                                        </p:tgtEl>
                                        <p:attrNameLst>
                                          <p:attrName>style.visibility</p:attrName>
                                        </p:attrNameLst>
                                      </p:cBhvr>
                                      <p:to>
                                        <p:strVal val="visible"/>
                                      </p:to>
                                    </p:set>
                                    <p:animEffect transition="in" filter="fade">
                                      <p:cBhvr>
                                        <p:cTn id="35" dur="1000"/>
                                        <p:tgtEl>
                                          <p:spTgt spid="39">
                                            <p:txEl>
                                              <p:pRg st="4" end="4"/>
                                            </p:txEl>
                                          </p:spTgt>
                                        </p:tgtEl>
                                      </p:cBhvr>
                                    </p:animEffect>
                                    <p:anim calcmode="lin" valueType="num">
                                      <p:cBhvr>
                                        <p:cTn id="36" dur="1000" fill="hold"/>
                                        <p:tgtEl>
                                          <p:spTgt spid="3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8E1A5CD8-C935-FC17-B34A-BA0610659A40}"/>
              </a:ext>
            </a:extLst>
          </p:cNvPr>
          <p:cNvSpPr>
            <a:spLocks noGrp="1"/>
          </p:cNvSpPr>
          <p:nvPr>
            <p:ph idx="1"/>
          </p:nvPr>
        </p:nvSpPr>
        <p:spPr>
          <a:xfrm>
            <a:off x="838200" y="640080"/>
            <a:ext cx="10515600" cy="5670869"/>
          </a:xfrm>
        </p:spPr>
        <p:txBody>
          <a:bodyPr>
            <a:normAutofit lnSpcReduction="10000"/>
          </a:bodyPr>
          <a:lstStyle/>
          <a:p>
            <a:pPr marL="0" indent="0">
              <a:buNone/>
            </a:pPr>
            <a:r>
              <a:rPr lang="zh-TW" altLang="en-US"/>
              <a:t>★</a:t>
            </a:r>
            <a:r>
              <a:rPr lang="en-US" altLang="zh-TW" sz="3200"/>
              <a:t>25</a:t>
            </a:r>
            <a:r>
              <a:rPr lang="zh-TW" altLang="en-US" sz="3200"/>
              <a:t>歲。因為找</a:t>
            </a:r>
            <a:r>
              <a:rPr lang="en-US" altLang="zh-TW" sz="3200"/>
              <a:t>125</a:t>
            </a:r>
            <a:r>
              <a:rPr lang="zh-TW" altLang="en-US" sz="3200"/>
              <a:t>和</a:t>
            </a:r>
            <a:r>
              <a:rPr lang="en-US" altLang="zh-TW" sz="3200"/>
              <a:t>5</a:t>
            </a:r>
            <a:r>
              <a:rPr lang="zh-TW" altLang="en-US" sz="3200"/>
              <a:t>的</a:t>
            </a:r>
            <a:r>
              <a:rPr lang="zh-TW" altLang="en-US" sz="3200">
                <a:solidFill>
                  <a:srgbClr val="FF0000"/>
                </a:solidFill>
              </a:rPr>
              <a:t>公因數</a:t>
            </a:r>
            <a:r>
              <a:rPr lang="zh-TW" altLang="en-US" sz="3200"/>
              <a:t>。</a:t>
            </a:r>
            <a:endParaRPr lang="en-US" altLang="zh-TW" sz="3200"/>
          </a:p>
          <a:p>
            <a:pPr marL="0" indent="0">
              <a:buNone/>
            </a:pPr>
            <a:endParaRPr lang="en-US" altLang="zh-TW"/>
          </a:p>
          <a:p>
            <a:pPr marL="0" indent="0">
              <a:buNone/>
            </a:pPr>
            <a:r>
              <a:rPr lang="zh-TW" altLang="en-US"/>
              <a:t>★</a:t>
            </a:r>
            <a:r>
              <a:rPr lang="en-US" altLang="zh-TW" sz="3200"/>
              <a:t>125</a:t>
            </a:r>
            <a:r>
              <a:rPr lang="zh-TW" altLang="en-US" sz="3200"/>
              <a:t>隻羊和</a:t>
            </a:r>
            <a:r>
              <a:rPr lang="en-US" altLang="zh-TW" sz="3200"/>
              <a:t>5</a:t>
            </a:r>
            <a:r>
              <a:rPr lang="zh-TW" altLang="en-US" sz="3200"/>
              <a:t>隻狗，平均，就等於</a:t>
            </a:r>
            <a:r>
              <a:rPr lang="en-US" altLang="zh-TW" sz="3200"/>
              <a:t>75</a:t>
            </a:r>
            <a:r>
              <a:rPr lang="zh-TW" altLang="en-US" sz="3200"/>
              <a:t>歲。</a:t>
            </a:r>
            <a:endParaRPr lang="en-US" altLang="zh-TW" sz="3200"/>
          </a:p>
          <a:p>
            <a:pPr marL="0" indent="0">
              <a:buNone/>
            </a:pPr>
            <a:r>
              <a:rPr lang="en-US" altLang="zh-TW"/>
              <a:t>     5  </a:t>
            </a:r>
            <a:r>
              <a:rPr lang="en-US" altLang="zh-TW">
                <a:solidFill>
                  <a:srgbClr val="FF0000"/>
                </a:solidFill>
              </a:rPr>
              <a:t>125      5                       </a:t>
            </a:r>
            <a:r>
              <a:rPr lang="en-US" altLang="zh-TW" sz="3200"/>
              <a:t>25*5=75</a:t>
            </a:r>
            <a:endParaRPr lang="en-US" altLang="zh-TW"/>
          </a:p>
          <a:p>
            <a:pPr marL="0" indent="0">
              <a:buNone/>
            </a:pPr>
            <a:r>
              <a:rPr lang="en-US" altLang="zh-TW"/>
              <a:t>	  25      1</a:t>
            </a:r>
          </a:p>
          <a:p>
            <a:pPr marL="0" indent="0">
              <a:buNone/>
            </a:pPr>
            <a:endParaRPr lang="en-US" altLang="zh-TW"/>
          </a:p>
          <a:p>
            <a:pPr marL="0" indent="0">
              <a:buNone/>
            </a:pPr>
            <a:r>
              <a:rPr lang="zh-TW" altLang="en-US"/>
              <a:t>★</a:t>
            </a:r>
            <a:r>
              <a:rPr lang="zh-TW" altLang="en-US" sz="3200"/>
              <a:t>牧羊人今年</a:t>
            </a:r>
            <a:r>
              <a:rPr lang="en-US" altLang="zh-TW" sz="3200"/>
              <a:t>25</a:t>
            </a:r>
            <a:r>
              <a:rPr lang="zh-TW" altLang="en-US" sz="3200"/>
              <a:t>歲</a:t>
            </a:r>
            <a:endParaRPr lang="en-US" altLang="zh-TW" sz="3200"/>
          </a:p>
          <a:p>
            <a:pPr marL="0" indent="0">
              <a:buNone/>
            </a:pPr>
            <a:r>
              <a:rPr lang="en-US" altLang="zh-TW" sz="3200"/>
              <a:t>125</a:t>
            </a:r>
            <a:r>
              <a:rPr lang="en-US" altLang="zh-TW" sz="3200">
                <a:solidFill>
                  <a:srgbClr val="FF0000"/>
                </a:solidFill>
              </a:rPr>
              <a:t>÷</a:t>
            </a:r>
            <a:r>
              <a:rPr lang="en-US" altLang="zh-TW" sz="3200"/>
              <a:t>5=25</a:t>
            </a:r>
          </a:p>
          <a:p>
            <a:pPr marL="0" indent="0">
              <a:buNone/>
            </a:pPr>
            <a:r>
              <a:rPr lang="zh-TW" altLang="en-US" sz="3200"/>
              <a:t>只有兩個數  </a:t>
            </a:r>
            <a:r>
              <a:rPr lang="en-US" altLang="zh-TW" sz="3200"/>
              <a:t>125</a:t>
            </a:r>
            <a:r>
              <a:rPr lang="zh-TW" altLang="en-US" sz="3200">
                <a:solidFill>
                  <a:srgbClr val="FF0000"/>
                </a:solidFill>
              </a:rPr>
              <a:t>＋</a:t>
            </a:r>
            <a:r>
              <a:rPr lang="en-US" altLang="zh-TW" sz="3200"/>
              <a:t>5=130</a:t>
            </a:r>
            <a:r>
              <a:rPr lang="zh-TW" altLang="en-US" sz="3200"/>
              <a:t>（</a:t>
            </a:r>
            <a:r>
              <a:rPr lang="en-US" altLang="zh-TW" sz="3200"/>
              <a:t>old</a:t>
            </a:r>
            <a:r>
              <a:rPr lang="zh-TW" altLang="en-US" sz="3200"/>
              <a:t>）</a:t>
            </a:r>
            <a:endParaRPr lang="en-US" altLang="zh-TW" sz="3200"/>
          </a:p>
          <a:p>
            <a:pPr marL="0" indent="0">
              <a:buNone/>
            </a:pPr>
            <a:r>
              <a:rPr lang="en-US" altLang="zh-TW" sz="3200"/>
              <a:t>                      125</a:t>
            </a:r>
            <a:r>
              <a:rPr lang="zh-TW" altLang="en-US" sz="3200">
                <a:solidFill>
                  <a:srgbClr val="FF0000"/>
                </a:solidFill>
              </a:rPr>
              <a:t>－</a:t>
            </a:r>
            <a:r>
              <a:rPr lang="en-US" altLang="zh-TW" sz="3200"/>
              <a:t>5=120</a:t>
            </a:r>
            <a:r>
              <a:rPr lang="zh-TW" altLang="en-US" sz="3200"/>
              <a:t>（</a:t>
            </a:r>
            <a:r>
              <a:rPr lang="en-US" altLang="zh-TW" sz="3200"/>
              <a:t>old</a:t>
            </a:r>
            <a:r>
              <a:rPr lang="zh-TW" altLang="en-US" sz="3200"/>
              <a:t>）</a:t>
            </a:r>
            <a:endParaRPr lang="en-US" altLang="zh-TW" sz="3200"/>
          </a:p>
          <a:p>
            <a:pPr marL="0" indent="0">
              <a:buNone/>
            </a:pPr>
            <a:r>
              <a:rPr lang="en-US" altLang="zh-TW" sz="3200"/>
              <a:t>                      125 </a:t>
            </a:r>
            <a:r>
              <a:rPr lang="en-US" altLang="zh-TW" sz="3200">
                <a:solidFill>
                  <a:srgbClr val="FF0000"/>
                </a:solidFill>
              </a:rPr>
              <a:t>×</a:t>
            </a:r>
            <a:r>
              <a:rPr lang="en-US" altLang="zh-TW" sz="3200"/>
              <a:t>5=625</a:t>
            </a:r>
            <a:r>
              <a:rPr lang="zh-TW" altLang="en-US" sz="3200"/>
              <a:t>（</a:t>
            </a:r>
            <a:r>
              <a:rPr lang="en-US" altLang="zh-TW" sz="3200"/>
              <a:t>old</a:t>
            </a:r>
            <a:r>
              <a:rPr lang="zh-TW" altLang="en-US" sz="3200"/>
              <a:t>）</a:t>
            </a:r>
            <a:endParaRPr lang="en-US" altLang="zh-TW" sz="3200"/>
          </a:p>
          <a:p>
            <a:pPr marL="0" indent="0">
              <a:buNone/>
            </a:pPr>
            <a:endParaRPr lang="zh-TW" altLang="en-US"/>
          </a:p>
        </p:txBody>
      </p:sp>
      <p:sp>
        <p:nvSpPr>
          <p:cNvPr id="5" name="投影片編號版面配置區 4">
            <a:extLst>
              <a:ext uri="{FF2B5EF4-FFF2-40B4-BE49-F238E27FC236}">
                <a16:creationId xmlns:a16="http://schemas.microsoft.com/office/drawing/2014/main" id="{26D57EFE-3079-3D58-0A85-6893AD2447EB}"/>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4BE349D6-2446-475D-9F9F-B6A9DFEA62F2}" type="slidenum">
              <a:rPr kumimoji="0" lang="zh-CN" altLang="en-US" sz="1600" b="1" i="0" u="none" strike="noStrike" kern="1200" cap="none" spc="0" normalizeH="0" baseline="0" noProof="0" smtClean="0">
                <a:ln>
                  <a:noFill/>
                </a:ln>
                <a:solidFill>
                  <a:prstClr val="white"/>
                </a:solidFill>
                <a:effectLst/>
                <a:uLnTx/>
                <a:uFillTx/>
                <a:latin typeface="Microsoft JhengHei UI" panose="020B0604030504040204" pitchFamily="34" charset="-120"/>
                <a:ea typeface="Microsoft JhengHei UI" panose="020B0604030504040204" pitchFamily="34" charset="-120"/>
                <a:cs typeface="+mn-cs"/>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zh-CN" altLang="en-US" sz="1600" b="1" i="0" u="none" strike="noStrike" kern="1200" cap="none" spc="0" normalizeH="0" baseline="0" noProof="0">
              <a:ln>
                <a:noFill/>
              </a:ln>
              <a:solidFill>
                <a:prstClr val="white"/>
              </a:solidFill>
              <a:effectLst/>
              <a:uLnTx/>
              <a:uFillTx/>
              <a:latin typeface="Microsoft JhengHei UI" panose="020B0604030504040204" pitchFamily="34" charset="-120"/>
              <a:ea typeface="Microsoft JhengHei UI" panose="020B0604030504040204" pitchFamily="34" charset="-120"/>
              <a:cs typeface="+mn-cs"/>
            </a:endParaRPr>
          </a:p>
        </p:txBody>
      </p:sp>
      <p:grpSp>
        <p:nvGrpSpPr>
          <p:cNvPr id="2" name="群組 1">
            <a:extLst>
              <a:ext uri="{FF2B5EF4-FFF2-40B4-BE49-F238E27FC236}">
                <a16:creationId xmlns:a16="http://schemas.microsoft.com/office/drawing/2014/main" id="{FC345B1F-D816-7149-B79E-6308939E795C}"/>
              </a:ext>
            </a:extLst>
          </p:cNvPr>
          <p:cNvGrpSpPr/>
          <p:nvPr/>
        </p:nvGrpSpPr>
        <p:grpSpPr>
          <a:xfrm>
            <a:off x="1699105" y="2116182"/>
            <a:ext cx="1950720" cy="436880"/>
            <a:chOff x="1750423" y="1680754"/>
            <a:chExt cx="1950720" cy="436880"/>
          </a:xfrm>
        </p:grpSpPr>
        <p:cxnSp>
          <p:nvCxnSpPr>
            <p:cNvPr id="7" name="直線接點 6">
              <a:extLst>
                <a:ext uri="{FF2B5EF4-FFF2-40B4-BE49-F238E27FC236}">
                  <a16:creationId xmlns:a16="http://schemas.microsoft.com/office/drawing/2014/main" id="{7189C21C-2A1A-B24E-D4F7-A9F312BF6C99}"/>
                </a:ext>
              </a:extLst>
            </p:cNvPr>
            <p:cNvCxnSpPr/>
            <p:nvPr/>
          </p:nvCxnSpPr>
          <p:spPr>
            <a:xfrm>
              <a:off x="1750423" y="1680754"/>
              <a:ext cx="0" cy="43688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9" name="直線接點 8">
              <a:extLst>
                <a:ext uri="{FF2B5EF4-FFF2-40B4-BE49-F238E27FC236}">
                  <a16:creationId xmlns:a16="http://schemas.microsoft.com/office/drawing/2014/main" id="{41A03FA9-38BA-2322-0A1C-8AC5DE3B8ED0}"/>
                </a:ext>
              </a:extLst>
            </p:cNvPr>
            <p:cNvCxnSpPr/>
            <p:nvPr/>
          </p:nvCxnSpPr>
          <p:spPr>
            <a:xfrm>
              <a:off x="1750423" y="2117634"/>
              <a:ext cx="1950720" cy="0"/>
            </a:xfrm>
            <a:prstGeom prst="line">
              <a:avLst/>
            </a:prstGeom>
            <a:ln w="38100"/>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91680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par>
                                <p:cTn id="20" presetID="14" presetClass="entr" presetSubtype="1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randombar(horizontal)">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a:extLst>
              <a:ext uri="{FF2B5EF4-FFF2-40B4-BE49-F238E27FC236}">
                <a16:creationId xmlns:a16="http://schemas.microsoft.com/office/drawing/2014/main" id="{088E5855-9EB2-36CE-5E99-EA4A3FB6E670}"/>
              </a:ext>
            </a:extLst>
          </p:cNvPr>
          <p:cNvSpPr>
            <a:spLocks noGrp="1"/>
          </p:cNvSpPr>
          <p:nvPr>
            <p:ph type="sldNum" sz="quarter" idx="12"/>
          </p:nvPr>
        </p:nvSpPr>
        <p:spPr>
          <a:xfrm>
            <a:off x="11163743" y="5945824"/>
            <a:ext cx="642257" cy="365125"/>
          </a:xfrm>
        </p:spPr>
        <p:txBody>
          <a:bodyPr anchor="ctr">
            <a:normAutofit lnSpcReduction="10000"/>
          </a:bodyPr>
          <a:lstStyle/>
          <a:p>
            <a:pPr marL="0" marR="0" lvl="0" indent="0" defTabSz="914400" rtl="0" eaLnBrk="1" fontAlgn="auto" latinLnBrk="0" hangingPunct="1">
              <a:spcBef>
                <a:spcPts val="0"/>
              </a:spcBef>
              <a:spcAft>
                <a:spcPts val="600"/>
              </a:spcAft>
              <a:buClrTx/>
              <a:buSzTx/>
              <a:buFontTx/>
              <a:buNone/>
              <a:tabLst/>
              <a:defRPr/>
            </a:pPr>
            <a:fld id="{4BE349D6-2446-475D-9F9F-B6A9DFEA62F2}" type="slidenum">
              <a:rPr kumimoji="0" lang="zh-CN" altLang="en-US" b="1" i="0" u="none" strike="noStrike" kern="1200" cap="none" spc="0" normalizeH="0" baseline="0" noProof="0" smtClean="0">
                <a:ln>
                  <a:noFill/>
                </a:ln>
                <a:effectLst/>
                <a:uLnTx/>
                <a:uFillTx/>
              </a:rPr>
              <a:pPr marL="0" marR="0" lvl="0" indent="0" defTabSz="914400" rtl="0" eaLnBrk="1" fontAlgn="auto" latinLnBrk="0" hangingPunct="1">
                <a:spcBef>
                  <a:spcPts val="0"/>
                </a:spcBef>
                <a:spcAft>
                  <a:spcPts val="600"/>
                </a:spcAft>
                <a:buClrTx/>
                <a:buSzTx/>
                <a:buFontTx/>
                <a:buNone/>
                <a:tabLst/>
                <a:defRPr/>
              </a:pPr>
              <a:t>25</a:t>
            </a:fld>
            <a:endParaRPr kumimoji="0" lang="zh-CN" altLang="en-US" b="1" i="0" u="none" strike="noStrike" kern="1200" cap="none" spc="0" normalizeH="0" baseline="0" noProof="0">
              <a:ln>
                <a:noFill/>
              </a:ln>
              <a:effectLst/>
              <a:uLnTx/>
              <a:uFillTx/>
            </a:endParaRPr>
          </a:p>
        </p:txBody>
      </p:sp>
      <p:sp>
        <p:nvSpPr>
          <p:cNvPr id="2" name="標題 1">
            <a:extLst>
              <a:ext uri="{FF2B5EF4-FFF2-40B4-BE49-F238E27FC236}">
                <a16:creationId xmlns:a16="http://schemas.microsoft.com/office/drawing/2014/main" id="{757CC521-B9CB-C14C-2A5B-7025C4AFF315}"/>
              </a:ext>
            </a:extLst>
          </p:cNvPr>
          <p:cNvSpPr>
            <a:spLocks noGrp="1"/>
          </p:cNvSpPr>
          <p:nvPr>
            <p:ph type="title"/>
          </p:nvPr>
        </p:nvSpPr>
        <p:spPr>
          <a:xfrm rot="21180000">
            <a:off x="285612" y="424748"/>
            <a:ext cx="4391191" cy="1203366"/>
          </a:xfrm>
        </p:spPr>
        <p:txBody>
          <a:bodyPr anchor="ctr">
            <a:normAutofit fontScale="90000"/>
          </a:bodyPr>
          <a:lstStyle/>
          <a:p>
            <a:r>
              <a:rPr lang="zh-TW" altLang="en-US"/>
              <a:t>很多學生都寫下  </a:t>
            </a:r>
            <a:r>
              <a:rPr lang="en-US" altLang="zh-TW"/>
              <a:t>125÷5=25</a:t>
            </a:r>
            <a:endParaRPr lang="zh-TW" altLang="en-US"/>
          </a:p>
        </p:txBody>
      </p:sp>
      <p:pic>
        <p:nvPicPr>
          <p:cNvPr id="20" name="Picture 6" descr="Icons of different breeds of dogs">
            <a:extLst>
              <a:ext uri="{FF2B5EF4-FFF2-40B4-BE49-F238E27FC236}">
                <a16:creationId xmlns:a16="http://schemas.microsoft.com/office/drawing/2014/main" id="{1847E26D-699D-811B-9A53-33EB4E57F0A8}"/>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r="-4"/>
          <a:stretch/>
        </p:blipFill>
        <p:spPr>
          <a:xfrm>
            <a:off x="500194" y="1774826"/>
            <a:ext cx="3388360" cy="2600048"/>
          </a:xfrm>
          <a:prstGeom prst="rect">
            <a:avLst/>
          </a:prstGeom>
          <a:noFill/>
        </p:spPr>
      </p:pic>
      <p:sp>
        <p:nvSpPr>
          <p:cNvPr id="19" name="內容版面配置區 2">
            <a:extLst>
              <a:ext uri="{FF2B5EF4-FFF2-40B4-BE49-F238E27FC236}">
                <a16:creationId xmlns:a16="http://schemas.microsoft.com/office/drawing/2014/main" id="{E2E76F50-E413-6CBF-0C91-69514DAA8E5B}"/>
              </a:ext>
            </a:extLst>
          </p:cNvPr>
          <p:cNvSpPr>
            <a:spLocks noGrp="1"/>
          </p:cNvSpPr>
          <p:nvPr>
            <p:ph sz="half" idx="2"/>
          </p:nvPr>
        </p:nvSpPr>
        <p:spPr>
          <a:xfrm>
            <a:off x="3888554" y="1167996"/>
            <a:ext cx="7579440" cy="5640389"/>
          </a:xfrm>
        </p:spPr>
        <p:txBody>
          <a:bodyPr lIns="91440" tIns="45720" rIns="91440" bIns="45720" rtlCol="0" anchor="t">
            <a:normAutofit/>
          </a:bodyPr>
          <a:lstStyle/>
          <a:p>
            <a:r>
              <a:rPr lang="zh-TW" altLang="en-US" sz="3200">
                <a:latin typeface="Microsoft JhengHei UI"/>
                <a:ea typeface="Microsoft JhengHei UI"/>
              </a:rPr>
              <a:t>一隻狗平均可管</a:t>
            </a:r>
            <a:r>
              <a:rPr lang="en-US" altLang="zh-TW" sz="3200">
                <a:latin typeface="Microsoft JhengHei UI"/>
                <a:ea typeface="Microsoft JhengHei UI"/>
              </a:rPr>
              <a:t>25</a:t>
            </a:r>
            <a:r>
              <a:rPr lang="zh-TW" altLang="en-US" sz="3200">
                <a:latin typeface="Microsoft JhengHei UI"/>
                <a:ea typeface="Microsoft JhengHei UI"/>
              </a:rPr>
              <a:t>隻羊，</a:t>
            </a:r>
            <a:r>
              <a:rPr lang="en-US" altLang="zh-TW" sz="3200">
                <a:latin typeface="Microsoft JhengHei UI"/>
                <a:ea typeface="Microsoft JhengHei UI"/>
              </a:rPr>
              <a:t>5</a:t>
            </a:r>
            <a:r>
              <a:rPr lang="zh-TW" altLang="en-US" sz="3200">
                <a:latin typeface="Microsoft JhengHei UI"/>
                <a:ea typeface="Microsoft JhengHei UI"/>
              </a:rPr>
              <a:t>隻狗的飼料可以撐到</a:t>
            </a:r>
            <a:r>
              <a:rPr lang="en-US" altLang="zh-TW" sz="3200">
                <a:latin typeface="Microsoft JhengHei UI"/>
                <a:ea typeface="Microsoft JhengHei UI"/>
              </a:rPr>
              <a:t>55</a:t>
            </a:r>
            <a:r>
              <a:rPr lang="zh-TW" altLang="en-US" sz="3200">
                <a:latin typeface="Microsoft JhengHei UI"/>
                <a:ea typeface="Microsoft JhengHei UI"/>
              </a:rPr>
              <a:t>以下可以負擔。</a:t>
            </a:r>
            <a:r>
              <a:rPr lang="en-US" altLang="zh-TW" sz="3200">
                <a:latin typeface="Microsoft JhengHei UI"/>
                <a:ea typeface="Microsoft JhengHei UI"/>
              </a:rPr>
              <a:t>A</a:t>
            </a:r>
            <a:r>
              <a:rPr lang="zh-TW" altLang="en-US" sz="3200">
                <a:latin typeface="Microsoft JhengHei UI"/>
                <a:ea typeface="Microsoft JhengHei UI"/>
              </a:rPr>
              <a:t>：①年輕的約</a:t>
            </a:r>
            <a:r>
              <a:rPr lang="en-US" altLang="zh-TW" sz="3200">
                <a:latin typeface="Microsoft JhengHei UI"/>
                <a:ea typeface="Microsoft JhengHei UI"/>
              </a:rPr>
              <a:t>30</a:t>
            </a:r>
            <a:r>
              <a:rPr lang="zh-TW" altLang="en-US" sz="3200">
                <a:latin typeface="Microsoft JhengHei UI"/>
                <a:ea typeface="Microsoft JhengHei UI"/>
              </a:rPr>
              <a:t>幾左右②老的約</a:t>
            </a:r>
            <a:r>
              <a:rPr lang="en-US" altLang="zh-TW" sz="3200">
                <a:latin typeface="Microsoft JhengHei UI"/>
                <a:ea typeface="Microsoft JhengHei UI"/>
              </a:rPr>
              <a:t>40</a:t>
            </a:r>
            <a:r>
              <a:rPr lang="zh-TW" altLang="en-US" sz="3200">
                <a:latin typeface="Microsoft JhengHei UI"/>
                <a:ea typeface="Microsoft JhengHei UI"/>
              </a:rPr>
              <a:t>幾左右。</a:t>
            </a:r>
            <a:endParaRPr lang="en-US" altLang="zh-TW" sz="3200">
              <a:latin typeface="Microsoft JhengHei UI"/>
              <a:ea typeface="Microsoft JhengHei UI"/>
            </a:endParaRPr>
          </a:p>
          <a:p>
            <a:r>
              <a:rPr lang="zh-TW" altLang="en-US" sz="3200">
                <a:highlight>
                  <a:srgbClr val="00FF00"/>
                </a:highlight>
              </a:rPr>
              <a:t>每個月會增加一隻羊，五隻狗是出生的時候養的，跟牧羊人一樣大。</a:t>
            </a:r>
            <a:endParaRPr lang="en-US" altLang="zh-TW" sz="3200">
              <a:highlight>
                <a:srgbClr val="00FF00"/>
              </a:highlight>
            </a:endParaRPr>
          </a:p>
          <a:p>
            <a:r>
              <a:rPr lang="en-US" altLang="zh-TW" sz="3200">
                <a:latin typeface="Microsoft JhengHei UI"/>
                <a:ea typeface="Microsoft JhengHei UI"/>
              </a:rPr>
              <a:t>25</a:t>
            </a:r>
            <a:r>
              <a:rPr lang="zh-TW" altLang="en-US" sz="3200">
                <a:latin typeface="Microsoft JhengHei UI"/>
                <a:ea typeface="Microsoft JhengHei UI"/>
              </a:rPr>
              <a:t>歲；假如每隻羊都</a:t>
            </a:r>
            <a:r>
              <a:rPr lang="en-US" altLang="zh-TW" sz="3200">
                <a:latin typeface="Microsoft JhengHei UI"/>
                <a:ea typeface="Microsoft JhengHei UI"/>
              </a:rPr>
              <a:t>1</a:t>
            </a:r>
            <a:r>
              <a:rPr lang="zh-TW" altLang="en-US" sz="3200">
                <a:latin typeface="Microsoft JhengHei UI"/>
                <a:ea typeface="Microsoft JhengHei UI"/>
              </a:rPr>
              <a:t>歲，</a:t>
            </a:r>
            <a:r>
              <a:rPr lang="en-US" altLang="zh-TW" sz="3200">
                <a:latin typeface="Microsoft JhengHei UI"/>
                <a:ea typeface="Microsoft JhengHei UI"/>
              </a:rPr>
              <a:t>5</a:t>
            </a:r>
            <a:r>
              <a:rPr lang="zh-TW" altLang="en-US" sz="3200">
                <a:latin typeface="Microsoft JhengHei UI"/>
                <a:ea typeface="Microsoft JhengHei UI"/>
              </a:rPr>
              <a:t>隻狗都</a:t>
            </a:r>
            <a:r>
              <a:rPr lang="en-US" altLang="zh-TW" sz="3200">
                <a:latin typeface="Microsoft JhengHei UI"/>
                <a:ea typeface="Microsoft JhengHei UI"/>
              </a:rPr>
              <a:t>1</a:t>
            </a:r>
            <a:r>
              <a:rPr lang="zh-TW" altLang="en-US" sz="3200">
                <a:latin typeface="Microsoft JhengHei UI"/>
                <a:ea typeface="Microsoft JhengHei UI"/>
              </a:rPr>
              <a:t>歲，用</a:t>
            </a:r>
            <a:r>
              <a:rPr lang="en-US" altLang="zh-TW" sz="3200">
                <a:latin typeface="Microsoft JhengHei UI"/>
                <a:ea typeface="Microsoft JhengHei UI"/>
              </a:rPr>
              <a:t>125÷5</a:t>
            </a:r>
            <a:r>
              <a:rPr lang="zh-TW" altLang="en-US" sz="3200">
                <a:latin typeface="Microsoft JhengHei UI"/>
                <a:ea typeface="Microsoft JhengHei UI"/>
              </a:rPr>
              <a:t>應該就是牧羊人的歲數。</a:t>
            </a:r>
            <a:endParaRPr lang="en-US" altLang="zh-TW" sz="3200">
              <a:latin typeface="Microsoft JhengHei UI"/>
              <a:ea typeface="Microsoft JhengHei UI"/>
            </a:endParaRPr>
          </a:p>
          <a:p>
            <a:r>
              <a:rPr lang="en-US" altLang="zh-TW" sz="3200">
                <a:highlight>
                  <a:srgbClr val="00FF00"/>
                </a:highlight>
                <a:latin typeface="Microsoft JhengHei UI"/>
                <a:ea typeface="Microsoft JhengHei UI"/>
              </a:rPr>
              <a:t>25</a:t>
            </a:r>
            <a:r>
              <a:rPr lang="zh-TW" altLang="en-US" sz="3200">
                <a:highlight>
                  <a:srgbClr val="00FF00"/>
                </a:highlight>
                <a:latin typeface="Microsoft JhengHei UI"/>
                <a:ea typeface="Microsoft JhengHei UI"/>
              </a:rPr>
              <a:t>，猜</a:t>
            </a:r>
            <a:r>
              <a:rPr lang="en-US" altLang="zh-TW" sz="3200">
                <a:highlight>
                  <a:srgbClr val="00FF00"/>
                </a:highlight>
                <a:latin typeface="Microsoft JhengHei UI"/>
                <a:ea typeface="Microsoft JhengHei UI"/>
              </a:rPr>
              <a:t>125÷5=25</a:t>
            </a:r>
            <a:r>
              <a:rPr lang="zh-TW" altLang="en-US" sz="3200">
                <a:highlight>
                  <a:srgbClr val="00FF00"/>
                </a:highlight>
                <a:latin typeface="Microsoft JhengHei UI"/>
                <a:ea typeface="Microsoft JhengHei UI"/>
              </a:rPr>
              <a:t>。</a:t>
            </a:r>
            <a:endParaRPr lang="en-US" altLang="zh-TW" sz="3200">
              <a:highlight>
                <a:srgbClr val="00FF00"/>
              </a:highlight>
              <a:latin typeface="Microsoft JhengHei UI"/>
              <a:ea typeface="Microsoft JhengHei UI"/>
            </a:endParaRPr>
          </a:p>
          <a:p>
            <a:r>
              <a:rPr lang="zh-TW" altLang="en-US" sz="3200">
                <a:latin typeface="Microsoft JhengHei UI"/>
                <a:ea typeface="Microsoft JhengHei UI"/>
              </a:rPr>
              <a:t>約</a:t>
            </a:r>
            <a:r>
              <a:rPr lang="en-US" altLang="zh-TW" sz="3200">
                <a:latin typeface="Microsoft JhengHei UI"/>
                <a:ea typeface="Microsoft JhengHei UI"/>
              </a:rPr>
              <a:t>25~35</a:t>
            </a:r>
            <a:r>
              <a:rPr lang="zh-TW" altLang="en-US" sz="3200">
                <a:latin typeface="Microsoft JhengHei UI"/>
                <a:ea typeface="Microsoft JhengHei UI"/>
              </a:rPr>
              <a:t>歲，羊是狗的</a:t>
            </a:r>
            <a:r>
              <a:rPr lang="en-US" altLang="zh-TW" sz="3200">
                <a:latin typeface="Microsoft JhengHei UI"/>
                <a:ea typeface="Microsoft JhengHei UI"/>
              </a:rPr>
              <a:t>25</a:t>
            </a:r>
            <a:r>
              <a:rPr lang="zh-TW" altLang="en-US" sz="3200">
                <a:latin typeface="Microsoft JhengHei UI"/>
                <a:ea typeface="Microsoft JhengHei UI"/>
              </a:rPr>
              <a:t>倍，羊太多了，所以牧羊人應該是還可以跑，並有體力的。</a:t>
            </a:r>
          </a:p>
        </p:txBody>
      </p:sp>
    </p:spTree>
    <p:extLst>
      <p:ext uri="{BB962C8B-B14F-4D97-AF65-F5344CB8AC3E}">
        <p14:creationId xmlns:p14="http://schemas.microsoft.com/office/powerpoint/2010/main" val="37932874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randombar(horizontal)">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randombar(horizontal)">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randombar(horizontal)">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randombar(horizontal)">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randombar(horizontal)">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a:extLst>
              <a:ext uri="{FF2B5EF4-FFF2-40B4-BE49-F238E27FC236}">
                <a16:creationId xmlns:a16="http://schemas.microsoft.com/office/drawing/2014/main" id="{088E5855-9EB2-36CE-5E99-EA4A3FB6E670}"/>
              </a:ext>
            </a:extLst>
          </p:cNvPr>
          <p:cNvSpPr>
            <a:spLocks noGrp="1"/>
          </p:cNvSpPr>
          <p:nvPr>
            <p:ph type="sldNum" sz="quarter" idx="12"/>
          </p:nvPr>
        </p:nvSpPr>
        <p:spPr>
          <a:xfrm>
            <a:off x="11163743" y="5945824"/>
            <a:ext cx="642257" cy="365125"/>
          </a:xfrm>
        </p:spPr>
        <p:txBody>
          <a:bodyPr anchor="ctr">
            <a:normAutofit lnSpcReduction="10000"/>
          </a:bodyPr>
          <a:lstStyle/>
          <a:p>
            <a:pPr marL="0" marR="0" lvl="0" indent="0" defTabSz="914400" rtl="0" eaLnBrk="1" fontAlgn="auto" latinLnBrk="0" hangingPunct="1">
              <a:spcBef>
                <a:spcPts val="0"/>
              </a:spcBef>
              <a:spcAft>
                <a:spcPts val="600"/>
              </a:spcAft>
              <a:buClrTx/>
              <a:buSzTx/>
              <a:buFontTx/>
              <a:buNone/>
              <a:tabLst/>
              <a:defRPr/>
            </a:pPr>
            <a:fld id="{4BE349D6-2446-475D-9F9F-B6A9DFEA62F2}" type="slidenum">
              <a:rPr kumimoji="0" lang="zh-CN" altLang="en-US" b="1" i="0" u="none" strike="noStrike" kern="1200" cap="none" spc="0" normalizeH="0" baseline="0" noProof="0" smtClean="0">
                <a:ln>
                  <a:noFill/>
                </a:ln>
                <a:effectLst/>
                <a:uLnTx/>
                <a:uFillTx/>
              </a:rPr>
              <a:pPr marL="0" marR="0" lvl="0" indent="0" defTabSz="914400" rtl="0" eaLnBrk="1" fontAlgn="auto" latinLnBrk="0" hangingPunct="1">
                <a:spcBef>
                  <a:spcPts val="0"/>
                </a:spcBef>
                <a:spcAft>
                  <a:spcPts val="600"/>
                </a:spcAft>
                <a:buClrTx/>
                <a:buSzTx/>
                <a:buFontTx/>
                <a:buNone/>
                <a:tabLst/>
                <a:defRPr/>
              </a:pPr>
              <a:t>26</a:t>
            </a:fld>
            <a:endParaRPr kumimoji="0" lang="zh-CN" altLang="en-US" b="1" i="0" u="none" strike="noStrike" kern="1200" cap="none" spc="0" normalizeH="0" baseline="0" noProof="0">
              <a:ln>
                <a:noFill/>
              </a:ln>
              <a:effectLst/>
              <a:uLnTx/>
              <a:uFillTx/>
            </a:endParaRPr>
          </a:p>
        </p:txBody>
      </p:sp>
      <p:sp>
        <p:nvSpPr>
          <p:cNvPr id="2" name="標題 1">
            <a:extLst>
              <a:ext uri="{FF2B5EF4-FFF2-40B4-BE49-F238E27FC236}">
                <a16:creationId xmlns:a16="http://schemas.microsoft.com/office/drawing/2014/main" id="{757CC521-B9CB-C14C-2A5B-7025C4AFF315}"/>
              </a:ext>
            </a:extLst>
          </p:cNvPr>
          <p:cNvSpPr>
            <a:spLocks noGrp="1"/>
          </p:cNvSpPr>
          <p:nvPr>
            <p:ph type="title"/>
          </p:nvPr>
        </p:nvSpPr>
        <p:spPr>
          <a:xfrm rot="21180000">
            <a:off x="288463" y="354491"/>
            <a:ext cx="4391191" cy="1325563"/>
          </a:xfrm>
        </p:spPr>
        <p:txBody>
          <a:bodyPr anchor="ctr">
            <a:normAutofit/>
          </a:bodyPr>
          <a:lstStyle/>
          <a:p>
            <a:r>
              <a:rPr lang="en-US" altLang="zh-TW"/>
              <a:t>125÷5=25</a:t>
            </a:r>
            <a:endParaRPr lang="zh-TW" altLang="en-US"/>
          </a:p>
        </p:txBody>
      </p:sp>
      <p:graphicFrame>
        <p:nvGraphicFramePr>
          <p:cNvPr id="7" name="內容版面配置區 2">
            <a:extLst>
              <a:ext uri="{FF2B5EF4-FFF2-40B4-BE49-F238E27FC236}">
                <a16:creationId xmlns:a16="http://schemas.microsoft.com/office/drawing/2014/main" id="{0200E648-03FB-C74F-D39C-FF871ECDC505}"/>
              </a:ext>
            </a:extLst>
          </p:cNvPr>
          <p:cNvGraphicFramePr>
            <a:graphicFrameLocks noGrp="1"/>
          </p:cNvGraphicFramePr>
          <p:nvPr>
            <p:ph idx="1"/>
          </p:nvPr>
        </p:nvGraphicFramePr>
        <p:xfrm>
          <a:off x="405695" y="1546226"/>
          <a:ext cx="11400305" cy="4764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957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0">
        <p159:morph option="byObjec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graphicEl>
                                              <a:dgm id="{74B2E1A7-7277-4D58-8D71-631B1E51645A}"/>
                                            </p:graphicEl>
                                          </p:spTgt>
                                        </p:tgtEl>
                                        <p:attrNameLst>
                                          <p:attrName>style.visibility</p:attrName>
                                        </p:attrNameLst>
                                      </p:cBhvr>
                                      <p:to>
                                        <p:strVal val="visible"/>
                                      </p:to>
                                    </p:set>
                                    <p:animEffect transition="in" filter="fade">
                                      <p:cBhvr>
                                        <p:cTn id="7" dur="1000"/>
                                        <p:tgtEl>
                                          <p:spTgt spid="7">
                                            <p:graphicEl>
                                              <a:dgm id="{74B2E1A7-7277-4D58-8D71-631B1E51645A}"/>
                                            </p:graphicEl>
                                          </p:spTgt>
                                        </p:tgtEl>
                                      </p:cBhvr>
                                    </p:animEffect>
                                    <p:anim calcmode="lin" valueType="num">
                                      <p:cBhvr>
                                        <p:cTn id="8" dur="1000" fill="hold"/>
                                        <p:tgtEl>
                                          <p:spTgt spid="7">
                                            <p:graphicEl>
                                              <a:dgm id="{74B2E1A7-7277-4D58-8D71-631B1E51645A}"/>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74B2E1A7-7277-4D58-8D71-631B1E51645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791D842C-D5DA-4682-A168-7478232AB707}"/>
                                            </p:graphicEl>
                                          </p:spTgt>
                                        </p:tgtEl>
                                        <p:attrNameLst>
                                          <p:attrName>style.visibility</p:attrName>
                                        </p:attrNameLst>
                                      </p:cBhvr>
                                      <p:to>
                                        <p:strVal val="visible"/>
                                      </p:to>
                                    </p:set>
                                    <p:animEffect transition="in" filter="fade">
                                      <p:cBhvr>
                                        <p:cTn id="12" dur="1000"/>
                                        <p:tgtEl>
                                          <p:spTgt spid="7">
                                            <p:graphicEl>
                                              <a:dgm id="{791D842C-D5DA-4682-A168-7478232AB707}"/>
                                            </p:graphicEl>
                                          </p:spTgt>
                                        </p:tgtEl>
                                      </p:cBhvr>
                                    </p:animEffect>
                                    <p:anim calcmode="lin" valueType="num">
                                      <p:cBhvr>
                                        <p:cTn id="13" dur="1000" fill="hold"/>
                                        <p:tgtEl>
                                          <p:spTgt spid="7">
                                            <p:graphicEl>
                                              <a:dgm id="{791D842C-D5DA-4682-A168-7478232AB707}"/>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791D842C-D5DA-4682-A168-7478232AB707}"/>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ECEB480F-3AE5-467B-83BD-93D7F74A725E}"/>
                                            </p:graphicEl>
                                          </p:spTgt>
                                        </p:tgtEl>
                                        <p:attrNameLst>
                                          <p:attrName>style.visibility</p:attrName>
                                        </p:attrNameLst>
                                      </p:cBhvr>
                                      <p:to>
                                        <p:strVal val="visible"/>
                                      </p:to>
                                    </p:set>
                                    <p:animEffect transition="in" filter="fade">
                                      <p:cBhvr>
                                        <p:cTn id="19" dur="1000"/>
                                        <p:tgtEl>
                                          <p:spTgt spid="7">
                                            <p:graphicEl>
                                              <a:dgm id="{ECEB480F-3AE5-467B-83BD-93D7F74A725E}"/>
                                            </p:graphicEl>
                                          </p:spTgt>
                                        </p:tgtEl>
                                      </p:cBhvr>
                                    </p:animEffect>
                                    <p:anim calcmode="lin" valueType="num">
                                      <p:cBhvr>
                                        <p:cTn id="20" dur="1000" fill="hold"/>
                                        <p:tgtEl>
                                          <p:spTgt spid="7">
                                            <p:graphicEl>
                                              <a:dgm id="{ECEB480F-3AE5-467B-83BD-93D7F74A725E}"/>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ECEB480F-3AE5-467B-83BD-93D7F74A725E}"/>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graphicEl>
                                              <a:dgm id="{39C019B4-59C3-4E8C-AF07-EAE5270F661A}"/>
                                            </p:graphicEl>
                                          </p:spTgt>
                                        </p:tgtEl>
                                        <p:attrNameLst>
                                          <p:attrName>style.visibility</p:attrName>
                                        </p:attrNameLst>
                                      </p:cBhvr>
                                      <p:to>
                                        <p:strVal val="visible"/>
                                      </p:to>
                                    </p:set>
                                    <p:animEffect transition="in" filter="fade">
                                      <p:cBhvr>
                                        <p:cTn id="24" dur="1000"/>
                                        <p:tgtEl>
                                          <p:spTgt spid="7">
                                            <p:graphicEl>
                                              <a:dgm id="{39C019B4-59C3-4E8C-AF07-EAE5270F661A}"/>
                                            </p:graphicEl>
                                          </p:spTgt>
                                        </p:tgtEl>
                                      </p:cBhvr>
                                    </p:animEffect>
                                    <p:anim calcmode="lin" valueType="num">
                                      <p:cBhvr>
                                        <p:cTn id="25" dur="1000" fill="hold"/>
                                        <p:tgtEl>
                                          <p:spTgt spid="7">
                                            <p:graphicEl>
                                              <a:dgm id="{39C019B4-59C3-4E8C-AF07-EAE5270F661A}"/>
                                            </p:graphicEl>
                                          </p:spTgt>
                                        </p:tgtEl>
                                        <p:attrNameLst>
                                          <p:attrName>ppt_x</p:attrName>
                                        </p:attrNameLst>
                                      </p:cBhvr>
                                      <p:tavLst>
                                        <p:tav tm="0">
                                          <p:val>
                                            <p:strVal val="#ppt_x"/>
                                          </p:val>
                                        </p:tav>
                                        <p:tav tm="100000">
                                          <p:val>
                                            <p:strVal val="#ppt_x"/>
                                          </p:val>
                                        </p:tav>
                                      </p:tavLst>
                                    </p:anim>
                                    <p:anim calcmode="lin" valueType="num">
                                      <p:cBhvr>
                                        <p:cTn id="26" dur="1000" fill="hold"/>
                                        <p:tgtEl>
                                          <p:spTgt spid="7">
                                            <p:graphicEl>
                                              <a:dgm id="{39C019B4-59C3-4E8C-AF07-EAE5270F661A}"/>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7">
                                            <p:graphicEl>
                                              <a:dgm id="{F09464F1-C6C4-4D79-A01D-BC76538B2F34}"/>
                                            </p:graphicEl>
                                          </p:spTgt>
                                        </p:tgtEl>
                                        <p:attrNameLst>
                                          <p:attrName>style.visibility</p:attrName>
                                        </p:attrNameLst>
                                      </p:cBhvr>
                                      <p:to>
                                        <p:strVal val="visible"/>
                                      </p:to>
                                    </p:set>
                                    <p:animEffect transition="in" filter="fade">
                                      <p:cBhvr>
                                        <p:cTn id="31" dur="1000"/>
                                        <p:tgtEl>
                                          <p:spTgt spid="7">
                                            <p:graphicEl>
                                              <a:dgm id="{F09464F1-C6C4-4D79-A01D-BC76538B2F34}"/>
                                            </p:graphicEl>
                                          </p:spTgt>
                                        </p:tgtEl>
                                      </p:cBhvr>
                                    </p:animEffect>
                                    <p:anim calcmode="lin" valueType="num">
                                      <p:cBhvr>
                                        <p:cTn id="32" dur="1000" fill="hold"/>
                                        <p:tgtEl>
                                          <p:spTgt spid="7">
                                            <p:graphicEl>
                                              <a:dgm id="{F09464F1-C6C4-4D79-A01D-BC76538B2F34}"/>
                                            </p:graphicEl>
                                          </p:spTgt>
                                        </p:tgtEl>
                                        <p:attrNameLst>
                                          <p:attrName>ppt_x</p:attrName>
                                        </p:attrNameLst>
                                      </p:cBhvr>
                                      <p:tavLst>
                                        <p:tav tm="0">
                                          <p:val>
                                            <p:strVal val="#ppt_x"/>
                                          </p:val>
                                        </p:tav>
                                        <p:tav tm="100000">
                                          <p:val>
                                            <p:strVal val="#ppt_x"/>
                                          </p:val>
                                        </p:tav>
                                      </p:tavLst>
                                    </p:anim>
                                    <p:anim calcmode="lin" valueType="num">
                                      <p:cBhvr>
                                        <p:cTn id="33" dur="1000" fill="hold"/>
                                        <p:tgtEl>
                                          <p:spTgt spid="7">
                                            <p:graphicEl>
                                              <a:dgm id="{F09464F1-C6C4-4D79-A01D-BC76538B2F34}"/>
                                            </p:graphic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7">
                                            <p:graphicEl>
                                              <a:dgm id="{1DC24114-A33A-452C-9AFE-A682417C29BF}"/>
                                            </p:graphicEl>
                                          </p:spTgt>
                                        </p:tgtEl>
                                        <p:attrNameLst>
                                          <p:attrName>style.visibility</p:attrName>
                                        </p:attrNameLst>
                                      </p:cBhvr>
                                      <p:to>
                                        <p:strVal val="visible"/>
                                      </p:to>
                                    </p:set>
                                    <p:animEffect transition="in" filter="fade">
                                      <p:cBhvr>
                                        <p:cTn id="36" dur="1000"/>
                                        <p:tgtEl>
                                          <p:spTgt spid="7">
                                            <p:graphicEl>
                                              <a:dgm id="{1DC24114-A33A-452C-9AFE-A682417C29BF}"/>
                                            </p:graphicEl>
                                          </p:spTgt>
                                        </p:tgtEl>
                                      </p:cBhvr>
                                    </p:animEffect>
                                    <p:anim calcmode="lin" valueType="num">
                                      <p:cBhvr>
                                        <p:cTn id="37" dur="1000" fill="hold"/>
                                        <p:tgtEl>
                                          <p:spTgt spid="7">
                                            <p:graphicEl>
                                              <a:dgm id="{1DC24114-A33A-452C-9AFE-A682417C29BF}"/>
                                            </p:graphicEl>
                                          </p:spTgt>
                                        </p:tgtEl>
                                        <p:attrNameLst>
                                          <p:attrName>ppt_x</p:attrName>
                                        </p:attrNameLst>
                                      </p:cBhvr>
                                      <p:tavLst>
                                        <p:tav tm="0">
                                          <p:val>
                                            <p:strVal val="#ppt_x"/>
                                          </p:val>
                                        </p:tav>
                                        <p:tav tm="100000">
                                          <p:val>
                                            <p:strVal val="#ppt_x"/>
                                          </p:val>
                                        </p:tav>
                                      </p:tavLst>
                                    </p:anim>
                                    <p:anim calcmode="lin" valueType="num">
                                      <p:cBhvr>
                                        <p:cTn id="38" dur="1000" fill="hold"/>
                                        <p:tgtEl>
                                          <p:spTgt spid="7">
                                            <p:graphicEl>
                                              <a:dgm id="{1DC24114-A33A-452C-9AFE-A682417C29BF}"/>
                                            </p:graphic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
                                            <p:graphicEl>
                                              <a:dgm id="{E56EEC05-86DD-4318-9C59-83BB387CEF40}"/>
                                            </p:graphicEl>
                                          </p:spTgt>
                                        </p:tgtEl>
                                        <p:attrNameLst>
                                          <p:attrName>style.visibility</p:attrName>
                                        </p:attrNameLst>
                                      </p:cBhvr>
                                      <p:to>
                                        <p:strVal val="visible"/>
                                      </p:to>
                                    </p:set>
                                    <p:animEffect transition="in" filter="fade">
                                      <p:cBhvr>
                                        <p:cTn id="43" dur="1000"/>
                                        <p:tgtEl>
                                          <p:spTgt spid="7">
                                            <p:graphicEl>
                                              <a:dgm id="{E56EEC05-86DD-4318-9C59-83BB387CEF40}"/>
                                            </p:graphicEl>
                                          </p:spTgt>
                                        </p:tgtEl>
                                      </p:cBhvr>
                                    </p:animEffect>
                                    <p:anim calcmode="lin" valueType="num">
                                      <p:cBhvr>
                                        <p:cTn id="44" dur="1000" fill="hold"/>
                                        <p:tgtEl>
                                          <p:spTgt spid="7">
                                            <p:graphicEl>
                                              <a:dgm id="{E56EEC05-86DD-4318-9C59-83BB387CEF40}"/>
                                            </p:graphicEl>
                                          </p:spTgt>
                                        </p:tgtEl>
                                        <p:attrNameLst>
                                          <p:attrName>ppt_x</p:attrName>
                                        </p:attrNameLst>
                                      </p:cBhvr>
                                      <p:tavLst>
                                        <p:tav tm="0">
                                          <p:val>
                                            <p:strVal val="#ppt_x"/>
                                          </p:val>
                                        </p:tav>
                                        <p:tav tm="100000">
                                          <p:val>
                                            <p:strVal val="#ppt_x"/>
                                          </p:val>
                                        </p:tav>
                                      </p:tavLst>
                                    </p:anim>
                                    <p:anim calcmode="lin" valueType="num">
                                      <p:cBhvr>
                                        <p:cTn id="45" dur="1000" fill="hold"/>
                                        <p:tgtEl>
                                          <p:spTgt spid="7">
                                            <p:graphicEl>
                                              <a:dgm id="{E56EEC05-86DD-4318-9C59-83BB387CEF40}"/>
                                            </p:graphic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
                                            <p:graphicEl>
                                              <a:dgm id="{BBA0B65C-ADD1-4966-A556-CBF4B2B39382}"/>
                                            </p:graphicEl>
                                          </p:spTgt>
                                        </p:tgtEl>
                                        <p:attrNameLst>
                                          <p:attrName>style.visibility</p:attrName>
                                        </p:attrNameLst>
                                      </p:cBhvr>
                                      <p:to>
                                        <p:strVal val="visible"/>
                                      </p:to>
                                    </p:set>
                                    <p:animEffect transition="in" filter="fade">
                                      <p:cBhvr>
                                        <p:cTn id="48" dur="1000"/>
                                        <p:tgtEl>
                                          <p:spTgt spid="7">
                                            <p:graphicEl>
                                              <a:dgm id="{BBA0B65C-ADD1-4966-A556-CBF4B2B39382}"/>
                                            </p:graphicEl>
                                          </p:spTgt>
                                        </p:tgtEl>
                                      </p:cBhvr>
                                    </p:animEffect>
                                    <p:anim calcmode="lin" valueType="num">
                                      <p:cBhvr>
                                        <p:cTn id="49" dur="1000" fill="hold"/>
                                        <p:tgtEl>
                                          <p:spTgt spid="7">
                                            <p:graphicEl>
                                              <a:dgm id="{BBA0B65C-ADD1-4966-A556-CBF4B2B39382}"/>
                                            </p:graphicEl>
                                          </p:spTgt>
                                        </p:tgtEl>
                                        <p:attrNameLst>
                                          <p:attrName>ppt_x</p:attrName>
                                        </p:attrNameLst>
                                      </p:cBhvr>
                                      <p:tavLst>
                                        <p:tav tm="0">
                                          <p:val>
                                            <p:strVal val="#ppt_x"/>
                                          </p:val>
                                        </p:tav>
                                        <p:tav tm="100000">
                                          <p:val>
                                            <p:strVal val="#ppt_x"/>
                                          </p:val>
                                        </p:tav>
                                      </p:tavLst>
                                    </p:anim>
                                    <p:anim calcmode="lin" valueType="num">
                                      <p:cBhvr>
                                        <p:cTn id="50" dur="1000" fill="hold"/>
                                        <p:tgtEl>
                                          <p:spTgt spid="7">
                                            <p:graphicEl>
                                              <a:dgm id="{BBA0B65C-ADD1-4966-A556-CBF4B2B39382}"/>
                                            </p:graphic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7">
                                            <p:graphicEl>
                                              <a:dgm id="{7E4513E8-80A4-46B2-8CCE-90F53CB1E663}"/>
                                            </p:graphicEl>
                                          </p:spTgt>
                                        </p:tgtEl>
                                        <p:attrNameLst>
                                          <p:attrName>style.visibility</p:attrName>
                                        </p:attrNameLst>
                                      </p:cBhvr>
                                      <p:to>
                                        <p:strVal val="visible"/>
                                      </p:to>
                                    </p:set>
                                    <p:animEffect transition="in" filter="fade">
                                      <p:cBhvr>
                                        <p:cTn id="55" dur="1000"/>
                                        <p:tgtEl>
                                          <p:spTgt spid="7">
                                            <p:graphicEl>
                                              <a:dgm id="{7E4513E8-80A4-46B2-8CCE-90F53CB1E663}"/>
                                            </p:graphicEl>
                                          </p:spTgt>
                                        </p:tgtEl>
                                      </p:cBhvr>
                                    </p:animEffect>
                                    <p:anim calcmode="lin" valueType="num">
                                      <p:cBhvr>
                                        <p:cTn id="56" dur="1000" fill="hold"/>
                                        <p:tgtEl>
                                          <p:spTgt spid="7">
                                            <p:graphicEl>
                                              <a:dgm id="{7E4513E8-80A4-46B2-8CCE-90F53CB1E663}"/>
                                            </p:graphicEl>
                                          </p:spTgt>
                                        </p:tgtEl>
                                        <p:attrNameLst>
                                          <p:attrName>ppt_x</p:attrName>
                                        </p:attrNameLst>
                                      </p:cBhvr>
                                      <p:tavLst>
                                        <p:tav tm="0">
                                          <p:val>
                                            <p:strVal val="#ppt_x"/>
                                          </p:val>
                                        </p:tav>
                                        <p:tav tm="100000">
                                          <p:val>
                                            <p:strVal val="#ppt_x"/>
                                          </p:val>
                                        </p:tav>
                                      </p:tavLst>
                                    </p:anim>
                                    <p:anim calcmode="lin" valueType="num">
                                      <p:cBhvr>
                                        <p:cTn id="57" dur="1000" fill="hold"/>
                                        <p:tgtEl>
                                          <p:spTgt spid="7">
                                            <p:graphicEl>
                                              <a:dgm id="{7E4513E8-80A4-46B2-8CCE-90F53CB1E663}"/>
                                            </p:graphic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7">
                                            <p:graphicEl>
                                              <a:dgm id="{BFC99C26-B482-43B2-99AB-04AD22AF460F}"/>
                                            </p:graphicEl>
                                          </p:spTgt>
                                        </p:tgtEl>
                                        <p:attrNameLst>
                                          <p:attrName>style.visibility</p:attrName>
                                        </p:attrNameLst>
                                      </p:cBhvr>
                                      <p:to>
                                        <p:strVal val="visible"/>
                                      </p:to>
                                    </p:set>
                                    <p:animEffect transition="in" filter="fade">
                                      <p:cBhvr>
                                        <p:cTn id="60" dur="1000"/>
                                        <p:tgtEl>
                                          <p:spTgt spid="7">
                                            <p:graphicEl>
                                              <a:dgm id="{BFC99C26-B482-43B2-99AB-04AD22AF460F}"/>
                                            </p:graphicEl>
                                          </p:spTgt>
                                        </p:tgtEl>
                                      </p:cBhvr>
                                    </p:animEffect>
                                    <p:anim calcmode="lin" valueType="num">
                                      <p:cBhvr>
                                        <p:cTn id="61" dur="1000" fill="hold"/>
                                        <p:tgtEl>
                                          <p:spTgt spid="7">
                                            <p:graphicEl>
                                              <a:dgm id="{BFC99C26-B482-43B2-99AB-04AD22AF460F}"/>
                                            </p:graphicEl>
                                          </p:spTgt>
                                        </p:tgtEl>
                                        <p:attrNameLst>
                                          <p:attrName>ppt_x</p:attrName>
                                        </p:attrNameLst>
                                      </p:cBhvr>
                                      <p:tavLst>
                                        <p:tav tm="0">
                                          <p:val>
                                            <p:strVal val="#ppt_x"/>
                                          </p:val>
                                        </p:tav>
                                        <p:tav tm="100000">
                                          <p:val>
                                            <p:strVal val="#ppt_x"/>
                                          </p:val>
                                        </p:tav>
                                      </p:tavLst>
                                    </p:anim>
                                    <p:anim calcmode="lin" valueType="num">
                                      <p:cBhvr>
                                        <p:cTn id="62" dur="1000" fill="hold"/>
                                        <p:tgtEl>
                                          <p:spTgt spid="7">
                                            <p:graphicEl>
                                              <a:dgm id="{BFC99C26-B482-43B2-99AB-04AD22AF460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uiExpand="1">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ooter Placeholder 3">
            <a:extLst>
              <a:ext uri="{FF2B5EF4-FFF2-40B4-BE49-F238E27FC236}">
                <a16:creationId xmlns:a16="http://schemas.microsoft.com/office/drawing/2014/main" id="{03FA3911-985A-CFF6-8A5D-CF5C8A00A1E3}"/>
              </a:ext>
            </a:extLst>
          </p:cNvPr>
          <p:cNvSpPr>
            <a:spLocks noGrp="1"/>
          </p:cNvSpPr>
          <p:nvPr>
            <p:ph type="ftr" sz="quarter" idx="11"/>
          </p:nvPr>
        </p:nvSpPr>
        <p:spPr>
          <a:xfrm>
            <a:off x="911225" y="5945824"/>
            <a:ext cx="2639323" cy="365125"/>
          </a:xfrm>
        </p:spPr>
        <p:txBody>
          <a:bodyPr/>
          <a:lstStyle/>
          <a:p>
            <a:endParaRPr lang="zh-CN" altLang="en-US"/>
          </a:p>
        </p:txBody>
      </p:sp>
      <p:sp>
        <p:nvSpPr>
          <p:cNvPr id="5" name="投影片編號版面配置區 4">
            <a:extLst>
              <a:ext uri="{FF2B5EF4-FFF2-40B4-BE49-F238E27FC236}">
                <a16:creationId xmlns:a16="http://schemas.microsoft.com/office/drawing/2014/main" id="{73010FD8-5320-4C3E-E77D-C2683781376B}"/>
              </a:ext>
            </a:extLst>
          </p:cNvPr>
          <p:cNvSpPr>
            <a:spLocks noGrp="1"/>
          </p:cNvSpPr>
          <p:nvPr>
            <p:ph type="sldNum" sz="quarter" idx="12"/>
          </p:nvPr>
        </p:nvSpPr>
        <p:spPr>
          <a:xfrm>
            <a:off x="11163743" y="5945824"/>
            <a:ext cx="642257" cy="365125"/>
          </a:xfrm>
        </p:spPr>
        <p:txBody>
          <a:bodyPr anchor="ctr">
            <a:normAutofit lnSpcReduction="10000"/>
          </a:bodyPr>
          <a:lstStyle/>
          <a:p>
            <a:pPr marL="0" marR="0" lvl="0" indent="0" defTabSz="914400" rtl="0" eaLnBrk="1" fontAlgn="auto" latinLnBrk="0" hangingPunct="1">
              <a:spcBef>
                <a:spcPts val="0"/>
              </a:spcBef>
              <a:spcAft>
                <a:spcPts val="600"/>
              </a:spcAft>
              <a:buClrTx/>
              <a:buSzTx/>
              <a:buFontTx/>
              <a:buNone/>
              <a:tabLst/>
              <a:defRPr/>
            </a:pPr>
            <a:fld id="{4BE349D6-2446-475D-9F9F-B6A9DFEA62F2}" type="slidenum">
              <a:rPr kumimoji="0" lang="zh-CN" altLang="en-US" b="1" i="0" u="none" strike="noStrike" kern="1200" cap="none" spc="0" normalizeH="0" baseline="0" noProof="0" smtClean="0">
                <a:ln>
                  <a:noFill/>
                </a:ln>
                <a:effectLst/>
                <a:uLnTx/>
                <a:uFillTx/>
              </a:rPr>
              <a:pPr marL="0" marR="0" lvl="0" indent="0" defTabSz="914400" rtl="0" eaLnBrk="1" fontAlgn="auto" latinLnBrk="0" hangingPunct="1">
                <a:spcBef>
                  <a:spcPts val="0"/>
                </a:spcBef>
                <a:spcAft>
                  <a:spcPts val="600"/>
                </a:spcAft>
                <a:buClrTx/>
                <a:buSzTx/>
                <a:buFontTx/>
                <a:buNone/>
                <a:tabLst/>
                <a:defRPr/>
              </a:pPr>
              <a:t>27</a:t>
            </a:fld>
            <a:endParaRPr kumimoji="0" lang="zh-CN" altLang="en-US" b="1" i="0" u="none" strike="noStrike" kern="1200" cap="none" spc="0" normalizeH="0" baseline="0" noProof="0">
              <a:ln>
                <a:noFill/>
              </a:ln>
              <a:effectLst/>
              <a:uLnTx/>
              <a:uFillTx/>
            </a:endParaRPr>
          </a:p>
        </p:txBody>
      </p:sp>
      <p:graphicFrame>
        <p:nvGraphicFramePr>
          <p:cNvPr id="43" name="內容版面配置區 2">
            <a:extLst>
              <a:ext uri="{FF2B5EF4-FFF2-40B4-BE49-F238E27FC236}">
                <a16:creationId xmlns:a16="http://schemas.microsoft.com/office/drawing/2014/main" id="{269C49BC-C539-FC2D-D128-CCE40C2B5168}"/>
              </a:ext>
            </a:extLst>
          </p:cNvPr>
          <p:cNvGraphicFramePr>
            <a:graphicFrameLocks noGrp="1"/>
          </p:cNvGraphicFramePr>
          <p:nvPr>
            <p:ph idx="1"/>
          </p:nvPr>
        </p:nvGraphicFramePr>
        <p:xfrm>
          <a:off x="386000" y="547051"/>
          <a:ext cx="11592640" cy="60264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1786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3">
                                            <p:graphicEl>
                                              <a:dgm id="{5B159E42-461E-425B-BE3C-4ED7286931EC}"/>
                                            </p:graphicEl>
                                          </p:spTgt>
                                        </p:tgtEl>
                                        <p:attrNameLst>
                                          <p:attrName>style.visibility</p:attrName>
                                        </p:attrNameLst>
                                      </p:cBhvr>
                                      <p:to>
                                        <p:strVal val="visible"/>
                                      </p:to>
                                    </p:set>
                                    <p:anim calcmode="lin" valueType="num">
                                      <p:cBhvr additive="base">
                                        <p:cTn id="7" dur="500" fill="hold"/>
                                        <p:tgtEl>
                                          <p:spTgt spid="43">
                                            <p:graphicEl>
                                              <a:dgm id="{5B159E42-461E-425B-BE3C-4ED7286931EC}"/>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3">
                                            <p:graphicEl>
                                              <a:dgm id="{5B159E42-461E-425B-BE3C-4ED7286931EC}"/>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3">
                                            <p:graphicEl>
                                              <a:dgm id="{ED9D24DA-82D9-45C3-92DF-D03E0BA88512}"/>
                                            </p:graphicEl>
                                          </p:spTgt>
                                        </p:tgtEl>
                                        <p:attrNameLst>
                                          <p:attrName>style.visibility</p:attrName>
                                        </p:attrNameLst>
                                      </p:cBhvr>
                                      <p:to>
                                        <p:strVal val="visible"/>
                                      </p:to>
                                    </p:set>
                                    <p:anim calcmode="lin" valueType="num">
                                      <p:cBhvr additive="base">
                                        <p:cTn id="11" dur="500" fill="hold"/>
                                        <p:tgtEl>
                                          <p:spTgt spid="43">
                                            <p:graphicEl>
                                              <a:dgm id="{ED9D24DA-82D9-45C3-92DF-D03E0BA88512}"/>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43">
                                            <p:graphicEl>
                                              <a:dgm id="{ED9D24DA-82D9-45C3-92DF-D03E0BA88512}"/>
                                            </p:graphic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43">
                                            <p:graphicEl>
                                              <a:dgm id="{C6C47849-949D-4BF1-8098-F9BFB7334A88}"/>
                                            </p:graphicEl>
                                          </p:spTgt>
                                        </p:tgtEl>
                                        <p:attrNameLst>
                                          <p:attrName>style.visibility</p:attrName>
                                        </p:attrNameLst>
                                      </p:cBhvr>
                                      <p:to>
                                        <p:strVal val="visible"/>
                                      </p:to>
                                    </p:set>
                                    <p:anim calcmode="lin" valueType="num">
                                      <p:cBhvr additive="base">
                                        <p:cTn id="16" dur="500" fill="hold"/>
                                        <p:tgtEl>
                                          <p:spTgt spid="43">
                                            <p:graphicEl>
                                              <a:dgm id="{C6C47849-949D-4BF1-8098-F9BFB7334A88}"/>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43">
                                            <p:graphicEl>
                                              <a:dgm id="{C6C47849-949D-4BF1-8098-F9BFB7334A88}"/>
                                            </p:graphic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3">
                                            <p:graphicEl>
                                              <a:dgm id="{C04ED933-5896-4AEA-8FD0-96CD94BFCC8D}"/>
                                            </p:graphicEl>
                                          </p:spTgt>
                                        </p:tgtEl>
                                        <p:attrNameLst>
                                          <p:attrName>style.visibility</p:attrName>
                                        </p:attrNameLst>
                                      </p:cBhvr>
                                      <p:to>
                                        <p:strVal val="visible"/>
                                      </p:to>
                                    </p:set>
                                    <p:anim calcmode="lin" valueType="num">
                                      <p:cBhvr additive="base">
                                        <p:cTn id="22" dur="500" fill="hold"/>
                                        <p:tgtEl>
                                          <p:spTgt spid="43">
                                            <p:graphicEl>
                                              <a:dgm id="{C04ED933-5896-4AEA-8FD0-96CD94BFCC8D}"/>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43">
                                            <p:graphicEl>
                                              <a:dgm id="{C04ED933-5896-4AEA-8FD0-96CD94BFCC8D}"/>
                                            </p:graphic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3">
                                            <p:graphicEl>
                                              <a:dgm id="{4B6B42E9-FFFA-44C5-B171-AF5B22630BB5}"/>
                                            </p:graphicEl>
                                          </p:spTgt>
                                        </p:tgtEl>
                                        <p:attrNameLst>
                                          <p:attrName>style.visibility</p:attrName>
                                        </p:attrNameLst>
                                      </p:cBhvr>
                                      <p:to>
                                        <p:strVal val="visible"/>
                                      </p:to>
                                    </p:set>
                                    <p:anim calcmode="lin" valueType="num">
                                      <p:cBhvr additive="base">
                                        <p:cTn id="28" dur="500" fill="hold"/>
                                        <p:tgtEl>
                                          <p:spTgt spid="43">
                                            <p:graphicEl>
                                              <a:dgm id="{4B6B42E9-FFFA-44C5-B171-AF5B22630BB5}"/>
                                            </p:graphicEl>
                                          </p:spTgt>
                                        </p:tgtEl>
                                        <p:attrNameLst>
                                          <p:attrName>ppt_x</p:attrName>
                                        </p:attrNameLst>
                                      </p:cBhvr>
                                      <p:tavLst>
                                        <p:tav tm="0">
                                          <p:val>
                                            <p:strVal val="#ppt_x"/>
                                          </p:val>
                                        </p:tav>
                                        <p:tav tm="100000">
                                          <p:val>
                                            <p:strVal val="#ppt_x"/>
                                          </p:val>
                                        </p:tav>
                                      </p:tavLst>
                                    </p:anim>
                                    <p:anim calcmode="lin" valueType="num">
                                      <p:cBhvr additive="base">
                                        <p:cTn id="29" dur="500" fill="hold"/>
                                        <p:tgtEl>
                                          <p:spTgt spid="43">
                                            <p:graphicEl>
                                              <a:dgm id="{4B6B42E9-FFFA-44C5-B171-AF5B22630BB5}"/>
                                            </p:graphic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3">
                                            <p:graphicEl>
                                              <a:dgm id="{34C80862-C4AF-4639-B6E6-5AD3BD82738D}"/>
                                            </p:graphicEl>
                                          </p:spTgt>
                                        </p:tgtEl>
                                        <p:attrNameLst>
                                          <p:attrName>style.visibility</p:attrName>
                                        </p:attrNameLst>
                                      </p:cBhvr>
                                      <p:to>
                                        <p:strVal val="visible"/>
                                      </p:to>
                                    </p:set>
                                    <p:anim calcmode="lin" valueType="num">
                                      <p:cBhvr additive="base">
                                        <p:cTn id="34" dur="500" fill="hold"/>
                                        <p:tgtEl>
                                          <p:spTgt spid="43">
                                            <p:graphicEl>
                                              <a:dgm id="{34C80862-C4AF-4639-B6E6-5AD3BD82738D}"/>
                                            </p:graphicEl>
                                          </p:spTgt>
                                        </p:tgtEl>
                                        <p:attrNameLst>
                                          <p:attrName>ppt_x</p:attrName>
                                        </p:attrNameLst>
                                      </p:cBhvr>
                                      <p:tavLst>
                                        <p:tav tm="0">
                                          <p:val>
                                            <p:strVal val="#ppt_x"/>
                                          </p:val>
                                        </p:tav>
                                        <p:tav tm="100000">
                                          <p:val>
                                            <p:strVal val="#ppt_x"/>
                                          </p:val>
                                        </p:tav>
                                      </p:tavLst>
                                    </p:anim>
                                    <p:anim calcmode="lin" valueType="num">
                                      <p:cBhvr additive="base">
                                        <p:cTn id="35" dur="500" fill="hold"/>
                                        <p:tgtEl>
                                          <p:spTgt spid="43">
                                            <p:graphicEl>
                                              <a:dgm id="{34C80862-C4AF-4639-B6E6-5AD3BD82738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3" grpId="0" uiExpand="1">
        <p:bldSub>
          <a:bldDgm bld="lvl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3"/>
          <p:cNvPicPr preferRelativeResize="0"/>
          <p:nvPr/>
        </p:nvPicPr>
        <p:blipFill rotWithShape="1">
          <a:blip r:embed="rId3">
            <a:alphaModFix/>
          </a:blip>
          <a:srcRect/>
          <a:stretch/>
        </p:blipFill>
        <p:spPr>
          <a:xfrm>
            <a:off x="5106993" y="5673730"/>
            <a:ext cx="2244725" cy="1795463"/>
          </a:xfrm>
          <a:prstGeom prst="rect">
            <a:avLst/>
          </a:prstGeom>
          <a:noFill/>
          <a:ln>
            <a:noFill/>
          </a:ln>
        </p:spPr>
      </p:pic>
      <p:sp>
        <p:nvSpPr>
          <p:cNvPr id="438" name="Google Shape;438;p3"/>
          <p:cNvSpPr/>
          <p:nvPr/>
        </p:nvSpPr>
        <p:spPr>
          <a:xfrm>
            <a:off x="1712918" y="6161093"/>
            <a:ext cx="8823325" cy="33337"/>
          </a:xfrm>
          <a:prstGeom prst="rect">
            <a:avLst/>
          </a:prstGeom>
          <a:gradFill>
            <a:gsLst>
              <a:gs pos="0">
                <a:srgbClr val="FFFF00"/>
              </a:gs>
              <a:gs pos="24000">
                <a:srgbClr val="A8D08C"/>
              </a:gs>
              <a:gs pos="44640">
                <a:srgbClr val="00B0F0"/>
              </a:gs>
              <a:gs pos="64000">
                <a:srgbClr val="7030A0"/>
              </a:gs>
              <a:gs pos="82000">
                <a:srgbClr val="0070C0"/>
              </a:gs>
              <a:gs pos="100000">
                <a:srgbClr val="757070"/>
              </a:gs>
            </a:gsLst>
            <a:lin ang="13800001"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sz="135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439" name="Google Shape;439;p3"/>
          <p:cNvPicPr preferRelativeResize="0"/>
          <p:nvPr/>
        </p:nvPicPr>
        <p:blipFill rotWithShape="1">
          <a:blip r:embed="rId4">
            <a:alphaModFix/>
          </a:blip>
          <a:srcRect/>
          <a:stretch/>
        </p:blipFill>
        <p:spPr>
          <a:xfrm rot="1323406">
            <a:off x="10561892" y="583131"/>
            <a:ext cx="1430338" cy="635000"/>
          </a:xfrm>
          <a:prstGeom prst="rect">
            <a:avLst/>
          </a:prstGeom>
          <a:noFill/>
          <a:ln>
            <a:noFill/>
          </a:ln>
        </p:spPr>
      </p:pic>
      <p:pic>
        <p:nvPicPr>
          <p:cNvPr id="440" name="Google Shape;440;p3"/>
          <p:cNvPicPr preferRelativeResize="0"/>
          <p:nvPr/>
        </p:nvPicPr>
        <p:blipFill rotWithShape="1">
          <a:blip r:embed="rId5">
            <a:alphaModFix/>
          </a:blip>
          <a:srcRect/>
          <a:stretch/>
        </p:blipFill>
        <p:spPr>
          <a:xfrm>
            <a:off x="10319005" y="235473"/>
            <a:ext cx="1016000" cy="454025"/>
          </a:xfrm>
          <a:prstGeom prst="rect">
            <a:avLst/>
          </a:prstGeom>
          <a:noFill/>
          <a:ln>
            <a:noFill/>
          </a:ln>
        </p:spPr>
      </p:pic>
      <p:grpSp>
        <p:nvGrpSpPr>
          <p:cNvPr id="441" name="Google Shape;441;p3"/>
          <p:cNvGrpSpPr/>
          <p:nvPr/>
        </p:nvGrpSpPr>
        <p:grpSpPr>
          <a:xfrm>
            <a:off x="10952422" y="398986"/>
            <a:ext cx="892175" cy="390525"/>
            <a:chOff x="-16196" y="672070"/>
            <a:chExt cx="2559767" cy="1606440"/>
          </a:xfrm>
        </p:grpSpPr>
        <p:pic>
          <p:nvPicPr>
            <p:cNvPr id="442" name="Google Shape;442;p3"/>
            <p:cNvPicPr preferRelativeResize="0"/>
            <p:nvPr/>
          </p:nvPicPr>
          <p:blipFill rotWithShape="1">
            <a:blip r:embed="rId6">
              <a:alphaModFix/>
            </a:blip>
            <a:srcRect/>
            <a:stretch/>
          </p:blipFill>
          <p:spPr>
            <a:xfrm>
              <a:off x="-16196" y="1278553"/>
              <a:ext cx="1076329" cy="699550"/>
            </a:xfrm>
            <a:prstGeom prst="rect">
              <a:avLst/>
            </a:prstGeom>
            <a:noFill/>
            <a:ln>
              <a:noFill/>
            </a:ln>
          </p:spPr>
        </p:pic>
        <p:grpSp>
          <p:nvGrpSpPr>
            <p:cNvPr id="443" name="Google Shape;443;p3"/>
            <p:cNvGrpSpPr/>
            <p:nvPr/>
          </p:nvGrpSpPr>
          <p:grpSpPr>
            <a:xfrm>
              <a:off x="144310" y="672070"/>
              <a:ext cx="2399261" cy="1606440"/>
              <a:chOff x="0" y="172043"/>
              <a:chExt cx="2399261" cy="1606440"/>
            </a:xfrm>
          </p:grpSpPr>
          <p:pic>
            <p:nvPicPr>
              <p:cNvPr id="444" name="Google Shape;444;p3"/>
              <p:cNvPicPr preferRelativeResize="0"/>
              <p:nvPr/>
            </p:nvPicPr>
            <p:blipFill rotWithShape="1">
              <a:blip r:embed="rId7">
                <a:alphaModFix/>
              </a:blip>
              <a:srcRect/>
              <a:stretch/>
            </p:blipFill>
            <p:spPr>
              <a:xfrm>
                <a:off x="0" y="1132112"/>
                <a:ext cx="994507" cy="646371"/>
              </a:xfrm>
              <a:prstGeom prst="rect">
                <a:avLst/>
              </a:prstGeom>
              <a:noFill/>
              <a:ln>
                <a:noFill/>
              </a:ln>
            </p:spPr>
          </p:pic>
          <p:pic>
            <p:nvPicPr>
              <p:cNvPr id="445" name="Google Shape;445;p3"/>
              <p:cNvPicPr preferRelativeResize="0"/>
              <p:nvPr/>
            </p:nvPicPr>
            <p:blipFill rotWithShape="1">
              <a:blip r:embed="rId8">
                <a:alphaModFix/>
              </a:blip>
              <a:srcRect/>
              <a:stretch/>
            </p:blipFill>
            <p:spPr>
              <a:xfrm>
                <a:off x="701976" y="172043"/>
                <a:ext cx="1697285" cy="1147762"/>
              </a:xfrm>
              <a:prstGeom prst="rect">
                <a:avLst/>
              </a:prstGeom>
              <a:noFill/>
              <a:ln>
                <a:noFill/>
              </a:ln>
            </p:spPr>
          </p:pic>
        </p:grpSp>
      </p:grpSp>
      <p:pic>
        <p:nvPicPr>
          <p:cNvPr id="447" name="Google Shape;447;p3"/>
          <p:cNvPicPr preferRelativeResize="0"/>
          <p:nvPr/>
        </p:nvPicPr>
        <p:blipFill rotWithShape="1">
          <a:blip r:embed="rId9">
            <a:alphaModFix/>
          </a:blip>
          <a:srcRect/>
          <a:stretch/>
        </p:blipFill>
        <p:spPr>
          <a:xfrm rot="1941574">
            <a:off x="85778" y="498205"/>
            <a:ext cx="1089026" cy="582613"/>
          </a:xfrm>
          <a:prstGeom prst="rect">
            <a:avLst/>
          </a:prstGeom>
          <a:noFill/>
          <a:ln>
            <a:noFill/>
          </a:ln>
        </p:spPr>
      </p:pic>
      <p:pic>
        <p:nvPicPr>
          <p:cNvPr id="448" name="Google Shape;448;p3"/>
          <p:cNvPicPr preferRelativeResize="0"/>
          <p:nvPr/>
        </p:nvPicPr>
        <p:blipFill rotWithShape="1">
          <a:blip r:embed="rId10">
            <a:alphaModFix/>
          </a:blip>
          <a:srcRect/>
          <a:stretch/>
        </p:blipFill>
        <p:spPr>
          <a:xfrm rot="857706">
            <a:off x="222304" y="126725"/>
            <a:ext cx="608012" cy="323850"/>
          </a:xfrm>
          <a:prstGeom prst="rect">
            <a:avLst/>
          </a:prstGeom>
          <a:noFill/>
          <a:ln>
            <a:noFill/>
          </a:ln>
        </p:spPr>
      </p:pic>
      <p:pic>
        <p:nvPicPr>
          <p:cNvPr id="449" name="Google Shape;449;p3"/>
          <p:cNvPicPr preferRelativeResize="0"/>
          <p:nvPr/>
        </p:nvPicPr>
        <p:blipFill rotWithShape="1">
          <a:blip r:embed="rId11">
            <a:alphaModFix/>
          </a:blip>
          <a:srcRect/>
          <a:stretch/>
        </p:blipFill>
        <p:spPr>
          <a:xfrm rot="431210">
            <a:off x="3525891" y="101325"/>
            <a:ext cx="750888" cy="401638"/>
          </a:xfrm>
          <a:prstGeom prst="rect">
            <a:avLst/>
          </a:prstGeom>
          <a:noFill/>
          <a:ln>
            <a:noFill/>
          </a:ln>
        </p:spPr>
      </p:pic>
      <p:pic>
        <p:nvPicPr>
          <p:cNvPr id="450" name="Google Shape;450;p3"/>
          <p:cNvPicPr preferRelativeResize="0"/>
          <p:nvPr/>
        </p:nvPicPr>
        <p:blipFill rotWithShape="1">
          <a:blip r:embed="rId12">
            <a:alphaModFix/>
          </a:blip>
          <a:srcRect/>
          <a:stretch/>
        </p:blipFill>
        <p:spPr>
          <a:xfrm rot="-1763677">
            <a:off x="9971347" y="95768"/>
            <a:ext cx="644525" cy="604838"/>
          </a:xfrm>
          <a:prstGeom prst="rect">
            <a:avLst/>
          </a:prstGeom>
          <a:noFill/>
          <a:ln>
            <a:noFill/>
          </a:ln>
        </p:spPr>
      </p:pic>
      <p:pic>
        <p:nvPicPr>
          <p:cNvPr id="4" name="圖片 3" descr="一張含有 文字, 螢幕擷取畫面, 字型, 文件 的圖片&#10;&#10;自動產生的描述">
            <a:extLst>
              <a:ext uri="{FF2B5EF4-FFF2-40B4-BE49-F238E27FC236}">
                <a16:creationId xmlns:a16="http://schemas.microsoft.com/office/drawing/2014/main" id="{6B72A26B-CE68-20E1-E844-CA68E23EEE16}"/>
              </a:ext>
            </a:extLst>
          </p:cNvPr>
          <p:cNvPicPr>
            <a:picLocks noChangeAspect="1"/>
          </p:cNvPicPr>
          <p:nvPr/>
        </p:nvPicPr>
        <p:blipFill>
          <a:blip r:embed="rId13"/>
          <a:stretch>
            <a:fillRect/>
          </a:stretch>
        </p:blipFill>
        <p:spPr>
          <a:xfrm>
            <a:off x="0" y="406582"/>
            <a:ext cx="12192000" cy="5634529"/>
          </a:xfrm>
          <a:prstGeom prst="rect">
            <a:avLst/>
          </a:prstGeom>
        </p:spPr>
      </p:pic>
    </p:spTree>
    <p:extLst>
      <p:ext uri="{BB962C8B-B14F-4D97-AF65-F5344CB8AC3E}">
        <p14:creationId xmlns:p14="http://schemas.microsoft.com/office/powerpoint/2010/main" val="3033603581"/>
      </p:ext>
    </p:extLst>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156676"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3294859" y="640053"/>
            <a:ext cx="6323593" cy="461665"/>
          </a:xfrm>
          <a:prstGeom prst="rect">
            <a:avLst/>
          </a:prstGeom>
          <a:noFill/>
        </p:spPr>
        <p:txBody>
          <a:bodyPr wrap="square" rtlCol="0">
            <a:spAutoFit/>
          </a:bodyPr>
          <a:lstStyle/>
          <a:p>
            <a:pPr algn="dist"/>
            <a:r>
              <a:rPr lang="zh-TW" altLang="en-US" sz="2400">
                <a:latin typeface="微软雅黑" panose="020B0503020204020204" pitchFamily="34" charset="-122"/>
                <a:ea typeface="微软雅黑" panose="020B0503020204020204" pitchFamily="34" charset="-122"/>
              </a:rPr>
              <a:t>透過素養導向評量，我們想做到這些事。</a:t>
            </a:r>
            <a:endParaRPr lang="zh-CN" altLang="en-US" sz="2400">
              <a:latin typeface="微软雅黑" panose="020B0503020204020204" pitchFamily="34" charset="-122"/>
              <a:ea typeface="微软雅黑" panose="020B0503020204020204" pitchFamily="34" charset="-122"/>
            </a:endParaRPr>
          </a:p>
        </p:txBody>
      </p:sp>
      <p:pic>
        <p:nvPicPr>
          <p:cNvPr id="5" name="Google Shape;940;p37"/>
          <p:cNvPicPr preferRelativeResize="0"/>
          <p:nvPr/>
        </p:nvPicPr>
        <p:blipFill rotWithShape="1">
          <a:blip r:embed="rId3">
            <a:alphaModFix/>
          </a:blip>
          <a:srcRect/>
          <a:stretch/>
        </p:blipFill>
        <p:spPr>
          <a:xfrm>
            <a:off x="2989008" y="1356851"/>
            <a:ext cx="6482984" cy="52731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0711653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156676" y="-216377"/>
            <a:ext cx="1866425" cy="1484460"/>
          </a:xfrm>
          <a:prstGeom prst="rect">
            <a:avLst/>
          </a:prstGeom>
        </p:spPr>
      </p:pic>
      <p:sp>
        <p:nvSpPr>
          <p:cNvPr id="6" name="Google Shape;948;p38"/>
          <p:cNvSpPr/>
          <p:nvPr/>
        </p:nvSpPr>
        <p:spPr>
          <a:xfrm>
            <a:off x="3175650" y="525853"/>
            <a:ext cx="8112128" cy="584735"/>
          </a:xfrm>
          <a:prstGeom prst="rect">
            <a:avLst/>
          </a:prstGeom>
          <a:noFill/>
          <a:ln>
            <a:noFill/>
          </a:ln>
        </p:spPr>
        <p:txBody>
          <a:bodyPr spcFirstLastPara="1" wrap="square" lIns="91425" tIns="45700" rIns="91425" bIns="45700" anchor="t" anchorCtr="0">
            <a:spAutoFit/>
          </a:bodyPr>
          <a:lstStyle/>
          <a:p>
            <a:pPr marR="0" lvl="0" algn="l" rtl="0">
              <a:lnSpc>
                <a:spcPct val="100000"/>
              </a:lnSpc>
              <a:spcBef>
                <a:spcPts val="0"/>
              </a:spcBef>
              <a:spcAft>
                <a:spcPts val="0"/>
              </a:spcAft>
              <a:buClr>
                <a:srgbClr val="000000"/>
              </a:buClr>
              <a:buSzPts val="3600"/>
            </a:pPr>
            <a:r>
              <a:rPr lang="zh-TW" sz="3200" b="1" i="0" u="none" strike="noStrike" cap="none">
                <a:solidFill>
                  <a:srgbClr val="000000"/>
                </a:solidFill>
                <a:latin typeface="DFKai-SB"/>
                <a:ea typeface="DFKai-SB"/>
                <a:cs typeface="DFKai-SB"/>
                <a:sym typeface="DFKai-SB"/>
              </a:rPr>
              <a:t>適當設計的</a:t>
            </a:r>
            <a:r>
              <a:rPr lang="zh-TW" sz="3200" b="1" i="0" u="sng" strike="noStrike" cap="none">
                <a:solidFill>
                  <a:srgbClr val="00B0F0"/>
                </a:solidFill>
                <a:latin typeface="DFKai-SB"/>
                <a:ea typeface="DFKai-SB"/>
                <a:cs typeface="DFKai-SB"/>
                <a:sym typeface="DFKai-SB"/>
              </a:rPr>
              <a:t>素養導向評量</a:t>
            </a:r>
            <a:r>
              <a:rPr lang="zh-TW" sz="3200" b="1" i="0" u="none" strike="noStrike" cap="none">
                <a:solidFill>
                  <a:srgbClr val="000000"/>
                </a:solidFill>
                <a:latin typeface="DFKai-SB"/>
                <a:ea typeface="DFKai-SB"/>
                <a:cs typeface="DFKai-SB"/>
                <a:sym typeface="DFKai-SB"/>
              </a:rPr>
              <a:t>試題可以：</a:t>
            </a:r>
            <a:endParaRPr sz="3200" b="1" i="0" u="none" strike="noStrike" cap="none">
              <a:solidFill>
                <a:srgbClr val="000000"/>
              </a:solidFill>
              <a:latin typeface="DFKai-SB"/>
              <a:ea typeface="DFKai-SB"/>
              <a:cs typeface="DFKai-SB"/>
              <a:sym typeface="DFKai-SB"/>
            </a:endParaRPr>
          </a:p>
        </p:txBody>
      </p:sp>
      <p:sp>
        <p:nvSpPr>
          <p:cNvPr id="7" name="Google Shape;950;p38"/>
          <p:cNvSpPr/>
          <p:nvPr/>
        </p:nvSpPr>
        <p:spPr>
          <a:xfrm>
            <a:off x="2165086" y="1627760"/>
            <a:ext cx="8805144" cy="646290"/>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000000"/>
              </a:buClr>
              <a:buSzPts val="3200"/>
              <a:buFont typeface="Noto Sans Symbols"/>
              <a:buChar char="✔"/>
            </a:pPr>
            <a:r>
              <a:rPr lang="zh-TW" sz="3600" b="1" i="0" u="none" strike="noStrike" cap="none" dirty="0">
                <a:solidFill>
                  <a:srgbClr val="000000"/>
                </a:solidFill>
                <a:latin typeface="DFKai-SB"/>
                <a:ea typeface="DFKai-SB"/>
                <a:cs typeface="DFKai-SB"/>
                <a:sym typeface="DFKai-SB"/>
              </a:rPr>
              <a:t>讓老師掌握核心素養精神，</a:t>
            </a:r>
            <a:r>
              <a:rPr lang="zh-TW" sz="3600" b="1" i="0" u="sng" strike="noStrike" cap="none" dirty="0">
                <a:solidFill>
                  <a:srgbClr val="C00000"/>
                </a:solidFill>
                <a:latin typeface="DFKai-SB"/>
                <a:ea typeface="DFKai-SB"/>
                <a:cs typeface="DFKai-SB"/>
                <a:sym typeface="DFKai-SB"/>
              </a:rPr>
              <a:t>調整教學</a:t>
            </a:r>
            <a:r>
              <a:rPr lang="zh-TW" sz="3600" b="1" i="0" u="none" strike="noStrike" cap="none" dirty="0">
                <a:solidFill>
                  <a:srgbClr val="000000"/>
                </a:solidFill>
                <a:latin typeface="DFKai-SB"/>
                <a:ea typeface="DFKai-SB"/>
                <a:cs typeface="DFKai-SB"/>
                <a:sym typeface="DFKai-SB"/>
              </a:rPr>
              <a:t>。</a:t>
            </a:r>
            <a:endParaRPr sz="3600" b="1" i="0" u="none" strike="noStrike" cap="none" dirty="0">
              <a:solidFill>
                <a:srgbClr val="000000"/>
              </a:solidFill>
              <a:latin typeface="DFKai-SB"/>
              <a:ea typeface="DFKai-SB"/>
              <a:cs typeface="DFKai-SB"/>
              <a:sym typeface="DFKai-SB"/>
            </a:endParaRPr>
          </a:p>
        </p:txBody>
      </p:sp>
      <p:sp>
        <p:nvSpPr>
          <p:cNvPr id="8" name="Google Shape;951;p38"/>
          <p:cNvSpPr/>
          <p:nvPr/>
        </p:nvSpPr>
        <p:spPr>
          <a:xfrm>
            <a:off x="2155319" y="2616813"/>
            <a:ext cx="9381791" cy="646290"/>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000000"/>
              </a:buClr>
              <a:buSzPts val="3200"/>
              <a:buFont typeface="Noto Sans Symbols"/>
              <a:buChar char="✔"/>
            </a:pPr>
            <a:r>
              <a:rPr lang="zh-TW" sz="3600" b="1" i="0" u="none" strike="noStrike" cap="none">
                <a:solidFill>
                  <a:srgbClr val="000000"/>
                </a:solidFill>
                <a:latin typeface="DFKai-SB"/>
                <a:ea typeface="DFKai-SB"/>
                <a:cs typeface="DFKai-SB"/>
                <a:sym typeface="DFKai-SB"/>
              </a:rPr>
              <a:t>進而將素養教學效果反映在</a:t>
            </a:r>
            <a:r>
              <a:rPr lang="zh-TW" sz="3600" b="1" i="0" u="sng" strike="noStrike" cap="none">
                <a:solidFill>
                  <a:srgbClr val="00B050"/>
                </a:solidFill>
                <a:latin typeface="DFKai-SB"/>
                <a:ea typeface="DFKai-SB"/>
                <a:cs typeface="DFKai-SB"/>
                <a:sym typeface="DFKai-SB"/>
              </a:rPr>
              <a:t>學生評量成果</a:t>
            </a:r>
            <a:r>
              <a:rPr lang="zh-TW" sz="3600" b="1" i="0" u="none" strike="noStrike" cap="none">
                <a:solidFill>
                  <a:srgbClr val="000000"/>
                </a:solidFill>
                <a:latin typeface="DFKai-SB"/>
                <a:ea typeface="DFKai-SB"/>
                <a:cs typeface="DFKai-SB"/>
                <a:sym typeface="DFKai-SB"/>
              </a:rPr>
              <a:t>。</a:t>
            </a:r>
            <a:endParaRPr sz="3600" b="1" i="0" u="none" strike="noStrike" cap="none">
              <a:solidFill>
                <a:srgbClr val="000000"/>
              </a:solidFill>
              <a:latin typeface="DFKai-SB"/>
              <a:ea typeface="DFKai-SB"/>
              <a:cs typeface="DFKai-SB"/>
              <a:sym typeface="DFKai-SB"/>
            </a:endParaRPr>
          </a:p>
        </p:txBody>
      </p:sp>
      <p:sp>
        <p:nvSpPr>
          <p:cNvPr id="9" name="Google Shape;952;p38"/>
          <p:cNvSpPr/>
          <p:nvPr/>
        </p:nvSpPr>
        <p:spPr>
          <a:xfrm>
            <a:off x="2205560" y="3579947"/>
            <a:ext cx="8177010" cy="646290"/>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000000"/>
              </a:buClr>
              <a:buSzPts val="3200"/>
              <a:buFont typeface="Noto Sans Symbols"/>
              <a:buChar char="✔"/>
            </a:pPr>
            <a:r>
              <a:rPr lang="zh-TW" sz="3600" b="1" i="0" u="none" strike="noStrike" cap="none" dirty="0">
                <a:solidFill>
                  <a:srgbClr val="000000"/>
                </a:solidFill>
                <a:latin typeface="DFKai-SB"/>
                <a:ea typeface="DFKai-SB"/>
                <a:cs typeface="DFKai-SB"/>
                <a:sym typeface="DFKai-SB"/>
              </a:rPr>
              <a:t>提升學生的</a:t>
            </a:r>
            <a:r>
              <a:rPr lang="zh-TW" sz="3600" b="1" i="0" u="sng" strike="noStrike" cap="none" dirty="0">
                <a:solidFill>
                  <a:srgbClr val="7030A0"/>
                </a:solidFill>
                <a:latin typeface="DFKai-SB"/>
                <a:ea typeface="DFKai-SB"/>
                <a:cs typeface="DFKai-SB"/>
                <a:sym typeface="DFKai-SB"/>
              </a:rPr>
              <a:t>學習動機</a:t>
            </a:r>
            <a:r>
              <a:rPr lang="zh-TW" sz="3600" b="1" i="0" u="none" strike="noStrike" cap="none" dirty="0">
                <a:solidFill>
                  <a:srgbClr val="000000"/>
                </a:solidFill>
                <a:latin typeface="DFKai-SB"/>
                <a:ea typeface="DFKai-SB"/>
                <a:cs typeface="DFKai-SB"/>
                <a:sym typeface="DFKai-SB"/>
              </a:rPr>
              <a:t>與</a:t>
            </a:r>
            <a:r>
              <a:rPr lang="zh-TW" sz="3600" b="1" i="0" u="sng" strike="noStrike" cap="none" dirty="0">
                <a:solidFill>
                  <a:srgbClr val="7030A0"/>
                </a:solidFill>
                <a:latin typeface="DFKai-SB"/>
                <a:ea typeface="DFKai-SB"/>
                <a:cs typeface="DFKai-SB"/>
                <a:sym typeface="DFKai-SB"/>
              </a:rPr>
              <a:t>興趣</a:t>
            </a:r>
            <a:r>
              <a:rPr lang="zh-TW" sz="3600" b="1" i="0" u="none" strike="noStrike" cap="none" dirty="0">
                <a:solidFill>
                  <a:srgbClr val="000000"/>
                </a:solidFill>
                <a:latin typeface="DFKai-SB"/>
                <a:ea typeface="DFKai-SB"/>
                <a:cs typeface="DFKai-SB"/>
                <a:sym typeface="DFKai-SB"/>
              </a:rPr>
              <a:t>。</a:t>
            </a:r>
            <a:endParaRPr sz="3600" b="1" i="0" u="none" strike="noStrike" cap="none" dirty="0">
              <a:solidFill>
                <a:srgbClr val="000000"/>
              </a:solidFill>
              <a:latin typeface="DFKai-SB"/>
              <a:ea typeface="DFKai-SB"/>
              <a:cs typeface="DFKai-SB"/>
              <a:sym typeface="DFKai-SB"/>
            </a:endParaRPr>
          </a:p>
        </p:txBody>
      </p:sp>
      <p:pic>
        <p:nvPicPr>
          <p:cNvPr id="10" name="Google Shape;953;p38"/>
          <p:cNvPicPr preferRelativeResize="0"/>
          <p:nvPr/>
        </p:nvPicPr>
        <p:blipFill rotWithShape="1">
          <a:blip r:embed="rId3">
            <a:alphaModFix/>
          </a:blip>
          <a:srcRect/>
          <a:stretch/>
        </p:blipFill>
        <p:spPr>
          <a:xfrm>
            <a:off x="680990" y="4048836"/>
            <a:ext cx="3348006" cy="3348006"/>
          </a:xfrm>
          <a:prstGeom prst="rect">
            <a:avLst/>
          </a:prstGeom>
          <a:noFill/>
          <a:ln>
            <a:noFill/>
          </a:ln>
        </p:spPr>
      </p:pic>
      <p:pic>
        <p:nvPicPr>
          <p:cNvPr id="11" name="Google Shape;954;p38"/>
          <p:cNvPicPr preferRelativeResize="0"/>
          <p:nvPr/>
        </p:nvPicPr>
        <p:blipFill rotWithShape="1">
          <a:blip r:embed="rId4">
            <a:alphaModFix/>
          </a:blip>
          <a:srcRect/>
          <a:stretch/>
        </p:blipFill>
        <p:spPr>
          <a:xfrm>
            <a:off x="8212128" y="3781107"/>
            <a:ext cx="3727567" cy="3347586"/>
          </a:xfrm>
          <a:prstGeom prst="rect">
            <a:avLst/>
          </a:prstGeom>
          <a:noFill/>
          <a:ln>
            <a:noFill/>
          </a:ln>
        </p:spPr>
      </p:pic>
    </p:spTree>
    <p:extLst>
      <p:ext uri="{BB962C8B-B14F-4D97-AF65-F5344CB8AC3E}">
        <p14:creationId xmlns:p14="http://schemas.microsoft.com/office/powerpoint/2010/main" val="82361164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a:extLst>
              <a:ext uri="{FF2B5EF4-FFF2-40B4-BE49-F238E27FC236}">
                <a16:creationId xmlns:a16="http://schemas.microsoft.com/office/drawing/2014/main" id="{764A5829-EF9C-473B-B203-747CEB207E68}"/>
              </a:ext>
            </a:extLst>
          </p:cNvPr>
          <p:cNvPicPr>
            <a:picLocks noChangeAspect="1"/>
          </p:cNvPicPr>
          <p:nvPr/>
        </p:nvPicPr>
        <p:blipFill>
          <a:blip r:embed="rId2"/>
          <a:stretch>
            <a:fillRect/>
          </a:stretch>
        </p:blipFill>
        <p:spPr>
          <a:xfrm rot="447824">
            <a:off x="3301386" y="-57044"/>
            <a:ext cx="5223390" cy="2473093"/>
          </a:xfrm>
          <a:prstGeom prst="rect">
            <a:avLst/>
          </a:prstGeom>
        </p:spPr>
      </p:pic>
      <p:sp>
        <p:nvSpPr>
          <p:cNvPr id="8" name="文字方塊 7">
            <a:extLst>
              <a:ext uri="{FF2B5EF4-FFF2-40B4-BE49-F238E27FC236}">
                <a16:creationId xmlns:a16="http://schemas.microsoft.com/office/drawing/2014/main" id="{3F3BB7BC-F41D-46B8-B7FE-7FD8D977CAB2}"/>
              </a:ext>
            </a:extLst>
          </p:cNvPr>
          <p:cNvSpPr txBox="1"/>
          <p:nvPr/>
        </p:nvSpPr>
        <p:spPr>
          <a:xfrm>
            <a:off x="1555226" y="2224270"/>
            <a:ext cx="9442455" cy="4120808"/>
          </a:xfrm>
          <a:prstGeom prst="rect">
            <a:avLst/>
          </a:prstGeom>
          <a:noFill/>
          <a:ln>
            <a:noFill/>
          </a:ln>
        </p:spPr>
        <p:txBody>
          <a:bodyPr wrap="square" rtlCol="0">
            <a:spAutoFit/>
          </a:bodyPr>
          <a:lstStyle/>
          <a:p>
            <a:pPr marL="342900" indent="-342900">
              <a:lnSpc>
                <a:spcPct val="150000"/>
              </a:lnSpc>
              <a:spcBef>
                <a:spcPts val="600"/>
              </a:spcBef>
              <a:buFont typeface="Wingdings" panose="05000000000000000000" pitchFamily="2" charset="2"/>
              <a:buChar char="l"/>
            </a:pPr>
            <a:r>
              <a:rPr lang="zh-TW" altLang="en-US" sz="2800">
                <a:highlight>
                  <a:srgbClr val="FFFF00"/>
                </a:highlight>
                <a:latin typeface="標楷體" panose="03000509000000000000" pitchFamily="65" charset="-120"/>
                <a:ea typeface="標楷體" panose="03000509000000000000" pitchFamily="65" charset="-120"/>
              </a:rPr>
              <a:t>基礎題、計算題</a:t>
            </a:r>
            <a:r>
              <a:rPr lang="zh-TW" altLang="en-US" sz="2800">
                <a:latin typeface="標楷體" panose="03000509000000000000" pitchFamily="65" charset="-120"/>
                <a:ea typeface="標楷體" panose="03000509000000000000" pitchFamily="65" charset="-120"/>
              </a:rPr>
              <a:t>在命題上仍有絕對</a:t>
            </a:r>
            <a:r>
              <a:rPr lang="zh-TW" altLang="en-US" sz="2800">
                <a:highlight>
                  <a:srgbClr val="FFFF00"/>
                </a:highlight>
                <a:latin typeface="標楷體" panose="03000509000000000000" pitchFamily="65" charset="-120"/>
                <a:ea typeface="標楷體" panose="03000509000000000000" pitchFamily="65" charset="-120"/>
              </a:rPr>
              <a:t>必要性</a:t>
            </a:r>
            <a:r>
              <a:rPr lang="en-US" altLang="zh-TW" sz="2800">
                <a:latin typeface="標楷體" panose="03000509000000000000" pitchFamily="65" charset="-120"/>
                <a:ea typeface="標楷體" panose="03000509000000000000" pitchFamily="65" charset="-120"/>
              </a:rPr>
              <a:t>(</a:t>
            </a:r>
            <a:r>
              <a:rPr lang="zh-TW" altLang="en-US" sz="2800">
                <a:latin typeface="標楷體" panose="03000509000000000000" pitchFamily="65" charset="-120"/>
                <a:ea typeface="標楷體" panose="03000509000000000000" pitchFamily="65" charset="-120"/>
              </a:rPr>
              <a:t>約佔</a:t>
            </a:r>
            <a:r>
              <a:rPr lang="en-US" altLang="zh-TW" sz="2800">
                <a:highlight>
                  <a:srgbClr val="FFFF00"/>
                </a:highlight>
                <a:latin typeface="標楷體" panose="03000509000000000000" pitchFamily="65" charset="-120"/>
                <a:ea typeface="標楷體" panose="03000509000000000000" pitchFamily="65" charset="-120"/>
              </a:rPr>
              <a:t>80-90%</a:t>
            </a:r>
            <a:r>
              <a:rPr lang="en-US" altLang="zh-TW" sz="2800">
                <a:latin typeface="標楷體" panose="03000509000000000000" pitchFamily="65" charset="-120"/>
                <a:ea typeface="標楷體" panose="03000509000000000000" pitchFamily="65" charset="-120"/>
              </a:rPr>
              <a:t>)</a:t>
            </a:r>
            <a:r>
              <a:rPr lang="zh-TW" altLang="en-US" sz="2800">
                <a:latin typeface="標楷體" panose="03000509000000000000" pitchFamily="65" charset="-120"/>
                <a:ea typeface="標楷體" panose="03000509000000000000" pitchFamily="65" charset="-120"/>
              </a:rPr>
              <a:t>。</a:t>
            </a:r>
            <a:endParaRPr lang="en-US" altLang="zh-TW" sz="2800">
              <a:latin typeface="標楷體" panose="03000509000000000000" pitchFamily="65" charset="-120"/>
              <a:ea typeface="標楷體" panose="03000509000000000000" pitchFamily="65" charset="-120"/>
            </a:endParaRPr>
          </a:p>
          <a:p>
            <a:pPr marL="342900" indent="-342900">
              <a:lnSpc>
                <a:spcPct val="150000"/>
              </a:lnSpc>
              <a:spcBef>
                <a:spcPts val="600"/>
              </a:spcBef>
              <a:buFont typeface="Wingdings" panose="05000000000000000000" pitchFamily="2" charset="2"/>
              <a:buChar char="l"/>
            </a:pPr>
            <a:r>
              <a:rPr lang="zh-TW" altLang="en-US" sz="2800">
                <a:highlight>
                  <a:srgbClr val="00FF00"/>
                </a:highlight>
                <a:latin typeface="標楷體" panose="03000509000000000000" pitchFamily="65" charset="-120"/>
                <a:ea typeface="標楷體" panose="03000509000000000000" pitchFamily="65" charset="-120"/>
              </a:rPr>
              <a:t>素養題</a:t>
            </a:r>
            <a:r>
              <a:rPr lang="zh-TW" altLang="en-US" sz="2800">
                <a:latin typeface="標楷體" panose="03000509000000000000" pitchFamily="65" charset="-120"/>
                <a:ea typeface="標楷體" panose="03000509000000000000" pitchFamily="65" charset="-120"/>
              </a:rPr>
              <a:t>占有比例大約在</a:t>
            </a:r>
            <a:r>
              <a:rPr lang="en-US" altLang="zh-TW" sz="2800">
                <a:highlight>
                  <a:srgbClr val="00FF00"/>
                </a:highlight>
                <a:latin typeface="標楷體" panose="03000509000000000000" pitchFamily="65" charset="-120"/>
                <a:ea typeface="標楷體" panose="03000509000000000000" pitchFamily="65" charset="-120"/>
              </a:rPr>
              <a:t>10%</a:t>
            </a:r>
            <a:r>
              <a:rPr lang="zh-TW" altLang="en-US" sz="2800">
                <a:latin typeface="標楷體" panose="03000509000000000000" pitchFamily="65" charset="-120"/>
                <a:ea typeface="標楷體" panose="03000509000000000000" pitchFamily="65" charset="-120"/>
              </a:rPr>
              <a:t>左右</a:t>
            </a:r>
            <a:r>
              <a:rPr lang="en-US" altLang="zh-TW" sz="2800">
                <a:latin typeface="標楷體" panose="03000509000000000000" pitchFamily="65" charset="-120"/>
                <a:ea typeface="標楷體" panose="03000509000000000000" pitchFamily="65" charset="-120"/>
              </a:rPr>
              <a:t>(</a:t>
            </a:r>
            <a:r>
              <a:rPr lang="zh-TW" altLang="en-US" sz="2800">
                <a:latin typeface="標楷體" panose="03000509000000000000" pitchFamily="65" charset="-120"/>
                <a:ea typeface="標楷體" panose="03000509000000000000" pitchFamily="65" charset="-120"/>
              </a:rPr>
              <a:t>或更低</a:t>
            </a:r>
            <a:r>
              <a:rPr lang="en-US" altLang="zh-TW" sz="2800">
                <a:latin typeface="標楷體" panose="03000509000000000000" pitchFamily="65" charset="-120"/>
                <a:ea typeface="標楷體" panose="03000509000000000000" pitchFamily="65" charset="-120"/>
              </a:rPr>
              <a:t>)</a:t>
            </a:r>
            <a:r>
              <a:rPr lang="zh-TW" altLang="en-US" sz="2800">
                <a:latin typeface="標楷體" panose="03000509000000000000" pitchFamily="65" charset="-120"/>
                <a:ea typeface="標楷體" panose="03000509000000000000" pitchFamily="65" charset="-120"/>
              </a:rPr>
              <a:t>。</a:t>
            </a:r>
            <a:endParaRPr lang="en-US" altLang="zh-TW" sz="2800">
              <a:latin typeface="標楷體" panose="03000509000000000000" pitchFamily="65" charset="-120"/>
              <a:ea typeface="標楷體" panose="03000509000000000000" pitchFamily="65" charset="-120"/>
            </a:endParaRPr>
          </a:p>
          <a:p>
            <a:pPr marL="342900" indent="-342900">
              <a:lnSpc>
                <a:spcPct val="150000"/>
              </a:lnSpc>
              <a:spcBef>
                <a:spcPts val="600"/>
              </a:spcBef>
              <a:buFont typeface="Wingdings" panose="05000000000000000000" pitchFamily="2" charset="2"/>
              <a:buChar char="l"/>
            </a:pPr>
            <a:r>
              <a:rPr lang="zh-TW" altLang="en-US" sz="2800">
                <a:latin typeface="標楷體" panose="03000509000000000000" pitchFamily="65" charset="-120"/>
                <a:ea typeface="標楷體" panose="03000509000000000000" pitchFamily="65" charset="-120"/>
              </a:rPr>
              <a:t>最建議的使用場合是在</a:t>
            </a:r>
            <a:r>
              <a:rPr lang="zh-TW" altLang="en-US" sz="2800">
                <a:highlight>
                  <a:srgbClr val="00FFFF"/>
                </a:highlight>
                <a:latin typeface="標楷體" panose="03000509000000000000" pitchFamily="65" charset="-120"/>
                <a:ea typeface="標楷體" panose="03000509000000000000" pitchFamily="65" charset="-120"/>
              </a:rPr>
              <a:t>形成性評量</a:t>
            </a:r>
            <a:r>
              <a:rPr lang="zh-TW" altLang="en-US" sz="2800">
                <a:latin typeface="標楷體" panose="03000509000000000000" pitchFamily="65" charset="-120"/>
                <a:ea typeface="標楷體" panose="03000509000000000000" pitchFamily="65" charset="-120"/>
              </a:rPr>
              <a:t>或</a:t>
            </a:r>
            <a:r>
              <a:rPr lang="zh-TW" altLang="en-US" sz="2800">
                <a:highlight>
                  <a:srgbClr val="00FFFF"/>
                </a:highlight>
                <a:latin typeface="標楷體" panose="03000509000000000000" pitchFamily="65" charset="-120"/>
                <a:ea typeface="標楷體" panose="03000509000000000000" pitchFamily="65" charset="-120"/>
              </a:rPr>
              <a:t>課後練習</a:t>
            </a:r>
            <a:r>
              <a:rPr lang="zh-TW" altLang="en-US" sz="2800">
                <a:latin typeface="標楷體" panose="03000509000000000000" pitchFamily="65" charset="-120"/>
                <a:ea typeface="標楷體" panose="03000509000000000000" pitchFamily="65" charset="-120"/>
              </a:rPr>
              <a:t>。</a:t>
            </a:r>
            <a:endParaRPr lang="en-US" altLang="zh-TW" sz="2800">
              <a:latin typeface="標楷體" panose="03000509000000000000" pitchFamily="65" charset="-120"/>
              <a:ea typeface="標楷體" panose="03000509000000000000" pitchFamily="65" charset="-120"/>
            </a:endParaRPr>
          </a:p>
          <a:p>
            <a:pPr marL="342900" indent="-342900">
              <a:lnSpc>
                <a:spcPct val="150000"/>
              </a:lnSpc>
              <a:spcBef>
                <a:spcPts val="600"/>
              </a:spcBef>
              <a:buFont typeface="Wingdings" panose="05000000000000000000" pitchFamily="2" charset="2"/>
              <a:buChar char="l"/>
            </a:pPr>
            <a:r>
              <a:rPr lang="zh-TW" altLang="en-US" sz="2800">
                <a:latin typeface="標楷體" panose="03000509000000000000" pitchFamily="65" charset="-120"/>
                <a:ea typeface="標楷體" panose="03000509000000000000" pitchFamily="65" charset="-120"/>
              </a:rPr>
              <a:t>素養題型的</a:t>
            </a:r>
            <a:r>
              <a:rPr lang="zh-TW" altLang="en-US" sz="2800" b="1" u="sng">
                <a:solidFill>
                  <a:srgbClr val="FF0000"/>
                </a:solidFill>
                <a:latin typeface="標楷體" panose="03000509000000000000" pitchFamily="65" charset="-120"/>
                <a:ea typeface="標楷體" panose="03000509000000000000" pitchFamily="65" charset="-120"/>
              </a:rPr>
              <a:t>題意、計分方式、範圍</a:t>
            </a:r>
            <a:r>
              <a:rPr lang="zh-TW" altLang="en-US" sz="2800">
                <a:latin typeface="標楷體" panose="03000509000000000000" pitchFamily="65" charset="-120"/>
                <a:ea typeface="標楷體" panose="03000509000000000000" pitchFamily="65" charset="-120"/>
              </a:rPr>
              <a:t>，</a:t>
            </a:r>
            <a:r>
              <a:rPr lang="zh-TW" altLang="en-US" sz="2800" b="1" u="sng">
                <a:solidFill>
                  <a:srgbClr val="FF0000"/>
                </a:solidFill>
                <a:latin typeface="標楷體" panose="03000509000000000000" pitchFamily="65" charset="-120"/>
                <a:ea typeface="標楷體" panose="03000509000000000000" pitchFamily="65" charset="-120"/>
              </a:rPr>
              <a:t>非常容易出現爭議</a:t>
            </a:r>
            <a:r>
              <a:rPr lang="zh-TW" altLang="en-US" sz="2800">
                <a:latin typeface="標楷體" panose="03000509000000000000" pitchFamily="65" charset="-120"/>
                <a:ea typeface="標楷體" panose="03000509000000000000" pitchFamily="65" charset="-120"/>
              </a:rPr>
              <a:t>，做為總結性評量前要斟酌再斟酌。</a:t>
            </a:r>
            <a:endParaRPr lang="en-US" altLang="zh-TW" sz="2800">
              <a:latin typeface="標楷體" panose="03000509000000000000" pitchFamily="65" charset="-120"/>
              <a:ea typeface="標楷體" panose="03000509000000000000" pitchFamily="65" charset="-120"/>
            </a:endParaRPr>
          </a:p>
          <a:p>
            <a:pPr marL="342900" indent="-342900">
              <a:lnSpc>
                <a:spcPct val="150000"/>
              </a:lnSpc>
              <a:spcBef>
                <a:spcPts val="600"/>
              </a:spcBef>
              <a:buFont typeface="Wingdings" panose="05000000000000000000" pitchFamily="2" charset="2"/>
              <a:buChar char="l"/>
            </a:pPr>
            <a:endParaRPr lang="zh-TW" altLang="en-US" sz="240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68556324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id="{8B9A66C8-1F95-4801-B452-2644098FB15F}"/>
              </a:ext>
            </a:extLst>
          </p:cNvPr>
          <p:cNvSpPr txBox="1"/>
          <p:nvPr/>
        </p:nvSpPr>
        <p:spPr>
          <a:xfrm>
            <a:off x="4471026" y="2246171"/>
            <a:ext cx="3249947" cy="769441"/>
          </a:xfrm>
          <a:prstGeom prst="rect">
            <a:avLst/>
          </a:prstGeom>
          <a:noFill/>
        </p:spPr>
        <p:txBody>
          <a:bodyPr wrap="square" rtlCol="0">
            <a:spAutoFit/>
          </a:bodyPr>
          <a:lstStyle/>
          <a:p>
            <a:pPr algn="ctr"/>
            <a:r>
              <a:rPr lang="en-US" altLang="zh-TW" sz="4400">
                <a:solidFill>
                  <a:schemeClr val="bg2">
                    <a:lumMod val="50000"/>
                  </a:schemeClr>
                </a:solidFill>
                <a:latin typeface="微软雅黑" panose="020B0503020204020204" pitchFamily="34" charset="-122"/>
                <a:ea typeface="微软雅黑" panose="020B0503020204020204" pitchFamily="34" charset="-122"/>
              </a:rPr>
              <a:t>02</a:t>
            </a:r>
            <a:endParaRPr lang="zh-CN" altLang="en-US" sz="4400">
              <a:solidFill>
                <a:schemeClr val="bg2">
                  <a:lumMod val="50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7F48C35A-1B0F-4618-868C-BA43C5BC5DA1}"/>
              </a:ext>
            </a:extLst>
          </p:cNvPr>
          <p:cNvSpPr txBox="1"/>
          <p:nvPr/>
        </p:nvSpPr>
        <p:spPr>
          <a:xfrm>
            <a:off x="4759409" y="2968948"/>
            <a:ext cx="2961564" cy="1077218"/>
          </a:xfrm>
          <a:prstGeom prst="rect">
            <a:avLst/>
          </a:prstGeom>
          <a:noFill/>
        </p:spPr>
        <p:txBody>
          <a:bodyPr wrap="square" rtlCol="0">
            <a:spAutoFit/>
          </a:bodyPr>
          <a:lstStyle/>
          <a:p>
            <a:pPr algn="ctr"/>
            <a:r>
              <a:rPr lang="zh-TW" altLang="en-US" sz="3200">
                <a:latin typeface="微软雅黑" panose="020B0503020204020204" pitchFamily="34" charset="-122"/>
                <a:ea typeface="微软雅黑" panose="020B0503020204020204" pitchFamily="34" charset="-122"/>
              </a:rPr>
              <a:t>數學領域</a:t>
            </a:r>
            <a:endParaRPr lang="en-US" altLang="zh-TW" sz="3200">
              <a:latin typeface="微软雅黑" panose="020B0503020204020204" pitchFamily="34" charset="-122"/>
              <a:ea typeface="微软雅黑" panose="020B0503020204020204" pitchFamily="34" charset="-122"/>
            </a:endParaRPr>
          </a:p>
          <a:p>
            <a:pPr algn="ctr"/>
            <a:r>
              <a:rPr lang="zh-TW" altLang="en-US" sz="3200">
                <a:latin typeface="微软雅黑" panose="020B0503020204020204" pitchFamily="34" charset="-122"/>
                <a:ea typeface="微软雅黑" panose="020B0503020204020204" pitchFamily="34" charset="-122"/>
              </a:rPr>
              <a:t>評量題型設計</a:t>
            </a: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295967"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14117559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083590" y="-569042"/>
            <a:ext cx="2642654" cy="2101833"/>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3802726" y="698025"/>
            <a:ext cx="5508422"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素養評量試題的兩大面向</a:t>
            </a:r>
            <a:endParaRPr lang="zh-CN" altLang="en-US" sz="3200">
              <a:latin typeface="微软雅黑" panose="020B0503020204020204" pitchFamily="34" charset="-122"/>
              <a:ea typeface="微软雅黑" panose="020B0503020204020204" pitchFamily="34" charset="-122"/>
            </a:endParaRPr>
          </a:p>
        </p:txBody>
      </p:sp>
      <p:grpSp>
        <p:nvGrpSpPr>
          <p:cNvPr id="26" name="Google Shape;1043;p45"/>
          <p:cNvGrpSpPr/>
          <p:nvPr/>
        </p:nvGrpSpPr>
        <p:grpSpPr>
          <a:xfrm>
            <a:off x="3211742" y="3296609"/>
            <a:ext cx="6332217" cy="3079609"/>
            <a:chOff x="-6894285" y="1632020"/>
            <a:chExt cx="6332217" cy="3079609"/>
          </a:xfrm>
        </p:grpSpPr>
        <p:sp>
          <p:nvSpPr>
            <p:cNvPr id="27" name="Google Shape;1044;p45"/>
            <p:cNvSpPr/>
            <p:nvPr/>
          </p:nvSpPr>
          <p:spPr>
            <a:xfrm>
              <a:off x="-4351893" y="1632020"/>
              <a:ext cx="3789825" cy="2053073"/>
            </a:xfrm>
            <a:prstGeom prst="leftArrow">
              <a:avLst>
                <a:gd name="adj1" fmla="val 48544"/>
                <a:gd name="adj2" fmla="val 83864"/>
              </a:avLst>
            </a:prstGeom>
            <a:solidFill>
              <a:srgbClr val="FFC000"/>
            </a:solidFill>
            <a:ln>
              <a:noFill/>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3200"/>
                <a:buFont typeface="Arial"/>
                <a:buNone/>
              </a:pPr>
              <a:endParaRPr sz="3200" b="0" i="0" u="none" strike="noStrike" cap="none">
                <a:solidFill>
                  <a:srgbClr val="FFFFFF"/>
                </a:solidFill>
                <a:latin typeface="Arial"/>
                <a:ea typeface="Arial"/>
                <a:cs typeface="Arial"/>
                <a:sym typeface="Arial"/>
              </a:endParaRPr>
            </a:p>
          </p:txBody>
        </p:sp>
        <p:sp>
          <p:nvSpPr>
            <p:cNvPr id="28" name="Google Shape;1045;p45"/>
            <p:cNvSpPr/>
            <p:nvPr/>
          </p:nvSpPr>
          <p:spPr>
            <a:xfrm flipH="1">
              <a:off x="-6894285" y="2658556"/>
              <a:ext cx="3789825" cy="2053073"/>
            </a:xfrm>
            <a:prstGeom prst="leftArrow">
              <a:avLst>
                <a:gd name="adj1" fmla="val 48544"/>
                <a:gd name="adj2" fmla="val 83864"/>
              </a:avLst>
            </a:prstGeom>
            <a:solidFill>
              <a:srgbClr val="0070C0"/>
            </a:solidFill>
            <a:ln>
              <a:noFill/>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400"/>
                <a:buFont typeface="Arial"/>
                <a:buNone/>
              </a:pPr>
              <a:endParaRPr sz="2400" b="0" i="0" u="none" strike="noStrike" cap="none">
                <a:solidFill>
                  <a:srgbClr val="000000"/>
                </a:solidFill>
                <a:latin typeface="Arial"/>
                <a:ea typeface="Arial"/>
                <a:cs typeface="Arial"/>
                <a:sym typeface="Arial"/>
              </a:endParaRPr>
            </a:p>
          </p:txBody>
        </p:sp>
      </p:grpSp>
      <p:sp>
        <p:nvSpPr>
          <p:cNvPr id="29" name="Google Shape;1046;p45"/>
          <p:cNvSpPr/>
          <p:nvPr/>
        </p:nvSpPr>
        <p:spPr>
          <a:xfrm>
            <a:off x="1301459" y="1744128"/>
            <a:ext cx="5020200" cy="475156"/>
          </a:xfrm>
          <a:prstGeom prst="rect">
            <a:avLst/>
          </a:prstGeom>
          <a:solidFill>
            <a:srgbClr val="0070C0"/>
          </a:solidFill>
          <a:ln w="12700" cap="flat" cmpd="sng">
            <a:solidFill>
              <a:srgbClr val="C0C0C0"/>
            </a:solidFill>
            <a:prstDash val="solid"/>
            <a:miter lim="800000"/>
            <a:headEnd type="none" w="sm" len="sm"/>
            <a:tailEnd type="none" w="sm" len="sm"/>
          </a:ln>
        </p:spPr>
        <p:txBody>
          <a:bodyPr spcFirstLastPara="1" wrap="square" lIns="288000" tIns="0" rIns="0" bIns="0" anchor="ctr" anchorCtr="0">
            <a:noAutofit/>
          </a:bodyPr>
          <a:lstStyle/>
          <a:p>
            <a:pPr marR="0" lvl="0" algn="l" rtl="0">
              <a:lnSpc>
                <a:spcPct val="100000"/>
              </a:lnSpc>
              <a:spcBef>
                <a:spcPts val="0"/>
              </a:spcBef>
              <a:spcAft>
                <a:spcPts val="0"/>
              </a:spcAft>
              <a:buClr>
                <a:srgbClr val="FFFFFF"/>
              </a:buClr>
              <a:buSzPts val="2400"/>
            </a:pPr>
            <a:r>
              <a:rPr lang="zh-TW" altLang="en-US" sz="3600" b="1" i="0" u="none" strike="noStrike" cap="none">
                <a:solidFill>
                  <a:srgbClr val="FFFFFF"/>
                </a:solidFill>
                <a:latin typeface="Arial"/>
                <a:ea typeface="Arial"/>
                <a:cs typeface="Arial"/>
                <a:sym typeface="Arial"/>
              </a:rPr>
              <a:t>●</a:t>
            </a:r>
            <a:r>
              <a:rPr lang="zh-TW" sz="2400" b="1" i="0" u="none" strike="noStrike" cap="none">
                <a:solidFill>
                  <a:srgbClr val="FFFFFF"/>
                </a:solidFill>
                <a:latin typeface="Arial"/>
                <a:ea typeface="Arial"/>
                <a:cs typeface="Arial"/>
                <a:sym typeface="Arial"/>
              </a:rPr>
              <a:t>真實情境與真實問題：</a:t>
            </a:r>
            <a:endParaRPr sz="2400" b="1" i="0" u="none" strike="noStrike" cap="none">
              <a:solidFill>
                <a:srgbClr val="FFFFFF"/>
              </a:solidFill>
              <a:latin typeface="Arial"/>
              <a:ea typeface="Arial"/>
              <a:cs typeface="Arial"/>
              <a:sym typeface="Arial"/>
            </a:endParaRPr>
          </a:p>
        </p:txBody>
      </p:sp>
      <p:sp>
        <p:nvSpPr>
          <p:cNvPr id="30" name="Google Shape;1047;p45"/>
          <p:cNvSpPr/>
          <p:nvPr/>
        </p:nvSpPr>
        <p:spPr>
          <a:xfrm>
            <a:off x="1322053" y="2229580"/>
            <a:ext cx="5020200" cy="1987387"/>
          </a:xfrm>
          <a:prstGeom prst="rect">
            <a:avLst/>
          </a:prstGeom>
          <a:gradFill>
            <a:gsLst>
              <a:gs pos="0">
                <a:srgbClr val="FFFFFF"/>
              </a:gs>
              <a:gs pos="100000">
                <a:srgbClr val="EAEAEA"/>
              </a:gs>
            </a:gsLst>
            <a:lin ang="5400000" scaled="0"/>
          </a:gradFill>
          <a:ln w="12700" cap="flat" cmpd="sng">
            <a:solidFill>
              <a:srgbClr val="C0C0C0"/>
            </a:solidFill>
            <a:prstDash val="solid"/>
            <a:miter lim="800000"/>
            <a:headEnd type="none" w="sm" len="sm"/>
            <a:tailEnd type="none" w="sm" len="sm"/>
          </a:ln>
        </p:spPr>
        <p:txBody>
          <a:bodyPr spcFirstLastPara="1" wrap="square" lIns="108000" tIns="108000" rIns="144000" bIns="72000" anchor="t" anchorCtr="0">
            <a:noAutofit/>
          </a:bodyPr>
          <a:lstStyle/>
          <a:p>
            <a:pPr marL="190500" marR="0" lvl="0" indent="-190500" algn="l" rtl="0">
              <a:lnSpc>
                <a:spcPct val="150000"/>
              </a:lnSpc>
              <a:spcBef>
                <a:spcPts val="0"/>
              </a:spcBef>
              <a:spcAft>
                <a:spcPts val="0"/>
              </a:spcAft>
              <a:buClr>
                <a:srgbClr val="292929"/>
              </a:buClr>
              <a:buSzPts val="2000"/>
              <a:buFont typeface="Noto Sans Symbols"/>
              <a:buChar char="▪"/>
            </a:pPr>
            <a:r>
              <a:rPr lang="zh-TW" sz="2000" b="1" i="0" u="none" strike="noStrike" cap="none">
                <a:solidFill>
                  <a:srgbClr val="0070C0"/>
                </a:solidFill>
                <a:latin typeface="DFKai-SB"/>
                <a:ea typeface="DFKai-SB"/>
                <a:cs typeface="DFKai-SB"/>
                <a:sym typeface="DFKai-SB"/>
              </a:rPr>
              <a:t>傳統：知識和理解層次的評量。</a:t>
            </a:r>
            <a:endParaRPr sz="2000" b="1" i="0" u="none" strike="noStrike" cap="none">
              <a:solidFill>
                <a:srgbClr val="0070C0"/>
              </a:solidFill>
              <a:latin typeface="DFKai-SB"/>
              <a:ea typeface="DFKai-SB"/>
              <a:cs typeface="DFKai-SB"/>
              <a:sym typeface="DFKai-SB"/>
            </a:endParaRPr>
          </a:p>
          <a:p>
            <a:pPr marL="190500" marR="0" lvl="0" indent="-190500" algn="l" rtl="0">
              <a:lnSpc>
                <a:spcPct val="150000"/>
              </a:lnSpc>
              <a:spcBef>
                <a:spcPts val="800"/>
              </a:spcBef>
              <a:spcAft>
                <a:spcPts val="0"/>
              </a:spcAft>
              <a:buClr>
                <a:srgbClr val="292929"/>
              </a:buClr>
              <a:buSzPts val="2000"/>
              <a:buFont typeface="Noto Sans Symbols"/>
              <a:buChar char="▪"/>
            </a:pPr>
            <a:r>
              <a:rPr lang="zh-TW" sz="2000" b="1" i="0" u="none" strike="noStrike" cap="none">
                <a:solidFill>
                  <a:srgbClr val="0070C0"/>
                </a:solidFill>
                <a:latin typeface="DFKai-SB"/>
                <a:ea typeface="DFKai-SB"/>
                <a:cs typeface="DFKai-SB"/>
                <a:sym typeface="DFKai-SB"/>
              </a:rPr>
              <a:t>素養：運用知識技能解決生活問題。</a:t>
            </a:r>
            <a:endParaRPr sz="2000" b="1" i="0" u="none" strike="noStrike" cap="none">
              <a:solidFill>
                <a:srgbClr val="0070C0"/>
              </a:solidFill>
              <a:latin typeface="DFKai-SB"/>
              <a:ea typeface="DFKai-SB"/>
              <a:cs typeface="DFKai-SB"/>
              <a:sym typeface="DFKai-SB"/>
            </a:endParaRPr>
          </a:p>
          <a:p>
            <a:pPr marL="190500" marR="0" lvl="0" indent="-190500" algn="l" rtl="0">
              <a:lnSpc>
                <a:spcPct val="150000"/>
              </a:lnSpc>
              <a:spcBef>
                <a:spcPts val="800"/>
              </a:spcBef>
              <a:spcAft>
                <a:spcPts val="0"/>
              </a:spcAft>
              <a:buClr>
                <a:srgbClr val="292929"/>
              </a:buClr>
              <a:buSzPts val="2000"/>
              <a:buFont typeface="Noto Sans Symbols"/>
              <a:buChar char="▪"/>
            </a:pPr>
            <a:r>
              <a:rPr lang="zh-TW" sz="2000" b="1" i="0" u="none" strike="noStrike" cap="none">
                <a:solidFill>
                  <a:srgbClr val="0070C0"/>
                </a:solidFill>
                <a:latin typeface="DFKai-SB"/>
                <a:ea typeface="DFKai-SB"/>
                <a:cs typeface="DFKai-SB"/>
                <a:sym typeface="DFKai-SB"/>
              </a:rPr>
              <a:t>貼近真實世界(生活)當中會問的問題。</a:t>
            </a:r>
            <a:endParaRPr sz="1600" b="1" i="0" u="none" strike="noStrike" cap="none">
              <a:solidFill>
                <a:srgbClr val="7F7F7F"/>
              </a:solidFill>
              <a:latin typeface="Arial"/>
              <a:ea typeface="Arial"/>
              <a:cs typeface="Arial"/>
              <a:sym typeface="Arial"/>
            </a:endParaRPr>
          </a:p>
        </p:txBody>
      </p:sp>
      <p:sp>
        <p:nvSpPr>
          <p:cNvPr id="31" name="Google Shape;1048;p45"/>
          <p:cNvSpPr/>
          <p:nvPr/>
        </p:nvSpPr>
        <p:spPr>
          <a:xfrm>
            <a:off x="6435229" y="1754425"/>
            <a:ext cx="4826487" cy="475155"/>
          </a:xfrm>
          <a:prstGeom prst="rect">
            <a:avLst/>
          </a:prstGeom>
          <a:solidFill>
            <a:srgbClr val="FFFF00"/>
          </a:solidFill>
          <a:ln w="12700" cap="flat" cmpd="sng">
            <a:solidFill>
              <a:srgbClr val="C0C0C0"/>
            </a:solidFill>
            <a:prstDash val="solid"/>
            <a:miter lim="800000"/>
            <a:headEnd type="none" w="sm" len="sm"/>
            <a:tailEnd type="none" w="sm" len="sm"/>
          </a:ln>
        </p:spPr>
        <p:txBody>
          <a:bodyPr spcFirstLastPara="1" wrap="square" lIns="288000" tIns="0" rIns="0" bIns="0" anchor="ctr" anchorCtr="0">
            <a:noAutofit/>
          </a:bodyPr>
          <a:lstStyle/>
          <a:p>
            <a:pPr marR="0" lvl="0" algn="l" rtl="0">
              <a:lnSpc>
                <a:spcPct val="100000"/>
              </a:lnSpc>
              <a:spcBef>
                <a:spcPts val="0"/>
              </a:spcBef>
              <a:spcAft>
                <a:spcPts val="0"/>
              </a:spcAft>
              <a:buClr>
                <a:srgbClr val="000000"/>
              </a:buClr>
              <a:buSzPts val="2400"/>
            </a:pPr>
            <a:r>
              <a:rPr lang="zh-TW" altLang="en-US" sz="3600" b="1" i="0" u="none" strike="noStrike" cap="none">
                <a:solidFill>
                  <a:srgbClr val="000000"/>
                </a:solidFill>
                <a:latin typeface="Arial"/>
                <a:ea typeface="Arial"/>
                <a:cs typeface="Arial"/>
                <a:sym typeface="Arial"/>
              </a:rPr>
              <a:t>●</a:t>
            </a:r>
            <a:r>
              <a:rPr lang="zh-TW" sz="2400" b="1" i="0" u="none" strike="noStrike" cap="none">
                <a:solidFill>
                  <a:srgbClr val="000000"/>
                </a:solidFill>
                <a:latin typeface="Arial"/>
                <a:ea typeface="Arial"/>
                <a:cs typeface="Arial"/>
                <a:sym typeface="Arial"/>
              </a:rPr>
              <a:t>素養.學科本質.學習重點</a:t>
            </a:r>
            <a:endParaRPr sz="2400" b="1" i="0" u="none" strike="noStrike" cap="none">
              <a:solidFill>
                <a:srgbClr val="000000"/>
              </a:solidFill>
              <a:latin typeface="Arial"/>
              <a:ea typeface="Arial"/>
              <a:cs typeface="Arial"/>
              <a:sym typeface="Arial"/>
            </a:endParaRPr>
          </a:p>
        </p:txBody>
      </p:sp>
      <p:sp>
        <p:nvSpPr>
          <p:cNvPr id="32" name="Google Shape;1049;p45"/>
          <p:cNvSpPr/>
          <p:nvPr/>
        </p:nvSpPr>
        <p:spPr>
          <a:xfrm>
            <a:off x="6435230" y="2229580"/>
            <a:ext cx="4826486" cy="1987387"/>
          </a:xfrm>
          <a:prstGeom prst="rect">
            <a:avLst/>
          </a:prstGeom>
          <a:gradFill>
            <a:gsLst>
              <a:gs pos="0">
                <a:srgbClr val="FFFFFF"/>
              </a:gs>
              <a:gs pos="100000">
                <a:srgbClr val="EAEAEA"/>
              </a:gs>
            </a:gsLst>
            <a:lin ang="5400000" scaled="0"/>
          </a:gradFill>
          <a:ln w="12700" cap="flat" cmpd="sng">
            <a:solidFill>
              <a:srgbClr val="C0C0C0"/>
            </a:solidFill>
            <a:prstDash val="solid"/>
            <a:miter lim="800000"/>
            <a:headEnd type="none" w="sm" len="sm"/>
            <a:tailEnd type="none" w="sm" len="sm"/>
          </a:ln>
        </p:spPr>
        <p:txBody>
          <a:bodyPr spcFirstLastPara="1" wrap="square" lIns="108000" tIns="108000" rIns="144000" bIns="72000" anchor="t" anchorCtr="0">
            <a:noAutofit/>
          </a:bodyPr>
          <a:lstStyle/>
          <a:p>
            <a:pPr marL="190500" marR="0" lvl="0" indent="-190500" algn="l" rtl="0">
              <a:lnSpc>
                <a:spcPct val="150000"/>
              </a:lnSpc>
              <a:spcBef>
                <a:spcPts val="0"/>
              </a:spcBef>
              <a:spcAft>
                <a:spcPts val="0"/>
              </a:spcAft>
              <a:buClr>
                <a:srgbClr val="292929"/>
              </a:buClr>
              <a:buSzPts val="2000"/>
              <a:buFont typeface="Noto Sans Symbols"/>
              <a:buChar char="▪"/>
            </a:pPr>
            <a:r>
              <a:rPr lang="zh-TW" sz="2000" b="1" i="0" u="none" strike="noStrike" cap="none" dirty="0">
                <a:solidFill>
                  <a:srgbClr val="FF6600"/>
                </a:solidFill>
                <a:latin typeface="DFKai-SB"/>
                <a:ea typeface="DFKai-SB"/>
                <a:cs typeface="DFKai-SB"/>
                <a:sym typeface="DFKai-SB"/>
              </a:rPr>
              <a:t>跨領域的命題。(三面九項)</a:t>
            </a:r>
            <a:endParaRPr sz="2000" b="1" i="0" u="none" strike="noStrike" cap="none" dirty="0">
              <a:solidFill>
                <a:srgbClr val="FF6600"/>
              </a:solidFill>
              <a:latin typeface="DFKai-SB"/>
              <a:ea typeface="DFKai-SB"/>
              <a:cs typeface="DFKai-SB"/>
              <a:sym typeface="DFKai-SB"/>
            </a:endParaRPr>
          </a:p>
          <a:p>
            <a:pPr marL="190500" marR="0" lvl="0" indent="-190500" algn="l" rtl="0">
              <a:lnSpc>
                <a:spcPct val="150000"/>
              </a:lnSpc>
              <a:spcBef>
                <a:spcPts val="800"/>
              </a:spcBef>
              <a:spcAft>
                <a:spcPts val="0"/>
              </a:spcAft>
              <a:buClr>
                <a:srgbClr val="292929"/>
              </a:buClr>
              <a:buSzPts val="2000"/>
              <a:buFont typeface="Noto Sans Symbols"/>
              <a:buChar char="▪"/>
            </a:pPr>
            <a:r>
              <a:rPr lang="zh-TW" sz="2000" b="1" i="0" u="none" strike="noStrike" cap="none" dirty="0">
                <a:solidFill>
                  <a:srgbClr val="FF6600"/>
                </a:solidFill>
                <a:latin typeface="DFKai-SB"/>
                <a:ea typeface="DFKai-SB"/>
                <a:cs typeface="DFKai-SB"/>
                <a:sym typeface="DFKai-SB"/>
              </a:rPr>
              <a:t>跨科目的命題。</a:t>
            </a:r>
            <a:endParaRPr sz="2000" b="1" i="0" u="none" strike="noStrike" cap="none" dirty="0">
              <a:solidFill>
                <a:srgbClr val="FF6600"/>
              </a:solidFill>
              <a:latin typeface="DFKai-SB"/>
              <a:ea typeface="DFKai-SB"/>
              <a:cs typeface="DFKai-SB"/>
              <a:sym typeface="DFKai-SB"/>
            </a:endParaRPr>
          </a:p>
          <a:p>
            <a:pPr marL="190500" indent="-190500">
              <a:lnSpc>
                <a:spcPct val="150000"/>
              </a:lnSpc>
              <a:spcBef>
                <a:spcPts val="800"/>
              </a:spcBef>
              <a:buClr>
                <a:srgbClr val="292929"/>
              </a:buClr>
              <a:buSzPts val="2000"/>
              <a:buFont typeface="Noto Sans Symbols"/>
              <a:buChar char="▪"/>
            </a:pPr>
            <a:r>
              <a:rPr lang="zh-TW" sz="2000" b="1" i="0" u="none" strike="noStrike" cap="none" dirty="0">
                <a:solidFill>
                  <a:srgbClr val="FF6600"/>
                </a:solidFill>
                <a:latin typeface="DFKai-SB"/>
                <a:ea typeface="DFKai-SB"/>
                <a:cs typeface="DFKai-SB"/>
                <a:sym typeface="DFKai-SB"/>
              </a:rPr>
              <a:t>學習表現 與 學習內容</a:t>
            </a:r>
            <a:r>
              <a:rPr lang="zh-TW" altLang="en-US" sz="2000" b="1" dirty="0">
                <a:solidFill>
                  <a:srgbClr val="FF6600"/>
                </a:solidFill>
                <a:latin typeface="DFKai-SB"/>
                <a:ea typeface="DFKai-SB"/>
                <a:cs typeface="DFKai-SB"/>
                <a:sym typeface="DFKai-SB"/>
              </a:rPr>
              <a:t> </a:t>
            </a:r>
            <a:r>
              <a:rPr lang="zh-TW" sz="2000" b="1" i="0" u="none" strike="noStrike" cap="none" dirty="0">
                <a:solidFill>
                  <a:srgbClr val="FF6600"/>
                </a:solidFill>
                <a:latin typeface="DFKai-SB"/>
                <a:ea typeface="DFKai-SB"/>
                <a:cs typeface="DFKai-SB"/>
                <a:sym typeface="DFKai-SB"/>
              </a:rPr>
              <a:t>整合。</a:t>
            </a:r>
            <a:endParaRPr sz="2000" b="1" i="0" u="none" strike="noStrike" cap="none" dirty="0">
              <a:solidFill>
                <a:srgbClr val="FF6600"/>
              </a:solidFill>
              <a:latin typeface="DFKai-SB"/>
              <a:ea typeface="DFKai-SB"/>
              <a:cs typeface="DFKai-SB"/>
              <a:sym typeface="DFKai-SB"/>
            </a:endParaRPr>
          </a:p>
        </p:txBody>
      </p:sp>
    </p:spTree>
    <p:extLst>
      <p:ext uri="{BB962C8B-B14F-4D97-AF65-F5344CB8AC3E}">
        <p14:creationId xmlns:p14="http://schemas.microsoft.com/office/powerpoint/2010/main" val="4293270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饼形 6">
            <a:extLst>
              <a:ext uri="{FF2B5EF4-FFF2-40B4-BE49-F238E27FC236}">
                <a16:creationId xmlns:a16="http://schemas.microsoft.com/office/drawing/2014/main" id="{8815AB0F-75F4-42C5-987E-DABEA37CAC87}"/>
              </a:ext>
            </a:extLst>
          </p:cNvPr>
          <p:cNvSpPr>
            <a:spLocks/>
          </p:cNvSpPr>
          <p:nvPr/>
        </p:nvSpPr>
        <p:spPr bwMode="auto">
          <a:xfrm rot="21426610">
            <a:off x="4430398" y="1953076"/>
            <a:ext cx="3929063" cy="3929062"/>
          </a:xfrm>
          <a:custGeom>
            <a:avLst/>
            <a:gdLst>
              <a:gd name="T0" fmla="*/ 3929063 w 3929063"/>
              <a:gd name="T1" fmla="*/ 1964531 h 3929062"/>
              <a:gd name="T2" fmla="*/ 2737370 w 3929063"/>
              <a:gd name="T3" fmla="*/ 3770660 h 3929062"/>
              <a:gd name="T4" fmla="*/ 1964532 w 3929063"/>
              <a:gd name="T5" fmla="*/ 1964531 h 3929062"/>
              <a:gd name="T6" fmla="*/ 3929063 w 3929063"/>
              <a:gd name="T7" fmla="*/ 1964531 h 3929062"/>
            </a:gdLst>
            <a:ahLst/>
            <a:cxnLst>
              <a:cxn ang="0">
                <a:pos x="T0" y="T1"/>
              </a:cxn>
              <a:cxn ang="0">
                <a:pos x="T2" y="T3"/>
              </a:cxn>
              <a:cxn ang="0">
                <a:pos x="T4" y="T5"/>
              </a:cxn>
              <a:cxn ang="0">
                <a:pos x="T6" y="T7"/>
              </a:cxn>
            </a:cxnLst>
            <a:rect l="0" t="0" r="r" b="b"/>
            <a:pathLst>
              <a:path w="3929063" h="3929062">
                <a:moveTo>
                  <a:pt x="3929063" y="1964531"/>
                </a:moveTo>
                <a:cubicBezTo>
                  <a:pt x="3929063" y="2750805"/>
                  <a:pt x="3460246" y="3461343"/>
                  <a:pt x="2737370" y="3770660"/>
                </a:cubicBezTo>
                <a:lnTo>
                  <a:pt x="1964532" y="1964531"/>
                </a:lnTo>
                <a:lnTo>
                  <a:pt x="3929063" y="1964531"/>
                </a:lnTo>
                <a:close/>
              </a:path>
            </a:pathLst>
          </a:custGeom>
          <a:solidFill>
            <a:schemeClr val="bg2">
              <a:lumMod val="25000"/>
            </a:schemeClr>
          </a:solidFill>
          <a:ln>
            <a:noFill/>
          </a:ln>
        </p:spPr>
        <p:txBody>
          <a:bodyPr anchor="ctr"/>
          <a:lstStyle/>
          <a:p>
            <a:endParaRPr lang="zh-CN" altLang="en-US"/>
          </a:p>
        </p:txBody>
      </p:sp>
      <p:sp>
        <p:nvSpPr>
          <p:cNvPr id="21" name="椭圆 23">
            <a:extLst>
              <a:ext uri="{FF2B5EF4-FFF2-40B4-BE49-F238E27FC236}">
                <a16:creationId xmlns:a16="http://schemas.microsoft.com/office/drawing/2014/main" id="{37ABEB6B-BFD1-4152-A229-9D218AA239F0}"/>
              </a:ext>
            </a:extLst>
          </p:cNvPr>
          <p:cNvSpPr>
            <a:spLocks/>
          </p:cNvSpPr>
          <p:nvPr/>
        </p:nvSpPr>
        <p:spPr bwMode="auto">
          <a:xfrm>
            <a:off x="4001773" y="1884813"/>
            <a:ext cx="2541588" cy="3683000"/>
          </a:xfrm>
          <a:custGeom>
            <a:avLst/>
            <a:gdLst>
              <a:gd name="T0" fmla="*/ 790215 w 2251968"/>
              <a:gd name="T1" fmla="*/ 0 h 3263462"/>
              <a:gd name="T2" fmla="*/ 2251968 w 2251968"/>
              <a:gd name="T3" fmla="*/ 1669228 h 3263462"/>
              <a:gd name="T4" fmla="*/ 724161 w 2251968"/>
              <a:gd name="T5" fmla="*/ 3263462 h 3263462"/>
              <a:gd name="T6" fmla="*/ 0 w 2251968"/>
              <a:gd name="T7" fmla="*/ 1660884 h 3263462"/>
              <a:gd name="T8" fmla="*/ 790215 w 2251968"/>
              <a:gd name="T9" fmla="*/ 0 h 3263462"/>
            </a:gdLst>
            <a:ahLst/>
            <a:cxnLst>
              <a:cxn ang="0">
                <a:pos x="T0" y="T1"/>
              </a:cxn>
              <a:cxn ang="0">
                <a:pos x="T2" y="T3"/>
              </a:cxn>
              <a:cxn ang="0">
                <a:pos x="T4" y="T5"/>
              </a:cxn>
              <a:cxn ang="0">
                <a:pos x="T6" y="T7"/>
              </a:cxn>
              <a:cxn ang="0">
                <a:pos x="T8" y="T9"/>
              </a:cxn>
            </a:cxnLst>
            <a:rect l="0" t="0" r="r" b="b"/>
            <a:pathLst>
              <a:path w="2251968" h="3263462">
                <a:moveTo>
                  <a:pt x="790215" y="0"/>
                </a:moveTo>
                <a:lnTo>
                  <a:pt x="2251968" y="1669228"/>
                </a:lnTo>
                <a:lnTo>
                  <a:pt x="724161" y="3263462"/>
                </a:lnTo>
                <a:cubicBezTo>
                  <a:pt x="279418" y="2872729"/>
                  <a:pt x="0" y="2299437"/>
                  <a:pt x="0" y="1660884"/>
                </a:cubicBezTo>
                <a:cubicBezTo>
                  <a:pt x="0" y="990644"/>
                  <a:pt x="307837" y="392303"/>
                  <a:pt x="790215" y="0"/>
                </a:cubicBezTo>
                <a:close/>
              </a:path>
            </a:pathLst>
          </a:custGeom>
          <a:solidFill>
            <a:srgbClr val="FFD200"/>
          </a:solidFill>
          <a:ln>
            <a:noFill/>
          </a:ln>
        </p:spPr>
        <p:txBody>
          <a:bodyPr anchor="ctr"/>
          <a:lstStyle/>
          <a:p>
            <a:endParaRPr lang="zh-CN" altLang="en-US"/>
          </a:p>
        </p:txBody>
      </p:sp>
      <p:sp>
        <p:nvSpPr>
          <p:cNvPr id="22" name="椭圆 18">
            <a:extLst>
              <a:ext uri="{FF2B5EF4-FFF2-40B4-BE49-F238E27FC236}">
                <a16:creationId xmlns:a16="http://schemas.microsoft.com/office/drawing/2014/main" id="{3212F23A-F960-4B1D-AB60-5E89986B3FFC}"/>
              </a:ext>
            </a:extLst>
          </p:cNvPr>
          <p:cNvSpPr>
            <a:spLocks noChangeArrowheads="1"/>
          </p:cNvSpPr>
          <p:nvPr/>
        </p:nvSpPr>
        <p:spPr bwMode="auto">
          <a:xfrm>
            <a:off x="4631571" y="2062015"/>
            <a:ext cx="3332163" cy="3330575"/>
          </a:xfrm>
          <a:prstGeom prst="ellipse">
            <a:avLst/>
          </a:prstGeom>
          <a:gradFill rotWithShape="1">
            <a:gsLst>
              <a:gs pos="0">
                <a:schemeClr val="bg1"/>
              </a:gs>
              <a:gs pos="100000">
                <a:srgbClr val="D9D9D9"/>
              </a:gs>
            </a:gsLst>
            <a:lin ang="2700000" scaled="1"/>
          </a:gradFill>
          <a:ln w="12700" cmpd="sng">
            <a:solidFill>
              <a:schemeClr val="bg1"/>
            </a:solidFill>
            <a:round/>
            <a:headEnd/>
            <a:tailE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endParaRPr lang="zh-CN" altLang="en-US" sz="3100">
              <a:solidFill>
                <a:schemeClr val="bg1"/>
              </a:solidFill>
            </a:endParaRPr>
          </a:p>
        </p:txBody>
      </p:sp>
      <p:cxnSp>
        <p:nvCxnSpPr>
          <p:cNvPr id="24" name="连接符: 肘形 12">
            <a:extLst>
              <a:ext uri="{FF2B5EF4-FFF2-40B4-BE49-F238E27FC236}">
                <a16:creationId xmlns:a16="http://schemas.microsoft.com/office/drawing/2014/main" id="{BD6C5DA0-479E-4140-A530-7D733E1ED389}"/>
              </a:ext>
            </a:extLst>
          </p:cNvPr>
          <p:cNvCxnSpPr/>
          <p:nvPr/>
        </p:nvCxnSpPr>
        <p:spPr>
          <a:xfrm rot="10800000">
            <a:off x="2526891" y="2381250"/>
            <a:ext cx="1474882" cy="857250"/>
          </a:xfrm>
          <a:prstGeom prst="bentConnector3">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25" name="连接符: 肘形 13">
            <a:extLst>
              <a:ext uri="{FF2B5EF4-FFF2-40B4-BE49-F238E27FC236}">
                <a16:creationId xmlns:a16="http://schemas.microsoft.com/office/drawing/2014/main" id="{49057295-F18C-49FD-9DB4-7306D999B1C7}"/>
              </a:ext>
            </a:extLst>
          </p:cNvPr>
          <p:cNvCxnSpPr>
            <a:cxnSpLocks/>
          </p:cNvCxnSpPr>
          <p:nvPr/>
        </p:nvCxnSpPr>
        <p:spPr>
          <a:xfrm rot="10800000" flipV="1">
            <a:off x="8206331" y="3726312"/>
            <a:ext cx="1388110" cy="847127"/>
          </a:xfrm>
          <a:prstGeom prst="bentConnector3">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6" name="文本框 15">
            <a:extLst>
              <a:ext uri="{FF2B5EF4-FFF2-40B4-BE49-F238E27FC236}">
                <a16:creationId xmlns:a16="http://schemas.microsoft.com/office/drawing/2014/main" id="{E4ED0ABA-2935-4811-B9A4-EDDA3A9ADC27}"/>
              </a:ext>
            </a:extLst>
          </p:cNvPr>
          <p:cNvSpPr txBox="1"/>
          <p:nvPr/>
        </p:nvSpPr>
        <p:spPr>
          <a:xfrm>
            <a:off x="309407" y="2027307"/>
            <a:ext cx="2542443" cy="707886"/>
          </a:xfrm>
          <a:prstGeom prst="rect">
            <a:avLst/>
          </a:prstGeom>
          <a:noFill/>
        </p:spPr>
        <p:txBody>
          <a:bodyPr wrap="square" rtlCol="0">
            <a:spAutoFit/>
          </a:bodyPr>
          <a:lstStyle/>
          <a:p>
            <a:r>
              <a:rPr lang="zh-TW" altLang="en-US" sz="4000" b="1">
                <a:solidFill>
                  <a:schemeClr val="bg2">
                    <a:lumMod val="50000"/>
                  </a:schemeClr>
                </a:solidFill>
                <a:latin typeface="微软雅黑" panose="020B0503020204020204" pitchFamily="34" charset="-122"/>
                <a:ea typeface="微软雅黑" panose="020B0503020204020204" pitchFamily="34" charset="-122"/>
              </a:rPr>
              <a:t>真實情境</a:t>
            </a:r>
            <a:endParaRPr lang="zh-CN" altLang="en-US" sz="4000" b="1">
              <a:solidFill>
                <a:schemeClr val="bg2">
                  <a:lumMod val="50000"/>
                </a:schemeClr>
              </a:solidFill>
              <a:latin typeface="微软雅黑" panose="020B0503020204020204" pitchFamily="34" charset="-122"/>
              <a:ea typeface="微软雅黑" panose="020B0503020204020204" pitchFamily="34" charset="-122"/>
            </a:endParaRPr>
          </a:p>
        </p:txBody>
      </p:sp>
      <p:sp>
        <p:nvSpPr>
          <p:cNvPr id="29" name="文本框 18">
            <a:extLst>
              <a:ext uri="{FF2B5EF4-FFF2-40B4-BE49-F238E27FC236}">
                <a16:creationId xmlns:a16="http://schemas.microsoft.com/office/drawing/2014/main" id="{D08EDBFB-4E28-46C8-9973-7411A84B7085}"/>
              </a:ext>
            </a:extLst>
          </p:cNvPr>
          <p:cNvSpPr txBox="1"/>
          <p:nvPr/>
        </p:nvSpPr>
        <p:spPr>
          <a:xfrm>
            <a:off x="9594441" y="2829343"/>
            <a:ext cx="2529418" cy="2308324"/>
          </a:xfrm>
          <a:prstGeom prst="rect">
            <a:avLst/>
          </a:prstGeom>
          <a:noFill/>
        </p:spPr>
        <p:txBody>
          <a:bodyPr wrap="square" rtlCol="0">
            <a:spAutoFit/>
          </a:bodyPr>
          <a:lstStyle/>
          <a:p>
            <a:r>
              <a:rPr lang="en-US" altLang="zh-TW" sz="3600" b="1">
                <a:solidFill>
                  <a:schemeClr val="bg2">
                    <a:lumMod val="50000"/>
                  </a:schemeClr>
                </a:solidFill>
                <a:latin typeface="微软雅黑" panose="020B0503020204020204" pitchFamily="34" charset="-122"/>
                <a:ea typeface="微软雅黑" panose="020B0503020204020204" pitchFamily="34" charset="-122"/>
              </a:rPr>
              <a:t>-</a:t>
            </a:r>
            <a:r>
              <a:rPr lang="zh-TW" altLang="en-US" sz="3600" b="1">
                <a:solidFill>
                  <a:schemeClr val="bg2">
                    <a:lumMod val="50000"/>
                  </a:schemeClr>
                </a:solidFill>
                <a:latin typeface="微软雅黑" panose="020B0503020204020204" pitchFamily="34" charset="-122"/>
                <a:ea typeface="微软雅黑" panose="020B0503020204020204" pitchFamily="34" charset="-122"/>
              </a:rPr>
              <a:t>學習內容</a:t>
            </a:r>
            <a:endParaRPr lang="en-US" altLang="zh-TW" sz="3600" b="1">
              <a:solidFill>
                <a:schemeClr val="bg2">
                  <a:lumMod val="50000"/>
                </a:schemeClr>
              </a:solidFill>
              <a:latin typeface="微软雅黑" panose="020B0503020204020204" pitchFamily="34" charset="-122"/>
              <a:ea typeface="微软雅黑" panose="020B0503020204020204" pitchFamily="34" charset="-122"/>
            </a:endParaRPr>
          </a:p>
          <a:p>
            <a:r>
              <a:rPr lang="en-US" altLang="zh-TW" sz="3600" b="1">
                <a:solidFill>
                  <a:schemeClr val="bg2">
                    <a:lumMod val="50000"/>
                  </a:schemeClr>
                </a:solidFill>
                <a:latin typeface="微软雅黑" panose="020B0503020204020204" pitchFamily="34" charset="-122"/>
                <a:ea typeface="微软雅黑" panose="020B0503020204020204" pitchFamily="34" charset="-122"/>
              </a:rPr>
              <a:t>-</a:t>
            </a:r>
            <a:r>
              <a:rPr lang="zh-TW" altLang="en-US" sz="3600" b="1">
                <a:solidFill>
                  <a:schemeClr val="bg2">
                    <a:lumMod val="50000"/>
                  </a:schemeClr>
                </a:solidFill>
                <a:latin typeface="微软雅黑" panose="020B0503020204020204" pitchFamily="34" charset="-122"/>
                <a:ea typeface="微软雅黑" panose="020B0503020204020204" pitchFamily="34" charset="-122"/>
              </a:rPr>
              <a:t>核心素養</a:t>
            </a:r>
            <a:endParaRPr lang="en-US" altLang="zh-TW" sz="3600" b="1">
              <a:solidFill>
                <a:schemeClr val="bg2">
                  <a:lumMod val="50000"/>
                </a:schemeClr>
              </a:solidFill>
              <a:latin typeface="微软雅黑" panose="020B0503020204020204" pitchFamily="34" charset="-122"/>
              <a:ea typeface="微软雅黑" panose="020B0503020204020204" pitchFamily="34" charset="-122"/>
            </a:endParaRPr>
          </a:p>
          <a:p>
            <a:r>
              <a:rPr lang="en-US" altLang="zh-TW" sz="3600" b="1">
                <a:solidFill>
                  <a:schemeClr val="bg2">
                    <a:lumMod val="50000"/>
                  </a:schemeClr>
                </a:solidFill>
                <a:latin typeface="微软雅黑" panose="020B0503020204020204" pitchFamily="34" charset="-122"/>
                <a:ea typeface="微软雅黑" panose="020B0503020204020204" pitchFamily="34" charset="-122"/>
              </a:rPr>
              <a:t>-</a:t>
            </a:r>
            <a:r>
              <a:rPr lang="zh-TW" altLang="en-US" sz="3600" b="1">
                <a:solidFill>
                  <a:schemeClr val="bg2">
                    <a:lumMod val="50000"/>
                  </a:schemeClr>
                </a:solidFill>
                <a:latin typeface="微软雅黑" panose="020B0503020204020204" pitchFamily="34" charset="-122"/>
                <a:ea typeface="微软雅黑" panose="020B0503020204020204" pitchFamily="34" charset="-122"/>
              </a:rPr>
              <a:t>學習表現</a:t>
            </a:r>
            <a:endParaRPr lang="en-US" altLang="zh-TW" sz="3600" b="1">
              <a:solidFill>
                <a:schemeClr val="bg2">
                  <a:lumMod val="50000"/>
                </a:schemeClr>
              </a:solidFill>
              <a:latin typeface="微软雅黑" panose="020B0503020204020204" pitchFamily="34" charset="-122"/>
              <a:ea typeface="微软雅黑" panose="020B0503020204020204" pitchFamily="34" charset="-122"/>
            </a:endParaRPr>
          </a:p>
          <a:p>
            <a:endParaRPr lang="zh-CN" altLang="en-US" sz="3600" b="1">
              <a:solidFill>
                <a:schemeClr val="bg2">
                  <a:lumMod val="50000"/>
                </a:schemeClr>
              </a:solidFill>
              <a:latin typeface="微软雅黑" panose="020B0503020204020204" pitchFamily="34" charset="-122"/>
              <a:ea typeface="微软雅黑" panose="020B0503020204020204" pitchFamily="34" charset="-122"/>
            </a:endParaRPr>
          </a:p>
        </p:txBody>
      </p:sp>
      <p:sp>
        <p:nvSpPr>
          <p:cNvPr id="32" name="文本框 15">
            <a:extLst>
              <a:ext uri="{FF2B5EF4-FFF2-40B4-BE49-F238E27FC236}">
                <a16:creationId xmlns:a16="http://schemas.microsoft.com/office/drawing/2014/main" id="{E4ED0ABA-2935-4811-B9A4-EDDA3A9ADC27}"/>
              </a:ext>
            </a:extLst>
          </p:cNvPr>
          <p:cNvSpPr txBox="1"/>
          <p:nvPr/>
        </p:nvSpPr>
        <p:spPr>
          <a:xfrm>
            <a:off x="4925236" y="3187454"/>
            <a:ext cx="2733325" cy="1446550"/>
          </a:xfrm>
          <a:prstGeom prst="rect">
            <a:avLst/>
          </a:prstGeom>
          <a:noFill/>
        </p:spPr>
        <p:txBody>
          <a:bodyPr wrap="square" rtlCol="0">
            <a:spAutoFit/>
          </a:bodyPr>
          <a:lstStyle/>
          <a:p>
            <a:pPr algn="ctr"/>
            <a:r>
              <a:rPr lang="zh-TW" altLang="en-US" sz="440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素養導向命題</a:t>
            </a:r>
            <a:endParaRPr lang="zh-CN" altLang="en-US" sz="440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755006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96655" y="1637686"/>
            <a:ext cx="9277350" cy="4152900"/>
          </a:xfrm>
          <a:prstGeom prst="rect">
            <a:avLst/>
          </a:prstGeom>
        </p:spPr>
      </p:pic>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136489"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461486" y="380059"/>
            <a:ext cx="3626856" cy="830997"/>
          </a:xfrm>
          <a:prstGeom prst="rect">
            <a:avLst/>
          </a:prstGeom>
          <a:noFill/>
        </p:spPr>
        <p:txBody>
          <a:bodyPr wrap="square" rtlCol="0">
            <a:spAutoFit/>
          </a:bodyPr>
          <a:lstStyle/>
          <a:p>
            <a:pPr algn="dist"/>
            <a:r>
              <a:rPr lang="zh-TW" altLang="en-US" sz="4800">
                <a:latin typeface="微软雅黑" panose="020B0503020204020204" pitchFamily="34" charset="-122"/>
                <a:ea typeface="微软雅黑" panose="020B0503020204020204" pitchFamily="34" charset="-122"/>
              </a:rPr>
              <a:t>命題策略一</a:t>
            </a:r>
            <a:endParaRPr lang="zh-CN" altLang="en-US" sz="4800">
              <a:latin typeface="微软雅黑" panose="020B0503020204020204" pitchFamily="34" charset="-122"/>
              <a:ea typeface="微软雅黑" panose="020B0503020204020204" pitchFamily="34" charset="-122"/>
            </a:endParaRPr>
          </a:p>
        </p:txBody>
      </p:sp>
      <p:sp>
        <p:nvSpPr>
          <p:cNvPr id="5" name="箭號: 向左 4">
            <a:extLst>
              <a:ext uri="{FF2B5EF4-FFF2-40B4-BE49-F238E27FC236}">
                <a16:creationId xmlns:a16="http://schemas.microsoft.com/office/drawing/2014/main" id="{988B31E5-08B0-450B-9CC4-7EBBFE599C83}"/>
              </a:ext>
            </a:extLst>
          </p:cNvPr>
          <p:cNvSpPr/>
          <p:nvPr/>
        </p:nvSpPr>
        <p:spPr>
          <a:xfrm>
            <a:off x="4185501" y="3429000"/>
            <a:ext cx="1074656" cy="603316"/>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718698989"/>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2524299" y="473299"/>
            <a:ext cx="8888362" cy="1384995"/>
          </a:xfrm>
          <a:prstGeom prst="rect">
            <a:avLst/>
          </a:prstGeom>
          <a:noFill/>
          <a:ln>
            <a:solidFill>
              <a:schemeClr val="tx1"/>
            </a:solidFill>
          </a:ln>
        </p:spPr>
        <p:txBody>
          <a:bodyPr wrap="square" rtlCol="0">
            <a:spAutoFit/>
          </a:bodyPr>
          <a:lstStyle/>
          <a:p>
            <a:pPr>
              <a:lnSpc>
                <a:spcPct val="150000"/>
              </a:lnSpc>
              <a:spcBef>
                <a:spcPts val="600"/>
              </a:spcBef>
            </a:pPr>
            <a:r>
              <a:rPr lang="zh-TW" altLang="en-US" sz="2800">
                <a:latin typeface="標楷體" panose="03000509000000000000" pitchFamily="65" charset="-120"/>
                <a:ea typeface="標楷體" panose="03000509000000000000" pitchFamily="65" charset="-120"/>
              </a:rPr>
              <a:t>蘇花公路出現兩處坍方。修復第一坍方處需</a:t>
            </a:r>
            <a:r>
              <a:rPr lang="en-US" altLang="zh-TW" sz="2800">
                <a:latin typeface="標楷體" panose="03000509000000000000" pitchFamily="65" charset="-120"/>
                <a:ea typeface="標楷體" panose="03000509000000000000" pitchFamily="65" charset="-120"/>
              </a:rPr>
              <a:t>5</a:t>
            </a:r>
            <a:r>
              <a:rPr lang="zh-TW" altLang="en-US" sz="2800">
                <a:latin typeface="標楷體" panose="03000509000000000000" pitchFamily="65" charset="-120"/>
                <a:ea typeface="標楷體" panose="03000509000000000000" pitchFamily="65" charset="-120"/>
              </a:rPr>
              <a:t>小時</a:t>
            </a:r>
            <a:r>
              <a:rPr lang="en-US" altLang="zh-TW" sz="2800">
                <a:latin typeface="標楷體" panose="03000509000000000000" pitchFamily="65" charset="-120"/>
                <a:ea typeface="標楷體" panose="03000509000000000000" pitchFamily="65" charset="-120"/>
              </a:rPr>
              <a:t>15</a:t>
            </a:r>
            <a:r>
              <a:rPr lang="zh-TW" altLang="en-US" sz="2800">
                <a:latin typeface="標楷體" panose="03000509000000000000" pitchFamily="65" charset="-120"/>
                <a:ea typeface="標楷體" panose="03000509000000000000" pitchFamily="65" charset="-120"/>
              </a:rPr>
              <a:t>分，修復第二坍方處需</a:t>
            </a:r>
            <a:r>
              <a:rPr lang="en-US" altLang="zh-TW" sz="2800">
                <a:latin typeface="標楷體" panose="03000509000000000000" pitchFamily="65" charset="-120"/>
                <a:ea typeface="標楷體" panose="03000509000000000000" pitchFamily="65" charset="-120"/>
              </a:rPr>
              <a:t>2</a:t>
            </a:r>
            <a:r>
              <a:rPr lang="zh-TW" altLang="en-US" sz="2800">
                <a:latin typeface="標楷體" panose="03000509000000000000" pitchFamily="65" charset="-120"/>
                <a:ea typeface="標楷體" panose="03000509000000000000" pitchFamily="65" charset="-120"/>
              </a:rPr>
              <a:t>小時</a:t>
            </a:r>
            <a:r>
              <a:rPr lang="en-US" altLang="zh-TW" sz="2800">
                <a:latin typeface="標楷體" panose="03000509000000000000" pitchFamily="65" charset="-120"/>
                <a:ea typeface="標楷體" panose="03000509000000000000" pitchFamily="65" charset="-120"/>
              </a:rPr>
              <a:t>40</a:t>
            </a:r>
            <a:r>
              <a:rPr lang="zh-TW" altLang="en-US" sz="2800">
                <a:latin typeface="標楷體" panose="03000509000000000000" pitchFamily="65" charset="-120"/>
                <a:ea typeface="標楷體" panose="03000509000000000000" pitchFamily="65" charset="-120"/>
              </a:rPr>
              <a:t>分 。</a:t>
            </a:r>
          </a:p>
        </p:txBody>
      </p:sp>
      <p:sp>
        <p:nvSpPr>
          <p:cNvPr id="6" name="文字方塊 5"/>
          <p:cNvSpPr txBox="1"/>
          <p:nvPr/>
        </p:nvSpPr>
        <p:spPr>
          <a:xfrm>
            <a:off x="2861184" y="2196031"/>
            <a:ext cx="8208211" cy="1385829"/>
          </a:xfrm>
          <a:prstGeom prst="rect">
            <a:avLst/>
          </a:prstGeom>
          <a:noFill/>
        </p:spPr>
        <p:txBody>
          <a:bodyPr wrap="square" rtlCol="0">
            <a:spAutoFit/>
          </a:bodyPr>
          <a:lstStyle/>
          <a:p>
            <a:pPr>
              <a:lnSpc>
                <a:spcPct val="150000"/>
              </a:lnSpc>
              <a:spcBef>
                <a:spcPts val="600"/>
              </a:spcBef>
            </a:pPr>
            <a:r>
              <a:rPr lang="en-US" altLang="zh-TW" sz="2800">
                <a:latin typeface="標楷體" panose="03000509000000000000" pitchFamily="65" charset="-120"/>
                <a:ea typeface="標楷體" panose="03000509000000000000" pitchFamily="65" charset="-120"/>
              </a:rPr>
              <a:t>1.</a:t>
            </a:r>
            <a:r>
              <a:rPr lang="zh-TW" altLang="en-US" sz="2800">
                <a:latin typeface="標楷體" panose="03000509000000000000" pitchFamily="65" charset="-120"/>
                <a:ea typeface="標楷體" panose="03000509000000000000" pitchFamily="65" charset="-120"/>
              </a:rPr>
              <a:t>修復這兩處坍方總共需要多少時間</a:t>
            </a:r>
            <a:r>
              <a:rPr lang="en-US" altLang="zh-TW" sz="2800">
                <a:latin typeface="標楷體" panose="03000509000000000000" pitchFamily="65" charset="-120"/>
                <a:ea typeface="標楷體" panose="03000509000000000000" pitchFamily="65" charset="-120"/>
              </a:rPr>
              <a:t>?</a:t>
            </a:r>
          </a:p>
          <a:p>
            <a:pPr>
              <a:lnSpc>
                <a:spcPct val="150000"/>
              </a:lnSpc>
              <a:spcBef>
                <a:spcPts val="600"/>
              </a:spcBef>
            </a:pPr>
            <a:r>
              <a:rPr lang="en-US" altLang="zh-TW" sz="2800">
                <a:latin typeface="標楷體" panose="03000509000000000000" pitchFamily="65" charset="-120"/>
                <a:ea typeface="標楷體" panose="03000509000000000000" pitchFamily="65" charset="-120"/>
              </a:rPr>
              <a:t>2.</a:t>
            </a:r>
            <a:r>
              <a:rPr lang="zh-TW" altLang="en-US" sz="2800">
                <a:latin typeface="標楷體" panose="03000509000000000000" pitchFamily="65" charset="-120"/>
                <a:ea typeface="標楷體" panose="03000509000000000000" pitchFamily="65" charset="-120"/>
              </a:rPr>
              <a:t>修復第一坍方處比第二坍方處要多花多少時間</a:t>
            </a:r>
            <a:r>
              <a:rPr lang="en-US" altLang="zh-TW" sz="2800">
                <a:latin typeface="標楷體" panose="03000509000000000000" pitchFamily="65" charset="-120"/>
                <a:ea typeface="標楷體" panose="03000509000000000000" pitchFamily="65" charset="-120"/>
              </a:rPr>
              <a:t>?</a:t>
            </a:r>
            <a:endParaRPr lang="zh-TW" altLang="en-US" sz="2800">
              <a:latin typeface="標楷體" panose="03000509000000000000" pitchFamily="65" charset="-120"/>
              <a:ea typeface="標楷體" panose="03000509000000000000" pitchFamily="65" charset="-120"/>
            </a:endParaRPr>
          </a:p>
        </p:txBody>
      </p:sp>
      <p:grpSp>
        <p:nvGrpSpPr>
          <p:cNvPr id="13" name="组合 36">
            <a:extLst>
              <a:ext uri="{FF2B5EF4-FFF2-40B4-BE49-F238E27FC236}">
                <a16:creationId xmlns:a16="http://schemas.microsoft.com/office/drawing/2014/main" id="{77323653-3680-46C7-B338-7120BD904E3C}"/>
              </a:ext>
            </a:extLst>
          </p:cNvPr>
          <p:cNvGrpSpPr/>
          <p:nvPr/>
        </p:nvGrpSpPr>
        <p:grpSpPr>
          <a:xfrm>
            <a:off x="416" y="0"/>
            <a:ext cx="2333500" cy="2333500"/>
            <a:chOff x="4785765" y="3896672"/>
            <a:chExt cx="2620469" cy="2620469"/>
          </a:xfrm>
        </p:grpSpPr>
        <p:sp>
          <p:nvSpPr>
            <p:cNvPr id="1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rgbClr val="FFD2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16" name="文本框 2">
            <a:extLst>
              <a:ext uri="{FF2B5EF4-FFF2-40B4-BE49-F238E27FC236}">
                <a16:creationId xmlns:a16="http://schemas.microsoft.com/office/drawing/2014/main" id="{79DC1533-984A-4EFA-A97A-E986B82CAE05}"/>
              </a:ext>
            </a:extLst>
          </p:cNvPr>
          <p:cNvSpPr txBox="1"/>
          <p:nvPr/>
        </p:nvSpPr>
        <p:spPr>
          <a:xfrm>
            <a:off x="683853" y="782029"/>
            <a:ext cx="1243546" cy="769441"/>
          </a:xfrm>
          <a:prstGeom prst="rect">
            <a:avLst/>
          </a:prstGeom>
          <a:noFill/>
        </p:spPr>
        <p:txBody>
          <a:bodyPr wrap="square" rtlCol="0">
            <a:spAutoFit/>
          </a:bodyPr>
          <a:lstStyle/>
          <a:p>
            <a:r>
              <a:rPr lang="en-US" altLang="zh-CN" sz="4400" b="1">
                <a:solidFill>
                  <a:schemeClr val="bg1"/>
                </a:solidFill>
              </a:rPr>
              <a:t>01</a:t>
            </a:r>
            <a:endParaRPr lang="zh-CN" altLang="en-US" sz="4400" b="1">
              <a:solidFill>
                <a:schemeClr val="bg1"/>
              </a:solidFill>
            </a:endParaRPr>
          </a:p>
        </p:txBody>
      </p:sp>
      <p:sp>
        <p:nvSpPr>
          <p:cNvPr id="17" name="圓角矩形圖說文字 16"/>
          <p:cNvSpPr/>
          <p:nvPr/>
        </p:nvSpPr>
        <p:spPr>
          <a:xfrm>
            <a:off x="683853" y="4110785"/>
            <a:ext cx="3008672" cy="1592824"/>
          </a:xfrm>
          <a:prstGeom prst="wedgeRoundRectCallout">
            <a:avLst>
              <a:gd name="adj1" fmla="val -3499"/>
              <a:gd name="adj2" fmla="val -65971"/>
              <a:gd name="adj3" fmla="val 16667"/>
            </a:avLst>
          </a:prstGeom>
          <a:solidFill>
            <a:schemeClr val="bg1"/>
          </a:solidFill>
          <a:ln w="38100">
            <a:solidFill>
              <a:srgbClr val="FF940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誰需要知道</a:t>
            </a:r>
            <a:endPar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「修復時間」？</a:t>
            </a:r>
            <a:endParaRPr lang="zh-TW" altLang="en-US">
              <a:effectLst>
                <a:outerShdw blurRad="38100" dist="38100" dir="2700000" algn="tl">
                  <a:srgbClr val="000000">
                    <a:alpha val="43137"/>
                  </a:srgbClr>
                </a:outerShdw>
              </a:effectLst>
            </a:endParaRPr>
          </a:p>
        </p:txBody>
      </p:sp>
      <p:sp>
        <p:nvSpPr>
          <p:cNvPr id="18" name="圓角矩形圖說文字 17"/>
          <p:cNvSpPr/>
          <p:nvPr/>
        </p:nvSpPr>
        <p:spPr>
          <a:xfrm>
            <a:off x="4161758" y="4093654"/>
            <a:ext cx="3736258" cy="1592824"/>
          </a:xfrm>
          <a:prstGeom prst="wedgeRoundRectCallout">
            <a:avLst>
              <a:gd name="adj1" fmla="val 1730"/>
              <a:gd name="adj2" fmla="val -65354"/>
              <a:gd name="adj3" fmla="val 16667"/>
            </a:avLst>
          </a:prstGeom>
          <a:solidFill>
            <a:schemeClr val="bg1"/>
          </a:solidFill>
          <a:ln w="3810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知道「修復時間」要做什麼用？</a:t>
            </a:r>
          </a:p>
        </p:txBody>
      </p:sp>
      <p:sp>
        <p:nvSpPr>
          <p:cNvPr id="19" name="圓角矩形圖說文字 18"/>
          <p:cNvSpPr/>
          <p:nvPr/>
        </p:nvSpPr>
        <p:spPr>
          <a:xfrm>
            <a:off x="8359745" y="4110785"/>
            <a:ext cx="3052916" cy="1592824"/>
          </a:xfrm>
          <a:prstGeom prst="wedgeRoundRectCallout">
            <a:avLst>
              <a:gd name="adj1" fmla="val 1730"/>
              <a:gd name="adj2" fmla="val -65354"/>
              <a:gd name="adj3" fmla="val 16667"/>
            </a:avLst>
          </a:prstGeom>
          <a:solidFill>
            <a:schemeClr val="bg1"/>
          </a:solidFill>
          <a:ln w="3810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真實情境還需考量到什麼</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Tree>
    <p:extLst>
      <p:ext uri="{BB962C8B-B14F-4D97-AF65-F5344CB8AC3E}">
        <p14:creationId xmlns:p14="http://schemas.microsoft.com/office/powerpoint/2010/main" val="4494418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1000"/>
                                        <p:tgtEl>
                                          <p:spTgt spid="19"/>
                                        </p:tgtEl>
                                      </p:cBhvr>
                                    </p:animEffect>
                                    <p:anim calcmode="lin" valueType="num">
                                      <p:cBhvr>
                                        <p:cTn id="21" dur="1000" fill="hold"/>
                                        <p:tgtEl>
                                          <p:spTgt spid="19"/>
                                        </p:tgtEl>
                                        <p:attrNameLst>
                                          <p:attrName>ppt_x</p:attrName>
                                        </p:attrNameLst>
                                      </p:cBhvr>
                                      <p:tavLst>
                                        <p:tav tm="0">
                                          <p:val>
                                            <p:strVal val="#ppt_x"/>
                                          </p:val>
                                        </p:tav>
                                        <p:tav tm="100000">
                                          <p:val>
                                            <p:strVal val="#ppt_x"/>
                                          </p:val>
                                        </p:tav>
                                      </p:tavLst>
                                    </p:anim>
                                    <p:anim calcmode="lin" valueType="num">
                                      <p:cBhvr>
                                        <p:cTn id="2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540774" y="325819"/>
            <a:ext cx="11398775" cy="1308884"/>
          </a:xfrm>
          <a:prstGeom prst="rect">
            <a:avLst/>
          </a:prstGeom>
          <a:noFill/>
          <a:ln>
            <a:solidFill>
              <a:schemeClr val="tx1"/>
            </a:solidFill>
          </a:ln>
        </p:spPr>
        <p:txBody>
          <a:bodyPr wrap="square" rtlCol="0">
            <a:spAutoFit/>
          </a:bodyPr>
          <a:lstStyle/>
          <a:p>
            <a:pPr>
              <a:lnSpc>
                <a:spcPct val="150000"/>
              </a:lnSpc>
              <a:spcBef>
                <a:spcPts val="600"/>
              </a:spcBef>
            </a:pPr>
            <a:r>
              <a:rPr lang="zh-TW" altLang="en-US" sz="2800">
                <a:latin typeface="標楷體" panose="03000509000000000000" pitchFamily="65" charset="-120"/>
                <a:ea typeface="標楷體" panose="03000509000000000000" pitchFamily="65" charset="-120"/>
              </a:rPr>
              <a:t>連日的大雨造成蘇花公路兩處出現坍方現象。修復蘇花公路的團隊勘查後表示，修復第一坍方處需</a:t>
            </a:r>
            <a:r>
              <a:rPr lang="en-US" altLang="zh-TW" sz="2800">
                <a:latin typeface="標楷體" panose="03000509000000000000" pitchFamily="65" charset="-120"/>
                <a:ea typeface="標楷體" panose="03000509000000000000" pitchFamily="65" charset="-120"/>
              </a:rPr>
              <a:t>5</a:t>
            </a:r>
            <a:r>
              <a:rPr lang="zh-TW" altLang="en-US" sz="2800">
                <a:latin typeface="標楷體" panose="03000509000000000000" pitchFamily="65" charset="-120"/>
                <a:ea typeface="標楷體" panose="03000509000000000000" pitchFamily="65" charset="-120"/>
              </a:rPr>
              <a:t>小時</a:t>
            </a:r>
            <a:r>
              <a:rPr lang="en-US" altLang="zh-TW" sz="2800">
                <a:latin typeface="標楷體" panose="03000509000000000000" pitchFamily="65" charset="-120"/>
                <a:ea typeface="標楷體" panose="03000509000000000000" pitchFamily="65" charset="-120"/>
              </a:rPr>
              <a:t>15</a:t>
            </a:r>
            <a:r>
              <a:rPr lang="zh-TW" altLang="en-US" sz="2800">
                <a:latin typeface="標楷體" panose="03000509000000000000" pitchFamily="65" charset="-120"/>
                <a:ea typeface="標楷體" panose="03000509000000000000" pitchFamily="65" charset="-120"/>
              </a:rPr>
              <a:t>分修復第二坍方處需</a:t>
            </a:r>
            <a:r>
              <a:rPr lang="en-US" altLang="zh-TW" sz="2800">
                <a:latin typeface="標楷體" panose="03000509000000000000" pitchFamily="65" charset="-120"/>
                <a:ea typeface="標楷體" panose="03000509000000000000" pitchFamily="65" charset="-120"/>
              </a:rPr>
              <a:t>2</a:t>
            </a:r>
            <a:r>
              <a:rPr lang="zh-TW" altLang="en-US" sz="2800">
                <a:latin typeface="標楷體" panose="03000509000000000000" pitchFamily="65" charset="-120"/>
                <a:ea typeface="標楷體" panose="03000509000000000000" pitchFamily="65" charset="-120"/>
              </a:rPr>
              <a:t>小時</a:t>
            </a:r>
            <a:r>
              <a:rPr lang="en-US" altLang="zh-TW" sz="2800">
                <a:latin typeface="標楷體" panose="03000509000000000000" pitchFamily="65" charset="-120"/>
                <a:ea typeface="標楷體" panose="03000509000000000000" pitchFamily="65" charset="-120"/>
              </a:rPr>
              <a:t>40</a:t>
            </a:r>
            <a:r>
              <a:rPr lang="zh-TW" altLang="en-US" sz="2800">
                <a:latin typeface="標楷體" panose="03000509000000000000" pitchFamily="65" charset="-120"/>
                <a:ea typeface="標楷體" panose="03000509000000000000" pitchFamily="65" charset="-120"/>
              </a:rPr>
              <a:t>分。</a:t>
            </a:r>
          </a:p>
        </p:txBody>
      </p:sp>
      <p:sp>
        <p:nvSpPr>
          <p:cNvPr id="6" name="文字方塊 5"/>
          <p:cNvSpPr txBox="1"/>
          <p:nvPr/>
        </p:nvSpPr>
        <p:spPr>
          <a:xfrm>
            <a:off x="5235917" y="1993208"/>
            <a:ext cx="6936352" cy="4355038"/>
          </a:xfrm>
          <a:prstGeom prst="rect">
            <a:avLst/>
          </a:prstGeom>
          <a:noFill/>
        </p:spPr>
        <p:txBody>
          <a:bodyPr wrap="square" rtlCol="0">
            <a:spAutoFit/>
          </a:bodyPr>
          <a:lstStyle/>
          <a:p>
            <a:pPr>
              <a:lnSpc>
                <a:spcPct val="150000"/>
              </a:lnSpc>
              <a:spcBef>
                <a:spcPts val="600"/>
              </a:spcBef>
            </a:pPr>
            <a:r>
              <a:rPr lang="en-US" altLang="zh-TW" sz="2400" dirty="0">
                <a:latin typeface="標楷體" panose="03000509000000000000" pitchFamily="65" charset="-120"/>
                <a:ea typeface="標楷體" panose="03000509000000000000" pitchFamily="65" charset="-120"/>
              </a:rPr>
              <a:t>Q</a:t>
            </a:r>
            <a:r>
              <a:rPr lang="zh-TW" altLang="en-US" sz="2400" dirty="0">
                <a:latin typeface="標楷體" panose="03000509000000000000" pitchFamily="65" charset="-120"/>
                <a:ea typeface="標楷體" panose="03000509000000000000" pitchFamily="65" charset="-120"/>
              </a:rPr>
              <a:t>：</a:t>
            </a:r>
            <a:endParaRPr lang="en-US" altLang="zh-TW" sz="2400" dirty="0">
              <a:latin typeface="標楷體" panose="03000509000000000000" pitchFamily="65" charset="-120"/>
              <a:ea typeface="標楷體" panose="03000509000000000000" pitchFamily="65" charset="-120"/>
            </a:endParaRPr>
          </a:p>
          <a:p>
            <a:pPr>
              <a:lnSpc>
                <a:spcPct val="150000"/>
              </a:lnSpc>
              <a:spcBef>
                <a:spcPts val="600"/>
              </a:spcBef>
            </a:pPr>
            <a:r>
              <a:rPr lang="zh-TW" altLang="en-US" sz="2400" dirty="0">
                <a:latin typeface="標楷體" panose="03000509000000000000" pitchFamily="65" charset="-120"/>
                <a:ea typeface="標楷體" panose="03000509000000000000" pitchFamily="65" charset="-120"/>
              </a:rPr>
              <a:t>如果修復團隊預計在</a:t>
            </a:r>
            <a:r>
              <a:rPr lang="en-US" altLang="zh-TW" sz="2400" dirty="0">
                <a:latin typeface="標楷體" panose="03000509000000000000" pitchFamily="65" charset="-120"/>
                <a:ea typeface="標楷體" panose="03000509000000000000" pitchFamily="65" charset="-120"/>
              </a:rPr>
              <a:t>19:00</a:t>
            </a:r>
            <a:r>
              <a:rPr lang="zh-TW" altLang="en-US" sz="2400" dirty="0">
                <a:latin typeface="標楷體" panose="03000509000000000000" pitchFamily="65" charset="-120"/>
                <a:ea typeface="標楷體" panose="03000509000000000000" pitchFamily="65" charset="-120"/>
              </a:rPr>
              <a:t>天黑前完成這兩處的修復，他們早上最晚何時要開始進行修復 </a:t>
            </a:r>
            <a:r>
              <a:rPr lang="en-US" altLang="zh-TW" sz="2400" dirty="0">
                <a:latin typeface="標楷體" panose="03000509000000000000" pitchFamily="65" charset="-120"/>
                <a:ea typeface="標楷體" panose="03000509000000000000" pitchFamily="65" charset="-120"/>
              </a:rPr>
              <a:t>?</a:t>
            </a:r>
          </a:p>
          <a:p>
            <a:pPr>
              <a:lnSpc>
                <a:spcPct val="150000"/>
              </a:lnSpc>
              <a:spcBef>
                <a:spcPts val="600"/>
              </a:spcBef>
            </a:pPr>
            <a:endParaRPr lang="en-US" altLang="zh-TW" sz="2400" dirty="0">
              <a:latin typeface="標楷體" panose="03000509000000000000" pitchFamily="65" charset="-120"/>
              <a:ea typeface="標楷體" panose="03000509000000000000" pitchFamily="65" charset="-120"/>
            </a:endParaRPr>
          </a:p>
          <a:p>
            <a:pPr>
              <a:lnSpc>
                <a:spcPct val="150000"/>
              </a:lnSpc>
              <a:spcBef>
                <a:spcPts val="600"/>
              </a:spcBef>
            </a:pPr>
            <a:r>
              <a:rPr lang="zh-TW" altLang="en-US" sz="2400" dirty="0">
                <a:latin typeface="標楷體" panose="03000509000000000000" pitchFamily="65" charset="-120"/>
                <a:ea typeface="標楷體" panose="03000509000000000000" pitchFamily="65" charset="-120"/>
              </a:rPr>
              <a:t>●修復團隊需要考量：</a:t>
            </a:r>
            <a:endParaRPr lang="en-US" altLang="zh-TW" sz="2400" dirty="0">
              <a:latin typeface="標楷體" panose="03000509000000000000" pitchFamily="65" charset="-120"/>
              <a:ea typeface="標楷體" panose="03000509000000000000" pitchFamily="65" charset="-120"/>
            </a:endParaRPr>
          </a:p>
          <a:p>
            <a:pPr>
              <a:lnSpc>
                <a:spcPct val="150000"/>
              </a:lnSpc>
              <a:spcBef>
                <a:spcPts val="600"/>
              </a:spcBef>
            </a:pP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兩坍方處相距約</a:t>
            </a:r>
            <a:r>
              <a:rPr lang="en-US" altLang="zh-TW" sz="2400" dirty="0" err="1">
                <a:latin typeface="標楷體" panose="03000509000000000000" pitchFamily="65" charset="-120"/>
                <a:ea typeface="標楷體" panose="03000509000000000000" pitchFamily="65" charset="-120"/>
              </a:rPr>
              <a:t>80KM</a:t>
            </a:r>
            <a:r>
              <a:rPr lang="zh-TW" altLang="en-US" sz="2400" dirty="0">
                <a:latin typeface="標楷體" panose="03000509000000000000" pitchFamily="65" charset="-120"/>
                <a:ea typeface="標楷體" panose="03000509000000000000" pitchFamily="65" charset="-120"/>
              </a:rPr>
              <a:t>，交通時間需</a:t>
            </a: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小時</a:t>
            </a:r>
            <a:r>
              <a:rPr lang="en-US" altLang="zh-TW" sz="2400" dirty="0">
                <a:latin typeface="標楷體" panose="03000509000000000000" pitchFamily="65" charset="-120"/>
                <a:ea typeface="標楷體" panose="03000509000000000000" pitchFamily="65" charset="-120"/>
              </a:rPr>
              <a:t>35</a:t>
            </a:r>
            <a:r>
              <a:rPr lang="zh-TW" altLang="en-US" sz="2400" dirty="0">
                <a:latin typeface="標楷體" panose="03000509000000000000" pitchFamily="65" charset="-120"/>
                <a:ea typeface="標楷體" panose="03000509000000000000" pitchFamily="65" charset="-120"/>
              </a:rPr>
              <a:t>分。</a:t>
            </a:r>
          </a:p>
          <a:p>
            <a:pPr>
              <a:lnSpc>
                <a:spcPct val="150000"/>
              </a:lnSpc>
              <a:spcBef>
                <a:spcPts val="600"/>
              </a:spcBef>
            </a:pPr>
            <a:r>
              <a:rPr lang="en-US" altLang="zh-TW" sz="2400" dirty="0">
                <a:latin typeface="標楷體" panose="03000509000000000000" pitchFamily="65" charset="-120"/>
                <a:ea typeface="標楷體" panose="03000509000000000000" pitchFamily="65" charset="-120"/>
              </a:rPr>
              <a:t>2.</a:t>
            </a:r>
            <a:r>
              <a:rPr lang="zh-TW" altLang="en-US" sz="2400" dirty="0">
                <a:latin typeface="標楷體" panose="03000509000000000000" pitchFamily="65" charset="-120"/>
                <a:ea typeface="標楷體" panose="03000509000000000000" pitchFamily="65" charset="-120"/>
              </a:rPr>
              <a:t>中午要保留</a:t>
            </a:r>
            <a:r>
              <a:rPr lang="en-US" altLang="zh-TW" sz="2400" dirty="0">
                <a:latin typeface="標楷體" panose="03000509000000000000" pitchFamily="65" charset="-120"/>
                <a:ea typeface="標楷體" panose="03000509000000000000" pitchFamily="65" charset="-120"/>
              </a:rPr>
              <a:t>1</a:t>
            </a:r>
            <a:r>
              <a:rPr lang="zh-TW" altLang="en-US" sz="2400" dirty="0">
                <a:latin typeface="標楷體" panose="03000509000000000000" pitchFamily="65" charset="-120"/>
                <a:ea typeface="標楷體" panose="03000509000000000000" pitchFamily="65" charset="-120"/>
              </a:rPr>
              <a:t>小時休息時間休息時不工作。</a:t>
            </a:r>
          </a:p>
        </p:txBody>
      </p:sp>
      <p:pic>
        <p:nvPicPr>
          <p:cNvPr id="2" name="圖片 1"/>
          <p:cNvPicPr>
            <a:picLocks noChangeAspect="1"/>
          </p:cNvPicPr>
          <p:nvPr/>
        </p:nvPicPr>
        <p:blipFill>
          <a:blip r:embed="rId3"/>
          <a:stretch>
            <a:fillRect/>
          </a:stretch>
        </p:blipFill>
        <p:spPr>
          <a:xfrm>
            <a:off x="0" y="2447701"/>
            <a:ext cx="5124009" cy="3446052"/>
          </a:xfrm>
          <a:prstGeom prst="rect">
            <a:avLst/>
          </a:prstGeom>
        </p:spPr>
      </p:pic>
    </p:spTree>
    <p:extLst>
      <p:ext uri="{BB962C8B-B14F-4D97-AF65-F5344CB8AC3E}">
        <p14:creationId xmlns:p14="http://schemas.microsoft.com/office/powerpoint/2010/main" val="19902199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文字方塊 33"/>
          <p:cNvSpPr txBox="1"/>
          <p:nvPr/>
        </p:nvSpPr>
        <p:spPr>
          <a:xfrm>
            <a:off x="2758119" y="645113"/>
            <a:ext cx="8888362" cy="1384995"/>
          </a:xfrm>
          <a:prstGeom prst="rect">
            <a:avLst/>
          </a:prstGeom>
          <a:noFill/>
          <a:ln>
            <a:solidFill>
              <a:schemeClr val="tx1"/>
            </a:solidFill>
          </a:ln>
        </p:spPr>
        <p:txBody>
          <a:bodyPr wrap="square" rtlCol="0">
            <a:spAutoFit/>
          </a:bodyPr>
          <a:lstStyle/>
          <a:p>
            <a:pPr>
              <a:lnSpc>
                <a:spcPct val="150000"/>
              </a:lnSpc>
              <a:spcBef>
                <a:spcPts val="600"/>
              </a:spcBef>
            </a:pPr>
            <a:r>
              <a:rPr lang="zh-TW" altLang="en-US" sz="2800">
                <a:latin typeface="標楷體" panose="03000509000000000000" pitchFamily="65" charset="-120"/>
                <a:ea typeface="標楷體" panose="03000509000000000000" pitchFamily="65" charset="-120"/>
              </a:rPr>
              <a:t>爸爸有一張 </a:t>
            </a:r>
            <a:r>
              <a:rPr lang="en-US" altLang="zh-TW" sz="2800">
                <a:latin typeface="標楷體" panose="03000509000000000000" pitchFamily="65" charset="-120"/>
                <a:ea typeface="標楷體" panose="03000509000000000000" pitchFamily="65" charset="-120"/>
              </a:rPr>
              <a:t>300 </a:t>
            </a:r>
            <a:r>
              <a:rPr lang="zh-TW" altLang="en-US" sz="2800">
                <a:latin typeface="標楷體" panose="03000509000000000000" pitchFamily="65" charset="-120"/>
                <a:ea typeface="標楷體" panose="03000509000000000000" pitchFamily="65" charset="-120"/>
              </a:rPr>
              <a:t>元的折價券，買了每輛 </a:t>
            </a:r>
            <a:r>
              <a:rPr lang="en-US" altLang="zh-TW" sz="2800">
                <a:latin typeface="標楷體" panose="03000509000000000000" pitchFamily="65" charset="-120"/>
                <a:ea typeface="標楷體" panose="03000509000000000000" pitchFamily="65" charset="-120"/>
              </a:rPr>
              <a:t>345 </a:t>
            </a:r>
            <a:r>
              <a:rPr lang="zh-TW" altLang="en-US" sz="2800">
                <a:latin typeface="標楷體" panose="03000509000000000000" pitchFamily="65" charset="-120"/>
                <a:ea typeface="標楷體" panose="03000509000000000000" pitchFamily="65" charset="-120"/>
              </a:rPr>
              <a:t>元的玩具汽車 </a:t>
            </a:r>
            <a:r>
              <a:rPr lang="en-US" altLang="zh-TW" sz="2800">
                <a:latin typeface="標楷體" panose="03000509000000000000" pitchFamily="65" charset="-120"/>
                <a:ea typeface="標楷體" panose="03000509000000000000" pitchFamily="65" charset="-120"/>
              </a:rPr>
              <a:t>3 </a:t>
            </a:r>
            <a:r>
              <a:rPr lang="zh-TW" altLang="en-US" sz="2800">
                <a:latin typeface="標楷體" panose="03000509000000000000" pitchFamily="65" charset="-120"/>
                <a:ea typeface="標楷體" panose="03000509000000000000" pitchFamily="65" charset="-120"/>
              </a:rPr>
              <a:t>輛，用了折價券後還要付多少元 </a:t>
            </a:r>
            <a:r>
              <a:rPr lang="en-US" altLang="zh-TW" sz="2800">
                <a:latin typeface="標楷體" panose="03000509000000000000" pitchFamily="65" charset="-120"/>
                <a:ea typeface="標楷體" panose="03000509000000000000" pitchFamily="65" charset="-120"/>
              </a:rPr>
              <a:t>?</a:t>
            </a:r>
            <a:endParaRPr lang="zh-TW" altLang="en-US" sz="2800">
              <a:latin typeface="標楷體" panose="03000509000000000000" pitchFamily="65" charset="-120"/>
              <a:ea typeface="標楷體" panose="03000509000000000000" pitchFamily="65" charset="-120"/>
            </a:endParaRPr>
          </a:p>
        </p:txBody>
      </p:sp>
      <p:grpSp>
        <p:nvGrpSpPr>
          <p:cNvPr id="35" name="组合 45">
            <a:extLst>
              <a:ext uri="{FF2B5EF4-FFF2-40B4-BE49-F238E27FC236}">
                <a16:creationId xmlns:a16="http://schemas.microsoft.com/office/drawing/2014/main" id="{BE2645C9-A201-4B73-A46D-02F35B998C41}"/>
              </a:ext>
            </a:extLst>
          </p:cNvPr>
          <p:cNvGrpSpPr/>
          <p:nvPr/>
        </p:nvGrpSpPr>
        <p:grpSpPr>
          <a:xfrm>
            <a:off x="59946" y="160565"/>
            <a:ext cx="2333500" cy="2333500"/>
            <a:chOff x="4785765" y="3896672"/>
            <a:chExt cx="2620469" cy="2620469"/>
          </a:xfrm>
        </p:grpSpPr>
        <p:sp>
          <p:nvSpPr>
            <p:cNvPr id="36" name="椭圆 46">
              <a:extLst>
                <a:ext uri="{FF2B5EF4-FFF2-40B4-BE49-F238E27FC236}">
                  <a16:creationId xmlns:a16="http://schemas.microsoft.com/office/drawing/2014/main" id="{BD729263-B350-452A-8281-4E24ADA13AD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7" name="椭圆 47">
              <a:extLst>
                <a:ext uri="{FF2B5EF4-FFF2-40B4-BE49-F238E27FC236}">
                  <a16:creationId xmlns:a16="http://schemas.microsoft.com/office/drawing/2014/main" id="{BE170637-573F-4FA9-A652-7B3DB5B1FBAA}"/>
                </a:ext>
              </a:extLst>
            </p:cNvPr>
            <p:cNvSpPr/>
            <p:nvPr/>
          </p:nvSpPr>
          <p:spPr>
            <a:xfrm>
              <a:off x="5161329" y="4272236"/>
              <a:ext cx="1869341" cy="1869341"/>
            </a:xfrm>
            <a:prstGeom prst="ellipse">
              <a:avLst/>
            </a:prstGeom>
            <a:solidFill>
              <a:srgbClr val="FFD2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38" name="文本框 48">
            <a:extLst>
              <a:ext uri="{FF2B5EF4-FFF2-40B4-BE49-F238E27FC236}">
                <a16:creationId xmlns:a16="http://schemas.microsoft.com/office/drawing/2014/main" id="{E6CD1255-7DFB-4D40-962B-AA66B2D8E6D7}"/>
              </a:ext>
            </a:extLst>
          </p:cNvPr>
          <p:cNvSpPr txBox="1"/>
          <p:nvPr/>
        </p:nvSpPr>
        <p:spPr>
          <a:xfrm>
            <a:off x="815464" y="952891"/>
            <a:ext cx="1243546" cy="769441"/>
          </a:xfrm>
          <a:prstGeom prst="rect">
            <a:avLst/>
          </a:prstGeom>
          <a:noFill/>
        </p:spPr>
        <p:txBody>
          <a:bodyPr wrap="square" rtlCol="0">
            <a:spAutoFit/>
          </a:bodyPr>
          <a:lstStyle/>
          <a:p>
            <a:r>
              <a:rPr lang="en-US" altLang="zh-CN" sz="4400" b="1">
                <a:solidFill>
                  <a:schemeClr val="bg1"/>
                </a:solidFill>
              </a:rPr>
              <a:t>02</a:t>
            </a:r>
            <a:endParaRPr lang="zh-CN" altLang="en-US" sz="4400" b="1">
              <a:solidFill>
                <a:schemeClr val="bg1"/>
              </a:solidFill>
            </a:endParaRPr>
          </a:p>
        </p:txBody>
      </p:sp>
      <p:sp>
        <p:nvSpPr>
          <p:cNvPr id="39" name="圓角矩形圖說文字 38"/>
          <p:cNvSpPr/>
          <p:nvPr/>
        </p:nvSpPr>
        <p:spPr>
          <a:xfrm>
            <a:off x="815464" y="3156133"/>
            <a:ext cx="3008672" cy="1592824"/>
          </a:xfrm>
          <a:prstGeom prst="wedgeRoundRectCallout">
            <a:avLst>
              <a:gd name="adj1" fmla="val -3499"/>
              <a:gd name="adj2" fmla="val -65971"/>
              <a:gd name="adj3" fmla="val 16667"/>
            </a:avLst>
          </a:prstGeom>
          <a:solidFill>
            <a:schemeClr val="bg1"/>
          </a:solidFill>
          <a:ln w="38100">
            <a:solidFill>
              <a:srgbClr val="FF940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情境怎樣</a:t>
            </a:r>
            <a:endPar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更真實？</a:t>
            </a:r>
            <a:endParaRPr lang="zh-TW" altLang="en-US">
              <a:effectLst>
                <a:outerShdw blurRad="38100" dist="38100" dir="2700000" algn="tl">
                  <a:srgbClr val="000000">
                    <a:alpha val="43137"/>
                  </a:srgbClr>
                </a:outerShdw>
              </a:effectLst>
            </a:endParaRPr>
          </a:p>
        </p:txBody>
      </p:sp>
      <p:sp>
        <p:nvSpPr>
          <p:cNvPr id="40" name="圓角矩形圖說文字 39"/>
          <p:cNvSpPr/>
          <p:nvPr/>
        </p:nvSpPr>
        <p:spPr>
          <a:xfrm>
            <a:off x="4375354" y="3157056"/>
            <a:ext cx="3736258" cy="1592824"/>
          </a:xfrm>
          <a:prstGeom prst="wedgeRoundRectCallout">
            <a:avLst>
              <a:gd name="adj1" fmla="val 1730"/>
              <a:gd name="adj2" fmla="val -65354"/>
              <a:gd name="adj3" fmla="val 16667"/>
            </a:avLst>
          </a:prstGeom>
          <a:solidFill>
            <a:schemeClr val="bg1"/>
          </a:solidFill>
          <a:ln w="3810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折價券通常</a:t>
            </a:r>
            <a:endPar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怎麼用？</a:t>
            </a:r>
            <a:endPar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是誰會問的問題</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41" name="圓角矩形圖說文字 40"/>
          <p:cNvSpPr/>
          <p:nvPr/>
        </p:nvSpPr>
        <p:spPr>
          <a:xfrm>
            <a:off x="8593392" y="3157056"/>
            <a:ext cx="3052916" cy="1592824"/>
          </a:xfrm>
          <a:prstGeom prst="wedgeRoundRectCallout">
            <a:avLst>
              <a:gd name="adj1" fmla="val 1730"/>
              <a:gd name="adj2" fmla="val -65354"/>
              <a:gd name="adj3" fmla="val 16667"/>
            </a:avLst>
          </a:prstGeom>
          <a:solidFill>
            <a:schemeClr val="bg1"/>
          </a:solidFill>
          <a:ln w="3810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還能延伸什麼問題</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Tree>
    <p:extLst>
      <p:ext uri="{BB962C8B-B14F-4D97-AF65-F5344CB8AC3E}">
        <p14:creationId xmlns:p14="http://schemas.microsoft.com/office/powerpoint/2010/main" val="613973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1)">
                                      <p:cBhvr>
                                        <p:cTn id="7" dur="20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heel(1)">
                                      <p:cBhvr>
                                        <p:cTn id="12" dur="20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heel(1)">
                                      <p:cBhvr>
                                        <p:cTn id="17" dur="2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文字方塊 33"/>
          <p:cNvSpPr txBox="1"/>
          <p:nvPr/>
        </p:nvSpPr>
        <p:spPr>
          <a:xfrm>
            <a:off x="1558718" y="412038"/>
            <a:ext cx="8888362" cy="2108269"/>
          </a:xfrm>
          <a:prstGeom prst="rect">
            <a:avLst/>
          </a:prstGeom>
          <a:noFill/>
          <a:ln>
            <a:solidFill>
              <a:schemeClr val="tx1"/>
            </a:solidFill>
          </a:ln>
        </p:spPr>
        <p:txBody>
          <a:bodyPr wrap="square" rtlCol="0">
            <a:spAutoFit/>
          </a:bodyPr>
          <a:lstStyle/>
          <a:p>
            <a:pPr>
              <a:lnSpc>
                <a:spcPct val="150000"/>
              </a:lnSpc>
              <a:spcBef>
                <a:spcPts val="600"/>
              </a:spcBef>
            </a:pPr>
            <a:r>
              <a:rPr lang="zh-TW" altLang="en-US" sz="2800">
                <a:latin typeface="標楷體" panose="03000509000000000000" pitchFamily="65" charset="-120"/>
                <a:ea typeface="標楷體" panose="03000509000000000000" pitchFamily="65" charset="-120"/>
              </a:rPr>
              <a:t>爸爸有一張消費滿 </a:t>
            </a:r>
            <a:r>
              <a:rPr lang="en-US" altLang="zh-TW" sz="2800">
                <a:latin typeface="標楷體" panose="03000509000000000000" pitchFamily="65" charset="-120"/>
                <a:ea typeface="標楷體" panose="03000509000000000000" pitchFamily="65" charset="-120"/>
              </a:rPr>
              <a:t>1,500 </a:t>
            </a:r>
            <a:r>
              <a:rPr lang="zh-TW" altLang="en-US" sz="2800">
                <a:latin typeface="標楷體" panose="03000509000000000000" pitchFamily="65" charset="-120"/>
                <a:ea typeface="標楷體" panose="03000509000000000000" pitchFamily="65" charset="-120"/>
              </a:rPr>
              <a:t>元才可以使用的 </a:t>
            </a:r>
            <a:r>
              <a:rPr lang="en-US" altLang="zh-TW" sz="2800">
                <a:latin typeface="標楷體" panose="03000509000000000000" pitchFamily="65" charset="-120"/>
                <a:ea typeface="標楷體" panose="03000509000000000000" pitchFamily="65" charset="-120"/>
              </a:rPr>
              <a:t>300 </a:t>
            </a:r>
            <a:r>
              <a:rPr lang="zh-TW" altLang="en-US" sz="2800">
                <a:latin typeface="標楷體" panose="03000509000000000000" pitchFamily="65" charset="-120"/>
                <a:ea typeface="標楷體" panose="03000509000000000000" pitchFamily="65" charset="-120"/>
              </a:rPr>
              <a:t>元折價</a:t>
            </a:r>
          </a:p>
          <a:p>
            <a:pPr>
              <a:lnSpc>
                <a:spcPct val="150000"/>
              </a:lnSpc>
              <a:spcBef>
                <a:spcPts val="600"/>
              </a:spcBef>
            </a:pPr>
            <a:r>
              <a:rPr lang="zh-TW" altLang="en-US" sz="2800">
                <a:latin typeface="標楷體" panose="03000509000000000000" pitchFamily="65" charset="-120"/>
                <a:ea typeface="標楷體" panose="03000509000000000000" pitchFamily="65" charset="-120"/>
              </a:rPr>
              <a:t>券。他買了每輛 </a:t>
            </a:r>
            <a:r>
              <a:rPr lang="en-US" altLang="zh-TW" sz="2800">
                <a:latin typeface="標楷體" panose="03000509000000000000" pitchFamily="65" charset="-120"/>
                <a:ea typeface="標楷體" panose="03000509000000000000" pitchFamily="65" charset="-120"/>
              </a:rPr>
              <a:t>300 </a:t>
            </a:r>
            <a:r>
              <a:rPr lang="zh-TW" altLang="en-US" sz="2800">
                <a:latin typeface="標楷體" panose="03000509000000000000" pitchFamily="65" charset="-120"/>
                <a:ea typeface="標楷體" panose="03000509000000000000" pitchFamily="65" charset="-120"/>
              </a:rPr>
              <a:t>元玩具汽車 </a:t>
            </a:r>
            <a:r>
              <a:rPr lang="en-US" altLang="zh-TW" sz="2800">
                <a:latin typeface="標楷體" panose="03000509000000000000" pitchFamily="65" charset="-120"/>
                <a:ea typeface="標楷體" panose="03000509000000000000" pitchFamily="65" charset="-120"/>
              </a:rPr>
              <a:t>3 </a:t>
            </a:r>
            <a:r>
              <a:rPr lang="zh-TW" altLang="en-US" sz="2800">
                <a:latin typeface="標楷體" panose="03000509000000000000" pitchFamily="65" charset="-120"/>
                <a:ea typeface="標楷體" panose="03000509000000000000" pitchFamily="65" charset="-120"/>
              </a:rPr>
              <a:t>輛，每個 </a:t>
            </a:r>
            <a:r>
              <a:rPr lang="en-US" altLang="zh-TW" sz="2800">
                <a:latin typeface="標楷體" panose="03000509000000000000" pitchFamily="65" charset="-120"/>
                <a:ea typeface="標楷體" panose="03000509000000000000" pitchFamily="65" charset="-120"/>
              </a:rPr>
              <a:t>150 </a:t>
            </a:r>
            <a:r>
              <a:rPr lang="zh-TW" altLang="en-US" sz="2800">
                <a:latin typeface="標楷體" panose="03000509000000000000" pitchFamily="65" charset="-120"/>
                <a:ea typeface="標楷體" panose="03000509000000000000" pitchFamily="65" charset="-120"/>
              </a:rPr>
              <a:t>元的飛盤 </a:t>
            </a:r>
            <a:r>
              <a:rPr lang="en-US" altLang="zh-TW" sz="2800">
                <a:latin typeface="標楷體" panose="03000509000000000000" pitchFamily="65" charset="-120"/>
                <a:ea typeface="標楷體" panose="03000509000000000000" pitchFamily="65" charset="-120"/>
              </a:rPr>
              <a:t>2 </a:t>
            </a:r>
            <a:r>
              <a:rPr lang="zh-TW" altLang="en-US" sz="2800">
                <a:latin typeface="標楷體" panose="03000509000000000000" pitchFamily="65" charset="-120"/>
                <a:ea typeface="標楷體" panose="03000509000000000000" pitchFamily="65" charset="-120"/>
              </a:rPr>
              <a:t>個。</a:t>
            </a:r>
          </a:p>
        </p:txBody>
      </p:sp>
      <p:sp>
        <p:nvSpPr>
          <p:cNvPr id="10" name="文字方塊 9"/>
          <p:cNvSpPr txBox="1"/>
          <p:nvPr/>
        </p:nvSpPr>
        <p:spPr>
          <a:xfrm>
            <a:off x="1864819" y="2816956"/>
            <a:ext cx="8573649" cy="3402150"/>
          </a:xfrm>
          <a:prstGeom prst="rect">
            <a:avLst/>
          </a:prstGeom>
          <a:noFill/>
          <a:ln>
            <a:solidFill>
              <a:schemeClr val="bg1"/>
            </a:solidFill>
          </a:ln>
        </p:spPr>
        <p:txBody>
          <a:bodyPr wrap="square" rtlCol="0">
            <a:spAutoFit/>
          </a:bodyPr>
          <a:lstStyle/>
          <a:p>
            <a:pPr>
              <a:lnSpc>
                <a:spcPct val="150000"/>
              </a:lnSpc>
              <a:spcBef>
                <a:spcPts val="600"/>
              </a:spcBef>
            </a:pPr>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請問爸爸能用折價券嗎</a:t>
            </a:r>
            <a:r>
              <a:rPr lang="en-US" altLang="zh-TW" sz="2800" dirty="0">
                <a:latin typeface="標楷體" panose="03000509000000000000" pitchFamily="65" charset="-120"/>
                <a:ea typeface="標楷體" panose="03000509000000000000" pitchFamily="65" charset="-120"/>
              </a:rPr>
              <a:t>?</a:t>
            </a:r>
            <a:endParaRPr lang="zh-TW" altLang="en-US" sz="2800" dirty="0">
              <a:latin typeface="標楷體" panose="03000509000000000000" pitchFamily="65" charset="-120"/>
              <a:ea typeface="標楷體" panose="03000509000000000000" pitchFamily="65" charset="-120"/>
            </a:endParaRPr>
          </a:p>
          <a:p>
            <a:pPr>
              <a:lnSpc>
                <a:spcPct val="150000"/>
              </a:lnSpc>
              <a:spcBef>
                <a:spcPts val="600"/>
              </a:spcBef>
            </a:pP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請問爸爸結帳時要付多少錢 </a:t>
            </a:r>
            <a:r>
              <a:rPr lang="en-US" altLang="zh-TW" sz="2800" dirty="0">
                <a:latin typeface="標楷體" panose="03000509000000000000" pitchFamily="65" charset="-120"/>
                <a:ea typeface="標楷體" panose="03000509000000000000" pitchFamily="65" charset="-120"/>
              </a:rPr>
              <a:t>?</a:t>
            </a:r>
          </a:p>
          <a:p>
            <a:pPr marL="354013" indent="-354013">
              <a:lnSpc>
                <a:spcPct val="150000"/>
              </a:lnSpc>
              <a:spcBef>
                <a:spcPts val="600"/>
              </a:spcBef>
            </a:pPr>
            <a:r>
              <a:rPr lang="en-US" altLang="zh-TW" sz="2800" dirty="0">
                <a:latin typeface="標楷體" panose="03000509000000000000" pitchFamily="65" charset="-120"/>
                <a:ea typeface="標楷體" panose="03000509000000000000" pitchFamily="65" charset="-120"/>
              </a:rPr>
              <a:t>3.</a:t>
            </a:r>
            <a:r>
              <a:rPr lang="zh-TW" altLang="en-US" sz="2800" dirty="0">
                <a:latin typeface="標楷體" panose="03000509000000000000" pitchFamily="65" charset="-120"/>
                <a:ea typeface="標楷體" panose="03000509000000000000" pitchFamily="65" charset="-120"/>
              </a:rPr>
              <a:t>爸爸思考了一下，他覺得「買 </a:t>
            </a:r>
            <a:r>
              <a:rPr lang="en-US" altLang="zh-TW" sz="2800" dirty="0">
                <a:latin typeface="標楷體" panose="03000509000000000000" pitchFamily="65" charset="-120"/>
                <a:ea typeface="標楷體" panose="03000509000000000000" pitchFamily="65" charset="-120"/>
              </a:rPr>
              <a:t>4 </a:t>
            </a:r>
            <a:r>
              <a:rPr lang="zh-TW" altLang="en-US" sz="2800" dirty="0">
                <a:latin typeface="標楷體" panose="03000509000000000000" pitchFamily="65" charset="-120"/>
                <a:ea typeface="標楷體" panose="03000509000000000000" pitchFamily="65" charset="-120"/>
              </a:rPr>
              <a:t>輛車、</a:t>
            </a:r>
            <a:r>
              <a:rPr lang="en-US" altLang="zh-TW" sz="2800" dirty="0">
                <a:latin typeface="標楷體" panose="03000509000000000000" pitchFamily="65" charset="-120"/>
                <a:ea typeface="標楷體" panose="03000509000000000000" pitchFamily="65" charset="-120"/>
              </a:rPr>
              <a:t>2 </a:t>
            </a:r>
            <a:r>
              <a:rPr lang="zh-TW" altLang="en-US" sz="2800" dirty="0">
                <a:latin typeface="標楷體" panose="03000509000000000000" pitchFamily="65" charset="-120"/>
                <a:ea typeface="標楷體" panose="03000509000000000000" pitchFamily="65" charset="-120"/>
              </a:rPr>
              <a:t>個飛盤」 比「買</a:t>
            </a:r>
            <a:r>
              <a:rPr lang="en-US" altLang="zh-TW" sz="2800" dirty="0">
                <a:latin typeface="標楷體" panose="03000509000000000000" pitchFamily="65" charset="-120"/>
                <a:ea typeface="標楷體" panose="03000509000000000000" pitchFamily="65" charset="-120"/>
              </a:rPr>
              <a:t>3</a:t>
            </a:r>
            <a:r>
              <a:rPr lang="zh-TW" altLang="en-US" sz="2800" dirty="0">
                <a:latin typeface="標楷體" panose="03000509000000000000" pitchFamily="65" charset="-120"/>
                <a:ea typeface="標楷體" panose="03000509000000000000" pitchFamily="65" charset="-120"/>
              </a:rPr>
              <a:t>輛車</a:t>
            </a: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個飛盤」好，你覺得爸爸的想法是否正確？請說明你的理由。</a:t>
            </a:r>
          </a:p>
        </p:txBody>
      </p:sp>
    </p:spTree>
    <p:extLst>
      <p:ext uri="{BB962C8B-B14F-4D97-AF65-F5344CB8AC3E}">
        <p14:creationId xmlns:p14="http://schemas.microsoft.com/office/powerpoint/2010/main" val="11292582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10">
                                            <p:txEl>
                                              <p:pRg st="0" end="0"/>
                                            </p:txEl>
                                          </p:spTgt>
                                        </p:tgtEl>
                                        <p:attrNameLst>
                                          <p:attrName>style.color</p:attrName>
                                        </p:attrNameLst>
                                      </p:cBhvr>
                                      <p:to>
                                        <a:schemeClr val="accent2"/>
                                      </p:to>
                                    </p:animClr>
                                    <p:animClr clrSpc="rgb" dir="cw">
                                      <p:cBhvr>
                                        <p:cTn id="7" dur="500" fill="hold"/>
                                        <p:tgtEl>
                                          <p:spTgt spid="10">
                                            <p:txEl>
                                              <p:pRg st="0" end="0"/>
                                            </p:txEl>
                                          </p:spTgt>
                                        </p:tgtEl>
                                        <p:attrNameLst>
                                          <p:attrName>fillcolor</p:attrName>
                                        </p:attrNameLst>
                                      </p:cBhvr>
                                      <p:to>
                                        <a:schemeClr val="accent2"/>
                                      </p:to>
                                    </p:animClr>
                                    <p:set>
                                      <p:cBhvr>
                                        <p:cTn id="8" dur="500" fill="hold"/>
                                        <p:tgtEl>
                                          <p:spTgt spid="10">
                                            <p:txEl>
                                              <p:pRg st="0" end="0"/>
                                            </p:txEl>
                                          </p:spTgt>
                                        </p:tgtEl>
                                        <p:attrNameLst>
                                          <p:attrName>fill.type</p:attrName>
                                        </p:attrNameLst>
                                      </p:cBhvr>
                                      <p:to>
                                        <p:strVal val="solid"/>
                                      </p:to>
                                    </p:set>
                                    <p:set>
                                      <p:cBhvr>
                                        <p:cTn id="9" dur="500" fill="hold"/>
                                        <p:tgtEl>
                                          <p:spTgt spid="10">
                                            <p:txEl>
                                              <p:pRg st="0" end="0"/>
                                            </p:txEl>
                                          </p:spTgt>
                                        </p:tgtEl>
                                        <p:attrNameLst>
                                          <p:attrName>fill.on</p:attrName>
                                        </p:attrNameLst>
                                      </p:cBhvr>
                                      <p:to>
                                        <p:strVal val="true"/>
                                      </p:to>
                                    </p:set>
                                  </p:childTnLst>
                                </p:cTn>
                              </p:par>
                              <p:par>
                                <p:cTn id="10" presetID="19" presetClass="emph" presetSubtype="0" fill="hold" nodeType="withEffect">
                                  <p:stCondLst>
                                    <p:cond delay="0"/>
                                  </p:stCondLst>
                                  <p:childTnLst>
                                    <p:animClr clrSpc="rgb" dir="cw">
                                      <p:cBhvr override="childStyle">
                                        <p:cTn id="11" dur="500" fill="hold"/>
                                        <p:tgtEl>
                                          <p:spTgt spid="10">
                                            <p:txEl>
                                              <p:pRg st="1" end="1"/>
                                            </p:txEl>
                                          </p:spTgt>
                                        </p:tgtEl>
                                        <p:attrNameLst>
                                          <p:attrName>style.color</p:attrName>
                                        </p:attrNameLst>
                                      </p:cBhvr>
                                      <p:to>
                                        <a:schemeClr val="accent2"/>
                                      </p:to>
                                    </p:animClr>
                                    <p:animClr clrSpc="rgb" dir="cw">
                                      <p:cBhvr>
                                        <p:cTn id="12" dur="500" fill="hold"/>
                                        <p:tgtEl>
                                          <p:spTgt spid="10">
                                            <p:txEl>
                                              <p:pRg st="1" end="1"/>
                                            </p:txEl>
                                          </p:spTgt>
                                        </p:tgtEl>
                                        <p:attrNameLst>
                                          <p:attrName>fillcolor</p:attrName>
                                        </p:attrNameLst>
                                      </p:cBhvr>
                                      <p:to>
                                        <a:schemeClr val="accent2"/>
                                      </p:to>
                                    </p:animClr>
                                    <p:set>
                                      <p:cBhvr>
                                        <p:cTn id="13" dur="500" fill="hold"/>
                                        <p:tgtEl>
                                          <p:spTgt spid="10">
                                            <p:txEl>
                                              <p:pRg st="1" end="1"/>
                                            </p:txEl>
                                          </p:spTgt>
                                        </p:tgtEl>
                                        <p:attrNameLst>
                                          <p:attrName>fill.type</p:attrName>
                                        </p:attrNameLst>
                                      </p:cBhvr>
                                      <p:to>
                                        <p:strVal val="solid"/>
                                      </p:to>
                                    </p:set>
                                    <p:set>
                                      <p:cBhvr>
                                        <p:cTn id="14" dur="500" fill="hold"/>
                                        <p:tgtEl>
                                          <p:spTgt spid="10">
                                            <p:txEl>
                                              <p:pRg st="1" end="1"/>
                                            </p:txEl>
                                          </p:spTgt>
                                        </p:tgtEl>
                                        <p:attrNameLst>
                                          <p:attrName>fill.on</p:attrName>
                                        </p:attrNameLst>
                                      </p:cBhvr>
                                      <p:to>
                                        <p:strVal val="true"/>
                                      </p:to>
                                    </p:set>
                                  </p:childTnLst>
                                </p:cTn>
                              </p:par>
                              <p:par>
                                <p:cTn id="15" presetID="19" presetClass="emph" presetSubtype="0" fill="hold" nodeType="withEffect">
                                  <p:stCondLst>
                                    <p:cond delay="0"/>
                                  </p:stCondLst>
                                  <p:childTnLst>
                                    <p:animClr clrSpc="rgb" dir="cw">
                                      <p:cBhvr override="childStyle">
                                        <p:cTn id="16" dur="500" fill="hold"/>
                                        <p:tgtEl>
                                          <p:spTgt spid="10">
                                            <p:txEl>
                                              <p:pRg st="2" end="2"/>
                                            </p:txEl>
                                          </p:spTgt>
                                        </p:tgtEl>
                                        <p:attrNameLst>
                                          <p:attrName>style.color</p:attrName>
                                        </p:attrNameLst>
                                      </p:cBhvr>
                                      <p:to>
                                        <a:schemeClr val="accent2"/>
                                      </p:to>
                                    </p:animClr>
                                    <p:animClr clrSpc="rgb" dir="cw">
                                      <p:cBhvr>
                                        <p:cTn id="17" dur="500" fill="hold"/>
                                        <p:tgtEl>
                                          <p:spTgt spid="10">
                                            <p:txEl>
                                              <p:pRg st="2" end="2"/>
                                            </p:txEl>
                                          </p:spTgt>
                                        </p:tgtEl>
                                        <p:attrNameLst>
                                          <p:attrName>fillcolor</p:attrName>
                                        </p:attrNameLst>
                                      </p:cBhvr>
                                      <p:to>
                                        <a:schemeClr val="accent2"/>
                                      </p:to>
                                    </p:animClr>
                                    <p:set>
                                      <p:cBhvr>
                                        <p:cTn id="18" dur="500" fill="hold"/>
                                        <p:tgtEl>
                                          <p:spTgt spid="10">
                                            <p:txEl>
                                              <p:pRg st="2" end="2"/>
                                            </p:txEl>
                                          </p:spTgt>
                                        </p:tgtEl>
                                        <p:attrNameLst>
                                          <p:attrName>fill.type</p:attrName>
                                        </p:attrNameLst>
                                      </p:cBhvr>
                                      <p:to>
                                        <p:strVal val="solid"/>
                                      </p:to>
                                    </p:set>
                                    <p:set>
                                      <p:cBhvr>
                                        <p:cTn id="19" dur="500" fill="hold"/>
                                        <p:tgtEl>
                                          <p:spTgt spid="10">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45">
            <a:extLst>
              <a:ext uri="{FF2B5EF4-FFF2-40B4-BE49-F238E27FC236}">
                <a16:creationId xmlns:a16="http://schemas.microsoft.com/office/drawing/2014/main" id="{BE2645C9-A201-4B73-A46D-02F35B998C41}"/>
              </a:ext>
            </a:extLst>
          </p:cNvPr>
          <p:cNvGrpSpPr/>
          <p:nvPr/>
        </p:nvGrpSpPr>
        <p:grpSpPr>
          <a:xfrm>
            <a:off x="-94513" y="88484"/>
            <a:ext cx="2333500" cy="2333500"/>
            <a:chOff x="4785765" y="3896672"/>
            <a:chExt cx="2620469" cy="2620469"/>
          </a:xfrm>
        </p:grpSpPr>
        <p:sp>
          <p:nvSpPr>
            <p:cNvPr id="36" name="椭圆 46">
              <a:extLst>
                <a:ext uri="{FF2B5EF4-FFF2-40B4-BE49-F238E27FC236}">
                  <a16:creationId xmlns:a16="http://schemas.microsoft.com/office/drawing/2014/main" id="{BD729263-B350-452A-8281-4E24ADA13AD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7" name="椭圆 47">
              <a:extLst>
                <a:ext uri="{FF2B5EF4-FFF2-40B4-BE49-F238E27FC236}">
                  <a16:creationId xmlns:a16="http://schemas.microsoft.com/office/drawing/2014/main" id="{BE170637-573F-4FA9-A652-7B3DB5B1FBAA}"/>
                </a:ext>
              </a:extLst>
            </p:cNvPr>
            <p:cNvSpPr/>
            <p:nvPr/>
          </p:nvSpPr>
          <p:spPr>
            <a:xfrm>
              <a:off x="5161329" y="4272236"/>
              <a:ext cx="1869341" cy="1869341"/>
            </a:xfrm>
            <a:prstGeom prst="ellipse">
              <a:avLst/>
            </a:prstGeom>
            <a:solidFill>
              <a:srgbClr val="92D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38" name="文本框 48">
            <a:extLst>
              <a:ext uri="{FF2B5EF4-FFF2-40B4-BE49-F238E27FC236}">
                <a16:creationId xmlns:a16="http://schemas.microsoft.com/office/drawing/2014/main" id="{E6CD1255-7DFB-4D40-962B-AA66B2D8E6D7}"/>
              </a:ext>
            </a:extLst>
          </p:cNvPr>
          <p:cNvSpPr txBox="1"/>
          <p:nvPr/>
        </p:nvSpPr>
        <p:spPr>
          <a:xfrm>
            <a:off x="540886" y="932066"/>
            <a:ext cx="1243546" cy="646331"/>
          </a:xfrm>
          <a:prstGeom prst="rect">
            <a:avLst/>
          </a:prstGeom>
          <a:noFill/>
        </p:spPr>
        <p:txBody>
          <a:bodyPr wrap="square" rtlCol="0">
            <a:spAutoFit/>
          </a:bodyPr>
          <a:lstStyle/>
          <a:p>
            <a:r>
              <a:rPr lang="en-US" altLang="zh-CN" sz="3600" b="1"/>
              <a:t>Try it</a:t>
            </a:r>
            <a:endParaRPr lang="zh-CN" altLang="en-US" sz="3600" b="1"/>
          </a:p>
        </p:txBody>
      </p:sp>
      <p:pic>
        <p:nvPicPr>
          <p:cNvPr id="2" name="圖片 1">
            <a:extLst>
              <a:ext uri="{FF2B5EF4-FFF2-40B4-BE49-F238E27FC236}">
                <a16:creationId xmlns:a16="http://schemas.microsoft.com/office/drawing/2014/main" id="{F10D71CA-5234-4824-9AC9-7A4A1CA9104B}"/>
              </a:ext>
            </a:extLst>
          </p:cNvPr>
          <p:cNvPicPr>
            <a:picLocks noChangeAspect="1"/>
          </p:cNvPicPr>
          <p:nvPr/>
        </p:nvPicPr>
        <p:blipFill>
          <a:blip r:embed="rId3"/>
          <a:stretch>
            <a:fillRect/>
          </a:stretch>
        </p:blipFill>
        <p:spPr>
          <a:xfrm>
            <a:off x="2644059" y="1115847"/>
            <a:ext cx="8033135" cy="5472260"/>
          </a:xfrm>
          <a:prstGeom prst="rect">
            <a:avLst/>
          </a:prstGeom>
        </p:spPr>
      </p:pic>
      <p:sp>
        <p:nvSpPr>
          <p:cNvPr id="11" name="圓角矩形圖說文字 39">
            <a:extLst>
              <a:ext uri="{FF2B5EF4-FFF2-40B4-BE49-F238E27FC236}">
                <a16:creationId xmlns:a16="http://schemas.microsoft.com/office/drawing/2014/main" id="{78C343C2-D06C-4EF3-8733-C8CF19EE3015}"/>
              </a:ext>
            </a:extLst>
          </p:cNvPr>
          <p:cNvSpPr/>
          <p:nvPr/>
        </p:nvSpPr>
        <p:spPr>
          <a:xfrm>
            <a:off x="239923" y="4995283"/>
            <a:ext cx="3736258" cy="1592824"/>
          </a:xfrm>
          <a:prstGeom prst="wedgeRoundRectCallout">
            <a:avLst>
              <a:gd name="adj1" fmla="val -10381"/>
              <a:gd name="adj2" fmla="val -61803"/>
              <a:gd name="adj3" fmla="val 16667"/>
            </a:avLst>
          </a:prstGeom>
          <a:solidFill>
            <a:schemeClr val="bg1"/>
          </a:solidFill>
          <a:ln w="3810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您會問什麼問題</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3" name="想法泡泡: 雲朵 2">
            <a:extLst>
              <a:ext uri="{FF2B5EF4-FFF2-40B4-BE49-F238E27FC236}">
                <a16:creationId xmlns:a16="http://schemas.microsoft.com/office/drawing/2014/main" id="{E99D43A4-45D2-4DD4-B671-518A571A4D92}"/>
              </a:ext>
            </a:extLst>
          </p:cNvPr>
          <p:cNvSpPr/>
          <p:nvPr/>
        </p:nvSpPr>
        <p:spPr>
          <a:xfrm>
            <a:off x="8107624" y="81431"/>
            <a:ext cx="3917993" cy="3163821"/>
          </a:xfrm>
          <a:prstGeom prst="cloudCallout">
            <a:avLst>
              <a:gd name="adj1" fmla="val -16021"/>
              <a:gd name="adj2" fmla="val 79484"/>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600" b="1">
                <a:solidFill>
                  <a:sysClr val="windowText" lastClr="000000"/>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我可以拿到汽球嗎</a:t>
            </a:r>
            <a:r>
              <a:rPr lang="en-US" altLang="zh-TW" sz="3600" b="1">
                <a:solidFill>
                  <a:sysClr val="windowText" lastClr="000000"/>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600" b="1">
              <a:solidFill>
                <a:sysClr val="windowText" lastClr="000000"/>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Tree>
    <p:extLst>
      <p:ext uri="{BB962C8B-B14F-4D97-AF65-F5344CB8AC3E}">
        <p14:creationId xmlns:p14="http://schemas.microsoft.com/office/powerpoint/2010/main" val="9296725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96655" y="1637686"/>
            <a:ext cx="9277350" cy="4152900"/>
          </a:xfrm>
          <a:prstGeom prst="rect">
            <a:avLst/>
          </a:prstGeom>
        </p:spPr>
      </p:pic>
      <p:pic>
        <p:nvPicPr>
          <p:cNvPr id="3"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136489" y="-216377"/>
            <a:ext cx="1866425" cy="1484460"/>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461486" y="380059"/>
            <a:ext cx="3626856" cy="830997"/>
          </a:xfrm>
          <a:prstGeom prst="rect">
            <a:avLst/>
          </a:prstGeom>
          <a:noFill/>
        </p:spPr>
        <p:txBody>
          <a:bodyPr wrap="square" rtlCol="0">
            <a:spAutoFit/>
          </a:bodyPr>
          <a:lstStyle/>
          <a:p>
            <a:pPr algn="dist"/>
            <a:r>
              <a:rPr lang="zh-TW" altLang="en-US" sz="4800">
                <a:latin typeface="微软雅黑" panose="020B0503020204020204" pitchFamily="34" charset="-122"/>
                <a:ea typeface="微软雅黑" panose="020B0503020204020204" pitchFamily="34" charset="-122"/>
              </a:rPr>
              <a:t>命題策略二</a:t>
            </a:r>
            <a:endParaRPr lang="zh-CN" altLang="en-US" sz="4800">
              <a:latin typeface="微软雅黑" panose="020B0503020204020204" pitchFamily="34" charset="-122"/>
              <a:ea typeface="微软雅黑" panose="020B0503020204020204" pitchFamily="34" charset="-122"/>
            </a:endParaRPr>
          </a:p>
        </p:txBody>
      </p:sp>
      <p:sp>
        <p:nvSpPr>
          <p:cNvPr id="5" name="箭號: 向左 4">
            <a:extLst>
              <a:ext uri="{FF2B5EF4-FFF2-40B4-BE49-F238E27FC236}">
                <a16:creationId xmlns:a16="http://schemas.microsoft.com/office/drawing/2014/main" id="{988B31E5-08B0-450B-9CC4-7EBBFE599C83}"/>
              </a:ext>
            </a:extLst>
          </p:cNvPr>
          <p:cNvSpPr/>
          <p:nvPr/>
        </p:nvSpPr>
        <p:spPr>
          <a:xfrm rot="10800000">
            <a:off x="4223209" y="3429000"/>
            <a:ext cx="1074656" cy="603316"/>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36487104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9E134A8E-D86B-4614-AB3B-5B73468F400C}"/>
              </a:ext>
            </a:extLst>
          </p:cNvPr>
          <p:cNvPicPr>
            <a:picLocks noChangeAspect="1"/>
          </p:cNvPicPr>
          <p:nvPr/>
        </p:nvPicPr>
        <p:blipFill>
          <a:blip r:embed="rId2"/>
          <a:stretch>
            <a:fillRect/>
          </a:stretch>
        </p:blipFill>
        <p:spPr>
          <a:xfrm>
            <a:off x="1524000" y="1182258"/>
            <a:ext cx="9143999" cy="54775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图片 1">
            <a:extLst>
              <a:ext uri="{FF2B5EF4-FFF2-40B4-BE49-F238E27FC236}">
                <a16:creationId xmlns:a16="http://schemas.microsoft.com/office/drawing/2014/main" id="{B44F6185-0443-40EF-BAE0-156B138AC9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156676" y="-216377"/>
            <a:ext cx="1866425" cy="1484460"/>
          </a:xfrm>
          <a:prstGeom prst="rect">
            <a:avLst/>
          </a:prstGeom>
        </p:spPr>
      </p:pic>
      <p:sp>
        <p:nvSpPr>
          <p:cNvPr id="4" name="文本框 3">
            <a:extLst>
              <a:ext uri="{FF2B5EF4-FFF2-40B4-BE49-F238E27FC236}">
                <a16:creationId xmlns:a16="http://schemas.microsoft.com/office/drawing/2014/main" id="{3E5AA122-2D1F-45E1-988A-1D445ECAE9AC}"/>
              </a:ext>
            </a:extLst>
          </p:cNvPr>
          <p:cNvSpPr txBox="1"/>
          <p:nvPr/>
        </p:nvSpPr>
        <p:spPr>
          <a:xfrm>
            <a:off x="3294859" y="460941"/>
            <a:ext cx="6323593"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從情境出發，我們可以這樣想</a:t>
            </a:r>
            <a:r>
              <a:rPr lang="en-US" altLang="zh-TW" sz="3200">
                <a:latin typeface="微软雅黑" panose="020B0503020204020204" pitchFamily="34" charset="-122"/>
                <a:ea typeface="微软雅黑" panose="020B0503020204020204" pitchFamily="34" charset="-122"/>
              </a:rPr>
              <a:t>…</a:t>
            </a:r>
            <a:endParaRPr lang="zh-CN" altLang="en-US" sz="32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73145057"/>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3862453" y="1585725"/>
            <a:ext cx="4534294" cy="740524"/>
          </a:xfrm>
          <a:prstGeom prst="rect">
            <a:avLst/>
          </a:prstGeom>
          <a:noFill/>
          <a:ln>
            <a:solidFill>
              <a:schemeClr val="tx1"/>
            </a:solidFill>
          </a:ln>
        </p:spPr>
        <p:txBody>
          <a:bodyPr wrap="square" rtlCol="0" anchor="ctr">
            <a:spAutoFit/>
          </a:bodyPr>
          <a:lstStyle/>
          <a:p>
            <a:pPr algn="dist">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明星演唱會</a:t>
            </a:r>
          </a:p>
        </p:txBody>
      </p:sp>
      <p:sp>
        <p:nvSpPr>
          <p:cNvPr id="7" name="圓角矩形圖說文字 6"/>
          <p:cNvSpPr/>
          <p:nvPr/>
        </p:nvSpPr>
        <p:spPr>
          <a:xfrm>
            <a:off x="1423943" y="3054868"/>
            <a:ext cx="3008672" cy="1592824"/>
          </a:xfrm>
          <a:prstGeom prst="wedgeRoundRectCallout">
            <a:avLst>
              <a:gd name="adj1" fmla="val -7885"/>
              <a:gd name="adj2" fmla="val 64232"/>
              <a:gd name="adj3" fmla="val 16667"/>
            </a:avLst>
          </a:prstGeom>
          <a:solidFill>
            <a:schemeClr val="bg1"/>
          </a:solidFill>
          <a:ln w="38100">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演唱會過程會出現的問題？</a:t>
            </a:r>
            <a:endParaRPr lang="zh-TW" altLang="en-US">
              <a:effectLst>
                <a:outerShdw blurRad="38100" dist="38100" dir="2700000" algn="tl">
                  <a:srgbClr val="000000">
                    <a:alpha val="43137"/>
                  </a:srgbClr>
                </a:outerShdw>
              </a:effectLst>
            </a:endParaRPr>
          </a:p>
        </p:txBody>
      </p:sp>
      <p:sp>
        <p:nvSpPr>
          <p:cNvPr id="8" name="圓角矩形圖說文字 7"/>
          <p:cNvSpPr/>
          <p:nvPr/>
        </p:nvSpPr>
        <p:spPr>
          <a:xfrm>
            <a:off x="4660489" y="3112127"/>
            <a:ext cx="3390002" cy="1592824"/>
          </a:xfrm>
          <a:prstGeom prst="wedgeRoundRectCallout">
            <a:avLst>
              <a:gd name="adj1" fmla="val 2286"/>
              <a:gd name="adj2" fmla="val 63073"/>
              <a:gd name="adj3" fmla="val 16667"/>
            </a:avLst>
          </a:prstGeom>
          <a:solidFill>
            <a:schemeClr val="bg1"/>
          </a:solidFill>
          <a:ln w="38100">
            <a:solidFill>
              <a:srgbClr val="92D0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這些問題和數學的關係？</a:t>
            </a:r>
          </a:p>
        </p:txBody>
      </p:sp>
      <p:sp>
        <p:nvSpPr>
          <p:cNvPr id="9" name="圓角矩形圖說文字 8"/>
          <p:cNvSpPr/>
          <p:nvPr/>
        </p:nvSpPr>
        <p:spPr>
          <a:xfrm>
            <a:off x="8396747" y="3112825"/>
            <a:ext cx="3052916" cy="1592824"/>
          </a:xfrm>
          <a:prstGeom prst="wedgeRoundRectCallout">
            <a:avLst>
              <a:gd name="adj1" fmla="val -34397"/>
              <a:gd name="adj2" fmla="val 61298"/>
              <a:gd name="adj3" fmla="val 16667"/>
            </a:avLst>
          </a:prstGeom>
          <a:solidFill>
            <a:schemeClr val="bg1"/>
          </a:solidFill>
          <a:ln w="38100">
            <a:solidFill>
              <a:srgbClr val="0070C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符不符合學生經驗</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grpSp>
        <p:nvGrpSpPr>
          <p:cNvPr id="13" name="组合 36">
            <a:extLst>
              <a:ext uri="{FF2B5EF4-FFF2-40B4-BE49-F238E27FC236}">
                <a16:creationId xmlns:a16="http://schemas.microsoft.com/office/drawing/2014/main" id="{77323653-3680-46C7-B338-7120BD904E3C}"/>
              </a:ext>
            </a:extLst>
          </p:cNvPr>
          <p:cNvGrpSpPr/>
          <p:nvPr/>
        </p:nvGrpSpPr>
        <p:grpSpPr>
          <a:xfrm>
            <a:off x="-339395" y="0"/>
            <a:ext cx="2333500" cy="2333500"/>
            <a:chOff x="4785765" y="3896672"/>
            <a:chExt cx="2620469" cy="2620469"/>
          </a:xfrm>
        </p:grpSpPr>
        <p:sp>
          <p:nvSpPr>
            <p:cNvPr id="1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16" name="文本框 2">
            <a:extLst>
              <a:ext uri="{FF2B5EF4-FFF2-40B4-BE49-F238E27FC236}">
                <a16:creationId xmlns:a16="http://schemas.microsoft.com/office/drawing/2014/main" id="{79DC1533-984A-4EFA-A97A-E986B82CAE05}"/>
              </a:ext>
            </a:extLst>
          </p:cNvPr>
          <p:cNvSpPr txBox="1"/>
          <p:nvPr/>
        </p:nvSpPr>
        <p:spPr>
          <a:xfrm>
            <a:off x="416123" y="782029"/>
            <a:ext cx="1243546" cy="769441"/>
          </a:xfrm>
          <a:prstGeom prst="rect">
            <a:avLst/>
          </a:prstGeom>
          <a:noFill/>
        </p:spPr>
        <p:txBody>
          <a:bodyPr wrap="square" rtlCol="0">
            <a:spAutoFit/>
          </a:bodyPr>
          <a:lstStyle/>
          <a:p>
            <a:r>
              <a:rPr lang="en-US" altLang="zh-CN" sz="4400" b="1">
                <a:solidFill>
                  <a:schemeClr val="bg1"/>
                </a:solidFill>
              </a:rPr>
              <a:t>01</a:t>
            </a:r>
            <a:endParaRPr lang="zh-CN" altLang="en-US" sz="4400" b="1">
              <a:solidFill>
                <a:schemeClr val="bg1"/>
              </a:solidFill>
            </a:endParaRPr>
          </a:p>
        </p:txBody>
      </p:sp>
    </p:spTree>
    <p:extLst>
      <p:ext uri="{BB962C8B-B14F-4D97-AF65-F5344CB8AC3E}">
        <p14:creationId xmlns:p14="http://schemas.microsoft.com/office/powerpoint/2010/main" val="4583580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3862453" y="426228"/>
            <a:ext cx="4534294" cy="740524"/>
          </a:xfrm>
          <a:prstGeom prst="rect">
            <a:avLst/>
          </a:prstGeom>
          <a:noFill/>
          <a:ln>
            <a:solidFill>
              <a:schemeClr val="tx1"/>
            </a:solidFill>
          </a:ln>
        </p:spPr>
        <p:txBody>
          <a:bodyPr wrap="square" rtlCol="0" anchor="ctr">
            <a:spAutoFit/>
          </a:bodyPr>
          <a:lstStyle/>
          <a:p>
            <a:pPr algn="dist">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明星演唱會</a:t>
            </a:r>
          </a:p>
        </p:txBody>
      </p:sp>
      <p:sp>
        <p:nvSpPr>
          <p:cNvPr id="16" name="文本框 2">
            <a:extLst>
              <a:ext uri="{FF2B5EF4-FFF2-40B4-BE49-F238E27FC236}">
                <a16:creationId xmlns:a16="http://schemas.microsoft.com/office/drawing/2014/main" id="{79DC1533-984A-4EFA-A97A-E986B82CAE05}"/>
              </a:ext>
            </a:extLst>
          </p:cNvPr>
          <p:cNvSpPr txBox="1"/>
          <p:nvPr/>
        </p:nvSpPr>
        <p:spPr>
          <a:xfrm>
            <a:off x="416123" y="782029"/>
            <a:ext cx="1243546" cy="769441"/>
          </a:xfrm>
          <a:prstGeom prst="rect">
            <a:avLst/>
          </a:prstGeom>
          <a:noFill/>
        </p:spPr>
        <p:txBody>
          <a:bodyPr wrap="square" rtlCol="0">
            <a:spAutoFit/>
          </a:bodyPr>
          <a:lstStyle/>
          <a:p>
            <a:r>
              <a:rPr lang="en-US" altLang="zh-CN" sz="4400" b="1">
                <a:solidFill>
                  <a:schemeClr val="bg1"/>
                </a:solidFill>
              </a:rPr>
              <a:t>01</a:t>
            </a:r>
            <a:endParaRPr lang="zh-CN" altLang="en-US" sz="4400" b="1">
              <a:solidFill>
                <a:schemeClr val="bg1"/>
              </a:solidFill>
            </a:endParaRPr>
          </a:p>
        </p:txBody>
      </p:sp>
      <p:pic>
        <p:nvPicPr>
          <p:cNvPr id="2" name="圖片 1">
            <a:extLst>
              <a:ext uri="{FF2B5EF4-FFF2-40B4-BE49-F238E27FC236}">
                <a16:creationId xmlns:a16="http://schemas.microsoft.com/office/drawing/2014/main" id="{AB05BD23-4C4D-4CFD-935C-2A24722F5A71}"/>
              </a:ext>
            </a:extLst>
          </p:cNvPr>
          <p:cNvPicPr>
            <a:picLocks noChangeAspect="1"/>
          </p:cNvPicPr>
          <p:nvPr/>
        </p:nvPicPr>
        <p:blipFill>
          <a:blip r:embed="rId3"/>
          <a:stretch>
            <a:fillRect/>
          </a:stretch>
        </p:blipFill>
        <p:spPr>
          <a:xfrm>
            <a:off x="836515" y="1702299"/>
            <a:ext cx="10518970" cy="37410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803641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3862453" y="334436"/>
            <a:ext cx="4534294" cy="740524"/>
          </a:xfrm>
          <a:prstGeom prst="rect">
            <a:avLst/>
          </a:prstGeom>
          <a:noFill/>
          <a:ln>
            <a:solidFill>
              <a:schemeClr val="tx1"/>
            </a:solidFill>
          </a:ln>
        </p:spPr>
        <p:txBody>
          <a:bodyPr wrap="square" rtlCol="0" anchor="ctr">
            <a:spAutoFit/>
          </a:bodyPr>
          <a:lstStyle/>
          <a:p>
            <a:pPr algn="dist">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網路通訊</a:t>
            </a:r>
          </a:p>
        </p:txBody>
      </p:sp>
      <p:grpSp>
        <p:nvGrpSpPr>
          <p:cNvPr id="13" name="组合 36">
            <a:extLst>
              <a:ext uri="{FF2B5EF4-FFF2-40B4-BE49-F238E27FC236}">
                <a16:creationId xmlns:a16="http://schemas.microsoft.com/office/drawing/2014/main" id="{77323653-3680-46C7-B338-7120BD904E3C}"/>
              </a:ext>
            </a:extLst>
          </p:cNvPr>
          <p:cNvGrpSpPr/>
          <p:nvPr/>
        </p:nvGrpSpPr>
        <p:grpSpPr>
          <a:xfrm>
            <a:off x="-339395" y="0"/>
            <a:ext cx="2333500" cy="2333500"/>
            <a:chOff x="4785765" y="3896672"/>
            <a:chExt cx="2620469" cy="2620469"/>
          </a:xfrm>
        </p:grpSpPr>
        <p:sp>
          <p:nvSpPr>
            <p:cNvPr id="1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16" name="文本框 2">
            <a:extLst>
              <a:ext uri="{FF2B5EF4-FFF2-40B4-BE49-F238E27FC236}">
                <a16:creationId xmlns:a16="http://schemas.microsoft.com/office/drawing/2014/main" id="{79DC1533-984A-4EFA-A97A-E986B82CAE05}"/>
              </a:ext>
            </a:extLst>
          </p:cNvPr>
          <p:cNvSpPr txBox="1"/>
          <p:nvPr/>
        </p:nvSpPr>
        <p:spPr>
          <a:xfrm>
            <a:off x="416123" y="782029"/>
            <a:ext cx="1243546" cy="769441"/>
          </a:xfrm>
          <a:prstGeom prst="rect">
            <a:avLst/>
          </a:prstGeom>
          <a:noFill/>
        </p:spPr>
        <p:txBody>
          <a:bodyPr wrap="square" rtlCol="0">
            <a:spAutoFit/>
          </a:bodyPr>
          <a:lstStyle/>
          <a:p>
            <a:r>
              <a:rPr lang="en-US" altLang="zh-CN" sz="4400" b="1">
                <a:solidFill>
                  <a:schemeClr val="bg1"/>
                </a:solidFill>
              </a:rPr>
              <a:t>02</a:t>
            </a:r>
            <a:endParaRPr lang="zh-CN" altLang="en-US" sz="4400" b="1">
              <a:solidFill>
                <a:schemeClr val="bg1"/>
              </a:solidFill>
            </a:endParaRPr>
          </a:p>
        </p:txBody>
      </p:sp>
      <p:pic>
        <p:nvPicPr>
          <p:cNvPr id="2" name="圖片 1">
            <a:extLst>
              <a:ext uri="{FF2B5EF4-FFF2-40B4-BE49-F238E27FC236}">
                <a16:creationId xmlns:a16="http://schemas.microsoft.com/office/drawing/2014/main" id="{CB96F251-1016-4154-8751-EAFD02A06317}"/>
              </a:ext>
            </a:extLst>
          </p:cNvPr>
          <p:cNvPicPr>
            <a:picLocks noChangeAspect="1"/>
          </p:cNvPicPr>
          <p:nvPr/>
        </p:nvPicPr>
        <p:blipFill>
          <a:blip r:embed="rId3"/>
          <a:stretch>
            <a:fillRect/>
          </a:stretch>
        </p:blipFill>
        <p:spPr>
          <a:xfrm>
            <a:off x="2075940" y="3504707"/>
            <a:ext cx="8040120" cy="32648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圓角矩形圖說文字 6">
            <a:extLst>
              <a:ext uri="{FF2B5EF4-FFF2-40B4-BE49-F238E27FC236}">
                <a16:creationId xmlns:a16="http://schemas.microsoft.com/office/drawing/2014/main" id="{B4DB3A2F-CA03-43A2-B38B-40267EDCCD0B}"/>
              </a:ext>
            </a:extLst>
          </p:cNvPr>
          <p:cNvSpPr/>
          <p:nvPr/>
        </p:nvSpPr>
        <p:spPr>
          <a:xfrm>
            <a:off x="2075940" y="1200942"/>
            <a:ext cx="2260129" cy="977639"/>
          </a:xfrm>
          <a:prstGeom prst="wedgeRoundRectCallout">
            <a:avLst>
              <a:gd name="adj1" fmla="val -7885"/>
              <a:gd name="adj2" fmla="val 64232"/>
              <a:gd name="adj3" fmla="val 16667"/>
            </a:avLst>
          </a:prstGeom>
          <a:solidFill>
            <a:schemeClr val="bg1"/>
          </a:solidFill>
          <a:ln w="38100">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通話時間</a:t>
            </a:r>
            <a:r>
              <a:rPr lang="en-US" altLang="zh-TW" sz="28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28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2" name="圓角矩形圖說文字 7">
            <a:extLst>
              <a:ext uri="{FF2B5EF4-FFF2-40B4-BE49-F238E27FC236}">
                <a16:creationId xmlns:a16="http://schemas.microsoft.com/office/drawing/2014/main" id="{93860398-09D9-43A3-81C5-A59EE7A02ABD}"/>
              </a:ext>
            </a:extLst>
          </p:cNvPr>
          <p:cNvSpPr/>
          <p:nvPr/>
        </p:nvSpPr>
        <p:spPr>
          <a:xfrm>
            <a:off x="4999145" y="1244771"/>
            <a:ext cx="2333501" cy="977639"/>
          </a:xfrm>
          <a:prstGeom prst="wedgeRoundRectCallout">
            <a:avLst>
              <a:gd name="adj1" fmla="val 2286"/>
              <a:gd name="adj2" fmla="val 63073"/>
              <a:gd name="adj3" fmla="val 16667"/>
            </a:avLst>
          </a:prstGeom>
          <a:solidFill>
            <a:schemeClr val="bg1"/>
          </a:solidFill>
          <a:ln w="38100">
            <a:solidFill>
              <a:srgbClr val="92D0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網速</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7" name="圓角矩形圖說文字 8">
            <a:extLst>
              <a:ext uri="{FF2B5EF4-FFF2-40B4-BE49-F238E27FC236}">
                <a16:creationId xmlns:a16="http://schemas.microsoft.com/office/drawing/2014/main" id="{ED32401F-3518-45D8-B364-D8B333565DB1}"/>
              </a:ext>
            </a:extLst>
          </p:cNvPr>
          <p:cNvSpPr/>
          <p:nvPr/>
        </p:nvSpPr>
        <p:spPr>
          <a:xfrm>
            <a:off x="7974623" y="1244771"/>
            <a:ext cx="2141437" cy="1021468"/>
          </a:xfrm>
          <a:prstGeom prst="wedgeRoundRectCallout">
            <a:avLst>
              <a:gd name="adj1" fmla="val -34397"/>
              <a:gd name="adj2" fmla="val 61298"/>
              <a:gd name="adj3" fmla="val 16667"/>
            </a:avLst>
          </a:prstGeom>
          <a:solidFill>
            <a:schemeClr val="bg1"/>
          </a:solidFill>
          <a:ln w="38100">
            <a:solidFill>
              <a:srgbClr val="0070C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計費</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pic>
        <p:nvPicPr>
          <p:cNvPr id="3" name="圖片 2">
            <a:extLst>
              <a:ext uri="{FF2B5EF4-FFF2-40B4-BE49-F238E27FC236}">
                <a16:creationId xmlns:a16="http://schemas.microsoft.com/office/drawing/2014/main" id="{01033ED9-0EE6-4E6D-8190-7D868C122AD5}"/>
              </a:ext>
            </a:extLst>
          </p:cNvPr>
          <p:cNvPicPr>
            <a:picLocks noChangeAspect="1"/>
          </p:cNvPicPr>
          <p:nvPr/>
        </p:nvPicPr>
        <p:blipFill>
          <a:blip r:embed="rId4"/>
          <a:stretch>
            <a:fillRect/>
          </a:stretch>
        </p:blipFill>
        <p:spPr>
          <a:xfrm>
            <a:off x="2075941" y="88455"/>
            <a:ext cx="8040120" cy="32902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848224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3862453" y="334436"/>
            <a:ext cx="4534294" cy="740524"/>
          </a:xfrm>
          <a:prstGeom prst="rect">
            <a:avLst/>
          </a:prstGeom>
          <a:noFill/>
          <a:ln>
            <a:solidFill>
              <a:schemeClr val="tx1"/>
            </a:solidFill>
          </a:ln>
        </p:spPr>
        <p:txBody>
          <a:bodyPr wrap="square" rtlCol="0" anchor="ctr">
            <a:spAutoFit/>
          </a:bodyPr>
          <a:lstStyle/>
          <a:p>
            <a:pPr algn="dist">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總統大選</a:t>
            </a:r>
          </a:p>
        </p:txBody>
      </p:sp>
      <p:grpSp>
        <p:nvGrpSpPr>
          <p:cNvPr id="13" name="组合 36">
            <a:extLst>
              <a:ext uri="{FF2B5EF4-FFF2-40B4-BE49-F238E27FC236}">
                <a16:creationId xmlns:a16="http://schemas.microsoft.com/office/drawing/2014/main" id="{77323653-3680-46C7-B338-7120BD904E3C}"/>
              </a:ext>
            </a:extLst>
          </p:cNvPr>
          <p:cNvGrpSpPr/>
          <p:nvPr/>
        </p:nvGrpSpPr>
        <p:grpSpPr>
          <a:xfrm>
            <a:off x="-339395" y="0"/>
            <a:ext cx="2333500" cy="2333500"/>
            <a:chOff x="4785765" y="3896672"/>
            <a:chExt cx="2620469" cy="2620469"/>
          </a:xfrm>
        </p:grpSpPr>
        <p:sp>
          <p:nvSpPr>
            <p:cNvPr id="1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16" name="文本框 2">
            <a:extLst>
              <a:ext uri="{FF2B5EF4-FFF2-40B4-BE49-F238E27FC236}">
                <a16:creationId xmlns:a16="http://schemas.microsoft.com/office/drawing/2014/main" id="{79DC1533-984A-4EFA-A97A-E986B82CAE05}"/>
              </a:ext>
            </a:extLst>
          </p:cNvPr>
          <p:cNvSpPr txBox="1"/>
          <p:nvPr/>
        </p:nvSpPr>
        <p:spPr>
          <a:xfrm>
            <a:off x="296004" y="843584"/>
            <a:ext cx="1243546" cy="646331"/>
          </a:xfrm>
          <a:prstGeom prst="rect">
            <a:avLst/>
          </a:prstGeom>
          <a:noFill/>
        </p:spPr>
        <p:txBody>
          <a:bodyPr wrap="square" rtlCol="0">
            <a:spAutoFit/>
          </a:bodyPr>
          <a:lstStyle/>
          <a:p>
            <a:r>
              <a:rPr lang="en-US" altLang="zh-CN" sz="3600" b="1">
                <a:solidFill>
                  <a:schemeClr val="bg1"/>
                </a:solidFill>
              </a:rPr>
              <a:t>Try it</a:t>
            </a:r>
            <a:endParaRPr lang="zh-CN" altLang="en-US" sz="3600" b="1">
              <a:solidFill>
                <a:schemeClr val="bg1"/>
              </a:solidFill>
            </a:endParaRPr>
          </a:p>
        </p:txBody>
      </p:sp>
      <p:sp>
        <p:nvSpPr>
          <p:cNvPr id="11" name="圓角矩形圖說文字 6">
            <a:extLst>
              <a:ext uri="{FF2B5EF4-FFF2-40B4-BE49-F238E27FC236}">
                <a16:creationId xmlns:a16="http://schemas.microsoft.com/office/drawing/2014/main" id="{B4DB3A2F-CA03-43A2-B38B-40267EDCCD0B}"/>
              </a:ext>
            </a:extLst>
          </p:cNvPr>
          <p:cNvSpPr/>
          <p:nvPr/>
        </p:nvSpPr>
        <p:spPr>
          <a:xfrm>
            <a:off x="2075940" y="1200942"/>
            <a:ext cx="2260129" cy="977639"/>
          </a:xfrm>
          <a:prstGeom prst="wedgeRoundRectCallout">
            <a:avLst>
              <a:gd name="adj1" fmla="val -7885"/>
              <a:gd name="adj2" fmla="val 64232"/>
              <a:gd name="adj3" fmla="val 16667"/>
            </a:avLst>
          </a:prstGeom>
          <a:solidFill>
            <a:schemeClr val="bg1"/>
          </a:solidFill>
          <a:ln w="38100">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民調</a:t>
            </a:r>
            <a:r>
              <a:rPr lang="en-US" altLang="zh-TW" sz="28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28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2" name="圓角矩形圖說文字 7">
            <a:extLst>
              <a:ext uri="{FF2B5EF4-FFF2-40B4-BE49-F238E27FC236}">
                <a16:creationId xmlns:a16="http://schemas.microsoft.com/office/drawing/2014/main" id="{93860398-09D9-43A3-81C5-A59EE7A02ABD}"/>
              </a:ext>
            </a:extLst>
          </p:cNvPr>
          <p:cNvSpPr/>
          <p:nvPr/>
        </p:nvSpPr>
        <p:spPr>
          <a:xfrm>
            <a:off x="4999145" y="1244771"/>
            <a:ext cx="2333501" cy="977639"/>
          </a:xfrm>
          <a:prstGeom prst="wedgeRoundRectCallout">
            <a:avLst>
              <a:gd name="adj1" fmla="val 2286"/>
              <a:gd name="adj2" fmla="val 63073"/>
              <a:gd name="adj3" fmla="val 16667"/>
            </a:avLst>
          </a:prstGeom>
          <a:solidFill>
            <a:schemeClr val="bg1"/>
          </a:solidFill>
          <a:ln w="38100">
            <a:solidFill>
              <a:srgbClr val="92D0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抽樣</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7" name="圓角矩形圖說文字 8">
            <a:extLst>
              <a:ext uri="{FF2B5EF4-FFF2-40B4-BE49-F238E27FC236}">
                <a16:creationId xmlns:a16="http://schemas.microsoft.com/office/drawing/2014/main" id="{ED32401F-3518-45D8-B364-D8B333565DB1}"/>
              </a:ext>
            </a:extLst>
          </p:cNvPr>
          <p:cNvSpPr/>
          <p:nvPr/>
        </p:nvSpPr>
        <p:spPr>
          <a:xfrm>
            <a:off x="7974623" y="1244771"/>
            <a:ext cx="2141437" cy="1021468"/>
          </a:xfrm>
          <a:prstGeom prst="wedgeRoundRectCallout">
            <a:avLst>
              <a:gd name="adj1" fmla="val -34397"/>
              <a:gd name="adj2" fmla="val 61298"/>
              <a:gd name="adj3" fmla="val 16667"/>
            </a:avLst>
          </a:prstGeom>
          <a:solidFill>
            <a:schemeClr val="bg1"/>
          </a:solidFill>
          <a:ln w="38100">
            <a:solidFill>
              <a:srgbClr val="0070C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長條圖</a:t>
            </a:r>
            <a:r>
              <a:rPr lang="en-US" altLang="zh-TW"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a:t>
            </a:r>
            <a:endParaRPr lang="zh-TW" altLang="en-US" sz="3200" b="1">
              <a:solidFill>
                <a:schemeClr val="tx1"/>
              </a:solidFill>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endParaRPr>
          </a:p>
        </p:txBody>
      </p:sp>
      <p:sp>
        <p:nvSpPr>
          <p:cNvPr id="18" name="文字方塊 17">
            <a:extLst>
              <a:ext uri="{FF2B5EF4-FFF2-40B4-BE49-F238E27FC236}">
                <a16:creationId xmlns:a16="http://schemas.microsoft.com/office/drawing/2014/main" id="{2A30E031-5DCE-43EF-B34A-11073206028B}"/>
              </a:ext>
            </a:extLst>
          </p:cNvPr>
          <p:cNvSpPr txBox="1"/>
          <p:nvPr/>
        </p:nvSpPr>
        <p:spPr>
          <a:xfrm>
            <a:off x="3462984" y="3116958"/>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戰爭</a:t>
            </a:r>
          </a:p>
        </p:txBody>
      </p:sp>
      <p:sp>
        <p:nvSpPr>
          <p:cNvPr id="19" name="文字方塊 18">
            <a:extLst>
              <a:ext uri="{FF2B5EF4-FFF2-40B4-BE49-F238E27FC236}">
                <a16:creationId xmlns:a16="http://schemas.microsoft.com/office/drawing/2014/main" id="{A36F56A0-C888-452F-8F78-BE7CACE0E049}"/>
              </a:ext>
            </a:extLst>
          </p:cNvPr>
          <p:cNvSpPr txBox="1"/>
          <p:nvPr/>
        </p:nvSpPr>
        <p:spPr>
          <a:xfrm>
            <a:off x="5397815" y="3116958"/>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網紅</a:t>
            </a:r>
          </a:p>
        </p:txBody>
      </p:sp>
      <p:sp>
        <p:nvSpPr>
          <p:cNvPr id="20" name="文字方塊 19">
            <a:extLst>
              <a:ext uri="{FF2B5EF4-FFF2-40B4-BE49-F238E27FC236}">
                <a16:creationId xmlns:a16="http://schemas.microsoft.com/office/drawing/2014/main" id="{51B30DF9-6256-4624-9657-2C426F1CDDF7}"/>
              </a:ext>
            </a:extLst>
          </p:cNvPr>
          <p:cNvSpPr txBox="1"/>
          <p:nvPr/>
        </p:nvSpPr>
        <p:spPr>
          <a:xfrm>
            <a:off x="7332646" y="3123071"/>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吸毒</a:t>
            </a:r>
          </a:p>
        </p:txBody>
      </p:sp>
      <p:sp>
        <p:nvSpPr>
          <p:cNvPr id="21" name="文字方塊 20">
            <a:extLst>
              <a:ext uri="{FF2B5EF4-FFF2-40B4-BE49-F238E27FC236}">
                <a16:creationId xmlns:a16="http://schemas.microsoft.com/office/drawing/2014/main" id="{71B30D86-E1F6-4442-A39B-82711924443F}"/>
              </a:ext>
            </a:extLst>
          </p:cNvPr>
          <p:cNvSpPr txBox="1"/>
          <p:nvPr/>
        </p:nvSpPr>
        <p:spPr>
          <a:xfrm>
            <a:off x="3462984" y="4472731"/>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運動會</a:t>
            </a:r>
          </a:p>
        </p:txBody>
      </p:sp>
      <p:sp>
        <p:nvSpPr>
          <p:cNvPr id="22" name="文字方塊 21">
            <a:extLst>
              <a:ext uri="{FF2B5EF4-FFF2-40B4-BE49-F238E27FC236}">
                <a16:creationId xmlns:a16="http://schemas.microsoft.com/office/drawing/2014/main" id="{3A0CB321-7661-44EB-AD99-D18DBE5096F5}"/>
              </a:ext>
            </a:extLst>
          </p:cNvPr>
          <p:cNvSpPr txBox="1"/>
          <p:nvPr/>
        </p:nvSpPr>
        <p:spPr>
          <a:xfrm>
            <a:off x="5397815" y="4472731"/>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期中考</a:t>
            </a:r>
          </a:p>
        </p:txBody>
      </p:sp>
      <p:sp>
        <p:nvSpPr>
          <p:cNvPr id="23" name="文字方塊 22">
            <a:extLst>
              <a:ext uri="{FF2B5EF4-FFF2-40B4-BE49-F238E27FC236}">
                <a16:creationId xmlns:a16="http://schemas.microsoft.com/office/drawing/2014/main" id="{609523A5-19C0-4462-B81C-44CA1D2B8ECB}"/>
              </a:ext>
            </a:extLst>
          </p:cNvPr>
          <p:cNvSpPr txBox="1"/>
          <p:nvPr/>
        </p:nvSpPr>
        <p:spPr>
          <a:xfrm>
            <a:off x="7332646" y="4489200"/>
            <a:ext cx="1455230" cy="740524"/>
          </a:xfrm>
          <a:prstGeom prst="rect">
            <a:avLst/>
          </a:prstGeom>
          <a:noFill/>
          <a:ln>
            <a:solidFill>
              <a:schemeClr val="tx1"/>
            </a:solidFill>
          </a:ln>
        </p:spPr>
        <p:txBody>
          <a:bodyPr wrap="square" rtlCol="0" anchor="ctr">
            <a:spAutoFit/>
          </a:bodyPr>
          <a:lstStyle/>
          <a:p>
            <a:pPr algn="ctr">
              <a:lnSpc>
                <a:spcPct val="150000"/>
              </a:lnSpc>
              <a:spcBef>
                <a:spcPts val="600"/>
              </a:spcBef>
            </a:pPr>
            <a:r>
              <a:rPr lang="zh-TW" altLang="en-US" sz="3200" b="1">
                <a:effectLst>
                  <a:outerShdw blurRad="38100" dist="38100" dir="2700000" algn="tl">
                    <a:srgbClr val="000000">
                      <a:alpha val="43137"/>
                    </a:srgbClr>
                  </a:outerShdw>
                </a:effectLst>
                <a:latin typeface="微軟正黑體 Light" panose="020B0304030504040204" pitchFamily="34" charset="-120"/>
                <a:ea typeface="微軟正黑體 Light" panose="020B0304030504040204" pitchFamily="34" charset="-120"/>
              </a:rPr>
              <a:t>周年慶</a:t>
            </a:r>
          </a:p>
        </p:txBody>
      </p:sp>
    </p:spTree>
    <p:extLst>
      <p:ext uri="{BB962C8B-B14F-4D97-AF65-F5344CB8AC3E}">
        <p14:creationId xmlns:p14="http://schemas.microsoft.com/office/powerpoint/2010/main" val="41996253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P spid="18" grpId="0" animBg="1"/>
      <p:bldP spid="19" grpId="0" animBg="1"/>
      <p:bldP spid="20" grpId="0" animBg="1"/>
      <p:bldP spid="21" grpId="0" animBg="1"/>
      <p:bldP spid="22" grpId="0" animBg="1"/>
      <p:bldP spid="2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id="{8B9A66C8-1F95-4801-B452-2644098FB15F}"/>
              </a:ext>
            </a:extLst>
          </p:cNvPr>
          <p:cNvSpPr txBox="1"/>
          <p:nvPr/>
        </p:nvSpPr>
        <p:spPr>
          <a:xfrm>
            <a:off x="4471026" y="2246171"/>
            <a:ext cx="3249947" cy="769441"/>
          </a:xfrm>
          <a:prstGeom prst="rect">
            <a:avLst/>
          </a:prstGeom>
          <a:noFill/>
        </p:spPr>
        <p:txBody>
          <a:bodyPr wrap="square" rtlCol="0">
            <a:spAutoFit/>
          </a:bodyPr>
          <a:lstStyle/>
          <a:p>
            <a:pPr algn="ctr"/>
            <a:r>
              <a:rPr lang="en-US" altLang="zh-TW" sz="4400">
                <a:solidFill>
                  <a:schemeClr val="bg2">
                    <a:lumMod val="50000"/>
                  </a:schemeClr>
                </a:solidFill>
                <a:latin typeface="微软雅黑" panose="020B0503020204020204" pitchFamily="34" charset="-122"/>
                <a:ea typeface="微软雅黑" panose="020B0503020204020204" pitchFamily="34" charset="-122"/>
              </a:rPr>
              <a:t>03</a:t>
            </a:r>
            <a:endParaRPr lang="zh-CN" altLang="en-US" sz="4400">
              <a:solidFill>
                <a:schemeClr val="bg2">
                  <a:lumMod val="50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7F48C35A-1B0F-4618-868C-BA43C5BC5DA1}"/>
              </a:ext>
            </a:extLst>
          </p:cNvPr>
          <p:cNvSpPr txBox="1"/>
          <p:nvPr/>
        </p:nvSpPr>
        <p:spPr>
          <a:xfrm>
            <a:off x="4759409" y="2968948"/>
            <a:ext cx="2961564" cy="1077218"/>
          </a:xfrm>
          <a:prstGeom prst="rect">
            <a:avLst/>
          </a:prstGeom>
          <a:noFill/>
        </p:spPr>
        <p:txBody>
          <a:bodyPr wrap="square" rtlCol="0">
            <a:spAutoFit/>
          </a:bodyPr>
          <a:lstStyle/>
          <a:p>
            <a:pPr algn="ctr"/>
            <a:r>
              <a:rPr lang="zh-TW" altLang="en-US" sz="3200">
                <a:latin typeface="微软雅黑" panose="020B0503020204020204" pitchFamily="34" charset="-122"/>
                <a:ea typeface="微软雅黑" panose="020B0503020204020204" pitchFamily="34" charset="-122"/>
              </a:rPr>
              <a:t>常見的</a:t>
            </a:r>
            <a:endParaRPr lang="en-US" altLang="zh-TW" sz="3200">
              <a:latin typeface="微软雅黑" panose="020B0503020204020204" pitchFamily="34" charset="-122"/>
              <a:ea typeface="微软雅黑" panose="020B0503020204020204" pitchFamily="34" charset="-122"/>
            </a:endParaRPr>
          </a:p>
          <a:p>
            <a:pPr algn="ctr"/>
            <a:r>
              <a:rPr lang="zh-TW" altLang="en-US" sz="3200">
                <a:latin typeface="微软雅黑" panose="020B0503020204020204" pitchFamily="34" charset="-122"/>
                <a:ea typeface="微软雅黑" panose="020B0503020204020204" pitchFamily="34" charset="-122"/>
              </a:rPr>
              <a:t>命題迷思</a:t>
            </a: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295967"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274086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553926" y="-574784"/>
            <a:ext cx="2438139" cy="1939172"/>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960349" y="585961"/>
            <a:ext cx="2836908" cy="646331"/>
          </a:xfrm>
          <a:prstGeom prst="rect">
            <a:avLst/>
          </a:prstGeom>
          <a:noFill/>
        </p:spPr>
        <p:txBody>
          <a:bodyPr wrap="square" rtlCol="0">
            <a:spAutoFit/>
          </a:bodyPr>
          <a:lstStyle/>
          <a:p>
            <a:pPr algn="dist"/>
            <a:r>
              <a:rPr lang="zh-TW" altLang="en-US" sz="3600">
                <a:latin typeface="微软雅黑" panose="020B0503020204020204" pitchFamily="34" charset="-122"/>
                <a:ea typeface="微软雅黑" panose="020B0503020204020204" pitchFamily="34" charset="-122"/>
              </a:rPr>
              <a:t>假情境</a:t>
            </a:r>
            <a:endParaRPr lang="zh-CN" altLang="en-US" sz="3600">
              <a:latin typeface="微软雅黑" panose="020B0503020204020204" pitchFamily="34" charset="-122"/>
              <a:ea typeface="微软雅黑" panose="020B0503020204020204" pitchFamily="34" charset="-122"/>
            </a:endParaRPr>
          </a:p>
        </p:txBody>
      </p:sp>
      <p:pic>
        <p:nvPicPr>
          <p:cNvPr id="3" name="圖片 2">
            <a:extLst>
              <a:ext uri="{FF2B5EF4-FFF2-40B4-BE49-F238E27FC236}">
                <a16:creationId xmlns:a16="http://schemas.microsoft.com/office/drawing/2014/main" id="{8CF83EFC-3F20-4020-9022-3C99EFE7F2CF}"/>
              </a:ext>
            </a:extLst>
          </p:cNvPr>
          <p:cNvPicPr>
            <a:picLocks noChangeAspect="1"/>
          </p:cNvPicPr>
          <p:nvPr/>
        </p:nvPicPr>
        <p:blipFill>
          <a:blip r:embed="rId4"/>
          <a:stretch>
            <a:fillRect/>
          </a:stretch>
        </p:blipFill>
        <p:spPr>
          <a:xfrm>
            <a:off x="1677971" y="1554751"/>
            <a:ext cx="9502906" cy="49600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38" name="组合 36">
            <a:extLst>
              <a:ext uri="{FF2B5EF4-FFF2-40B4-BE49-F238E27FC236}">
                <a16:creationId xmlns:a16="http://schemas.microsoft.com/office/drawing/2014/main" id="{5DEF1A1F-25C5-4FC3-9597-C700982DA17E}"/>
              </a:ext>
            </a:extLst>
          </p:cNvPr>
          <p:cNvGrpSpPr/>
          <p:nvPr/>
        </p:nvGrpSpPr>
        <p:grpSpPr>
          <a:xfrm>
            <a:off x="-339395" y="0"/>
            <a:ext cx="2333500" cy="2333500"/>
            <a:chOff x="4785765" y="3896672"/>
            <a:chExt cx="2620469" cy="2620469"/>
          </a:xfrm>
        </p:grpSpPr>
        <p:sp>
          <p:nvSpPr>
            <p:cNvPr id="39" name="椭圆 37">
              <a:extLst>
                <a:ext uri="{FF2B5EF4-FFF2-40B4-BE49-F238E27FC236}">
                  <a16:creationId xmlns:a16="http://schemas.microsoft.com/office/drawing/2014/main" id="{0C89F5C4-5CBF-462B-AA96-EF9856D465F1}"/>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椭圆 38">
              <a:extLst>
                <a:ext uri="{FF2B5EF4-FFF2-40B4-BE49-F238E27FC236}">
                  <a16:creationId xmlns:a16="http://schemas.microsoft.com/office/drawing/2014/main" id="{23BA2383-3DA6-4972-9728-05F24B73675A}"/>
                </a:ext>
              </a:extLst>
            </p:cNvPr>
            <p:cNvSpPr/>
            <p:nvPr/>
          </p:nvSpPr>
          <p:spPr>
            <a:xfrm>
              <a:off x="5161329" y="4272236"/>
              <a:ext cx="1869341" cy="1869341"/>
            </a:xfrm>
            <a:prstGeom prst="ellipse">
              <a:avLst/>
            </a:prstGeom>
            <a:solidFill>
              <a:schemeClr val="accent2">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41" name="文本框 2">
            <a:extLst>
              <a:ext uri="{FF2B5EF4-FFF2-40B4-BE49-F238E27FC236}">
                <a16:creationId xmlns:a16="http://schemas.microsoft.com/office/drawing/2014/main" id="{B7E6D84E-536E-4475-80F2-2A2E2E040A67}"/>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a:solidFill>
                  <a:schemeClr val="bg1"/>
                </a:solidFill>
              </a:rPr>
              <a:t>1</a:t>
            </a:r>
            <a:endParaRPr lang="zh-CN" altLang="en-US" sz="4000" b="1">
              <a:solidFill>
                <a:schemeClr val="bg1"/>
              </a:solidFill>
            </a:endParaRPr>
          </a:p>
        </p:txBody>
      </p:sp>
    </p:spTree>
    <p:extLst>
      <p:ext uri="{BB962C8B-B14F-4D97-AF65-F5344CB8AC3E}">
        <p14:creationId xmlns:p14="http://schemas.microsoft.com/office/powerpoint/2010/main" val="13120747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3553926" y="-574784"/>
            <a:ext cx="2438139" cy="1939172"/>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960349" y="585961"/>
            <a:ext cx="2836908" cy="646331"/>
          </a:xfrm>
          <a:prstGeom prst="rect">
            <a:avLst/>
          </a:prstGeom>
          <a:noFill/>
        </p:spPr>
        <p:txBody>
          <a:bodyPr wrap="square" rtlCol="0">
            <a:spAutoFit/>
          </a:bodyPr>
          <a:lstStyle/>
          <a:p>
            <a:pPr algn="dist"/>
            <a:r>
              <a:rPr lang="zh-TW" altLang="en-US" sz="3600">
                <a:latin typeface="微软雅黑" panose="020B0503020204020204" pitchFamily="34" charset="-122"/>
                <a:ea typeface="微软雅黑" panose="020B0503020204020204" pitchFamily="34" charset="-122"/>
              </a:rPr>
              <a:t>假情境</a:t>
            </a:r>
            <a:endParaRPr lang="zh-CN" altLang="en-US" sz="3600">
              <a:latin typeface="微软雅黑" panose="020B0503020204020204" pitchFamily="34" charset="-122"/>
              <a:ea typeface="微软雅黑" panose="020B0503020204020204" pitchFamily="34" charset="-122"/>
            </a:endParaRPr>
          </a:p>
        </p:txBody>
      </p:sp>
      <p:grpSp>
        <p:nvGrpSpPr>
          <p:cNvPr id="5" name="组合 36">
            <a:extLst>
              <a:ext uri="{FF2B5EF4-FFF2-40B4-BE49-F238E27FC236}">
                <a16:creationId xmlns:a16="http://schemas.microsoft.com/office/drawing/2014/main" id="{368A2400-58F8-4815-9A46-CB5EA6AC5DDB}"/>
              </a:ext>
            </a:extLst>
          </p:cNvPr>
          <p:cNvGrpSpPr/>
          <p:nvPr/>
        </p:nvGrpSpPr>
        <p:grpSpPr>
          <a:xfrm>
            <a:off x="-339395" y="0"/>
            <a:ext cx="2333500" cy="2333500"/>
            <a:chOff x="4785765" y="3896672"/>
            <a:chExt cx="2620469" cy="2620469"/>
          </a:xfrm>
        </p:grpSpPr>
        <p:sp>
          <p:nvSpPr>
            <p:cNvPr id="6" name="椭圆 37">
              <a:extLst>
                <a:ext uri="{FF2B5EF4-FFF2-40B4-BE49-F238E27FC236}">
                  <a16:creationId xmlns:a16="http://schemas.microsoft.com/office/drawing/2014/main" id="{56A50680-AB1D-4A1E-A6DF-8CC093287583}"/>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7" name="椭圆 38">
              <a:extLst>
                <a:ext uri="{FF2B5EF4-FFF2-40B4-BE49-F238E27FC236}">
                  <a16:creationId xmlns:a16="http://schemas.microsoft.com/office/drawing/2014/main" id="{8E69396F-BC58-4C3F-AD1F-A3A661C2513B}"/>
                </a:ext>
              </a:extLst>
            </p:cNvPr>
            <p:cNvSpPr/>
            <p:nvPr/>
          </p:nvSpPr>
          <p:spPr>
            <a:xfrm>
              <a:off x="5161329" y="4272236"/>
              <a:ext cx="1869341" cy="1869341"/>
            </a:xfrm>
            <a:prstGeom prst="ellipse">
              <a:avLst/>
            </a:prstGeom>
            <a:solidFill>
              <a:schemeClr val="accent2">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8" name="文本框 2">
            <a:extLst>
              <a:ext uri="{FF2B5EF4-FFF2-40B4-BE49-F238E27FC236}">
                <a16:creationId xmlns:a16="http://schemas.microsoft.com/office/drawing/2014/main" id="{2093CB54-87BD-40EB-AC65-359B26C9BE66}"/>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a:solidFill>
                  <a:schemeClr val="bg1"/>
                </a:solidFill>
              </a:rPr>
              <a:t>2</a:t>
            </a:r>
            <a:endParaRPr lang="zh-CN" altLang="en-US" sz="4000" b="1">
              <a:solidFill>
                <a:schemeClr val="bg1"/>
              </a:solidFill>
            </a:endParaRPr>
          </a:p>
        </p:txBody>
      </p:sp>
      <p:pic>
        <p:nvPicPr>
          <p:cNvPr id="9" name="圖片 8">
            <a:extLst>
              <a:ext uri="{FF2B5EF4-FFF2-40B4-BE49-F238E27FC236}">
                <a16:creationId xmlns:a16="http://schemas.microsoft.com/office/drawing/2014/main" id="{397D157B-1289-4874-9FB1-339900B23082}"/>
              </a:ext>
            </a:extLst>
          </p:cNvPr>
          <p:cNvPicPr>
            <a:picLocks noChangeAspect="1"/>
          </p:cNvPicPr>
          <p:nvPr/>
        </p:nvPicPr>
        <p:blipFill>
          <a:blip r:embed="rId4"/>
          <a:stretch>
            <a:fillRect/>
          </a:stretch>
        </p:blipFill>
        <p:spPr>
          <a:xfrm>
            <a:off x="2295425" y="2074912"/>
            <a:ext cx="8166755" cy="25148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530624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22204E81-6C31-4B69-A76E-39C5C4E091AD}"/>
              </a:ext>
            </a:extLst>
          </p:cNvPr>
          <p:cNvPicPr>
            <a:picLocks noChangeAspect="1"/>
          </p:cNvPicPr>
          <p:nvPr/>
        </p:nvPicPr>
        <p:blipFill>
          <a:blip r:embed="rId3"/>
          <a:stretch>
            <a:fillRect/>
          </a:stretch>
        </p:blipFill>
        <p:spPr>
          <a:xfrm>
            <a:off x="3167048" y="220950"/>
            <a:ext cx="5631662" cy="64160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576574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064802" y="551196"/>
            <a:ext cx="4937795" cy="646331"/>
          </a:xfrm>
          <a:prstGeom prst="rect">
            <a:avLst/>
          </a:prstGeom>
          <a:noFill/>
        </p:spPr>
        <p:txBody>
          <a:bodyPr wrap="square" rtlCol="0">
            <a:spAutoFit/>
          </a:bodyPr>
          <a:lstStyle/>
          <a:p>
            <a:pPr algn="dist"/>
            <a:r>
              <a:rPr lang="zh-TW" altLang="en-US" sz="3600">
                <a:latin typeface="微软雅黑" panose="020B0503020204020204" pitchFamily="34" charset="-122"/>
                <a:ea typeface="微软雅黑" panose="020B0503020204020204" pitchFamily="34" charset="-122"/>
              </a:rPr>
              <a:t>過於冗長的敘述</a:t>
            </a:r>
            <a:endParaRPr lang="zh-CN" altLang="en-US" sz="3600">
              <a:latin typeface="微软雅黑" panose="020B0503020204020204" pitchFamily="34" charset="-122"/>
              <a:ea typeface="微软雅黑" panose="020B0503020204020204" pitchFamily="34" charset="-122"/>
            </a:endParaRPr>
          </a:p>
        </p:txBody>
      </p:sp>
      <p:grpSp>
        <p:nvGrpSpPr>
          <p:cNvPr id="38" name="组合 36">
            <a:extLst>
              <a:ext uri="{FF2B5EF4-FFF2-40B4-BE49-F238E27FC236}">
                <a16:creationId xmlns:a16="http://schemas.microsoft.com/office/drawing/2014/main" id="{5DEF1A1F-25C5-4FC3-9597-C700982DA17E}"/>
              </a:ext>
            </a:extLst>
          </p:cNvPr>
          <p:cNvGrpSpPr/>
          <p:nvPr/>
        </p:nvGrpSpPr>
        <p:grpSpPr>
          <a:xfrm>
            <a:off x="-339395" y="0"/>
            <a:ext cx="2333500" cy="2333500"/>
            <a:chOff x="4785765" y="3896672"/>
            <a:chExt cx="2620469" cy="2620469"/>
          </a:xfrm>
        </p:grpSpPr>
        <p:sp>
          <p:nvSpPr>
            <p:cNvPr id="39" name="椭圆 37">
              <a:extLst>
                <a:ext uri="{FF2B5EF4-FFF2-40B4-BE49-F238E27FC236}">
                  <a16:creationId xmlns:a16="http://schemas.microsoft.com/office/drawing/2014/main" id="{0C89F5C4-5CBF-462B-AA96-EF9856D465F1}"/>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椭圆 38">
              <a:extLst>
                <a:ext uri="{FF2B5EF4-FFF2-40B4-BE49-F238E27FC236}">
                  <a16:creationId xmlns:a16="http://schemas.microsoft.com/office/drawing/2014/main" id="{23BA2383-3DA6-4972-9728-05F24B73675A}"/>
                </a:ext>
              </a:extLst>
            </p:cNvPr>
            <p:cNvSpPr/>
            <p:nvPr/>
          </p:nvSpPr>
          <p:spPr>
            <a:xfrm>
              <a:off x="5161329" y="4272236"/>
              <a:ext cx="1869341" cy="1869341"/>
            </a:xfrm>
            <a:prstGeom prst="ellipse">
              <a:avLst/>
            </a:prstGeom>
            <a:solidFill>
              <a:schemeClr val="accent4">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41" name="文本框 2">
            <a:extLst>
              <a:ext uri="{FF2B5EF4-FFF2-40B4-BE49-F238E27FC236}">
                <a16:creationId xmlns:a16="http://schemas.microsoft.com/office/drawing/2014/main" id="{B7E6D84E-536E-4475-80F2-2A2E2E040A67}"/>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a:solidFill>
                  <a:schemeClr val="bg1"/>
                </a:solidFill>
              </a:rPr>
              <a:t>1</a:t>
            </a:r>
            <a:endParaRPr lang="zh-CN" altLang="en-US" sz="4000" b="1">
              <a:solidFill>
                <a:schemeClr val="bg1"/>
              </a:solidFill>
            </a:endParaRPr>
          </a:p>
        </p:txBody>
      </p:sp>
      <p:pic>
        <p:nvPicPr>
          <p:cNvPr id="5" name="圖片 4">
            <a:extLst>
              <a:ext uri="{FF2B5EF4-FFF2-40B4-BE49-F238E27FC236}">
                <a16:creationId xmlns:a16="http://schemas.microsoft.com/office/drawing/2014/main" id="{F16A851E-D85B-4DC2-BC57-C36CD335ED45}"/>
              </a:ext>
            </a:extLst>
          </p:cNvPr>
          <p:cNvPicPr>
            <a:picLocks noChangeAspect="1"/>
          </p:cNvPicPr>
          <p:nvPr/>
        </p:nvPicPr>
        <p:blipFill>
          <a:blip r:embed="rId4"/>
          <a:stretch>
            <a:fillRect/>
          </a:stretch>
        </p:blipFill>
        <p:spPr>
          <a:xfrm>
            <a:off x="2126080" y="1197527"/>
            <a:ext cx="9788165" cy="54577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21516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09A458F3-CC11-4DBD-A417-888830E6B76D}"/>
              </a:ext>
            </a:extLst>
          </p:cNvPr>
          <p:cNvPicPr>
            <a:picLocks noChangeAspect="1"/>
          </p:cNvPicPr>
          <p:nvPr/>
        </p:nvPicPr>
        <p:blipFill>
          <a:blip r:embed="rId2"/>
          <a:stretch>
            <a:fillRect/>
          </a:stretch>
        </p:blipFill>
        <p:spPr>
          <a:xfrm>
            <a:off x="869211" y="1173969"/>
            <a:ext cx="10186401" cy="36337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0561729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064802" y="551196"/>
            <a:ext cx="4937795" cy="646331"/>
          </a:xfrm>
          <a:prstGeom prst="rect">
            <a:avLst/>
          </a:prstGeom>
          <a:noFill/>
        </p:spPr>
        <p:txBody>
          <a:bodyPr wrap="square" rtlCol="0">
            <a:spAutoFit/>
          </a:bodyPr>
          <a:lstStyle/>
          <a:p>
            <a:pPr algn="dist"/>
            <a:r>
              <a:rPr lang="zh-TW" altLang="en-US" sz="3600">
                <a:latin typeface="微软雅黑" panose="020B0503020204020204" pitchFamily="34" charset="-122"/>
                <a:ea typeface="微软雅黑" panose="020B0503020204020204" pitchFamily="34" charset="-122"/>
              </a:rPr>
              <a:t>過於冗長的敘述</a:t>
            </a:r>
            <a:endParaRPr lang="zh-CN" altLang="en-US" sz="3600">
              <a:latin typeface="微软雅黑" panose="020B0503020204020204" pitchFamily="34" charset="-122"/>
              <a:ea typeface="微软雅黑" panose="020B0503020204020204" pitchFamily="34" charset="-122"/>
            </a:endParaRPr>
          </a:p>
        </p:txBody>
      </p:sp>
      <p:grpSp>
        <p:nvGrpSpPr>
          <p:cNvPr id="38" name="组合 36">
            <a:extLst>
              <a:ext uri="{FF2B5EF4-FFF2-40B4-BE49-F238E27FC236}">
                <a16:creationId xmlns:a16="http://schemas.microsoft.com/office/drawing/2014/main" id="{5DEF1A1F-25C5-4FC3-9597-C700982DA17E}"/>
              </a:ext>
            </a:extLst>
          </p:cNvPr>
          <p:cNvGrpSpPr/>
          <p:nvPr/>
        </p:nvGrpSpPr>
        <p:grpSpPr>
          <a:xfrm>
            <a:off x="-339395" y="0"/>
            <a:ext cx="2333500" cy="2333500"/>
            <a:chOff x="4785765" y="3896672"/>
            <a:chExt cx="2620469" cy="2620469"/>
          </a:xfrm>
        </p:grpSpPr>
        <p:sp>
          <p:nvSpPr>
            <p:cNvPr id="39" name="椭圆 37">
              <a:extLst>
                <a:ext uri="{FF2B5EF4-FFF2-40B4-BE49-F238E27FC236}">
                  <a16:creationId xmlns:a16="http://schemas.microsoft.com/office/drawing/2014/main" id="{0C89F5C4-5CBF-462B-AA96-EF9856D465F1}"/>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椭圆 38">
              <a:extLst>
                <a:ext uri="{FF2B5EF4-FFF2-40B4-BE49-F238E27FC236}">
                  <a16:creationId xmlns:a16="http://schemas.microsoft.com/office/drawing/2014/main" id="{23BA2383-3DA6-4972-9728-05F24B73675A}"/>
                </a:ext>
              </a:extLst>
            </p:cNvPr>
            <p:cNvSpPr/>
            <p:nvPr/>
          </p:nvSpPr>
          <p:spPr>
            <a:xfrm>
              <a:off x="5161329" y="4272236"/>
              <a:ext cx="1869341" cy="1869341"/>
            </a:xfrm>
            <a:prstGeom prst="ellipse">
              <a:avLst/>
            </a:prstGeom>
            <a:solidFill>
              <a:schemeClr val="accent4">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41" name="文本框 2">
            <a:extLst>
              <a:ext uri="{FF2B5EF4-FFF2-40B4-BE49-F238E27FC236}">
                <a16:creationId xmlns:a16="http://schemas.microsoft.com/office/drawing/2014/main" id="{B7E6D84E-536E-4475-80F2-2A2E2E040A67}"/>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a:solidFill>
                  <a:schemeClr val="bg1"/>
                </a:solidFill>
              </a:rPr>
              <a:t>2</a:t>
            </a:r>
            <a:endParaRPr lang="zh-CN" altLang="en-US" sz="4000" b="1">
              <a:solidFill>
                <a:schemeClr val="bg1"/>
              </a:solidFill>
            </a:endParaRPr>
          </a:p>
        </p:txBody>
      </p:sp>
      <p:pic>
        <p:nvPicPr>
          <p:cNvPr id="3" name="圖片 2">
            <a:extLst>
              <a:ext uri="{FF2B5EF4-FFF2-40B4-BE49-F238E27FC236}">
                <a16:creationId xmlns:a16="http://schemas.microsoft.com/office/drawing/2014/main" id="{DD674D5F-B984-49DA-B762-6BF20ADD514E}"/>
              </a:ext>
            </a:extLst>
          </p:cNvPr>
          <p:cNvPicPr>
            <a:picLocks noChangeAspect="1"/>
          </p:cNvPicPr>
          <p:nvPr/>
        </p:nvPicPr>
        <p:blipFill>
          <a:blip r:embed="rId4"/>
          <a:stretch>
            <a:fillRect/>
          </a:stretch>
        </p:blipFill>
        <p:spPr>
          <a:xfrm>
            <a:off x="1870210" y="1551470"/>
            <a:ext cx="9788165" cy="46874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119150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4" name="文本框 3">
            <a:extLst>
              <a:ext uri="{FF2B5EF4-FFF2-40B4-BE49-F238E27FC236}">
                <a16:creationId xmlns:a16="http://schemas.microsoft.com/office/drawing/2014/main" id="{B83DCE98-7079-400E-8764-E91F6B6CCF3A}"/>
              </a:ext>
            </a:extLst>
          </p:cNvPr>
          <p:cNvSpPr txBox="1"/>
          <p:nvPr/>
        </p:nvSpPr>
        <p:spPr>
          <a:xfrm>
            <a:off x="4055375" y="551196"/>
            <a:ext cx="4937795"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一個情境套在整張考卷上</a:t>
            </a:r>
            <a:endParaRPr lang="zh-CN" altLang="en-US" sz="3200">
              <a:latin typeface="微软雅黑" panose="020B0503020204020204" pitchFamily="34" charset="-122"/>
              <a:ea typeface="微软雅黑" panose="020B0503020204020204" pitchFamily="34" charset="-122"/>
            </a:endParaRPr>
          </a:p>
        </p:txBody>
      </p:sp>
      <p:grpSp>
        <p:nvGrpSpPr>
          <p:cNvPr id="38" name="组合 36">
            <a:extLst>
              <a:ext uri="{FF2B5EF4-FFF2-40B4-BE49-F238E27FC236}">
                <a16:creationId xmlns:a16="http://schemas.microsoft.com/office/drawing/2014/main" id="{5DEF1A1F-25C5-4FC3-9597-C700982DA17E}"/>
              </a:ext>
            </a:extLst>
          </p:cNvPr>
          <p:cNvGrpSpPr/>
          <p:nvPr/>
        </p:nvGrpSpPr>
        <p:grpSpPr>
          <a:xfrm>
            <a:off x="-339395" y="0"/>
            <a:ext cx="2333500" cy="2333500"/>
            <a:chOff x="4785765" y="3896672"/>
            <a:chExt cx="2620469" cy="2620469"/>
          </a:xfrm>
        </p:grpSpPr>
        <p:sp>
          <p:nvSpPr>
            <p:cNvPr id="39" name="椭圆 37">
              <a:extLst>
                <a:ext uri="{FF2B5EF4-FFF2-40B4-BE49-F238E27FC236}">
                  <a16:creationId xmlns:a16="http://schemas.microsoft.com/office/drawing/2014/main" id="{0C89F5C4-5CBF-462B-AA96-EF9856D465F1}"/>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椭圆 38">
              <a:extLst>
                <a:ext uri="{FF2B5EF4-FFF2-40B4-BE49-F238E27FC236}">
                  <a16:creationId xmlns:a16="http://schemas.microsoft.com/office/drawing/2014/main" id="{23BA2383-3DA6-4972-9728-05F24B73675A}"/>
                </a:ext>
              </a:extLst>
            </p:cNvPr>
            <p:cNvSpPr/>
            <p:nvPr/>
          </p:nvSpPr>
          <p:spPr>
            <a:xfrm>
              <a:off x="5161329" y="4272236"/>
              <a:ext cx="1869341" cy="1869341"/>
            </a:xfrm>
            <a:prstGeom prst="ellipse">
              <a:avLst/>
            </a:prstGeom>
            <a:solidFill>
              <a:schemeClr val="bg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41" name="文本框 2">
            <a:extLst>
              <a:ext uri="{FF2B5EF4-FFF2-40B4-BE49-F238E27FC236}">
                <a16:creationId xmlns:a16="http://schemas.microsoft.com/office/drawing/2014/main" id="{B7E6D84E-536E-4475-80F2-2A2E2E040A67}"/>
              </a:ext>
            </a:extLst>
          </p:cNvPr>
          <p:cNvSpPr txBox="1"/>
          <p:nvPr/>
        </p:nvSpPr>
        <p:spPr>
          <a:xfrm>
            <a:off x="205582" y="843584"/>
            <a:ext cx="1243546" cy="707886"/>
          </a:xfrm>
          <a:prstGeom prst="rect">
            <a:avLst/>
          </a:prstGeom>
          <a:noFill/>
        </p:spPr>
        <p:txBody>
          <a:bodyPr wrap="square" rtlCol="0">
            <a:spAutoFit/>
          </a:bodyPr>
          <a:lstStyle/>
          <a:p>
            <a:pPr algn="ctr"/>
            <a:r>
              <a:rPr lang="en-US" altLang="zh-CN" sz="4000" b="1">
                <a:solidFill>
                  <a:schemeClr val="bg1"/>
                </a:solidFill>
              </a:rPr>
              <a:t>1</a:t>
            </a:r>
            <a:endParaRPr lang="zh-CN" altLang="en-US" sz="4000" b="1">
              <a:solidFill>
                <a:schemeClr val="bg1"/>
              </a:solidFill>
            </a:endParaRPr>
          </a:p>
        </p:txBody>
      </p:sp>
      <p:pic>
        <p:nvPicPr>
          <p:cNvPr id="3" name="圖片 2">
            <a:extLst>
              <a:ext uri="{FF2B5EF4-FFF2-40B4-BE49-F238E27FC236}">
                <a16:creationId xmlns:a16="http://schemas.microsoft.com/office/drawing/2014/main" id="{6FD499D0-9318-48E5-9E8E-7277CC05AC94}"/>
              </a:ext>
            </a:extLst>
          </p:cNvPr>
          <p:cNvPicPr>
            <a:picLocks noChangeAspect="1"/>
          </p:cNvPicPr>
          <p:nvPr/>
        </p:nvPicPr>
        <p:blipFill>
          <a:blip r:embed="rId4"/>
          <a:stretch>
            <a:fillRect/>
          </a:stretch>
        </p:blipFill>
        <p:spPr>
          <a:xfrm>
            <a:off x="1994105" y="1135971"/>
            <a:ext cx="10074000" cy="5628286"/>
          </a:xfrm>
          <a:prstGeom prst="rect">
            <a:avLst/>
          </a:prstGeom>
        </p:spPr>
      </p:pic>
    </p:spTree>
    <p:extLst>
      <p:ext uri="{BB962C8B-B14F-4D97-AF65-F5344CB8AC3E}">
        <p14:creationId xmlns:p14="http://schemas.microsoft.com/office/powerpoint/2010/main" val="1980554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C5F5730F-7764-4845-A648-C2A845D6D5BF}"/>
              </a:ext>
            </a:extLst>
          </p:cNvPr>
          <p:cNvSpPr/>
          <p:nvPr/>
        </p:nvSpPr>
        <p:spPr>
          <a:xfrm>
            <a:off x="3955774"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id="{8B9A66C8-1F95-4801-B452-2644098FB15F}"/>
              </a:ext>
            </a:extLst>
          </p:cNvPr>
          <p:cNvSpPr txBox="1"/>
          <p:nvPr/>
        </p:nvSpPr>
        <p:spPr>
          <a:xfrm>
            <a:off x="4471026" y="2246171"/>
            <a:ext cx="3249947" cy="769441"/>
          </a:xfrm>
          <a:prstGeom prst="rect">
            <a:avLst/>
          </a:prstGeom>
          <a:noFill/>
        </p:spPr>
        <p:txBody>
          <a:bodyPr wrap="square" rtlCol="0">
            <a:spAutoFit/>
          </a:bodyPr>
          <a:lstStyle/>
          <a:p>
            <a:pPr algn="ctr"/>
            <a:r>
              <a:rPr lang="en-US" altLang="zh-CN" sz="4400">
                <a:solidFill>
                  <a:schemeClr val="bg2">
                    <a:lumMod val="50000"/>
                  </a:schemeClr>
                </a:solidFill>
                <a:latin typeface="微软雅黑" panose="020B0503020204020204" pitchFamily="34" charset="-122"/>
                <a:ea typeface="微软雅黑" panose="020B0503020204020204" pitchFamily="34" charset="-122"/>
              </a:rPr>
              <a:t>04</a:t>
            </a:r>
            <a:endParaRPr lang="zh-CN" altLang="en-US" sz="4400">
              <a:solidFill>
                <a:schemeClr val="bg2">
                  <a:lumMod val="50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7F48C35A-1B0F-4618-868C-BA43C5BC5DA1}"/>
              </a:ext>
            </a:extLst>
          </p:cNvPr>
          <p:cNvSpPr txBox="1"/>
          <p:nvPr/>
        </p:nvSpPr>
        <p:spPr>
          <a:xfrm>
            <a:off x="4759409" y="2968948"/>
            <a:ext cx="2961564" cy="1077218"/>
          </a:xfrm>
          <a:prstGeom prst="rect">
            <a:avLst/>
          </a:prstGeom>
          <a:noFill/>
        </p:spPr>
        <p:txBody>
          <a:bodyPr wrap="square" rtlCol="0">
            <a:spAutoFit/>
          </a:bodyPr>
          <a:lstStyle/>
          <a:p>
            <a:pPr algn="ctr"/>
            <a:r>
              <a:rPr lang="zh-TW" altLang="en-US" sz="3200">
                <a:latin typeface="微软雅黑" panose="020B0503020204020204" pitchFamily="34" charset="-122"/>
                <a:ea typeface="微软雅黑" panose="020B0503020204020204" pitchFamily="34" charset="-122"/>
              </a:rPr>
              <a:t>素養命題實作</a:t>
            </a:r>
            <a:r>
              <a:rPr lang="en-US" altLang="zh-TW" sz="3200">
                <a:latin typeface="微软雅黑" panose="020B0503020204020204" pitchFamily="34" charset="-122"/>
                <a:ea typeface="微软雅黑" panose="020B0503020204020204" pitchFamily="34" charset="-122"/>
              </a:rPr>
              <a:t>&amp;</a:t>
            </a:r>
            <a:r>
              <a:rPr lang="zh-TW" altLang="en-US" sz="3200">
                <a:latin typeface="微软雅黑" panose="020B0503020204020204" pitchFamily="34" charset="-122"/>
                <a:ea typeface="微软雅黑" panose="020B0503020204020204" pitchFamily="34" charset="-122"/>
              </a:rPr>
              <a:t>評鑑</a:t>
            </a:r>
          </a:p>
        </p:txBody>
      </p:sp>
      <p:sp>
        <p:nvSpPr>
          <p:cNvPr id="9" name="椭圆 8">
            <a:extLst>
              <a:ext uri="{FF2B5EF4-FFF2-40B4-BE49-F238E27FC236}">
                <a16:creationId xmlns:a16="http://schemas.microsoft.com/office/drawing/2014/main" id="{80C65462-8A92-4D4E-AEA6-D43FB6BCCB7F}"/>
              </a:ext>
            </a:extLst>
          </p:cNvPr>
          <p:cNvSpPr/>
          <p:nvPr/>
        </p:nvSpPr>
        <p:spPr>
          <a:xfrm>
            <a:off x="3679755"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a:extLst>
              <a:ext uri="{FF2B5EF4-FFF2-40B4-BE49-F238E27FC236}">
                <a16:creationId xmlns:a16="http://schemas.microsoft.com/office/drawing/2014/main" id="{118DD248-80DB-4CA9-8F05-DDE3CD1AEF53}"/>
              </a:ext>
            </a:extLst>
          </p:cNvPr>
          <p:cNvPicPr>
            <a:picLocks noChangeAspect="1"/>
          </p:cNvPicPr>
          <p:nvPr/>
        </p:nvPicPr>
        <p:blipFill>
          <a:blip r:embed="rId3" cstate="print">
            <a:extLst>
              <a:ext uri="{28A0092B-C50C-407E-A947-70E740481C1C}">
                <a14:useLocalDpi xmlns:a14="http://schemas.microsoft.com/office/drawing/2010/main" val="0"/>
              </a:ext>
            </a:extLst>
          </a:blip>
          <a:srcRect l="10424" b="50649"/>
          <a:stretch>
            <a:fillRect/>
          </a:stretch>
        </p:blipFill>
        <p:spPr>
          <a:xfrm rot="957871">
            <a:off x="3295967" y="3617556"/>
            <a:ext cx="3673551" cy="2023910"/>
          </a:xfrm>
          <a:custGeom>
            <a:avLst/>
            <a:gdLst>
              <a:gd name="connsiteX0" fmla="*/ 0 w 3673551"/>
              <a:gd name="connsiteY0" fmla="*/ 0 h 2023910"/>
              <a:gd name="connsiteX1" fmla="*/ 3673551 w 3673551"/>
              <a:gd name="connsiteY1" fmla="*/ 0 h 2023910"/>
              <a:gd name="connsiteX2" fmla="*/ 3673551 w 3673551"/>
              <a:gd name="connsiteY2" fmla="*/ 1648485 h 2023910"/>
              <a:gd name="connsiteX3" fmla="*/ 3502174 w 3673551"/>
              <a:gd name="connsiteY3" fmla="*/ 1748969 h 2023910"/>
              <a:gd name="connsiteX4" fmla="*/ 3047499 w 3673551"/>
              <a:gd name="connsiteY4" fmla="*/ 1930099 h 2023910"/>
              <a:gd name="connsiteX5" fmla="*/ 59875 w 3673551"/>
              <a:gd name="connsiteY5" fmla="*/ 271613 h 2023910"/>
              <a:gd name="connsiteX6" fmla="*/ 3921 w 3673551"/>
              <a:gd name="connsiteY6" fmla="*/ 30663 h 202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3551" h="2023910">
                <a:moveTo>
                  <a:pt x="0" y="0"/>
                </a:moveTo>
                <a:lnTo>
                  <a:pt x="3673551" y="0"/>
                </a:lnTo>
                <a:lnTo>
                  <a:pt x="3673551" y="1648485"/>
                </a:lnTo>
                <a:lnTo>
                  <a:pt x="3502174" y="1748969"/>
                </a:lnTo>
                <a:cubicBezTo>
                  <a:pt x="3359801" y="1823176"/>
                  <a:pt x="3207872" y="1884220"/>
                  <a:pt x="3047499" y="1930099"/>
                </a:cubicBezTo>
                <a:cubicBezTo>
                  <a:pt x="1764511" y="2297130"/>
                  <a:pt x="426906" y="1554601"/>
                  <a:pt x="59875" y="271613"/>
                </a:cubicBezTo>
                <a:cubicBezTo>
                  <a:pt x="36936" y="191426"/>
                  <a:pt x="18331" y="111026"/>
                  <a:pt x="3921" y="30663"/>
                </a:cubicBezTo>
                <a:close/>
              </a:path>
            </a:pathLst>
          </a:custGeom>
        </p:spPr>
      </p:pic>
    </p:spTree>
    <p:extLst>
      <p:ext uri="{BB962C8B-B14F-4D97-AF65-F5344CB8AC3E}">
        <p14:creationId xmlns:p14="http://schemas.microsoft.com/office/powerpoint/2010/main" val="4676331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47499CA9-9C07-4D5C-8170-ACD4D5A3CF6F}"/>
              </a:ext>
            </a:extLst>
          </p:cNvPr>
          <p:cNvPicPr>
            <a:picLocks noChangeAspect="1"/>
          </p:cNvPicPr>
          <p:nvPr/>
        </p:nvPicPr>
        <p:blipFill>
          <a:blip r:embed="rId2"/>
          <a:stretch>
            <a:fillRect/>
          </a:stretch>
        </p:blipFill>
        <p:spPr>
          <a:xfrm>
            <a:off x="1414019" y="365149"/>
            <a:ext cx="9533688" cy="61277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0122634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EECB4ABD-90EB-4426-99E0-4DEEC89310DE}"/>
              </a:ext>
            </a:extLst>
          </p:cNvPr>
          <p:cNvPicPr>
            <a:picLocks noChangeAspect="1"/>
          </p:cNvPicPr>
          <p:nvPr/>
        </p:nvPicPr>
        <p:blipFill>
          <a:blip r:embed="rId2"/>
          <a:stretch>
            <a:fillRect/>
          </a:stretch>
        </p:blipFill>
        <p:spPr>
          <a:xfrm>
            <a:off x="2543013" y="0"/>
            <a:ext cx="7105973" cy="6858000"/>
          </a:xfrm>
          <a:prstGeom prst="rect">
            <a:avLst/>
          </a:prstGeom>
        </p:spPr>
      </p:pic>
    </p:spTree>
    <p:extLst>
      <p:ext uri="{BB962C8B-B14F-4D97-AF65-F5344CB8AC3E}">
        <p14:creationId xmlns:p14="http://schemas.microsoft.com/office/powerpoint/2010/main" val="381665112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65E537DD-080C-4513-ADAA-CAF659ED87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7690" y="1431106"/>
            <a:ext cx="1714500" cy="1714500"/>
          </a:xfrm>
          <a:prstGeom prst="rect">
            <a:avLst/>
          </a:prstGeom>
        </p:spPr>
      </p:pic>
      <p:pic>
        <p:nvPicPr>
          <p:cNvPr id="7" name="圖片 6">
            <a:extLst>
              <a:ext uri="{FF2B5EF4-FFF2-40B4-BE49-F238E27FC236}">
                <a16:creationId xmlns:a16="http://schemas.microsoft.com/office/drawing/2014/main" id="{8F22D919-4996-4A4D-8417-72EA7BD08C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7690" y="4447094"/>
            <a:ext cx="1714500" cy="1714500"/>
          </a:xfrm>
          <a:prstGeom prst="rect">
            <a:avLst/>
          </a:prstGeom>
        </p:spPr>
      </p:pic>
      <p:pic>
        <p:nvPicPr>
          <p:cNvPr id="9" name="圖片 8">
            <a:extLst>
              <a:ext uri="{FF2B5EF4-FFF2-40B4-BE49-F238E27FC236}">
                <a16:creationId xmlns:a16="http://schemas.microsoft.com/office/drawing/2014/main" id="{DBEDD6F3-CFF1-4190-99BF-647371809A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23038" y="1431106"/>
            <a:ext cx="1714500" cy="1714500"/>
          </a:xfrm>
          <a:prstGeom prst="rect">
            <a:avLst/>
          </a:prstGeom>
        </p:spPr>
      </p:pic>
      <p:pic>
        <p:nvPicPr>
          <p:cNvPr id="11" name="圖片 10">
            <a:extLst>
              <a:ext uri="{FF2B5EF4-FFF2-40B4-BE49-F238E27FC236}">
                <a16:creationId xmlns:a16="http://schemas.microsoft.com/office/drawing/2014/main" id="{7D8E6F82-0FBF-4BF3-8B02-DCDABC53E64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71191" y="4447094"/>
            <a:ext cx="1714500" cy="1714500"/>
          </a:xfrm>
          <a:prstGeom prst="rect">
            <a:avLst/>
          </a:prstGeom>
        </p:spPr>
      </p:pic>
      <p:pic>
        <p:nvPicPr>
          <p:cNvPr id="13" name="圖片 12">
            <a:extLst>
              <a:ext uri="{FF2B5EF4-FFF2-40B4-BE49-F238E27FC236}">
                <a16:creationId xmlns:a16="http://schemas.microsoft.com/office/drawing/2014/main" id="{ADBE110C-E0F9-42DA-ADE0-A7D23669A1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98387" y="1431106"/>
            <a:ext cx="1714500" cy="1714500"/>
          </a:xfrm>
          <a:prstGeom prst="rect">
            <a:avLst/>
          </a:prstGeom>
        </p:spPr>
      </p:pic>
      <p:pic>
        <p:nvPicPr>
          <p:cNvPr id="15" name="圖片 14">
            <a:extLst>
              <a:ext uri="{FF2B5EF4-FFF2-40B4-BE49-F238E27FC236}">
                <a16:creationId xmlns:a16="http://schemas.microsoft.com/office/drawing/2014/main" id="{D9F7C6B1-63F2-4527-AAFF-A31A5D83A31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29810" y="4362843"/>
            <a:ext cx="1714500" cy="1714500"/>
          </a:xfrm>
          <a:prstGeom prst="rect">
            <a:avLst/>
          </a:prstGeom>
        </p:spPr>
      </p:pic>
      <p:sp>
        <p:nvSpPr>
          <p:cNvPr id="16" name="矩形 15">
            <a:extLst>
              <a:ext uri="{FF2B5EF4-FFF2-40B4-BE49-F238E27FC236}">
                <a16:creationId xmlns:a16="http://schemas.microsoft.com/office/drawing/2014/main" id="{14B134A0-1761-4938-BA7D-48D4ABFF0624}"/>
              </a:ext>
            </a:extLst>
          </p:cNvPr>
          <p:cNvSpPr/>
          <p:nvPr/>
        </p:nvSpPr>
        <p:spPr>
          <a:xfrm>
            <a:off x="2050942" y="1061774"/>
            <a:ext cx="1107996" cy="369332"/>
          </a:xfrm>
          <a:prstGeom prst="rect">
            <a:avLst/>
          </a:prstGeom>
        </p:spPr>
        <p:txBody>
          <a:bodyPr wrap="none">
            <a:spAutoFit/>
          </a:bodyPr>
          <a:lstStyle/>
          <a:p>
            <a:r>
              <a:rPr lang="zh-TW" altLang="en-US" dirty="0">
                <a:solidFill>
                  <a:srgbClr val="111111"/>
                </a:solidFill>
                <a:latin typeface="Inter var"/>
              </a:rPr>
              <a:t>素養題一</a:t>
            </a:r>
            <a:endParaRPr lang="zh-TW" altLang="en-US" dirty="0"/>
          </a:p>
        </p:txBody>
      </p:sp>
      <p:sp>
        <p:nvSpPr>
          <p:cNvPr id="17" name="矩形 16">
            <a:extLst>
              <a:ext uri="{FF2B5EF4-FFF2-40B4-BE49-F238E27FC236}">
                <a16:creationId xmlns:a16="http://schemas.microsoft.com/office/drawing/2014/main" id="{FABF4BA6-00AE-43B3-909F-6E4BB9DD3F4E}"/>
              </a:ext>
            </a:extLst>
          </p:cNvPr>
          <p:cNvSpPr/>
          <p:nvPr/>
        </p:nvSpPr>
        <p:spPr>
          <a:xfrm>
            <a:off x="5526290" y="1061774"/>
            <a:ext cx="1107996" cy="369332"/>
          </a:xfrm>
          <a:prstGeom prst="rect">
            <a:avLst/>
          </a:prstGeom>
        </p:spPr>
        <p:txBody>
          <a:bodyPr wrap="none">
            <a:spAutoFit/>
          </a:bodyPr>
          <a:lstStyle/>
          <a:p>
            <a:r>
              <a:rPr lang="zh-TW" altLang="en-US" dirty="0">
                <a:solidFill>
                  <a:srgbClr val="111111"/>
                </a:solidFill>
                <a:latin typeface="Inter var"/>
              </a:rPr>
              <a:t>素養題二</a:t>
            </a:r>
            <a:endParaRPr lang="zh-TW" altLang="en-US" dirty="0"/>
          </a:p>
        </p:txBody>
      </p:sp>
      <p:sp>
        <p:nvSpPr>
          <p:cNvPr id="18" name="矩形 17">
            <a:extLst>
              <a:ext uri="{FF2B5EF4-FFF2-40B4-BE49-F238E27FC236}">
                <a16:creationId xmlns:a16="http://schemas.microsoft.com/office/drawing/2014/main" id="{2566E140-5FB4-44BC-A3B2-B95AA6F3F757}"/>
              </a:ext>
            </a:extLst>
          </p:cNvPr>
          <p:cNvSpPr/>
          <p:nvPr/>
        </p:nvSpPr>
        <p:spPr>
          <a:xfrm>
            <a:off x="9001638" y="1061774"/>
            <a:ext cx="1107996" cy="369332"/>
          </a:xfrm>
          <a:prstGeom prst="rect">
            <a:avLst/>
          </a:prstGeom>
        </p:spPr>
        <p:txBody>
          <a:bodyPr wrap="none">
            <a:spAutoFit/>
          </a:bodyPr>
          <a:lstStyle/>
          <a:p>
            <a:r>
              <a:rPr lang="zh-TW" altLang="en-US" dirty="0">
                <a:solidFill>
                  <a:srgbClr val="111111"/>
                </a:solidFill>
                <a:latin typeface="Inter var"/>
              </a:rPr>
              <a:t>素養題三</a:t>
            </a:r>
            <a:endParaRPr lang="zh-TW" altLang="en-US" dirty="0"/>
          </a:p>
        </p:txBody>
      </p:sp>
      <p:sp>
        <p:nvSpPr>
          <p:cNvPr id="19" name="矩形 18">
            <a:extLst>
              <a:ext uri="{FF2B5EF4-FFF2-40B4-BE49-F238E27FC236}">
                <a16:creationId xmlns:a16="http://schemas.microsoft.com/office/drawing/2014/main" id="{A6846091-3C1A-43FA-9F35-01499AA9D5B5}"/>
              </a:ext>
            </a:extLst>
          </p:cNvPr>
          <p:cNvSpPr/>
          <p:nvPr/>
        </p:nvSpPr>
        <p:spPr>
          <a:xfrm>
            <a:off x="1225043" y="4074146"/>
            <a:ext cx="2780907" cy="24603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矩形 19">
            <a:extLst>
              <a:ext uri="{FF2B5EF4-FFF2-40B4-BE49-F238E27FC236}">
                <a16:creationId xmlns:a16="http://schemas.microsoft.com/office/drawing/2014/main" id="{E4F12E9C-275B-46F3-802E-86AE95518E19}"/>
              </a:ext>
            </a:extLst>
          </p:cNvPr>
          <p:cNvSpPr/>
          <p:nvPr/>
        </p:nvSpPr>
        <p:spPr>
          <a:xfrm>
            <a:off x="4549710" y="4074146"/>
            <a:ext cx="2780907" cy="24603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2" name="矩形 21">
            <a:extLst>
              <a:ext uri="{FF2B5EF4-FFF2-40B4-BE49-F238E27FC236}">
                <a16:creationId xmlns:a16="http://schemas.microsoft.com/office/drawing/2014/main" id="{156917B2-4CB9-4E09-9106-18A5E62972D2}"/>
              </a:ext>
            </a:extLst>
          </p:cNvPr>
          <p:cNvSpPr/>
          <p:nvPr/>
        </p:nvSpPr>
        <p:spPr>
          <a:xfrm>
            <a:off x="8059919" y="4074146"/>
            <a:ext cx="2780907" cy="24603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6488439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0">
        <p159:morph option="byObjec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2958" y="1179870"/>
            <a:ext cx="11592232" cy="3477875"/>
          </a:xfrm>
          <a:prstGeom prst="rect">
            <a:avLst/>
          </a:prstGeom>
        </p:spPr>
        <p:txBody>
          <a:bodyPr wrap="square">
            <a:spAutoFit/>
          </a:bodyPr>
          <a:lstStyle/>
          <a:p>
            <a:r>
              <a:rPr lang="zh-TW" altLang="en-US" sz="2200">
                <a:latin typeface="微軟正黑體" panose="020B0604030504040204" pitchFamily="34" charset="-120"/>
                <a:ea typeface="微軟正黑體" panose="020B0604030504040204" pitchFamily="34" charset="-120"/>
              </a:rPr>
              <a:t>颱風（英語：</a:t>
            </a:r>
            <a:r>
              <a:rPr lang="en-US" altLang="zh-TW" sz="2200">
                <a:latin typeface="微軟正黑體" panose="020B0604030504040204" pitchFamily="34" charset="-120"/>
                <a:ea typeface="微軟正黑體" panose="020B0604030504040204" pitchFamily="34" charset="-120"/>
              </a:rPr>
              <a:t>typhoon</a:t>
            </a:r>
            <a:r>
              <a:rPr lang="zh-TW" altLang="en-US" sz="2200">
                <a:latin typeface="微軟正黑體" panose="020B0604030504040204" pitchFamily="34" charset="-120"/>
                <a:ea typeface="微軟正黑體" panose="020B0604030504040204" pitchFamily="34" charset="-120"/>
              </a:rPr>
              <a:t>）是對發生於西北太平洋及南中國海地區的較強的熱帶氣旋的一種稱呼；相對應地，發生於大西洋及北太平洋東部的熱帶氣旋稱為「颶風」（</a:t>
            </a:r>
            <a:r>
              <a:rPr lang="en-US" altLang="zh-TW" sz="2200">
                <a:latin typeface="微軟正黑體" panose="020B0604030504040204" pitchFamily="34" charset="-120"/>
                <a:ea typeface="微軟正黑體" panose="020B0604030504040204" pitchFamily="34" charset="-120"/>
              </a:rPr>
              <a:t>hurricane</a:t>
            </a:r>
            <a:r>
              <a:rPr lang="zh-TW" altLang="en-US" sz="2200">
                <a:latin typeface="微軟正黑體" panose="020B0604030504040204" pitchFamily="34" charset="-120"/>
                <a:ea typeface="微軟正黑體" panose="020B0604030504040204" pitchFamily="34" charset="-120"/>
              </a:rPr>
              <a:t>），發生於孟加拉灣的稱為「風暴」。熱帶氣旋底層中心附近最大平均風速要達到某個閾值才稱作颱風（較弱的熱帶氣旋只稱熱帶性低氣壓、熱帶擾動等）。「颱風」自此既指達到熱帶風暴強度的熱帶氣旋，又可表示一種強度等級。台灣和日本在日常稱呼中，亦將近中心最大風速達到</a:t>
            </a:r>
            <a:r>
              <a:rPr lang="en-US" altLang="zh-TW" sz="2200">
                <a:latin typeface="微軟正黑體" panose="020B0604030504040204" pitchFamily="34" charset="-120"/>
                <a:ea typeface="微軟正黑體" panose="020B0604030504040204" pitchFamily="34" charset="-120"/>
              </a:rPr>
              <a:t>8</a:t>
            </a:r>
            <a:r>
              <a:rPr lang="zh-TW" altLang="en-US" sz="2200">
                <a:latin typeface="微軟正黑體" panose="020B0604030504040204" pitchFamily="34" charset="-120"/>
                <a:ea typeface="微軟正黑體" panose="020B0604030504040204" pitchFamily="34" charset="-120"/>
              </a:rPr>
              <a:t>級（</a:t>
            </a:r>
            <a:r>
              <a:rPr lang="en-US" altLang="zh-TW" sz="2200">
                <a:latin typeface="微軟正黑體" panose="020B0604030504040204" pitchFamily="34" charset="-120"/>
                <a:ea typeface="微軟正黑體" panose="020B0604030504040204" pitchFamily="34" charset="-120"/>
              </a:rPr>
              <a:t>63</a:t>
            </a:r>
            <a:r>
              <a:rPr lang="zh-TW" altLang="en-US" sz="2200">
                <a:latin typeface="微軟正黑體" panose="020B0604030504040204" pitchFamily="34" charset="-120"/>
                <a:ea typeface="微軟正黑體" panose="020B0604030504040204" pitchFamily="34" charset="-120"/>
              </a:rPr>
              <a:t>公里</a:t>
            </a:r>
            <a:r>
              <a:rPr lang="en-US" altLang="zh-TW" sz="2200">
                <a:latin typeface="微軟正黑體" panose="020B0604030504040204" pitchFamily="34" charset="-120"/>
                <a:ea typeface="微軟正黑體" panose="020B0604030504040204" pitchFamily="34" charset="-120"/>
              </a:rPr>
              <a:t>/</a:t>
            </a:r>
            <a:r>
              <a:rPr lang="zh-TW" altLang="en-US" sz="2200">
                <a:latin typeface="微軟正黑體" panose="020B0604030504040204" pitchFamily="34" charset="-120"/>
                <a:ea typeface="微軟正黑體" panose="020B0604030504040204" pitchFamily="34" charset="-120"/>
              </a:rPr>
              <a:t>時）以上的熱帶氣旋稱為颱風。這裡所說的「颱風」，指的是達到熱帶風暴等級（</a:t>
            </a:r>
            <a:r>
              <a:rPr lang="en-US" altLang="zh-TW" sz="2200">
                <a:latin typeface="微軟正黑體" panose="020B0604030504040204" pitchFamily="34" charset="-120"/>
                <a:ea typeface="微軟正黑體" panose="020B0604030504040204" pitchFamily="34" charset="-120"/>
              </a:rPr>
              <a:t>8</a:t>
            </a:r>
            <a:r>
              <a:rPr lang="zh-TW" altLang="en-US" sz="2200">
                <a:latin typeface="微軟正黑體" panose="020B0604030504040204" pitchFamily="34" charset="-120"/>
                <a:ea typeface="微軟正黑體" panose="020B0604030504040204" pitchFamily="34" charset="-120"/>
              </a:rPr>
              <a:t>級）的熱帶氣旋。在今天</a:t>
            </a:r>
            <a:r>
              <a:rPr lang="en-US" altLang="zh-TW" sz="2200">
                <a:latin typeface="微軟正黑體" panose="020B0604030504040204" pitchFamily="34" charset="-120"/>
                <a:ea typeface="微軟正黑體" panose="020B0604030504040204" pitchFamily="34" charset="-120"/>
              </a:rPr>
              <a:t>(5</a:t>
            </a:r>
            <a:r>
              <a:rPr lang="zh-TW" altLang="en-US" sz="2200">
                <a:latin typeface="微軟正黑體" panose="020B0604030504040204" pitchFamily="34" charset="-120"/>
                <a:ea typeface="微軟正黑體" panose="020B0604030504040204" pitchFamily="34" charset="-120"/>
              </a:rPr>
              <a:t>月</a:t>
            </a:r>
            <a:r>
              <a:rPr lang="en-US" altLang="zh-TW" sz="2200">
                <a:latin typeface="微軟正黑體" panose="020B0604030504040204" pitchFamily="34" charset="-120"/>
                <a:ea typeface="微軟正黑體" panose="020B0604030504040204" pitchFamily="34" charset="-120"/>
              </a:rPr>
              <a:t>11</a:t>
            </a:r>
            <a:r>
              <a:rPr lang="zh-TW" altLang="en-US" sz="2200">
                <a:latin typeface="微軟正黑體" panose="020B0604030504040204" pitchFamily="34" charset="-120"/>
                <a:ea typeface="微軟正黑體" panose="020B0604030504040204" pitchFamily="34" charset="-120"/>
              </a:rPr>
              <a:t>日</a:t>
            </a:r>
            <a:r>
              <a:rPr lang="en-US" altLang="zh-TW" sz="2200">
                <a:latin typeface="微軟正黑體" panose="020B0604030504040204" pitchFamily="34" charset="-120"/>
                <a:ea typeface="微軟正黑體" panose="020B0604030504040204" pitchFamily="34" charset="-120"/>
              </a:rPr>
              <a:t>)</a:t>
            </a:r>
            <a:r>
              <a:rPr lang="zh-TW" altLang="en-US" sz="2200">
                <a:latin typeface="微軟正黑體" panose="020B0604030504040204" pitchFamily="34" charset="-120"/>
                <a:ea typeface="微軟正黑體" panose="020B0604030504040204" pitchFamily="34" charset="-120"/>
              </a:rPr>
              <a:t>氣象局發布一則颱風警報單，表示「哈囉颱風」即將於今天襲台，目前</a:t>
            </a:r>
            <a:r>
              <a:rPr lang="en-US" altLang="zh-TW" sz="2200">
                <a:latin typeface="微軟正黑體" panose="020B0604030504040204" pitchFamily="34" charset="-120"/>
                <a:ea typeface="微軟正黑體" panose="020B0604030504040204" pitchFamily="34" charset="-120"/>
              </a:rPr>
              <a:t>(5</a:t>
            </a:r>
            <a:r>
              <a:rPr lang="zh-TW" altLang="en-US" sz="2200">
                <a:latin typeface="微軟正黑體" panose="020B0604030504040204" pitchFamily="34" charset="-120"/>
                <a:ea typeface="微軟正黑體" panose="020B0604030504040204" pitchFamily="34" charset="-120"/>
              </a:rPr>
              <a:t>時</a:t>
            </a:r>
            <a:r>
              <a:rPr lang="en-US" altLang="zh-TW" sz="2200">
                <a:latin typeface="微軟正黑體" panose="020B0604030504040204" pitchFamily="34" charset="-120"/>
                <a:ea typeface="微軟正黑體" panose="020B0604030504040204" pitchFamily="34" charset="-120"/>
              </a:rPr>
              <a:t>)</a:t>
            </a:r>
            <a:r>
              <a:rPr lang="zh-TW" altLang="en-US" sz="2200">
                <a:latin typeface="微軟正黑體" panose="020B0604030504040204" pitchFamily="34" charset="-120"/>
                <a:ea typeface="微軟正黑體" panose="020B0604030504040204" pitchFamily="34" charset="-120"/>
              </a:rPr>
              <a:t>颱風位於北緯 </a:t>
            </a:r>
            <a:r>
              <a:rPr lang="en-US" altLang="zh-TW" sz="2200">
                <a:latin typeface="微軟正黑體" panose="020B0604030504040204" pitchFamily="34" charset="-120"/>
                <a:ea typeface="微軟正黑體" panose="020B0604030504040204" pitchFamily="34" charset="-120"/>
              </a:rPr>
              <a:t>23.9 </a:t>
            </a:r>
            <a:r>
              <a:rPr lang="zh-TW" altLang="en-US" sz="2200">
                <a:latin typeface="微軟正黑體" panose="020B0604030504040204" pitchFamily="34" charset="-120"/>
                <a:ea typeface="微軟正黑體" panose="020B0604030504040204" pitchFamily="34" charset="-120"/>
              </a:rPr>
              <a:t>度，東經 </a:t>
            </a:r>
            <a:r>
              <a:rPr lang="en-US" altLang="zh-TW" sz="2200">
                <a:latin typeface="微軟正黑體" panose="020B0604030504040204" pitchFamily="34" charset="-120"/>
                <a:ea typeface="微軟正黑體" panose="020B0604030504040204" pitchFamily="34" charset="-120"/>
              </a:rPr>
              <a:t>123.5 </a:t>
            </a:r>
            <a:r>
              <a:rPr lang="zh-TW" altLang="en-US" sz="2200">
                <a:latin typeface="微軟正黑體" panose="020B0604030504040204" pitchFamily="34" charset="-120"/>
                <a:ea typeface="微軟正黑體" panose="020B0604030504040204" pitchFamily="34" charset="-120"/>
              </a:rPr>
              <a:t>度之海面上，以每小時 </a:t>
            </a:r>
            <a:r>
              <a:rPr lang="en-US" altLang="zh-TW" sz="2200">
                <a:latin typeface="微軟正黑體" panose="020B0604030504040204" pitchFamily="34" charset="-120"/>
                <a:ea typeface="微軟正黑體" panose="020B0604030504040204" pitchFamily="34" charset="-120"/>
              </a:rPr>
              <a:t>23 </a:t>
            </a:r>
            <a:r>
              <a:rPr lang="zh-TW" altLang="en-US" sz="2200">
                <a:latin typeface="微軟正黑體" panose="020B0604030504040204" pitchFamily="34" charset="-120"/>
                <a:ea typeface="微軟正黑體" panose="020B0604030504040204" pitchFamily="34" charset="-120"/>
              </a:rPr>
              <a:t>公里速度，向西北西移動。預估近中心最大風速為每秒 </a:t>
            </a:r>
            <a:r>
              <a:rPr lang="en-US" altLang="zh-TW" sz="2200">
                <a:latin typeface="微軟正黑體" panose="020B0604030504040204" pitchFamily="34" charset="-120"/>
                <a:ea typeface="微軟正黑體" panose="020B0604030504040204" pitchFamily="34" charset="-120"/>
              </a:rPr>
              <a:t>48 </a:t>
            </a:r>
            <a:r>
              <a:rPr lang="zh-TW" altLang="en-US" sz="2200">
                <a:latin typeface="微軟正黑體" panose="020B0604030504040204" pitchFamily="34" charset="-120"/>
                <a:ea typeface="微軟正黑體" panose="020B0604030504040204" pitchFamily="34" charset="-120"/>
              </a:rPr>
              <a:t>公尺、瞬間最大陣風為每秒 </a:t>
            </a:r>
            <a:r>
              <a:rPr lang="en-US" altLang="zh-TW" sz="2200">
                <a:latin typeface="微軟正黑體" panose="020B0604030504040204" pitchFamily="34" charset="-120"/>
                <a:ea typeface="微軟正黑體" panose="020B0604030504040204" pitchFamily="34" charset="-120"/>
              </a:rPr>
              <a:t>63 </a:t>
            </a:r>
            <a:r>
              <a:rPr lang="zh-TW" altLang="en-US" sz="2200">
                <a:latin typeface="微軟正黑體" panose="020B0604030504040204" pitchFamily="34" charset="-120"/>
                <a:ea typeface="微軟正黑體" panose="020B0604030504040204" pitchFamily="34" charset="-120"/>
              </a:rPr>
              <a:t>公尺。請民眾做好防颱準備。</a:t>
            </a:r>
          </a:p>
        </p:txBody>
      </p:sp>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a:latin typeface="微軟正黑體 Light" panose="020B0304030504040204" pitchFamily="34" charset="-120"/>
                <a:ea typeface="微軟正黑體 Light" panose="020B0304030504040204" pitchFamily="34" charset="-120"/>
              </a:rPr>
              <a:t>實作</a:t>
            </a:r>
            <a:endParaRPr lang="zh-CN" altLang="en-US" sz="2400" b="1">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055375" y="551196"/>
            <a:ext cx="4937795"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中年級素養命題實作</a:t>
            </a:r>
            <a:r>
              <a:rPr lang="en-US" altLang="zh-TW" sz="3200">
                <a:latin typeface="微软雅黑" panose="020B0503020204020204" pitchFamily="34" charset="-122"/>
                <a:ea typeface="微软雅黑" panose="020B0503020204020204" pitchFamily="34" charset="-122"/>
              </a:rPr>
              <a:t>(</a:t>
            </a:r>
            <a:r>
              <a:rPr lang="zh-TW" altLang="en-US" sz="3200">
                <a:latin typeface="微软雅黑" panose="020B0503020204020204" pitchFamily="34" charset="-122"/>
                <a:ea typeface="微软雅黑" panose="020B0503020204020204" pitchFamily="34" charset="-122"/>
              </a:rPr>
              <a:t>原版</a:t>
            </a:r>
            <a:r>
              <a:rPr lang="en-US" altLang="zh-TW" sz="3200">
                <a:latin typeface="微软雅黑" panose="020B0503020204020204" pitchFamily="34" charset="-122"/>
                <a:ea typeface="微软雅黑" panose="020B0503020204020204" pitchFamily="34" charset="-122"/>
              </a:rPr>
              <a:t>)</a:t>
            </a:r>
            <a:endParaRPr lang="zh-CN" altLang="en-US" sz="3200">
              <a:latin typeface="微软雅黑" panose="020B0503020204020204" pitchFamily="34" charset="-122"/>
              <a:ea typeface="微软雅黑" panose="020B0503020204020204" pitchFamily="34" charset="-122"/>
            </a:endParaRPr>
          </a:p>
        </p:txBody>
      </p:sp>
      <p:sp>
        <p:nvSpPr>
          <p:cNvPr id="10" name="矩形 9"/>
          <p:cNvSpPr/>
          <p:nvPr/>
        </p:nvSpPr>
        <p:spPr>
          <a:xfrm>
            <a:off x="319552" y="4988319"/>
            <a:ext cx="11045973" cy="523220"/>
          </a:xfrm>
          <a:prstGeom prst="rect">
            <a:avLst/>
          </a:prstGeom>
        </p:spPr>
        <p:txBody>
          <a:bodyPr wrap="square">
            <a:spAutoFit/>
          </a:bodyPr>
          <a:lstStyle/>
          <a:p>
            <a:r>
              <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問題</a:t>
            </a:r>
            <a:r>
              <a:rPr lang="en-US" altLang="zh-TW"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 </a:t>
            </a:r>
            <a:r>
              <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颱風的近中心最大風速和瞬間最大陣風哪一個比較大</a:t>
            </a:r>
            <a:r>
              <a:rPr lang="en-US" altLang="zh-TW"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大多少</a:t>
            </a:r>
            <a:r>
              <a:rPr lang="en-US" altLang="zh-TW"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endPar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1" name="矩形 10"/>
          <p:cNvSpPr/>
          <p:nvPr/>
        </p:nvSpPr>
        <p:spPr>
          <a:xfrm>
            <a:off x="319552" y="5724357"/>
            <a:ext cx="11926529" cy="523220"/>
          </a:xfrm>
          <a:prstGeom prst="rect">
            <a:avLst/>
          </a:prstGeom>
        </p:spPr>
        <p:txBody>
          <a:bodyPr wrap="square">
            <a:spAutoFit/>
          </a:bodyPr>
          <a:lstStyle/>
          <a:p>
            <a:r>
              <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問題</a:t>
            </a:r>
            <a:r>
              <a:rPr lang="en-US" altLang="zh-TW"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 </a:t>
            </a:r>
            <a:r>
              <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由上表預測，從當天</a:t>
            </a:r>
            <a:r>
              <a:rPr lang="en-US" altLang="zh-TW"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5</a:t>
            </a:r>
            <a:r>
              <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時開始到同一天</a:t>
            </a:r>
            <a:r>
              <a:rPr lang="en-US" altLang="zh-TW"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8</a:t>
            </a:r>
            <a:r>
              <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時，颱風總共移動了幾公里</a:t>
            </a:r>
            <a:r>
              <a:rPr lang="en-US" altLang="zh-TW"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endParaRPr lang="zh-TW" altLang="en-US" sz="2800"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4937773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a:latin typeface="微軟正黑體 Light" panose="020B0304030504040204" pitchFamily="34" charset="-120"/>
                <a:ea typeface="微軟正黑體 Light" panose="020B0304030504040204" pitchFamily="34" charset="-120"/>
              </a:rPr>
              <a:t>實作</a:t>
            </a:r>
            <a:endParaRPr lang="zh-CN" altLang="en-US" sz="2400" b="1">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055375" y="551196"/>
            <a:ext cx="5393425"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中年級素養命題實作</a:t>
            </a:r>
            <a:r>
              <a:rPr lang="en-US" altLang="zh-TW" sz="3200">
                <a:latin typeface="微软雅黑" panose="020B0503020204020204" pitchFamily="34" charset="-122"/>
                <a:ea typeface="微软雅黑" panose="020B0503020204020204" pitchFamily="34" charset="-122"/>
              </a:rPr>
              <a:t>(</a:t>
            </a:r>
            <a:r>
              <a:rPr lang="zh-TW" altLang="en-US" sz="3200">
                <a:latin typeface="微软雅黑" panose="020B0503020204020204" pitchFamily="34" charset="-122"/>
                <a:ea typeface="微软雅黑" panose="020B0503020204020204" pitchFamily="34" charset="-122"/>
              </a:rPr>
              <a:t>修正版</a:t>
            </a:r>
            <a:r>
              <a:rPr lang="en-US" altLang="zh-TW" sz="3200">
                <a:latin typeface="微软雅黑" panose="020B0503020204020204" pitchFamily="34" charset="-122"/>
                <a:ea typeface="微软雅黑" panose="020B0503020204020204" pitchFamily="34" charset="-122"/>
              </a:rPr>
              <a:t>)</a:t>
            </a:r>
            <a:endParaRPr lang="zh-CN" altLang="en-US" sz="3200">
              <a:latin typeface="微软雅黑" panose="020B0503020204020204" pitchFamily="34" charset="-122"/>
              <a:ea typeface="微软雅黑" panose="020B0503020204020204" pitchFamily="34" charset="-122"/>
            </a:endParaRPr>
          </a:p>
        </p:txBody>
      </p:sp>
      <p:graphicFrame>
        <p:nvGraphicFramePr>
          <p:cNvPr id="16" name="表格 15"/>
          <p:cNvGraphicFramePr>
            <a:graphicFrameLocks noGrp="1"/>
          </p:cNvGraphicFramePr>
          <p:nvPr>
            <p:extLst>
              <p:ext uri="{D42A27DB-BD31-4B8C-83A1-F6EECF244321}">
                <p14:modId xmlns:p14="http://schemas.microsoft.com/office/powerpoint/2010/main" val="1409925031"/>
              </p:ext>
            </p:extLst>
          </p:nvPr>
        </p:nvGraphicFramePr>
        <p:xfrm>
          <a:off x="136910" y="2030405"/>
          <a:ext cx="6533531" cy="3317956"/>
        </p:xfrm>
        <a:graphic>
          <a:graphicData uri="http://schemas.openxmlformats.org/drawingml/2006/table">
            <a:tbl>
              <a:tblPr firstRow="1" firstCol="1" bandRow="1"/>
              <a:tblGrid>
                <a:gridCol w="6533531">
                  <a:extLst>
                    <a:ext uri="{9D8B030D-6E8A-4147-A177-3AD203B41FA5}">
                      <a16:colId xmlns:a16="http://schemas.microsoft.com/office/drawing/2014/main" val="2604257168"/>
                    </a:ext>
                  </a:extLst>
                </a:gridCol>
              </a:tblGrid>
              <a:tr h="623905">
                <a:tc>
                  <a:txBody>
                    <a:bodyPr/>
                    <a:lstStyle/>
                    <a:p>
                      <a:pPr algn="ctr">
                        <a:spcAft>
                          <a:spcPts val="0"/>
                        </a:spcAft>
                      </a:pPr>
                      <a:r>
                        <a:rPr lang="zh-TW" sz="2400" u="dbl" kern="100">
                          <a:effectLst/>
                          <a:latin typeface="Calibri" panose="020F0502020204030204" pitchFamily="34" charset="0"/>
                          <a:ea typeface="微軟正黑體" panose="020B0604030504040204" pitchFamily="34" charset="-120"/>
                          <a:cs typeface="Times New Roman" panose="02020603050405020304" pitchFamily="18" charset="0"/>
                        </a:rPr>
                        <a:t>中央氣象局 颱風警報單</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9432715"/>
                  </a:ext>
                </a:extLst>
              </a:tr>
              <a:tr h="2681859">
                <a:tc>
                  <a:txBody>
                    <a:bodyPr/>
                    <a:lstStyle/>
                    <a:p>
                      <a:pPr>
                        <a:lnSpc>
                          <a:spcPct val="150000"/>
                        </a:lnSpc>
                        <a:spcBef>
                          <a:spcPts val="600"/>
                        </a:spcBef>
                        <a:spcAft>
                          <a:spcPts val="0"/>
                        </a:spcAft>
                      </a:pP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發布時間：民國</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113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年</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5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月</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11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日</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5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時</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00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分。</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目前時間：</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11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日</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5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時。</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中心位置：北緯</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23.9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度，東經</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123.5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度之海面上。</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預測速度及方向：以每小時</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23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公里速度，向西北西進行。</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近中心最大風速：每秒</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48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公尺。</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spcAft>
                          <a:spcPts val="0"/>
                        </a:spcAft>
                      </a:pP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瞬間之最大陣風：每秒</a:t>
                      </a:r>
                      <a:r>
                        <a:rPr lang="en-US" sz="2000" kern="100">
                          <a:effectLst/>
                          <a:latin typeface="Calibri" panose="020F0502020204030204" pitchFamily="34" charset="0"/>
                          <a:ea typeface="微軟正黑體" panose="020B0604030504040204" pitchFamily="34" charset="-120"/>
                          <a:cs typeface="Times New Roman" panose="02020603050405020304" pitchFamily="18" charset="0"/>
                        </a:rPr>
                        <a:t> 63 </a:t>
                      </a:r>
                      <a:r>
                        <a:rPr lang="zh-TW" sz="2000" kern="100">
                          <a:effectLst/>
                          <a:latin typeface="Calibri" panose="020F0502020204030204" pitchFamily="34" charset="0"/>
                          <a:ea typeface="微軟正黑體" panose="020B0604030504040204" pitchFamily="34" charset="-120"/>
                          <a:cs typeface="Times New Roman" panose="02020603050405020304" pitchFamily="18" charset="0"/>
                        </a:rPr>
                        <a:t>公尺。</a:t>
                      </a:r>
                      <a:endParaRPr lang="zh-TW" sz="20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1060927"/>
                  </a:ext>
                </a:extLst>
              </a:tr>
            </a:tbl>
          </a:graphicData>
        </a:graphic>
      </p:graphicFrame>
      <p:sp>
        <p:nvSpPr>
          <p:cNvPr id="17" name="矩形 16"/>
          <p:cNvSpPr/>
          <p:nvPr/>
        </p:nvSpPr>
        <p:spPr>
          <a:xfrm>
            <a:off x="374610" y="1534952"/>
            <a:ext cx="5570756" cy="400110"/>
          </a:xfrm>
          <a:prstGeom prst="rect">
            <a:avLst/>
          </a:prstGeom>
        </p:spPr>
        <p:txBody>
          <a:bodyPr wrap="none">
            <a:spAutoFit/>
          </a:bodyPr>
          <a:lstStyle/>
          <a:p>
            <a:r>
              <a:rPr lang="zh-TW" altLang="en-US" sz="2000" kern="100">
                <a:latin typeface="Calibri" panose="020F0502020204030204" pitchFamily="34" charset="0"/>
                <a:ea typeface="微軟正黑體" panose="020B0604030504040204" pitchFamily="34" charset="-120"/>
                <a:cs typeface="Times New Roman" panose="02020603050405020304" pitchFamily="18" charset="0"/>
              </a:rPr>
              <a:t>中央氣象局發布「哈囉颱風」警報，內容如下：</a:t>
            </a:r>
          </a:p>
        </p:txBody>
      </p:sp>
      <p:sp>
        <p:nvSpPr>
          <p:cNvPr id="18" name="矩形 17"/>
          <p:cNvSpPr/>
          <p:nvPr/>
        </p:nvSpPr>
        <p:spPr>
          <a:xfrm>
            <a:off x="6852419" y="2028779"/>
            <a:ext cx="4945626" cy="830997"/>
          </a:xfrm>
          <a:prstGeom prst="rect">
            <a:avLst/>
          </a:prstGeom>
        </p:spPr>
        <p:txBody>
          <a:bodyPr wrap="square">
            <a:spAutoFit/>
          </a:bodyPr>
          <a:lstStyle/>
          <a:p>
            <a:r>
              <a:rPr lang="zh-TW" altLang="en-US" sz="2400" b="1" kern="100">
                <a:latin typeface="Calibri" panose="020F0502020204030204" pitchFamily="34" charset="0"/>
                <a:ea typeface="微軟正黑體" panose="020B0604030504040204" pitchFamily="34" charset="-120"/>
                <a:cs typeface="Times New Roman" panose="02020603050405020304" pitchFamily="18" charset="0"/>
              </a:rPr>
              <a:t>問題</a:t>
            </a:r>
            <a:r>
              <a:rPr lang="en-US" altLang="zh-TW" sz="2400" b="1" kern="100">
                <a:latin typeface="Calibri" panose="020F0502020204030204" pitchFamily="34" charset="0"/>
                <a:ea typeface="微軟正黑體" panose="020B0604030504040204" pitchFamily="34" charset="-120"/>
                <a:cs typeface="Times New Roman" panose="02020603050405020304" pitchFamily="18" charset="0"/>
              </a:rPr>
              <a:t>1. </a:t>
            </a:r>
            <a:r>
              <a:rPr lang="zh-TW" altLang="en-US" sz="2400" b="1" kern="100">
                <a:latin typeface="Calibri" panose="020F0502020204030204" pitchFamily="34" charset="0"/>
                <a:ea typeface="微軟正黑體" panose="020B0604030504040204" pitchFamily="34" charset="-120"/>
                <a:cs typeface="Times New Roman" panose="02020603050405020304" pitchFamily="18" charset="0"/>
              </a:rPr>
              <a:t>中央氣象局是以心最大風速來劃分颱風強度，劃分方式如下表：</a:t>
            </a:r>
          </a:p>
        </p:txBody>
      </p:sp>
      <p:pic>
        <p:nvPicPr>
          <p:cNvPr id="19" name="圖片 18"/>
          <p:cNvPicPr>
            <a:picLocks noChangeAspect="1"/>
          </p:cNvPicPr>
          <p:nvPr/>
        </p:nvPicPr>
        <p:blipFill>
          <a:blip r:embed="rId3"/>
          <a:stretch>
            <a:fillRect/>
          </a:stretch>
        </p:blipFill>
        <p:spPr>
          <a:xfrm>
            <a:off x="6853434" y="3206206"/>
            <a:ext cx="5190732" cy="2103214"/>
          </a:xfrm>
          <a:prstGeom prst="rect">
            <a:avLst/>
          </a:prstGeom>
        </p:spPr>
      </p:pic>
      <p:sp>
        <p:nvSpPr>
          <p:cNvPr id="20" name="矩形 19"/>
          <p:cNvSpPr/>
          <p:nvPr/>
        </p:nvSpPr>
        <p:spPr>
          <a:xfrm>
            <a:off x="1814051" y="5631578"/>
            <a:ext cx="10323871" cy="830997"/>
          </a:xfrm>
          <a:prstGeom prst="rect">
            <a:avLst/>
          </a:prstGeom>
        </p:spPr>
        <p:txBody>
          <a:bodyPr wrap="square">
            <a:spAutoFit/>
          </a:bodyPr>
          <a:lstStyle/>
          <a:p>
            <a:r>
              <a:rPr lang="zh-TW" altLang="en-US" sz="2400" b="1" kern="100">
                <a:latin typeface="Calibri" panose="020F0502020204030204" pitchFamily="34" charset="0"/>
                <a:ea typeface="微軟正黑體" panose="020B0604030504040204" pitchFamily="34" charset="-120"/>
                <a:cs typeface="Times New Roman" panose="02020603050405020304" pitchFamily="18" charset="0"/>
              </a:rPr>
              <a:t>依據颱風強度劃分表，哈囉颱風應該屬於哪一種的颱風強度？</a:t>
            </a:r>
          </a:p>
          <a:p>
            <a:r>
              <a:rPr lang="zh-TW" altLang="en-US" sz="2400" b="1" kern="100">
                <a:latin typeface="Calibri" panose="020F0502020204030204" pitchFamily="34" charset="0"/>
                <a:ea typeface="微軟正黑體" panose="020B0604030504040204" pitchFamily="34" charset="-120"/>
                <a:cs typeface="Times New Roman" panose="02020603050405020304" pitchFamily="18" charset="0"/>
              </a:rPr>
              <a:t>①熱帶性低氣壓  ②輕度颱風  ③中度颱風      ④強度颱風</a:t>
            </a:r>
          </a:p>
        </p:txBody>
      </p:sp>
    </p:spTree>
    <p:extLst>
      <p:ext uri="{BB962C8B-B14F-4D97-AF65-F5344CB8AC3E}">
        <p14:creationId xmlns:p14="http://schemas.microsoft.com/office/powerpoint/2010/main" val="143976236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a:latin typeface="微軟正黑體 Light" panose="020B0304030504040204" pitchFamily="34" charset="-120"/>
                <a:ea typeface="微軟正黑體 Light" panose="020B0304030504040204" pitchFamily="34" charset="-120"/>
              </a:rPr>
              <a:t>實作</a:t>
            </a:r>
            <a:endParaRPr lang="zh-CN" altLang="en-US" sz="2400" b="1">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055375" y="551196"/>
            <a:ext cx="5393425"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中年級素養命題實作</a:t>
            </a:r>
            <a:r>
              <a:rPr lang="en-US" altLang="zh-TW" sz="3200">
                <a:latin typeface="微软雅黑" panose="020B0503020204020204" pitchFamily="34" charset="-122"/>
                <a:ea typeface="微软雅黑" panose="020B0503020204020204" pitchFamily="34" charset="-122"/>
              </a:rPr>
              <a:t>(</a:t>
            </a:r>
            <a:r>
              <a:rPr lang="zh-TW" altLang="en-US" sz="3200">
                <a:latin typeface="微软雅黑" panose="020B0503020204020204" pitchFamily="34" charset="-122"/>
                <a:ea typeface="微软雅黑" panose="020B0503020204020204" pitchFamily="34" charset="-122"/>
              </a:rPr>
              <a:t>修正版</a:t>
            </a:r>
            <a:r>
              <a:rPr lang="en-US" altLang="zh-TW" sz="3200">
                <a:latin typeface="微软雅黑" panose="020B0503020204020204" pitchFamily="34" charset="-122"/>
                <a:ea typeface="微软雅黑" panose="020B0503020204020204" pitchFamily="34" charset="-122"/>
              </a:rPr>
              <a:t>)</a:t>
            </a:r>
            <a:endParaRPr lang="zh-CN" altLang="en-US" sz="3200">
              <a:latin typeface="微软雅黑" panose="020B0503020204020204" pitchFamily="34" charset="-122"/>
              <a:ea typeface="微软雅黑" panose="020B0503020204020204" pitchFamily="34" charset="-122"/>
            </a:endParaRPr>
          </a:p>
        </p:txBody>
      </p:sp>
      <p:sp>
        <p:nvSpPr>
          <p:cNvPr id="18" name="矩形 17"/>
          <p:cNvSpPr/>
          <p:nvPr/>
        </p:nvSpPr>
        <p:spPr>
          <a:xfrm>
            <a:off x="758293" y="1584117"/>
            <a:ext cx="11099411" cy="3323987"/>
          </a:xfrm>
          <a:prstGeom prst="rect">
            <a:avLst/>
          </a:prstGeom>
        </p:spPr>
        <p:txBody>
          <a:bodyPr wrap="square">
            <a:spAutoFit/>
          </a:bodyPr>
          <a:lstStyle/>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問題</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2.</a:t>
            </a:r>
          </a:p>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目前哈囉颱風中心距離宜蘭約 </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828 </a:t>
            </a: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公里，它正朝宜蘭方向移動。</a:t>
            </a:r>
          </a:p>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根據颱風警報單內容顯示：「颱風每小時移動 </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23 </a:t>
            </a: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公里。」</a:t>
            </a:r>
          </a:p>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如果颱風行進方向和速度不變，大約過多久颱風中心會在宜蘭登陸？請寫出你的計算過程：</a:t>
            </a:r>
          </a:p>
        </p:txBody>
      </p:sp>
    </p:spTree>
    <p:extLst>
      <p:ext uri="{BB962C8B-B14F-4D97-AF65-F5344CB8AC3E}">
        <p14:creationId xmlns:p14="http://schemas.microsoft.com/office/powerpoint/2010/main" val="207430954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96066" y="2691429"/>
            <a:ext cx="7232559" cy="1200329"/>
          </a:xfrm>
          <a:prstGeom prst="rect">
            <a:avLst/>
          </a:prstGeom>
        </p:spPr>
        <p:txBody>
          <a:bodyPr wrap="square">
            <a:spAutoFit/>
          </a:bodyPr>
          <a:lstStyle/>
          <a:p>
            <a:r>
              <a:rPr lang="zh-TW" altLang="en-US" sz="3600">
                <a:latin typeface="標楷體" panose="03000509000000000000" pitchFamily="65" charset="-120"/>
                <a:ea typeface="標楷體" panose="03000509000000000000" pitchFamily="65" charset="-120"/>
              </a:rPr>
              <a:t>偉德做</a:t>
            </a:r>
            <a:r>
              <a:rPr lang="en-US" altLang="zh-TW" sz="3600">
                <a:latin typeface="標楷體" panose="03000509000000000000" pitchFamily="65" charset="-120"/>
                <a:ea typeface="標楷體" panose="03000509000000000000" pitchFamily="65" charset="-120"/>
              </a:rPr>
              <a:t>4</a:t>
            </a:r>
            <a:r>
              <a:rPr lang="zh-TW" altLang="en-US" sz="3600">
                <a:latin typeface="標楷體" panose="03000509000000000000" pitchFamily="65" charset="-120"/>
                <a:ea typeface="標楷體" panose="03000509000000000000" pitchFamily="65" charset="-120"/>
              </a:rPr>
              <a:t>隻紙鶴共花了</a:t>
            </a:r>
            <a:r>
              <a:rPr lang="en-US" altLang="zh-TW" sz="3600">
                <a:latin typeface="標楷體" panose="03000509000000000000" pitchFamily="65" charset="-120"/>
                <a:ea typeface="標楷體" panose="03000509000000000000" pitchFamily="65" charset="-120"/>
              </a:rPr>
              <a:t>9</a:t>
            </a:r>
            <a:r>
              <a:rPr lang="zh-TW" altLang="en-US" sz="3600">
                <a:latin typeface="標楷體" panose="03000509000000000000" pitchFamily="65" charset="-120"/>
                <a:ea typeface="標楷體" panose="03000509000000000000" pitchFamily="65" charset="-120"/>
              </a:rPr>
              <a:t>分</a:t>
            </a:r>
            <a:r>
              <a:rPr lang="en-US" altLang="zh-TW" sz="3600">
                <a:latin typeface="標楷體" panose="03000509000000000000" pitchFamily="65" charset="-120"/>
                <a:ea typeface="標楷體" panose="03000509000000000000" pitchFamily="65" charset="-120"/>
              </a:rPr>
              <a:t>20</a:t>
            </a:r>
            <a:r>
              <a:rPr lang="zh-TW" altLang="en-US" sz="3600">
                <a:latin typeface="標楷體" panose="03000509000000000000" pitchFamily="65" charset="-120"/>
                <a:ea typeface="標楷體" panose="03000509000000000000" pitchFamily="65" charset="-120"/>
              </a:rPr>
              <a:t>秒，他做一隻紙鶴平均要花幾分幾秒？</a:t>
            </a:r>
          </a:p>
        </p:txBody>
      </p:sp>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a:latin typeface="微軟正黑體 Light" panose="020B0304030504040204" pitchFamily="34" charset="-120"/>
                <a:ea typeface="微軟正黑體 Light" panose="020B0304030504040204" pitchFamily="34" charset="-120"/>
              </a:rPr>
              <a:t>實作</a:t>
            </a:r>
            <a:endParaRPr lang="zh-CN" altLang="en-US" sz="2400" b="1">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148681" y="493857"/>
            <a:ext cx="7772927"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高年級素養命題實作</a:t>
            </a:r>
            <a:r>
              <a:rPr lang="en-US" altLang="zh-TW" sz="3200">
                <a:latin typeface="微软雅黑" panose="020B0503020204020204" pitchFamily="34" charset="-122"/>
                <a:ea typeface="微软雅黑" panose="020B0503020204020204" pitchFamily="34" charset="-122"/>
              </a:rPr>
              <a:t>(</a:t>
            </a:r>
            <a:r>
              <a:rPr lang="zh-TW" altLang="en-US" sz="3200">
                <a:latin typeface="微软雅黑" panose="020B0503020204020204" pitchFamily="34" charset="-122"/>
                <a:ea typeface="微软雅黑" panose="020B0503020204020204" pitchFamily="34" charset="-122"/>
              </a:rPr>
              <a:t>引自</a:t>
            </a:r>
            <a:r>
              <a:rPr lang="en-US" altLang="zh-TW" sz="3200">
                <a:latin typeface="微软雅黑" panose="020B0503020204020204" pitchFamily="34" charset="-122"/>
                <a:ea typeface="微软雅黑" panose="020B0503020204020204" pitchFamily="34" charset="-122"/>
              </a:rPr>
              <a:t>111</a:t>
            </a:r>
            <a:r>
              <a:rPr lang="zh-TW" altLang="en-US" sz="3200">
                <a:latin typeface="微软雅黑" panose="020B0503020204020204" pitchFamily="34" charset="-122"/>
                <a:ea typeface="微软雅黑" panose="020B0503020204020204" pitchFamily="34" charset="-122"/>
              </a:rPr>
              <a:t>年五下</a:t>
            </a:r>
            <a:r>
              <a:rPr lang="en-US" altLang="zh-TW" sz="3200">
                <a:latin typeface="微软雅黑" panose="020B0503020204020204" pitchFamily="34" charset="-122"/>
                <a:ea typeface="微软雅黑" panose="020B0503020204020204" pitchFamily="34" charset="-122"/>
              </a:rPr>
              <a:t>p.48)</a:t>
            </a:r>
            <a:endParaRPr lang="zh-CN" altLang="en-US" sz="32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3399704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57066" y="2828835"/>
            <a:ext cx="9065927" cy="1200329"/>
          </a:xfrm>
          <a:prstGeom prst="rect">
            <a:avLst/>
          </a:prstGeom>
        </p:spPr>
        <p:txBody>
          <a:bodyPr wrap="square">
            <a:spAutoFit/>
          </a:bodyPr>
          <a:lstStyle/>
          <a:p>
            <a:r>
              <a:rPr lang="zh-TW" altLang="en-US" sz="3600">
                <a:latin typeface="標楷體" panose="03000509000000000000" pitchFamily="65" charset="-120"/>
                <a:ea typeface="標楷體" panose="03000509000000000000" pitchFamily="65" charset="-120"/>
              </a:rPr>
              <a:t>學校在下課時間連續播放兒童節的主題曲，歌曲長</a:t>
            </a:r>
            <a:r>
              <a:rPr lang="en-US" altLang="zh-TW" sz="3600">
                <a:latin typeface="標楷體" panose="03000509000000000000" pitchFamily="65" charset="-120"/>
                <a:ea typeface="標楷體" panose="03000509000000000000" pitchFamily="65" charset="-120"/>
              </a:rPr>
              <a:t>3</a:t>
            </a:r>
            <a:r>
              <a:rPr lang="zh-TW" altLang="en-US" sz="3600">
                <a:latin typeface="標楷體" panose="03000509000000000000" pitchFamily="65" charset="-120"/>
                <a:ea typeface="標楷體" panose="03000509000000000000" pitchFamily="65" charset="-120"/>
              </a:rPr>
              <a:t>分</a:t>
            </a:r>
            <a:r>
              <a:rPr lang="en-US" altLang="zh-TW" sz="3600">
                <a:latin typeface="標楷體" panose="03000509000000000000" pitchFamily="65" charset="-120"/>
                <a:ea typeface="標楷體" panose="03000509000000000000" pitchFamily="65" charset="-120"/>
              </a:rPr>
              <a:t>20</a:t>
            </a:r>
            <a:r>
              <a:rPr lang="zh-TW" altLang="en-US" sz="3600">
                <a:latin typeface="標楷體" panose="03000509000000000000" pitchFamily="65" charset="-120"/>
                <a:ea typeface="標楷體" panose="03000509000000000000" pitchFamily="65" charset="-120"/>
              </a:rPr>
              <a:t>秒，</a:t>
            </a:r>
            <a:r>
              <a:rPr lang="en-US" altLang="zh-TW" sz="3600">
                <a:latin typeface="標楷體" panose="03000509000000000000" pitchFamily="65" charset="-120"/>
                <a:ea typeface="標楷體" panose="03000509000000000000" pitchFamily="65" charset="-120"/>
              </a:rPr>
              <a:t>10</a:t>
            </a:r>
            <a:r>
              <a:rPr lang="zh-TW" altLang="en-US" sz="3600">
                <a:latin typeface="標楷體" panose="03000509000000000000" pitchFamily="65" charset="-120"/>
                <a:ea typeface="標楷體" panose="03000509000000000000" pitchFamily="65" charset="-120"/>
              </a:rPr>
              <a:t>分最多可以播放幾遍？</a:t>
            </a:r>
          </a:p>
        </p:txBody>
      </p:sp>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a:latin typeface="微軟正黑體 Light" panose="020B0304030504040204" pitchFamily="34" charset="-120"/>
                <a:ea typeface="微軟正黑體 Light" panose="020B0304030504040204" pitchFamily="34" charset="-120"/>
              </a:rPr>
              <a:t>實作</a:t>
            </a:r>
            <a:endParaRPr lang="zh-CN" altLang="en-US" sz="2400" b="1">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148681" y="493857"/>
            <a:ext cx="7906409"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高年級素養命題實作</a:t>
            </a:r>
            <a:r>
              <a:rPr lang="nl-NL" altLang="zh-TW" sz="3200">
                <a:latin typeface="微软雅黑" panose="020B0503020204020204" pitchFamily="34" charset="-122"/>
                <a:ea typeface="微软雅黑" panose="020B0503020204020204" pitchFamily="34" charset="-122"/>
              </a:rPr>
              <a:t>(</a:t>
            </a:r>
            <a:r>
              <a:rPr lang="zh-TW" altLang="nl-NL" sz="3200">
                <a:latin typeface="微软雅黑" panose="020B0503020204020204" pitchFamily="34" charset="-122"/>
                <a:ea typeface="微软雅黑" panose="020B0503020204020204" pitchFamily="34" charset="-122"/>
              </a:rPr>
              <a:t>引自</a:t>
            </a:r>
            <a:r>
              <a:rPr lang="nl-NL" altLang="zh-TW" sz="3200">
                <a:latin typeface="微软雅黑" panose="020B0503020204020204" pitchFamily="34" charset="-122"/>
                <a:ea typeface="微软雅黑" panose="020B0503020204020204" pitchFamily="34" charset="-122"/>
              </a:rPr>
              <a:t>112</a:t>
            </a:r>
            <a:r>
              <a:rPr lang="zh-TW" altLang="nl-NL" sz="3200">
                <a:latin typeface="微软雅黑" panose="020B0503020204020204" pitchFamily="34" charset="-122"/>
                <a:ea typeface="微软雅黑" panose="020B0503020204020204" pitchFamily="34" charset="-122"/>
              </a:rPr>
              <a:t>年五下</a:t>
            </a:r>
            <a:r>
              <a:rPr lang="nl-NL" altLang="zh-TW" sz="3200">
                <a:latin typeface="微软雅黑" panose="020B0503020204020204" pitchFamily="34" charset="-122"/>
                <a:ea typeface="微软雅黑" panose="020B0503020204020204" pitchFamily="34" charset="-122"/>
              </a:rPr>
              <a:t>p.98)</a:t>
            </a:r>
            <a:endParaRPr lang="zh-CN" altLang="en-US" sz="32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792387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a:latin typeface="微軟正黑體 Light" panose="020B0304030504040204" pitchFamily="34" charset="-120"/>
                <a:ea typeface="微軟正黑體 Light" panose="020B0304030504040204" pitchFamily="34" charset="-120"/>
              </a:rPr>
              <a:t>實作</a:t>
            </a:r>
            <a:endParaRPr lang="zh-CN" altLang="en-US" sz="2400" b="1">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055375" y="551196"/>
            <a:ext cx="7692964"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高年級素養命題實作</a:t>
            </a:r>
            <a:r>
              <a:rPr lang="en-US" altLang="zh-TW" sz="3200">
                <a:latin typeface="微软雅黑" panose="020B0503020204020204" pitchFamily="34" charset="-122"/>
                <a:ea typeface="微软雅黑" panose="020B0503020204020204" pitchFamily="34" charset="-122"/>
              </a:rPr>
              <a:t>(</a:t>
            </a:r>
            <a:r>
              <a:rPr lang="zh-TW" altLang="en-US" sz="3200">
                <a:latin typeface="微软雅黑" panose="020B0503020204020204" pitchFamily="34" charset="-122"/>
                <a:ea typeface="微软雅黑" panose="020B0503020204020204" pitchFamily="34" charset="-122"/>
              </a:rPr>
              <a:t>引自二期</a:t>
            </a:r>
            <a:r>
              <a:rPr lang="en-US" altLang="zh-TW" sz="3200">
                <a:latin typeface="微软雅黑" panose="020B0503020204020204" pitchFamily="34" charset="-122"/>
                <a:ea typeface="微软雅黑" panose="020B0503020204020204" pitchFamily="34" charset="-122"/>
              </a:rPr>
              <a:t>p.71)</a:t>
            </a:r>
            <a:endParaRPr lang="zh-CN" altLang="en-US" sz="3200">
              <a:latin typeface="微软雅黑" panose="020B0503020204020204" pitchFamily="34" charset="-122"/>
              <a:ea typeface="微软雅黑" panose="020B0503020204020204" pitchFamily="34" charset="-122"/>
            </a:endParaRPr>
          </a:p>
        </p:txBody>
      </p:sp>
      <p:sp>
        <p:nvSpPr>
          <p:cNvPr id="18" name="矩形 17"/>
          <p:cNvSpPr/>
          <p:nvPr/>
        </p:nvSpPr>
        <p:spPr>
          <a:xfrm>
            <a:off x="648928" y="4597905"/>
            <a:ext cx="11099411" cy="1962589"/>
          </a:xfrm>
          <a:prstGeom prst="rect">
            <a:avLst/>
          </a:prstGeom>
        </p:spPr>
        <p:txBody>
          <a:bodyPr wrap="square">
            <a:spAutoFit/>
          </a:bodyPr>
          <a:lstStyle/>
          <a:p>
            <a:pPr>
              <a:lnSpc>
                <a:spcPct val="150000"/>
              </a:lnSpc>
            </a:pPr>
            <a:r>
              <a:rPr lang="zh-TW" altLang="en-US" sz="2800" b="0" i="0" u="none" strike="noStrike" baseline="0">
                <a:solidFill>
                  <a:srgbClr val="000000"/>
                </a:solidFill>
                <a:latin typeface="標楷體" panose="03000509000000000000" pitchFamily="65" charset="-120"/>
                <a:ea typeface="標楷體" panose="03000509000000000000" pitchFamily="65" charset="-120"/>
              </a:rPr>
              <a:t>上圖為某知名影音平台中的一張音樂專輯，裡面收錄了</a:t>
            </a:r>
            <a:r>
              <a:rPr lang="en-US" altLang="zh-TW" sz="2800" b="0" i="0" u="none" strike="noStrike" baseline="0">
                <a:solidFill>
                  <a:srgbClr val="000000"/>
                </a:solidFill>
                <a:latin typeface="Cambria Math" panose="02040503050406030204" pitchFamily="18" charset="0"/>
                <a:ea typeface="標楷體" panose="03000509000000000000" pitchFamily="65" charset="-120"/>
              </a:rPr>
              <a:t>24</a:t>
            </a:r>
            <a:r>
              <a:rPr lang="zh-TW" altLang="en-US" sz="2800" b="0" i="0" u="none" strike="noStrike" baseline="0">
                <a:solidFill>
                  <a:srgbClr val="000000"/>
                </a:solidFill>
                <a:latin typeface="標楷體" panose="03000509000000000000" pitchFamily="65" charset="-120"/>
                <a:ea typeface="標楷體" panose="03000509000000000000" pitchFamily="65" charset="-120"/>
              </a:rPr>
              <a:t>首</a:t>
            </a:r>
            <a:r>
              <a:rPr lang="en-US" altLang="zh-TW" sz="2800" b="0" i="0" u="none" strike="noStrike" baseline="0">
                <a:solidFill>
                  <a:srgbClr val="000000"/>
                </a:solidFill>
                <a:latin typeface="Cambria Math" panose="02040503050406030204" pitchFamily="18" charset="0"/>
                <a:ea typeface="標楷體" panose="03000509000000000000" pitchFamily="65" charset="-120"/>
              </a:rPr>
              <a:t>2020</a:t>
            </a:r>
            <a:r>
              <a:rPr lang="zh-TW" altLang="en-US" sz="2800" b="0" i="0" u="none" strike="noStrike" baseline="0">
                <a:solidFill>
                  <a:srgbClr val="000000"/>
                </a:solidFill>
                <a:latin typeface="標楷體" panose="03000509000000000000" pitchFamily="65" charset="-120"/>
                <a:ea typeface="標楷體" panose="03000509000000000000" pitchFamily="65" charset="-120"/>
              </a:rPr>
              <a:t>年火紅的英文歌曲，共</a:t>
            </a:r>
            <a:r>
              <a:rPr lang="en-US" altLang="zh-TW" sz="2800" b="0" i="0" u="none" strike="noStrike" baseline="0">
                <a:solidFill>
                  <a:srgbClr val="000000"/>
                </a:solidFill>
                <a:latin typeface="Cambria Math" panose="02040503050406030204" pitchFamily="18" charset="0"/>
                <a:ea typeface="標楷體" panose="03000509000000000000" pitchFamily="65" charset="-120"/>
              </a:rPr>
              <a:t>1</a:t>
            </a:r>
            <a:r>
              <a:rPr lang="zh-TW" altLang="en-US" sz="2800" b="0" i="0" u="none" strike="noStrike" baseline="0">
                <a:solidFill>
                  <a:srgbClr val="000000"/>
                </a:solidFill>
                <a:latin typeface="標楷體" panose="03000509000000000000" pitchFamily="65" charset="-120"/>
                <a:ea typeface="標楷體" panose="03000509000000000000" pitchFamily="65" charset="-120"/>
              </a:rPr>
              <a:t>時</a:t>
            </a:r>
            <a:r>
              <a:rPr lang="en-US" altLang="zh-TW" sz="2800" b="0" i="0" u="none" strike="noStrike" baseline="0">
                <a:solidFill>
                  <a:srgbClr val="000000"/>
                </a:solidFill>
                <a:latin typeface="Cambria Math" panose="02040503050406030204" pitchFamily="18" charset="0"/>
                <a:ea typeface="標楷體" panose="03000509000000000000" pitchFamily="65" charset="-120"/>
              </a:rPr>
              <a:t>24</a:t>
            </a:r>
            <a:r>
              <a:rPr lang="zh-TW" altLang="en-US" sz="2800" b="0" i="0" u="none" strike="noStrike" baseline="0">
                <a:solidFill>
                  <a:srgbClr val="000000"/>
                </a:solidFill>
                <a:latin typeface="標楷體" panose="03000509000000000000" pitchFamily="65" charset="-120"/>
                <a:ea typeface="標楷體" panose="03000509000000000000" pitchFamily="65" charset="-120"/>
              </a:rPr>
              <a:t>分</a:t>
            </a:r>
            <a:r>
              <a:rPr lang="en-US" altLang="zh-TW" sz="2800" b="0" i="0" u="none" strike="noStrike" baseline="0">
                <a:solidFill>
                  <a:srgbClr val="000000"/>
                </a:solidFill>
                <a:latin typeface="Cambria Math" panose="02040503050406030204" pitchFamily="18" charset="0"/>
                <a:ea typeface="標楷體" panose="03000509000000000000" pitchFamily="65" charset="-120"/>
              </a:rPr>
              <a:t>02</a:t>
            </a:r>
            <a:r>
              <a:rPr lang="zh-TW" altLang="en-US" sz="2800" b="0" i="0" u="none" strike="noStrike" baseline="0">
                <a:solidFill>
                  <a:srgbClr val="000000"/>
                </a:solidFill>
                <a:latin typeface="標楷體" panose="03000509000000000000" pitchFamily="65" charset="-120"/>
                <a:ea typeface="標楷體" panose="03000509000000000000" pitchFamily="65" charset="-120"/>
              </a:rPr>
              <a:t>秒。觀賞者可以自行移動時間軸上的「</a:t>
            </a:r>
            <a:r>
              <a:rPr lang="zh-TW" altLang="en-US" sz="2800" b="0" i="0" u="none" strike="noStrike" baseline="0">
                <a:solidFill>
                  <a:srgbClr val="FF0000"/>
                </a:solidFill>
                <a:latin typeface="Cambria Math" panose="02040503050406030204" pitchFamily="18" charset="0"/>
                <a:ea typeface="標楷體" panose="03000509000000000000" pitchFamily="65" charset="-120"/>
              </a:rPr>
              <a:t>●</a:t>
            </a:r>
            <a:r>
              <a:rPr lang="zh-TW" altLang="en-US" sz="2800" b="0" i="0" u="none" strike="noStrike" baseline="0">
                <a:solidFill>
                  <a:srgbClr val="000000"/>
                </a:solidFill>
                <a:latin typeface="標楷體" panose="03000509000000000000" pitchFamily="65" charset="-120"/>
                <a:ea typeface="標楷體" panose="03000509000000000000" pitchFamily="65" charset="-120"/>
              </a:rPr>
              <a:t>」調整已播放時間。 </a:t>
            </a:r>
            <a:endParaRPr lang="zh-TW" altLang="en-US" sz="2800" b="1" kern="100">
              <a:latin typeface="Calibri" panose="020F0502020204030204" pitchFamily="34" charset="0"/>
              <a:ea typeface="微軟正黑體" panose="020B0604030504040204" pitchFamily="34" charset="-120"/>
              <a:cs typeface="Times New Roman" panose="02020603050405020304" pitchFamily="18" charset="0"/>
            </a:endParaRPr>
          </a:p>
        </p:txBody>
      </p:sp>
      <p:pic>
        <p:nvPicPr>
          <p:cNvPr id="9" name="圖片 8">
            <a:extLst>
              <a:ext uri="{FF2B5EF4-FFF2-40B4-BE49-F238E27FC236}">
                <a16:creationId xmlns:a16="http://schemas.microsoft.com/office/drawing/2014/main" id="{2BC27C6A-D30B-FB76-770C-68A20EF6DCA5}"/>
              </a:ext>
            </a:extLst>
          </p:cNvPr>
          <p:cNvPicPr>
            <a:picLocks noChangeAspect="1"/>
          </p:cNvPicPr>
          <p:nvPr/>
        </p:nvPicPr>
        <p:blipFill>
          <a:blip r:embed="rId3"/>
          <a:stretch>
            <a:fillRect/>
          </a:stretch>
        </p:blipFill>
        <p:spPr>
          <a:xfrm>
            <a:off x="3460102" y="1370396"/>
            <a:ext cx="5271796" cy="3349610"/>
          </a:xfrm>
          <a:prstGeom prst="rect">
            <a:avLst/>
          </a:prstGeom>
        </p:spPr>
      </p:pic>
    </p:spTree>
    <p:extLst>
      <p:ext uri="{BB962C8B-B14F-4D97-AF65-F5344CB8AC3E}">
        <p14:creationId xmlns:p14="http://schemas.microsoft.com/office/powerpoint/2010/main" val="427755294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6">
            <a:extLst>
              <a:ext uri="{FF2B5EF4-FFF2-40B4-BE49-F238E27FC236}">
                <a16:creationId xmlns:a16="http://schemas.microsoft.com/office/drawing/2014/main" id="{77323653-3680-46C7-B338-7120BD904E3C}"/>
              </a:ext>
            </a:extLst>
          </p:cNvPr>
          <p:cNvGrpSpPr/>
          <p:nvPr/>
        </p:nvGrpSpPr>
        <p:grpSpPr>
          <a:xfrm>
            <a:off x="-68827" y="-68827"/>
            <a:ext cx="1435511" cy="1533834"/>
            <a:chOff x="4785765" y="3896672"/>
            <a:chExt cx="2620469" cy="2620469"/>
          </a:xfrm>
        </p:grpSpPr>
        <p:sp>
          <p:nvSpPr>
            <p:cNvPr id="4" name="椭圆 37">
              <a:extLst>
                <a:ext uri="{FF2B5EF4-FFF2-40B4-BE49-F238E27FC236}">
                  <a16:creationId xmlns:a16="http://schemas.microsoft.com/office/drawing/2014/main" id="{A234A285-8EF5-4080-9469-D9F19FD11E0C}"/>
                </a:ext>
              </a:extLst>
            </p:cNvPr>
            <p:cNvSpPr/>
            <p:nvPr/>
          </p:nvSpPr>
          <p:spPr>
            <a:xfrm>
              <a:off x="4785765" y="3896672"/>
              <a:ext cx="2620469" cy="2620469"/>
            </a:xfrm>
            <a:prstGeom prst="ellipse">
              <a:avLst/>
            </a:prstGeom>
            <a:noFill/>
            <a:ln>
              <a:solidFill>
                <a:srgbClr val="48576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椭圆 38">
              <a:extLst>
                <a:ext uri="{FF2B5EF4-FFF2-40B4-BE49-F238E27FC236}">
                  <a16:creationId xmlns:a16="http://schemas.microsoft.com/office/drawing/2014/main" id="{DA0396A8-A7DF-4D02-8520-F40DB40A8278}"/>
                </a:ext>
              </a:extLst>
            </p:cNvPr>
            <p:cNvSpPr/>
            <p:nvPr/>
          </p:nvSpPr>
          <p:spPr>
            <a:xfrm>
              <a:off x="5161329" y="4272236"/>
              <a:ext cx="1869341" cy="1869341"/>
            </a:xfrm>
            <a:prstGeom prst="ellipse">
              <a:avLst/>
            </a:prstGeom>
            <a:solidFill>
              <a:schemeClr val="accent5">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chemeClr val="bg1"/>
                </a:solidFill>
                <a:latin typeface="微软雅黑" panose="020B0503020204020204" pitchFamily="34" charset="-122"/>
                <a:ea typeface="微软雅黑" panose="020B0503020204020204" pitchFamily="34" charset="-122"/>
              </a:endParaRPr>
            </a:p>
          </p:txBody>
        </p:sp>
      </p:grpSp>
      <p:sp>
        <p:nvSpPr>
          <p:cNvPr id="6" name="文本框 2">
            <a:extLst>
              <a:ext uri="{FF2B5EF4-FFF2-40B4-BE49-F238E27FC236}">
                <a16:creationId xmlns:a16="http://schemas.microsoft.com/office/drawing/2014/main" id="{79DC1533-984A-4EFA-A97A-E986B82CAE05}"/>
              </a:ext>
            </a:extLst>
          </p:cNvPr>
          <p:cNvSpPr txBox="1"/>
          <p:nvPr/>
        </p:nvSpPr>
        <p:spPr>
          <a:xfrm>
            <a:off x="270392" y="489939"/>
            <a:ext cx="1231440" cy="461665"/>
          </a:xfrm>
          <a:prstGeom prst="rect">
            <a:avLst/>
          </a:prstGeom>
          <a:noFill/>
        </p:spPr>
        <p:txBody>
          <a:bodyPr wrap="square" rtlCol="0">
            <a:spAutoFit/>
          </a:bodyPr>
          <a:lstStyle/>
          <a:p>
            <a:r>
              <a:rPr lang="zh-TW" altLang="en-US" sz="2400" b="1">
                <a:latin typeface="微軟正黑體 Light" panose="020B0304030504040204" pitchFamily="34" charset="-120"/>
                <a:ea typeface="微軟正黑體 Light" panose="020B0304030504040204" pitchFamily="34" charset="-120"/>
              </a:rPr>
              <a:t>實作</a:t>
            </a:r>
            <a:endParaRPr lang="zh-CN" altLang="en-US" sz="2400" b="1">
              <a:latin typeface="微軟正黑體 Light" panose="020B0304030504040204" pitchFamily="34" charset="-120"/>
              <a:ea typeface="微軟正黑體 Light" panose="020B0304030504040204" pitchFamily="34" charset="-120"/>
            </a:endParaRPr>
          </a:p>
        </p:txBody>
      </p:sp>
      <p:pic>
        <p:nvPicPr>
          <p:cNvPr id="7" name="图片 1">
            <a:extLst>
              <a:ext uri="{FF2B5EF4-FFF2-40B4-BE49-F238E27FC236}">
                <a16:creationId xmlns:a16="http://schemas.microsoft.com/office/drawing/2014/main" id="{10939544-A75D-4C8B-8BFC-485DA40CA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0849" b="68861"/>
          <a:stretch/>
        </p:blipFill>
        <p:spPr>
          <a:xfrm>
            <a:off x="2696066" y="-527605"/>
            <a:ext cx="2253369" cy="1792215"/>
          </a:xfrm>
          <a:prstGeom prst="rect">
            <a:avLst/>
          </a:prstGeom>
        </p:spPr>
      </p:pic>
      <p:sp>
        <p:nvSpPr>
          <p:cNvPr id="8" name="文本框 3">
            <a:extLst>
              <a:ext uri="{FF2B5EF4-FFF2-40B4-BE49-F238E27FC236}">
                <a16:creationId xmlns:a16="http://schemas.microsoft.com/office/drawing/2014/main" id="{B83DCE98-7079-400E-8764-E91F6B6CCF3A}"/>
              </a:ext>
            </a:extLst>
          </p:cNvPr>
          <p:cNvSpPr txBox="1"/>
          <p:nvPr/>
        </p:nvSpPr>
        <p:spPr>
          <a:xfrm>
            <a:off x="4055375" y="551196"/>
            <a:ext cx="7673205" cy="584775"/>
          </a:xfrm>
          <a:prstGeom prst="rect">
            <a:avLst/>
          </a:prstGeom>
          <a:noFill/>
        </p:spPr>
        <p:txBody>
          <a:bodyPr wrap="square" rtlCol="0">
            <a:spAutoFit/>
          </a:bodyPr>
          <a:lstStyle/>
          <a:p>
            <a:pPr algn="dist"/>
            <a:r>
              <a:rPr lang="zh-TW" altLang="en-US" sz="3200">
                <a:latin typeface="微软雅黑" panose="020B0503020204020204" pitchFamily="34" charset="-122"/>
                <a:ea typeface="微软雅黑" panose="020B0503020204020204" pitchFamily="34" charset="-122"/>
              </a:rPr>
              <a:t>高年級素養命題實作</a:t>
            </a:r>
            <a:r>
              <a:rPr lang="en-US" altLang="zh-TW" sz="3200">
                <a:latin typeface="微软雅黑" panose="020B0503020204020204" pitchFamily="34" charset="-122"/>
                <a:ea typeface="微软雅黑" panose="020B0503020204020204" pitchFamily="34" charset="-122"/>
              </a:rPr>
              <a:t>(</a:t>
            </a:r>
            <a:r>
              <a:rPr lang="zh-TW" altLang="en-US" sz="3200">
                <a:latin typeface="微软雅黑" panose="020B0503020204020204" pitchFamily="34" charset="-122"/>
                <a:ea typeface="微软雅黑" panose="020B0503020204020204" pitchFamily="34" charset="-122"/>
              </a:rPr>
              <a:t>引自二期</a:t>
            </a:r>
            <a:r>
              <a:rPr lang="en-US" altLang="zh-TW" sz="3200">
                <a:latin typeface="微软雅黑" panose="020B0503020204020204" pitchFamily="34" charset="-122"/>
                <a:ea typeface="微软雅黑" panose="020B0503020204020204" pitchFamily="34" charset="-122"/>
              </a:rPr>
              <a:t>p.71)</a:t>
            </a:r>
            <a:endParaRPr lang="zh-CN" altLang="en-US" sz="3200">
              <a:latin typeface="微软雅黑" panose="020B0503020204020204" pitchFamily="34" charset="-122"/>
              <a:ea typeface="微软雅黑" panose="020B0503020204020204" pitchFamily="34" charset="-122"/>
            </a:endParaRPr>
          </a:p>
        </p:txBody>
      </p:sp>
      <p:sp>
        <p:nvSpPr>
          <p:cNvPr id="18" name="矩形 17"/>
          <p:cNvSpPr/>
          <p:nvPr/>
        </p:nvSpPr>
        <p:spPr>
          <a:xfrm>
            <a:off x="758293" y="1584117"/>
            <a:ext cx="11099411" cy="1961884"/>
          </a:xfrm>
          <a:prstGeom prst="rect">
            <a:avLst/>
          </a:prstGeom>
        </p:spPr>
        <p:txBody>
          <a:bodyPr wrap="square">
            <a:spAutoFit/>
          </a:bodyPr>
          <a:lstStyle/>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問題</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1.</a:t>
            </a:r>
          </a:p>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小芳如果想直接聽這張音樂專輯中的第七首歌曲「</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07.One Call Away</a:t>
            </a: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」，她可以嘗試將已播放時間調整到何時？請說明你的估算方法。</a:t>
            </a:r>
          </a:p>
        </p:txBody>
      </p:sp>
      <p:sp>
        <p:nvSpPr>
          <p:cNvPr id="2" name="矩形 1">
            <a:extLst>
              <a:ext uri="{FF2B5EF4-FFF2-40B4-BE49-F238E27FC236}">
                <a16:creationId xmlns:a16="http://schemas.microsoft.com/office/drawing/2014/main" id="{CCB467F3-9CF6-7A8D-BBA7-E86D978253BD}"/>
              </a:ext>
            </a:extLst>
          </p:cNvPr>
          <p:cNvSpPr/>
          <p:nvPr/>
        </p:nvSpPr>
        <p:spPr>
          <a:xfrm>
            <a:off x="758292" y="3994147"/>
            <a:ext cx="11099411" cy="2608215"/>
          </a:xfrm>
          <a:prstGeom prst="rect">
            <a:avLst/>
          </a:prstGeom>
        </p:spPr>
        <p:txBody>
          <a:bodyPr wrap="square">
            <a:spAutoFit/>
          </a:bodyPr>
          <a:lstStyle/>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問題</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2.</a:t>
            </a:r>
          </a:p>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音樂專輯已播放到</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33</a:t>
            </a: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分</a:t>
            </a:r>
            <a:r>
              <a:rPr lang="en-US" altLang="zh-TW" sz="2800" b="1" kern="100">
                <a:latin typeface="Calibri" panose="020F0502020204030204" pitchFamily="34" charset="0"/>
                <a:ea typeface="微軟正黑體" panose="020B0604030504040204" pitchFamily="34" charset="-120"/>
                <a:cs typeface="Times New Roman" panose="02020603050405020304" pitchFamily="18" charset="0"/>
              </a:rPr>
              <a:t>05</a:t>
            </a: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秒。</a:t>
            </a:r>
          </a:p>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小芳覺得正在播放的歌曲弦律很優美，她想知道這首歌曲的歌名。</a:t>
            </a:r>
          </a:p>
          <a:p>
            <a:pPr>
              <a:lnSpc>
                <a:spcPct val="150000"/>
              </a:lnSpc>
            </a:pPr>
            <a:r>
              <a:rPr lang="zh-TW" altLang="en-US" sz="2800" b="1" kern="100">
                <a:latin typeface="Calibri" panose="020F0502020204030204" pitchFamily="34" charset="0"/>
                <a:ea typeface="微軟正黑體" panose="020B0604030504040204" pitchFamily="34" charset="-120"/>
                <a:cs typeface="Times New Roman" panose="02020603050405020304" pitchFamily="18" charset="0"/>
              </a:rPr>
              <a:t>請問小芳此時可能正在聽哪一首歌？請說明你的估算方法。</a:t>
            </a:r>
          </a:p>
        </p:txBody>
      </p:sp>
    </p:spTree>
    <p:extLst>
      <p:ext uri="{BB962C8B-B14F-4D97-AF65-F5344CB8AC3E}">
        <p14:creationId xmlns:p14="http://schemas.microsoft.com/office/powerpoint/2010/main" val="387436275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D2B24F38-3A50-4077-BD3B-3FFAAF0643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299777"/>
            <a:ext cx="5041402" cy="5041402"/>
          </a:xfrm>
          <a:prstGeom prst="rect">
            <a:avLst/>
          </a:prstGeom>
        </p:spPr>
      </p:pic>
      <p:sp>
        <p:nvSpPr>
          <p:cNvPr id="5" name="椭圆 4">
            <a:extLst>
              <a:ext uri="{FF2B5EF4-FFF2-40B4-BE49-F238E27FC236}">
                <a16:creationId xmlns:a16="http://schemas.microsoft.com/office/drawing/2014/main" id="{4A93907E-99DB-4CE8-BBB5-41DF4263341F}"/>
              </a:ext>
            </a:extLst>
          </p:cNvPr>
          <p:cNvSpPr/>
          <p:nvPr/>
        </p:nvSpPr>
        <p:spPr>
          <a:xfrm>
            <a:off x="5477289"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ABB50E48-4930-4D14-A5D6-6C9D4C7F98BE}"/>
              </a:ext>
            </a:extLst>
          </p:cNvPr>
          <p:cNvSpPr txBox="1"/>
          <p:nvPr/>
        </p:nvSpPr>
        <p:spPr>
          <a:xfrm>
            <a:off x="5867204" y="3103185"/>
            <a:ext cx="3634854" cy="1015663"/>
          </a:xfrm>
          <a:prstGeom prst="rect">
            <a:avLst/>
          </a:prstGeom>
          <a:noFill/>
        </p:spPr>
        <p:txBody>
          <a:bodyPr wrap="square" lIns="91440" tIns="45720" rIns="91440" bIns="45720" rtlCol="0" anchor="t">
            <a:spAutoFit/>
          </a:bodyPr>
          <a:lstStyle/>
          <a:p>
            <a:pPr algn="dist"/>
            <a:r>
              <a:rPr lang="zh-TW" altLang="en-US" sz="6000" dirty="0">
                <a:solidFill>
                  <a:schemeClr val="bg2">
                    <a:lumMod val="50000"/>
                  </a:schemeClr>
                </a:solidFill>
                <a:latin typeface="微软雅黑"/>
                <a:ea typeface="微软雅黑"/>
              </a:rPr>
              <a:t>感謝聆聽</a:t>
            </a:r>
            <a:endParaRPr lang="zh-CN" altLang="en-US" sz="6000" dirty="0">
              <a:solidFill>
                <a:schemeClr val="bg2">
                  <a:lumMod val="50000"/>
                </a:schemeClr>
              </a:solidFill>
              <a:latin typeface="微软雅黑"/>
              <a:ea typeface="微软雅黑"/>
            </a:endParaRPr>
          </a:p>
        </p:txBody>
      </p:sp>
      <p:pic>
        <p:nvPicPr>
          <p:cNvPr id="10" name="图片 9">
            <a:extLst>
              <a:ext uri="{FF2B5EF4-FFF2-40B4-BE49-F238E27FC236}">
                <a16:creationId xmlns:a16="http://schemas.microsoft.com/office/drawing/2014/main" id="{FA977F85-A946-4FBC-8F5A-A51402017F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9757741" y="-247650"/>
            <a:ext cx="2642654" cy="2101833"/>
          </a:xfrm>
          <a:prstGeom prst="rect">
            <a:avLst/>
          </a:prstGeom>
        </p:spPr>
      </p:pic>
      <p:sp>
        <p:nvSpPr>
          <p:cNvPr id="12" name="椭圆 11">
            <a:extLst>
              <a:ext uri="{FF2B5EF4-FFF2-40B4-BE49-F238E27FC236}">
                <a16:creationId xmlns:a16="http://schemas.microsoft.com/office/drawing/2014/main" id="{97BB0AD7-9081-414B-ACBE-E8489E3D10F1}"/>
              </a:ext>
            </a:extLst>
          </p:cNvPr>
          <p:cNvSpPr/>
          <p:nvPr/>
        </p:nvSpPr>
        <p:spPr>
          <a:xfrm>
            <a:off x="5201270"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5">
            <a:extLst>
              <a:ext uri="{FF2B5EF4-FFF2-40B4-BE49-F238E27FC236}">
                <a16:creationId xmlns:a16="http://schemas.microsoft.com/office/drawing/2014/main" id="{A0917F40-948C-D9F7-C7F4-1F582E12AB73}"/>
              </a:ext>
            </a:extLst>
          </p:cNvPr>
          <p:cNvSpPr txBox="1"/>
          <p:nvPr/>
        </p:nvSpPr>
        <p:spPr>
          <a:xfrm>
            <a:off x="6958717" y="6367428"/>
            <a:ext cx="4386557" cy="369332"/>
          </a:xfrm>
          <a:prstGeom prst="rect">
            <a:avLst/>
          </a:prstGeom>
          <a:noFill/>
        </p:spPr>
        <p:txBody>
          <a:bodyPr wrap="square" lIns="91440" tIns="45720" rIns="91440" bIns="45720" rtlCol="0" anchor="t">
            <a:spAutoFit/>
          </a:bodyPr>
          <a:lstStyle/>
          <a:p>
            <a:pPr algn="dist"/>
            <a:r>
              <a:rPr lang="zh-TW" altLang="en-US">
                <a:solidFill>
                  <a:schemeClr val="bg2">
                    <a:lumMod val="50000"/>
                  </a:schemeClr>
                </a:solidFill>
                <a:latin typeface="微软雅黑"/>
                <a:ea typeface="微软雅黑"/>
              </a:rPr>
              <a:t>這不是結束 而是正要開始......</a:t>
            </a:r>
          </a:p>
        </p:txBody>
      </p:sp>
    </p:spTree>
    <p:extLst>
      <p:ext uri="{BB962C8B-B14F-4D97-AF65-F5344CB8AC3E}">
        <p14:creationId xmlns:p14="http://schemas.microsoft.com/office/powerpoint/2010/main" val="8273486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D2B24F38-3A50-4077-BD3B-3FFAAF0643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299777"/>
            <a:ext cx="5041402" cy="5041402"/>
          </a:xfrm>
          <a:prstGeom prst="rect">
            <a:avLst/>
          </a:prstGeom>
        </p:spPr>
      </p:pic>
      <p:sp>
        <p:nvSpPr>
          <p:cNvPr id="5" name="椭圆 4">
            <a:extLst>
              <a:ext uri="{FF2B5EF4-FFF2-40B4-BE49-F238E27FC236}">
                <a16:creationId xmlns:a16="http://schemas.microsoft.com/office/drawing/2014/main" id="{4A93907E-99DB-4CE8-BBB5-41DF4263341F}"/>
              </a:ext>
            </a:extLst>
          </p:cNvPr>
          <p:cNvSpPr/>
          <p:nvPr/>
        </p:nvSpPr>
        <p:spPr>
          <a:xfrm>
            <a:off x="5477289" y="1288774"/>
            <a:ext cx="4280452" cy="428045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a:extLst>
              <a:ext uri="{FF2B5EF4-FFF2-40B4-BE49-F238E27FC236}">
                <a16:creationId xmlns:a16="http://schemas.microsoft.com/office/drawing/2014/main" id="{FA977F85-A946-4FBC-8F5A-A51402017F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849" b="68861"/>
          <a:stretch/>
        </p:blipFill>
        <p:spPr>
          <a:xfrm>
            <a:off x="9757741" y="-247650"/>
            <a:ext cx="2642654" cy="2101833"/>
          </a:xfrm>
          <a:prstGeom prst="rect">
            <a:avLst/>
          </a:prstGeom>
        </p:spPr>
      </p:pic>
      <p:sp>
        <p:nvSpPr>
          <p:cNvPr id="12" name="椭圆 11">
            <a:extLst>
              <a:ext uri="{FF2B5EF4-FFF2-40B4-BE49-F238E27FC236}">
                <a16:creationId xmlns:a16="http://schemas.microsoft.com/office/drawing/2014/main" id="{97BB0AD7-9081-414B-ACBE-E8489E3D10F1}"/>
              </a:ext>
            </a:extLst>
          </p:cNvPr>
          <p:cNvSpPr/>
          <p:nvPr/>
        </p:nvSpPr>
        <p:spPr>
          <a:xfrm>
            <a:off x="5201270" y="1012756"/>
            <a:ext cx="4832488" cy="4832488"/>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圖片 3">
            <a:extLst>
              <a:ext uri="{FF2B5EF4-FFF2-40B4-BE49-F238E27FC236}">
                <a16:creationId xmlns:a16="http://schemas.microsoft.com/office/drawing/2014/main" id="{26D00F06-A910-49A9-9792-87721474B8B9}"/>
              </a:ext>
            </a:extLst>
          </p:cNvPr>
          <p:cNvPicPr>
            <a:picLocks noChangeAspect="1"/>
          </p:cNvPicPr>
          <p:nvPr/>
        </p:nvPicPr>
        <p:blipFill>
          <a:blip r:embed="rId4"/>
          <a:stretch>
            <a:fillRect/>
          </a:stretch>
        </p:blipFill>
        <p:spPr>
          <a:xfrm>
            <a:off x="6538513" y="2752384"/>
            <a:ext cx="2317185" cy="2317185"/>
          </a:xfrm>
          <a:prstGeom prst="rect">
            <a:avLst/>
          </a:prstGeom>
        </p:spPr>
      </p:pic>
      <p:sp>
        <p:nvSpPr>
          <p:cNvPr id="9" name="文本框 5">
            <a:extLst>
              <a:ext uri="{FF2B5EF4-FFF2-40B4-BE49-F238E27FC236}">
                <a16:creationId xmlns:a16="http://schemas.microsoft.com/office/drawing/2014/main" id="{8F478DDF-3017-4408-8C69-BD4899D2E9C6}"/>
              </a:ext>
            </a:extLst>
          </p:cNvPr>
          <p:cNvSpPr txBox="1"/>
          <p:nvPr/>
        </p:nvSpPr>
        <p:spPr>
          <a:xfrm>
            <a:off x="6223023" y="1768480"/>
            <a:ext cx="2788984" cy="707886"/>
          </a:xfrm>
          <a:prstGeom prst="rect">
            <a:avLst/>
          </a:prstGeom>
          <a:noFill/>
        </p:spPr>
        <p:txBody>
          <a:bodyPr wrap="square" lIns="91440" tIns="45720" rIns="91440" bIns="45720" rtlCol="0" anchor="t">
            <a:spAutoFit/>
          </a:bodyPr>
          <a:lstStyle/>
          <a:p>
            <a:pPr algn="dist"/>
            <a:r>
              <a:rPr lang="zh-TW" altLang="en-US" sz="4000" dirty="0">
                <a:solidFill>
                  <a:schemeClr val="bg2">
                    <a:lumMod val="50000"/>
                  </a:schemeClr>
                </a:solidFill>
                <a:latin typeface="微软雅黑"/>
                <a:ea typeface="微软雅黑"/>
              </a:rPr>
              <a:t>意見回饋</a:t>
            </a:r>
            <a:endParaRPr lang="zh-CN" altLang="en-US" sz="4000" dirty="0">
              <a:solidFill>
                <a:schemeClr val="bg2">
                  <a:lumMod val="50000"/>
                </a:schemeClr>
              </a:solidFill>
              <a:latin typeface="微软雅黑"/>
              <a:ea typeface="微软雅黑"/>
            </a:endParaRPr>
          </a:p>
        </p:txBody>
      </p:sp>
    </p:spTree>
    <p:extLst>
      <p:ext uri="{BB962C8B-B14F-4D97-AF65-F5344CB8AC3E}">
        <p14:creationId xmlns:p14="http://schemas.microsoft.com/office/powerpoint/2010/main" val="35643060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3C5572B-9CF0-4065-B745-25EBC88D8961"/>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资源库"/>
  <p:tag name="ISPRING_PLAYERS_CUSTOMIZATION" val="UEsDBBQAAgAIAOeJc0s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niXNL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OeJc0u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54lzSy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54lzS2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aWGeSz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aWGeS5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aWGeS7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amGeSyTg/xfEDAAAYxkAABcAAAB1bml2ZXJzYWwvdW5pdmVyc2FsLnBuZ+1XaVxT55o/isVOLSBqCrI7ttJFxKgBFJO4AOIom4QisouWyy7IIQYI0UtbBEXa3lvwgiESLAHCTkMwAUJF4NYYUFnCYqSCISSHJGAgIWSbg/bOb2a+zefhw/md8/zf9z3P+n/Oc/L9fU+ZfGT1EQAAJqe9Pc4BgBECADbe/NAYRox/4u+Gbxuunjt1AmgYsBHDwqbY4z7HAaC5aIs2+gNY/rcr3iFXAcC0Z+3a0J9SfQkALFdOexzHXYuQCs7QLwnH+1/rz+YA2GNVJ4ynP3Xbnr8b8bEH7vElhy83eVSctvmi4HNfj022f9n/1/s3HbYN52/e+mLgqGeNq0pJnKAFT4EThvAJ9uqFKwHshPqgoISRaCynNojtXFclLkvpCiEqx2Ppfhj1m8eb7bNhc648NK+1qLWeFafhshd7LaRPYOzMiFnMkfyCMyX7GFs2AkBdoG3qNsQUyUBkw4vdLiPbLSR3q5P3/PmMWZ2rzPiXwNoJb2Fvg0NyzAMHP5oHbAAADw/Y8a3m6+A6uA6ug+vgOrgOroPr4Dq4Dv4/BPdla6TMrwDg+tD/8UfhDS5gcZkf2RiRoxaOzBRhuzLnKvK+xk8RVShacrCgi0UGs9hSAIjqJDzlFzIHbrF0wu8sIsYSws5zR4/E6GQtgzCUZ2Mht0VEwu+QvMqSJ6XMM2qTUwSy5CwAaJ+gUXIyeV2Ee9Wp0UmhTF7rhdmOQgI+QCXeN8lp7KycFtMoySl/MBqS8Ux0jYhC0nu4poj9SKtDkr/5YR5KtCS9gkLn6KQpjvrFIlIYitJDMOhUznJNcARBWEBQ6M5xeYpvQEqhsGtVQv9qtlCB74zko70Gpo+0OalKONrLMxlVs3j2wHTJ3/12bzClvbqN7rtvqderOMxJNP0yCyw6LmDG6r7XvApIjbhVv2ZHvtU9wZUeE0cjRrL+RT3zVeYIAfEpmGMSxZXnqNh/GxKm2XhJNQX5EyL8y9R+YVP1DU278xM5yaBhHD8PjcTVh3ILCcvt1TcyedbYQSiD1f/PkLD+KmF8KPQWag5TiJYHnlRgX9dxlXGfdo9Xu8bbEd78qFxW3k2fxECjh/eA9hRhWVrWKU985cCt5CxfunE0qp0+ZPUA5D6NPzZhsiIhiwkOwSUMrvBHug5j9gwKX/0of5VweKHhep2mNqdhq41q/OZPzWFouz7HYJQ3BRvUvthnPbl/5yjayzfLlmEyI/LhjrgU9SsqqNP8lW8V/hSvjWEpku1/yEDl2HsrXMBI/GSOFXX6733R/872OmbyH6Ibr49galaWh4ktHfL4hXAad4xO6ad9iFqwz121uld0+cm1o8PXieqak7qsISJbhkybgKopUCor6aG5hYIQK13TtPW9pvMaGUppCU5i1zQtsxV1XZG7vjwRc53PKxtx/03h3ku2+ucdfM/hDlmXdUCzTRR/kHuDsJNrNnOALWSaTMAJfgGNgQ+TmM7P0fZmFexkICMw75GNQvV5MYu4H36pF2iJY+o02xAVyG5ollecywox+TSh6/4KCKoEKTsRAqFFQDNbxtowxkOSkA+HpLkhzIHmWmzZpDSXeLPgmeUfoOL7Iw8uCw4gdoB7s/B70XlBeft5u1xJNOqAfZ7bz2p3ROuFHBsMrk9lK+lIDempkuMSM28/4DdDadSNf6wuj4amMBrp/XWTZq3J5BiljC1v00QHc0Jwe2nhos9Y0tPSbQjEx5AeF2uC67e4lCeMKuqp1oXlQqlTw0TkowpjKcjBLRUuWP8YQItZQDcGlhw0G01wwDa22owNtsGJvGq73P5S1BaWELAooTe2iVIyfeYarK/zTHUWqw1Bgq67IGTTuuT8RUGBv8mzvqgksrDCscdtPi5uUpiaER/Jf+152ePx3WAjNbIRY2spGowctvsNWVwmZ5sDYA452aqJr3tFjoTrBfzHblzGQ6eyR3tG0Pb8GgtGEVZ/TXqVJFD/Agfe5Yw+O7Fzw69Lw4F+4eWRnNBZgnPn0gtJvmP5efTqXGWoM+2oZr61xLkyp5z/BRiCavQtUbSJlb11obFlLCdGoYIw4zKaMcxJcJdMkUsjNY055aqYGm69AlK96Rh4Eafs/SGbcwIHbOaj7d2XT6zwXKe0hoMGCf879a9D4a4ANNK8JIDEDaM+MVHhjRBUZYZZiYKEw2VnUSRt8vkc6lu1iEK5hzWe18wp+9e0InlGGqu5QVGh6wCrZjb4yghu8mgbc2NlVTPWxQckMp7GkZUaBHWjW7tM7ZZYWszl0chwqcwRV17nSRPEmHgrI8E5JJLiSr1oN/c1EMZKF7/RmhuheCWtSwPu8nt7D5I+8odGcdFIZzY9mfKUBbbtDEyacksJx91Wk5t9k/Df9d6svXy0UMeOmyJ7oV1YxJb8asC0IQtjWlaF5LhL0/kmx+R79ROBPtwN0pWl+zkyKrUD5rCjqOhGhk+Zcd+MQHPYwas7Pc9TSp10hCssaTYuURFHpd7WuRVHynrSqqur+72Yfi7miO7fwMH+6KFDs/j3XoCNlZraGmMOqt1p9ycS8nIp1iwzwT+smHubK64iOKAxAsupfstcmXBXAFui/H0tYKVw62obUY44boGoFw879UR9i/NRONq3nvT0FCt/30O9mAs3vym6IyX77ZsNSLoiPoJpeoXxLnh9Wtm7LHXKwPRIqGrxsxnknO1x/0CTNkizA1VV6kwbaPxtMVG/4+Jjb/IoCzXy+niMvotFPACNjldVsQQx7AR3vmdvB/mXtoSuOnUTrRQ7aO3Ra/iTRWLc/uHc5SKSdkbSSNJBkuZ+O/ajXDNMO0vaNulbbG7RFK7KtnHxicnBT4hhdrwK0crHUTwK7vYNxX7jzpntecjuCNP7CRMu+8s53UdNiRf03z0gpmsujda3+vjEuPepjkmmUIXEg3p0I7/GoSZu07iW+FP0/FTrnYLMRHjf9oDmBYpBGwuKyPjyb0+i/fkPry1O/36AkVg/FP7JQuv/rKBO/Sr0roImDt0P9/LcmefkZFgd2mc0o95eBOZtkta+z2W81SSS9MJ/CBMQQHk2jOMOIFGmOitTBGJ5bO5dvCsw+e2i8qyJH+aGWxi++JDuQZYoJrYjF1VFeLWiclurn+7MNZpqMln0UheTv7CrLfP2jRwynkCBeVgn56zsEwFDb4fuEEFNzDtPFUkNzdN3iwOQKTP+z/01NKVnDSWB3CxAXJpp4e6iUu22C/RjXrizEqy+tqe0+HUTz4n5siVzsdciWN6pshM9vTqIxqfdtYZGtoSpssdPqbLDaBEO/e7uAi0oKoFdPy+HGjmYZQvyGZNvXE1kEN7bqVW7xQfl3aA4lTg8CD2FRhyyYJK+pI1Ii+Be7AKyizWVprm1in7axyhSYs85p0DNg5wIO9mhfbS+8pmOZtJQt5Wk2b8oP5mUuPvLPcsfzK+a9h6wkgwQFTxXv+FBrtrs6EK3pEsjS9hcH6Zh3TgULCl31syVF5UN37rQ6Z2hcOncsxaob2IXDUH3Tr3vmGx4/GEKLNgrPOo081nS4LxyMgVLKEk3/b72sdDh14GykhpYY5d6ll48kz1n/DysJqtrvjILY3cCLwASVW+5zsz/1vWXhvyYcNenXkyD6pkR5lt+sf62WJjmKkgPZNvwu5K38n5mibgYlmhm15ohye8GAcbyeVATNVp/tU7SiCYrm2jHcWc9epdrrD2u/iJTtxTJ1Nc+FIBGTWXOHO2B1Zxewp8fr1VY2SSxySwAKTYl1cr9926u4MqD3LTibOhPM2f4K58F8Z/DbGTTYyRs/ljMcJKhLlRk2Ql/raRK+Rk4v349GZHDOVIGf5/ZMUgk1K5SM3Rx44T7T9TPTagPz63l1pY2jnYcPJe593MAq0FFtDZ+IGgbZIF3eCF62Uv3Lweg/ovsjlvqNT5eAhi3v0/SL+Rh68oJs//I6H7CkEqZU13xAO9nGQtqUML+nCQ9iCgJf2eW5ozBUJAg2GeIWQrRFs3wW4b0pB3QvC1CxIjAOzVjDerBUIOrNMQpFEov+UBLvcM/+ti5hvW01e2THdcjbTSqrzJ2WtgpHF3yrh1Mlle7FZm1EDNexlKIGW8FBRo5h1N48/V07y1H7nvWAIAoqDP66u3oZqh94XxPbZt4a0qf1BYh9Je72T2Ke9Vb510tDx6OtgdZHxfk2eesvGn6odTxc+B6DFjel80ew4dd60wxYHwRCP4tfiRJ94ZzvRGLcn/f/wAgLOV/zd8/boFH63B3I3iiLpPkb8FqF066b/+XoFsK/C+BbvDB1MMHlEG2AUOnccNLUwY9M3wrvFqzGn22pJJaZU/Spi7rVFPMr+CRHueMc9UeqP/asNk8bFOh9WHvr+GzwGlPX4+GE1F//U9QSwMEFAACAAgAamGeS3Br3rpLAAAAagAAABsAAAB1bml2ZXJzYWwvdW5pdmVyc2FsLnBuZy54bWyzsa/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sCAACwCAAAFAAAAAAAAAABAAAAAAC9EQAAdW5pdmVyc2FsL3BsYXllci54bWxQSwECAAAUAAIACABpYZ5LsIcj9GwBAAD3AgAAKQAAAAAAAAABAAAAAADqFAAAdW5pdmVyc2FsL3NraW5fY3VzdG9taXphdGlvbl9zZXR0aW5ncy54bWxQSwECAAAUAAIACABqYZ5LJOD/F8QMAABjGQAAFwAAAAAAAAAAAAAAAACdFgAAdW5pdmVyc2FsL3VuaXZlcnNhbC5wbmdQSwECAAAUAAIACABqYZ5LcGveuksAAABqAAAAGwAAAAAAAAABAAAAAACWIwAAdW5pdmVyc2FsL3VuaXZlcnNhbC5wbmcueG1sUEsFBgAAAAALAAsASQMAABokAAAAAA=="/>
  <p:tag name="ISPRING_PRESENTATION_TITLE" val="4"/>
</p:tagLst>
</file>

<file path=ppt/theme/theme1.xml><?xml version="1.0" encoding="utf-8"?>
<a:theme xmlns:a="http://schemas.openxmlformats.org/drawingml/2006/main" name="Office Theme">
  <a:themeElements>
    <a:clrScheme name="自定义 1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38953"/>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697</TotalTime>
  <Words>2733</Words>
  <Application>Microsoft Office PowerPoint</Application>
  <PresentationFormat>寬螢幕</PresentationFormat>
  <Paragraphs>312</Paragraphs>
  <Slides>67</Slides>
  <Notes>42</Notes>
  <HiddenSlides>0</HiddenSlides>
  <MMClips>1</MMClips>
  <ScaleCrop>false</ScaleCrop>
  <HeadingPairs>
    <vt:vector size="6" baseType="variant">
      <vt:variant>
        <vt:lpstr>使用字型</vt:lpstr>
      </vt:variant>
      <vt:variant>
        <vt:i4>19</vt:i4>
      </vt:variant>
      <vt:variant>
        <vt:lpstr>佈景主題</vt:lpstr>
      </vt:variant>
      <vt:variant>
        <vt:i4>1</vt:i4>
      </vt:variant>
      <vt:variant>
        <vt:lpstr>投影片標題</vt:lpstr>
      </vt:variant>
      <vt:variant>
        <vt:i4>67</vt:i4>
      </vt:variant>
    </vt:vector>
  </HeadingPairs>
  <TitlesOfParts>
    <vt:vector size="87" baseType="lpstr">
      <vt:lpstr>等线</vt:lpstr>
      <vt:lpstr>等线 Light</vt:lpstr>
      <vt:lpstr>Inter var</vt:lpstr>
      <vt:lpstr>Microsoft JhengHei UI</vt:lpstr>
      <vt:lpstr>Microsoft YaHei</vt:lpstr>
      <vt:lpstr>Microsoft YaHei</vt:lpstr>
      <vt:lpstr>Noto Sans Symbols</vt:lpstr>
      <vt:lpstr>宋体</vt:lpstr>
      <vt:lpstr>微軟正黑體</vt:lpstr>
      <vt:lpstr>微軟正黑體 Light</vt:lpstr>
      <vt:lpstr>新細明體</vt:lpstr>
      <vt:lpstr>標楷體</vt:lpstr>
      <vt:lpstr>標楷體</vt:lpstr>
      <vt:lpstr>Arial</vt:lpstr>
      <vt:lpstr>Calibri</vt:lpstr>
      <vt:lpstr>Calibri Light</vt:lpstr>
      <vt:lpstr>Cambria Math</vt:lpstr>
      <vt:lpstr>Times New Roman</vt:lpstr>
      <vt:lpstr>Wingdings</vt:lpstr>
      <vt:lpstr>Office Theme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他們的依據是什麼？</vt:lpstr>
      <vt:lpstr>PowerPoint 簡報</vt:lpstr>
      <vt:lpstr>很多學生都寫下  125÷5=25</vt:lpstr>
      <vt:lpstr>125÷5=25</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user</cp:lastModifiedBy>
  <cp:revision>26</cp:revision>
  <cp:lastPrinted>2024-10-30T04:26:32Z</cp:lastPrinted>
  <dcterms:created xsi:type="dcterms:W3CDTF">2017-08-18T03:02:00Z</dcterms:created>
  <dcterms:modified xsi:type="dcterms:W3CDTF">2024-10-30T13:07:13Z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