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57" r:id="rId10"/>
    <p:sldId id="272" r:id="rId11"/>
    <p:sldId id="259" r:id="rId12"/>
    <p:sldId id="261" r:id="rId13"/>
    <p:sldId id="260" r:id="rId14"/>
    <p:sldId id="258" r:id="rId15"/>
    <p:sldId id="263" r:id="rId16"/>
    <p:sldId id="266" r:id="rId17"/>
    <p:sldId id="271" r:id="rId18"/>
    <p:sldId id="273" r:id="rId19"/>
    <p:sldId id="265" r:id="rId20"/>
    <p:sldId id="267" r:id="rId21"/>
    <p:sldId id="268" r:id="rId22"/>
    <p:sldId id="269" r:id="rId23"/>
    <p:sldId id="270" r:id="rId24"/>
    <p:sldId id="274" r:id="rId25"/>
    <p:sldId id="276" r:id="rId26"/>
    <p:sldId id="277" r:id="rId27"/>
    <p:sldId id="264" r:id="rId28"/>
    <p:sldId id="285" r:id="rId29"/>
    <p:sldId id="275" r:id="rId3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F3BA4924-8340-4D66-B809-9B33DEFA9406}">
          <p14:sldIdLst>
            <p14:sldId id="256"/>
            <p14:sldId id="278"/>
            <p14:sldId id="279"/>
            <p14:sldId id="280"/>
            <p14:sldId id="281"/>
            <p14:sldId id="282"/>
            <p14:sldId id="283"/>
            <p14:sldId id="284"/>
            <p14:sldId id="257"/>
            <p14:sldId id="272"/>
            <p14:sldId id="259"/>
            <p14:sldId id="261"/>
            <p14:sldId id="260"/>
            <p14:sldId id="258"/>
            <p14:sldId id="263"/>
            <p14:sldId id="266"/>
            <p14:sldId id="271"/>
            <p14:sldId id="273"/>
            <p14:sldId id="265"/>
            <p14:sldId id="267"/>
            <p14:sldId id="268"/>
            <p14:sldId id="269"/>
            <p14:sldId id="270"/>
            <p14:sldId id="274"/>
            <p14:sldId id="276"/>
            <p14:sldId id="277"/>
          </p14:sldIdLst>
        </p14:section>
        <p14:section name="未命名的章節" id="{E241D7F4-95B5-4681-B0B2-2E553202F4B6}">
          <p14:sldIdLst>
            <p14:sldId id="264"/>
            <p14:sldId id="285"/>
            <p14:sldId id="27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44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71BC22-99E0-4101-966C-9B078C0610CD}" type="doc">
      <dgm:prSet loTypeId="urn:microsoft.com/office/officeart/2008/layout/HexagonCluster" loCatId="pictur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21393968-FF13-4A31-BA1A-A02CC94EA29F}">
      <dgm:prSet phldrT="[文字]" custT="1"/>
      <dgm:spPr/>
      <dgm:t>
        <a:bodyPr/>
        <a:lstStyle/>
        <a:p>
          <a:r>
            <a:rPr kumimoji="1" lang="zh-TW" altLang="en-US" sz="2800" dirty="0" smtClean="0">
              <a:solidFill>
                <a:srgbClr val="003366"/>
              </a:solidFill>
              <a:ea typeface="中國龍毛楷體" pitchFamily="49" charset="-120"/>
            </a:rPr>
            <a:t>理解</a:t>
          </a:r>
          <a:endParaRPr kumimoji="1" lang="en-US" altLang="zh-TW" sz="2800" dirty="0" smtClean="0">
            <a:solidFill>
              <a:srgbClr val="003366"/>
            </a:solidFill>
            <a:ea typeface="中國龍毛楷體" pitchFamily="49" charset="-120"/>
          </a:endParaRPr>
        </a:p>
        <a:p>
          <a:r>
            <a:rPr kumimoji="1" lang="zh-TW" altLang="en-US" sz="2800" dirty="0" smtClean="0">
              <a:solidFill>
                <a:srgbClr val="003366"/>
              </a:solidFill>
              <a:ea typeface="中國龍毛楷體" pitchFamily="49" charset="-120"/>
            </a:rPr>
            <a:t>欣賞</a:t>
          </a:r>
          <a:endParaRPr lang="zh-TW" altLang="en-US" sz="2800" dirty="0"/>
        </a:p>
      </dgm:t>
    </dgm:pt>
    <dgm:pt modelId="{8B9D51A4-0A37-40B4-AAB0-88BED48A4053}" type="parTrans" cxnId="{E9021143-3157-4E9C-9BA8-270F36C1EC60}">
      <dgm:prSet/>
      <dgm:spPr/>
      <dgm:t>
        <a:bodyPr/>
        <a:lstStyle/>
        <a:p>
          <a:endParaRPr lang="zh-TW" altLang="en-US"/>
        </a:p>
      </dgm:t>
    </dgm:pt>
    <dgm:pt modelId="{8088C595-2646-429C-9A63-73362D428D06}" type="sibTrans" cxnId="{E9021143-3157-4E9C-9BA8-270F36C1EC60}">
      <dgm:prSet/>
      <dgm:spPr/>
      <dgm:t>
        <a:bodyPr/>
        <a:lstStyle/>
        <a:p>
          <a:endParaRPr lang="zh-TW" altLang="en-US"/>
        </a:p>
      </dgm:t>
    </dgm:pt>
    <dgm:pt modelId="{21270087-4174-4265-8B13-2906E61B551F}">
      <dgm:prSet phldrT="[文字]" custT="1"/>
      <dgm:spPr/>
      <dgm:t>
        <a:bodyPr/>
        <a:lstStyle/>
        <a:p>
          <a:r>
            <a:rPr kumimoji="1" lang="zh-TW" altLang="en-US" sz="2800" b="1" smtClean="0">
              <a:solidFill>
                <a:schemeClr val="bg1"/>
              </a:solidFill>
              <a:ea typeface="中國龍毛楷體" pitchFamily="49" charset="-120"/>
            </a:rPr>
            <a:t>表現</a:t>
          </a:r>
          <a:endParaRPr kumimoji="1" lang="en-US" altLang="zh-TW" sz="2800" b="1" smtClean="0">
            <a:solidFill>
              <a:schemeClr val="bg1"/>
            </a:solidFill>
            <a:ea typeface="中國龍毛楷體" pitchFamily="49" charset="-120"/>
          </a:endParaRPr>
        </a:p>
        <a:p>
          <a:r>
            <a:rPr kumimoji="1" lang="zh-TW" altLang="en-US" sz="2800" b="1" smtClean="0">
              <a:solidFill>
                <a:schemeClr val="bg1"/>
              </a:solidFill>
              <a:ea typeface="中國龍毛楷體" pitchFamily="49" charset="-120"/>
            </a:rPr>
            <a:t>應用</a:t>
          </a:r>
          <a:endParaRPr lang="zh-TW" altLang="en-US" sz="2800" dirty="0"/>
        </a:p>
      </dgm:t>
    </dgm:pt>
    <dgm:pt modelId="{AFB14C35-7B34-4EAD-81B0-3BD341627B02}" type="parTrans" cxnId="{4E7EC0D0-26FC-4D35-8EB7-0C91481A7C7C}">
      <dgm:prSet/>
      <dgm:spPr/>
      <dgm:t>
        <a:bodyPr/>
        <a:lstStyle/>
        <a:p>
          <a:endParaRPr lang="zh-TW" altLang="en-US"/>
        </a:p>
      </dgm:t>
    </dgm:pt>
    <dgm:pt modelId="{DAC1E630-3E59-4EC5-8EE9-2655310F9DD9}" type="sibTrans" cxnId="{4E7EC0D0-26FC-4D35-8EB7-0C91481A7C7C}">
      <dgm:prSet/>
      <dgm:spPr/>
      <dgm:t>
        <a:bodyPr/>
        <a:lstStyle/>
        <a:p>
          <a:endParaRPr lang="zh-TW" altLang="en-US"/>
        </a:p>
      </dgm:t>
    </dgm:pt>
    <dgm:pt modelId="{94C4C8FB-45A3-4A80-B3A7-27297DA658CF}">
      <dgm:prSet phldrT="[文字]" custT="1"/>
      <dgm:spPr/>
      <dgm:t>
        <a:bodyPr/>
        <a:lstStyle/>
        <a:p>
          <a:r>
            <a:rPr kumimoji="1" lang="zh-TW" altLang="en-US" sz="2800" smtClean="0">
              <a:solidFill>
                <a:srgbClr val="003366"/>
              </a:solidFill>
              <a:ea typeface="中國龍毛楷體" pitchFamily="49" charset="-120"/>
            </a:rPr>
            <a:t>溝通</a:t>
          </a:r>
          <a:endParaRPr kumimoji="1" lang="en-US" altLang="zh-TW" sz="2800" smtClean="0">
            <a:solidFill>
              <a:srgbClr val="003366"/>
            </a:solidFill>
            <a:ea typeface="中國龍毛楷體" pitchFamily="49" charset="-120"/>
          </a:endParaRPr>
        </a:p>
        <a:p>
          <a:r>
            <a:rPr kumimoji="1" lang="zh-TW" altLang="en-US" sz="2800" smtClean="0">
              <a:solidFill>
                <a:srgbClr val="003366"/>
              </a:solidFill>
              <a:ea typeface="中國龍毛楷體" pitchFamily="49" charset="-120"/>
            </a:rPr>
            <a:t>合作</a:t>
          </a:r>
          <a:endParaRPr lang="zh-TW" altLang="en-US" sz="2800" dirty="0"/>
        </a:p>
      </dgm:t>
    </dgm:pt>
    <dgm:pt modelId="{F84A2110-A02C-4DB5-BFA3-DAA7D6AD45C2}" type="parTrans" cxnId="{86297746-75EB-4CF0-84B6-98EE8DA7AD1F}">
      <dgm:prSet/>
      <dgm:spPr/>
      <dgm:t>
        <a:bodyPr/>
        <a:lstStyle/>
        <a:p>
          <a:endParaRPr lang="zh-TW" altLang="en-US"/>
        </a:p>
      </dgm:t>
    </dgm:pt>
    <dgm:pt modelId="{A0B5E65C-5242-4B8B-BDF3-376BE15AB814}" type="sibTrans" cxnId="{86297746-75EB-4CF0-84B6-98EE8DA7AD1F}">
      <dgm:prSet/>
      <dgm:spPr/>
      <dgm:t>
        <a:bodyPr/>
        <a:lstStyle/>
        <a:p>
          <a:endParaRPr lang="zh-TW" altLang="en-US"/>
        </a:p>
      </dgm:t>
    </dgm:pt>
    <dgm:pt modelId="{058B87B6-CB3E-4ECD-818A-9FD6BFA3694B}">
      <dgm:prSet custT="1"/>
      <dgm:spPr/>
      <dgm:t>
        <a:bodyPr/>
        <a:lstStyle/>
        <a:p>
          <a:r>
            <a:rPr kumimoji="1" lang="zh-TW" altLang="en-US" sz="2800" b="1" smtClean="0">
              <a:solidFill>
                <a:schemeClr val="bg1"/>
              </a:solidFill>
              <a:ea typeface="中國龍毛楷體" pitchFamily="49" charset="-120"/>
            </a:rPr>
            <a:t>態度</a:t>
          </a:r>
          <a:endParaRPr kumimoji="1" lang="en-US" altLang="zh-TW" sz="2800" b="1" smtClean="0">
            <a:solidFill>
              <a:schemeClr val="bg1"/>
            </a:solidFill>
            <a:ea typeface="中國龍毛楷體" pitchFamily="49" charset="-120"/>
          </a:endParaRPr>
        </a:p>
        <a:p>
          <a:r>
            <a:rPr kumimoji="1" lang="zh-TW" altLang="en-US" sz="2800" b="1" smtClean="0">
              <a:solidFill>
                <a:schemeClr val="bg1"/>
              </a:solidFill>
              <a:ea typeface="中國龍毛楷體" pitchFamily="49" charset="-120"/>
            </a:rPr>
            <a:t>情操</a:t>
          </a:r>
          <a:endParaRPr lang="zh-TW" altLang="en-US" sz="2800" dirty="0"/>
        </a:p>
      </dgm:t>
    </dgm:pt>
    <dgm:pt modelId="{C4338F6F-8791-4673-A756-00533D30496C}" type="parTrans" cxnId="{80C99C5C-47BB-4CAE-A3B9-034D16FE469D}">
      <dgm:prSet/>
      <dgm:spPr/>
      <dgm:t>
        <a:bodyPr/>
        <a:lstStyle/>
        <a:p>
          <a:endParaRPr lang="zh-TW" altLang="en-US"/>
        </a:p>
      </dgm:t>
    </dgm:pt>
    <dgm:pt modelId="{A4D6E698-77AE-4E31-BAE3-96730135A193}" type="sibTrans" cxnId="{80C99C5C-47BB-4CAE-A3B9-034D16FE469D}">
      <dgm:prSet/>
      <dgm:spPr/>
      <dgm:t>
        <a:bodyPr/>
        <a:lstStyle/>
        <a:p>
          <a:endParaRPr lang="zh-TW" altLang="en-US"/>
        </a:p>
      </dgm:t>
    </dgm:pt>
    <dgm:pt modelId="{AFD3B9A0-4579-4D8D-B840-F2247121BE7F}">
      <dgm:prSet custT="1"/>
      <dgm:spPr/>
      <dgm:t>
        <a:bodyPr/>
        <a:lstStyle/>
        <a:p>
          <a:r>
            <a:rPr kumimoji="1" lang="zh-TW" altLang="en-US" sz="2800" b="1" dirty="0" smtClean="0">
              <a:solidFill>
                <a:schemeClr val="bg1"/>
              </a:solidFill>
              <a:ea typeface="中國龍毛楷體" pitchFamily="49" charset="-120"/>
            </a:rPr>
            <a:t>探索</a:t>
          </a:r>
          <a:endParaRPr kumimoji="1" lang="en-US" altLang="zh-TW" sz="2800" b="1" dirty="0" smtClean="0">
            <a:solidFill>
              <a:schemeClr val="bg1"/>
            </a:solidFill>
            <a:ea typeface="中國龍毛楷體" pitchFamily="49" charset="-120"/>
          </a:endParaRPr>
        </a:p>
        <a:p>
          <a:r>
            <a:rPr kumimoji="1" lang="zh-TW" altLang="en-US" sz="2800" b="1" dirty="0" smtClean="0">
              <a:solidFill>
                <a:schemeClr val="bg1"/>
              </a:solidFill>
              <a:ea typeface="中國龍毛楷體" pitchFamily="49" charset="-120"/>
            </a:rPr>
            <a:t>體驗</a:t>
          </a:r>
          <a:endParaRPr lang="zh-TW" altLang="en-US" sz="2800" dirty="0"/>
        </a:p>
      </dgm:t>
    </dgm:pt>
    <dgm:pt modelId="{BE856BCE-10D2-410B-B25B-9048C5A9D3E5}" type="parTrans" cxnId="{288B8BE8-1C8D-4733-B0CA-01A6B844ED89}">
      <dgm:prSet/>
      <dgm:spPr/>
      <dgm:t>
        <a:bodyPr/>
        <a:lstStyle/>
        <a:p>
          <a:endParaRPr lang="zh-TW" altLang="en-US"/>
        </a:p>
      </dgm:t>
    </dgm:pt>
    <dgm:pt modelId="{79A6E11A-5AED-4BC8-935A-89EBAF30301F}" type="sibTrans" cxnId="{288B8BE8-1C8D-4733-B0CA-01A6B844ED89}">
      <dgm:prSet/>
      <dgm:spPr/>
      <dgm:t>
        <a:bodyPr/>
        <a:lstStyle/>
        <a:p>
          <a:endParaRPr lang="zh-TW" altLang="en-US"/>
        </a:p>
      </dgm:t>
    </dgm:pt>
    <dgm:pt modelId="{B0874779-5A13-4299-8D3F-4C927DB9CC38}" type="pres">
      <dgm:prSet presAssocID="{9771BC22-99E0-4101-966C-9B078C0610CD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zh-TW" altLang="en-US"/>
        </a:p>
      </dgm:t>
    </dgm:pt>
    <dgm:pt modelId="{741141D6-D9A1-4969-B08B-1862EEDCBDB1}" type="pres">
      <dgm:prSet presAssocID="{21393968-FF13-4A31-BA1A-A02CC94EA29F}" presName="text1" presStyleCnt="0"/>
      <dgm:spPr/>
    </dgm:pt>
    <dgm:pt modelId="{25CE9DCD-3B28-48BB-8CC6-474FE36D5378}" type="pres">
      <dgm:prSet presAssocID="{21393968-FF13-4A31-BA1A-A02CC94EA29F}" presName="textRepeatNode" presStyleLbl="alignNode1" presStyleIdx="0" presStyleCnt="5" custLinFactNeighborX="1446" custLinFactNeighborY="-1706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983F05-8369-4F0C-AEB0-AB1794B9943B}" type="pres">
      <dgm:prSet presAssocID="{21393968-FF13-4A31-BA1A-A02CC94EA29F}" presName="textaccent1" presStyleCnt="0"/>
      <dgm:spPr/>
    </dgm:pt>
    <dgm:pt modelId="{9AB93694-88DC-4B04-94F1-262657C37639}" type="pres">
      <dgm:prSet presAssocID="{21393968-FF13-4A31-BA1A-A02CC94EA29F}" presName="accentRepeatNode" presStyleLbl="solidAlignAcc1" presStyleIdx="0" presStyleCnt="10" custLinFactY="-28932" custLinFactNeighborX="24792" custLinFactNeighborY="-100000"/>
      <dgm:spPr/>
    </dgm:pt>
    <dgm:pt modelId="{E7F6ECB8-628F-4831-806D-477D470304C6}" type="pres">
      <dgm:prSet presAssocID="{8088C595-2646-429C-9A63-73362D428D06}" presName="image1" presStyleCnt="0"/>
      <dgm:spPr/>
    </dgm:pt>
    <dgm:pt modelId="{25BC5505-1EF1-4459-AA0A-BF7343EBA02E}" type="pres">
      <dgm:prSet presAssocID="{8088C595-2646-429C-9A63-73362D428D06}" presName="imageRepeatNode" presStyleLbl="alignAcc1" presStyleIdx="0" presStyleCnt="5" custLinFactNeighborX="90393" custLinFactNeighborY="-73140"/>
      <dgm:spPr/>
      <dgm:t>
        <a:bodyPr/>
        <a:lstStyle/>
        <a:p>
          <a:endParaRPr lang="zh-TW" altLang="en-US"/>
        </a:p>
      </dgm:t>
    </dgm:pt>
    <dgm:pt modelId="{1775D0DB-A2BE-4877-983F-4322F1F712A2}" type="pres">
      <dgm:prSet presAssocID="{8088C595-2646-429C-9A63-73362D428D06}" presName="imageaccent1" presStyleCnt="0"/>
      <dgm:spPr/>
    </dgm:pt>
    <dgm:pt modelId="{16881231-7AE9-4C87-BD2A-989CC85F214B}" type="pres">
      <dgm:prSet presAssocID="{8088C595-2646-429C-9A63-73362D428D06}" presName="accentRepeatNode" presStyleLbl="solidAlignAcc1" presStyleIdx="1" presStyleCnt="10" custLinFactY="-28932" custLinFactNeighborX="24792" custLinFactNeighborY="-100000"/>
      <dgm:spPr/>
    </dgm:pt>
    <dgm:pt modelId="{1E040D4C-FF3F-4160-844B-237DADB4AE2A}" type="pres">
      <dgm:prSet presAssocID="{21270087-4174-4265-8B13-2906E61B551F}" presName="text2" presStyleCnt="0"/>
      <dgm:spPr/>
    </dgm:pt>
    <dgm:pt modelId="{5CD8FA76-8242-4C3C-A843-0737BB944713}" type="pres">
      <dgm:prSet presAssocID="{21270087-4174-4265-8B13-2906E61B551F}" presName="textRepeatNode" presStyleLbl="alignNode1" presStyleIdx="1" presStyleCnt="5" custLinFactNeighborX="2892" custLinFactNeighborY="-151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6297228-191E-443B-B450-1D5E05C7399B}" type="pres">
      <dgm:prSet presAssocID="{21270087-4174-4265-8B13-2906E61B551F}" presName="textaccent2" presStyleCnt="0"/>
      <dgm:spPr/>
    </dgm:pt>
    <dgm:pt modelId="{D8927B28-CDEE-403C-8796-599AE05F470E}" type="pres">
      <dgm:prSet presAssocID="{21270087-4174-4265-8B13-2906E61B551F}" presName="accentRepeatNode" presStyleLbl="solidAlignAcc1" presStyleIdx="2" presStyleCnt="10" custLinFactY="-28932" custLinFactNeighborX="24792" custLinFactNeighborY="-100000"/>
      <dgm:spPr/>
    </dgm:pt>
    <dgm:pt modelId="{96B5F37A-3B29-4DE8-BD8E-D98CBD73D5EA}" type="pres">
      <dgm:prSet presAssocID="{DAC1E630-3E59-4EC5-8EE9-2655310F9DD9}" presName="image2" presStyleCnt="0"/>
      <dgm:spPr/>
    </dgm:pt>
    <dgm:pt modelId="{77CBE1DB-E858-4F0B-B3D5-378EBDF7B868}" type="pres">
      <dgm:prSet presAssocID="{DAC1E630-3E59-4EC5-8EE9-2655310F9DD9}" presName="imageRepeatNode" presStyleLbl="alignAcc1" presStyleIdx="1" presStyleCnt="5" custLinFactNeighborX="4391" custLinFactNeighborY="-16853"/>
      <dgm:spPr/>
      <dgm:t>
        <a:bodyPr/>
        <a:lstStyle/>
        <a:p>
          <a:endParaRPr lang="zh-TW" altLang="en-US"/>
        </a:p>
      </dgm:t>
    </dgm:pt>
    <dgm:pt modelId="{8CB202CD-16AF-4D52-9DD4-55BD763FF971}" type="pres">
      <dgm:prSet presAssocID="{DAC1E630-3E59-4EC5-8EE9-2655310F9DD9}" presName="imageaccent2" presStyleCnt="0"/>
      <dgm:spPr/>
    </dgm:pt>
    <dgm:pt modelId="{80A1B62E-06AB-47A1-994F-36BEE53FB6CD}" type="pres">
      <dgm:prSet presAssocID="{DAC1E630-3E59-4EC5-8EE9-2655310F9DD9}" presName="accentRepeatNode" presStyleLbl="solidAlignAcc1" presStyleIdx="3" presStyleCnt="10" custLinFactY="-37119" custLinFactNeighborX="58406" custLinFactNeighborY="-100000"/>
      <dgm:spPr/>
    </dgm:pt>
    <dgm:pt modelId="{8BCD668B-5FFB-4C1D-902D-F0C0F9B8A07F}" type="pres">
      <dgm:prSet presAssocID="{AFD3B9A0-4579-4D8D-B840-F2247121BE7F}" presName="text3" presStyleCnt="0"/>
      <dgm:spPr/>
    </dgm:pt>
    <dgm:pt modelId="{1754DE4D-BE4E-4D82-A6E4-5CD053396B0A}" type="pres">
      <dgm:prSet presAssocID="{AFD3B9A0-4579-4D8D-B840-F2247121BE7F}" presName="textRepeatNode" presStyleLbl="alignNode1" presStyleIdx="2" presStyleCnt="5" custLinFactNeighborX="-83163" custLinFactNeighborY="3876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00C30CB-1114-4089-BD40-2ECA52D65FDC}" type="pres">
      <dgm:prSet presAssocID="{AFD3B9A0-4579-4D8D-B840-F2247121BE7F}" presName="textaccent3" presStyleCnt="0"/>
      <dgm:spPr/>
    </dgm:pt>
    <dgm:pt modelId="{09EEE641-130C-40AF-B81F-F39FF79E3ADB}" type="pres">
      <dgm:prSet presAssocID="{AFD3B9A0-4579-4D8D-B840-F2247121BE7F}" presName="accentRepeatNode" presStyleLbl="solidAlignAcc1" presStyleIdx="4" presStyleCnt="10" custLinFactY="-28932" custLinFactNeighborX="24792" custLinFactNeighborY="-100000"/>
      <dgm:spPr/>
    </dgm:pt>
    <dgm:pt modelId="{A3C08513-891E-44D0-8DAD-41008331BE14}" type="pres">
      <dgm:prSet presAssocID="{79A6E11A-5AED-4BC8-935A-89EBAF30301F}" presName="image3" presStyleCnt="0"/>
      <dgm:spPr/>
    </dgm:pt>
    <dgm:pt modelId="{48130858-A53B-4825-9CA2-2205FF684138}" type="pres">
      <dgm:prSet presAssocID="{79A6E11A-5AED-4BC8-935A-89EBAF30301F}" presName="imageRepeatNode" presStyleLbl="alignAcc1" presStyleIdx="2" presStyleCnt="5" custLinFactNeighborX="2892" custLinFactNeighborY="-15100"/>
      <dgm:spPr/>
      <dgm:t>
        <a:bodyPr/>
        <a:lstStyle/>
        <a:p>
          <a:endParaRPr lang="zh-TW" altLang="en-US"/>
        </a:p>
      </dgm:t>
    </dgm:pt>
    <dgm:pt modelId="{11F558B3-AFEB-4043-A081-F6030FBC910F}" type="pres">
      <dgm:prSet presAssocID="{79A6E11A-5AED-4BC8-935A-89EBAF30301F}" presName="imageaccent3" presStyleCnt="0"/>
      <dgm:spPr/>
    </dgm:pt>
    <dgm:pt modelId="{9CC85829-43DF-45C1-B269-9F18D84638DB}" type="pres">
      <dgm:prSet presAssocID="{79A6E11A-5AED-4BC8-935A-89EBAF30301F}" presName="accentRepeatNode" presStyleLbl="solidAlignAcc1" presStyleIdx="5" presStyleCnt="10" custLinFactY="-28932" custLinFactNeighborX="24792" custLinFactNeighborY="-100000"/>
      <dgm:spPr/>
    </dgm:pt>
    <dgm:pt modelId="{3A053CDA-2DE7-48C9-972B-316934CC0CD2}" type="pres">
      <dgm:prSet presAssocID="{94C4C8FB-45A3-4A80-B3A7-27297DA658CF}" presName="text4" presStyleCnt="0"/>
      <dgm:spPr/>
    </dgm:pt>
    <dgm:pt modelId="{AEF410DF-95F5-4D32-BD18-3A6EA287C813}" type="pres">
      <dgm:prSet presAssocID="{94C4C8FB-45A3-4A80-B3A7-27297DA658CF}" presName="textRepeatNode" presStyleLbl="alignNode1" presStyleIdx="3" presStyleCnt="5" custLinFactNeighborX="2892" custLinFactNeighborY="-151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50DEB5-367E-4A66-A0C6-22DAEFA7B93B}" type="pres">
      <dgm:prSet presAssocID="{94C4C8FB-45A3-4A80-B3A7-27297DA658CF}" presName="textaccent4" presStyleCnt="0"/>
      <dgm:spPr/>
    </dgm:pt>
    <dgm:pt modelId="{EFFEF679-7051-41D1-9ACE-4E39FF6CC0E7}" type="pres">
      <dgm:prSet presAssocID="{94C4C8FB-45A3-4A80-B3A7-27297DA658CF}" presName="accentRepeatNode" presStyleLbl="solidAlignAcc1" presStyleIdx="6" presStyleCnt="10" custLinFactY="-28932" custLinFactNeighborX="24792" custLinFactNeighborY="-100000"/>
      <dgm:spPr/>
      <dgm:t>
        <a:bodyPr/>
        <a:lstStyle/>
        <a:p>
          <a:endParaRPr lang="zh-TW" altLang="en-US"/>
        </a:p>
      </dgm:t>
    </dgm:pt>
    <dgm:pt modelId="{CBFAF3E3-C79F-43F8-863B-54EA10114D4A}" type="pres">
      <dgm:prSet presAssocID="{A0B5E65C-5242-4B8B-BDF3-376BE15AB814}" presName="image4" presStyleCnt="0"/>
      <dgm:spPr/>
    </dgm:pt>
    <dgm:pt modelId="{7900D786-77C6-4C2B-BDCA-08EF266ECC28}" type="pres">
      <dgm:prSet presAssocID="{A0B5E65C-5242-4B8B-BDF3-376BE15AB814}" presName="imageRepeatNode" presStyleLbl="alignAcc1" presStyleIdx="3" presStyleCnt="5" custLinFactNeighborX="2892" custLinFactNeighborY="-15100"/>
      <dgm:spPr/>
      <dgm:t>
        <a:bodyPr/>
        <a:lstStyle/>
        <a:p>
          <a:endParaRPr lang="zh-TW" altLang="en-US"/>
        </a:p>
      </dgm:t>
    </dgm:pt>
    <dgm:pt modelId="{386F792A-10EC-4C0E-8BF3-828ECCFD4911}" type="pres">
      <dgm:prSet presAssocID="{A0B5E65C-5242-4B8B-BDF3-376BE15AB814}" presName="imageaccent4" presStyleCnt="0"/>
      <dgm:spPr/>
    </dgm:pt>
    <dgm:pt modelId="{2C2A60AC-E31D-4F3D-99FA-D9770EEBCC7C}" type="pres">
      <dgm:prSet presAssocID="{A0B5E65C-5242-4B8B-BDF3-376BE15AB814}" presName="accentRepeatNode" presStyleLbl="solidAlignAcc1" presStyleIdx="7" presStyleCnt="10" custLinFactY="-28932" custLinFactNeighborX="24792" custLinFactNeighborY="-100000"/>
      <dgm:spPr/>
    </dgm:pt>
    <dgm:pt modelId="{70A66B1C-4406-48AD-8A1E-4E7D0C4CE5EA}" type="pres">
      <dgm:prSet presAssocID="{058B87B6-CB3E-4ECD-818A-9FD6BFA3694B}" presName="text5" presStyleCnt="0"/>
      <dgm:spPr/>
    </dgm:pt>
    <dgm:pt modelId="{3BAD34AF-61BF-4B16-A0FA-1575C5F5C759}" type="pres">
      <dgm:prSet presAssocID="{058B87B6-CB3E-4ECD-818A-9FD6BFA3694B}" presName="textRepeatNode" presStyleLbl="alignNode1" presStyleIdx="4" presStyleCnt="5" custLinFactNeighborX="2892" custLinFactNeighborY="-151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630DA7-4E91-4237-A540-BD2A6BE2F8C5}" type="pres">
      <dgm:prSet presAssocID="{058B87B6-CB3E-4ECD-818A-9FD6BFA3694B}" presName="textaccent5" presStyleCnt="0"/>
      <dgm:spPr/>
    </dgm:pt>
    <dgm:pt modelId="{890E6271-0D10-4C86-8E15-1516495A4997}" type="pres">
      <dgm:prSet presAssocID="{058B87B6-CB3E-4ECD-818A-9FD6BFA3694B}" presName="accentRepeatNode" presStyleLbl="solidAlignAcc1" presStyleIdx="8" presStyleCnt="10" custLinFactY="-28932" custLinFactNeighborX="24792" custLinFactNeighborY="-100000"/>
      <dgm:spPr/>
    </dgm:pt>
    <dgm:pt modelId="{3B99922B-ED40-4509-962C-D778C355C78E}" type="pres">
      <dgm:prSet presAssocID="{A4D6E698-77AE-4E31-BAE3-96730135A193}" presName="image5" presStyleCnt="0"/>
      <dgm:spPr/>
    </dgm:pt>
    <dgm:pt modelId="{32D8679D-2E82-41DC-B24E-8C94336188FE}" type="pres">
      <dgm:prSet presAssocID="{A4D6E698-77AE-4E31-BAE3-96730135A193}" presName="imageRepeatNode" presStyleLbl="alignAcc1" presStyleIdx="4" presStyleCnt="5" custLinFactNeighborX="2422" custLinFactNeighborY="-15332"/>
      <dgm:spPr/>
      <dgm:t>
        <a:bodyPr/>
        <a:lstStyle/>
        <a:p>
          <a:endParaRPr lang="zh-TW" altLang="en-US"/>
        </a:p>
      </dgm:t>
    </dgm:pt>
    <dgm:pt modelId="{89E9EDC7-97A5-4742-92A8-FB37CC992722}" type="pres">
      <dgm:prSet presAssocID="{A4D6E698-77AE-4E31-BAE3-96730135A193}" presName="imageaccent5" presStyleCnt="0"/>
      <dgm:spPr/>
    </dgm:pt>
    <dgm:pt modelId="{5E2F81F4-B8AE-4B90-9E92-11AF874B8908}" type="pres">
      <dgm:prSet presAssocID="{A4D6E698-77AE-4E31-BAE3-96730135A193}" presName="accentRepeatNode" presStyleLbl="solidAlignAcc1" presStyleIdx="9" presStyleCnt="10" custLinFactY="-28932" custLinFactNeighborX="24792" custLinFactNeighborY="-100000"/>
      <dgm:spPr/>
    </dgm:pt>
  </dgm:ptLst>
  <dgm:cxnLst>
    <dgm:cxn modelId="{288B8BE8-1C8D-4733-B0CA-01A6B844ED89}" srcId="{9771BC22-99E0-4101-966C-9B078C0610CD}" destId="{AFD3B9A0-4579-4D8D-B840-F2247121BE7F}" srcOrd="2" destOrd="0" parTransId="{BE856BCE-10D2-410B-B25B-9048C5A9D3E5}" sibTransId="{79A6E11A-5AED-4BC8-935A-89EBAF30301F}"/>
    <dgm:cxn modelId="{3F7DE693-DDCB-43D6-8B9F-C72115460E1C}" type="presOf" srcId="{AFD3B9A0-4579-4D8D-B840-F2247121BE7F}" destId="{1754DE4D-BE4E-4D82-A6E4-5CD053396B0A}" srcOrd="0" destOrd="0" presId="urn:microsoft.com/office/officeart/2008/layout/HexagonCluster"/>
    <dgm:cxn modelId="{5471F0B0-FBAB-4E88-8BEA-565B7A19674B}" type="presOf" srcId="{79A6E11A-5AED-4BC8-935A-89EBAF30301F}" destId="{48130858-A53B-4825-9CA2-2205FF684138}" srcOrd="0" destOrd="0" presId="urn:microsoft.com/office/officeart/2008/layout/HexagonCluster"/>
    <dgm:cxn modelId="{4E7EC0D0-26FC-4D35-8EB7-0C91481A7C7C}" srcId="{9771BC22-99E0-4101-966C-9B078C0610CD}" destId="{21270087-4174-4265-8B13-2906E61B551F}" srcOrd="1" destOrd="0" parTransId="{AFB14C35-7B34-4EAD-81B0-3BD341627B02}" sibTransId="{DAC1E630-3E59-4EC5-8EE9-2655310F9DD9}"/>
    <dgm:cxn modelId="{86297746-75EB-4CF0-84B6-98EE8DA7AD1F}" srcId="{9771BC22-99E0-4101-966C-9B078C0610CD}" destId="{94C4C8FB-45A3-4A80-B3A7-27297DA658CF}" srcOrd="3" destOrd="0" parTransId="{F84A2110-A02C-4DB5-BFA3-DAA7D6AD45C2}" sibTransId="{A0B5E65C-5242-4B8B-BDF3-376BE15AB814}"/>
    <dgm:cxn modelId="{F52F99B5-4B59-4163-A72F-F1428D99E588}" type="presOf" srcId="{058B87B6-CB3E-4ECD-818A-9FD6BFA3694B}" destId="{3BAD34AF-61BF-4B16-A0FA-1575C5F5C759}" srcOrd="0" destOrd="0" presId="urn:microsoft.com/office/officeart/2008/layout/HexagonCluster"/>
    <dgm:cxn modelId="{485F8859-4A82-4414-9954-85344FF40E24}" type="presOf" srcId="{94C4C8FB-45A3-4A80-B3A7-27297DA658CF}" destId="{AEF410DF-95F5-4D32-BD18-3A6EA287C813}" srcOrd="0" destOrd="0" presId="urn:microsoft.com/office/officeart/2008/layout/HexagonCluster"/>
    <dgm:cxn modelId="{B33D3FF8-9429-4E61-BA72-B714857D064C}" type="presOf" srcId="{21270087-4174-4265-8B13-2906E61B551F}" destId="{5CD8FA76-8242-4C3C-A843-0737BB944713}" srcOrd="0" destOrd="0" presId="urn:microsoft.com/office/officeart/2008/layout/HexagonCluster"/>
    <dgm:cxn modelId="{AFC21C66-2EEC-4BED-9699-1883AC734534}" type="presOf" srcId="{A0B5E65C-5242-4B8B-BDF3-376BE15AB814}" destId="{7900D786-77C6-4C2B-BDCA-08EF266ECC28}" srcOrd="0" destOrd="0" presId="urn:microsoft.com/office/officeart/2008/layout/HexagonCluster"/>
    <dgm:cxn modelId="{86D741BC-CF72-47CD-9146-BCFC575BD311}" type="presOf" srcId="{8088C595-2646-429C-9A63-73362D428D06}" destId="{25BC5505-1EF1-4459-AA0A-BF7343EBA02E}" srcOrd="0" destOrd="0" presId="urn:microsoft.com/office/officeart/2008/layout/HexagonCluster"/>
    <dgm:cxn modelId="{E79DADB1-94EE-46C9-83BC-9A3F664B6042}" type="presOf" srcId="{DAC1E630-3E59-4EC5-8EE9-2655310F9DD9}" destId="{77CBE1DB-E858-4F0B-B3D5-378EBDF7B868}" srcOrd="0" destOrd="0" presId="urn:microsoft.com/office/officeart/2008/layout/HexagonCluster"/>
    <dgm:cxn modelId="{A6C4ED10-B57F-45C0-B5AB-0CECAD919916}" type="presOf" srcId="{A4D6E698-77AE-4E31-BAE3-96730135A193}" destId="{32D8679D-2E82-41DC-B24E-8C94336188FE}" srcOrd="0" destOrd="0" presId="urn:microsoft.com/office/officeart/2008/layout/HexagonCluster"/>
    <dgm:cxn modelId="{E9021143-3157-4E9C-9BA8-270F36C1EC60}" srcId="{9771BC22-99E0-4101-966C-9B078C0610CD}" destId="{21393968-FF13-4A31-BA1A-A02CC94EA29F}" srcOrd="0" destOrd="0" parTransId="{8B9D51A4-0A37-40B4-AAB0-88BED48A4053}" sibTransId="{8088C595-2646-429C-9A63-73362D428D06}"/>
    <dgm:cxn modelId="{349C1E26-0D5D-42A8-AFAE-4E54BE18E75C}" type="presOf" srcId="{9771BC22-99E0-4101-966C-9B078C0610CD}" destId="{B0874779-5A13-4299-8D3F-4C927DB9CC38}" srcOrd="0" destOrd="0" presId="urn:microsoft.com/office/officeart/2008/layout/HexagonCluster"/>
    <dgm:cxn modelId="{80C99C5C-47BB-4CAE-A3B9-034D16FE469D}" srcId="{9771BC22-99E0-4101-966C-9B078C0610CD}" destId="{058B87B6-CB3E-4ECD-818A-9FD6BFA3694B}" srcOrd="4" destOrd="0" parTransId="{C4338F6F-8791-4673-A756-00533D30496C}" sibTransId="{A4D6E698-77AE-4E31-BAE3-96730135A193}"/>
    <dgm:cxn modelId="{86504ECE-C6CB-4507-B05C-8675E9C59F21}" type="presOf" srcId="{21393968-FF13-4A31-BA1A-A02CC94EA29F}" destId="{25CE9DCD-3B28-48BB-8CC6-474FE36D5378}" srcOrd="0" destOrd="0" presId="urn:microsoft.com/office/officeart/2008/layout/HexagonCluster"/>
    <dgm:cxn modelId="{56300C6A-1222-4F69-8157-0FE19C6C226A}" type="presParOf" srcId="{B0874779-5A13-4299-8D3F-4C927DB9CC38}" destId="{741141D6-D9A1-4969-B08B-1862EEDCBDB1}" srcOrd="0" destOrd="0" presId="urn:microsoft.com/office/officeart/2008/layout/HexagonCluster"/>
    <dgm:cxn modelId="{D4CA3E68-88D2-4D74-8CF4-BC8498348E10}" type="presParOf" srcId="{741141D6-D9A1-4969-B08B-1862EEDCBDB1}" destId="{25CE9DCD-3B28-48BB-8CC6-474FE36D5378}" srcOrd="0" destOrd="0" presId="urn:microsoft.com/office/officeart/2008/layout/HexagonCluster"/>
    <dgm:cxn modelId="{4F5B9B2F-BBED-4922-8596-5C0AA21A5F9C}" type="presParOf" srcId="{B0874779-5A13-4299-8D3F-4C927DB9CC38}" destId="{88983F05-8369-4F0C-AEB0-AB1794B9943B}" srcOrd="1" destOrd="0" presId="urn:microsoft.com/office/officeart/2008/layout/HexagonCluster"/>
    <dgm:cxn modelId="{EDAB39BC-F9F5-4C4F-B72C-2197405DCAF3}" type="presParOf" srcId="{88983F05-8369-4F0C-AEB0-AB1794B9943B}" destId="{9AB93694-88DC-4B04-94F1-262657C37639}" srcOrd="0" destOrd="0" presId="urn:microsoft.com/office/officeart/2008/layout/HexagonCluster"/>
    <dgm:cxn modelId="{E652C285-2660-4B0B-B432-924E29631FFF}" type="presParOf" srcId="{B0874779-5A13-4299-8D3F-4C927DB9CC38}" destId="{E7F6ECB8-628F-4831-806D-477D470304C6}" srcOrd="2" destOrd="0" presId="urn:microsoft.com/office/officeart/2008/layout/HexagonCluster"/>
    <dgm:cxn modelId="{C0755036-851F-419D-8377-4EAEB169387A}" type="presParOf" srcId="{E7F6ECB8-628F-4831-806D-477D470304C6}" destId="{25BC5505-1EF1-4459-AA0A-BF7343EBA02E}" srcOrd="0" destOrd="0" presId="urn:microsoft.com/office/officeart/2008/layout/HexagonCluster"/>
    <dgm:cxn modelId="{B6AF7E24-732F-4F37-8FE4-A5828ABE94DB}" type="presParOf" srcId="{B0874779-5A13-4299-8D3F-4C927DB9CC38}" destId="{1775D0DB-A2BE-4877-983F-4322F1F712A2}" srcOrd="3" destOrd="0" presId="urn:microsoft.com/office/officeart/2008/layout/HexagonCluster"/>
    <dgm:cxn modelId="{DA978E7A-96E0-4D72-A275-67760C53BF4E}" type="presParOf" srcId="{1775D0DB-A2BE-4877-983F-4322F1F712A2}" destId="{16881231-7AE9-4C87-BD2A-989CC85F214B}" srcOrd="0" destOrd="0" presId="urn:microsoft.com/office/officeart/2008/layout/HexagonCluster"/>
    <dgm:cxn modelId="{7DFF9A0E-0C8F-4A1E-AAD1-5CE553679E64}" type="presParOf" srcId="{B0874779-5A13-4299-8D3F-4C927DB9CC38}" destId="{1E040D4C-FF3F-4160-844B-237DADB4AE2A}" srcOrd="4" destOrd="0" presId="urn:microsoft.com/office/officeart/2008/layout/HexagonCluster"/>
    <dgm:cxn modelId="{B596AB27-C317-41F0-92D7-D45EF87DE4E0}" type="presParOf" srcId="{1E040D4C-FF3F-4160-844B-237DADB4AE2A}" destId="{5CD8FA76-8242-4C3C-A843-0737BB944713}" srcOrd="0" destOrd="0" presId="urn:microsoft.com/office/officeart/2008/layout/HexagonCluster"/>
    <dgm:cxn modelId="{395BC354-4058-4FA2-BF2B-EA8D42769174}" type="presParOf" srcId="{B0874779-5A13-4299-8D3F-4C927DB9CC38}" destId="{A6297228-191E-443B-B450-1D5E05C7399B}" srcOrd="5" destOrd="0" presId="urn:microsoft.com/office/officeart/2008/layout/HexagonCluster"/>
    <dgm:cxn modelId="{5EB1EC79-BF37-4AEF-A7DF-7F633590A071}" type="presParOf" srcId="{A6297228-191E-443B-B450-1D5E05C7399B}" destId="{D8927B28-CDEE-403C-8796-599AE05F470E}" srcOrd="0" destOrd="0" presId="urn:microsoft.com/office/officeart/2008/layout/HexagonCluster"/>
    <dgm:cxn modelId="{71523B7F-E678-4E8E-8EEE-06CF7ABAADDE}" type="presParOf" srcId="{B0874779-5A13-4299-8D3F-4C927DB9CC38}" destId="{96B5F37A-3B29-4DE8-BD8E-D98CBD73D5EA}" srcOrd="6" destOrd="0" presId="urn:microsoft.com/office/officeart/2008/layout/HexagonCluster"/>
    <dgm:cxn modelId="{557286D0-B30F-4B8D-B062-7CF9D923A312}" type="presParOf" srcId="{96B5F37A-3B29-4DE8-BD8E-D98CBD73D5EA}" destId="{77CBE1DB-E858-4F0B-B3D5-378EBDF7B868}" srcOrd="0" destOrd="0" presId="urn:microsoft.com/office/officeart/2008/layout/HexagonCluster"/>
    <dgm:cxn modelId="{D7104000-C8B2-4FE5-A45D-6CD8F6DC64A7}" type="presParOf" srcId="{B0874779-5A13-4299-8D3F-4C927DB9CC38}" destId="{8CB202CD-16AF-4D52-9DD4-55BD763FF971}" srcOrd="7" destOrd="0" presId="urn:microsoft.com/office/officeart/2008/layout/HexagonCluster"/>
    <dgm:cxn modelId="{AEACC67E-3E82-4300-B864-5009101D969F}" type="presParOf" srcId="{8CB202CD-16AF-4D52-9DD4-55BD763FF971}" destId="{80A1B62E-06AB-47A1-994F-36BEE53FB6CD}" srcOrd="0" destOrd="0" presId="urn:microsoft.com/office/officeart/2008/layout/HexagonCluster"/>
    <dgm:cxn modelId="{DBE34A9C-C209-403A-9021-6DABBD6B8FBB}" type="presParOf" srcId="{B0874779-5A13-4299-8D3F-4C927DB9CC38}" destId="{8BCD668B-5FFB-4C1D-902D-F0C0F9B8A07F}" srcOrd="8" destOrd="0" presId="urn:microsoft.com/office/officeart/2008/layout/HexagonCluster"/>
    <dgm:cxn modelId="{89DCB777-C51E-421C-89D0-7A87C47CDF54}" type="presParOf" srcId="{8BCD668B-5FFB-4C1D-902D-F0C0F9B8A07F}" destId="{1754DE4D-BE4E-4D82-A6E4-5CD053396B0A}" srcOrd="0" destOrd="0" presId="urn:microsoft.com/office/officeart/2008/layout/HexagonCluster"/>
    <dgm:cxn modelId="{CC4EE0B7-DEAA-4CCB-9A51-4492BF7B204F}" type="presParOf" srcId="{B0874779-5A13-4299-8D3F-4C927DB9CC38}" destId="{D00C30CB-1114-4089-BD40-2ECA52D65FDC}" srcOrd="9" destOrd="0" presId="urn:microsoft.com/office/officeart/2008/layout/HexagonCluster"/>
    <dgm:cxn modelId="{3AB0D022-A2AE-45C2-8AD5-A55EC8A1D42B}" type="presParOf" srcId="{D00C30CB-1114-4089-BD40-2ECA52D65FDC}" destId="{09EEE641-130C-40AF-B81F-F39FF79E3ADB}" srcOrd="0" destOrd="0" presId="urn:microsoft.com/office/officeart/2008/layout/HexagonCluster"/>
    <dgm:cxn modelId="{8F859284-80D6-47B2-B37D-5A618DB7D95C}" type="presParOf" srcId="{B0874779-5A13-4299-8D3F-4C927DB9CC38}" destId="{A3C08513-891E-44D0-8DAD-41008331BE14}" srcOrd="10" destOrd="0" presId="urn:microsoft.com/office/officeart/2008/layout/HexagonCluster"/>
    <dgm:cxn modelId="{982F36D4-A599-4DB5-BD00-3186341E52E2}" type="presParOf" srcId="{A3C08513-891E-44D0-8DAD-41008331BE14}" destId="{48130858-A53B-4825-9CA2-2205FF684138}" srcOrd="0" destOrd="0" presId="urn:microsoft.com/office/officeart/2008/layout/HexagonCluster"/>
    <dgm:cxn modelId="{22DEF498-B294-4BDF-81FE-C8815B424FF0}" type="presParOf" srcId="{B0874779-5A13-4299-8D3F-4C927DB9CC38}" destId="{11F558B3-AFEB-4043-A081-F6030FBC910F}" srcOrd="11" destOrd="0" presId="urn:microsoft.com/office/officeart/2008/layout/HexagonCluster"/>
    <dgm:cxn modelId="{5030E176-7393-4A08-A0A4-F3A99E6F8C9B}" type="presParOf" srcId="{11F558B3-AFEB-4043-A081-F6030FBC910F}" destId="{9CC85829-43DF-45C1-B269-9F18D84638DB}" srcOrd="0" destOrd="0" presId="urn:microsoft.com/office/officeart/2008/layout/HexagonCluster"/>
    <dgm:cxn modelId="{6862E6CB-E714-4300-9972-E295BA4A00E8}" type="presParOf" srcId="{B0874779-5A13-4299-8D3F-4C927DB9CC38}" destId="{3A053CDA-2DE7-48C9-972B-316934CC0CD2}" srcOrd="12" destOrd="0" presId="urn:microsoft.com/office/officeart/2008/layout/HexagonCluster"/>
    <dgm:cxn modelId="{E99440F8-C040-4DF3-B0A2-683511EF3F04}" type="presParOf" srcId="{3A053CDA-2DE7-48C9-972B-316934CC0CD2}" destId="{AEF410DF-95F5-4D32-BD18-3A6EA287C813}" srcOrd="0" destOrd="0" presId="urn:microsoft.com/office/officeart/2008/layout/HexagonCluster"/>
    <dgm:cxn modelId="{781983D9-EAC4-4D37-8666-F06EF462C7B0}" type="presParOf" srcId="{B0874779-5A13-4299-8D3F-4C927DB9CC38}" destId="{C750DEB5-367E-4A66-A0C6-22DAEFA7B93B}" srcOrd="13" destOrd="0" presId="urn:microsoft.com/office/officeart/2008/layout/HexagonCluster"/>
    <dgm:cxn modelId="{8FE652A3-487A-405A-B8AF-9723F4667DBD}" type="presParOf" srcId="{C750DEB5-367E-4A66-A0C6-22DAEFA7B93B}" destId="{EFFEF679-7051-41D1-9ACE-4E39FF6CC0E7}" srcOrd="0" destOrd="0" presId="urn:microsoft.com/office/officeart/2008/layout/HexagonCluster"/>
    <dgm:cxn modelId="{B702E22B-E60E-43C5-A5A0-72AFF9A2BB12}" type="presParOf" srcId="{B0874779-5A13-4299-8D3F-4C927DB9CC38}" destId="{CBFAF3E3-C79F-43F8-863B-54EA10114D4A}" srcOrd="14" destOrd="0" presId="urn:microsoft.com/office/officeart/2008/layout/HexagonCluster"/>
    <dgm:cxn modelId="{B1A4FF06-9B4D-42E7-B8EF-6D451F92E58E}" type="presParOf" srcId="{CBFAF3E3-C79F-43F8-863B-54EA10114D4A}" destId="{7900D786-77C6-4C2B-BDCA-08EF266ECC28}" srcOrd="0" destOrd="0" presId="urn:microsoft.com/office/officeart/2008/layout/HexagonCluster"/>
    <dgm:cxn modelId="{9164343F-A554-4EF0-9671-BD00CE302BC1}" type="presParOf" srcId="{B0874779-5A13-4299-8D3F-4C927DB9CC38}" destId="{386F792A-10EC-4C0E-8BF3-828ECCFD4911}" srcOrd="15" destOrd="0" presId="urn:microsoft.com/office/officeart/2008/layout/HexagonCluster"/>
    <dgm:cxn modelId="{C65A5144-D6CF-469D-846F-3D4ADCD01273}" type="presParOf" srcId="{386F792A-10EC-4C0E-8BF3-828ECCFD4911}" destId="{2C2A60AC-E31D-4F3D-99FA-D9770EEBCC7C}" srcOrd="0" destOrd="0" presId="urn:microsoft.com/office/officeart/2008/layout/HexagonCluster"/>
    <dgm:cxn modelId="{E1BA6B19-D9F7-470D-87F4-3AF3266FF841}" type="presParOf" srcId="{B0874779-5A13-4299-8D3F-4C927DB9CC38}" destId="{70A66B1C-4406-48AD-8A1E-4E7D0C4CE5EA}" srcOrd="16" destOrd="0" presId="urn:microsoft.com/office/officeart/2008/layout/HexagonCluster"/>
    <dgm:cxn modelId="{136327DD-637B-4B72-B352-58CE057F40DE}" type="presParOf" srcId="{70A66B1C-4406-48AD-8A1E-4E7D0C4CE5EA}" destId="{3BAD34AF-61BF-4B16-A0FA-1575C5F5C759}" srcOrd="0" destOrd="0" presId="urn:microsoft.com/office/officeart/2008/layout/HexagonCluster"/>
    <dgm:cxn modelId="{ADE0E361-3571-43F6-9745-BE532212B536}" type="presParOf" srcId="{B0874779-5A13-4299-8D3F-4C927DB9CC38}" destId="{F5630DA7-4E91-4237-A540-BD2A6BE2F8C5}" srcOrd="17" destOrd="0" presId="urn:microsoft.com/office/officeart/2008/layout/HexagonCluster"/>
    <dgm:cxn modelId="{B50FC30C-EC5F-4A47-8DCA-598B300E85DD}" type="presParOf" srcId="{F5630DA7-4E91-4237-A540-BD2A6BE2F8C5}" destId="{890E6271-0D10-4C86-8E15-1516495A4997}" srcOrd="0" destOrd="0" presId="urn:microsoft.com/office/officeart/2008/layout/HexagonCluster"/>
    <dgm:cxn modelId="{CC493E88-1B7F-4BD2-B944-E86C1D050923}" type="presParOf" srcId="{B0874779-5A13-4299-8D3F-4C927DB9CC38}" destId="{3B99922B-ED40-4509-962C-D778C355C78E}" srcOrd="18" destOrd="0" presId="urn:microsoft.com/office/officeart/2008/layout/HexagonCluster"/>
    <dgm:cxn modelId="{08B56C07-4E80-45C5-AA5A-9E44FD3F840E}" type="presParOf" srcId="{3B99922B-ED40-4509-962C-D778C355C78E}" destId="{32D8679D-2E82-41DC-B24E-8C94336188FE}" srcOrd="0" destOrd="0" presId="urn:microsoft.com/office/officeart/2008/layout/HexagonCluster"/>
    <dgm:cxn modelId="{A0287999-5F3B-43C3-878C-1E9D98F13DE3}" type="presParOf" srcId="{B0874779-5A13-4299-8D3F-4C927DB9CC38}" destId="{89E9EDC7-97A5-4742-92A8-FB37CC992722}" srcOrd="19" destOrd="0" presId="urn:microsoft.com/office/officeart/2008/layout/HexagonCluster"/>
    <dgm:cxn modelId="{7FCD8CD3-7238-44DD-9CA0-20BAEA53A4C2}" type="presParOf" srcId="{89E9EDC7-97A5-4742-92A8-FB37CC992722}" destId="{5E2F81F4-B8AE-4B90-9E92-11AF874B8908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A04A0A8-4D3D-4C27-BAAF-01B7939778DA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zh-TW" altLang="en-US"/>
        </a:p>
      </dgm:t>
    </dgm:pt>
    <dgm:pt modelId="{8847C0B2-386E-4F9B-925C-3D28D9D1C81E}">
      <dgm:prSet phldrT="[文字]"/>
      <dgm:spPr/>
      <dgm:t>
        <a:bodyPr/>
        <a:lstStyle/>
        <a:p>
          <a:r>
            <a:rPr lang="zh-TW" altLang="en-US" dirty="0" smtClean="0"/>
            <a:t>遊戲</a:t>
          </a:r>
          <a:endParaRPr lang="zh-TW" altLang="en-US" dirty="0"/>
        </a:p>
      </dgm:t>
    </dgm:pt>
    <dgm:pt modelId="{5FBD8EE8-2193-4471-872E-83972409C7A2}" type="parTrans" cxnId="{58D0C4F3-36E2-41AD-8806-ACE12111A545}">
      <dgm:prSet/>
      <dgm:spPr/>
      <dgm:t>
        <a:bodyPr/>
        <a:lstStyle/>
        <a:p>
          <a:endParaRPr lang="zh-TW" altLang="en-US"/>
        </a:p>
      </dgm:t>
    </dgm:pt>
    <dgm:pt modelId="{E08B1E17-D767-4B4C-8C43-BB3FAAB42CCD}" type="sibTrans" cxnId="{58D0C4F3-36E2-41AD-8806-ACE12111A545}">
      <dgm:prSet/>
      <dgm:spPr/>
      <dgm:t>
        <a:bodyPr/>
        <a:lstStyle/>
        <a:p>
          <a:endParaRPr lang="zh-TW" altLang="en-US"/>
        </a:p>
      </dgm:t>
    </dgm:pt>
    <dgm:pt modelId="{ACF44417-2D43-4133-9847-F4F80589E0AD}">
      <dgm:prSet phldrT="[文字]"/>
      <dgm:spPr/>
      <dgm:t>
        <a:bodyPr/>
        <a:lstStyle/>
        <a:p>
          <a:r>
            <a:rPr lang="zh-TW" altLang="en-US" dirty="0" smtClean="0"/>
            <a:t>探索</a:t>
          </a:r>
          <a:endParaRPr lang="zh-TW" altLang="en-US" dirty="0"/>
        </a:p>
      </dgm:t>
    </dgm:pt>
    <dgm:pt modelId="{E485CCB7-A306-40D4-8797-7ABAD81E7329}" type="parTrans" cxnId="{99DA90DC-02C0-4781-AD76-1BD3ECD3D1B6}">
      <dgm:prSet/>
      <dgm:spPr/>
      <dgm:t>
        <a:bodyPr/>
        <a:lstStyle/>
        <a:p>
          <a:endParaRPr lang="zh-TW" altLang="en-US"/>
        </a:p>
      </dgm:t>
    </dgm:pt>
    <dgm:pt modelId="{C43FDC00-4B55-4965-AEAE-BF3D5C39BE53}" type="sibTrans" cxnId="{99DA90DC-02C0-4781-AD76-1BD3ECD3D1B6}">
      <dgm:prSet/>
      <dgm:spPr/>
      <dgm:t>
        <a:bodyPr/>
        <a:lstStyle/>
        <a:p>
          <a:endParaRPr lang="zh-TW" altLang="en-US"/>
        </a:p>
      </dgm:t>
    </dgm:pt>
    <dgm:pt modelId="{9C5A6673-58BE-400A-BB87-4B4F22400DCE}">
      <dgm:prSet phldrT="[文字]"/>
      <dgm:spPr/>
      <dgm:t>
        <a:bodyPr/>
        <a:lstStyle/>
        <a:p>
          <a:r>
            <a:rPr lang="zh-TW" altLang="en-US" dirty="0" smtClean="0"/>
            <a:t>體驗</a:t>
          </a:r>
          <a:endParaRPr lang="zh-TW" altLang="en-US" dirty="0"/>
        </a:p>
      </dgm:t>
    </dgm:pt>
    <dgm:pt modelId="{C8B493A7-B8DB-4FAC-8A53-24209B6D8D0A}" type="parTrans" cxnId="{633AEFCC-9C14-41BF-A3B3-25FBF00544AB}">
      <dgm:prSet/>
      <dgm:spPr/>
      <dgm:t>
        <a:bodyPr/>
        <a:lstStyle/>
        <a:p>
          <a:endParaRPr lang="zh-TW" altLang="en-US"/>
        </a:p>
      </dgm:t>
    </dgm:pt>
    <dgm:pt modelId="{7DFD0067-0656-4C52-A688-D5DC856B4864}" type="sibTrans" cxnId="{633AEFCC-9C14-41BF-A3B3-25FBF00544AB}">
      <dgm:prSet/>
      <dgm:spPr/>
      <dgm:t>
        <a:bodyPr/>
        <a:lstStyle/>
        <a:p>
          <a:endParaRPr lang="zh-TW" altLang="en-US"/>
        </a:p>
      </dgm:t>
    </dgm:pt>
    <dgm:pt modelId="{9C6A8350-2265-4AB7-A4B5-1C9039BC39A4}">
      <dgm:prSet phldrT="[文字]"/>
      <dgm:spPr/>
      <dgm:t>
        <a:bodyPr/>
        <a:lstStyle/>
        <a:p>
          <a:r>
            <a:rPr lang="zh-TW" altLang="en-US" dirty="0" smtClean="0"/>
            <a:t>觀察</a:t>
          </a:r>
          <a:endParaRPr lang="zh-TW" altLang="en-US" dirty="0"/>
        </a:p>
      </dgm:t>
    </dgm:pt>
    <dgm:pt modelId="{C85F3073-47E5-43B1-97F2-F4D788784213}" type="parTrans" cxnId="{540276DF-70BA-466B-9207-CD16142A1623}">
      <dgm:prSet/>
      <dgm:spPr/>
      <dgm:t>
        <a:bodyPr/>
        <a:lstStyle/>
        <a:p>
          <a:endParaRPr lang="zh-TW" altLang="en-US"/>
        </a:p>
      </dgm:t>
    </dgm:pt>
    <dgm:pt modelId="{3A2BB58E-346A-4832-BBDB-2CDF44D77EC3}" type="sibTrans" cxnId="{540276DF-70BA-466B-9207-CD16142A1623}">
      <dgm:prSet/>
      <dgm:spPr/>
      <dgm:t>
        <a:bodyPr/>
        <a:lstStyle/>
        <a:p>
          <a:endParaRPr lang="zh-TW" altLang="en-US"/>
        </a:p>
      </dgm:t>
    </dgm:pt>
    <dgm:pt modelId="{3EB13F71-A509-4D7A-9877-8464BDF2D148}">
      <dgm:prSet phldrT="[文字]"/>
      <dgm:spPr/>
      <dgm:t>
        <a:bodyPr/>
        <a:lstStyle/>
        <a:p>
          <a:r>
            <a:rPr lang="zh-TW" altLang="en-US" dirty="0" smtClean="0"/>
            <a:t>操作</a:t>
          </a:r>
          <a:endParaRPr lang="zh-TW" altLang="en-US" dirty="0"/>
        </a:p>
      </dgm:t>
    </dgm:pt>
    <dgm:pt modelId="{837F2367-17F9-4873-BBF6-028CBE551C68}" type="parTrans" cxnId="{B6670DDD-B84C-46F4-891C-820E4B35DC2F}">
      <dgm:prSet/>
      <dgm:spPr/>
      <dgm:t>
        <a:bodyPr/>
        <a:lstStyle/>
        <a:p>
          <a:endParaRPr lang="zh-TW" altLang="en-US"/>
        </a:p>
      </dgm:t>
    </dgm:pt>
    <dgm:pt modelId="{004398CA-34CD-4753-BE87-BDD8CE14E100}" type="sibTrans" cxnId="{B6670DDD-B84C-46F4-891C-820E4B35DC2F}">
      <dgm:prSet/>
      <dgm:spPr/>
      <dgm:t>
        <a:bodyPr/>
        <a:lstStyle/>
        <a:p>
          <a:endParaRPr lang="zh-TW" altLang="en-US"/>
        </a:p>
      </dgm:t>
    </dgm:pt>
    <dgm:pt modelId="{19E6C89F-A76C-4C46-A4F3-E69CAF1BEC3E}">
      <dgm:prSet phldrT="[文字]"/>
      <dgm:spPr/>
      <dgm:t>
        <a:bodyPr/>
        <a:lstStyle/>
        <a:p>
          <a:r>
            <a:rPr lang="zh-TW" altLang="en-US" dirty="0" smtClean="0"/>
            <a:t>創作</a:t>
          </a:r>
          <a:endParaRPr lang="zh-TW" altLang="en-US" dirty="0"/>
        </a:p>
      </dgm:t>
    </dgm:pt>
    <dgm:pt modelId="{984EE1F9-693F-40A8-A9EA-8D46119BB791}" type="parTrans" cxnId="{8ED8C434-B514-4935-92CA-EEF394ABE58A}">
      <dgm:prSet/>
      <dgm:spPr/>
      <dgm:t>
        <a:bodyPr/>
        <a:lstStyle/>
        <a:p>
          <a:endParaRPr lang="zh-TW" altLang="en-US"/>
        </a:p>
      </dgm:t>
    </dgm:pt>
    <dgm:pt modelId="{D837B6A1-0185-4E24-976E-4A7EF7E8695B}" type="sibTrans" cxnId="{8ED8C434-B514-4935-92CA-EEF394ABE58A}">
      <dgm:prSet/>
      <dgm:spPr/>
      <dgm:t>
        <a:bodyPr/>
        <a:lstStyle/>
        <a:p>
          <a:endParaRPr lang="zh-TW" altLang="en-US"/>
        </a:p>
      </dgm:t>
    </dgm:pt>
    <dgm:pt modelId="{984F49CE-9155-425D-A3F8-FD531A33420A}" type="pres">
      <dgm:prSet presAssocID="{5A04A0A8-4D3D-4C27-BAAF-01B7939778DA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0A1067A8-D178-4832-B9A1-C8419A9DC130}" type="pres">
      <dgm:prSet presAssocID="{8847C0B2-386E-4F9B-925C-3D28D9D1C81E}" presName="composite" presStyleCnt="0"/>
      <dgm:spPr/>
      <dgm:t>
        <a:bodyPr/>
        <a:lstStyle/>
        <a:p>
          <a:endParaRPr lang="zh-TW" altLang="en-US"/>
        </a:p>
      </dgm:t>
    </dgm:pt>
    <dgm:pt modelId="{896614FE-3D62-4FC1-99E1-34B6A23646CF}" type="pres">
      <dgm:prSet presAssocID="{8847C0B2-386E-4F9B-925C-3D28D9D1C81E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8CF16EF-E64F-4452-B27C-C54CB55E3C96}" type="pres">
      <dgm:prSet presAssocID="{8847C0B2-386E-4F9B-925C-3D28D9D1C81E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C4C20B2-74CA-402C-8AA6-714A3EADFD05}" type="pres">
      <dgm:prSet presAssocID="{8847C0B2-386E-4F9B-925C-3D28D9D1C81E}" presName="BalanceSpacing" presStyleCnt="0"/>
      <dgm:spPr/>
      <dgm:t>
        <a:bodyPr/>
        <a:lstStyle/>
        <a:p>
          <a:endParaRPr lang="zh-TW" altLang="en-US"/>
        </a:p>
      </dgm:t>
    </dgm:pt>
    <dgm:pt modelId="{09C99D34-9772-4AB4-9D19-C7596BF6FD48}" type="pres">
      <dgm:prSet presAssocID="{8847C0B2-386E-4F9B-925C-3D28D9D1C81E}" presName="BalanceSpacing1" presStyleCnt="0"/>
      <dgm:spPr/>
      <dgm:t>
        <a:bodyPr/>
        <a:lstStyle/>
        <a:p>
          <a:endParaRPr lang="zh-TW" altLang="en-US"/>
        </a:p>
      </dgm:t>
    </dgm:pt>
    <dgm:pt modelId="{F5157F3C-F538-4F57-88E4-8035667E8072}" type="pres">
      <dgm:prSet presAssocID="{E08B1E17-D767-4B4C-8C43-BB3FAAB42CCD}" presName="Accent1Text" presStyleLbl="node1" presStyleIdx="1" presStyleCnt="6"/>
      <dgm:spPr/>
      <dgm:t>
        <a:bodyPr/>
        <a:lstStyle/>
        <a:p>
          <a:endParaRPr lang="zh-TW" altLang="en-US"/>
        </a:p>
      </dgm:t>
    </dgm:pt>
    <dgm:pt modelId="{B4661F81-ED6E-44BD-8E3D-A22B15764BE2}" type="pres">
      <dgm:prSet presAssocID="{E08B1E17-D767-4B4C-8C43-BB3FAAB42CCD}" presName="spaceBetweenRectangles" presStyleCnt="0"/>
      <dgm:spPr/>
      <dgm:t>
        <a:bodyPr/>
        <a:lstStyle/>
        <a:p>
          <a:endParaRPr lang="zh-TW" altLang="en-US"/>
        </a:p>
      </dgm:t>
    </dgm:pt>
    <dgm:pt modelId="{0A146FC2-9F7D-4FC5-8F87-065E7E426B0E}" type="pres">
      <dgm:prSet presAssocID="{9C5A6673-58BE-400A-BB87-4B4F22400DCE}" presName="composite" presStyleCnt="0"/>
      <dgm:spPr/>
      <dgm:t>
        <a:bodyPr/>
        <a:lstStyle/>
        <a:p>
          <a:endParaRPr lang="zh-TW" altLang="en-US"/>
        </a:p>
      </dgm:t>
    </dgm:pt>
    <dgm:pt modelId="{898F3027-CFB5-4875-B359-6D95016D0511}" type="pres">
      <dgm:prSet presAssocID="{9C5A6673-58BE-400A-BB87-4B4F22400DCE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524336-EDE3-4EFE-A307-3576C2235D1E}" type="pres">
      <dgm:prSet presAssocID="{9C5A6673-58BE-400A-BB87-4B4F22400DCE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C72CA7-15DD-44F5-9F17-B0822396DA7B}" type="pres">
      <dgm:prSet presAssocID="{9C5A6673-58BE-400A-BB87-4B4F22400DCE}" presName="BalanceSpacing" presStyleCnt="0"/>
      <dgm:spPr/>
      <dgm:t>
        <a:bodyPr/>
        <a:lstStyle/>
        <a:p>
          <a:endParaRPr lang="zh-TW" altLang="en-US"/>
        </a:p>
      </dgm:t>
    </dgm:pt>
    <dgm:pt modelId="{5AB85304-7903-4EA4-B5F9-563D31B3EE1A}" type="pres">
      <dgm:prSet presAssocID="{9C5A6673-58BE-400A-BB87-4B4F22400DCE}" presName="BalanceSpacing1" presStyleCnt="0"/>
      <dgm:spPr/>
      <dgm:t>
        <a:bodyPr/>
        <a:lstStyle/>
        <a:p>
          <a:endParaRPr lang="zh-TW" altLang="en-US"/>
        </a:p>
      </dgm:t>
    </dgm:pt>
    <dgm:pt modelId="{26A5B24C-AB31-4BD7-BF60-07D49136D28A}" type="pres">
      <dgm:prSet presAssocID="{7DFD0067-0656-4C52-A688-D5DC856B4864}" presName="Accent1Text" presStyleLbl="node1" presStyleIdx="3" presStyleCnt="6"/>
      <dgm:spPr/>
      <dgm:t>
        <a:bodyPr/>
        <a:lstStyle/>
        <a:p>
          <a:endParaRPr lang="zh-TW" altLang="en-US"/>
        </a:p>
      </dgm:t>
    </dgm:pt>
    <dgm:pt modelId="{9C2C0833-7307-4A87-B3ED-3676C4D73F06}" type="pres">
      <dgm:prSet presAssocID="{7DFD0067-0656-4C52-A688-D5DC856B4864}" presName="spaceBetweenRectangles" presStyleCnt="0"/>
      <dgm:spPr/>
      <dgm:t>
        <a:bodyPr/>
        <a:lstStyle/>
        <a:p>
          <a:endParaRPr lang="zh-TW" altLang="en-US"/>
        </a:p>
      </dgm:t>
    </dgm:pt>
    <dgm:pt modelId="{22D34CE2-5B86-4BD0-855B-D471E66CF845}" type="pres">
      <dgm:prSet presAssocID="{3EB13F71-A509-4D7A-9877-8464BDF2D148}" presName="composite" presStyleCnt="0"/>
      <dgm:spPr/>
      <dgm:t>
        <a:bodyPr/>
        <a:lstStyle/>
        <a:p>
          <a:endParaRPr lang="zh-TW" altLang="en-US"/>
        </a:p>
      </dgm:t>
    </dgm:pt>
    <dgm:pt modelId="{87422EED-9DEA-4F85-BA25-BAD16EED4B0B}" type="pres">
      <dgm:prSet presAssocID="{3EB13F71-A509-4D7A-9877-8464BDF2D148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E22395-8F88-4F98-B93D-91B915F0EBC7}" type="pres">
      <dgm:prSet presAssocID="{3EB13F71-A509-4D7A-9877-8464BDF2D148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AC2C26-BE83-4AAC-A5E1-5FBF59FED243}" type="pres">
      <dgm:prSet presAssocID="{3EB13F71-A509-4D7A-9877-8464BDF2D148}" presName="BalanceSpacing" presStyleCnt="0"/>
      <dgm:spPr/>
      <dgm:t>
        <a:bodyPr/>
        <a:lstStyle/>
        <a:p>
          <a:endParaRPr lang="zh-TW" altLang="en-US"/>
        </a:p>
      </dgm:t>
    </dgm:pt>
    <dgm:pt modelId="{CF70109C-81EC-4FED-8BCD-AC88D59CBD67}" type="pres">
      <dgm:prSet presAssocID="{3EB13F71-A509-4D7A-9877-8464BDF2D148}" presName="BalanceSpacing1" presStyleCnt="0"/>
      <dgm:spPr/>
      <dgm:t>
        <a:bodyPr/>
        <a:lstStyle/>
        <a:p>
          <a:endParaRPr lang="zh-TW" altLang="en-US"/>
        </a:p>
      </dgm:t>
    </dgm:pt>
    <dgm:pt modelId="{39DEB549-0DA7-4A4F-B6B7-77DB6D001D94}" type="pres">
      <dgm:prSet presAssocID="{004398CA-34CD-4753-BE87-BDD8CE14E100}" presName="Accent1Text" presStyleLbl="node1" presStyleIdx="5" presStyleCnt="6"/>
      <dgm:spPr/>
      <dgm:t>
        <a:bodyPr/>
        <a:lstStyle/>
        <a:p>
          <a:endParaRPr lang="zh-TW" altLang="en-US"/>
        </a:p>
      </dgm:t>
    </dgm:pt>
  </dgm:ptLst>
  <dgm:cxnLst>
    <dgm:cxn modelId="{99DA90DC-02C0-4781-AD76-1BD3ECD3D1B6}" srcId="{8847C0B2-386E-4F9B-925C-3D28D9D1C81E}" destId="{ACF44417-2D43-4133-9847-F4F80589E0AD}" srcOrd="0" destOrd="0" parTransId="{E485CCB7-A306-40D4-8797-7ABAD81E7329}" sibTransId="{C43FDC00-4B55-4965-AEAE-BF3D5C39BE53}"/>
    <dgm:cxn modelId="{540276DF-70BA-466B-9207-CD16142A1623}" srcId="{9C5A6673-58BE-400A-BB87-4B4F22400DCE}" destId="{9C6A8350-2265-4AB7-A4B5-1C9039BC39A4}" srcOrd="0" destOrd="0" parTransId="{C85F3073-47E5-43B1-97F2-F4D788784213}" sibTransId="{3A2BB58E-346A-4832-BBDB-2CDF44D77EC3}"/>
    <dgm:cxn modelId="{B6670DDD-B84C-46F4-891C-820E4B35DC2F}" srcId="{5A04A0A8-4D3D-4C27-BAAF-01B7939778DA}" destId="{3EB13F71-A509-4D7A-9877-8464BDF2D148}" srcOrd="2" destOrd="0" parTransId="{837F2367-17F9-4873-BBF6-028CBE551C68}" sibTransId="{004398CA-34CD-4753-BE87-BDD8CE14E100}"/>
    <dgm:cxn modelId="{F0A0D01F-8995-4373-97CB-F762A46C7796}" type="presOf" srcId="{9C5A6673-58BE-400A-BB87-4B4F22400DCE}" destId="{898F3027-CFB5-4875-B359-6D95016D0511}" srcOrd="0" destOrd="0" presId="urn:microsoft.com/office/officeart/2008/layout/AlternatingHexagons"/>
    <dgm:cxn modelId="{EDA3DFCB-38D8-4549-B803-2EB157B539A2}" type="presOf" srcId="{E08B1E17-D767-4B4C-8C43-BB3FAAB42CCD}" destId="{F5157F3C-F538-4F57-88E4-8035667E8072}" srcOrd="0" destOrd="0" presId="urn:microsoft.com/office/officeart/2008/layout/AlternatingHexagons"/>
    <dgm:cxn modelId="{F370558C-AD32-4865-AA0A-1ADE49C5C227}" type="presOf" srcId="{004398CA-34CD-4753-BE87-BDD8CE14E100}" destId="{39DEB549-0DA7-4A4F-B6B7-77DB6D001D94}" srcOrd="0" destOrd="0" presId="urn:microsoft.com/office/officeart/2008/layout/AlternatingHexagons"/>
    <dgm:cxn modelId="{BEA51265-B63A-4EEB-82F2-305814292A6B}" type="presOf" srcId="{ACF44417-2D43-4133-9847-F4F80589E0AD}" destId="{78CF16EF-E64F-4452-B27C-C54CB55E3C96}" srcOrd="0" destOrd="0" presId="urn:microsoft.com/office/officeart/2008/layout/AlternatingHexagons"/>
    <dgm:cxn modelId="{58D0C4F3-36E2-41AD-8806-ACE12111A545}" srcId="{5A04A0A8-4D3D-4C27-BAAF-01B7939778DA}" destId="{8847C0B2-386E-4F9B-925C-3D28D9D1C81E}" srcOrd="0" destOrd="0" parTransId="{5FBD8EE8-2193-4471-872E-83972409C7A2}" sibTransId="{E08B1E17-D767-4B4C-8C43-BB3FAAB42CCD}"/>
    <dgm:cxn modelId="{11670FA5-76D6-4B10-8846-0894072E5D0B}" type="presOf" srcId="{5A04A0A8-4D3D-4C27-BAAF-01B7939778DA}" destId="{984F49CE-9155-425D-A3F8-FD531A33420A}" srcOrd="0" destOrd="0" presId="urn:microsoft.com/office/officeart/2008/layout/AlternatingHexagons"/>
    <dgm:cxn modelId="{633AEFCC-9C14-41BF-A3B3-25FBF00544AB}" srcId="{5A04A0A8-4D3D-4C27-BAAF-01B7939778DA}" destId="{9C5A6673-58BE-400A-BB87-4B4F22400DCE}" srcOrd="1" destOrd="0" parTransId="{C8B493A7-B8DB-4FAC-8A53-24209B6D8D0A}" sibTransId="{7DFD0067-0656-4C52-A688-D5DC856B4864}"/>
    <dgm:cxn modelId="{FB03E119-DB48-4957-8038-BDC15285DB0B}" type="presOf" srcId="{19E6C89F-A76C-4C46-A4F3-E69CAF1BEC3E}" destId="{99E22395-8F88-4F98-B93D-91B915F0EBC7}" srcOrd="0" destOrd="0" presId="urn:microsoft.com/office/officeart/2008/layout/AlternatingHexagons"/>
    <dgm:cxn modelId="{9134A33D-7AD9-4A85-B001-FAFD3100B8A2}" type="presOf" srcId="{7DFD0067-0656-4C52-A688-D5DC856B4864}" destId="{26A5B24C-AB31-4BD7-BF60-07D49136D28A}" srcOrd="0" destOrd="0" presId="urn:microsoft.com/office/officeart/2008/layout/AlternatingHexagons"/>
    <dgm:cxn modelId="{CD4DD61C-9F53-4E05-9BD6-D7C282DFA853}" type="presOf" srcId="{9C6A8350-2265-4AB7-A4B5-1C9039BC39A4}" destId="{7C524336-EDE3-4EFE-A307-3576C2235D1E}" srcOrd="0" destOrd="0" presId="urn:microsoft.com/office/officeart/2008/layout/AlternatingHexagons"/>
    <dgm:cxn modelId="{130AD3DD-8C1A-455A-8FBD-DFE0BDF0FCA4}" type="presOf" srcId="{8847C0B2-386E-4F9B-925C-3D28D9D1C81E}" destId="{896614FE-3D62-4FC1-99E1-34B6A23646CF}" srcOrd="0" destOrd="0" presId="urn:microsoft.com/office/officeart/2008/layout/AlternatingHexagons"/>
    <dgm:cxn modelId="{8ED8C434-B514-4935-92CA-EEF394ABE58A}" srcId="{3EB13F71-A509-4D7A-9877-8464BDF2D148}" destId="{19E6C89F-A76C-4C46-A4F3-E69CAF1BEC3E}" srcOrd="0" destOrd="0" parTransId="{984EE1F9-693F-40A8-A9EA-8D46119BB791}" sibTransId="{D837B6A1-0185-4E24-976E-4A7EF7E8695B}"/>
    <dgm:cxn modelId="{B94074A4-2296-4922-9B52-A21A2672C60C}" type="presOf" srcId="{3EB13F71-A509-4D7A-9877-8464BDF2D148}" destId="{87422EED-9DEA-4F85-BA25-BAD16EED4B0B}" srcOrd="0" destOrd="0" presId="urn:microsoft.com/office/officeart/2008/layout/AlternatingHexagons"/>
    <dgm:cxn modelId="{682126A8-4A88-43B4-8647-82B1F925D041}" type="presParOf" srcId="{984F49CE-9155-425D-A3F8-FD531A33420A}" destId="{0A1067A8-D178-4832-B9A1-C8419A9DC130}" srcOrd="0" destOrd="0" presId="urn:microsoft.com/office/officeart/2008/layout/AlternatingHexagons"/>
    <dgm:cxn modelId="{DE87C810-916B-4629-A59D-588C062F74F8}" type="presParOf" srcId="{0A1067A8-D178-4832-B9A1-C8419A9DC130}" destId="{896614FE-3D62-4FC1-99E1-34B6A23646CF}" srcOrd="0" destOrd="0" presId="urn:microsoft.com/office/officeart/2008/layout/AlternatingHexagons"/>
    <dgm:cxn modelId="{344D344D-8606-4135-B6C8-CB18055B069F}" type="presParOf" srcId="{0A1067A8-D178-4832-B9A1-C8419A9DC130}" destId="{78CF16EF-E64F-4452-B27C-C54CB55E3C96}" srcOrd="1" destOrd="0" presId="urn:microsoft.com/office/officeart/2008/layout/AlternatingHexagons"/>
    <dgm:cxn modelId="{955E1558-B6CC-409A-824C-A1F61EF1839B}" type="presParOf" srcId="{0A1067A8-D178-4832-B9A1-C8419A9DC130}" destId="{6C4C20B2-74CA-402C-8AA6-714A3EADFD05}" srcOrd="2" destOrd="0" presId="urn:microsoft.com/office/officeart/2008/layout/AlternatingHexagons"/>
    <dgm:cxn modelId="{B0BC764F-71C0-46E2-89ED-589F730008C7}" type="presParOf" srcId="{0A1067A8-D178-4832-B9A1-C8419A9DC130}" destId="{09C99D34-9772-4AB4-9D19-C7596BF6FD48}" srcOrd="3" destOrd="0" presId="urn:microsoft.com/office/officeart/2008/layout/AlternatingHexagons"/>
    <dgm:cxn modelId="{5893E4B9-EB49-4D1C-A781-1AEE8AAF16B0}" type="presParOf" srcId="{0A1067A8-D178-4832-B9A1-C8419A9DC130}" destId="{F5157F3C-F538-4F57-88E4-8035667E8072}" srcOrd="4" destOrd="0" presId="urn:microsoft.com/office/officeart/2008/layout/AlternatingHexagons"/>
    <dgm:cxn modelId="{B7FDAF21-6A83-4476-8925-F2B48B090FFF}" type="presParOf" srcId="{984F49CE-9155-425D-A3F8-FD531A33420A}" destId="{B4661F81-ED6E-44BD-8E3D-A22B15764BE2}" srcOrd="1" destOrd="0" presId="urn:microsoft.com/office/officeart/2008/layout/AlternatingHexagons"/>
    <dgm:cxn modelId="{B7502626-AC94-49CD-82CA-191FD1CAC597}" type="presParOf" srcId="{984F49CE-9155-425D-A3F8-FD531A33420A}" destId="{0A146FC2-9F7D-4FC5-8F87-065E7E426B0E}" srcOrd="2" destOrd="0" presId="urn:microsoft.com/office/officeart/2008/layout/AlternatingHexagons"/>
    <dgm:cxn modelId="{0A0609E1-A00D-4A07-9C1C-B2AAD83BF6D7}" type="presParOf" srcId="{0A146FC2-9F7D-4FC5-8F87-065E7E426B0E}" destId="{898F3027-CFB5-4875-B359-6D95016D0511}" srcOrd="0" destOrd="0" presId="urn:microsoft.com/office/officeart/2008/layout/AlternatingHexagons"/>
    <dgm:cxn modelId="{508D75AF-5118-4FB1-87DA-CF2CFEB70D23}" type="presParOf" srcId="{0A146FC2-9F7D-4FC5-8F87-065E7E426B0E}" destId="{7C524336-EDE3-4EFE-A307-3576C2235D1E}" srcOrd="1" destOrd="0" presId="urn:microsoft.com/office/officeart/2008/layout/AlternatingHexagons"/>
    <dgm:cxn modelId="{B3B97329-0184-403C-B1D0-32ADD21C6A5D}" type="presParOf" srcId="{0A146FC2-9F7D-4FC5-8F87-065E7E426B0E}" destId="{02C72CA7-15DD-44F5-9F17-B0822396DA7B}" srcOrd="2" destOrd="0" presId="urn:microsoft.com/office/officeart/2008/layout/AlternatingHexagons"/>
    <dgm:cxn modelId="{6C8E564C-E3A9-4A33-9249-8D57BDBCFF10}" type="presParOf" srcId="{0A146FC2-9F7D-4FC5-8F87-065E7E426B0E}" destId="{5AB85304-7903-4EA4-B5F9-563D31B3EE1A}" srcOrd="3" destOrd="0" presId="urn:microsoft.com/office/officeart/2008/layout/AlternatingHexagons"/>
    <dgm:cxn modelId="{54609954-5543-4D99-AC41-BE9F0B20B47A}" type="presParOf" srcId="{0A146FC2-9F7D-4FC5-8F87-065E7E426B0E}" destId="{26A5B24C-AB31-4BD7-BF60-07D49136D28A}" srcOrd="4" destOrd="0" presId="urn:microsoft.com/office/officeart/2008/layout/AlternatingHexagons"/>
    <dgm:cxn modelId="{9ED947D2-7A75-4BC9-8CF6-3CB1F9563EAC}" type="presParOf" srcId="{984F49CE-9155-425D-A3F8-FD531A33420A}" destId="{9C2C0833-7307-4A87-B3ED-3676C4D73F06}" srcOrd="3" destOrd="0" presId="urn:microsoft.com/office/officeart/2008/layout/AlternatingHexagons"/>
    <dgm:cxn modelId="{3B189579-7797-4D89-ACD2-D8826AE3DB0A}" type="presParOf" srcId="{984F49CE-9155-425D-A3F8-FD531A33420A}" destId="{22D34CE2-5B86-4BD0-855B-D471E66CF845}" srcOrd="4" destOrd="0" presId="urn:microsoft.com/office/officeart/2008/layout/AlternatingHexagons"/>
    <dgm:cxn modelId="{F811644F-D590-4870-8384-6A68C949DB01}" type="presParOf" srcId="{22D34CE2-5B86-4BD0-855B-D471E66CF845}" destId="{87422EED-9DEA-4F85-BA25-BAD16EED4B0B}" srcOrd="0" destOrd="0" presId="urn:microsoft.com/office/officeart/2008/layout/AlternatingHexagons"/>
    <dgm:cxn modelId="{8C140293-E1B1-4AD6-93D7-709309D9057E}" type="presParOf" srcId="{22D34CE2-5B86-4BD0-855B-D471E66CF845}" destId="{99E22395-8F88-4F98-B93D-91B915F0EBC7}" srcOrd="1" destOrd="0" presId="urn:microsoft.com/office/officeart/2008/layout/AlternatingHexagons"/>
    <dgm:cxn modelId="{5DD52F75-9274-467B-8406-21DB5593B54A}" type="presParOf" srcId="{22D34CE2-5B86-4BD0-855B-D471E66CF845}" destId="{02AC2C26-BE83-4AAC-A5E1-5FBF59FED243}" srcOrd="2" destOrd="0" presId="urn:microsoft.com/office/officeart/2008/layout/AlternatingHexagons"/>
    <dgm:cxn modelId="{35766498-8465-42EA-A70C-501EB54AB1AB}" type="presParOf" srcId="{22D34CE2-5B86-4BD0-855B-D471E66CF845}" destId="{CF70109C-81EC-4FED-8BCD-AC88D59CBD67}" srcOrd="3" destOrd="0" presId="urn:microsoft.com/office/officeart/2008/layout/AlternatingHexagons"/>
    <dgm:cxn modelId="{B30957AD-9517-4F64-9BD7-3869075E761F}" type="presParOf" srcId="{22D34CE2-5B86-4BD0-855B-D471E66CF845}" destId="{39DEB549-0DA7-4A4F-B6B7-77DB6D001D94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5F2C8B-1704-4B33-91D6-6A1B2B03322B}" type="doc">
      <dgm:prSet loTypeId="urn:microsoft.com/office/officeart/2005/8/layout/cycle5" loCatId="cycle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zh-TW" altLang="en-US"/>
        </a:p>
      </dgm:t>
    </dgm:pt>
    <dgm:pt modelId="{0E1AB1A9-7911-4510-B903-485A6B8A3A3D}">
      <dgm:prSet phldrT="[文字]" custT="1"/>
      <dgm:spPr/>
      <dgm:t>
        <a:bodyPr/>
        <a:lstStyle/>
        <a:p>
          <a:r>
            <a:rPr lang="zh-TW" altLang="en-US" sz="1800" b="1" dirty="0" smtClean="0">
              <a:latin typeface="新細明體" charset="-120"/>
              <a:ea typeface="新細明體" charset="-120"/>
            </a:rPr>
            <a:t>遊戲融入</a:t>
          </a:r>
          <a:endParaRPr lang="en-US" altLang="zh-TW" sz="1800" b="1" dirty="0" smtClean="0">
            <a:latin typeface="新細明體" charset="-120"/>
            <a:ea typeface="新細明體" charset="-120"/>
          </a:endParaRPr>
        </a:p>
        <a:p>
          <a:r>
            <a:rPr lang="zh-TW" altLang="en-US" sz="1800" b="1" dirty="0" smtClean="0">
              <a:latin typeface="新細明體" charset="-120"/>
              <a:ea typeface="新細明體" charset="-120"/>
            </a:rPr>
            <a:t>教學活動</a:t>
          </a:r>
          <a:endParaRPr lang="zh-TW" altLang="en-US" sz="1800" b="1" dirty="0"/>
        </a:p>
      </dgm:t>
    </dgm:pt>
    <dgm:pt modelId="{8BE8312B-0653-498E-9E98-BB5C2E9B77AA}" type="parTrans" cxnId="{E41968E0-46A5-4E08-AFA3-4CF230FFB84A}">
      <dgm:prSet/>
      <dgm:spPr/>
      <dgm:t>
        <a:bodyPr/>
        <a:lstStyle/>
        <a:p>
          <a:endParaRPr lang="zh-TW" altLang="en-US" sz="1800"/>
        </a:p>
      </dgm:t>
    </dgm:pt>
    <dgm:pt modelId="{10AFCAE5-4551-43DF-BCDB-20B6E0F13264}" type="sibTrans" cxnId="{E41968E0-46A5-4E08-AFA3-4CF230FFB84A}">
      <dgm:prSet/>
      <dgm:spPr/>
      <dgm:t>
        <a:bodyPr/>
        <a:lstStyle/>
        <a:p>
          <a:endParaRPr lang="zh-TW" altLang="en-US" sz="1800"/>
        </a:p>
      </dgm:t>
    </dgm:pt>
    <dgm:pt modelId="{EA98D8A8-065A-44C1-9940-184926DF52D0}">
      <dgm:prSet phldrT="[文字]" custT="1"/>
      <dgm:spPr/>
      <dgm:t>
        <a:bodyPr/>
        <a:lstStyle/>
        <a:p>
          <a:pPr algn="l"/>
          <a:r>
            <a:rPr lang="zh-TW" altLang="en-US" sz="1800" b="1" dirty="0" smtClean="0">
              <a:latin typeface="新細明體" charset="-120"/>
              <a:ea typeface="新細明體" charset="-120"/>
            </a:rPr>
            <a:t>讓學童以五官覺察事物的各種現象，並以表徵符號來表達。</a:t>
          </a:r>
          <a:endParaRPr lang="zh-TW" altLang="en-US" sz="1800" b="1" dirty="0"/>
        </a:p>
      </dgm:t>
    </dgm:pt>
    <dgm:pt modelId="{3A51362A-4059-4236-8A70-09B4BA3A8213}" type="parTrans" cxnId="{6146AF1E-625C-40E6-B160-FEAFECA7BCAA}">
      <dgm:prSet/>
      <dgm:spPr/>
      <dgm:t>
        <a:bodyPr/>
        <a:lstStyle/>
        <a:p>
          <a:endParaRPr lang="zh-TW" altLang="en-US" sz="1800"/>
        </a:p>
      </dgm:t>
    </dgm:pt>
    <dgm:pt modelId="{F73146AF-B61D-4A47-9468-DAB70F8F0162}" type="sibTrans" cxnId="{6146AF1E-625C-40E6-B160-FEAFECA7BCAA}">
      <dgm:prSet/>
      <dgm:spPr/>
      <dgm:t>
        <a:bodyPr/>
        <a:lstStyle/>
        <a:p>
          <a:endParaRPr lang="zh-TW" altLang="en-US" sz="1800"/>
        </a:p>
      </dgm:t>
    </dgm:pt>
    <dgm:pt modelId="{4AFA7F5C-7ADD-46E0-8693-F4A7B33933D0}">
      <dgm:prSet phldrT="[文字]" custT="1"/>
      <dgm:spPr/>
      <dgm:t>
        <a:bodyPr/>
        <a:lstStyle/>
        <a:p>
          <a:r>
            <a:rPr lang="zh-TW" altLang="en-US" sz="1800" b="1" dirty="0" smtClean="0">
              <a:latin typeface="新細明體" charset="-120"/>
              <a:ea typeface="新細明體" charset="-120"/>
            </a:rPr>
            <a:t>透過探索與創造讓學童展現所學</a:t>
          </a:r>
          <a:endParaRPr lang="zh-TW" altLang="en-US" sz="1800" b="1" dirty="0"/>
        </a:p>
      </dgm:t>
    </dgm:pt>
    <dgm:pt modelId="{0AA12F06-260E-48F1-A6A1-13A300488EEB}" type="parTrans" cxnId="{4235F8D8-F469-4808-A71A-3830BE200DE6}">
      <dgm:prSet/>
      <dgm:spPr/>
      <dgm:t>
        <a:bodyPr/>
        <a:lstStyle/>
        <a:p>
          <a:endParaRPr lang="zh-TW" altLang="en-US" sz="1800"/>
        </a:p>
      </dgm:t>
    </dgm:pt>
    <dgm:pt modelId="{4E36E6A4-7DB3-4ADA-B099-9BF763C871A7}" type="sibTrans" cxnId="{4235F8D8-F469-4808-A71A-3830BE200DE6}">
      <dgm:prSet/>
      <dgm:spPr/>
      <dgm:t>
        <a:bodyPr/>
        <a:lstStyle/>
        <a:p>
          <a:endParaRPr lang="zh-TW" altLang="en-US" sz="1800"/>
        </a:p>
      </dgm:t>
    </dgm:pt>
    <dgm:pt modelId="{F82672D4-88A8-4FB0-A2FE-233C2E93B424}">
      <dgm:prSet phldrT="[文字]" custT="1"/>
      <dgm:spPr/>
      <dgm:t>
        <a:bodyPr/>
        <a:lstStyle/>
        <a:p>
          <a:r>
            <a:rPr lang="zh-TW" altLang="en-US" sz="1800" b="1" dirty="0" smtClean="0">
              <a:latin typeface="新細明體" charset="-120"/>
              <a:ea typeface="新細明體" charset="-120"/>
            </a:rPr>
            <a:t>鼓勵學童用各種自在的方式表現</a:t>
          </a:r>
          <a:endParaRPr lang="zh-TW" altLang="en-US" sz="1800" b="1" dirty="0"/>
        </a:p>
      </dgm:t>
    </dgm:pt>
    <dgm:pt modelId="{894BAFC3-1FE2-45A3-AFB7-436351DB38AC}" type="parTrans" cxnId="{5B23CA7C-E3AF-4137-B5B9-2BBCCC25F99C}">
      <dgm:prSet/>
      <dgm:spPr/>
      <dgm:t>
        <a:bodyPr/>
        <a:lstStyle/>
        <a:p>
          <a:endParaRPr lang="zh-TW" altLang="en-US" sz="1800"/>
        </a:p>
      </dgm:t>
    </dgm:pt>
    <dgm:pt modelId="{30C52674-0856-4136-B3C5-A7055C59184E}" type="sibTrans" cxnId="{5B23CA7C-E3AF-4137-B5B9-2BBCCC25F99C}">
      <dgm:prSet/>
      <dgm:spPr/>
      <dgm:t>
        <a:bodyPr/>
        <a:lstStyle/>
        <a:p>
          <a:endParaRPr lang="zh-TW" altLang="en-US" sz="1800"/>
        </a:p>
      </dgm:t>
    </dgm:pt>
    <dgm:pt modelId="{FF86EB1B-0E8A-4306-BEEB-13C7E7F66B72}">
      <dgm:prSet phldrT="[文字]" custT="1"/>
      <dgm:spPr/>
      <dgm:t>
        <a:bodyPr/>
        <a:lstStyle/>
        <a:p>
          <a:r>
            <a:rPr lang="zh-TW" altLang="en-US" sz="1800" b="1" dirty="0" smtClean="0">
              <a:latin typeface="新細明體" charset="-120"/>
              <a:ea typeface="新細明體" charset="-120"/>
            </a:rPr>
            <a:t>善用同儕觀摩</a:t>
          </a:r>
          <a:endParaRPr lang="en-US" altLang="zh-TW" sz="1800" b="1" dirty="0" smtClean="0">
            <a:latin typeface="新細明體" charset="-120"/>
            <a:ea typeface="新細明體" charset="-120"/>
          </a:endParaRPr>
        </a:p>
        <a:p>
          <a:r>
            <a:rPr lang="zh-TW" altLang="zh-TW" sz="1800" b="1" dirty="0" smtClean="0">
              <a:latin typeface="新細明體" charset="-120"/>
              <a:ea typeface="新細明體" charset="-120"/>
            </a:rPr>
            <a:t>〈</a:t>
          </a:r>
          <a:r>
            <a:rPr lang="zh-TW" altLang="en-US" sz="1800" b="1" dirty="0" smtClean="0">
              <a:latin typeface="新細明體" charset="-120"/>
              <a:ea typeface="新細明體" charset="-120"/>
            </a:rPr>
            <a:t>合作學習</a:t>
          </a:r>
          <a:r>
            <a:rPr lang="en-US" altLang="zh-TW" sz="1800" b="1" dirty="0" smtClean="0">
              <a:latin typeface="MS PMincho"/>
              <a:ea typeface="MS PMincho"/>
            </a:rPr>
            <a:t>〉</a:t>
          </a:r>
          <a:endParaRPr lang="zh-TW" altLang="en-US" sz="1800" b="1" dirty="0"/>
        </a:p>
      </dgm:t>
    </dgm:pt>
    <dgm:pt modelId="{8132A0B8-1047-4AF5-A47C-253838210582}" type="parTrans" cxnId="{D71A496F-04C9-4587-8AA2-887AB6BB4549}">
      <dgm:prSet/>
      <dgm:spPr/>
      <dgm:t>
        <a:bodyPr/>
        <a:lstStyle/>
        <a:p>
          <a:endParaRPr lang="zh-TW" altLang="en-US" sz="1800"/>
        </a:p>
      </dgm:t>
    </dgm:pt>
    <dgm:pt modelId="{390570C1-CE58-4720-870F-2062769FF920}" type="sibTrans" cxnId="{D71A496F-04C9-4587-8AA2-887AB6BB4549}">
      <dgm:prSet/>
      <dgm:spPr/>
      <dgm:t>
        <a:bodyPr/>
        <a:lstStyle/>
        <a:p>
          <a:endParaRPr lang="zh-TW" altLang="en-US" sz="1800"/>
        </a:p>
      </dgm:t>
    </dgm:pt>
    <dgm:pt modelId="{61692123-11F0-4FD1-9E58-2305C83FB66A}" type="pres">
      <dgm:prSet presAssocID="{BE5F2C8B-1704-4B33-91D6-6A1B2B03322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FF151B1-6562-4ABC-BB83-36E400545569}" type="pres">
      <dgm:prSet presAssocID="{0E1AB1A9-7911-4510-B903-485A6B8A3A3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3AB023-B4DF-489A-B04B-3A5F966DDE1A}" type="pres">
      <dgm:prSet presAssocID="{0E1AB1A9-7911-4510-B903-485A6B8A3A3D}" presName="spNode" presStyleCnt="0"/>
      <dgm:spPr/>
    </dgm:pt>
    <dgm:pt modelId="{600821EB-117B-4746-A573-F2ECF45047CF}" type="pres">
      <dgm:prSet presAssocID="{10AFCAE5-4551-43DF-BCDB-20B6E0F13264}" presName="sibTrans" presStyleLbl="sibTrans1D1" presStyleIdx="0" presStyleCnt="5"/>
      <dgm:spPr/>
      <dgm:t>
        <a:bodyPr/>
        <a:lstStyle/>
        <a:p>
          <a:endParaRPr lang="zh-TW" altLang="en-US"/>
        </a:p>
      </dgm:t>
    </dgm:pt>
    <dgm:pt modelId="{2440818F-B9B5-4C06-80CC-99B4AD814832}" type="pres">
      <dgm:prSet presAssocID="{EA98D8A8-065A-44C1-9940-184926DF52D0}" presName="node" presStyleLbl="node1" presStyleIdx="1" presStyleCnt="5" custScaleX="124885" custScaleY="1259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1C6364-0086-4663-BC97-90E28C363E44}" type="pres">
      <dgm:prSet presAssocID="{EA98D8A8-065A-44C1-9940-184926DF52D0}" presName="spNode" presStyleCnt="0"/>
      <dgm:spPr/>
    </dgm:pt>
    <dgm:pt modelId="{DBF1261A-FC45-4D91-9BC0-29F5B2742CD4}" type="pres">
      <dgm:prSet presAssocID="{F73146AF-B61D-4A47-9468-DAB70F8F0162}" presName="sibTrans" presStyleLbl="sibTrans1D1" presStyleIdx="1" presStyleCnt="5"/>
      <dgm:spPr/>
      <dgm:t>
        <a:bodyPr/>
        <a:lstStyle/>
        <a:p>
          <a:endParaRPr lang="zh-TW" altLang="en-US"/>
        </a:p>
      </dgm:t>
    </dgm:pt>
    <dgm:pt modelId="{E3E9A206-88E4-4599-8841-B2D1298FE090}" type="pres">
      <dgm:prSet presAssocID="{4AFA7F5C-7ADD-46E0-8693-F4A7B33933D0}" presName="node" presStyleLbl="node1" presStyleIdx="2" presStyleCnt="5" custScaleX="114134" custScaleY="10088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4BABEEF-FB20-40D9-A18F-B6E90AF4B9D9}" type="pres">
      <dgm:prSet presAssocID="{4AFA7F5C-7ADD-46E0-8693-F4A7B33933D0}" presName="spNode" presStyleCnt="0"/>
      <dgm:spPr/>
    </dgm:pt>
    <dgm:pt modelId="{F05351B1-0B99-43E7-9A8D-5A5D8FC711F0}" type="pres">
      <dgm:prSet presAssocID="{4E36E6A4-7DB3-4ADA-B099-9BF763C871A7}" presName="sibTrans" presStyleLbl="sibTrans1D1" presStyleIdx="2" presStyleCnt="5"/>
      <dgm:spPr/>
      <dgm:t>
        <a:bodyPr/>
        <a:lstStyle/>
        <a:p>
          <a:endParaRPr lang="zh-TW" altLang="en-US"/>
        </a:p>
      </dgm:t>
    </dgm:pt>
    <dgm:pt modelId="{0E7096B8-BCC5-41C2-8845-2EF81DAEB4AF}" type="pres">
      <dgm:prSet presAssocID="{F82672D4-88A8-4FB0-A2FE-233C2E93B424}" presName="node" presStyleLbl="node1" presStyleIdx="3" presStyleCnt="5" custScaleX="116149" custScaleY="1133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6240B3-64C9-4252-9FF2-92CAFAFBC3FD}" type="pres">
      <dgm:prSet presAssocID="{F82672D4-88A8-4FB0-A2FE-233C2E93B424}" presName="spNode" presStyleCnt="0"/>
      <dgm:spPr/>
    </dgm:pt>
    <dgm:pt modelId="{80A88E59-B323-458C-A88F-949A29021213}" type="pres">
      <dgm:prSet presAssocID="{30C52674-0856-4136-B3C5-A7055C59184E}" presName="sibTrans" presStyleLbl="sibTrans1D1" presStyleIdx="3" presStyleCnt="5"/>
      <dgm:spPr/>
      <dgm:t>
        <a:bodyPr/>
        <a:lstStyle/>
        <a:p>
          <a:endParaRPr lang="zh-TW" altLang="en-US"/>
        </a:p>
      </dgm:t>
    </dgm:pt>
    <dgm:pt modelId="{25C7462D-9191-40A6-8D37-1C5A957AB785}" type="pres">
      <dgm:prSet presAssocID="{FF86EB1B-0E8A-4306-BEEB-13C7E7F66B7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177918-4C04-4B0F-9BAF-6B682BE26AB5}" type="pres">
      <dgm:prSet presAssocID="{FF86EB1B-0E8A-4306-BEEB-13C7E7F66B72}" presName="spNode" presStyleCnt="0"/>
      <dgm:spPr/>
    </dgm:pt>
    <dgm:pt modelId="{79EFC2B6-4009-471D-AA20-DC5961E8B7A0}" type="pres">
      <dgm:prSet presAssocID="{390570C1-CE58-4720-870F-2062769FF920}" presName="sibTrans" presStyleLbl="sibTrans1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F34FA94A-101E-49F5-AFF2-ED8CBD6A901B}" type="presOf" srcId="{0E1AB1A9-7911-4510-B903-485A6B8A3A3D}" destId="{3FF151B1-6562-4ABC-BB83-36E400545569}" srcOrd="0" destOrd="0" presId="urn:microsoft.com/office/officeart/2005/8/layout/cycle5"/>
    <dgm:cxn modelId="{6146AF1E-625C-40E6-B160-FEAFECA7BCAA}" srcId="{BE5F2C8B-1704-4B33-91D6-6A1B2B03322B}" destId="{EA98D8A8-065A-44C1-9940-184926DF52D0}" srcOrd="1" destOrd="0" parTransId="{3A51362A-4059-4236-8A70-09B4BA3A8213}" sibTransId="{F73146AF-B61D-4A47-9468-DAB70F8F0162}"/>
    <dgm:cxn modelId="{F6446B15-53C0-4198-BE92-F1C21CE7DC42}" type="presOf" srcId="{BE5F2C8B-1704-4B33-91D6-6A1B2B03322B}" destId="{61692123-11F0-4FD1-9E58-2305C83FB66A}" srcOrd="0" destOrd="0" presId="urn:microsoft.com/office/officeart/2005/8/layout/cycle5"/>
    <dgm:cxn modelId="{5DE10926-1E95-4A96-B46B-1B6A28EAF0B7}" type="presOf" srcId="{F82672D4-88A8-4FB0-A2FE-233C2E93B424}" destId="{0E7096B8-BCC5-41C2-8845-2EF81DAEB4AF}" srcOrd="0" destOrd="0" presId="urn:microsoft.com/office/officeart/2005/8/layout/cycle5"/>
    <dgm:cxn modelId="{4235F8D8-F469-4808-A71A-3830BE200DE6}" srcId="{BE5F2C8B-1704-4B33-91D6-6A1B2B03322B}" destId="{4AFA7F5C-7ADD-46E0-8693-F4A7B33933D0}" srcOrd="2" destOrd="0" parTransId="{0AA12F06-260E-48F1-A6A1-13A300488EEB}" sibTransId="{4E36E6A4-7DB3-4ADA-B099-9BF763C871A7}"/>
    <dgm:cxn modelId="{E41968E0-46A5-4E08-AFA3-4CF230FFB84A}" srcId="{BE5F2C8B-1704-4B33-91D6-6A1B2B03322B}" destId="{0E1AB1A9-7911-4510-B903-485A6B8A3A3D}" srcOrd="0" destOrd="0" parTransId="{8BE8312B-0653-498E-9E98-BB5C2E9B77AA}" sibTransId="{10AFCAE5-4551-43DF-BCDB-20B6E0F13264}"/>
    <dgm:cxn modelId="{0A393C77-ECF6-45E3-83CF-4D760615BC44}" type="presOf" srcId="{EA98D8A8-065A-44C1-9940-184926DF52D0}" destId="{2440818F-B9B5-4C06-80CC-99B4AD814832}" srcOrd="0" destOrd="0" presId="urn:microsoft.com/office/officeart/2005/8/layout/cycle5"/>
    <dgm:cxn modelId="{A25CF411-5FDE-4C55-9826-2B5A5E45F433}" type="presOf" srcId="{4E36E6A4-7DB3-4ADA-B099-9BF763C871A7}" destId="{F05351B1-0B99-43E7-9A8D-5A5D8FC711F0}" srcOrd="0" destOrd="0" presId="urn:microsoft.com/office/officeart/2005/8/layout/cycle5"/>
    <dgm:cxn modelId="{417AC8EF-78DE-44D9-B028-1AB9FFBFCF42}" type="presOf" srcId="{390570C1-CE58-4720-870F-2062769FF920}" destId="{79EFC2B6-4009-471D-AA20-DC5961E8B7A0}" srcOrd="0" destOrd="0" presId="urn:microsoft.com/office/officeart/2005/8/layout/cycle5"/>
    <dgm:cxn modelId="{3FCEAA83-D97D-4F29-8661-F4CF3FBAA3DA}" type="presOf" srcId="{10AFCAE5-4551-43DF-BCDB-20B6E0F13264}" destId="{600821EB-117B-4746-A573-F2ECF45047CF}" srcOrd="0" destOrd="0" presId="urn:microsoft.com/office/officeart/2005/8/layout/cycle5"/>
    <dgm:cxn modelId="{A79110FF-44E5-4832-9CB9-D554FA2F6305}" type="presOf" srcId="{F73146AF-B61D-4A47-9468-DAB70F8F0162}" destId="{DBF1261A-FC45-4D91-9BC0-29F5B2742CD4}" srcOrd="0" destOrd="0" presId="urn:microsoft.com/office/officeart/2005/8/layout/cycle5"/>
    <dgm:cxn modelId="{D71A496F-04C9-4587-8AA2-887AB6BB4549}" srcId="{BE5F2C8B-1704-4B33-91D6-6A1B2B03322B}" destId="{FF86EB1B-0E8A-4306-BEEB-13C7E7F66B72}" srcOrd="4" destOrd="0" parTransId="{8132A0B8-1047-4AF5-A47C-253838210582}" sibTransId="{390570C1-CE58-4720-870F-2062769FF920}"/>
    <dgm:cxn modelId="{C2FEEE87-88F1-46CC-87BA-C0992C77193B}" type="presOf" srcId="{30C52674-0856-4136-B3C5-A7055C59184E}" destId="{80A88E59-B323-458C-A88F-949A29021213}" srcOrd="0" destOrd="0" presId="urn:microsoft.com/office/officeart/2005/8/layout/cycle5"/>
    <dgm:cxn modelId="{5B23CA7C-E3AF-4137-B5B9-2BBCCC25F99C}" srcId="{BE5F2C8B-1704-4B33-91D6-6A1B2B03322B}" destId="{F82672D4-88A8-4FB0-A2FE-233C2E93B424}" srcOrd="3" destOrd="0" parTransId="{894BAFC3-1FE2-45A3-AFB7-436351DB38AC}" sibTransId="{30C52674-0856-4136-B3C5-A7055C59184E}"/>
    <dgm:cxn modelId="{8E7FC546-584E-48CB-81A4-C748DE4F121C}" type="presOf" srcId="{4AFA7F5C-7ADD-46E0-8693-F4A7B33933D0}" destId="{E3E9A206-88E4-4599-8841-B2D1298FE090}" srcOrd="0" destOrd="0" presId="urn:microsoft.com/office/officeart/2005/8/layout/cycle5"/>
    <dgm:cxn modelId="{FE399A58-367D-46EE-8C57-A1C8B2B9EAA5}" type="presOf" srcId="{FF86EB1B-0E8A-4306-BEEB-13C7E7F66B72}" destId="{25C7462D-9191-40A6-8D37-1C5A957AB785}" srcOrd="0" destOrd="0" presId="urn:microsoft.com/office/officeart/2005/8/layout/cycle5"/>
    <dgm:cxn modelId="{065B01C6-2BD2-406A-9F7B-EE91FD99D638}" type="presParOf" srcId="{61692123-11F0-4FD1-9E58-2305C83FB66A}" destId="{3FF151B1-6562-4ABC-BB83-36E400545569}" srcOrd="0" destOrd="0" presId="urn:microsoft.com/office/officeart/2005/8/layout/cycle5"/>
    <dgm:cxn modelId="{EE0C026C-EDA1-4869-9D8B-AAE92BC215EB}" type="presParOf" srcId="{61692123-11F0-4FD1-9E58-2305C83FB66A}" destId="{A03AB023-B4DF-489A-B04B-3A5F966DDE1A}" srcOrd="1" destOrd="0" presId="urn:microsoft.com/office/officeart/2005/8/layout/cycle5"/>
    <dgm:cxn modelId="{1414ABEC-EBB7-444B-9291-7C5B25A6F97F}" type="presParOf" srcId="{61692123-11F0-4FD1-9E58-2305C83FB66A}" destId="{600821EB-117B-4746-A573-F2ECF45047CF}" srcOrd="2" destOrd="0" presId="urn:microsoft.com/office/officeart/2005/8/layout/cycle5"/>
    <dgm:cxn modelId="{20073CCA-3C33-44D3-A589-887BFB207140}" type="presParOf" srcId="{61692123-11F0-4FD1-9E58-2305C83FB66A}" destId="{2440818F-B9B5-4C06-80CC-99B4AD814832}" srcOrd="3" destOrd="0" presId="urn:microsoft.com/office/officeart/2005/8/layout/cycle5"/>
    <dgm:cxn modelId="{8C8BC84E-10DD-499E-97C3-E969E248958A}" type="presParOf" srcId="{61692123-11F0-4FD1-9E58-2305C83FB66A}" destId="{B71C6364-0086-4663-BC97-90E28C363E44}" srcOrd="4" destOrd="0" presId="urn:microsoft.com/office/officeart/2005/8/layout/cycle5"/>
    <dgm:cxn modelId="{14EEEB9F-EF95-43E9-808F-FEC70B60E07F}" type="presParOf" srcId="{61692123-11F0-4FD1-9E58-2305C83FB66A}" destId="{DBF1261A-FC45-4D91-9BC0-29F5B2742CD4}" srcOrd="5" destOrd="0" presId="urn:microsoft.com/office/officeart/2005/8/layout/cycle5"/>
    <dgm:cxn modelId="{138F0F20-CC32-484A-82ED-E975F7E337D6}" type="presParOf" srcId="{61692123-11F0-4FD1-9E58-2305C83FB66A}" destId="{E3E9A206-88E4-4599-8841-B2D1298FE090}" srcOrd="6" destOrd="0" presId="urn:microsoft.com/office/officeart/2005/8/layout/cycle5"/>
    <dgm:cxn modelId="{C0EA74F0-AB2C-4C30-B646-AFE706C9D1FF}" type="presParOf" srcId="{61692123-11F0-4FD1-9E58-2305C83FB66A}" destId="{D4BABEEF-FB20-40D9-A18F-B6E90AF4B9D9}" srcOrd="7" destOrd="0" presId="urn:microsoft.com/office/officeart/2005/8/layout/cycle5"/>
    <dgm:cxn modelId="{5584829B-F12B-4D27-96A9-A4452CE9AE17}" type="presParOf" srcId="{61692123-11F0-4FD1-9E58-2305C83FB66A}" destId="{F05351B1-0B99-43E7-9A8D-5A5D8FC711F0}" srcOrd="8" destOrd="0" presId="urn:microsoft.com/office/officeart/2005/8/layout/cycle5"/>
    <dgm:cxn modelId="{5979783F-BBBF-4851-8641-256CB57F0CF9}" type="presParOf" srcId="{61692123-11F0-4FD1-9E58-2305C83FB66A}" destId="{0E7096B8-BCC5-41C2-8845-2EF81DAEB4AF}" srcOrd="9" destOrd="0" presId="urn:microsoft.com/office/officeart/2005/8/layout/cycle5"/>
    <dgm:cxn modelId="{186F5807-0956-4498-AB5A-17BB321B6A68}" type="presParOf" srcId="{61692123-11F0-4FD1-9E58-2305C83FB66A}" destId="{3B6240B3-64C9-4252-9FF2-92CAFAFBC3FD}" srcOrd="10" destOrd="0" presId="urn:microsoft.com/office/officeart/2005/8/layout/cycle5"/>
    <dgm:cxn modelId="{B94C6D2C-9138-4A36-A72B-B67AFB576A63}" type="presParOf" srcId="{61692123-11F0-4FD1-9E58-2305C83FB66A}" destId="{80A88E59-B323-458C-A88F-949A29021213}" srcOrd="11" destOrd="0" presId="urn:microsoft.com/office/officeart/2005/8/layout/cycle5"/>
    <dgm:cxn modelId="{6B0A674C-B100-486F-8634-3C15E1908BEA}" type="presParOf" srcId="{61692123-11F0-4FD1-9E58-2305C83FB66A}" destId="{25C7462D-9191-40A6-8D37-1C5A957AB785}" srcOrd="12" destOrd="0" presId="urn:microsoft.com/office/officeart/2005/8/layout/cycle5"/>
    <dgm:cxn modelId="{3E02A6F4-7533-4DB6-BCFE-F6BB65CAE224}" type="presParOf" srcId="{61692123-11F0-4FD1-9E58-2305C83FB66A}" destId="{1B177918-4C04-4B0F-9BAF-6B682BE26AB5}" srcOrd="13" destOrd="0" presId="urn:microsoft.com/office/officeart/2005/8/layout/cycle5"/>
    <dgm:cxn modelId="{14F9902F-61C7-4543-817F-DF1D738A7EEF}" type="presParOf" srcId="{61692123-11F0-4FD1-9E58-2305C83FB66A}" destId="{79EFC2B6-4009-471D-AA20-DC5961E8B7A0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CE4506-3939-40AD-89A5-AF68080CFBC8}" type="doc">
      <dgm:prSet loTypeId="urn:microsoft.com/office/officeart/2005/8/layout/venn3" loCatId="relationship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zh-TW" altLang="en-US"/>
        </a:p>
      </dgm:t>
    </dgm:pt>
    <dgm:pt modelId="{695A1B4D-CF13-4235-9DC7-C1864BA925FE}">
      <dgm:prSet phldrT="[文字]" custT="1"/>
      <dgm:spPr>
        <a:solidFill>
          <a:srgbClr val="00B0F0">
            <a:alpha val="50000"/>
          </a:srgb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脈絡化的學習情境</a:t>
          </a:r>
        </a:p>
      </dgm:t>
    </dgm:pt>
    <dgm:pt modelId="{92036F15-D5FF-4792-9130-CBBA64A575EC}" type="parTrans" cxnId="{8B516D32-F694-480B-B111-94E62B8A3A3A}">
      <dgm:prSet/>
      <dgm:spPr/>
      <dgm:t>
        <a:bodyPr/>
        <a:lstStyle/>
        <a:p>
          <a:endParaRPr lang="zh-TW" altLang="en-US"/>
        </a:p>
      </dgm:t>
    </dgm:pt>
    <dgm:pt modelId="{A62C4192-8761-4034-8DF2-FDFA8C37A612}" type="sibTrans" cxnId="{8B516D32-F694-480B-B111-94E62B8A3A3A}">
      <dgm:prSet/>
      <dgm:spPr/>
      <dgm:t>
        <a:bodyPr/>
        <a:lstStyle/>
        <a:p>
          <a:endParaRPr lang="zh-TW" altLang="en-US"/>
        </a:p>
      </dgm:t>
    </dgm:pt>
    <dgm:pt modelId="{36079B1A-9ECA-4141-B929-2A48759B4557}">
      <dgm:prSet phldrT="[文字]" custT="1"/>
      <dgm:spPr>
        <a:solidFill>
          <a:srgbClr val="FFCCFF">
            <a:alpha val="50000"/>
          </a:srgb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zh-TW" sz="2400" dirty="0" smtClean="0">
            <a:solidFill>
              <a:sysClr val="windowText" lastClr="000000"/>
            </a:solidFill>
            <a:latin typeface="標楷體" pitchFamily="65" charset="-120"/>
            <a:ea typeface="標楷體" pitchFamily="65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</a:rPr>
            <a:t>教師交付或學生自訂的工作任務</a:t>
          </a:r>
        </a:p>
        <a:p>
          <a:endParaRPr lang="zh-TW" altLang="en-US" sz="24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A633E81B-D05C-46A8-8B95-DB4D50161D7B}" type="parTrans" cxnId="{91FC727E-6606-4257-9DF5-5F32164ED0BA}">
      <dgm:prSet/>
      <dgm:spPr/>
      <dgm:t>
        <a:bodyPr/>
        <a:lstStyle/>
        <a:p>
          <a:endParaRPr lang="zh-TW" altLang="en-US"/>
        </a:p>
      </dgm:t>
    </dgm:pt>
    <dgm:pt modelId="{FEB51D9B-839E-4009-BCBD-68B939AB4839}" type="sibTrans" cxnId="{91FC727E-6606-4257-9DF5-5F32164ED0BA}">
      <dgm:prSet/>
      <dgm:spPr/>
      <dgm:t>
        <a:bodyPr/>
        <a:lstStyle/>
        <a:p>
          <a:endParaRPr lang="zh-TW" altLang="en-US"/>
        </a:p>
      </dgm:t>
    </dgm:pt>
    <dgm:pt modelId="{ED52FEB6-FD99-4108-A2A6-EB904A9DA24A}">
      <dgm:prSet phldrT="[文字]" custT="1"/>
      <dgm:spPr>
        <a:solidFill>
          <a:srgbClr val="DD05A4">
            <a:alpha val="50000"/>
          </a:srgbClr>
        </a:solidFill>
      </dgm:spPr>
      <dgm:t>
        <a:bodyPr/>
        <a:lstStyle/>
        <a:p>
          <a:r>
            <a:rPr lang="zh-TW" altLang="en-US" sz="2400" dirty="0" smtClean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</a:rPr>
            <a:t>學生思考或討論</a:t>
          </a:r>
        </a:p>
      </dgm:t>
    </dgm:pt>
    <dgm:pt modelId="{17F1C51E-E5F8-41CF-BB7C-ED9BD2188D9D}" type="parTrans" cxnId="{8EC37B30-8C10-4C9E-B612-A669C7B558FD}">
      <dgm:prSet/>
      <dgm:spPr/>
      <dgm:t>
        <a:bodyPr/>
        <a:lstStyle/>
        <a:p>
          <a:endParaRPr lang="zh-TW" altLang="en-US"/>
        </a:p>
      </dgm:t>
    </dgm:pt>
    <dgm:pt modelId="{75F71903-6502-4466-832D-E5E0F893DC4D}" type="sibTrans" cxnId="{8EC37B30-8C10-4C9E-B612-A669C7B558FD}">
      <dgm:prSet/>
      <dgm:spPr/>
      <dgm:t>
        <a:bodyPr/>
        <a:lstStyle/>
        <a:p>
          <a:endParaRPr lang="zh-TW" altLang="en-US"/>
        </a:p>
      </dgm:t>
    </dgm:pt>
    <dgm:pt modelId="{E1C2496E-0635-439D-A7DC-57D01ACDC57A}">
      <dgm:prSet phldrT="[文字]" custT="1"/>
      <dgm:spPr>
        <a:solidFill>
          <a:srgbClr val="0070C0">
            <a:alpha val="50000"/>
          </a:srgbClr>
        </a:solidFill>
      </dgm:spPr>
      <dgm:t>
        <a:bodyPr/>
        <a:lstStyle/>
        <a:p>
          <a:r>
            <a:rPr lang="zh-TW" altLang="en-US" sz="24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採取行動</a:t>
          </a:r>
          <a:endParaRPr lang="en-US" altLang="zh-TW" sz="2400" dirty="0" smtClean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  <a:p>
          <a:r>
            <a:rPr lang="zh-TW" altLang="en-US" sz="24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使用策略與方法</a:t>
          </a:r>
          <a:endParaRPr lang="zh-TW" altLang="en-US" sz="24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8D162820-1871-4B98-B085-B89C7B152B8B}" type="parTrans" cxnId="{C64B8ECC-5A90-47E3-BAE9-AD11AE16B19F}">
      <dgm:prSet/>
      <dgm:spPr/>
      <dgm:t>
        <a:bodyPr/>
        <a:lstStyle/>
        <a:p>
          <a:endParaRPr lang="zh-TW" altLang="en-US"/>
        </a:p>
      </dgm:t>
    </dgm:pt>
    <dgm:pt modelId="{3EC173CB-31BE-4EBC-BA86-D6AD9AE8F2C0}" type="sibTrans" cxnId="{C64B8ECC-5A90-47E3-BAE9-AD11AE16B19F}">
      <dgm:prSet/>
      <dgm:spPr/>
      <dgm:t>
        <a:bodyPr/>
        <a:lstStyle/>
        <a:p>
          <a:endParaRPr lang="zh-TW" altLang="en-US"/>
        </a:p>
      </dgm:t>
    </dgm:pt>
    <dgm:pt modelId="{89CA2C92-1C19-4274-AAA7-3D91B827B6CE}" type="pres">
      <dgm:prSet presAssocID="{05CE4506-3939-40AD-89A5-AF68080CFBC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D043B91-A83C-4D01-A798-B12100C215BE}" type="pres">
      <dgm:prSet presAssocID="{695A1B4D-CF13-4235-9DC7-C1864BA925FE}" presName="Name5" presStyleLbl="vennNode1" presStyleIdx="0" presStyleCnt="4" custScaleX="205477" custScaleY="182578" custLinFactNeighborX="-83999" custLinFactNeighborY="-81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882255-9A32-4B90-92B0-C00B10C4CD4D}" type="pres">
      <dgm:prSet presAssocID="{A62C4192-8761-4034-8DF2-FDFA8C37A612}" presName="space" presStyleCnt="0"/>
      <dgm:spPr/>
    </dgm:pt>
    <dgm:pt modelId="{95915C4A-70EC-4FBE-B2CD-86B61962E913}" type="pres">
      <dgm:prSet presAssocID="{36079B1A-9ECA-4141-B929-2A48759B4557}" presName="Name5" presStyleLbl="vennNode1" presStyleIdx="1" presStyleCnt="4" custScaleX="220592" custScaleY="214050" custLinFactNeighborX="-13056" custLinFactNeighborY="70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1309D2-7E0A-4E9E-BBFD-337B20DD16E7}" type="pres">
      <dgm:prSet presAssocID="{FEB51D9B-839E-4009-BCBD-68B939AB4839}" presName="space" presStyleCnt="0"/>
      <dgm:spPr/>
    </dgm:pt>
    <dgm:pt modelId="{5D35B74E-FA5E-4CBD-A81A-B9DA938CC41A}" type="pres">
      <dgm:prSet presAssocID="{ED52FEB6-FD99-4108-A2A6-EB904A9DA24A}" presName="Name5" presStyleLbl="vennNode1" presStyleIdx="2" presStyleCnt="4" custScaleX="172732" custScaleY="213911" custLinFactNeighborX="10191" custLinFactNeighborY="1239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BA8767-0BDB-4F49-90D1-66361B1F6A83}" type="pres">
      <dgm:prSet presAssocID="{75F71903-6502-4466-832D-E5E0F893DC4D}" presName="space" presStyleCnt="0"/>
      <dgm:spPr/>
    </dgm:pt>
    <dgm:pt modelId="{62C80D46-0835-4038-97A2-D68798CEC271}" type="pres">
      <dgm:prSet presAssocID="{E1C2496E-0635-439D-A7DC-57D01ACDC57A}" presName="Name5" presStyleLbl="vennNode1" presStyleIdx="3" presStyleCnt="4" custScaleX="213330" custScaleY="181177" custLinFactNeighborX="73682" custLinFactNeighborY="45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8568D62-C666-430D-BE66-10836AC1CA8D}" type="presOf" srcId="{695A1B4D-CF13-4235-9DC7-C1864BA925FE}" destId="{ED043B91-A83C-4D01-A798-B12100C215BE}" srcOrd="0" destOrd="0" presId="urn:microsoft.com/office/officeart/2005/8/layout/venn3"/>
    <dgm:cxn modelId="{941299EA-11B6-49AB-86D0-A8AF6D667B3A}" type="presOf" srcId="{05CE4506-3939-40AD-89A5-AF68080CFBC8}" destId="{89CA2C92-1C19-4274-AAA7-3D91B827B6CE}" srcOrd="0" destOrd="0" presId="urn:microsoft.com/office/officeart/2005/8/layout/venn3"/>
    <dgm:cxn modelId="{8EC37B30-8C10-4C9E-B612-A669C7B558FD}" srcId="{05CE4506-3939-40AD-89A5-AF68080CFBC8}" destId="{ED52FEB6-FD99-4108-A2A6-EB904A9DA24A}" srcOrd="2" destOrd="0" parTransId="{17F1C51E-E5F8-41CF-BB7C-ED9BD2188D9D}" sibTransId="{75F71903-6502-4466-832D-E5E0F893DC4D}"/>
    <dgm:cxn modelId="{8B516D32-F694-480B-B111-94E62B8A3A3A}" srcId="{05CE4506-3939-40AD-89A5-AF68080CFBC8}" destId="{695A1B4D-CF13-4235-9DC7-C1864BA925FE}" srcOrd="0" destOrd="0" parTransId="{92036F15-D5FF-4792-9130-CBBA64A575EC}" sibTransId="{A62C4192-8761-4034-8DF2-FDFA8C37A612}"/>
    <dgm:cxn modelId="{77D21BB4-C39D-40DA-BFFB-5CA697571496}" type="presOf" srcId="{E1C2496E-0635-439D-A7DC-57D01ACDC57A}" destId="{62C80D46-0835-4038-97A2-D68798CEC271}" srcOrd="0" destOrd="0" presId="urn:microsoft.com/office/officeart/2005/8/layout/venn3"/>
    <dgm:cxn modelId="{8BD22165-BD59-4D50-9F18-6B07CB3EA1A0}" type="presOf" srcId="{ED52FEB6-FD99-4108-A2A6-EB904A9DA24A}" destId="{5D35B74E-FA5E-4CBD-A81A-B9DA938CC41A}" srcOrd="0" destOrd="0" presId="urn:microsoft.com/office/officeart/2005/8/layout/venn3"/>
    <dgm:cxn modelId="{F4B885E1-74DD-40B3-BE7A-CA13E2665F30}" type="presOf" srcId="{36079B1A-9ECA-4141-B929-2A48759B4557}" destId="{95915C4A-70EC-4FBE-B2CD-86B61962E913}" srcOrd="0" destOrd="0" presId="urn:microsoft.com/office/officeart/2005/8/layout/venn3"/>
    <dgm:cxn modelId="{C64B8ECC-5A90-47E3-BAE9-AD11AE16B19F}" srcId="{05CE4506-3939-40AD-89A5-AF68080CFBC8}" destId="{E1C2496E-0635-439D-A7DC-57D01ACDC57A}" srcOrd="3" destOrd="0" parTransId="{8D162820-1871-4B98-B085-B89C7B152B8B}" sibTransId="{3EC173CB-31BE-4EBC-BA86-D6AD9AE8F2C0}"/>
    <dgm:cxn modelId="{91FC727E-6606-4257-9DF5-5F32164ED0BA}" srcId="{05CE4506-3939-40AD-89A5-AF68080CFBC8}" destId="{36079B1A-9ECA-4141-B929-2A48759B4557}" srcOrd="1" destOrd="0" parTransId="{A633E81B-D05C-46A8-8B95-DB4D50161D7B}" sibTransId="{FEB51D9B-839E-4009-BCBD-68B939AB4839}"/>
    <dgm:cxn modelId="{A8C40581-92B7-492E-A23D-AD8649955472}" type="presParOf" srcId="{89CA2C92-1C19-4274-AAA7-3D91B827B6CE}" destId="{ED043B91-A83C-4D01-A798-B12100C215BE}" srcOrd="0" destOrd="0" presId="urn:microsoft.com/office/officeart/2005/8/layout/venn3"/>
    <dgm:cxn modelId="{B4311024-61E6-4554-BBDA-74CF1E5CBAD7}" type="presParOf" srcId="{89CA2C92-1C19-4274-AAA7-3D91B827B6CE}" destId="{1A882255-9A32-4B90-92B0-C00B10C4CD4D}" srcOrd="1" destOrd="0" presId="urn:microsoft.com/office/officeart/2005/8/layout/venn3"/>
    <dgm:cxn modelId="{1D0D5A86-F634-44F5-9BE7-7602AA318612}" type="presParOf" srcId="{89CA2C92-1C19-4274-AAA7-3D91B827B6CE}" destId="{95915C4A-70EC-4FBE-B2CD-86B61962E913}" srcOrd="2" destOrd="0" presId="urn:microsoft.com/office/officeart/2005/8/layout/venn3"/>
    <dgm:cxn modelId="{C66C311F-1B52-43FA-82A0-1794D49A6673}" type="presParOf" srcId="{89CA2C92-1C19-4274-AAA7-3D91B827B6CE}" destId="{F41309D2-7E0A-4E9E-BBFD-337B20DD16E7}" srcOrd="3" destOrd="0" presId="urn:microsoft.com/office/officeart/2005/8/layout/venn3"/>
    <dgm:cxn modelId="{7F65011E-5383-4BB9-86B4-437C015AB557}" type="presParOf" srcId="{89CA2C92-1C19-4274-AAA7-3D91B827B6CE}" destId="{5D35B74E-FA5E-4CBD-A81A-B9DA938CC41A}" srcOrd="4" destOrd="0" presId="urn:microsoft.com/office/officeart/2005/8/layout/venn3"/>
    <dgm:cxn modelId="{D899473B-61A1-4B0F-B571-E0C83C6731ED}" type="presParOf" srcId="{89CA2C92-1C19-4274-AAA7-3D91B827B6CE}" destId="{F7BA8767-0BDB-4F49-90D1-66361B1F6A83}" srcOrd="5" destOrd="0" presId="urn:microsoft.com/office/officeart/2005/8/layout/venn3"/>
    <dgm:cxn modelId="{08412C77-E0C9-45D1-90DC-C6546B696062}" type="presParOf" srcId="{89CA2C92-1C19-4274-AAA7-3D91B827B6CE}" destId="{62C80D46-0835-4038-97A2-D68798CEC27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CE9DCD-3B28-48BB-8CC6-474FE36D5378}">
      <dsp:nvSpPr>
        <dsp:cNvPr id="0" name=""/>
        <dsp:cNvSpPr/>
      </dsp:nvSpPr>
      <dsp:spPr>
        <a:xfrm>
          <a:off x="1296144" y="2592284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kern="1200" dirty="0" smtClean="0">
              <a:solidFill>
                <a:srgbClr val="003366"/>
              </a:solidFill>
              <a:ea typeface="中國龍毛楷體" pitchFamily="49" charset="-120"/>
            </a:rPr>
            <a:t>理解</a:t>
          </a:r>
          <a:endParaRPr kumimoji="1" lang="en-US" altLang="zh-TW" sz="2800" kern="1200" dirty="0" smtClean="0">
            <a:solidFill>
              <a:srgbClr val="003366"/>
            </a:solidFill>
            <a:ea typeface="中國龍毛楷體" pitchFamily="49" charset="-12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kern="1200" dirty="0" smtClean="0">
              <a:solidFill>
                <a:srgbClr val="003366"/>
              </a:solidFill>
              <a:ea typeface="中國龍毛楷體" pitchFamily="49" charset="-120"/>
            </a:rPr>
            <a:t>欣賞</a:t>
          </a:r>
          <a:endParaRPr lang="zh-TW" altLang="en-US" sz="2800" kern="1200" dirty="0"/>
        </a:p>
      </dsp:txBody>
      <dsp:txXfrm>
        <a:off x="1525562" y="2789246"/>
        <a:ext cx="1022453" cy="877806"/>
      </dsp:txXfrm>
    </dsp:sp>
    <dsp:sp modelId="{9AB93694-88DC-4B04-94F1-262657C37639}">
      <dsp:nvSpPr>
        <dsp:cNvPr id="0" name=""/>
        <dsp:cNvSpPr/>
      </dsp:nvSpPr>
      <dsp:spPr>
        <a:xfrm>
          <a:off x="1352907" y="3185962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C5505-1EF1-4459-AA0A-BF7343EBA02E}">
      <dsp:nvSpPr>
        <dsp:cNvPr id="0" name=""/>
        <dsp:cNvSpPr/>
      </dsp:nvSpPr>
      <dsp:spPr>
        <a:xfrm>
          <a:off x="1338981" y="1176117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881231-7AE9-4C87-BD2A-989CC85F214B}">
      <dsp:nvSpPr>
        <dsp:cNvPr id="0" name=""/>
        <dsp:cNvSpPr/>
      </dsp:nvSpPr>
      <dsp:spPr>
        <a:xfrm>
          <a:off x="1057592" y="3017052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763593"/>
              <a:satOff val="-6486"/>
              <a:lumOff val="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D8FA76-8242-4C3C-A843-0737BB944713}">
      <dsp:nvSpPr>
        <dsp:cNvPr id="0" name=""/>
        <dsp:cNvSpPr/>
      </dsp:nvSpPr>
      <dsp:spPr>
        <a:xfrm>
          <a:off x="2592289" y="1910167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-1718084"/>
            <a:satOff val="-14593"/>
            <a:lumOff val="49"/>
            <a:alphaOff val="0"/>
          </a:schemeClr>
        </a:solidFill>
        <a:ln w="25400" cap="flat" cmpd="sng" algn="ctr">
          <a:solidFill>
            <a:schemeClr val="accent3">
              <a:hueOff val="-1718084"/>
              <a:satOff val="-14593"/>
              <a:lumOff val="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b="1" kern="1200" smtClean="0">
              <a:solidFill>
                <a:schemeClr val="bg1"/>
              </a:solidFill>
              <a:ea typeface="中國龍毛楷體" pitchFamily="49" charset="-120"/>
            </a:rPr>
            <a:t>表現</a:t>
          </a:r>
          <a:endParaRPr kumimoji="1" lang="en-US" altLang="zh-TW" sz="2800" b="1" kern="1200" smtClean="0">
            <a:solidFill>
              <a:schemeClr val="bg1"/>
            </a:solidFill>
            <a:ea typeface="中國龍毛楷體" pitchFamily="49" charset="-12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b="1" kern="1200" smtClean="0">
              <a:solidFill>
                <a:schemeClr val="bg1"/>
              </a:solidFill>
              <a:ea typeface="中國龍毛楷體" pitchFamily="49" charset="-120"/>
            </a:rPr>
            <a:t>應用</a:t>
          </a:r>
          <a:endParaRPr lang="zh-TW" altLang="en-US" sz="2800" kern="1200" dirty="0"/>
        </a:p>
      </dsp:txBody>
      <dsp:txXfrm>
        <a:off x="2821707" y="2107129"/>
        <a:ext cx="1022453" cy="877806"/>
      </dsp:txXfrm>
    </dsp:sp>
    <dsp:sp modelId="{D8927B28-CDEE-403C-8796-599AE05F470E}">
      <dsp:nvSpPr>
        <dsp:cNvPr id="0" name=""/>
        <dsp:cNvSpPr/>
      </dsp:nvSpPr>
      <dsp:spPr>
        <a:xfrm>
          <a:off x="3611755" y="3010282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1527186"/>
              <a:satOff val="-12971"/>
              <a:lumOff val="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CBE1DB-E858-4F0B-B3D5-378EBDF7B868}">
      <dsp:nvSpPr>
        <dsp:cNvPr id="0" name=""/>
        <dsp:cNvSpPr/>
      </dsp:nvSpPr>
      <dsp:spPr>
        <a:xfrm>
          <a:off x="3888434" y="2592285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1718084"/>
              <a:satOff val="-14593"/>
              <a:lumOff val="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A1B62E-06AB-47A1-994F-36BEE53FB6CD}">
      <dsp:nvSpPr>
        <dsp:cNvPr id="0" name=""/>
        <dsp:cNvSpPr/>
      </dsp:nvSpPr>
      <dsp:spPr>
        <a:xfrm>
          <a:off x="3960440" y="3168353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2290779"/>
              <a:satOff val="-19457"/>
              <a:lumOff val="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54DE4D-BE4E-4D82-A6E4-5CD053396B0A}">
      <dsp:nvSpPr>
        <dsp:cNvPr id="0" name=""/>
        <dsp:cNvSpPr/>
      </dsp:nvSpPr>
      <dsp:spPr>
        <a:xfrm>
          <a:off x="42841" y="1896203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-3436168"/>
            <a:satOff val="-29185"/>
            <a:lumOff val="97"/>
            <a:alphaOff val="0"/>
          </a:schemeClr>
        </a:solidFill>
        <a:ln w="25400" cap="flat" cmpd="sng" algn="ctr">
          <a:solidFill>
            <a:schemeClr val="accent3">
              <a:hueOff val="-3436168"/>
              <a:satOff val="-29185"/>
              <a:lumOff val="9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b="1" kern="1200" dirty="0" smtClean="0">
              <a:solidFill>
                <a:schemeClr val="bg1"/>
              </a:solidFill>
              <a:ea typeface="中國龍毛楷體" pitchFamily="49" charset="-120"/>
            </a:rPr>
            <a:t>探索</a:t>
          </a:r>
          <a:endParaRPr kumimoji="1" lang="en-US" altLang="zh-TW" sz="2800" b="1" kern="1200" dirty="0" smtClean="0">
            <a:solidFill>
              <a:schemeClr val="bg1"/>
            </a:solidFill>
            <a:ea typeface="中國龍毛楷體" pitchFamily="49" charset="-12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b="1" kern="1200" dirty="0" smtClean="0">
              <a:solidFill>
                <a:schemeClr val="bg1"/>
              </a:solidFill>
              <a:ea typeface="中國龍毛楷體" pitchFamily="49" charset="-120"/>
            </a:rPr>
            <a:t>體驗</a:t>
          </a:r>
          <a:endParaRPr lang="zh-TW" altLang="en-US" sz="2800" kern="1200" dirty="0"/>
        </a:p>
      </dsp:txBody>
      <dsp:txXfrm>
        <a:off x="272259" y="2093165"/>
        <a:ext cx="1022453" cy="877806"/>
      </dsp:txXfrm>
    </dsp:sp>
    <dsp:sp modelId="{09EEE641-130C-40AF-B81F-F39FF79E3ADB}">
      <dsp:nvSpPr>
        <dsp:cNvPr id="0" name=""/>
        <dsp:cNvSpPr/>
      </dsp:nvSpPr>
      <dsp:spPr>
        <a:xfrm>
          <a:off x="2332317" y="1235208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3054371"/>
              <a:satOff val="-25943"/>
              <a:lumOff val="8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130858-A53B-4825-9CA2-2205FF684138}">
      <dsp:nvSpPr>
        <dsp:cNvPr id="0" name=""/>
        <dsp:cNvSpPr/>
      </dsp:nvSpPr>
      <dsp:spPr>
        <a:xfrm>
          <a:off x="2592289" y="504053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3436168"/>
              <a:satOff val="-29185"/>
              <a:lumOff val="9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C85829-43DF-45C1-B269-9F18D84638DB}">
      <dsp:nvSpPr>
        <dsp:cNvPr id="0" name=""/>
        <dsp:cNvSpPr/>
      </dsp:nvSpPr>
      <dsp:spPr>
        <a:xfrm>
          <a:off x="2633916" y="1067652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3817964"/>
              <a:satOff val="-32428"/>
              <a:lumOff val="1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F410DF-95F5-4D32-BD18-3A6EA287C813}">
      <dsp:nvSpPr>
        <dsp:cNvPr id="0" name=""/>
        <dsp:cNvSpPr/>
      </dsp:nvSpPr>
      <dsp:spPr>
        <a:xfrm>
          <a:off x="3866229" y="1208464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-5154251"/>
            <a:satOff val="-43778"/>
            <a:lumOff val="146"/>
            <a:alphaOff val="0"/>
          </a:schemeClr>
        </a:solidFill>
        <a:ln w="25400" cap="flat" cmpd="sng" algn="ctr">
          <a:solidFill>
            <a:schemeClr val="accent3">
              <a:hueOff val="-5154251"/>
              <a:satOff val="-43778"/>
              <a:lumOff val="14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kern="1200" smtClean="0">
              <a:solidFill>
                <a:srgbClr val="003366"/>
              </a:solidFill>
              <a:ea typeface="中國龍毛楷體" pitchFamily="49" charset="-120"/>
            </a:rPr>
            <a:t>溝通</a:t>
          </a:r>
          <a:endParaRPr kumimoji="1" lang="en-US" altLang="zh-TW" sz="2800" kern="1200" smtClean="0">
            <a:solidFill>
              <a:srgbClr val="003366"/>
            </a:solidFill>
            <a:ea typeface="中國龍毛楷體" pitchFamily="49" charset="-12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kern="1200" smtClean="0">
              <a:solidFill>
                <a:srgbClr val="003366"/>
              </a:solidFill>
              <a:ea typeface="中國龍毛楷體" pitchFamily="49" charset="-120"/>
            </a:rPr>
            <a:t>合作</a:t>
          </a:r>
          <a:endParaRPr lang="zh-TW" altLang="en-US" sz="2800" kern="1200" dirty="0"/>
        </a:p>
      </dsp:txBody>
      <dsp:txXfrm>
        <a:off x="4095647" y="1405426"/>
        <a:ext cx="1022453" cy="877806"/>
      </dsp:txXfrm>
    </dsp:sp>
    <dsp:sp modelId="{EFFEF679-7051-41D1-9ACE-4E39FF6CC0E7}">
      <dsp:nvSpPr>
        <dsp:cNvPr id="0" name=""/>
        <dsp:cNvSpPr/>
      </dsp:nvSpPr>
      <dsp:spPr>
        <a:xfrm>
          <a:off x="5148023" y="1772063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4581557"/>
              <a:satOff val="-38914"/>
              <a:lumOff val="1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00D786-77C6-4C2B-BDCA-08EF266ECC28}">
      <dsp:nvSpPr>
        <dsp:cNvPr id="0" name=""/>
        <dsp:cNvSpPr/>
      </dsp:nvSpPr>
      <dsp:spPr>
        <a:xfrm>
          <a:off x="5140955" y="1923369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5154251"/>
              <a:satOff val="-43778"/>
              <a:lumOff val="14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2A60AC-E31D-4F3D-99FA-D9770EEBCC7C}">
      <dsp:nvSpPr>
        <dsp:cNvPr id="0" name=""/>
        <dsp:cNvSpPr/>
      </dsp:nvSpPr>
      <dsp:spPr>
        <a:xfrm>
          <a:off x="5429986" y="1946388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5345149"/>
              <a:satOff val="-45400"/>
              <a:lumOff val="1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AD34AF-61BF-4B16-A0FA-1575C5F5C759}">
      <dsp:nvSpPr>
        <dsp:cNvPr id="0" name=""/>
        <dsp:cNvSpPr/>
      </dsp:nvSpPr>
      <dsp:spPr>
        <a:xfrm>
          <a:off x="5140955" y="517593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-6872335"/>
            <a:satOff val="-58371"/>
            <a:lumOff val="195"/>
            <a:alphaOff val="0"/>
          </a:schemeClr>
        </a:solidFill>
        <a:ln w="25400" cap="flat" cmpd="sng" algn="ctr">
          <a:solidFill>
            <a:schemeClr val="accent3">
              <a:hueOff val="-6872335"/>
              <a:satOff val="-58371"/>
              <a:lumOff val="1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b="1" kern="1200" smtClean="0">
              <a:solidFill>
                <a:schemeClr val="bg1"/>
              </a:solidFill>
              <a:ea typeface="中國龍毛楷體" pitchFamily="49" charset="-120"/>
            </a:rPr>
            <a:t>態度</a:t>
          </a:r>
          <a:endParaRPr kumimoji="1" lang="en-US" altLang="zh-TW" sz="2800" b="1" kern="1200" smtClean="0">
            <a:solidFill>
              <a:schemeClr val="bg1"/>
            </a:solidFill>
            <a:ea typeface="中國龍毛楷體" pitchFamily="49" charset="-12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b="1" kern="1200" smtClean="0">
              <a:solidFill>
                <a:schemeClr val="bg1"/>
              </a:solidFill>
              <a:ea typeface="中國龍毛楷體" pitchFamily="49" charset="-120"/>
            </a:rPr>
            <a:t>情操</a:t>
          </a:r>
          <a:endParaRPr lang="zh-TW" altLang="en-US" sz="2800" kern="1200" dirty="0"/>
        </a:p>
      </dsp:txBody>
      <dsp:txXfrm>
        <a:off x="5370373" y="714555"/>
        <a:ext cx="1022453" cy="877806"/>
      </dsp:txXfrm>
    </dsp:sp>
    <dsp:sp modelId="{890E6271-0D10-4C86-8E15-1516495A4997}">
      <dsp:nvSpPr>
        <dsp:cNvPr id="0" name=""/>
        <dsp:cNvSpPr/>
      </dsp:nvSpPr>
      <dsp:spPr>
        <a:xfrm>
          <a:off x="6422748" y="1087623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6108742"/>
              <a:satOff val="-51885"/>
              <a:lumOff val="1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D8679D-2E82-41DC-B24E-8C94336188FE}">
      <dsp:nvSpPr>
        <dsp:cNvPr id="0" name=""/>
        <dsp:cNvSpPr/>
      </dsp:nvSpPr>
      <dsp:spPr>
        <a:xfrm>
          <a:off x="6372841" y="1224131"/>
          <a:ext cx="1481289" cy="1271730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6872335"/>
              <a:satOff val="-58371"/>
              <a:lumOff val="1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2F81F4-B8AE-4B90-9E92-11AF874B8908}">
      <dsp:nvSpPr>
        <dsp:cNvPr id="0" name=""/>
        <dsp:cNvSpPr/>
      </dsp:nvSpPr>
      <dsp:spPr>
        <a:xfrm>
          <a:off x="6710995" y="1255517"/>
          <a:ext cx="172790" cy="14893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-6872335"/>
              <a:satOff val="-58371"/>
              <a:lumOff val="1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6614FE-3D62-4FC1-99E1-34B6A23646CF}">
      <dsp:nvSpPr>
        <dsp:cNvPr id="0" name=""/>
        <dsp:cNvSpPr/>
      </dsp:nvSpPr>
      <dsp:spPr>
        <a:xfrm rot="5400000">
          <a:off x="2783427" y="120106"/>
          <a:ext cx="1819639" cy="1583086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kern="1200" dirty="0" smtClean="0"/>
            <a:t>遊戲</a:t>
          </a:r>
          <a:endParaRPr lang="zh-TW" altLang="en-US" sz="3300" kern="1200" dirty="0"/>
        </a:p>
      </dsp:txBody>
      <dsp:txXfrm rot="-5400000">
        <a:off x="3148401" y="285390"/>
        <a:ext cx="1089690" cy="1252519"/>
      </dsp:txXfrm>
    </dsp:sp>
    <dsp:sp modelId="{78CF16EF-E64F-4452-B27C-C54CB55E3C96}">
      <dsp:nvSpPr>
        <dsp:cNvPr id="0" name=""/>
        <dsp:cNvSpPr/>
      </dsp:nvSpPr>
      <dsp:spPr>
        <a:xfrm>
          <a:off x="4532829" y="365757"/>
          <a:ext cx="2030717" cy="10917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kern="1200" dirty="0" smtClean="0"/>
            <a:t>探索</a:t>
          </a:r>
          <a:endParaRPr lang="zh-TW" altLang="en-US" sz="3300" kern="1200" dirty="0"/>
        </a:p>
      </dsp:txBody>
      <dsp:txXfrm>
        <a:off x="4532829" y="365757"/>
        <a:ext cx="2030717" cy="1091783"/>
      </dsp:txXfrm>
    </dsp:sp>
    <dsp:sp modelId="{F5157F3C-F538-4F57-88E4-8035667E8072}">
      <dsp:nvSpPr>
        <dsp:cNvPr id="0" name=""/>
        <dsp:cNvSpPr/>
      </dsp:nvSpPr>
      <dsp:spPr>
        <a:xfrm rot="5400000">
          <a:off x="1073694" y="120106"/>
          <a:ext cx="1819639" cy="1583086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 rot="-5400000">
        <a:off x="1438668" y="285390"/>
        <a:ext cx="1089690" cy="1252519"/>
      </dsp:txXfrm>
    </dsp:sp>
    <dsp:sp modelId="{898F3027-CFB5-4875-B359-6D95016D0511}">
      <dsp:nvSpPr>
        <dsp:cNvPr id="0" name=""/>
        <dsp:cNvSpPr/>
      </dsp:nvSpPr>
      <dsp:spPr>
        <a:xfrm rot="5400000">
          <a:off x="1925285" y="1664616"/>
          <a:ext cx="1819639" cy="1583086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kern="1200" dirty="0" smtClean="0"/>
            <a:t>體驗</a:t>
          </a:r>
          <a:endParaRPr lang="zh-TW" altLang="en-US" sz="3300" kern="1200" dirty="0"/>
        </a:p>
      </dsp:txBody>
      <dsp:txXfrm rot="-5400000">
        <a:off x="2290259" y="1829900"/>
        <a:ext cx="1089690" cy="1252519"/>
      </dsp:txXfrm>
    </dsp:sp>
    <dsp:sp modelId="{7C524336-EDE3-4EFE-A307-3576C2235D1E}">
      <dsp:nvSpPr>
        <dsp:cNvPr id="0" name=""/>
        <dsp:cNvSpPr/>
      </dsp:nvSpPr>
      <dsp:spPr>
        <a:xfrm>
          <a:off x="12844" y="1910268"/>
          <a:ext cx="1965210" cy="10917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kern="1200" dirty="0" smtClean="0"/>
            <a:t>觀察</a:t>
          </a:r>
          <a:endParaRPr lang="zh-TW" altLang="en-US" sz="3300" kern="1200" dirty="0"/>
        </a:p>
      </dsp:txBody>
      <dsp:txXfrm>
        <a:off x="12844" y="1910268"/>
        <a:ext cx="1965210" cy="1091783"/>
      </dsp:txXfrm>
    </dsp:sp>
    <dsp:sp modelId="{26A5B24C-AB31-4BD7-BF60-07D49136D28A}">
      <dsp:nvSpPr>
        <dsp:cNvPr id="0" name=""/>
        <dsp:cNvSpPr/>
      </dsp:nvSpPr>
      <dsp:spPr>
        <a:xfrm rot="5400000">
          <a:off x="3635019" y="1664616"/>
          <a:ext cx="1819639" cy="1583086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 rot="-5400000">
        <a:off x="3999993" y="1829900"/>
        <a:ext cx="1089690" cy="1252519"/>
      </dsp:txXfrm>
    </dsp:sp>
    <dsp:sp modelId="{87422EED-9DEA-4F85-BA25-BAD16EED4B0B}">
      <dsp:nvSpPr>
        <dsp:cNvPr id="0" name=""/>
        <dsp:cNvSpPr/>
      </dsp:nvSpPr>
      <dsp:spPr>
        <a:xfrm rot="5400000">
          <a:off x="2783427" y="3209126"/>
          <a:ext cx="1819639" cy="1583086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kern="1200" dirty="0" smtClean="0"/>
            <a:t>操作</a:t>
          </a:r>
          <a:endParaRPr lang="zh-TW" altLang="en-US" sz="3300" kern="1200" dirty="0"/>
        </a:p>
      </dsp:txBody>
      <dsp:txXfrm rot="-5400000">
        <a:off x="3148401" y="3374410"/>
        <a:ext cx="1089690" cy="1252519"/>
      </dsp:txXfrm>
    </dsp:sp>
    <dsp:sp modelId="{99E22395-8F88-4F98-B93D-91B915F0EBC7}">
      <dsp:nvSpPr>
        <dsp:cNvPr id="0" name=""/>
        <dsp:cNvSpPr/>
      </dsp:nvSpPr>
      <dsp:spPr>
        <a:xfrm>
          <a:off x="4532829" y="3454778"/>
          <a:ext cx="2030717" cy="10917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kern="1200" dirty="0" smtClean="0"/>
            <a:t>創作</a:t>
          </a:r>
          <a:endParaRPr lang="zh-TW" altLang="en-US" sz="3300" kern="1200" dirty="0"/>
        </a:p>
      </dsp:txBody>
      <dsp:txXfrm>
        <a:off x="4532829" y="3454778"/>
        <a:ext cx="2030717" cy="1091783"/>
      </dsp:txXfrm>
    </dsp:sp>
    <dsp:sp modelId="{39DEB549-0DA7-4A4F-B6B7-77DB6D001D94}">
      <dsp:nvSpPr>
        <dsp:cNvPr id="0" name=""/>
        <dsp:cNvSpPr/>
      </dsp:nvSpPr>
      <dsp:spPr>
        <a:xfrm rot="5400000">
          <a:off x="1073694" y="3209126"/>
          <a:ext cx="1819639" cy="1583086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 rot="-5400000">
        <a:off x="1438668" y="3374410"/>
        <a:ext cx="1089690" cy="12525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F151B1-6562-4ABC-BB83-36E400545569}">
      <dsp:nvSpPr>
        <dsp:cNvPr id="0" name=""/>
        <dsp:cNvSpPr/>
      </dsp:nvSpPr>
      <dsp:spPr>
        <a:xfrm>
          <a:off x="2898659" y="530"/>
          <a:ext cx="1632415" cy="106107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新細明體" charset="-120"/>
              <a:ea typeface="新細明體" charset="-120"/>
            </a:rPr>
            <a:t>遊戲融入</a:t>
          </a:r>
          <a:endParaRPr lang="en-US" altLang="zh-TW" sz="1800" b="1" kern="1200" dirty="0" smtClean="0">
            <a:latin typeface="新細明體" charset="-120"/>
            <a:ea typeface="新細明體" charset="-12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新細明體" charset="-120"/>
              <a:ea typeface="新細明體" charset="-120"/>
            </a:rPr>
            <a:t>教學活動</a:t>
          </a:r>
          <a:endParaRPr lang="zh-TW" altLang="en-US" sz="1800" b="1" kern="1200" dirty="0"/>
        </a:p>
      </dsp:txBody>
      <dsp:txXfrm>
        <a:off x="2950456" y="52327"/>
        <a:ext cx="1528821" cy="957476"/>
      </dsp:txXfrm>
    </dsp:sp>
    <dsp:sp modelId="{600821EB-117B-4746-A573-F2ECF45047CF}">
      <dsp:nvSpPr>
        <dsp:cNvPr id="0" name=""/>
        <dsp:cNvSpPr/>
      </dsp:nvSpPr>
      <dsp:spPr>
        <a:xfrm>
          <a:off x="1594659" y="531066"/>
          <a:ext cx="4240416" cy="4240416"/>
        </a:xfrm>
        <a:custGeom>
          <a:avLst/>
          <a:gdLst/>
          <a:ahLst/>
          <a:cxnLst/>
          <a:rect l="0" t="0" r="0" b="0"/>
          <a:pathLst>
            <a:path>
              <a:moveTo>
                <a:pt x="3126315" y="253920"/>
              </a:moveTo>
              <a:arcTo wR="2120208" hR="2120208" stAng="17899734" swAng="1041724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0818F-B9B5-4C06-80CC-99B4AD814832}">
      <dsp:nvSpPr>
        <dsp:cNvPr id="0" name=""/>
        <dsp:cNvSpPr/>
      </dsp:nvSpPr>
      <dsp:spPr>
        <a:xfrm>
          <a:off x="4711983" y="1327890"/>
          <a:ext cx="2038642" cy="133640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新細明體" charset="-120"/>
              <a:ea typeface="新細明體" charset="-120"/>
            </a:rPr>
            <a:t>讓學童以五官覺察事物的各種現象，並以表徵符號來表達。</a:t>
          </a:r>
          <a:endParaRPr lang="zh-TW" altLang="en-US" sz="1800" b="1" kern="1200" dirty="0"/>
        </a:p>
      </dsp:txBody>
      <dsp:txXfrm>
        <a:off x="4777221" y="1393128"/>
        <a:ext cx="1908166" cy="1205931"/>
      </dsp:txXfrm>
    </dsp:sp>
    <dsp:sp modelId="{DBF1261A-FC45-4D91-9BC0-29F5B2742CD4}">
      <dsp:nvSpPr>
        <dsp:cNvPr id="0" name=""/>
        <dsp:cNvSpPr/>
      </dsp:nvSpPr>
      <dsp:spPr>
        <a:xfrm>
          <a:off x="1594659" y="531066"/>
          <a:ext cx="4240416" cy="4240416"/>
        </a:xfrm>
        <a:custGeom>
          <a:avLst/>
          <a:gdLst/>
          <a:ahLst/>
          <a:cxnLst/>
          <a:rect l="0" t="0" r="0" b="0"/>
          <a:pathLst>
            <a:path>
              <a:moveTo>
                <a:pt x="4224833" y="2376788"/>
              </a:moveTo>
              <a:arcTo wR="2120208" hR="2120208" stAng="417047" swAng="1216218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E9A206-88E4-4599-8841-B2D1298FE090}">
      <dsp:nvSpPr>
        <dsp:cNvPr id="0" name=""/>
        <dsp:cNvSpPr/>
      </dsp:nvSpPr>
      <dsp:spPr>
        <a:xfrm>
          <a:off x="4029523" y="3831349"/>
          <a:ext cx="1863141" cy="107041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新細明體" charset="-120"/>
              <a:ea typeface="新細明體" charset="-120"/>
            </a:rPr>
            <a:t>透過探索與創造讓學童展現所學</a:t>
          </a:r>
          <a:endParaRPr lang="zh-TW" altLang="en-US" sz="1800" b="1" kern="1200" dirty="0"/>
        </a:p>
      </dsp:txBody>
      <dsp:txXfrm>
        <a:off x="4081776" y="3883602"/>
        <a:ext cx="1758635" cy="965912"/>
      </dsp:txXfrm>
    </dsp:sp>
    <dsp:sp modelId="{F05351B1-0B99-43E7-9A8D-5A5D8FC711F0}">
      <dsp:nvSpPr>
        <dsp:cNvPr id="0" name=""/>
        <dsp:cNvSpPr/>
      </dsp:nvSpPr>
      <dsp:spPr>
        <a:xfrm>
          <a:off x="1594659" y="531066"/>
          <a:ext cx="4240416" cy="4240416"/>
        </a:xfrm>
        <a:custGeom>
          <a:avLst/>
          <a:gdLst/>
          <a:ahLst/>
          <a:cxnLst/>
          <a:rect l="0" t="0" r="0" b="0"/>
          <a:pathLst>
            <a:path>
              <a:moveTo>
                <a:pt x="2313189" y="4231615"/>
              </a:moveTo>
              <a:arcTo wR="2120208" hR="2120208" stAng="5086663" swAng="599725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7096B8-BCC5-41C2-8845-2EF81DAEB4AF}">
      <dsp:nvSpPr>
        <dsp:cNvPr id="0" name=""/>
        <dsp:cNvSpPr/>
      </dsp:nvSpPr>
      <dsp:spPr>
        <a:xfrm>
          <a:off x="1520622" y="3765096"/>
          <a:ext cx="1896034" cy="120292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新細明體" charset="-120"/>
              <a:ea typeface="新細明體" charset="-120"/>
            </a:rPr>
            <a:t>鼓勵學童用各種自在的方式表現</a:t>
          </a:r>
          <a:endParaRPr lang="zh-TW" altLang="en-US" sz="1800" b="1" kern="1200" dirty="0"/>
        </a:p>
      </dsp:txBody>
      <dsp:txXfrm>
        <a:off x="1579344" y="3823818"/>
        <a:ext cx="1778590" cy="1085480"/>
      </dsp:txXfrm>
    </dsp:sp>
    <dsp:sp modelId="{80A88E59-B323-458C-A88F-949A29021213}">
      <dsp:nvSpPr>
        <dsp:cNvPr id="0" name=""/>
        <dsp:cNvSpPr/>
      </dsp:nvSpPr>
      <dsp:spPr>
        <a:xfrm>
          <a:off x="1594659" y="531066"/>
          <a:ext cx="4240416" cy="4240416"/>
        </a:xfrm>
        <a:custGeom>
          <a:avLst/>
          <a:gdLst/>
          <a:ahLst/>
          <a:cxnLst/>
          <a:rect l="0" t="0" r="0" b="0"/>
          <a:pathLst>
            <a:path>
              <a:moveTo>
                <a:pt x="195337" y="3009115"/>
              </a:moveTo>
              <a:arcTo wR="2120208" hR="2120208" stAng="9312748" swAng="1275271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C7462D-9191-40A6-8D37-1C5A957AB785}">
      <dsp:nvSpPr>
        <dsp:cNvPr id="0" name=""/>
        <dsp:cNvSpPr/>
      </dsp:nvSpPr>
      <dsp:spPr>
        <a:xfrm>
          <a:off x="882221" y="1465558"/>
          <a:ext cx="1632415" cy="106107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latin typeface="新細明體" charset="-120"/>
              <a:ea typeface="新細明體" charset="-120"/>
            </a:rPr>
            <a:t>善用同儕觀摩</a:t>
          </a:r>
          <a:endParaRPr lang="en-US" altLang="zh-TW" sz="1800" b="1" kern="1200" dirty="0" smtClean="0">
            <a:latin typeface="新細明體" charset="-120"/>
            <a:ea typeface="新細明體" charset="-12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800" b="1" kern="1200" dirty="0" smtClean="0">
              <a:latin typeface="新細明體" charset="-120"/>
              <a:ea typeface="新細明體" charset="-120"/>
            </a:rPr>
            <a:t>〈</a:t>
          </a:r>
          <a:r>
            <a:rPr lang="zh-TW" altLang="en-US" sz="1800" b="1" kern="1200" dirty="0" smtClean="0">
              <a:latin typeface="新細明體" charset="-120"/>
              <a:ea typeface="新細明體" charset="-120"/>
            </a:rPr>
            <a:t>合作學習</a:t>
          </a:r>
          <a:r>
            <a:rPr lang="en-US" altLang="zh-TW" sz="1800" b="1" kern="1200" dirty="0" smtClean="0">
              <a:latin typeface="MS PMincho"/>
              <a:ea typeface="MS PMincho"/>
            </a:rPr>
            <a:t>〉</a:t>
          </a:r>
          <a:endParaRPr lang="zh-TW" altLang="en-US" sz="1800" b="1" kern="1200" dirty="0"/>
        </a:p>
      </dsp:txBody>
      <dsp:txXfrm>
        <a:off x="934018" y="1517355"/>
        <a:ext cx="1528821" cy="957476"/>
      </dsp:txXfrm>
    </dsp:sp>
    <dsp:sp modelId="{79EFC2B6-4009-471D-AA20-DC5961E8B7A0}">
      <dsp:nvSpPr>
        <dsp:cNvPr id="0" name=""/>
        <dsp:cNvSpPr/>
      </dsp:nvSpPr>
      <dsp:spPr>
        <a:xfrm>
          <a:off x="1594659" y="531066"/>
          <a:ext cx="4240416" cy="4240416"/>
        </a:xfrm>
        <a:custGeom>
          <a:avLst/>
          <a:gdLst/>
          <a:ahLst/>
          <a:cxnLst/>
          <a:rect l="0" t="0" r="0" b="0"/>
          <a:pathLst>
            <a:path>
              <a:moveTo>
                <a:pt x="509931" y="740972"/>
              </a:moveTo>
              <a:arcTo wR="2120208" hR="2120208" stAng="13234845" swAng="1212028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043B91-A83C-4D01-A798-B12100C215BE}">
      <dsp:nvSpPr>
        <dsp:cNvPr id="0" name=""/>
        <dsp:cNvSpPr/>
      </dsp:nvSpPr>
      <dsp:spPr>
        <a:xfrm>
          <a:off x="0" y="93019"/>
          <a:ext cx="1965666" cy="1746606"/>
        </a:xfrm>
        <a:prstGeom prst="ellipse">
          <a:avLst/>
        </a:prstGeom>
        <a:solidFill>
          <a:srgbClr val="00B0F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2647" tIns="30480" rIns="52647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脈絡化的學習情境</a:t>
          </a:r>
        </a:p>
      </dsp:txBody>
      <dsp:txXfrm>
        <a:off x="287865" y="348804"/>
        <a:ext cx="1389936" cy="1235036"/>
      </dsp:txXfrm>
    </dsp:sp>
    <dsp:sp modelId="{95915C4A-70EC-4FBE-B2CD-86B61962E913}">
      <dsp:nvSpPr>
        <dsp:cNvPr id="0" name=""/>
        <dsp:cNvSpPr/>
      </dsp:nvSpPr>
      <dsp:spPr>
        <a:xfrm>
          <a:off x="1753234" y="40553"/>
          <a:ext cx="2110262" cy="2047678"/>
        </a:xfrm>
        <a:prstGeom prst="ellipse">
          <a:avLst/>
        </a:prstGeom>
        <a:solidFill>
          <a:srgbClr val="FFCCFF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2647" tIns="30480" rIns="52647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zh-TW" sz="2400" kern="1200" dirty="0" smtClean="0">
            <a:solidFill>
              <a:sysClr val="windowText" lastClr="000000"/>
            </a:solidFill>
            <a:latin typeface="標楷體" pitchFamily="65" charset="-120"/>
            <a:ea typeface="標楷體" pitchFamily="65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kern="1200" dirty="0" smtClean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</a:rPr>
            <a:t>教師交付或學生自訂的工作任務</a:t>
          </a:r>
        </a:p>
        <a:p>
          <a:pPr lvl="0" algn="ctr">
            <a:spcBef>
              <a:spcPct val="0"/>
            </a:spcBef>
          </a:pPr>
          <a:endParaRPr lang="zh-TW" altLang="en-US" sz="2400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2062275" y="340429"/>
        <a:ext cx="1492180" cy="1447926"/>
      </dsp:txXfrm>
    </dsp:sp>
    <dsp:sp modelId="{5D35B74E-FA5E-4CBD-A81A-B9DA938CC41A}">
      <dsp:nvSpPr>
        <dsp:cNvPr id="0" name=""/>
        <dsp:cNvSpPr/>
      </dsp:nvSpPr>
      <dsp:spPr>
        <a:xfrm>
          <a:off x="3716647" y="41882"/>
          <a:ext cx="1652416" cy="2046349"/>
        </a:xfrm>
        <a:prstGeom prst="ellipse">
          <a:avLst/>
        </a:prstGeom>
        <a:solidFill>
          <a:srgbClr val="DD05A4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2647" tIns="30480" rIns="52647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ysClr val="windowText" lastClr="000000"/>
              </a:solidFill>
              <a:latin typeface="標楷體" pitchFamily="65" charset="-120"/>
              <a:ea typeface="標楷體" pitchFamily="65" charset="-120"/>
            </a:rPr>
            <a:t>學生思考或討論</a:t>
          </a:r>
        </a:p>
      </dsp:txBody>
      <dsp:txXfrm>
        <a:off x="3958638" y="341563"/>
        <a:ext cx="1168434" cy="1446987"/>
      </dsp:txXfrm>
    </dsp:sp>
    <dsp:sp modelId="{62C80D46-0835-4038-97A2-D68798CEC271}">
      <dsp:nvSpPr>
        <dsp:cNvPr id="0" name=""/>
        <dsp:cNvSpPr/>
      </dsp:nvSpPr>
      <dsp:spPr>
        <a:xfrm>
          <a:off x="5162113" y="221385"/>
          <a:ext cx="2040791" cy="1733204"/>
        </a:xfrm>
        <a:prstGeom prst="ellipse">
          <a:avLst/>
        </a:prstGeom>
        <a:solidFill>
          <a:srgbClr val="0070C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2647" tIns="30480" rIns="52647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採取行動</a:t>
          </a:r>
          <a:endParaRPr lang="en-US" altLang="zh-TW" sz="2400" kern="1200" dirty="0" smtClean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使用策略與方法</a:t>
          </a:r>
          <a:endParaRPr lang="zh-TW" altLang="en-US" sz="2400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5460980" y="475207"/>
        <a:ext cx="1443057" cy="12255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DB425-C454-4134-9DC0-E7DE237C2BA1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14F41B-13E8-42D7-AEE2-6B798A5FAC7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93936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14F41B-13E8-42D7-AEE2-6B798A5FAC75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4241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67A39B8-28E4-45A2-88BF-D827E944B7A5}" type="datetimeFigureOut">
              <a:rPr lang="zh-TW" altLang="en-US" smtClean="0"/>
              <a:pPr/>
              <a:t>2017/11/30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4DE10CE-8862-47D6-BD99-E5DEAAE52C5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hyperlink" Target="&#35264;&#23519;&#23567;&#21205;&#29289;.mp4" TargetMode="Externa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hyperlink" Target="&#38957;&#22871;.pptx" TargetMode="External"/><Relationship Id="rId7" Type="http://schemas.openxmlformats.org/officeDocument/2006/relationships/image" Target="../media/image2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hyperlink" Target="&#36208;&#31168;-&#31680;&#22863;&#24555;&#24930;.MPG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hyperlink" Target="../&#32032;&#39178;&#23566;&#21521;&#25945;&#32946;&#25237;&#31295;(&#25945;&#32946;&#30740;&#31350;&#38598;&#21002;)/&#32032;&#39178;&#25945;&#23416;&#27169;&#24335;&#22294;201610&#21555;&#29863;&#32020;.docx" TargetMode="External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 rot="19140000">
            <a:off x="673870" y="1533813"/>
            <a:ext cx="5648623" cy="1204306"/>
          </a:xfrm>
        </p:spPr>
        <p:txBody>
          <a:bodyPr/>
          <a:lstStyle/>
          <a:p>
            <a:pPr algn="ctr"/>
            <a:r>
              <a:rPr lang="zh-TW" altLang="en-US" sz="3600" b="1" dirty="0" smtClean="0">
                <a:solidFill>
                  <a:srgbClr val="002060"/>
                </a:solidFill>
              </a:rPr>
              <a:t>生活課程輔導團到校輔導</a:t>
            </a:r>
            <a:r>
              <a:rPr lang="en-US" altLang="zh-TW" sz="3600" b="1" dirty="0" smtClean="0">
                <a:solidFill>
                  <a:srgbClr val="002060"/>
                </a:solidFill>
              </a:rPr>
              <a:t/>
            </a:r>
            <a:br>
              <a:rPr lang="en-US" altLang="zh-TW" sz="3600" b="1" dirty="0" smtClean="0">
                <a:solidFill>
                  <a:srgbClr val="002060"/>
                </a:solidFill>
              </a:rPr>
            </a:br>
            <a:r>
              <a:rPr lang="zh-TW" altLang="en-US" sz="3600" b="1" dirty="0">
                <a:solidFill>
                  <a:srgbClr val="002060"/>
                </a:solidFill>
              </a:rPr>
              <a:t>共同備課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 rot="19140000">
            <a:off x="1189062" y="2408833"/>
            <a:ext cx="6511131" cy="400031"/>
          </a:xfrm>
        </p:spPr>
        <p:txBody>
          <a:bodyPr>
            <a:noAutofit/>
          </a:bodyPr>
          <a:lstStyle/>
          <a:p>
            <a:pPr algn="ctr"/>
            <a:r>
              <a:rPr lang="zh-TW" altLang="en-US" sz="2800" b="1" dirty="0" smtClean="0"/>
              <a:t>翰林版</a:t>
            </a:r>
            <a:r>
              <a:rPr lang="en-US" altLang="zh-TW" sz="2800" b="1" dirty="0" smtClean="0"/>
              <a:t>1</a:t>
            </a:r>
            <a:r>
              <a:rPr lang="zh-TW" altLang="en-US" sz="2800" b="1" dirty="0" smtClean="0"/>
              <a:t>上玩具總動員</a:t>
            </a:r>
            <a:endParaRPr lang="zh-TW" altLang="en-US" sz="2800" b="1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626" y="1700809"/>
            <a:ext cx="5729608" cy="513373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77072"/>
            <a:ext cx="2852936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51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23"/>
            <a:ext cx="9259540" cy="6840077"/>
          </a:xfrm>
        </p:spPr>
      </p:pic>
    </p:spTree>
    <p:extLst>
      <p:ext uri="{BB962C8B-B14F-4D97-AF65-F5344CB8AC3E}">
        <p14:creationId xmlns:p14="http://schemas.microsoft.com/office/powerpoint/2010/main" val="35373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04"/>
            <a:ext cx="9252520" cy="7017196"/>
          </a:xfrm>
        </p:spPr>
      </p:pic>
    </p:spTree>
    <p:extLst>
      <p:ext uri="{BB962C8B-B14F-4D97-AF65-F5344CB8AC3E}">
        <p14:creationId xmlns:p14="http://schemas.microsoft.com/office/powerpoint/2010/main" val="337413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03093"/>
          </a:xfrm>
        </p:spPr>
      </p:pic>
    </p:spTree>
    <p:extLst>
      <p:ext uri="{BB962C8B-B14F-4D97-AF65-F5344CB8AC3E}">
        <p14:creationId xmlns:p14="http://schemas.microsoft.com/office/powerpoint/2010/main" val="256931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02604"/>
          </a:xfrm>
        </p:spPr>
      </p:pic>
    </p:spTree>
    <p:extLst>
      <p:ext uri="{BB962C8B-B14F-4D97-AF65-F5344CB8AC3E}">
        <p14:creationId xmlns:p14="http://schemas.microsoft.com/office/powerpoint/2010/main" val="3132685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" y="8507"/>
            <a:ext cx="9143752" cy="6863315"/>
          </a:xfrm>
        </p:spPr>
      </p:pic>
    </p:spTree>
    <p:extLst>
      <p:ext uri="{BB962C8B-B14F-4D97-AF65-F5344CB8AC3E}">
        <p14:creationId xmlns:p14="http://schemas.microsoft.com/office/powerpoint/2010/main" val="369043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04"/>
          </a:xfrm>
        </p:spPr>
      </p:pic>
    </p:spTree>
    <p:extLst>
      <p:ext uri="{BB962C8B-B14F-4D97-AF65-F5344CB8AC3E}">
        <p14:creationId xmlns:p14="http://schemas.microsoft.com/office/powerpoint/2010/main" val="315007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00"/>
            <a:ext cx="9144000" cy="6874180"/>
          </a:xfrm>
        </p:spPr>
      </p:pic>
    </p:spTree>
    <p:extLst>
      <p:ext uri="{BB962C8B-B14F-4D97-AF65-F5344CB8AC3E}">
        <p14:creationId xmlns:p14="http://schemas.microsoft.com/office/powerpoint/2010/main" val="18932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200" b="1" dirty="0" smtClean="0">
                <a:solidFill>
                  <a:srgbClr val="FF0000"/>
                </a:solidFill>
              </a:rPr>
              <a:t>97</a:t>
            </a:r>
            <a:r>
              <a:rPr lang="zh-TW" altLang="en-US" sz="3200" b="1" dirty="0" smtClean="0">
                <a:solidFill>
                  <a:srgbClr val="FF0000"/>
                </a:solidFill>
              </a:rPr>
              <a:t>生活課程的教學重點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5771914"/>
              </p:ext>
            </p:extLst>
          </p:nvPr>
        </p:nvGraphicFramePr>
        <p:xfrm>
          <a:off x="1274408" y="1481761"/>
          <a:ext cx="6635934" cy="357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r:id="rId3" imgW="8327858" imgH="4493141" progId="">
                  <p:embed/>
                </p:oleObj>
              </mc:Choice>
              <mc:Fallback>
                <p:oleObj r:id="rId3" imgW="8327858" imgH="4493141" progId="">
                  <p:embed/>
                  <p:pic>
                    <p:nvPicPr>
                      <p:cNvPr id="0" name="Picture 11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4408" y="1481761"/>
                        <a:ext cx="6635934" cy="3579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字方塊 6"/>
          <p:cNvSpPr txBox="1">
            <a:spLocks noChangeArrowheads="1"/>
          </p:cNvSpPr>
          <p:nvPr/>
        </p:nvSpPr>
        <p:spPr bwMode="auto">
          <a:xfrm>
            <a:off x="188775" y="3796711"/>
            <a:ext cx="3600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600" b="1" dirty="0">
                <a:ea typeface="微軟正黑體" pitchFamily="34" charset="-120"/>
              </a:rPr>
              <a:t>生活</a:t>
            </a:r>
            <a:r>
              <a:rPr lang="zh-TW" altLang="en-US" sz="3600" b="1" dirty="0" smtClean="0">
                <a:ea typeface="微軟正黑體" pitchFamily="34" charset="-120"/>
              </a:rPr>
              <a:t>能力的培養</a:t>
            </a:r>
            <a:endParaRPr lang="zh-TW" altLang="en-US" sz="3600" b="1" dirty="0">
              <a:ea typeface="微軟正黑體" pitchFamily="34" charset="-120"/>
            </a:endParaRPr>
          </a:p>
        </p:txBody>
      </p:sp>
      <p:sp>
        <p:nvSpPr>
          <p:cNvPr id="6" name="文字方塊 2"/>
          <p:cNvSpPr txBox="1">
            <a:spLocks noChangeArrowheads="1"/>
          </p:cNvSpPr>
          <p:nvPr/>
        </p:nvSpPr>
        <p:spPr bwMode="auto">
          <a:xfrm>
            <a:off x="5229335" y="1338340"/>
            <a:ext cx="2952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600" b="1" dirty="0">
                <a:ea typeface="微軟正黑體" pitchFamily="34" charset="-120"/>
              </a:rPr>
              <a:t>在地化</a:t>
            </a:r>
            <a:endParaRPr lang="en-US" altLang="zh-TW" sz="3600" b="1" dirty="0">
              <a:ea typeface="微軟正黑體" pitchFamily="34" charset="-120"/>
            </a:endParaRPr>
          </a:p>
          <a:p>
            <a:pPr eaLnBrk="1" hangingPunct="1"/>
            <a:r>
              <a:rPr lang="en-US" altLang="zh-TW" sz="3600" b="1" dirty="0">
                <a:ea typeface="微軟正黑體" pitchFamily="34" charset="-120"/>
              </a:rPr>
              <a:t>(</a:t>
            </a:r>
            <a:r>
              <a:rPr lang="zh-TW" altLang="en-US" sz="3600" b="1" dirty="0">
                <a:ea typeface="微軟正黑體" pitchFamily="34" charset="-120"/>
              </a:rPr>
              <a:t>直接經驗</a:t>
            </a:r>
            <a:r>
              <a:rPr lang="en-US" altLang="zh-TW" sz="3600" b="1" dirty="0">
                <a:ea typeface="微軟正黑體" pitchFamily="34" charset="-120"/>
              </a:rPr>
              <a:t>)</a:t>
            </a:r>
            <a:endParaRPr lang="zh-TW" altLang="en-US" sz="3600" b="1" dirty="0">
              <a:ea typeface="微軟正黑體" pitchFamily="34" charset="-120"/>
            </a:endParaRPr>
          </a:p>
        </p:txBody>
      </p:sp>
      <p:sp>
        <p:nvSpPr>
          <p:cNvPr id="7" name="文字方塊 5"/>
          <p:cNvSpPr txBox="1">
            <a:spLocks noChangeArrowheads="1"/>
          </p:cNvSpPr>
          <p:nvPr/>
        </p:nvSpPr>
        <p:spPr bwMode="auto">
          <a:xfrm>
            <a:off x="544995" y="1722391"/>
            <a:ext cx="288796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3600" b="1" dirty="0">
                <a:ea typeface="微軟正黑體" pitchFamily="34" charset="-120"/>
              </a:rPr>
              <a:t>以</a:t>
            </a:r>
            <a:r>
              <a:rPr lang="zh-TW" altLang="en-US" sz="3600" b="1" dirty="0" smtClean="0">
                <a:ea typeface="微軟正黑體" pitchFamily="34" charset="-120"/>
              </a:rPr>
              <a:t>學生</a:t>
            </a:r>
            <a:endParaRPr lang="en-US" altLang="zh-TW" sz="3600" b="1" dirty="0" smtClean="0">
              <a:ea typeface="微軟正黑體" pitchFamily="34" charset="-120"/>
            </a:endParaRPr>
          </a:p>
          <a:p>
            <a:pPr algn="ctr" eaLnBrk="1" hangingPunct="1"/>
            <a:r>
              <a:rPr lang="zh-TW" altLang="en-US" sz="3600" b="1" dirty="0" smtClean="0">
                <a:ea typeface="微軟正黑體" pitchFamily="34" charset="-120"/>
              </a:rPr>
              <a:t>為</a:t>
            </a:r>
            <a:r>
              <a:rPr lang="zh-TW" altLang="en-US" sz="3600" b="1" dirty="0">
                <a:ea typeface="微軟正黑體" pitchFamily="34" charset="-120"/>
              </a:rPr>
              <a:t>學習主體</a:t>
            </a:r>
          </a:p>
        </p:txBody>
      </p:sp>
      <p:sp>
        <p:nvSpPr>
          <p:cNvPr id="8" name="矩形 7"/>
          <p:cNvSpPr/>
          <p:nvPr/>
        </p:nvSpPr>
        <p:spPr>
          <a:xfrm>
            <a:off x="4748191" y="3786265"/>
            <a:ext cx="38779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0"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拓展學生多面向</a:t>
            </a:r>
            <a:endParaRPr kumimoji="0"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kumimoji="0"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的能力與意義學習</a:t>
            </a:r>
            <a:endParaRPr kumimoji="0"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2838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脈絡化的學習情境</a:t>
            </a:r>
          </a:p>
        </p:txBody>
      </p:sp>
      <p:sp>
        <p:nvSpPr>
          <p:cNvPr id="62467" name="內容版面配置區 2"/>
          <p:cNvSpPr>
            <a:spLocks noGrp="1"/>
          </p:cNvSpPr>
          <p:nvPr>
            <p:ph idx="1"/>
          </p:nvPr>
        </p:nvSpPr>
        <p:spPr>
          <a:xfrm>
            <a:off x="539750" y="1341438"/>
            <a:ext cx="8229600" cy="4525962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FontTx/>
              <a:buNone/>
            </a:pPr>
            <a:r>
              <a:rPr lang="zh-TW" altLang="en-US" sz="2400" dirty="0" smtClean="0">
                <a:ea typeface="新細明體" panose="02020500000000000000" pitchFamily="18" charset="-120"/>
              </a:rPr>
              <a:t>學習情境的鋪陳，順著</a:t>
            </a:r>
            <a:r>
              <a:rPr lang="zh-TW" altLang="en-US" sz="2400" dirty="0" smtClean="0">
                <a:solidFill>
                  <a:srgbClr val="FF0000"/>
                </a:solidFill>
                <a:ea typeface="新細明體" panose="02020500000000000000" pitchFamily="18" charset="-120"/>
              </a:rPr>
              <a:t>「</a:t>
            </a:r>
            <a:r>
              <a:rPr lang="zh-TW" altLang="zh-TW" sz="2400" dirty="0" smtClean="0">
                <a:solidFill>
                  <a:srgbClr val="FF0000"/>
                </a:solidFill>
                <a:ea typeface="新細明體" panose="02020500000000000000" pitchFamily="18" charset="-120"/>
              </a:rPr>
              <a:t>以學生為學習主體的軸線</a:t>
            </a:r>
            <a:r>
              <a:rPr lang="zh-TW" altLang="en-US" sz="2400" dirty="0" smtClean="0">
                <a:solidFill>
                  <a:srgbClr val="FF0000"/>
                </a:solidFill>
                <a:ea typeface="新細明體" panose="02020500000000000000" pitchFamily="18" charset="-120"/>
              </a:rPr>
              <a:t>」，</a:t>
            </a:r>
            <a:r>
              <a:rPr lang="zh-TW" altLang="zh-TW" sz="2400" dirty="0" smtClean="0">
                <a:ea typeface="新細明體" panose="02020500000000000000" pitchFamily="18" charset="-120"/>
              </a:rPr>
              <a:t>串連學生</a:t>
            </a:r>
            <a:r>
              <a:rPr lang="zh-TW" altLang="en-US" sz="2400" dirty="0" smtClean="0">
                <a:ea typeface="新細明體" panose="02020500000000000000" pitchFamily="18" charset="-120"/>
              </a:rPr>
              <a:t>的</a:t>
            </a:r>
            <a:r>
              <a:rPr lang="zh-TW" altLang="zh-TW" sz="2400" dirty="0" smtClean="0">
                <a:ea typeface="新細明體" panose="02020500000000000000" pitchFamily="18" charset="-120"/>
              </a:rPr>
              <a:t>經驗</a:t>
            </a:r>
            <a:r>
              <a:rPr lang="zh-TW" altLang="en-US" sz="2400" dirty="0" smtClean="0">
                <a:ea typeface="新細明體" panose="02020500000000000000" pitchFamily="18" charset="-120"/>
              </a:rPr>
              <a:t>並深化其意義。</a:t>
            </a:r>
            <a:endParaRPr lang="en-US" altLang="zh-TW" sz="2400" dirty="0" smtClean="0">
              <a:ea typeface="新細明體" panose="02020500000000000000" pitchFamily="18" charset="-120"/>
            </a:endParaRPr>
          </a:p>
          <a:p>
            <a:r>
              <a:rPr lang="zh-TW" altLang="en-US" sz="2800" dirty="0" smtClean="0">
                <a:solidFill>
                  <a:srgbClr val="0000FF"/>
                </a:solidFill>
                <a:ea typeface="新細明體" panose="02020500000000000000" pitchFamily="18" charset="-120"/>
              </a:rPr>
              <a:t>例如：</a:t>
            </a:r>
            <a:endParaRPr lang="en-US" altLang="zh-TW" sz="2800" dirty="0" smtClean="0">
              <a:solidFill>
                <a:srgbClr val="0000FF"/>
              </a:solidFill>
              <a:ea typeface="新細明體" panose="02020500000000000000" pitchFamily="18" charset="-120"/>
            </a:endParaRPr>
          </a:p>
          <a:p>
            <a:pPr>
              <a:lnSpc>
                <a:spcPct val="160000"/>
              </a:lnSpc>
            </a:pPr>
            <a:r>
              <a:rPr lang="zh-TW" altLang="en-US" sz="2800" dirty="0">
                <a:solidFill>
                  <a:srgbClr val="0000FF"/>
                </a:solidFill>
                <a:ea typeface="新細明體" panose="02020500000000000000" pitchFamily="18" charset="-120"/>
              </a:rPr>
              <a:t> </a:t>
            </a:r>
            <a:r>
              <a:rPr lang="zh-TW" altLang="en-US" sz="2800" dirty="0" smtClean="0">
                <a:solidFill>
                  <a:srgbClr val="0000FF"/>
                </a:solidFill>
                <a:ea typeface="新細明體" panose="02020500000000000000" pitchFamily="18" charset="-120"/>
              </a:rPr>
              <a:t>   </a:t>
            </a:r>
            <a:r>
              <a:rPr lang="zh-TW" altLang="zh-TW" sz="2800" dirty="0" smtClean="0">
                <a:solidFill>
                  <a:srgbClr val="002060"/>
                </a:solidFill>
              </a:rPr>
              <a:t>玩具總動員</a:t>
            </a:r>
            <a:r>
              <a:rPr lang="en-US" altLang="zh-TW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zh-TW" sz="2800" dirty="0" smtClean="0">
                <a:solidFill>
                  <a:srgbClr val="002060"/>
                </a:solidFill>
              </a:rPr>
              <a:t>分享自己</a:t>
            </a:r>
            <a:r>
              <a:rPr lang="zh-TW" altLang="zh-TW" sz="2800" dirty="0">
                <a:solidFill>
                  <a:srgbClr val="002060"/>
                </a:solidFill>
              </a:rPr>
              <a:t>喜歡的</a:t>
            </a:r>
            <a:r>
              <a:rPr lang="zh-TW" altLang="zh-TW" sz="2800" dirty="0" smtClean="0">
                <a:solidFill>
                  <a:srgbClr val="002060"/>
                </a:solidFill>
              </a:rPr>
              <a:t>玩具</a:t>
            </a:r>
            <a:r>
              <a:rPr lang="en-US" altLang="zh-TW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en-US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進行</a:t>
            </a:r>
            <a:r>
              <a:rPr lang="zh-TW" altLang="zh-TW" sz="2800" dirty="0" smtClean="0">
                <a:solidFill>
                  <a:srgbClr val="002060"/>
                </a:solidFill>
              </a:rPr>
              <a:t>玩具</a:t>
            </a:r>
            <a:r>
              <a:rPr lang="zh-TW" altLang="zh-TW" sz="2800" dirty="0">
                <a:solidFill>
                  <a:srgbClr val="002060"/>
                </a:solidFill>
              </a:rPr>
              <a:t>的體驗活動</a:t>
            </a:r>
            <a:r>
              <a:rPr lang="en-US" altLang="zh-TW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zh-TW" sz="2800" dirty="0">
                <a:solidFill>
                  <a:srgbClr val="002060"/>
                </a:solidFill>
              </a:rPr>
              <a:t>記錄自己最喜歡的玩具及有趣之處</a:t>
            </a:r>
            <a:r>
              <a:rPr lang="en-US" altLang="zh-TW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zh-TW" sz="2800" dirty="0" smtClean="0">
                <a:solidFill>
                  <a:srgbClr val="002060"/>
                </a:solidFill>
              </a:rPr>
              <a:t>小組</a:t>
            </a:r>
            <a:r>
              <a:rPr lang="zh-TW" altLang="zh-TW" sz="2800" dirty="0">
                <a:solidFill>
                  <a:srgbClr val="002060"/>
                </a:solidFill>
              </a:rPr>
              <a:t>討論，共同設計出既有玩具的新玩法或新的組合</a:t>
            </a:r>
            <a:r>
              <a:rPr lang="zh-TW" altLang="zh-TW" sz="2800" dirty="0" smtClean="0">
                <a:solidFill>
                  <a:srgbClr val="002060"/>
                </a:solidFill>
              </a:rPr>
              <a:t>方式</a:t>
            </a:r>
            <a:r>
              <a:rPr lang="en-US" altLang="zh-TW" sz="2800" dirty="0" smtClean="0">
                <a:solidFill>
                  <a:srgbClr val="002060"/>
                </a:solidFill>
                <a:sym typeface="Wingdings" panose="05000000000000000000" pitchFamily="2" charset="2"/>
              </a:rPr>
              <a:t></a:t>
            </a:r>
            <a:r>
              <a:rPr lang="zh-TW" altLang="zh-TW" sz="2800" dirty="0">
                <a:solidFill>
                  <a:srgbClr val="002060"/>
                </a:solidFill>
              </a:rPr>
              <a:t>票選出最好玩的玩法或最有創意的玩具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endParaRPr lang="en-US" altLang="zh-TW" sz="2800" dirty="0"/>
          </a:p>
        </p:txBody>
      </p:sp>
      <p:sp>
        <p:nvSpPr>
          <p:cNvPr id="3" name="矩形 2"/>
          <p:cNvSpPr/>
          <p:nvPr/>
        </p:nvSpPr>
        <p:spPr>
          <a:xfrm>
            <a:off x="0" y="2492896"/>
            <a:ext cx="9144000" cy="324036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132856"/>
            <a:ext cx="4911287" cy="491128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3032988"/>
            <a:ext cx="3793909" cy="379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5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8091" y="260648"/>
            <a:ext cx="7520940" cy="548640"/>
          </a:xfrm>
        </p:spPr>
        <p:txBody>
          <a:bodyPr/>
          <a:lstStyle/>
          <a:p>
            <a:r>
              <a:rPr lang="zh-TW" altLang="fr-CA" b="1" dirty="0">
                <a:solidFill>
                  <a:srgbClr val="FF0000"/>
                </a:solidFill>
                <a:latin typeface="+mj-ea"/>
              </a:rPr>
              <a:t>符應能力的教學策略之</a:t>
            </a:r>
            <a:r>
              <a:rPr lang="zh-TW" altLang="fr-CA" b="1" dirty="0" smtClean="0">
                <a:solidFill>
                  <a:srgbClr val="FF0000"/>
                </a:solidFill>
                <a:latin typeface="+mj-ea"/>
              </a:rPr>
              <a:t>一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62297" y="1488831"/>
            <a:ext cx="7520940" cy="3135064"/>
          </a:xfrm>
        </p:spPr>
        <p:txBody>
          <a:bodyPr/>
          <a:lstStyle/>
          <a:p>
            <a:endParaRPr lang="zh-TW" altLang="en-US" dirty="0"/>
          </a:p>
        </p:txBody>
      </p: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611560" y="1700808"/>
            <a:ext cx="7840371" cy="855663"/>
            <a:chOff x="77" y="179"/>
            <a:chExt cx="4740" cy="539"/>
          </a:xfrm>
        </p:grpSpPr>
        <p:sp>
          <p:nvSpPr>
            <p:cNvPr id="5" name="Oval 23"/>
            <p:cNvSpPr>
              <a:spLocks noChangeArrowheads="1"/>
            </p:cNvSpPr>
            <p:nvPr/>
          </p:nvSpPr>
          <p:spPr bwMode="auto">
            <a:xfrm>
              <a:off x="3077" y="182"/>
              <a:ext cx="506" cy="519"/>
            </a:xfrm>
            <a:prstGeom prst="ellipse">
              <a:avLst/>
            </a:prstGeom>
            <a:solidFill>
              <a:srgbClr val="FFFF00">
                <a:alpha val="52156"/>
              </a:srgbClr>
            </a:solidFill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0" lang="zh-TW" altLang="en-US"/>
                <a:t>     </a:t>
              </a:r>
            </a:p>
          </p:txBody>
        </p:sp>
        <p:sp>
          <p:nvSpPr>
            <p:cNvPr id="6" name="Line 24"/>
            <p:cNvSpPr>
              <a:spLocks noChangeShapeType="1"/>
            </p:cNvSpPr>
            <p:nvPr/>
          </p:nvSpPr>
          <p:spPr bwMode="auto">
            <a:xfrm>
              <a:off x="119" y="482"/>
              <a:ext cx="33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" name="Oval 25"/>
            <p:cNvSpPr>
              <a:spLocks noChangeArrowheads="1"/>
            </p:cNvSpPr>
            <p:nvPr/>
          </p:nvSpPr>
          <p:spPr bwMode="auto">
            <a:xfrm>
              <a:off x="453" y="182"/>
              <a:ext cx="570" cy="519"/>
            </a:xfrm>
            <a:prstGeom prst="ellipse">
              <a:avLst/>
            </a:prstGeom>
            <a:solidFill>
              <a:schemeClr val="accent1">
                <a:alpha val="52156"/>
              </a:schemeClr>
            </a:solidFill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TW" altLang="en-US"/>
            </a:p>
          </p:txBody>
        </p:sp>
        <p:sp>
          <p:nvSpPr>
            <p:cNvPr id="8" name="Text Box 26"/>
            <p:cNvSpPr txBox="1">
              <a:spLocks noChangeArrowheads="1"/>
            </p:cNvSpPr>
            <p:nvPr/>
          </p:nvSpPr>
          <p:spPr bwMode="auto">
            <a:xfrm>
              <a:off x="530" y="182"/>
              <a:ext cx="38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0" lang="zh-TW" altLang="en-US" sz="4000" dirty="0">
                  <a:solidFill>
                    <a:srgbClr val="000099"/>
                  </a:solidFill>
                  <a:ea typeface="華康儷粗黑" pitchFamily="49" charset="-120"/>
                </a:rPr>
                <a:t>真</a:t>
              </a:r>
            </a:p>
          </p:txBody>
        </p:sp>
        <p:sp>
          <p:nvSpPr>
            <p:cNvPr id="9" name="Oval 27"/>
            <p:cNvSpPr>
              <a:spLocks noChangeArrowheads="1"/>
            </p:cNvSpPr>
            <p:nvPr/>
          </p:nvSpPr>
          <p:spPr bwMode="auto">
            <a:xfrm>
              <a:off x="2144" y="182"/>
              <a:ext cx="554" cy="516"/>
            </a:xfrm>
            <a:prstGeom prst="ellipse">
              <a:avLst/>
            </a:prstGeom>
            <a:solidFill>
              <a:srgbClr val="FF99CC">
                <a:alpha val="52156"/>
              </a:srgbClr>
            </a:solidFill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TW" altLang="en-US"/>
            </a:p>
          </p:txBody>
        </p:sp>
        <p:sp>
          <p:nvSpPr>
            <p:cNvPr id="10" name="Text Box 28"/>
            <p:cNvSpPr txBox="1">
              <a:spLocks noChangeArrowheads="1"/>
            </p:cNvSpPr>
            <p:nvPr/>
          </p:nvSpPr>
          <p:spPr bwMode="auto">
            <a:xfrm>
              <a:off x="2205" y="182"/>
              <a:ext cx="493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0" lang="zh-TW" altLang="en-US" sz="4000" dirty="0">
                  <a:solidFill>
                    <a:srgbClr val="FF0000"/>
                  </a:solidFill>
                  <a:ea typeface="華康儷粗黑" pitchFamily="49" charset="-120"/>
                </a:rPr>
                <a:t>問</a:t>
              </a:r>
            </a:p>
          </p:txBody>
        </p:sp>
        <p:sp>
          <p:nvSpPr>
            <p:cNvPr id="11" name="Text Box 29"/>
            <p:cNvSpPr txBox="1">
              <a:spLocks noChangeArrowheads="1"/>
            </p:cNvSpPr>
            <p:nvPr/>
          </p:nvSpPr>
          <p:spPr bwMode="auto">
            <a:xfrm>
              <a:off x="3112" y="182"/>
              <a:ext cx="471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0" lang="zh-TW" altLang="en-US" sz="4000" dirty="0">
                  <a:solidFill>
                    <a:srgbClr val="FF6600"/>
                  </a:solidFill>
                  <a:ea typeface="華康儷粗黑" pitchFamily="49" charset="-120"/>
                </a:rPr>
                <a:t>解</a:t>
              </a:r>
            </a:p>
          </p:txBody>
        </p:sp>
        <p:sp>
          <p:nvSpPr>
            <p:cNvPr id="12" name="Oval 30"/>
            <p:cNvSpPr>
              <a:spLocks noChangeArrowheads="1"/>
            </p:cNvSpPr>
            <p:nvPr/>
          </p:nvSpPr>
          <p:spPr bwMode="auto">
            <a:xfrm>
              <a:off x="3840" y="179"/>
              <a:ext cx="537" cy="519"/>
            </a:xfrm>
            <a:prstGeom prst="ellipse">
              <a:avLst/>
            </a:prstGeom>
            <a:solidFill>
              <a:schemeClr val="accent2">
                <a:alpha val="52156"/>
              </a:schemeClr>
            </a:solidFill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TW" altLang="en-US"/>
            </a:p>
          </p:txBody>
        </p:sp>
        <p:sp>
          <p:nvSpPr>
            <p:cNvPr id="13" name="Text Box 31"/>
            <p:cNvSpPr txBox="1">
              <a:spLocks noChangeArrowheads="1"/>
            </p:cNvSpPr>
            <p:nvPr/>
          </p:nvSpPr>
          <p:spPr bwMode="auto">
            <a:xfrm>
              <a:off x="3884" y="179"/>
              <a:ext cx="493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0" lang="zh-TW" altLang="en-US" sz="4000" dirty="0">
                  <a:solidFill>
                    <a:srgbClr val="008000"/>
                  </a:solidFill>
                  <a:ea typeface="華康儷粗黑" pitchFamily="49" charset="-120"/>
                </a:rPr>
                <a:t>表</a:t>
              </a:r>
            </a:p>
          </p:txBody>
        </p:sp>
        <p:sp>
          <p:nvSpPr>
            <p:cNvPr id="14" name="Line 32"/>
            <p:cNvSpPr>
              <a:spLocks noChangeShapeType="1"/>
            </p:cNvSpPr>
            <p:nvPr/>
          </p:nvSpPr>
          <p:spPr bwMode="auto">
            <a:xfrm>
              <a:off x="1023" y="460"/>
              <a:ext cx="257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5" name="Line 33"/>
            <p:cNvSpPr>
              <a:spLocks noChangeShapeType="1"/>
            </p:cNvSpPr>
            <p:nvPr/>
          </p:nvSpPr>
          <p:spPr bwMode="auto">
            <a:xfrm>
              <a:off x="2698" y="482"/>
              <a:ext cx="379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6" name="Line 34"/>
            <p:cNvSpPr>
              <a:spLocks noChangeShapeType="1"/>
            </p:cNvSpPr>
            <p:nvPr/>
          </p:nvSpPr>
          <p:spPr bwMode="auto">
            <a:xfrm>
              <a:off x="3583" y="482"/>
              <a:ext cx="257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7" name="Line 35"/>
            <p:cNvSpPr>
              <a:spLocks noChangeShapeType="1"/>
            </p:cNvSpPr>
            <p:nvPr/>
          </p:nvSpPr>
          <p:spPr bwMode="auto">
            <a:xfrm>
              <a:off x="4377" y="482"/>
              <a:ext cx="44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" name="Oval 36"/>
            <p:cNvSpPr>
              <a:spLocks noChangeArrowheads="1"/>
            </p:cNvSpPr>
            <p:nvPr/>
          </p:nvSpPr>
          <p:spPr bwMode="auto">
            <a:xfrm>
              <a:off x="77" y="374"/>
              <a:ext cx="211" cy="216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TW" altLang="en-US"/>
            </a:p>
          </p:txBody>
        </p:sp>
        <p:sp>
          <p:nvSpPr>
            <p:cNvPr id="20" name="Oval 38"/>
            <p:cNvSpPr>
              <a:spLocks noChangeArrowheads="1"/>
            </p:cNvSpPr>
            <p:nvPr/>
          </p:nvSpPr>
          <p:spPr bwMode="auto">
            <a:xfrm>
              <a:off x="1280" y="202"/>
              <a:ext cx="554" cy="516"/>
            </a:xfrm>
            <a:prstGeom prst="ellipse">
              <a:avLst/>
            </a:prstGeom>
            <a:solidFill>
              <a:srgbClr val="CC99FF">
                <a:alpha val="52156"/>
              </a:srgbClr>
            </a:solidFill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0" lang="zh-TW" altLang="en-US"/>
            </a:p>
          </p:txBody>
        </p:sp>
        <p:sp>
          <p:nvSpPr>
            <p:cNvPr id="21" name="Text Box 39"/>
            <p:cNvSpPr txBox="1">
              <a:spLocks noChangeArrowheads="1"/>
            </p:cNvSpPr>
            <p:nvPr/>
          </p:nvSpPr>
          <p:spPr bwMode="auto">
            <a:xfrm>
              <a:off x="1341" y="202"/>
              <a:ext cx="493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99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0" lang="zh-TW" altLang="en-US" sz="4000">
                  <a:solidFill>
                    <a:srgbClr val="660066"/>
                  </a:solidFill>
                  <a:ea typeface="華康儷粗黑" pitchFamily="49" charset="-120"/>
                </a:rPr>
                <a:t>驗</a:t>
              </a:r>
            </a:p>
          </p:txBody>
        </p:sp>
        <p:sp>
          <p:nvSpPr>
            <p:cNvPr id="22" name="Line 40"/>
            <p:cNvSpPr>
              <a:spLocks noChangeShapeType="1"/>
            </p:cNvSpPr>
            <p:nvPr/>
          </p:nvSpPr>
          <p:spPr bwMode="auto">
            <a:xfrm>
              <a:off x="1834" y="460"/>
              <a:ext cx="31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-252536" y="2875729"/>
            <a:ext cx="10052529" cy="2670175"/>
          </a:xfrm>
          <a:prstGeom prst="rect">
            <a:avLst/>
          </a:prstGeom>
          <a:solidFill>
            <a:schemeClr val="bg1">
              <a:lumMod val="95000"/>
              <a:alpha val="89803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kumimoji="0" lang="zh-TW" altLang="en-US"/>
          </a:p>
        </p:txBody>
      </p:sp>
      <p:sp>
        <p:nvSpPr>
          <p:cNvPr id="25" name="Text Box 42"/>
          <p:cNvSpPr txBox="1">
            <a:spLocks noChangeArrowheads="1"/>
          </p:cNvSpPr>
          <p:nvPr/>
        </p:nvSpPr>
        <p:spPr bwMode="auto">
          <a:xfrm>
            <a:off x="1502089" y="3124074"/>
            <a:ext cx="800219" cy="241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TW" altLang="en-US" sz="4000" dirty="0">
                <a:solidFill>
                  <a:schemeClr val="accent3">
                    <a:lumMod val="50000"/>
                  </a:schemeClr>
                </a:solidFill>
                <a:ea typeface="華康儷粗黑" pitchFamily="49" charset="-120"/>
              </a:rPr>
              <a:t>真實情境</a:t>
            </a:r>
          </a:p>
        </p:txBody>
      </p:sp>
      <p:sp>
        <p:nvSpPr>
          <p:cNvPr id="26" name="Text Box 43"/>
          <p:cNvSpPr txBox="1">
            <a:spLocks noChangeArrowheads="1"/>
          </p:cNvSpPr>
          <p:nvPr/>
        </p:nvSpPr>
        <p:spPr bwMode="auto">
          <a:xfrm>
            <a:off x="2432261" y="3120006"/>
            <a:ext cx="800219" cy="241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TW" altLang="en-US" sz="4000" dirty="0">
                <a:solidFill>
                  <a:schemeClr val="accent3">
                    <a:lumMod val="50000"/>
                  </a:schemeClr>
                </a:solidFill>
                <a:ea typeface="華康儷粗黑" pitchFamily="49" charset="-120"/>
              </a:rPr>
              <a:t>學生經驗</a:t>
            </a:r>
          </a:p>
        </p:txBody>
      </p:sp>
      <p:sp>
        <p:nvSpPr>
          <p:cNvPr id="27" name="Text Box 44"/>
          <p:cNvSpPr txBox="1">
            <a:spLocks noChangeArrowheads="1"/>
          </p:cNvSpPr>
          <p:nvPr/>
        </p:nvSpPr>
        <p:spPr bwMode="auto">
          <a:xfrm>
            <a:off x="2983485" y="3124074"/>
            <a:ext cx="800219" cy="241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TW" altLang="en-US" sz="4000" dirty="0">
                <a:solidFill>
                  <a:schemeClr val="accent3">
                    <a:lumMod val="50000"/>
                  </a:schemeClr>
                </a:solidFill>
                <a:ea typeface="華康儷粗黑" pitchFamily="49" charset="-120"/>
              </a:rPr>
              <a:t>直接經驗</a:t>
            </a: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4098734" y="3124074"/>
            <a:ext cx="800219" cy="241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TW" altLang="en-US" sz="4000" dirty="0">
                <a:solidFill>
                  <a:schemeClr val="accent3">
                    <a:lumMod val="50000"/>
                  </a:schemeClr>
                </a:solidFill>
                <a:ea typeface="華康儷粗黑" pitchFamily="49" charset="-120"/>
              </a:rPr>
              <a:t>問題意識</a:t>
            </a:r>
          </a:p>
        </p:txBody>
      </p:sp>
      <p:sp>
        <p:nvSpPr>
          <p:cNvPr id="29" name="Text Box 46"/>
          <p:cNvSpPr txBox="1">
            <a:spLocks noChangeArrowheads="1"/>
          </p:cNvSpPr>
          <p:nvPr/>
        </p:nvSpPr>
        <p:spPr bwMode="auto">
          <a:xfrm>
            <a:off x="5583925" y="3122040"/>
            <a:ext cx="800219" cy="241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TW" altLang="en-US" sz="4000" dirty="0">
                <a:solidFill>
                  <a:schemeClr val="accent3">
                    <a:lumMod val="50000"/>
                  </a:schemeClr>
                </a:solidFill>
                <a:ea typeface="華康儷粗黑" pitchFamily="49" charset="-120"/>
              </a:rPr>
              <a:t>解題歷程</a:t>
            </a:r>
          </a:p>
        </p:txBody>
      </p:sp>
      <p:sp>
        <p:nvSpPr>
          <p:cNvPr id="30" name="Text Box 47"/>
          <p:cNvSpPr txBox="1">
            <a:spLocks noChangeArrowheads="1"/>
          </p:cNvSpPr>
          <p:nvPr/>
        </p:nvSpPr>
        <p:spPr bwMode="auto">
          <a:xfrm>
            <a:off x="6918773" y="3126108"/>
            <a:ext cx="800219" cy="241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TW" altLang="en-US" sz="4000" dirty="0">
                <a:solidFill>
                  <a:schemeClr val="accent3">
                    <a:lumMod val="50000"/>
                  </a:schemeClr>
                </a:solidFill>
                <a:ea typeface="華康儷粗黑" pitchFamily="49" charset="-120"/>
              </a:rPr>
              <a:t>表現分享</a:t>
            </a:r>
          </a:p>
        </p:txBody>
      </p:sp>
      <p:sp>
        <p:nvSpPr>
          <p:cNvPr id="31" name="Text Box 48"/>
          <p:cNvSpPr txBox="1">
            <a:spLocks noChangeArrowheads="1"/>
          </p:cNvSpPr>
          <p:nvPr/>
        </p:nvSpPr>
        <p:spPr bwMode="auto">
          <a:xfrm>
            <a:off x="967369" y="3122040"/>
            <a:ext cx="800219" cy="241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TW" altLang="en-US" sz="4000" dirty="0">
                <a:solidFill>
                  <a:schemeClr val="accent3">
                    <a:lumMod val="50000"/>
                  </a:schemeClr>
                </a:solidFill>
                <a:ea typeface="華康儷粗黑" pitchFamily="49" charset="-120"/>
              </a:rPr>
              <a:t>引起動機</a:t>
            </a:r>
          </a:p>
        </p:txBody>
      </p:sp>
      <p:sp>
        <p:nvSpPr>
          <p:cNvPr id="32" name="Oval 36"/>
          <p:cNvSpPr>
            <a:spLocks noChangeArrowheads="1"/>
          </p:cNvSpPr>
          <p:nvPr/>
        </p:nvSpPr>
        <p:spPr bwMode="auto">
          <a:xfrm>
            <a:off x="8260491" y="1965491"/>
            <a:ext cx="349012" cy="342900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zh-TW" altLang="en-US"/>
          </a:p>
        </p:txBody>
      </p:sp>
    </p:spTree>
    <p:extLst>
      <p:ext uri="{BB962C8B-B14F-4D97-AF65-F5344CB8AC3E}">
        <p14:creationId xmlns:p14="http://schemas.microsoft.com/office/powerpoint/2010/main" val="361511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b="1" dirty="0" smtClean="0">
                <a:solidFill>
                  <a:srgbClr val="FF0000"/>
                </a:solidFill>
              </a:rPr>
              <a:t>生活課程能力指標五大主軸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3572244"/>
              </p:ext>
            </p:extLst>
          </p:nvPr>
        </p:nvGraphicFramePr>
        <p:xfrm>
          <a:off x="683568" y="836712"/>
          <a:ext cx="7854131" cy="4777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六邊形 4"/>
          <p:cNvSpPr/>
          <p:nvPr/>
        </p:nvSpPr>
        <p:spPr>
          <a:xfrm>
            <a:off x="1979712" y="3292679"/>
            <a:ext cx="172790" cy="148938"/>
          </a:xfrm>
          <a:prstGeom prst="hexagon">
            <a:avLst>
              <a:gd name="adj" fmla="val 25000"/>
              <a:gd name="vf" fmla="val 115470"/>
            </a:avLst>
          </a:prstGeom>
        </p:spPr>
        <p:style>
          <a:lnRef idx="2">
            <a:schemeClr val="accent3">
              <a:hueOff val="-4581557"/>
              <a:satOff val="-38914"/>
              <a:lumOff val="13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6" name="圖片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903240"/>
            <a:ext cx="3188568" cy="318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78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培養能力的教學</a:t>
            </a:r>
            <a:r>
              <a:rPr kumimoji="1" lang="zh-TW" alt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脈絡</a:t>
            </a:r>
            <a:endParaRPr lang="zh-TW" altLang="en-US" sz="36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16" name="Rectangle 3"/>
          <p:cNvSpPr txBox="1">
            <a:spLocks/>
          </p:cNvSpPr>
          <p:nvPr/>
        </p:nvSpPr>
        <p:spPr bwMode="auto">
          <a:xfrm>
            <a:off x="646113" y="1628800"/>
            <a:ext cx="8497887" cy="4692603"/>
          </a:xfrm>
          <a:prstGeom prst="rect">
            <a:avLst/>
          </a:prstGeom>
          <a:blipFill dpi="0" rotWithShape="1">
            <a:blip r:embed="rId2">
              <a:alphaModFix amt="28000"/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 sz="2800" b="1">
                <a:solidFill>
                  <a:srgbClr val="006600"/>
                </a:solidFill>
                <a:latin typeface="標楷體" pitchFamily="65" charset="-120"/>
                <a:ea typeface="中國龍毛楷體" pitchFamily="49" charset="-120"/>
                <a:cs typeface="+mn-cs"/>
              </a:defRPr>
            </a:lvl1pPr>
            <a:lvl2pPr marL="45720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800">
                <a:solidFill>
                  <a:srgbClr val="525008"/>
                </a:solidFill>
                <a:latin typeface="標楷體" pitchFamily="65" charset="-120"/>
                <a:ea typeface="中國龍毛楷體" pitchFamily="49" charset="-120"/>
              </a:defRPr>
            </a:lvl2pPr>
            <a:lvl3pPr marL="1143000" marR="0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 sz="2400">
                <a:solidFill>
                  <a:srgbClr val="595709"/>
                </a:solidFill>
                <a:latin typeface="標楷體" pitchFamily="65" charset="-120"/>
                <a:ea typeface="中國龍毛楷體" pitchFamily="49" charset="-120"/>
              </a:defRPr>
            </a:lvl3pPr>
            <a:lvl4pPr marL="131445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000">
                <a:solidFill>
                  <a:srgbClr val="525008"/>
                </a:solidFill>
                <a:latin typeface="標楷體" pitchFamily="65" charset="-120"/>
                <a:ea typeface="中國龍毛楷體" pitchFamily="49" charset="-12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B880E"/>
                </a:solidFill>
                <a:latin typeface="+mn-lt"/>
                <a:ea typeface="中國龍毛楷體" pitchFamily="49" charset="-12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endParaRPr kumimoji="1" lang="en-US" altLang="zh-TW" dirty="0" smtClean="0"/>
          </a:p>
          <a:p>
            <a:pPr eaLnBrk="1" hangingPunct="1">
              <a:buFont typeface="Arial" charset="0"/>
              <a:buChar char="•"/>
              <a:defRPr/>
            </a:pPr>
            <a:endParaRPr kumimoji="1" lang="en-US" altLang="zh-TW" dirty="0" smtClean="0"/>
          </a:p>
          <a:p>
            <a:pPr eaLnBrk="1" hangingPunct="1">
              <a:buFont typeface="Arial" charset="0"/>
              <a:buChar char="•"/>
              <a:defRPr/>
            </a:pPr>
            <a:endParaRPr kumimoji="1" lang="en-US" altLang="zh-TW" dirty="0" smtClean="0"/>
          </a:p>
          <a:p>
            <a:pPr eaLnBrk="1" hangingPunct="1">
              <a:buFont typeface="Arial" charset="0"/>
              <a:buChar char="•"/>
              <a:defRPr/>
            </a:pPr>
            <a:endParaRPr kumimoji="1" lang="zh-TW" altLang="en-US" dirty="0" smtClean="0">
              <a:solidFill>
                <a:srgbClr val="FF0000"/>
              </a:solidFill>
            </a:endParaRPr>
          </a:p>
        </p:txBody>
      </p:sp>
      <p:grpSp>
        <p:nvGrpSpPr>
          <p:cNvPr id="17" name="群組 4"/>
          <p:cNvGrpSpPr>
            <a:grpSpLocks/>
          </p:cNvGrpSpPr>
          <p:nvPr/>
        </p:nvGrpSpPr>
        <p:grpSpPr bwMode="auto">
          <a:xfrm>
            <a:off x="400603" y="2167817"/>
            <a:ext cx="6288088" cy="3140075"/>
            <a:chOff x="311370" y="1285429"/>
            <a:chExt cx="6416541" cy="3021629"/>
          </a:xfrm>
        </p:grpSpPr>
        <p:sp>
          <p:nvSpPr>
            <p:cNvPr id="18" name="手繪多邊形 17"/>
            <p:cNvSpPr/>
            <p:nvPr/>
          </p:nvSpPr>
          <p:spPr>
            <a:xfrm>
              <a:off x="2221755" y="1891190"/>
              <a:ext cx="2630092" cy="2415868"/>
            </a:xfrm>
            <a:custGeom>
              <a:avLst/>
              <a:gdLst>
                <a:gd name="connsiteX0" fmla="*/ 1714793 w 2415868"/>
                <a:gd name="connsiteY0" fmla="*/ 385182 h 2415868"/>
                <a:gd name="connsiteX1" fmla="*/ 1902710 w 2415868"/>
                <a:gd name="connsiteY1" fmla="*/ 227493 h 2415868"/>
                <a:gd name="connsiteX2" fmla="*/ 2052833 w 2415868"/>
                <a:gd name="connsiteY2" fmla="*/ 353462 h 2415868"/>
                <a:gd name="connsiteX3" fmla="*/ 1930171 w 2415868"/>
                <a:gd name="connsiteY3" fmla="*/ 565906 h 2415868"/>
                <a:gd name="connsiteX4" fmla="*/ 2125065 w 2415868"/>
                <a:gd name="connsiteY4" fmla="*/ 903473 h 2415868"/>
                <a:gd name="connsiteX5" fmla="*/ 2370378 w 2415868"/>
                <a:gd name="connsiteY5" fmla="*/ 903466 h 2415868"/>
                <a:gd name="connsiteX6" fmla="*/ 2404408 w 2415868"/>
                <a:gd name="connsiteY6" fmla="*/ 1096461 h 2415868"/>
                <a:gd name="connsiteX7" fmla="*/ 2173888 w 2415868"/>
                <a:gd name="connsiteY7" fmla="*/ 1180357 h 2415868"/>
                <a:gd name="connsiteX8" fmla="*/ 2106202 w 2415868"/>
                <a:gd name="connsiteY8" fmla="*/ 1564224 h 2415868"/>
                <a:gd name="connsiteX9" fmla="*/ 2294126 w 2415868"/>
                <a:gd name="connsiteY9" fmla="*/ 1721903 h 2415868"/>
                <a:gd name="connsiteX10" fmla="*/ 2196140 w 2415868"/>
                <a:gd name="connsiteY10" fmla="*/ 1891619 h 2415868"/>
                <a:gd name="connsiteX11" fmla="*/ 1965624 w 2415868"/>
                <a:gd name="connsiteY11" fmla="*/ 1807712 h 2415868"/>
                <a:gd name="connsiteX12" fmla="*/ 1667029 w 2415868"/>
                <a:gd name="connsiteY12" fmla="*/ 2058263 h 2415868"/>
                <a:gd name="connsiteX13" fmla="*/ 1709633 w 2415868"/>
                <a:gd name="connsiteY13" fmla="*/ 2299848 h 2415868"/>
                <a:gd name="connsiteX14" fmla="*/ 1525479 w 2415868"/>
                <a:gd name="connsiteY14" fmla="*/ 2366874 h 2415868"/>
                <a:gd name="connsiteX15" fmla="*/ 1402828 w 2415868"/>
                <a:gd name="connsiteY15" fmla="*/ 2154424 h 2415868"/>
                <a:gd name="connsiteX16" fmla="*/ 1013039 w 2415868"/>
                <a:gd name="connsiteY16" fmla="*/ 2154424 h 2415868"/>
                <a:gd name="connsiteX17" fmla="*/ 890389 w 2415868"/>
                <a:gd name="connsiteY17" fmla="*/ 2366874 h 2415868"/>
                <a:gd name="connsiteX18" fmla="*/ 706235 w 2415868"/>
                <a:gd name="connsiteY18" fmla="*/ 2299848 h 2415868"/>
                <a:gd name="connsiteX19" fmla="*/ 748840 w 2415868"/>
                <a:gd name="connsiteY19" fmla="*/ 2058263 h 2415868"/>
                <a:gd name="connsiteX20" fmla="*/ 450244 w 2415868"/>
                <a:gd name="connsiteY20" fmla="*/ 1807712 h 2415868"/>
                <a:gd name="connsiteX21" fmla="*/ 219728 w 2415868"/>
                <a:gd name="connsiteY21" fmla="*/ 1891619 h 2415868"/>
                <a:gd name="connsiteX22" fmla="*/ 121742 w 2415868"/>
                <a:gd name="connsiteY22" fmla="*/ 1721903 h 2415868"/>
                <a:gd name="connsiteX23" fmla="*/ 309666 w 2415868"/>
                <a:gd name="connsiteY23" fmla="*/ 1564224 h 2415868"/>
                <a:gd name="connsiteX24" fmla="*/ 241980 w 2415868"/>
                <a:gd name="connsiteY24" fmla="*/ 1180357 h 2415868"/>
                <a:gd name="connsiteX25" fmla="*/ 11460 w 2415868"/>
                <a:gd name="connsiteY25" fmla="*/ 1096461 h 2415868"/>
                <a:gd name="connsiteX26" fmla="*/ 45490 w 2415868"/>
                <a:gd name="connsiteY26" fmla="*/ 903466 h 2415868"/>
                <a:gd name="connsiteX27" fmla="*/ 290803 w 2415868"/>
                <a:gd name="connsiteY27" fmla="*/ 903473 h 2415868"/>
                <a:gd name="connsiteX28" fmla="*/ 485697 w 2415868"/>
                <a:gd name="connsiteY28" fmla="*/ 565906 h 2415868"/>
                <a:gd name="connsiteX29" fmla="*/ 363035 w 2415868"/>
                <a:gd name="connsiteY29" fmla="*/ 353462 h 2415868"/>
                <a:gd name="connsiteX30" fmla="*/ 513158 w 2415868"/>
                <a:gd name="connsiteY30" fmla="*/ 227493 h 2415868"/>
                <a:gd name="connsiteX31" fmla="*/ 701075 w 2415868"/>
                <a:gd name="connsiteY31" fmla="*/ 385182 h 2415868"/>
                <a:gd name="connsiteX32" fmla="*/ 1067357 w 2415868"/>
                <a:gd name="connsiteY32" fmla="*/ 251866 h 2415868"/>
                <a:gd name="connsiteX33" fmla="*/ 1109948 w 2415868"/>
                <a:gd name="connsiteY33" fmla="*/ 10280 h 2415868"/>
                <a:gd name="connsiteX34" fmla="*/ 1305920 w 2415868"/>
                <a:gd name="connsiteY34" fmla="*/ 10280 h 2415868"/>
                <a:gd name="connsiteX35" fmla="*/ 1348512 w 2415868"/>
                <a:gd name="connsiteY35" fmla="*/ 251867 h 2415868"/>
                <a:gd name="connsiteX36" fmla="*/ 1714794 w 2415868"/>
                <a:gd name="connsiteY36" fmla="*/ 385183 h 2415868"/>
                <a:gd name="connsiteX37" fmla="*/ 1714793 w 2415868"/>
                <a:gd name="connsiteY37" fmla="*/ 385182 h 2415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415868" h="2415868">
                  <a:moveTo>
                    <a:pt x="1714793" y="385182"/>
                  </a:moveTo>
                  <a:lnTo>
                    <a:pt x="1902710" y="227493"/>
                  </a:lnTo>
                  <a:lnTo>
                    <a:pt x="2052833" y="353462"/>
                  </a:lnTo>
                  <a:lnTo>
                    <a:pt x="1930171" y="565906"/>
                  </a:lnTo>
                  <a:cubicBezTo>
                    <a:pt x="2017391" y="664022"/>
                    <a:pt x="2083704" y="778880"/>
                    <a:pt x="2125065" y="903473"/>
                  </a:cubicBezTo>
                  <a:lnTo>
                    <a:pt x="2370378" y="903466"/>
                  </a:lnTo>
                  <a:lnTo>
                    <a:pt x="2404408" y="1096461"/>
                  </a:lnTo>
                  <a:lnTo>
                    <a:pt x="2173888" y="1180357"/>
                  </a:lnTo>
                  <a:cubicBezTo>
                    <a:pt x="2177634" y="1311582"/>
                    <a:pt x="2154604" y="1442194"/>
                    <a:pt x="2106202" y="1564224"/>
                  </a:cubicBezTo>
                  <a:lnTo>
                    <a:pt x="2294126" y="1721903"/>
                  </a:lnTo>
                  <a:lnTo>
                    <a:pt x="2196140" y="1891619"/>
                  </a:lnTo>
                  <a:lnTo>
                    <a:pt x="1965624" y="1807712"/>
                  </a:lnTo>
                  <a:cubicBezTo>
                    <a:pt x="1884144" y="1910644"/>
                    <a:pt x="1782546" y="1995895"/>
                    <a:pt x="1667029" y="2058263"/>
                  </a:cubicBezTo>
                  <a:lnTo>
                    <a:pt x="1709633" y="2299848"/>
                  </a:lnTo>
                  <a:lnTo>
                    <a:pt x="1525479" y="2366874"/>
                  </a:lnTo>
                  <a:lnTo>
                    <a:pt x="1402828" y="2154424"/>
                  </a:lnTo>
                  <a:cubicBezTo>
                    <a:pt x="1274247" y="2180900"/>
                    <a:pt x="1141620" y="2180900"/>
                    <a:pt x="1013039" y="2154424"/>
                  </a:cubicBezTo>
                  <a:lnTo>
                    <a:pt x="890389" y="2366874"/>
                  </a:lnTo>
                  <a:lnTo>
                    <a:pt x="706235" y="2299848"/>
                  </a:lnTo>
                  <a:lnTo>
                    <a:pt x="748840" y="2058263"/>
                  </a:lnTo>
                  <a:cubicBezTo>
                    <a:pt x="633323" y="1995895"/>
                    <a:pt x="531724" y="1910644"/>
                    <a:pt x="450244" y="1807712"/>
                  </a:cubicBezTo>
                  <a:lnTo>
                    <a:pt x="219728" y="1891619"/>
                  </a:lnTo>
                  <a:lnTo>
                    <a:pt x="121742" y="1721903"/>
                  </a:lnTo>
                  <a:lnTo>
                    <a:pt x="309666" y="1564224"/>
                  </a:lnTo>
                  <a:cubicBezTo>
                    <a:pt x="261264" y="1442194"/>
                    <a:pt x="238233" y="1311582"/>
                    <a:pt x="241980" y="1180357"/>
                  </a:cubicBezTo>
                  <a:lnTo>
                    <a:pt x="11460" y="1096461"/>
                  </a:lnTo>
                  <a:lnTo>
                    <a:pt x="45490" y="903466"/>
                  </a:lnTo>
                  <a:lnTo>
                    <a:pt x="290803" y="903473"/>
                  </a:lnTo>
                  <a:cubicBezTo>
                    <a:pt x="332164" y="778881"/>
                    <a:pt x="398478" y="664022"/>
                    <a:pt x="485697" y="565906"/>
                  </a:cubicBezTo>
                  <a:lnTo>
                    <a:pt x="363035" y="353462"/>
                  </a:lnTo>
                  <a:lnTo>
                    <a:pt x="513158" y="227493"/>
                  </a:lnTo>
                  <a:lnTo>
                    <a:pt x="701075" y="385182"/>
                  </a:lnTo>
                  <a:cubicBezTo>
                    <a:pt x="812846" y="316325"/>
                    <a:pt x="937475" y="270964"/>
                    <a:pt x="1067357" y="251866"/>
                  </a:cubicBezTo>
                  <a:lnTo>
                    <a:pt x="1109948" y="10280"/>
                  </a:lnTo>
                  <a:lnTo>
                    <a:pt x="1305920" y="10280"/>
                  </a:lnTo>
                  <a:lnTo>
                    <a:pt x="1348512" y="251867"/>
                  </a:lnTo>
                  <a:cubicBezTo>
                    <a:pt x="1478394" y="270964"/>
                    <a:pt x="1603023" y="316326"/>
                    <a:pt x="1714794" y="385183"/>
                  </a:cubicBezTo>
                  <a:lnTo>
                    <a:pt x="1714793" y="385182"/>
                  </a:lnTo>
                  <a:close/>
                </a:path>
              </a:pathLst>
            </a:custGeom>
            <a:solidFill>
              <a:srgbClr val="FFFF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508557" tIns="588766" rIns="508557" bIns="631016" spcCol="1270" anchor="ctr"/>
            <a:lstStyle/>
            <a:p>
              <a:pPr algn="ctr" defTabSz="800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zh-TW" altLang="en-US" sz="4000" dirty="0">
                  <a:solidFill>
                    <a:srgbClr val="003366"/>
                  </a:solidFill>
                  <a:ea typeface="中國龍毛楷體" pitchFamily="49" charset="-120"/>
                </a:rPr>
                <a:t>理解</a:t>
              </a:r>
              <a:endParaRPr kumimoji="1" lang="en-US" altLang="zh-TW" sz="4000" dirty="0">
                <a:solidFill>
                  <a:srgbClr val="003366"/>
                </a:solidFill>
                <a:ea typeface="中國龍毛楷體" pitchFamily="49" charset="-120"/>
              </a:endParaRPr>
            </a:p>
            <a:p>
              <a:pPr algn="ctr" defTabSz="800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zh-TW" altLang="en-US" sz="4000" dirty="0">
                  <a:solidFill>
                    <a:srgbClr val="003366"/>
                  </a:solidFill>
                  <a:ea typeface="中國龍毛楷體" pitchFamily="49" charset="-120"/>
                </a:rPr>
                <a:t>欣賞</a:t>
              </a:r>
            </a:p>
          </p:txBody>
        </p:sp>
        <p:sp>
          <p:nvSpPr>
            <p:cNvPr id="19" name="手繪多邊形 18"/>
            <p:cNvSpPr/>
            <p:nvPr/>
          </p:nvSpPr>
          <p:spPr>
            <a:xfrm>
              <a:off x="4620825" y="1965333"/>
              <a:ext cx="2107086" cy="1756995"/>
            </a:xfrm>
            <a:custGeom>
              <a:avLst/>
              <a:gdLst>
                <a:gd name="connsiteX0" fmla="*/ 1314666 w 1756995"/>
                <a:gd name="connsiteY0" fmla="*/ 445002 h 1756995"/>
                <a:gd name="connsiteX1" fmla="*/ 1573882 w 1756995"/>
                <a:gd name="connsiteY1" fmla="*/ 366879 h 1756995"/>
                <a:gd name="connsiteX2" fmla="*/ 1669264 w 1756995"/>
                <a:gd name="connsiteY2" fmla="*/ 532086 h 1756995"/>
                <a:gd name="connsiteX3" fmla="*/ 1472000 w 1756995"/>
                <a:gd name="connsiteY3" fmla="*/ 717512 h 1756995"/>
                <a:gd name="connsiteX4" fmla="*/ 1472000 w 1756995"/>
                <a:gd name="connsiteY4" fmla="*/ 1039483 h 1756995"/>
                <a:gd name="connsiteX5" fmla="*/ 1669264 w 1756995"/>
                <a:gd name="connsiteY5" fmla="*/ 1224909 h 1756995"/>
                <a:gd name="connsiteX6" fmla="*/ 1573882 w 1756995"/>
                <a:gd name="connsiteY6" fmla="*/ 1390116 h 1756995"/>
                <a:gd name="connsiteX7" fmla="*/ 1314666 w 1756995"/>
                <a:gd name="connsiteY7" fmla="*/ 1311993 h 1756995"/>
                <a:gd name="connsiteX8" fmla="*/ 1035831 w 1756995"/>
                <a:gd name="connsiteY8" fmla="*/ 1472979 h 1756995"/>
                <a:gd name="connsiteX9" fmla="*/ 973879 w 1756995"/>
                <a:gd name="connsiteY9" fmla="*/ 1736528 h 1756995"/>
                <a:gd name="connsiteX10" fmla="*/ 783116 w 1756995"/>
                <a:gd name="connsiteY10" fmla="*/ 1736528 h 1756995"/>
                <a:gd name="connsiteX11" fmla="*/ 721164 w 1756995"/>
                <a:gd name="connsiteY11" fmla="*/ 1472978 h 1756995"/>
                <a:gd name="connsiteX12" fmla="*/ 442329 w 1756995"/>
                <a:gd name="connsiteY12" fmla="*/ 1311992 h 1756995"/>
                <a:gd name="connsiteX13" fmla="*/ 183113 w 1756995"/>
                <a:gd name="connsiteY13" fmla="*/ 1390116 h 1756995"/>
                <a:gd name="connsiteX14" fmla="*/ 87731 w 1756995"/>
                <a:gd name="connsiteY14" fmla="*/ 1224909 h 1756995"/>
                <a:gd name="connsiteX15" fmla="*/ 284995 w 1756995"/>
                <a:gd name="connsiteY15" fmla="*/ 1039483 h 1756995"/>
                <a:gd name="connsiteX16" fmla="*/ 284995 w 1756995"/>
                <a:gd name="connsiteY16" fmla="*/ 717512 h 1756995"/>
                <a:gd name="connsiteX17" fmla="*/ 87731 w 1756995"/>
                <a:gd name="connsiteY17" fmla="*/ 532086 h 1756995"/>
                <a:gd name="connsiteX18" fmla="*/ 183113 w 1756995"/>
                <a:gd name="connsiteY18" fmla="*/ 366879 h 1756995"/>
                <a:gd name="connsiteX19" fmla="*/ 442329 w 1756995"/>
                <a:gd name="connsiteY19" fmla="*/ 445002 h 1756995"/>
                <a:gd name="connsiteX20" fmla="*/ 721164 w 1756995"/>
                <a:gd name="connsiteY20" fmla="*/ 284016 h 1756995"/>
                <a:gd name="connsiteX21" fmla="*/ 783116 w 1756995"/>
                <a:gd name="connsiteY21" fmla="*/ 20467 h 1756995"/>
                <a:gd name="connsiteX22" fmla="*/ 973879 w 1756995"/>
                <a:gd name="connsiteY22" fmla="*/ 20467 h 1756995"/>
                <a:gd name="connsiteX23" fmla="*/ 1035831 w 1756995"/>
                <a:gd name="connsiteY23" fmla="*/ 284017 h 1756995"/>
                <a:gd name="connsiteX24" fmla="*/ 1314666 w 1756995"/>
                <a:gd name="connsiteY24" fmla="*/ 445003 h 1756995"/>
                <a:gd name="connsiteX25" fmla="*/ 1314666 w 1756995"/>
                <a:gd name="connsiteY25" fmla="*/ 445002 h 1756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756995" h="1756995">
                  <a:moveTo>
                    <a:pt x="1314666" y="445002"/>
                  </a:moveTo>
                  <a:lnTo>
                    <a:pt x="1573882" y="366879"/>
                  </a:lnTo>
                  <a:lnTo>
                    <a:pt x="1669264" y="532086"/>
                  </a:lnTo>
                  <a:lnTo>
                    <a:pt x="1472000" y="717512"/>
                  </a:lnTo>
                  <a:cubicBezTo>
                    <a:pt x="1500595" y="822931"/>
                    <a:pt x="1500595" y="934064"/>
                    <a:pt x="1472000" y="1039483"/>
                  </a:cubicBezTo>
                  <a:lnTo>
                    <a:pt x="1669264" y="1224909"/>
                  </a:lnTo>
                  <a:lnTo>
                    <a:pt x="1573882" y="1390116"/>
                  </a:lnTo>
                  <a:lnTo>
                    <a:pt x="1314666" y="1311993"/>
                  </a:lnTo>
                  <a:cubicBezTo>
                    <a:pt x="1237668" y="1389466"/>
                    <a:pt x="1141424" y="1445033"/>
                    <a:pt x="1035831" y="1472979"/>
                  </a:cubicBezTo>
                  <a:lnTo>
                    <a:pt x="973879" y="1736528"/>
                  </a:lnTo>
                  <a:lnTo>
                    <a:pt x="783116" y="1736528"/>
                  </a:lnTo>
                  <a:lnTo>
                    <a:pt x="721164" y="1472978"/>
                  </a:lnTo>
                  <a:cubicBezTo>
                    <a:pt x="615571" y="1445032"/>
                    <a:pt x="519327" y="1389466"/>
                    <a:pt x="442329" y="1311992"/>
                  </a:cubicBezTo>
                  <a:lnTo>
                    <a:pt x="183113" y="1390116"/>
                  </a:lnTo>
                  <a:lnTo>
                    <a:pt x="87731" y="1224909"/>
                  </a:lnTo>
                  <a:lnTo>
                    <a:pt x="284995" y="1039483"/>
                  </a:lnTo>
                  <a:cubicBezTo>
                    <a:pt x="256400" y="934064"/>
                    <a:pt x="256400" y="822931"/>
                    <a:pt x="284995" y="717512"/>
                  </a:cubicBezTo>
                  <a:lnTo>
                    <a:pt x="87731" y="532086"/>
                  </a:lnTo>
                  <a:lnTo>
                    <a:pt x="183113" y="366879"/>
                  </a:lnTo>
                  <a:lnTo>
                    <a:pt x="442329" y="445002"/>
                  </a:lnTo>
                  <a:cubicBezTo>
                    <a:pt x="519327" y="367529"/>
                    <a:pt x="615571" y="311962"/>
                    <a:pt x="721164" y="284016"/>
                  </a:cubicBezTo>
                  <a:lnTo>
                    <a:pt x="783116" y="20467"/>
                  </a:lnTo>
                  <a:lnTo>
                    <a:pt x="973879" y="20467"/>
                  </a:lnTo>
                  <a:lnTo>
                    <a:pt x="1035831" y="284017"/>
                  </a:lnTo>
                  <a:cubicBezTo>
                    <a:pt x="1141424" y="311963"/>
                    <a:pt x="1237668" y="367529"/>
                    <a:pt x="1314666" y="445003"/>
                  </a:cubicBezTo>
                  <a:lnTo>
                    <a:pt x="1314666" y="445002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465189" tIns="467862" rIns="465189" bIns="467862" spcCol="1270" anchor="ctr"/>
            <a:lstStyle/>
            <a:p>
              <a:pPr algn="ctr" defTabSz="800100" fontAlgn="base"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zh-TW" altLang="en-US" sz="2800" b="1" dirty="0">
                  <a:solidFill>
                    <a:schemeClr val="bg1"/>
                  </a:solidFill>
                  <a:ea typeface="中國龍毛楷體" pitchFamily="49" charset="-120"/>
                </a:rPr>
                <a:t>表現</a:t>
              </a:r>
              <a:endParaRPr kumimoji="1" lang="en-US" altLang="zh-TW" sz="2800" b="1" dirty="0">
                <a:solidFill>
                  <a:schemeClr val="bg1"/>
                </a:solidFill>
                <a:ea typeface="中國龍毛楷體" pitchFamily="49" charset="-120"/>
              </a:endParaRPr>
            </a:p>
            <a:p>
              <a:pPr algn="ctr" defTabSz="800100" fontAlgn="base"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zh-TW" altLang="en-US" sz="2800" b="1" dirty="0">
                  <a:solidFill>
                    <a:schemeClr val="bg1"/>
                  </a:solidFill>
                  <a:ea typeface="中國龍毛楷體" pitchFamily="49" charset="-120"/>
                </a:rPr>
                <a:t>應用</a:t>
              </a:r>
            </a:p>
          </p:txBody>
        </p:sp>
        <p:sp>
          <p:nvSpPr>
            <p:cNvPr id="20" name="手繪多邊形 19"/>
            <p:cNvSpPr/>
            <p:nvPr/>
          </p:nvSpPr>
          <p:spPr>
            <a:xfrm>
              <a:off x="311370" y="1285429"/>
              <a:ext cx="2558603" cy="2217486"/>
            </a:xfrm>
            <a:custGeom>
              <a:avLst/>
              <a:gdLst>
                <a:gd name="connsiteX0" fmla="*/ 1288104 w 1721496"/>
                <a:gd name="connsiteY0" fmla="*/ 436011 h 1721496"/>
                <a:gd name="connsiteX1" fmla="*/ 1542083 w 1721496"/>
                <a:gd name="connsiteY1" fmla="*/ 359467 h 1721496"/>
                <a:gd name="connsiteX2" fmla="*/ 1635538 w 1721496"/>
                <a:gd name="connsiteY2" fmla="*/ 521335 h 1721496"/>
                <a:gd name="connsiteX3" fmla="*/ 1442259 w 1721496"/>
                <a:gd name="connsiteY3" fmla="*/ 703015 h 1721496"/>
                <a:gd name="connsiteX4" fmla="*/ 1442259 w 1721496"/>
                <a:gd name="connsiteY4" fmla="*/ 1018481 h 1721496"/>
                <a:gd name="connsiteX5" fmla="*/ 1635538 w 1721496"/>
                <a:gd name="connsiteY5" fmla="*/ 1200161 h 1721496"/>
                <a:gd name="connsiteX6" fmla="*/ 1542083 w 1721496"/>
                <a:gd name="connsiteY6" fmla="*/ 1362029 h 1721496"/>
                <a:gd name="connsiteX7" fmla="*/ 1288104 w 1721496"/>
                <a:gd name="connsiteY7" fmla="*/ 1285485 h 1721496"/>
                <a:gd name="connsiteX8" fmla="*/ 1014902 w 1721496"/>
                <a:gd name="connsiteY8" fmla="*/ 1443218 h 1721496"/>
                <a:gd name="connsiteX9" fmla="*/ 954203 w 1721496"/>
                <a:gd name="connsiteY9" fmla="*/ 1701442 h 1721496"/>
                <a:gd name="connsiteX10" fmla="*/ 767293 w 1721496"/>
                <a:gd name="connsiteY10" fmla="*/ 1701442 h 1721496"/>
                <a:gd name="connsiteX11" fmla="*/ 706593 w 1721496"/>
                <a:gd name="connsiteY11" fmla="*/ 1443218 h 1721496"/>
                <a:gd name="connsiteX12" fmla="*/ 433391 w 1721496"/>
                <a:gd name="connsiteY12" fmla="*/ 1285485 h 1721496"/>
                <a:gd name="connsiteX13" fmla="*/ 179413 w 1721496"/>
                <a:gd name="connsiteY13" fmla="*/ 1362029 h 1721496"/>
                <a:gd name="connsiteX14" fmla="*/ 85958 w 1721496"/>
                <a:gd name="connsiteY14" fmla="*/ 1200161 h 1721496"/>
                <a:gd name="connsiteX15" fmla="*/ 279237 w 1721496"/>
                <a:gd name="connsiteY15" fmla="*/ 1018481 h 1721496"/>
                <a:gd name="connsiteX16" fmla="*/ 279237 w 1721496"/>
                <a:gd name="connsiteY16" fmla="*/ 703015 h 1721496"/>
                <a:gd name="connsiteX17" fmla="*/ 85958 w 1721496"/>
                <a:gd name="connsiteY17" fmla="*/ 521335 h 1721496"/>
                <a:gd name="connsiteX18" fmla="*/ 179413 w 1721496"/>
                <a:gd name="connsiteY18" fmla="*/ 359467 h 1721496"/>
                <a:gd name="connsiteX19" fmla="*/ 433392 w 1721496"/>
                <a:gd name="connsiteY19" fmla="*/ 436011 h 1721496"/>
                <a:gd name="connsiteX20" fmla="*/ 706594 w 1721496"/>
                <a:gd name="connsiteY20" fmla="*/ 278278 h 1721496"/>
                <a:gd name="connsiteX21" fmla="*/ 767293 w 1721496"/>
                <a:gd name="connsiteY21" fmla="*/ 20054 h 1721496"/>
                <a:gd name="connsiteX22" fmla="*/ 954203 w 1721496"/>
                <a:gd name="connsiteY22" fmla="*/ 20054 h 1721496"/>
                <a:gd name="connsiteX23" fmla="*/ 1014903 w 1721496"/>
                <a:gd name="connsiteY23" fmla="*/ 278278 h 1721496"/>
                <a:gd name="connsiteX24" fmla="*/ 1288105 w 1721496"/>
                <a:gd name="connsiteY24" fmla="*/ 436011 h 1721496"/>
                <a:gd name="connsiteX25" fmla="*/ 1288104 w 1721496"/>
                <a:gd name="connsiteY25" fmla="*/ 436011 h 1721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721496" h="1721496">
                  <a:moveTo>
                    <a:pt x="1108035" y="435458"/>
                  </a:moveTo>
                  <a:lnTo>
                    <a:pt x="1292167" y="321417"/>
                  </a:lnTo>
                  <a:lnTo>
                    <a:pt x="1400079" y="429329"/>
                  </a:lnTo>
                  <a:lnTo>
                    <a:pt x="1286038" y="613460"/>
                  </a:lnTo>
                  <a:cubicBezTo>
                    <a:pt x="1329962" y="689001"/>
                    <a:pt x="1352973" y="774878"/>
                    <a:pt x="1352704" y="862260"/>
                  </a:cubicBezTo>
                  <a:lnTo>
                    <a:pt x="1543532" y="964702"/>
                  </a:lnTo>
                  <a:lnTo>
                    <a:pt x="1504033" y="1112113"/>
                  </a:lnTo>
                  <a:lnTo>
                    <a:pt x="1287550" y="1105416"/>
                  </a:lnTo>
                  <a:cubicBezTo>
                    <a:pt x="1244092" y="1181226"/>
                    <a:pt x="1181226" y="1244093"/>
                    <a:pt x="1105416" y="1287551"/>
                  </a:cubicBezTo>
                  <a:lnTo>
                    <a:pt x="1112113" y="1504033"/>
                  </a:lnTo>
                  <a:lnTo>
                    <a:pt x="964702" y="1543532"/>
                  </a:lnTo>
                  <a:lnTo>
                    <a:pt x="862260" y="1352704"/>
                  </a:lnTo>
                  <a:cubicBezTo>
                    <a:pt x="774878" y="1352973"/>
                    <a:pt x="689001" y="1329962"/>
                    <a:pt x="613460" y="1286039"/>
                  </a:cubicBezTo>
                  <a:lnTo>
                    <a:pt x="429329" y="1400079"/>
                  </a:lnTo>
                  <a:lnTo>
                    <a:pt x="321417" y="1292167"/>
                  </a:lnTo>
                  <a:lnTo>
                    <a:pt x="435458" y="1108036"/>
                  </a:lnTo>
                  <a:cubicBezTo>
                    <a:pt x="391534" y="1032495"/>
                    <a:pt x="368523" y="946618"/>
                    <a:pt x="368792" y="859236"/>
                  </a:cubicBezTo>
                  <a:lnTo>
                    <a:pt x="177964" y="756794"/>
                  </a:lnTo>
                  <a:lnTo>
                    <a:pt x="217463" y="609383"/>
                  </a:lnTo>
                  <a:lnTo>
                    <a:pt x="433946" y="616080"/>
                  </a:lnTo>
                  <a:cubicBezTo>
                    <a:pt x="477404" y="540270"/>
                    <a:pt x="540270" y="477403"/>
                    <a:pt x="616080" y="433945"/>
                  </a:cubicBezTo>
                  <a:lnTo>
                    <a:pt x="609383" y="217463"/>
                  </a:lnTo>
                  <a:lnTo>
                    <a:pt x="756794" y="177964"/>
                  </a:lnTo>
                  <a:lnTo>
                    <a:pt x="859236" y="368792"/>
                  </a:lnTo>
                  <a:cubicBezTo>
                    <a:pt x="946618" y="368523"/>
                    <a:pt x="1032495" y="391534"/>
                    <a:pt x="1108036" y="435457"/>
                  </a:cubicBezTo>
                  <a:lnTo>
                    <a:pt x="1108035" y="435458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593883" tIns="593884" rIns="593884" bIns="593883" spcCol="1270" anchor="ctr"/>
            <a:lstStyle/>
            <a:p>
              <a:pPr algn="ctr" defTabSz="800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zh-TW" altLang="en-US" sz="3200" b="1" dirty="0">
                  <a:solidFill>
                    <a:schemeClr val="bg1"/>
                  </a:solidFill>
                  <a:ea typeface="中國龍毛楷體" pitchFamily="49" charset="-120"/>
                </a:rPr>
                <a:t>探索</a:t>
              </a:r>
              <a:endParaRPr kumimoji="1" lang="en-US" altLang="zh-TW" sz="3200" b="1" dirty="0">
                <a:solidFill>
                  <a:schemeClr val="bg1"/>
                </a:solidFill>
                <a:ea typeface="中國龍毛楷體" pitchFamily="49" charset="-120"/>
              </a:endParaRPr>
            </a:p>
            <a:p>
              <a:pPr algn="ctr" defTabSz="800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zh-TW" altLang="en-US" sz="3200" b="1" dirty="0">
                  <a:solidFill>
                    <a:schemeClr val="bg1"/>
                  </a:solidFill>
                  <a:ea typeface="中國龍毛楷體" pitchFamily="49" charset="-120"/>
                </a:rPr>
                <a:t>體驗</a:t>
              </a:r>
            </a:p>
          </p:txBody>
        </p:sp>
      </p:grpSp>
      <p:grpSp>
        <p:nvGrpSpPr>
          <p:cNvPr id="21" name="群組 6"/>
          <p:cNvGrpSpPr>
            <a:grpSpLocks/>
          </p:cNvGrpSpPr>
          <p:nvPr/>
        </p:nvGrpSpPr>
        <p:grpSpPr bwMode="auto">
          <a:xfrm>
            <a:off x="6523604" y="3095343"/>
            <a:ext cx="2011362" cy="1914525"/>
            <a:chOff x="913519" y="193448"/>
            <a:chExt cx="1721496" cy="1721496"/>
          </a:xfrm>
        </p:grpSpPr>
        <p:sp>
          <p:nvSpPr>
            <p:cNvPr id="22" name="圖案 21"/>
            <p:cNvSpPr/>
            <p:nvPr/>
          </p:nvSpPr>
          <p:spPr>
            <a:xfrm rot="20700000">
              <a:off x="913519" y="193448"/>
              <a:ext cx="1721496" cy="1721496"/>
            </a:xfrm>
            <a:prstGeom prst="gear6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圖案 4"/>
            <p:cNvSpPr/>
            <p:nvPr/>
          </p:nvSpPr>
          <p:spPr>
            <a:xfrm>
              <a:off x="1291243" y="571720"/>
              <a:ext cx="966048" cy="9649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22860" tIns="22860" rIns="22860" bIns="22860" spcCol="1270" anchor="ctr"/>
            <a:lstStyle/>
            <a:p>
              <a:pPr algn="ctr" defTabSz="800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zh-TW" altLang="en-US" sz="2800" b="1" dirty="0">
                  <a:solidFill>
                    <a:schemeClr val="bg1"/>
                  </a:solidFill>
                  <a:ea typeface="中國龍毛楷體" pitchFamily="49" charset="-120"/>
                </a:rPr>
                <a:t>態度</a:t>
              </a:r>
              <a:endParaRPr kumimoji="1" lang="en-US" altLang="zh-TW" sz="2800" b="1" dirty="0">
                <a:solidFill>
                  <a:schemeClr val="bg1"/>
                </a:solidFill>
                <a:ea typeface="中國龍毛楷體" pitchFamily="49" charset="-120"/>
              </a:endParaRPr>
            </a:p>
            <a:p>
              <a:pPr algn="ctr" defTabSz="800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zh-TW" altLang="en-US" sz="2800" b="1" dirty="0">
                  <a:solidFill>
                    <a:schemeClr val="bg1"/>
                  </a:solidFill>
                  <a:ea typeface="中國龍毛楷體" pitchFamily="49" charset="-120"/>
                </a:rPr>
                <a:t>情操</a:t>
              </a:r>
            </a:p>
          </p:txBody>
        </p:sp>
      </p:grpSp>
      <p:sp>
        <p:nvSpPr>
          <p:cNvPr id="24" name="圖案 23"/>
          <p:cNvSpPr/>
          <p:nvPr/>
        </p:nvSpPr>
        <p:spPr bwMode="auto">
          <a:xfrm rot="20700000">
            <a:off x="4289307" y="4432015"/>
            <a:ext cx="1396487" cy="1306678"/>
          </a:xfrm>
          <a:prstGeom prst="gear6">
            <a:avLst/>
          </a:prstGeom>
          <a:solidFill>
            <a:srgbClr val="92D05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5" name="圖案 4"/>
          <p:cNvSpPr/>
          <p:nvPr/>
        </p:nvSpPr>
        <p:spPr bwMode="auto">
          <a:xfrm>
            <a:off x="4451007" y="4548779"/>
            <a:ext cx="1128711" cy="10731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2860" tIns="22860" rIns="22860" bIns="22860" spcCol="1270" anchor="ctr"/>
          <a:lstStyle/>
          <a:p>
            <a:pPr algn="ctr" defTabSz="8001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zh-TW" altLang="en-US" sz="2400" dirty="0">
                <a:solidFill>
                  <a:srgbClr val="003366"/>
                </a:solidFill>
                <a:ea typeface="中國龍毛楷體" pitchFamily="49" charset="-120"/>
              </a:rPr>
              <a:t>溝通</a:t>
            </a:r>
            <a:endParaRPr kumimoji="1" lang="en-US" altLang="zh-TW" sz="2400" dirty="0">
              <a:solidFill>
                <a:srgbClr val="003366"/>
              </a:solidFill>
              <a:ea typeface="中國龍毛楷體" pitchFamily="49" charset="-120"/>
            </a:endParaRPr>
          </a:p>
          <a:p>
            <a:pPr algn="ctr" defTabSz="8001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zh-TW" altLang="en-US" sz="2400" dirty="0">
                <a:solidFill>
                  <a:srgbClr val="003366"/>
                </a:solidFill>
                <a:ea typeface="中國龍毛楷體" pitchFamily="49" charset="-120"/>
              </a:rPr>
              <a:t>合作</a:t>
            </a:r>
          </a:p>
        </p:txBody>
      </p:sp>
      <p:sp>
        <p:nvSpPr>
          <p:cNvPr id="26" name="圖案 25"/>
          <p:cNvSpPr/>
          <p:nvPr/>
        </p:nvSpPr>
        <p:spPr bwMode="auto">
          <a:xfrm rot="20700000">
            <a:off x="2209741" y="1854889"/>
            <a:ext cx="1396487" cy="1306678"/>
          </a:xfrm>
          <a:prstGeom prst="gear6">
            <a:avLst/>
          </a:prstGeom>
          <a:solidFill>
            <a:srgbClr val="92D05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圖案 4"/>
          <p:cNvSpPr/>
          <p:nvPr/>
        </p:nvSpPr>
        <p:spPr bwMode="auto">
          <a:xfrm>
            <a:off x="2380949" y="1971653"/>
            <a:ext cx="1128711" cy="10731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2860" tIns="22860" rIns="22860" bIns="22860" spcCol="1270" anchor="ctr"/>
          <a:lstStyle/>
          <a:p>
            <a:pPr algn="ctr" defTabSz="8001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zh-TW" altLang="en-US" sz="2400" dirty="0">
                <a:solidFill>
                  <a:srgbClr val="003366"/>
                </a:solidFill>
                <a:ea typeface="中國龍毛楷體" pitchFamily="49" charset="-120"/>
              </a:rPr>
              <a:t>溝通</a:t>
            </a:r>
            <a:endParaRPr kumimoji="1" lang="en-US" altLang="zh-TW" sz="2400" dirty="0">
              <a:solidFill>
                <a:srgbClr val="003366"/>
              </a:solidFill>
              <a:ea typeface="中國龍毛楷體" pitchFamily="49" charset="-120"/>
            </a:endParaRPr>
          </a:p>
          <a:p>
            <a:pPr algn="ctr" defTabSz="8001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zh-TW" altLang="en-US" sz="2400" dirty="0">
                <a:solidFill>
                  <a:srgbClr val="003366"/>
                </a:solidFill>
                <a:ea typeface="中國龍毛楷體" pitchFamily="49" charset="-120"/>
              </a:rPr>
              <a:t>合作</a:t>
            </a:r>
          </a:p>
        </p:txBody>
      </p:sp>
      <p:pic>
        <p:nvPicPr>
          <p:cNvPr id="28" name="圖片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955" y="62407"/>
            <a:ext cx="2275045" cy="2275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6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>
                <a:solidFill>
                  <a:srgbClr val="FF0000"/>
                </a:solidFill>
                <a:latin typeface="+mj-ea"/>
              </a:rPr>
              <a:t>學生喜歡的學習形式</a:t>
            </a:r>
            <a:endParaRPr lang="zh-TW" altLang="en-US" sz="3600" dirty="0">
              <a:solidFill>
                <a:srgbClr val="FF0000"/>
              </a:solidFill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2960" y="1100628"/>
            <a:ext cx="8069520" cy="4632628"/>
          </a:xfrm>
        </p:spPr>
        <p:txBody>
          <a:bodyPr/>
          <a:lstStyle/>
          <a:p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53824452"/>
              </p:ext>
            </p:extLst>
          </p:nvPr>
        </p:nvGraphicFramePr>
        <p:xfrm>
          <a:off x="1763248" y="1340768"/>
          <a:ext cx="6576392" cy="4912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圖片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384" y="4113888"/>
            <a:ext cx="2852936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7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03712" y="260210"/>
            <a:ext cx="3677032" cy="648072"/>
          </a:xfrm>
        </p:spPr>
        <p:txBody>
          <a:bodyPr/>
          <a:lstStyle/>
          <a:p>
            <a:pPr marL="4668838" indent="-4668838"/>
            <a:r>
              <a:rPr lang="zh-TW" altLang="en-US" sz="3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老師可以做的事</a:t>
            </a:r>
            <a:endParaRPr lang="zh-TW" altLang="en-US" sz="36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424862" cy="4641850"/>
          </a:xfrm>
        </p:spPr>
        <p:txBody>
          <a:bodyPr/>
          <a:lstStyle/>
          <a:p>
            <a:endParaRPr lang="zh-TW" altLang="en-US" dirty="0" smtClean="0">
              <a:latin typeface="新細明體" charset="-120"/>
              <a:ea typeface="新細明體" charset="-120"/>
            </a:endParaRPr>
          </a:p>
          <a:p>
            <a:pPr>
              <a:buFont typeface="Wingdings" pitchFamily="2" charset="2"/>
              <a:buNone/>
            </a:pPr>
            <a:endParaRPr lang="zh-TW" altLang="en-US" dirty="0" smtClean="0">
              <a:ea typeface="新細明體" charset="-120"/>
            </a:endParaRPr>
          </a:p>
          <a:p>
            <a:endParaRPr lang="zh-TW" altLang="en-US" dirty="0" smtClean="0">
              <a:ea typeface="新細明體" charset="-12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906429331"/>
              </p:ext>
            </p:extLst>
          </p:nvPr>
        </p:nvGraphicFramePr>
        <p:xfrm>
          <a:off x="539552" y="980728"/>
          <a:ext cx="763284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圖片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488" y="4110608"/>
            <a:ext cx="2684512" cy="268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99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/>
          </p:cNvSpPr>
          <p:nvPr>
            <p:ph idx="1"/>
          </p:nvPr>
        </p:nvSpPr>
        <p:spPr>
          <a:xfrm>
            <a:off x="323528" y="1043289"/>
            <a:ext cx="8640960" cy="3969888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endParaRPr lang="en-US" altLang="zh-TW" sz="3200" b="0" dirty="0" smtClean="0">
              <a:solidFill>
                <a:srgbClr val="FF0000"/>
              </a:solidFill>
              <a:ea typeface="中國龍毛楷體" pitchFamily="49" charset="-120"/>
            </a:endParaRPr>
          </a:p>
          <a:p>
            <a:pPr marL="0" indent="0" eaLnBrk="1" hangingPunct="1">
              <a:buNone/>
              <a:defRPr/>
            </a:pPr>
            <a:r>
              <a:rPr lang="en-US" altLang="zh-TW" sz="3200" b="1" dirty="0" smtClean="0">
                <a:solidFill>
                  <a:srgbClr val="0000FF"/>
                </a:solidFill>
                <a:latin typeface="+mj-ea"/>
                <a:ea typeface="+mj-ea"/>
              </a:rPr>
              <a:t>1.</a:t>
            </a:r>
            <a:r>
              <a:rPr lang="zh-TW" altLang="en-US" sz="3200" b="1" dirty="0" smtClean="0">
                <a:solidFill>
                  <a:srgbClr val="0000FF"/>
                </a:solidFill>
                <a:latin typeface="+mj-ea"/>
                <a:ea typeface="+mj-ea"/>
              </a:rPr>
              <a:t>引起動機後，我如何蒐集學生的經驗？</a:t>
            </a:r>
            <a:endParaRPr lang="en-US" altLang="zh-TW" sz="3200" b="1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  <a:defRPr/>
            </a:pPr>
            <a:r>
              <a:rPr lang="en-US" altLang="zh-TW" sz="3200" b="1" dirty="0" smtClean="0">
                <a:solidFill>
                  <a:srgbClr val="0000FF"/>
                </a:solidFill>
                <a:latin typeface="+mj-ea"/>
                <a:ea typeface="+mj-ea"/>
              </a:rPr>
              <a:t>2.</a:t>
            </a:r>
            <a:r>
              <a:rPr lang="zh-TW" altLang="en-US" sz="3200" b="1" dirty="0" smtClean="0">
                <a:solidFill>
                  <a:srgbClr val="0000FF"/>
                </a:solidFill>
                <a:latin typeface="+mj-ea"/>
                <a:ea typeface="+mj-ea"/>
              </a:rPr>
              <a:t>我會利用什麼情境讓學生有探索的機會？</a:t>
            </a:r>
            <a:endParaRPr lang="en-US" altLang="zh-TW" sz="3200" b="1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  <a:defRPr/>
            </a:pPr>
            <a:r>
              <a:rPr lang="en-US" altLang="zh-TW" sz="3200" b="1" dirty="0" smtClean="0">
                <a:solidFill>
                  <a:srgbClr val="0000FF"/>
                </a:solidFill>
                <a:latin typeface="+mj-ea"/>
                <a:ea typeface="+mj-ea"/>
              </a:rPr>
              <a:t>3.</a:t>
            </a:r>
            <a:r>
              <a:rPr lang="zh-TW" altLang="en-US" sz="3200" b="1" dirty="0" smtClean="0">
                <a:solidFill>
                  <a:srgbClr val="0000FF"/>
                </a:solidFill>
                <a:latin typeface="+mj-ea"/>
                <a:ea typeface="+mj-ea"/>
              </a:rPr>
              <a:t>師生有沒有提出問題和解決問題的機會？</a:t>
            </a:r>
            <a:endParaRPr lang="en-US" altLang="zh-TW" sz="3200" b="1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  <a:defRPr/>
            </a:pPr>
            <a:r>
              <a:rPr lang="en-US" altLang="zh-TW" sz="3200" b="1" dirty="0" smtClean="0">
                <a:solidFill>
                  <a:srgbClr val="0000FF"/>
                </a:solidFill>
                <a:latin typeface="+mj-ea"/>
                <a:ea typeface="+mj-ea"/>
              </a:rPr>
              <a:t>4.</a:t>
            </a:r>
            <a:r>
              <a:rPr lang="zh-TW" altLang="en-US" sz="3200" b="1" dirty="0" smtClean="0">
                <a:solidFill>
                  <a:srgbClr val="0000FF"/>
                </a:solidFill>
                <a:latin typeface="+mj-ea"/>
                <a:ea typeface="+mj-ea"/>
              </a:rPr>
              <a:t>我可以利用這個主題培養孩子哪些生活能力？</a:t>
            </a:r>
            <a:endParaRPr lang="en-US" altLang="zh-TW" sz="3200" b="1" dirty="0" smtClean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  <a:defRPr/>
            </a:pPr>
            <a:r>
              <a:rPr lang="en-US" altLang="zh-TW" sz="3200" b="1" dirty="0" smtClean="0">
                <a:solidFill>
                  <a:srgbClr val="0000FF"/>
                </a:solidFill>
                <a:latin typeface="+mj-ea"/>
                <a:ea typeface="+mj-ea"/>
              </a:rPr>
              <a:t>5.</a:t>
            </a:r>
            <a:r>
              <a:rPr lang="zh-TW" altLang="en-US" sz="3200" b="1" dirty="0" smtClean="0">
                <a:solidFill>
                  <a:srgbClr val="0000FF"/>
                </a:solidFill>
                <a:latin typeface="+mj-ea"/>
                <a:ea typeface="+mj-ea"/>
              </a:rPr>
              <a:t>我可以利用什麼方式留下學生的學習歷程？</a:t>
            </a:r>
            <a:endParaRPr lang="en-US" altLang="zh-TW" sz="3200" b="1" dirty="0">
              <a:solidFill>
                <a:srgbClr val="0000FF"/>
              </a:solidFill>
              <a:latin typeface="+mj-ea"/>
              <a:ea typeface="+mj-ea"/>
            </a:endParaRPr>
          </a:p>
          <a:p>
            <a:pPr marL="0" indent="0">
              <a:buNone/>
              <a:defRPr/>
            </a:pPr>
            <a:endParaRPr lang="en-US" altLang="zh-TW" sz="3200" b="0" dirty="0">
              <a:solidFill>
                <a:srgbClr val="FF0000"/>
              </a:solidFill>
              <a:latin typeface="新細明體"/>
              <a:ea typeface="中國龍毛楷體" pitchFamily="49" charset="-120"/>
            </a:endParaRPr>
          </a:p>
          <a:p>
            <a:pPr marL="0" indent="0" eaLnBrk="1" hangingPunct="1">
              <a:buNone/>
              <a:defRPr/>
            </a:pPr>
            <a:endParaRPr lang="en-US" altLang="zh-TW" sz="3600" b="0" dirty="0" smtClean="0">
              <a:solidFill>
                <a:srgbClr val="FF0000"/>
              </a:solidFill>
              <a:ea typeface="中國龍毛楷體" pitchFamily="49" charset="-120"/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en-US" altLang="zh-TW" b="1" dirty="0" smtClean="0"/>
          </a:p>
          <a:p>
            <a:pPr eaLnBrk="1" hangingPunct="1">
              <a:buFont typeface="Arial" charset="0"/>
              <a:buChar char="•"/>
              <a:defRPr/>
            </a:pPr>
            <a:endParaRPr lang="en-US" altLang="zh-TW" b="1" dirty="0" smtClean="0"/>
          </a:p>
          <a:p>
            <a:pPr eaLnBrk="1" hangingPunct="1">
              <a:buFont typeface="Arial" charset="0"/>
              <a:buChar char="•"/>
              <a:defRPr/>
            </a:pPr>
            <a:endParaRPr lang="en-US" altLang="zh-TW" b="1" dirty="0" smtClean="0"/>
          </a:p>
          <a:p>
            <a:pPr eaLnBrk="1" hangingPunct="1">
              <a:buFont typeface="Arial" charset="0"/>
              <a:buChar char="•"/>
              <a:defRPr/>
            </a:pPr>
            <a:endParaRPr lang="zh-TW" altLang="en-US" dirty="0" smtClean="0">
              <a:solidFill>
                <a:srgbClr val="FF0000"/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 bwMode="gray">
          <a:xfrm>
            <a:off x="676192" y="444431"/>
            <a:ext cx="683895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l">
              <a:defRPr/>
            </a:pPr>
            <a:r>
              <a:rPr kumimoji="1" lang="zh-TW" altLang="en-US" sz="4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教科書轉化案例實作</a:t>
            </a:r>
            <a:endParaRPr kumimoji="1" lang="zh-TW" altLang="en-US" sz="40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249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教科書主題</a:t>
            </a:r>
            <a:r>
              <a:rPr lang="en-US" altLang="zh-TW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玩具總動員</a:t>
            </a:r>
          </a:p>
        </p:txBody>
      </p:sp>
      <p:sp>
        <p:nvSpPr>
          <p:cNvPr id="17411" name="內容版面配置區 2"/>
          <p:cNvSpPr>
            <a:spLocks noGrp="1"/>
          </p:cNvSpPr>
          <p:nvPr>
            <p:ph idx="1"/>
          </p:nvPr>
        </p:nvSpPr>
        <p:spPr>
          <a:xfrm>
            <a:off x="468313" y="1773238"/>
            <a:ext cx="8229600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3200" dirty="0" smtClean="0">
                <a:ea typeface="新細明體" panose="02020500000000000000" pitchFamily="18" charset="-120"/>
              </a:rPr>
              <a:t>在海報紙上畫出主題活動架構圖，包括：</a:t>
            </a:r>
            <a:endParaRPr lang="en-US" altLang="zh-TW" sz="3200" dirty="0" smtClean="0">
              <a:ea typeface="新細明體" panose="02020500000000000000" pitchFamily="18" charset="-120"/>
            </a:endParaRPr>
          </a:p>
          <a:p>
            <a:pPr eaLnBrk="1" hangingPunct="1"/>
            <a:endParaRPr lang="en-US" altLang="zh-TW" sz="3200" dirty="0" smtClean="0">
              <a:ea typeface="新細明體" panose="02020500000000000000" pitchFamily="18" charset="-120"/>
            </a:endParaRPr>
          </a:p>
          <a:p>
            <a:pPr eaLnBrk="1" hangingPunct="1">
              <a:buFontTx/>
              <a:buNone/>
            </a:pPr>
            <a:r>
              <a:rPr lang="zh-TW" altLang="en-US" sz="3200" dirty="0" smtClean="0">
                <a:ea typeface="新細明體" panose="02020500000000000000" pitchFamily="18" charset="-120"/>
              </a:rPr>
              <a:t>   主題、單元、活動名稱、簡要活動內容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523" y="4080825"/>
            <a:ext cx="2852936" cy="285293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839983"/>
            <a:ext cx="3327111" cy="332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3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80528" y="2492896"/>
            <a:ext cx="9433048" cy="396044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24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脈絡化的學習情境</a:t>
            </a:r>
          </a:p>
        </p:txBody>
      </p:sp>
      <p:sp>
        <p:nvSpPr>
          <p:cNvPr id="62467" name="內容版面配置區 2"/>
          <p:cNvSpPr>
            <a:spLocks noGrp="1"/>
          </p:cNvSpPr>
          <p:nvPr>
            <p:ph idx="1"/>
          </p:nvPr>
        </p:nvSpPr>
        <p:spPr>
          <a:xfrm>
            <a:off x="539750" y="1341438"/>
            <a:ext cx="8229600" cy="503989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FontTx/>
              <a:buNone/>
            </a:pPr>
            <a:r>
              <a:rPr lang="zh-TW" altLang="en-US" sz="2400" dirty="0" smtClean="0">
                <a:ea typeface="新細明體" panose="02020500000000000000" pitchFamily="18" charset="-120"/>
              </a:rPr>
              <a:t>學習情境的鋪陳，順著</a:t>
            </a:r>
            <a:r>
              <a:rPr lang="zh-TW" altLang="en-US" sz="2400" dirty="0" smtClean="0">
                <a:solidFill>
                  <a:srgbClr val="FF0000"/>
                </a:solidFill>
                <a:ea typeface="新細明體" panose="02020500000000000000" pitchFamily="18" charset="-120"/>
              </a:rPr>
              <a:t>「</a:t>
            </a:r>
            <a:r>
              <a:rPr lang="zh-TW" altLang="zh-TW" sz="2400" dirty="0" smtClean="0">
                <a:solidFill>
                  <a:srgbClr val="FF0000"/>
                </a:solidFill>
                <a:ea typeface="新細明體" panose="02020500000000000000" pitchFamily="18" charset="-120"/>
              </a:rPr>
              <a:t>以學生為學習主體的軸線</a:t>
            </a:r>
            <a:r>
              <a:rPr lang="zh-TW" altLang="en-US" sz="2400" dirty="0" smtClean="0">
                <a:solidFill>
                  <a:srgbClr val="FF0000"/>
                </a:solidFill>
                <a:ea typeface="新細明體" panose="02020500000000000000" pitchFamily="18" charset="-120"/>
              </a:rPr>
              <a:t>」，</a:t>
            </a:r>
            <a:r>
              <a:rPr lang="zh-TW" altLang="zh-TW" sz="2400" dirty="0" smtClean="0">
                <a:ea typeface="新細明體" panose="02020500000000000000" pitchFamily="18" charset="-120"/>
              </a:rPr>
              <a:t>串連學生</a:t>
            </a:r>
            <a:r>
              <a:rPr lang="zh-TW" altLang="en-US" sz="2400" dirty="0" smtClean="0">
                <a:ea typeface="新細明體" panose="02020500000000000000" pitchFamily="18" charset="-120"/>
              </a:rPr>
              <a:t>的</a:t>
            </a:r>
            <a:r>
              <a:rPr lang="zh-TW" altLang="zh-TW" sz="2400" dirty="0" smtClean="0">
                <a:ea typeface="新細明體" panose="02020500000000000000" pitchFamily="18" charset="-120"/>
              </a:rPr>
              <a:t>經驗</a:t>
            </a:r>
            <a:r>
              <a:rPr lang="zh-TW" altLang="en-US" sz="2400" dirty="0" smtClean="0">
                <a:ea typeface="新細明體" panose="02020500000000000000" pitchFamily="18" charset="-120"/>
              </a:rPr>
              <a:t>並深化其意義。</a:t>
            </a:r>
            <a:endParaRPr lang="en-US" altLang="zh-TW" sz="2400" dirty="0" smtClean="0">
              <a:ea typeface="新細明體" panose="02020500000000000000" pitchFamily="18" charset="-120"/>
            </a:endParaRPr>
          </a:p>
          <a:p>
            <a:r>
              <a:rPr lang="zh-TW" altLang="en-US" sz="2800" dirty="0" smtClean="0">
                <a:solidFill>
                  <a:srgbClr val="0000FF"/>
                </a:solidFill>
                <a:ea typeface="新細明體" panose="02020500000000000000" pitchFamily="18" charset="-120"/>
              </a:rPr>
              <a:t>例如：</a:t>
            </a:r>
            <a:endParaRPr lang="en-US" altLang="zh-TW" sz="2800" dirty="0" smtClean="0">
              <a:solidFill>
                <a:srgbClr val="0000FF"/>
              </a:solidFill>
              <a:ea typeface="新細明體" panose="02020500000000000000" pitchFamily="18" charset="-120"/>
            </a:endParaRPr>
          </a:p>
          <a:p>
            <a:pPr>
              <a:lnSpc>
                <a:spcPct val="160000"/>
              </a:lnSpc>
            </a:pPr>
            <a:r>
              <a:rPr lang="zh-TW" altLang="en-US" sz="2800" dirty="0">
                <a:solidFill>
                  <a:srgbClr val="0000FF"/>
                </a:solidFill>
                <a:ea typeface="新細明體" panose="02020500000000000000" pitchFamily="18" charset="-120"/>
              </a:rPr>
              <a:t> </a:t>
            </a:r>
            <a:r>
              <a:rPr lang="zh-TW" altLang="en-US" sz="2800" dirty="0" smtClean="0">
                <a:solidFill>
                  <a:srgbClr val="0000FF"/>
                </a:solidFill>
                <a:ea typeface="新細明體" panose="02020500000000000000" pitchFamily="18" charset="-120"/>
              </a:rPr>
              <a:t>   </a:t>
            </a:r>
            <a:r>
              <a:rPr lang="zh-TW" altLang="zh-TW" sz="2800" dirty="0" smtClean="0">
                <a:solidFill>
                  <a:srgbClr val="002060"/>
                </a:solidFill>
              </a:rPr>
              <a:t>玩具總動員</a:t>
            </a:r>
            <a:r>
              <a:rPr lang="en-US" altLang="zh-TW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zh-TW" sz="2800" dirty="0" smtClean="0">
                <a:solidFill>
                  <a:srgbClr val="002060"/>
                </a:solidFill>
              </a:rPr>
              <a:t>分享自己</a:t>
            </a:r>
            <a:r>
              <a:rPr lang="zh-TW" altLang="zh-TW" sz="2800" dirty="0">
                <a:solidFill>
                  <a:srgbClr val="002060"/>
                </a:solidFill>
              </a:rPr>
              <a:t>喜歡的</a:t>
            </a:r>
            <a:r>
              <a:rPr lang="zh-TW" altLang="zh-TW" sz="2800" dirty="0" smtClean="0">
                <a:solidFill>
                  <a:srgbClr val="002060"/>
                </a:solidFill>
              </a:rPr>
              <a:t>玩具</a:t>
            </a:r>
            <a:r>
              <a:rPr lang="en-US" altLang="zh-TW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en-US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進行</a:t>
            </a:r>
            <a:r>
              <a:rPr lang="zh-TW" altLang="zh-TW" sz="2800" dirty="0" smtClean="0">
                <a:solidFill>
                  <a:srgbClr val="002060"/>
                </a:solidFill>
              </a:rPr>
              <a:t>玩具</a:t>
            </a:r>
            <a:r>
              <a:rPr lang="zh-TW" altLang="zh-TW" sz="2800" dirty="0">
                <a:solidFill>
                  <a:srgbClr val="002060"/>
                </a:solidFill>
              </a:rPr>
              <a:t>的體驗活動</a:t>
            </a:r>
            <a:r>
              <a:rPr lang="en-US" altLang="zh-TW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zh-TW" sz="2800" dirty="0">
                <a:solidFill>
                  <a:srgbClr val="002060"/>
                </a:solidFill>
              </a:rPr>
              <a:t>記錄自己最喜歡的玩具及有趣之處</a:t>
            </a:r>
            <a:r>
              <a:rPr lang="en-US" altLang="zh-TW" sz="2800" dirty="0" smtClean="0">
                <a:solidFill>
                  <a:srgbClr val="002060"/>
                </a:solidFill>
                <a:ea typeface="新細明體" panose="02020500000000000000" pitchFamily="18" charset="-120"/>
                <a:sym typeface="Wingdings" panose="05000000000000000000" pitchFamily="2" charset="2"/>
              </a:rPr>
              <a:t></a:t>
            </a:r>
            <a:r>
              <a:rPr lang="zh-TW" altLang="zh-TW" sz="2800" dirty="0" smtClean="0">
                <a:solidFill>
                  <a:srgbClr val="002060"/>
                </a:solidFill>
              </a:rPr>
              <a:t>小組</a:t>
            </a:r>
            <a:r>
              <a:rPr lang="zh-TW" altLang="zh-TW" sz="2800" dirty="0">
                <a:solidFill>
                  <a:srgbClr val="002060"/>
                </a:solidFill>
              </a:rPr>
              <a:t>討論，共同設計出既有玩具的新玩法或新的組合</a:t>
            </a:r>
            <a:r>
              <a:rPr lang="zh-TW" altLang="zh-TW" sz="2800" dirty="0" smtClean="0">
                <a:solidFill>
                  <a:srgbClr val="002060"/>
                </a:solidFill>
              </a:rPr>
              <a:t>方式</a:t>
            </a:r>
            <a:r>
              <a:rPr lang="en-US" altLang="zh-TW" sz="2800" dirty="0" smtClean="0">
                <a:solidFill>
                  <a:srgbClr val="002060"/>
                </a:solidFill>
                <a:sym typeface="Wingdings" panose="05000000000000000000" pitchFamily="2" charset="2"/>
              </a:rPr>
              <a:t></a:t>
            </a:r>
            <a:r>
              <a:rPr lang="zh-TW" altLang="zh-TW" sz="2800" dirty="0" smtClean="0">
                <a:solidFill>
                  <a:srgbClr val="002060"/>
                </a:solidFill>
              </a:rPr>
              <a:t>票選最</a:t>
            </a:r>
            <a:r>
              <a:rPr lang="zh-TW" altLang="zh-TW" sz="2800" dirty="0">
                <a:solidFill>
                  <a:srgbClr val="002060"/>
                </a:solidFill>
              </a:rPr>
              <a:t>好玩的玩法或最有創意的玩具</a:t>
            </a:r>
            <a:endParaRPr lang="en-US" altLang="zh-TW" sz="2800" dirty="0" smtClean="0">
              <a:solidFill>
                <a:srgbClr val="002060"/>
              </a:solidFill>
            </a:endParaRPr>
          </a:p>
          <a:p>
            <a:endParaRPr lang="en-US" altLang="zh-TW" sz="2800" dirty="0"/>
          </a:p>
        </p:txBody>
      </p:sp>
    </p:spTree>
    <p:extLst>
      <p:ext uri="{BB962C8B-B14F-4D97-AF65-F5344CB8AC3E}">
        <p14:creationId xmlns:p14="http://schemas.microsoft.com/office/powerpoint/2010/main" val="133823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000" dirty="0" smtClean="0"/>
              <a:t>翰林版</a:t>
            </a:r>
            <a:r>
              <a:rPr lang="en-US" altLang="zh-TW" sz="2000" dirty="0" smtClean="0"/>
              <a:t>2</a:t>
            </a:r>
            <a:r>
              <a:rPr lang="zh-TW" altLang="en-US" sz="2000" dirty="0" smtClean="0"/>
              <a:t>上 可愛的動物單元</a:t>
            </a:r>
            <a:r>
              <a:rPr lang="en-US" altLang="zh-TW" sz="2000" dirty="0" smtClean="0"/>
              <a:t>~</a:t>
            </a:r>
            <a:r>
              <a:rPr lang="zh-TW" altLang="en-US" sz="2000" dirty="0" smtClean="0"/>
              <a:t>第一次轉化</a:t>
            </a:r>
            <a:endParaRPr lang="en-US" altLang="zh-TW" sz="2000" dirty="0" smtClean="0"/>
          </a:p>
          <a:p>
            <a:pPr>
              <a:buFont typeface="Arial" pitchFamily="34" charset="0"/>
              <a:buChar char="•"/>
            </a:pPr>
            <a:r>
              <a:rPr lang="zh-TW" altLang="en-US" sz="28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校園</a:t>
            </a:r>
            <a:r>
              <a:rPr lang="zh-TW" altLang="en-US" sz="28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社區動物大觀園</a:t>
            </a:r>
            <a:endParaRPr lang="zh-TW" altLang="en-US" sz="28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標題 1"/>
          <p:cNvSpPr txBox="1">
            <a:spLocks noGrp="1"/>
          </p:cNvSpPr>
          <p:nvPr>
            <p:ph type="title"/>
          </p:nvPr>
        </p:nvSpPr>
        <p:spPr bwMode="gray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l">
              <a:defRPr/>
            </a:pPr>
            <a:r>
              <a:rPr kumimoji="1" lang="zh-TW" altLang="en-US" sz="4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教科書轉化案例分享</a:t>
            </a:r>
            <a:endParaRPr kumimoji="1" lang="zh-TW" altLang="en-US" sz="40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2215799"/>
            <a:ext cx="3564957" cy="20052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628800"/>
            <a:ext cx="3419872" cy="1923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861048"/>
            <a:ext cx="3496388" cy="1966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圖片 7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03" y="4437112"/>
            <a:ext cx="3680173" cy="20700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226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教科書轉化案例分享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196752"/>
            <a:ext cx="7520940" cy="3579849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00FF"/>
                </a:solidFill>
                <a:latin typeface="+mj-ea"/>
              </a:rPr>
              <a:t>發現問題</a:t>
            </a:r>
            <a:r>
              <a:rPr lang="zh-TW" altLang="en-US" dirty="0">
                <a:solidFill>
                  <a:srgbClr val="0000FF"/>
                </a:solidFill>
                <a:latin typeface="+mj-ea"/>
              </a:rPr>
              <a:t>和解決問題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16832"/>
            <a:ext cx="2944327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內容版面配置區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40" y="4005064"/>
            <a:ext cx="3080578" cy="17151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836712"/>
            <a:ext cx="3251720" cy="2438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475008"/>
            <a:ext cx="3281603" cy="2461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687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教科書轉化案例分享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00FF"/>
                </a:solidFill>
                <a:latin typeface="+mj-ea"/>
              </a:rPr>
              <a:t>培養</a:t>
            </a:r>
            <a:r>
              <a:rPr lang="zh-TW" altLang="en-US" dirty="0" smtClean="0">
                <a:solidFill>
                  <a:srgbClr val="0000FF"/>
                </a:solidFill>
                <a:latin typeface="+mj-ea"/>
              </a:rPr>
              <a:t>孩子的生活能力</a:t>
            </a:r>
            <a:endParaRPr lang="en-US" altLang="zh-TW" dirty="0" smtClean="0">
              <a:solidFill>
                <a:srgbClr val="0000FF"/>
              </a:solidFill>
              <a:latin typeface="+mj-ea"/>
            </a:endParaRPr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42" y="2306992"/>
            <a:ext cx="3406759" cy="19163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圖片 7">
            <a:hlinkClick r:id="rId3" action="ppaction://hlinkpres?slideindex=1&amp;slidetitle=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927" y="4149080"/>
            <a:ext cx="3045009" cy="228375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015" y="1124744"/>
            <a:ext cx="3168352" cy="23762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960" y="836712"/>
            <a:ext cx="2275776" cy="1706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789040"/>
            <a:ext cx="3281603" cy="2461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42" y="3789040"/>
            <a:ext cx="3291858" cy="18516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501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00FF"/>
                </a:solidFill>
                <a:latin typeface="+mj-ea"/>
              </a:rPr>
              <a:t>記錄學生的學習</a:t>
            </a:r>
            <a:r>
              <a:rPr lang="zh-TW" altLang="en-US" dirty="0" smtClean="0">
                <a:solidFill>
                  <a:srgbClr val="0000FF"/>
                </a:solidFill>
                <a:latin typeface="+mj-ea"/>
              </a:rPr>
              <a:t>歷程</a:t>
            </a:r>
            <a:endParaRPr lang="zh-TW" altLang="en-US" dirty="0"/>
          </a:p>
        </p:txBody>
      </p:sp>
      <p:pic>
        <p:nvPicPr>
          <p:cNvPr id="5" name="內容版面配置區 4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196752"/>
            <a:ext cx="5369013" cy="3650929"/>
          </a:xfrm>
        </p:spPr>
      </p:pic>
    </p:spTree>
    <p:extLst>
      <p:ext uri="{BB962C8B-B14F-4D97-AF65-F5344CB8AC3E}">
        <p14:creationId xmlns:p14="http://schemas.microsoft.com/office/powerpoint/2010/main" val="378334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教科書轉化案例分享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0034" y="1071546"/>
            <a:ext cx="7520940" cy="3579849"/>
          </a:xfrm>
        </p:spPr>
        <p:txBody>
          <a:bodyPr/>
          <a:lstStyle/>
          <a:p>
            <a:r>
              <a:rPr lang="zh-TW" altLang="en-US" dirty="0"/>
              <a:t>翰林版</a:t>
            </a:r>
            <a:r>
              <a:rPr lang="en-US" altLang="zh-TW" dirty="0"/>
              <a:t>2</a:t>
            </a:r>
            <a:r>
              <a:rPr lang="zh-TW" altLang="en-US" dirty="0"/>
              <a:t>上 可愛的動物單元</a:t>
            </a:r>
            <a:r>
              <a:rPr lang="en-US" altLang="zh-TW" dirty="0"/>
              <a:t>~</a:t>
            </a:r>
            <a:r>
              <a:rPr lang="zh-TW" altLang="en-US" dirty="0" smtClean="0"/>
              <a:t>第二次轉化</a:t>
            </a:r>
            <a:endParaRPr lang="en-US" altLang="zh-TW" dirty="0" smtClean="0"/>
          </a:p>
          <a:p>
            <a:r>
              <a:rPr lang="zh-TW" altLang="en-US" dirty="0">
                <a:solidFill>
                  <a:srgbClr val="0000FF"/>
                </a:solidFill>
                <a:latin typeface="+mj-ea"/>
              </a:rPr>
              <a:t>蒐集學生的經驗</a:t>
            </a:r>
            <a:endParaRPr lang="en-US" altLang="zh-TW" dirty="0"/>
          </a:p>
          <a:p>
            <a:endParaRPr lang="zh-TW" altLang="en-US" dirty="0"/>
          </a:p>
        </p:txBody>
      </p:sp>
      <p:pic>
        <p:nvPicPr>
          <p:cNvPr id="5" name="圖片 4" descr="PhotoCap_07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85720" y="3643314"/>
            <a:ext cx="4320000" cy="28788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6" name="圖片 5" descr="PhotoCap_16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143108" y="2428868"/>
            <a:ext cx="4320000" cy="2878875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7" name="圖片 6" descr="PhotoCap_12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572000" y="1428736"/>
            <a:ext cx="4320000" cy="2878875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49929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</a:rPr>
              <a:t>教科書轉化案例分享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14810" y="428604"/>
            <a:ext cx="2677470" cy="685298"/>
          </a:xfrm>
        </p:spPr>
        <p:txBody>
          <a:bodyPr/>
          <a:lstStyle/>
          <a:p>
            <a:r>
              <a:rPr lang="zh-TW" altLang="en-US" dirty="0" smtClean="0">
                <a:solidFill>
                  <a:srgbClr val="0000FF"/>
                </a:solidFill>
                <a:latin typeface="+mj-ea"/>
              </a:rPr>
              <a:t>真實情境</a:t>
            </a:r>
            <a:r>
              <a:rPr lang="zh-TW" altLang="en-US" dirty="0">
                <a:solidFill>
                  <a:srgbClr val="0000FF"/>
                </a:solidFill>
                <a:latin typeface="+mj-ea"/>
              </a:rPr>
              <a:t>讓</a:t>
            </a:r>
            <a:r>
              <a:rPr lang="zh-TW" altLang="en-US" dirty="0" smtClean="0">
                <a:solidFill>
                  <a:srgbClr val="0000FF"/>
                </a:solidFill>
                <a:latin typeface="+mj-ea"/>
              </a:rPr>
              <a:t>學生探索</a:t>
            </a:r>
            <a:endParaRPr lang="zh-TW" altLang="en-US" dirty="0"/>
          </a:p>
        </p:txBody>
      </p:sp>
      <p:pic>
        <p:nvPicPr>
          <p:cNvPr id="4" name="圖片 3" descr="DSC0223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28596" y="3857628"/>
            <a:ext cx="3600000" cy="27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圖片 5" descr="IMAG634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596" y="1142984"/>
            <a:ext cx="4320000" cy="243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圖片 6" descr="IMAG6528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500562" y="4071942"/>
            <a:ext cx="4320000" cy="24292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圖片 8" descr="DSC02138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143504" y="1142984"/>
            <a:ext cx="3600000" cy="27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1543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00FF"/>
                </a:solidFill>
                <a:latin typeface="+mj-ea"/>
              </a:rPr>
              <a:t>提出問題和解決問題</a:t>
            </a:r>
            <a:endParaRPr lang="zh-TW" altLang="en-US" dirty="0"/>
          </a:p>
        </p:txBody>
      </p:sp>
      <p:pic>
        <p:nvPicPr>
          <p:cNvPr id="4" name="圖片 3" descr="DSC0252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42910" y="4429132"/>
            <a:ext cx="2880000" cy="216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圖片 5" descr="DSC0244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000496" y="1142984"/>
            <a:ext cx="4320000" cy="32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圖片 6" descr="DSC0248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643306" y="4429132"/>
            <a:ext cx="2880000" cy="216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圖片 8" descr="DSC02156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786578" y="4429132"/>
            <a:ext cx="1567543" cy="20900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圖片 9" descr="DSC02532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42910" y="2071678"/>
            <a:ext cx="2880000" cy="216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3356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00FF"/>
                </a:solidFill>
                <a:latin typeface="+mj-ea"/>
              </a:rPr>
              <a:t>學生的學習歷程</a:t>
            </a:r>
            <a:endParaRPr lang="zh-TW" altLang="en-US" dirty="0"/>
          </a:p>
        </p:txBody>
      </p:sp>
      <p:pic>
        <p:nvPicPr>
          <p:cNvPr id="4" name="圖片 3" descr="DSC0261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28596" y="1643050"/>
            <a:ext cx="6480000" cy="486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圖片 4" descr="IMAG647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86380" y="1000108"/>
            <a:ext cx="3600000" cy="27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1140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1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hlinkClick r:id="rId3" action="ppaction://hlinkfile"/>
              </a:rPr>
              <a:t>素養導向教學模式</a:t>
            </a:r>
            <a:endParaRPr lang="zh-TW" altLang="en-US" sz="4000" b="1" smtClean="0">
              <a:solidFill>
                <a:schemeClr val="tx1"/>
              </a:solidFill>
              <a:ea typeface="新細明體" charset="-12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888141029"/>
              </p:ext>
            </p:extLst>
          </p:nvPr>
        </p:nvGraphicFramePr>
        <p:xfrm>
          <a:off x="349871" y="4008920"/>
          <a:ext cx="7202905" cy="2088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0964" name="Rectangle 1"/>
          <p:cNvSpPr>
            <a:spLocks noGrp="1" noChangeArrowheads="1"/>
          </p:cNvSpPr>
          <p:nvPr>
            <p:ph idx="1"/>
          </p:nvPr>
        </p:nvSpPr>
        <p:spPr>
          <a:xfrm>
            <a:off x="1069207" y="1919969"/>
            <a:ext cx="185737" cy="461962"/>
          </a:xfrm>
        </p:spPr>
        <p:txBody>
          <a:bodyPr wrap="none" anchor="ctr">
            <a:spAutoFit/>
          </a:bodyPr>
          <a:lstStyle/>
          <a:p>
            <a:pPr marL="0" indent="0">
              <a:spcBef>
                <a:spcPct val="0"/>
              </a:spcBef>
              <a:buFontTx/>
              <a:buNone/>
            </a:pPr>
            <a:endParaRPr lang="zh-TW" altLang="es-ES" sz="2400" smtClean="0">
              <a:ea typeface="新細明體" charset="-120"/>
            </a:endParaRPr>
          </a:p>
        </p:txBody>
      </p:sp>
      <p:cxnSp>
        <p:nvCxnSpPr>
          <p:cNvPr id="40965" name="直線單箭頭接點 7"/>
          <p:cNvCxnSpPr>
            <a:cxnSpLocks noChangeShapeType="1"/>
          </p:cNvCxnSpPr>
          <p:nvPr/>
        </p:nvCxnSpPr>
        <p:spPr bwMode="auto">
          <a:xfrm>
            <a:off x="2869432" y="2569256"/>
            <a:ext cx="3025775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966" name="直線接點 9"/>
          <p:cNvCxnSpPr>
            <a:cxnSpLocks noChangeShapeType="1"/>
          </p:cNvCxnSpPr>
          <p:nvPr/>
        </p:nvCxnSpPr>
        <p:spPr bwMode="auto">
          <a:xfrm>
            <a:off x="4453757" y="2569256"/>
            <a:ext cx="0" cy="1799704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0967" name="橢圓 7"/>
          <p:cNvSpPr>
            <a:spLocks noChangeArrowheads="1"/>
          </p:cNvSpPr>
          <p:nvPr/>
        </p:nvSpPr>
        <p:spPr bwMode="auto">
          <a:xfrm>
            <a:off x="467544" y="1488169"/>
            <a:ext cx="2401888" cy="2286000"/>
          </a:xfrm>
          <a:prstGeom prst="ellipse">
            <a:avLst/>
          </a:prstGeom>
          <a:solidFill>
            <a:srgbClr val="0066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ea typeface="新細明體" charset="-120"/>
            </a:endParaRPr>
          </a:p>
        </p:txBody>
      </p:sp>
      <p:sp>
        <p:nvSpPr>
          <p:cNvPr id="40968" name="橢圓 8"/>
          <p:cNvSpPr>
            <a:spLocks noChangeArrowheads="1"/>
          </p:cNvSpPr>
          <p:nvPr/>
        </p:nvSpPr>
        <p:spPr bwMode="auto">
          <a:xfrm>
            <a:off x="5895207" y="1704069"/>
            <a:ext cx="2305050" cy="2070100"/>
          </a:xfrm>
          <a:prstGeom prst="ellipse">
            <a:avLst/>
          </a:prstGeom>
          <a:solidFill>
            <a:srgbClr val="CC66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zh-TW" altLang="en-US" sz="24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教師是引導者與協助者</a:t>
            </a:r>
          </a:p>
          <a:p>
            <a:endParaRPr lang="zh-TW" altLang="en-US">
              <a:ea typeface="新細明體" charset="-120"/>
            </a:endParaRPr>
          </a:p>
        </p:txBody>
      </p:sp>
      <p:sp>
        <p:nvSpPr>
          <p:cNvPr id="40969" name="文字方塊 9"/>
          <p:cNvSpPr txBox="1">
            <a:spLocks noChangeArrowheads="1"/>
          </p:cNvSpPr>
          <p:nvPr/>
        </p:nvSpPr>
        <p:spPr bwMode="auto">
          <a:xfrm>
            <a:off x="926332" y="1992994"/>
            <a:ext cx="17272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zh-TW" altLang="en-US" sz="24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學</a:t>
            </a:r>
            <a:r>
              <a:rPr lang="zh-TW" altLang="es-ES" sz="24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生是</a:t>
            </a:r>
            <a:r>
              <a:rPr lang="zh-TW" altLang="en-US" sz="24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自主的學習者</a:t>
            </a:r>
            <a:endParaRPr lang="zh-TW" altLang="en-US" sz="2400" dirty="0">
              <a:solidFill>
                <a:schemeClr val="bg1"/>
              </a:solidFill>
              <a:ea typeface="新細明體" charset="-120"/>
            </a:endParaRPr>
          </a:p>
        </p:txBody>
      </p:sp>
      <p:sp>
        <p:nvSpPr>
          <p:cNvPr id="10" name="橢圓 9"/>
          <p:cNvSpPr/>
          <p:nvPr/>
        </p:nvSpPr>
        <p:spPr>
          <a:xfrm>
            <a:off x="7190631" y="4368960"/>
            <a:ext cx="1691680" cy="1546349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4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反思與自我調整</a:t>
            </a:r>
            <a:endParaRPr lang="zh-TW" altLang="en-US" sz="2400" dirty="0">
              <a:solidFill>
                <a:srgbClr val="FFFFFF"/>
              </a:solidFill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9479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427984" y="1700808"/>
            <a:ext cx="4464496" cy="548640"/>
          </a:xfrm>
        </p:spPr>
        <p:txBody>
          <a:bodyPr/>
          <a:lstStyle/>
          <a:p>
            <a:r>
              <a:rPr lang="zh-TW" altLang="en-US" sz="4800" dirty="0" smtClean="0"/>
              <a:t>大家一起為生活課程而努力</a:t>
            </a:r>
            <a:r>
              <a:rPr lang="en-US" altLang="zh-TW" sz="4800" dirty="0" smtClean="0"/>
              <a:t>!!</a:t>
            </a:r>
            <a:endParaRPr lang="zh-TW" altLang="en-US" sz="4800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556792"/>
            <a:ext cx="5284507" cy="528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7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參考資料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透過「玩具園遊會」的主題教學，教師先邀請學生帶自己喜歡的玩具到學校，共同參與「</a:t>
            </a:r>
          </a:p>
          <a:p>
            <a:r>
              <a:rPr lang="zh-TW" altLang="en-US" dirty="0"/>
              <a:t>小小玩具市集」的活動。學生經歷了玩具的體驗活動後，讓學生記錄自己喜歡的玩具之好玩</a:t>
            </a:r>
          </a:p>
          <a:p>
            <a:r>
              <a:rPr lang="zh-TW" altLang="en-US" dirty="0"/>
              <a:t>及有趣之處（例如玩具的本身或遊戲的方式），並和小組同學分享。接著，教師提供不同的</a:t>
            </a:r>
          </a:p>
          <a:p>
            <a:r>
              <a:rPr lang="zh-TW" altLang="en-US" dirty="0"/>
              <a:t>素材，讓學生透過小組共同設計，合作製作出好玩的玩具及設計出遊戲的方法，邀請其他班</a:t>
            </a:r>
          </a:p>
          <a:p>
            <a:r>
              <a:rPr lang="zh-TW" altLang="en-US" dirty="0"/>
              <a:t>級的同學或利用下課時間進行「玩具園遊會」，讓學生訪問參與者心得和建議，並依據他人</a:t>
            </a:r>
          </a:p>
          <a:p>
            <a:r>
              <a:rPr lang="zh-TW" altLang="en-US" dirty="0"/>
              <a:t>的回應，持續修改小組設計的玩具或遊戲，使其更有趣。</a:t>
            </a:r>
          </a:p>
        </p:txBody>
      </p:sp>
    </p:spTree>
    <p:extLst>
      <p:ext uri="{BB962C8B-B14F-4D97-AF65-F5344CB8AC3E}">
        <p14:creationId xmlns:p14="http://schemas.microsoft.com/office/powerpoint/2010/main" val="152747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角度">
  <a:themeElements>
    <a:clrScheme name="角度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角度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角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477</TotalTime>
  <Words>725</Words>
  <Application>Microsoft Office PowerPoint</Application>
  <PresentationFormat>如螢幕大小 (4:3)</PresentationFormat>
  <Paragraphs>123</Paragraphs>
  <Slides>29</Slides>
  <Notes>1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0</vt:i4>
      </vt:variant>
      <vt:variant>
        <vt:lpstr>投影片標題</vt:lpstr>
      </vt:variant>
      <vt:variant>
        <vt:i4>29</vt:i4>
      </vt:variant>
    </vt:vector>
  </HeadingPairs>
  <TitlesOfParts>
    <vt:vector size="30" baseType="lpstr">
      <vt:lpstr>角度</vt:lpstr>
      <vt:lpstr>生活課程輔導團到校輔導 共同備課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97生活課程的教學重點</vt:lpstr>
      <vt:lpstr>脈絡化的學習情境</vt:lpstr>
      <vt:lpstr>符應能力的教學策略之一</vt:lpstr>
      <vt:lpstr>生活課程能力指標五大主軸</vt:lpstr>
      <vt:lpstr>培養能力的教學脈絡</vt:lpstr>
      <vt:lpstr>學生喜歡的學習形式</vt:lpstr>
      <vt:lpstr>老師可以做的事</vt:lpstr>
      <vt:lpstr>PowerPoint 簡報</vt:lpstr>
      <vt:lpstr>教科書主題~玩具總動員</vt:lpstr>
      <vt:lpstr>脈絡化的學習情境</vt:lpstr>
      <vt:lpstr>教科書轉化案例分享</vt:lpstr>
      <vt:lpstr>教科書轉化案例分享</vt:lpstr>
      <vt:lpstr>教科書轉化案例分享</vt:lpstr>
      <vt:lpstr>記錄學生的學習歷程</vt:lpstr>
      <vt:lpstr>教科書轉化案例分享</vt:lpstr>
      <vt:lpstr>教科書轉化案例分享</vt:lpstr>
      <vt:lpstr>PowerPoint 簡報</vt:lpstr>
      <vt:lpstr>PowerPoint 簡報</vt:lpstr>
      <vt:lpstr>素養導向教學模式</vt:lpstr>
      <vt:lpstr>大家一起為生活課程而努力!!</vt:lpstr>
      <vt:lpstr>參考資料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生活課程輔導團到校輔導 共同備課</dc:title>
  <dc:creator>user</dc:creator>
  <cp:lastModifiedBy>user</cp:lastModifiedBy>
  <cp:revision>39</cp:revision>
  <dcterms:created xsi:type="dcterms:W3CDTF">2017-11-28T03:33:50Z</dcterms:created>
  <dcterms:modified xsi:type="dcterms:W3CDTF">2017-11-30T06:08:44Z</dcterms:modified>
</cp:coreProperties>
</file>