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4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線接點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線接點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橢圓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橢圓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橢圓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線接點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線接點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橢圓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橢圓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橢圓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橢圓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橢圓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線接點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8" name="直線接點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線接點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橢圓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內容版面配置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1" name="日期版面配置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3" name="頁尾版面配置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橢圓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線接點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線接點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版面配置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1" name="頁尾版面配置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線接點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A3C4DB1-65AC-4083-BE09-5A2563FEEC13}" type="datetimeFigureOut">
              <a:rPr lang="zh-TW" altLang="en-US" smtClean="0"/>
              <a:t>2019/5/9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7" name="直線接點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線接點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橢圓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0DD1F68-8741-4251-8B5A-CE00666885B6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1600" y="692696"/>
            <a:ext cx="7776864" cy="367240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北門麵店，一碗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泡菜拉麵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不知多少元，且加麵要再加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元，點了一碗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「泡菜拉麵加麵」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付了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100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元。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請依題意列式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40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95816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1600" y="692696"/>
            <a:ext cx="7776864" cy="30963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星光超商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枝冰棒賣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元，敬騰買了若干枝，共付了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135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元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依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題意用未知數列出算式。</a:t>
            </a:r>
          </a:p>
        </p:txBody>
      </p:sp>
    </p:spTree>
    <p:extLst>
      <p:ext uri="{BB962C8B-B14F-4D97-AF65-F5344CB8AC3E}">
        <p14:creationId xmlns:p14="http://schemas.microsoft.com/office/powerpoint/2010/main" val="277863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71600" y="692696"/>
            <a:ext cx="7776864" cy="345638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米工廠有若干公斤的米，每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公斤裝成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盒囍米禮盒進行販售，共可裝成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52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盒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依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題意用未知數列出算式。</a:t>
            </a:r>
          </a:p>
        </p:txBody>
      </p:sp>
    </p:spTree>
    <p:extLst>
      <p:ext uri="{BB962C8B-B14F-4D97-AF65-F5344CB8AC3E}">
        <p14:creationId xmlns:p14="http://schemas.microsoft.com/office/powerpoint/2010/main" val="4204228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123728" y="692696"/>
            <a:ext cx="6624736" cy="345638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心裡預想一個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1-9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的數字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將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數字乘以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加上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zh-TW" sz="4000" dirty="0" smtClean="0">
                <a:latin typeface="標楷體" pitchFamily="65" charset="-120"/>
                <a:ea typeface="標楷體" pitchFamily="65" charset="-120"/>
              </a:rPr>
              <a:t>再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乘以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zh-TW" sz="4000" dirty="0"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294474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壁窗">
  <a:themeElements>
    <a:clrScheme name="壁窗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壁窗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壁窗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</TotalTime>
  <Words>127</Words>
  <Application>Microsoft Office PowerPoint</Application>
  <PresentationFormat>如螢幕大小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壁窗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</cp:revision>
  <dcterms:created xsi:type="dcterms:W3CDTF">2019-05-08T20:06:48Z</dcterms:created>
  <dcterms:modified xsi:type="dcterms:W3CDTF">2019-05-08T20:21:39Z</dcterms:modified>
</cp:coreProperties>
</file>