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notesSlides/notesSlide2.xml" ContentType="application/vnd.openxmlformats-officedocument.presentationml.notesSlide+xml"/>
  <Override PartName="/ppt/ink/ink4.xml" ContentType="application/inkml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ink/ink5.xml" ContentType="application/inkml+xml"/>
  <Override PartName="/ppt/notesSlides/notesSlide6.xml" ContentType="application/vnd.openxmlformats-officedocument.presentationml.notesSlide+xml"/>
  <Override PartName="/ppt/ink/ink6.xml" ContentType="application/inkml+xml"/>
  <Override PartName="/ppt/notesSlides/notesSlide7.xml" ContentType="application/vnd.openxmlformats-officedocument.presentationml.notesSlide+xml"/>
  <Override PartName="/ppt/ink/ink7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30"/>
  </p:notesMasterIdLst>
  <p:sldIdLst>
    <p:sldId id="256" r:id="rId3"/>
    <p:sldId id="293" r:id="rId4"/>
    <p:sldId id="257" r:id="rId5"/>
    <p:sldId id="262" r:id="rId6"/>
    <p:sldId id="266" r:id="rId7"/>
    <p:sldId id="268" r:id="rId8"/>
    <p:sldId id="263" r:id="rId9"/>
    <p:sldId id="270" r:id="rId10"/>
    <p:sldId id="294" r:id="rId11"/>
    <p:sldId id="271" r:id="rId12"/>
    <p:sldId id="285" r:id="rId13"/>
    <p:sldId id="273" r:id="rId14"/>
    <p:sldId id="288" r:id="rId15"/>
    <p:sldId id="295" r:id="rId16"/>
    <p:sldId id="297" r:id="rId17"/>
    <p:sldId id="261" r:id="rId18"/>
    <p:sldId id="276" r:id="rId19"/>
    <p:sldId id="286" r:id="rId20"/>
    <p:sldId id="282" r:id="rId21"/>
    <p:sldId id="298" r:id="rId22"/>
    <p:sldId id="277" r:id="rId23"/>
    <p:sldId id="280" r:id="rId24"/>
    <p:sldId id="281" r:id="rId25"/>
    <p:sldId id="283" r:id="rId26"/>
    <p:sldId id="299" r:id="rId27"/>
    <p:sldId id="300" r:id="rId28"/>
    <p:sldId id="265" r:id="rId2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sus" initials="A" lastIdx="1" clrIdx="0">
    <p:extLst>
      <p:ext uri="{19B8F6BF-5375-455C-9EA6-DF929625EA0E}">
        <p15:presenceInfo xmlns:p15="http://schemas.microsoft.com/office/powerpoint/2012/main" userId="Asu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66CC"/>
    <a:srgbClr val="363636"/>
    <a:srgbClr val="2B2B2B"/>
    <a:srgbClr val="2582C6"/>
    <a:srgbClr val="020007"/>
    <a:srgbClr val="1010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83" autoAdjust="0"/>
    <p:restoredTop sz="94660"/>
  </p:normalViewPr>
  <p:slideViewPr>
    <p:cSldViewPr snapToGrid="0">
      <p:cViewPr varScale="1">
        <p:scale>
          <a:sx n="60" d="100"/>
          <a:sy n="60" d="100"/>
        </p:scale>
        <p:origin x="832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40" d="100"/>
        <a:sy n="14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7680" units="cm"/>
          <inkml:channel name="Y" type="integer" max="4320" units="cm"/>
          <inkml:channel name="T" type="integer" max="2.14748E9" units="dev"/>
        </inkml:traceFormat>
        <inkml:channelProperties>
          <inkml:channelProperty channel="X" name="resolution" value="150.82483" units="1/cm"/>
          <inkml:channelProperty channel="Y" name="resolution" value="150.83798" units="1/cm"/>
          <inkml:channelProperty channel="T" name="resolution" value="1" units="1/dev"/>
        </inkml:channelProperties>
      </inkml:inkSource>
      <inkml:timestamp xml:id="ts0" timeString="2021-04-28T00:57:39.70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12016 9688 0,'-13'0'0,"-4"0"16,-19 0-16,-3-9 16,-10 9-16,-43-17 15,-10 8-15,49 4 16,-57-12-16,53 12 31,8-8-31,-66-4 16,71 8-16,-66-22 15,70 18-15,-65-18 16,-54-18-16,124 36 16,-58-13-16,53 4 15,-83-49-15,79 58 16,0 0-16,-45-27 15,1 5-15,0-5 16,48 22-16,-48-21 16,48 16-16,-39-29 15,39 30-15,-30-27 16,30 18-16,-26-22 16,40 22-16,-5 0 15,9-8-15,-31-36 16,35 40-16,5-1 15,0-8-15,4 0 16,4-4-16,1-63 31,4 63-31,22-45 16,-9 49-16,18-40 16,-9 40-16,22-35 15,5 8-15,-1 1 16,5-1-16,-22 45 15,35-40-15,-4 8 16,4 1-16,0 0 16,-30 30-16,39-30 15,13 4-15,-18-4 16,14 21-16,66-12 16,-115 17-16,53-4 15,18 4-15,49-9 16,-116 22-16,54-12 15,61-6 1,-52 14 0,4 9-16,-67 4 15,19 5-15,122-14 16,-65 14-16,-58 4 16,1-5-16,65 5 15,9 0-15,54 18 16,-147-9-16,14-9 15,124 26-15,-63-4 16,-74-8 0,61 12-16,58 14 0,-119-27 15,48 13-15,58 23 16,-107-27-16,54 18 16,-18 4-16,0 9 15,-44-27-15,35 31 16,-5 10-16,-30-41 15,27 49-15,-36-35 16,22 35 0,-4 0-16,-32-31 15,23 44 1,-22-48-16,-5 8 16,-17 58-16,4-58 15,1 58-15,-6-53 16,-12 57-16,-9-17 15,4-5-15,-13-4 16,4-5-16,-17-8 16,-1 0-16,1-1 31,-9-4-31,-36 36 16,72-71-16,-41 30 15,-4 1-15,4-5 16,-4-13-16,-17-4 15,61-18-15,-4-4 16,-49 17-16,53-22 16,-53 23-16,53-19 15,-8-4-15,-5-4 16,13 0-16,-9-5 16,5-4-16,-5 5 15,14-5-15,-5-5 16,9-3-16,-14 3 15,6 1-15,3-5 16,1 0 0,30 0-16,9-13 15,-4-4-15</inkml:trace>
  <inkml:trace contextRef="#ctx0" brushRef="#br0" timeOffset="1061.559">16135 9578 0,'0'0'0,"0"0"16,-13 0-16,-18 0 16,-44 18-16,-22-5 15,57-13-15,-8 4 16,-62-4-16,-89 0 16,76 0-1,70 0-15,-62-13 16,75 4-16,-70-13 15,0 4-15,-9 5 16,-13-62-16,92 62 16,-92-71-16,96 58 31,-83-58-31,53 22 16,0 5-16,4-9 15,14-9-15,-5 4 16,13-8-16,18 30 15,-13-48-15,8 0 16,5-4-16,22 52 16,-4-8-16,0-66 15,26 12-15,4 10 16,18 0-16,5 8 16,34-31-16,-30 54 15,36-36 1,-14 49-16,48-45 15,-44 41-15,14 16 16,101-69-16,-93 70 16,133-27-16,-124 45 15,67-18-15,-67 26 16,80-8-16,-10 3 16,-65 19-16,22 4 15,48-4 1,-4 39-16,-80-17 15,1-1-15,96 80 16,-105-66-16,48 40 16,-62-18-16,23 35 15,-1 4-15,-48-17 16,26 53-16,-48-40 16,-22-35-16,17 119 15,-30-53-15,-67 97 16,32-110-16,-67 79 15,27-43-15,-54 25 16,36-48-16,-22-22 31,-40 44-31,-17-8 16,9 12-16,-36-8 16,4-5-16,102-83 15,53-32-15,13-8 16,0 4-16</inkml:trace>
  <inkml:trace contextRef="#ctx0" brushRef="#br0" timeOffset="3783.245">16034 9031 0,'-9'0'0,"9"0"16,0 0-16,0 0 16,-18 0-16</inkml:trace>
  <inkml:trace contextRef="#ctx0" brushRef="#br0" timeOffset="10954.594">4815 15990 0,'0'4'15,"-4"5"-15,4-9 16,-9 0-16,9 0 15,0 9-15,0-9 16,0 0 0,5 9-16,3-1 15,6 6-15,12-6 16,53 10-16,10 0 16,-41-10-16,58 6 15,4-1-15,5 0 16,0-13-16,-5 9 15,13 0-15,-4-9 16,9 0-16,5 0 16,-1 0-16,71 0 15,-142-9-15,67 0 16,-4 5-16,-10-14 31,-61 14-31,5-5 16,-5 9-16,-9-5 15,0 5-15,0-4 16,-13 4-16,-5 0 16,-4 0-16,-4 4 15,-14 1-15,5-5 16,-9 0-16,0 0 16,0 0-16,0 0 15,0 0-15,0 0 16,0 0-16,0 0 15,0 0-15</inkml:trace>
  <inkml:trace contextRef="#ctx0" brushRef="#br0" timeOffset="11972.8749">11223 16148 0,'0'0'0,"0"0"0,0 0 0,0 0 31,0 0-31,0 0 16,4 9-16,-4-9 15,13 5-15,9-1 16,0-4 0,5 0-16,13 0 15,-1 0-15,5 0 0,1-4 16,3 4-16,5 0 15,62 0-15,-62 0 16,52 4-16,1 5 16,-57 0-16,8-5 15,49 5-15,-49-5 16,62 5-16,-17 0 31,8 17-31,-57-26 16,61 5-16,-52-5 15,57 0-15,9-5 16,-71 5-16,137-17 16,-136 17-16,65-5 15,1-8-15,-67 13 16,133-9-16,-133 9 16,67-4-1,-5 4-15,-58 0 0,72 0 16,-14-18-16,-9 9 15,9 5-15,-66 4 16,66-4-16,-66 4 16,62 0-16,-58 0 31,57 8-31,-52-8 16,-9 5-16,9-5 15,-9 0-15,0 0 16,0 0-16,-9 0 15,-5 0-15,6 0 16,-15 0-16,1 4 16,-9 1-16,-4 3 15,-5-3-15,-4-1 16,-5 5-16,-4-9 16,0 0-16,0 0 15,0 0-15,5 0 16,-10 5-16,-3-5 15,-6-5-15,14 5 16,0 0-16,0 0 16</inkml:trace>
  <inkml:trace contextRef="#ctx0" brushRef="#br0" timeOffset="14166.564">4665 12484 0,'0'0'0,"-13"0"0,-4 4 15,17-4 1,-14 0-16,14 0 16,-26 0-16,26 0 15,0 0-15,0 0 16,-18 0-16,18 0 15,-4 0-15,4 0 16,0 0-16,4 0 16,5-4-1,0 0-15,9 4 16,-1 0-16,5-5 16,14-4-16,-6 9 0,6-4 15,3-1 1,5 5-16,5 0 15,52 5-15,-52-5 16,8 0 0,62 0-16,-66 0 15,66 0-15,-57 0 16,110-18-16,-115 9 16,67 1-16,-14-6 15,13 10-15,-8 13 16,-49-9-16,124-9 15,-133 9-15,71 0 16,-4 0-16,-5-4 16,-5 12-16,5-8 15,-4 0-15,-53 0 32,57 14-32,0-10 15,-57-4-15,132 18 16,-137-18-16,66 0 15,-65 0-15,65 0 16,-4 0-16,-4 0 16,-53 0-16,57 0 15,-66-5-15,61 1 16,-12-9-16,-49 8 16,39-12-16,-43 8 15,-18 0-15,0 0 16,-5 5-16,-4-5 15,-4 9-15,-5 0 16,-4 0-16,-5-5 16,-4 5-16,0 0 31,9 0-31,0 0 16,4-4-16,-13 4 15,0 0-15,0 0 16</inkml:trace>
  <inkml:trace contextRef="#ctx0" brushRef="#br0" timeOffset="14917.954">12546 12374 0,'0'0'0,"0"0"16,0 0-16,0 0 15,17 0-15,5 0 16,14 8-16,39 10 15,22-5-15,4 5 16,-52-14-16,123 18 16,-115-17-16,66-5 15,14 0-15,61 0 16,-74-9-16,74-9 16,-4-4-16,-70 5 15,70-1-15,9 14 16,-14-23-16,1 10 15,0 12-15,-10-21 16,-47 26-16,70-9 16,-18-9-16,-57 18 31,-1-4-31,81 4 16,-85 0-16,-8 9 15,4 4-15,-57-9 16,48 5-16,-4 9 15,-14 13-15,-43-23 16,-9 1-16,4 4 16,-9 1-1,0-5-15,0-1 16,-8 1-16,4 0 16,-5 0-16,23 4 15</inkml:trace>
  <inkml:trace contextRef="#ctx0" brushRef="#br0" timeOffset="17159.202">4454 16409 0,'-5'0'0,"5"0"16,0 0-16,-4 0 16,4 0-16,0 8 15,0 10-15,4 0 16,1 4-16,4 17 15,-5 1-15,5 57 16,-9-57-16,9-1 16,61 81-16,-61-94 15,4-4-15,9-9 16,5-13-16,4-9 16,44-43-16</inkml:trace>
  <inkml:trace contextRef="#ctx0" brushRef="#br0" timeOffset="17692.297">5177 16387 0,'0'0'16,"0"0"-16,0 0 15,0 0-15,0 13 32,-4-9-32,-5 9 15,-4 5-15,-5 8 16,-31 27-16,-12 5 15,-36 34-15,61-56 16,-30 34-16,4-8 16,40-31-16,-4-14 15,4 10-15,-5-5 16,1-4-16,4-1 16,-9 1-16,5-5 15,-1 0-15,1 1 16,4-6-16,-5 6 15,27-14-15,0 0 16,-17 4-16,3 5 16,14-9-16,0 4 31,9-4-31,4 0 0,18 0 0,0 0 16,62-9-16,-45 9 15,58-22-15,0 0 31,-58 13-31,58-21 16,-70 21-16,61-13 16,-67 13-16,1 9 15,0-4-15,9 4 16,-14-5-16,1 10 16,-14-1-16,-13 5 15,-4 0-15,-5 4 16,-4-4-16,-14 13 15</inkml:trace>
  <inkml:trace contextRef="#ctx0" brushRef="#br0" timeOffset="18000.242">4546 17313 0,'-4'0'0,"4"0"15,0 0-15,4 0 16,-4 0-16,9 0 16,9 0-16,8 0 15,1-14-15,61-3 32,0-1-32,-48 5 15,61-5-15,-52 9 16,-5-4-16,4 4 15,-8 1-15,0 8 16,-5 0-16,-8-5 16,-1 10-16,-8-5 15,12 0-15</inkml:trace>
  <inkml:trace contextRef="#ctx0" brushRef="#br0" timeOffset="18327.992">4560 17992 0,'0'0'0,"0"0"15,0 0-15,8 0 16,15-5-1,56-21-15,36-23 32,-76 32-32,102-54 15,-52 23-15,-6-1 16,1 5-16,4 0 16,-8-9-16,-10 4 15,-39 27-15,4 0 16,-8 5-16,-10-1 15,32-8-15</inkml:trace>
  <inkml:trace contextRef="#ctx0" brushRef="#br0" timeOffset="18713.835">4890 17079 0,'0'0'0,"-8"0"16,8 0-16,0 0 15,0 0-15,0 0 16,-9 4-16,9 27 16,4 49-16,-4 21 15,0 18-15,9 62 16,-5-40-16,27 44 15,-13-66 1,4 58-16,-18-63 16,18 89-16,-22-150 15,14 150-15,-14-146 16,8-8-16,-3-10 16,-5-3-16,9-14 15,-5 0-15,5-13 31,-5-1-31,5-3 16,9-14-16</inkml:trace>
  <inkml:trace contextRef="#ctx0" brushRef="#br0" timeOffset="19048.238">6187 16219 0,'0'9'0,"0"-9"16,0 0-16,0 9 0,0-9 15,9 17-15,-5-4 31,5 23-31,22 25 16,-18-25-16,18 48 16,-14-40-16,-3-13 15,47 21-15,-38-30 16,-1-8-16,13-10 16,-9-8-16,1 4 15,30-14-15</inkml:trace>
  <inkml:trace contextRef="#ctx0" brushRef="#br0" timeOffset="19259.087">7232 15990 0,'0'0'0,"0"0"16,0 0-16,-4 0 15,-10 8-15,-3 10 16,-76 70-16,-4 9 15,31-22-15,0 5 16,4-5-16,0-18 16,40-31-16,-4-4 15,-32 27 1</inkml:trace>
  <inkml:trace contextRef="#ctx0" brushRef="#br0" timeOffset="19469.471">6346 16942 0,'0'0'15,"0"0"-15,0 0 16,0 0-16,0 0 16,8 0-16,6 0 15,12-4-15,1-5 16,52-4-16,-39-1 16,48-8-16,-44 14 15,9-1-15,-5 4 16,1-3-16,4-1 15,48-9-15</inkml:trace>
  <inkml:trace contextRef="#ctx0" brushRef="#br0" timeOffset="19786.3589">6407 17207 0,'-4'0'0,"4"0"15,0 0-15,0 0 16,0 0 0,0 0-16,9 0 15,0 0-15,13-5 16,0 1-16,4 0 15,5-1-15,4 1 16,5-1-16,-5 5 16,-4 5-1,-13 4-15,4-5 16,-9 0-16,13 18 16</inkml:trace>
  <inkml:trace contextRef="#ctx0" brushRef="#br0" timeOffset="20135.692">6222 17736 0,'0'0'16,"-4"0"-16,-1 0 15,5 0-15,0 0 16,0 0-16,9 0 31,4 0-31,5 0 16,8 0-16,41-18 15,-23 5-15,39-13 16,-38 12-16,-1 6 16,53-19-16,-62 23 15,9-1 1,-9 1-16,1-1 16,-1-3-16,-4 8 15,-5 0-15,-4-9 16,-4 4-16,-5-3 15,-4-6-15,-5-8 16,1 0-16,-5-13 16,-9-5-16,-22-101 15,-17 40-15</inkml:trace>
  <inkml:trace contextRef="#ctx0" brushRef="#br0" timeOffset="20809.267">6584 16532 0,'0'4'0,"0"-4"0,0 14 16,0 3-16,-9 1 15,4 22-15,-3-5 16,-1 18-16,9 9 15,-9 8-15,9 14 32,-13 114-32,0-26 15,13-57-15,-5 4 16,5 5-16,9 8 16,-18-26-16,-4-45 15,4 50-15,9-6 16,0-56-16,0-18 15,-4 31-15,4-40 16,0 0-16,0-9 16,0 13-16,0 1 15,0-14-15,0 0 16,0-13-16,0 0 16,0 0-16,0 0 15,0 0-15,0 0 16,0 14-16,0-14 15,0 0-15,0 0 16,0 0-16,0 0 16,0 0-16,0 0 31,0 0-31,0 0 0,0 0 16,0 0-16,0 0 15,0 0-15,0 0 16,0 0-1,0 0-15,0 0 0,0 0 32,0 0-32,0 0 15,0 0-15,0 0 16,0 0-16,0 0 16,0 0-16,0 4 15,0-4-15,0 0 16,0 0-16</inkml:trace>
  <inkml:trace contextRef="#ctx0" brushRef="#br0" timeOffset="69489.867">18781 16003 0,'-4'0'0,"-1"-9"15,5 9-15,0-9 16,0 5-16,9-5 16,0 5-16,8 4 15,6 4-15,-1 0 16,13 1-16,-4 8 16,39 18-16,-34-9 15,-10-4-15,0-1 16,1 14-16,-14-4 15,-4 17-15,-18 39 16,5-52-16,-18 66 16,4-61-16,-8-6 15,8-7-15,0-6 16,-4 1-16,9-5 16,4-13-16,0 4 31,-4 1-31,13-5 15,0 0-15,13 0 16,1-5-16,8 19 16,9-1-16,-5 9 15,0-9-15,67 75 16,-75-57 0,-1 0-16,-8 13 15,-4 0-15,-1-8 16,-4 3-16,-9-3 15,-4-6-15,-9-12 16,4 4-16,-17-4 16,4-5-16,-9 0 15,1-13-15,-5 5 16,-5-5-16,1-9 16,4-4-16,-1-18 15,10-5-15,-62-83 16,53 31-16,31 44 15,0 4-15,13 1 16,-5-1-16,5 14 16,-4-1-16,4 9 31,0 14-31,0 0 16,4 17-16,5 18 15,22 92-15,-18-21 16,-9 26-16,23 57 15,-18-62-15,4 58 16,5-58-16,-14-48 16,-4 14-16,4 136 15,-4-168-15,0 58 16,0 70-16,0-141 16,-4 66-16,4-92 15,0-5-15,0-13 16,0 0-16,9-13 15,22-106-15,-22 88 16,-1 0-16,1 4 31</inkml:trace>
  <inkml:trace contextRef="#ctx0" brushRef="#br0" timeOffset="69740.866">19958 15857 0,'0'0'0,"-4"9"15,-31 49 1,-5 56-16,-17 18 16,13-39-16,-14 53 15,-12-19-15,52-78 16,-52 79-16,17-53 15,35-44-15,5-5 16,13-13-16,-5-17 16,-3-22-16</inkml:trace>
  <inkml:trace contextRef="#ctx0" brushRef="#br0" timeOffset="69980.288">20122 15857 0,'0'0'16,"8"5"-16,14 4 15,9-1-15,80 45 16,-41-17-16,1 8 16,-45-22-16,9 4 0,-8 1 15,-5-1-15,-18-4 16,-8 0-16,-1-4 15,-3-1-15,-19 10 16</inkml:trace>
  <inkml:trace contextRef="#ctx0" brushRef="#br0" timeOffset="70229.611">19822 16484 0,'0'0'16,"0"0"-16,0-5 0,9 5 15,4 0-15,13-4 16,9 4-16,58-9 16,4-9-16,13-4 15,1 9 1,-58 4-16,-9 5 16,-9-1-16,0 10 15,-13-5-15,-4 4 16,-14 9-16,-13 1 31,-4 3-31,4-4 16,-30 14-16</inkml:trace>
  <inkml:trace contextRef="#ctx0" brushRef="#br0" timeOffset="70410.2169">21493 18000 0,'0'0'15,"9"0"-15,4 0 0,9-4 16,-4-5-16,4 9 16,13-13-16,44-9 15,71-13-15,-101 21 16,-1 6-16,67-19 16</inkml:trace>
  <inkml:trace contextRef="#ctx0" brushRef="#br0" timeOffset="70906.589">20346 16320 0,'0'0'16,"0"0"-16,0 0 15,0 5-15,0 8 16,0 27-16,14 96 16,-14-25-16,13 69 15,31 1-15,-4 0 16,-9 0-1,-18-71-15,22 75 16,-13 14-16,-22-76 16,5-61-16,-5 141 15,0-155-15,0 10 16,0-10-16,-23 45 16,15-62-16,-1-9 15,0 0-15,-4-13 16,-14-5-16,-4-8 15,-13 4-15,9-5 16,-137-96-16,141 74 16,-39-30-1,12-27 1,-34-141-16,74 186 16,5 3-16,-5-30 15</inkml:trace>
  <inkml:trace contextRef="#ctx0" brushRef="#br0" timeOffset="71159.7669">19910 17255 0,'0'0'15,"0"5"-15,-9 21 16,-44 84-16,5 18 15,17-40-15,-27 62 16,14-4 0,40-93-16,-14 154 15,14-75-15,4-74 16,4-1-16,-4-13 16,0-26-16,0 13 15</inkml:trace>
  <inkml:trace contextRef="#ctx0" brushRef="#br0" timeOffset="71482.7119">20585 17299 0,'4'5'0,"18"8"16,5-4-1,39 26-15,4 5 16,49 70-16,-44-66 15,31 62-15,-79-84 16,78 84-16,-78-80 16,30 54-16,-35-54 15,27 40-15,-32-30 16,-3-10-16,-14-8 31,-9-1-31,-4 1 16,-10-9-16,-7-9 15,-85-53-15,-4-18 16,4-39-16,53 39 16</inkml:trace>
  <inkml:trace contextRef="#ctx0" brushRef="#br0" timeOffset="71758.9819">20104 16916 0,'0'0'0,"0"0"15,4 0 1,14 0-16,4 0 16,13 0-16,14 0 15,110-14-15,-54 6 16,10-6-16,-62 10 15,4 4-15,-4 0 16,5-4-16,-14 4 0,0 0 16,-5 0-16,-8 0 31,35 0-31</inkml:trace>
  <inkml:trace contextRef="#ctx0" brushRef="#br0" timeOffset="72176.606">21802 16109 0,'0'0'0,"4"0"15,-4 0-15,13 0 16,1 0-16,16-9 15,41-13-15,8-5 16,-39 10-16,31-27 16,-41 30-16,1-3 15,-4-1-15,-10 9 16,-8-8-16,-4 3 16,-1 1-16,0-4 15</inkml:trace>
  <inkml:trace contextRef="#ctx0" brushRef="#br0" timeOffset="72661.435">21965 15593 0,'0'0'16,"0"0"-16,0 4 16,0-4-16,4 22 15,-4 14-15,13 47 16,-13-34-16,23 110 31,-19-102-31,14 49 16,-10-53-16,6-9 15,3 0-15,5-4 16,-4-10-16,4-8 16,4-13-16,-4-13 15,31-40-15,0-80 16,-26 27-16,-5 80 15,-5 3-15,-3 6 16,47-111-16,-16 52 16,-28 41-16,1 8 15,-1 5-15,1 4 16,-5-4-16,14 0 16,4 8-16,-5-3 31,9 3-31,1 5 0,8 0 15,4 0-15,-8 0 16,4 0-16,-17 0 16,3-4-16,-8 4 15,-4-5-15,-5-4 16,-13-21-16,-4-6 16,-14-61-16</inkml:trace>
  <inkml:trace contextRef="#ctx0" brushRef="#br0" timeOffset="72856.0059">22842 15275 0,'0'0'15,"0"5"-15,-4 8 16,4 0-16,0-13 16,0 0-16,0 18 15,-9 4-15,0 18 32,-13 43-32,0 10 0,22-40 31,0 70-31,0-65 15,0-1-15,5 0 16,-5-13-16,-5-4 16,-8 35-16</inkml:trace>
  <inkml:trace contextRef="#ctx0" brushRef="#br0" timeOffset="73454.9899">22309 16347 0,'0'4'0,"0"5"16,-5 4-16,-12 9 15,-23 40-15,14 13 16,8-35-16,5 4 16,-1 4-16,19 58 15,4-57-15,4-5 16,40 22-16,-22-44 15,8-4-15,1-14 16,97-44-16,-49 5 16,-13-27-16,-4 1 15,26-41-15,-71 71 16,-4-8-16,-4 3 16,-5 1-16,-9-5 31,1 5-31,-10 4 15,-34-31-15,12 45 16,-8-1-16,-14 14 16,1-5-16,-1 5 15,-56 8-15,65-4 16,0 9-16,5-5 16,4 1-16,9-1 15,0 5 1,4 0-16,14 8 15,4-3-15,4-1 16,18 0-16,14 9 16,-14-9-16,17 5 15,-3-14-15,65 14 16,-61-14-16,-1 1 16,1-5-16,-5-5 15,-4 1-15,-9 0 16,-13-1-16,-318-26 15,261 31-15</inkml:trace>
  <inkml:trace contextRef="#ctx0" brushRef="#br0" timeOffset="73773.1419">22022 17207 0,'0'0'0,"0"0"15,0 0-15,9 0 16,13 0-16,4 0 16,10-5-16,56-3 15,10-6-15,8-12 16,-4 4-16,-53 13 16,48-18-1,-57 14-15,0-4 16,5 8-16,-14-4 15,-4-1-15,4 1 16,-13-5-16,-4 10 16,0-14-16,-10 0 15,-8 4-15,0-4 16,-13-22-16</inkml:trace>
  <inkml:trace contextRef="#ctx0" brushRef="#br0" timeOffset="74033.773">22512 16642 0,'-5'9'31,"1"4"-31,4 5 16,9 4-16,-5-4 15,-4 13-15,0 70 16,0-48-16,-13 141 16,0-4-16,17-67 15,-4 9-15,31 62 16,-40-75-1,9 14-15,0 25 16,13-25-16,-4-32 0,-9-44 16,13 40-16,-4-61 15,0-10-15,-5-17 16,14 9 0</inkml:trace>
  <inkml:trace contextRef="#ctx0" brushRef="#br0" timeOffset="74421.4639">23363 16148 0,'0'0'0,"0"0"15,0 0-15,0 0 16,0 0-16,0 0 16,9 0-16,8 0 15,5 0-15,18 0 16,0 0-16,65 0 16,142-22-1,-194 22-15,58-26 16,-14 4-16,-53 13 15,4-4-15,-13 0 16,5-1-16,-9 1 16,4 0-16,-4 0 31,-4-5-31,-14-4 16,0 4-16,-9 5 15,5-27-15</inkml:trace>
  <inkml:trace contextRef="#ctx0" brushRef="#br0" timeOffset="74737.2469">24011 15275 0,'0'0'0,"0"0"16,-4 9-16,4 9 15,0 17-15,-23 186 16,19-94-16,0 94 15,4 4-15,8-22 16,6 22-16,-14 74 16,0-83-16,17 89 15,1-94 1,8 5-16,-12 9 16,-6-97-16,23 44 15,-17-62-15,8-8 16,-18-62-16,5-18 15,-9-5-15,-5-8 16,1-9-16,-5 0 16,-4-9-1</inkml:trace>
  <inkml:trace contextRef="#ctx0" brushRef="#br0" timeOffset="75021.221">24046 16325 0,'0'0'0,"-9"0"16,-21 9 0,-200 141-16,85 48 15,79-83-15,-1 17 16,-3 13-16,-45 58 15,80-106-15,-5 5 16,18 12-16,18-61 16,-1-22-16,1-13 15,13-36-15,-9 1 16,9-1-16,4-39 16</inkml:trace>
  <inkml:trace contextRef="#ctx0" brushRef="#br0" timeOffset="76528.977">24139 16369 0,'0'0'16,"13"4"-16,9 14 16,40 13-16,4 13 15,44 22-15,-74-35 16,78 57-16,-57-26 15,-30-36-15,-5 5 16,0-4 0,9-5-16,-13-18 0,8-17 15,45-80-15,-10-48 16,23-84 0,-27 66-16,5-17 15,-18 4-15,9-4 16,13-1-16,-4 19 15,-5-1-15,1-4 16,-36 57-16,-9 66 16,-9 9-1,-4 9-15,5 0 0,-18 9 16,-14 13-16,-74 66 16,-54 66-16,32-21 15,-18 56-15,92-79 31,-39 58-31,48-53 16,23 4-16,8-49 16,9-8-16,4-1 15,5-8-15,9-4 16,13-10-16,52-12 16,59-40-16,12-18 15,-9-22-15,-118 48 16,92-52-16,-97 52 15,4 1-15,-4 4 16,-13 9 0,5-1-16,-10 6 15,-4 3-15,0 10 16,-44 30-16,-22 71 16,-36-5-16,80-61 15,-53 92-15,62-92 16,0 4-16,8 9 15,1-14-15,0 1 16,8-9-16,0-5 16,10-3-16,8-1 15,35-44-15,22 8 16,18-83-16,-17 36 16,-49 25-16,-1 5 31,-3-8-31,-14 3 15,0 6-15,-4 12 16,-4-4-16,-1 4 16,-4 27-16,-18 0 15,-48 79-15,13 40 16,-13 17-16,40-43 16,-1 4-16,23 13 15,13-75-15,13 40 16,-9-58-16,13 1 15,10-19-15,131-60 16,-52-45-16,44-80 16,-62 40-16,22-65 15,-9-23-15,-39 62 16,48-54-16,-27 72 16,-39 48-16,0 18 15,-35 48-15,-9 13 16,-9 0-16,0 5 15,-9 9-15,-106 21 16,-48 80-16,97-26 31,-75 97-31,35-45 16,22 9-16,13 18 16,14-4-16,26-40 15,14-5-15,17-57 16,-5-13-16,10 4 15,-1-13-15,14-4 16,13-9-16,88-31 16,39-84-16,-43 9 15,-44 22-15,-10 4 16,27-39-16,-57 79 31,-4-4-31,-10 13 16,5-5-16,-8 10 15,-10 8-15,9 5 16,-8 8-16,-1 9 16,-4 9-16,-4 5 15,-1 17-15,-12 44 16,12-39-16,1-10 16,4 1-1,0 4-15,9-9 16,0-4-16,-1 0 15,14-5-15,-4-8 16,0-5-16,-5 1 16,5-1-16,-14-4 15,-17 8-15,-14-4 16,1-4-16,-1 5 16,10-6-16</inkml:trace>
  <inkml:trace contextRef="#ctx0" brushRef="#br0" timeOffset="76866.791">25034 17030 0,'0'0'16,"0"0"-16,4 0 31,10-4-31,3-5 16,58-13-16,62-35 15,119-18-15,-18-9 16,-79 35-16,4 5 16,-62 14-16,14 7 15,52-12-15,-61 13 16,-48 22-16,-6-4 0,1-1 16,0 5-1,-4 0-15,-14-4 16,-4 8-16,-13 5 15,-23 0-15,-4 4 16,5-8-16,-36 21 16</inkml:trace>
  <inkml:trace contextRef="#ctx0" brushRef="#br0" timeOffset="77100.1119">25660 16964 0,'0'-9'0,"0"9"0,-31 14 32,-145 158-32,66-53 15,17 4-15,-4 23 16,49-54-16,-23 58 16,5-9-16,39-101 15,10 0-15,-1 4 16,-4-31-16,4-9 15,5 5-15,-22 0 16</inkml:trace>
  <inkml:trace contextRef="#ctx0" brushRef="#br0" timeOffset="77369.059">25365 17339 0,'0'0'31,"4"0"-31,9 0 16,5 9-16,8 8 15,45 14-15,35 44 16,-36-26-16,5 17 16,-4-9-16,26 40 15,-35-31-15,-1-4 0,-34-27 16,70 67 0,-71-76-16,-12 1 15,12-5-15,-8-9 16,-1 0-16,-3-21 15,-10-32-15,-13-194 16,-48-26-16,44 216 16,4 4-16,-9-26 31</inkml:trace>
  <inkml:trace contextRef="#ctx0" brushRef="#br0" timeOffset="77827.518">25912 15187 0,'-5'-4'0,"-8"-1"0,4-4 31,9 9-31,0 0 16,-13 0-16,0 9 16,-14 62-16,32 21 15,25 125-15,19-54 16,30 57-16,5-8 15,13-9-15,13 17 16,-21 1-16,12 4 16,-4 17-16,31-30 15,-27 8-15,14-26 16,-49-35-16,-13-18 16,13-4-16,-26-40 15,-14-66-15,-12 8 16,12-12-16,-8-5 15,4-4-15,-5-14 32,-3-17-32,21-53 15,0-98-15,-61-113 16,-10 83-16,-17-49 16,-4-35-16,0-13 15,-71-40-15,115 296 16,-5 4-16,-13-26 15</inkml:trace>
  <inkml:trace contextRef="#ctx0" brushRef="#br0" timeOffset="78017.111">26758 14649 0,'0'0'16,"0"0"-16,0 0 15,0 0 1,9 0-16,4 5 15,9 8-15,84 40 16,13 8-16,-31-25 16,-52-23-16,-5 0 15,26 14-15</inkml:trace>
  <inkml:trace contextRef="#ctx0" brushRef="#br0" timeOffset="78233.386">27583 16082 0,'0'0'16,"-5"9"-16,-92 132 15,-8 31-15,21-22 16,-49 53-16,23-5 16,0 27-16,-18 62 15,44-31-15,5 44 16,22-23-16,48-228 31,4-9-31,-3 43 16</inkml:trace>
  <inkml:trace contextRef="#ctx0" brushRef="#br0" timeOffset="79062.081">17260 16819 0,'0'0'0,"-9"0"15,-9 13 1,-70 62-16,-18 17 16,5 32-16,8 8 15,1 5-15,65-111 16,-30 63-16,35-63 16,-5-4-16,5-4 15,5-9-15,-10-9 16,-21-14-16</inkml:trace>
  <inkml:trace contextRef="#ctx0" brushRef="#br0" timeOffset="79339.89">16466 17295 0,'0'0'0,"0"0"16,0 0-16,0 0 16,0 0-16,0 9 15,0 8-15,0 14 16,0 57-1,9 71-15,-18-40 16,9 84-16,-5-62 16,1 66-16,4 18 15,4-88-15,1-13 16,-1-76-16,5-4 16,-4-4-16,-10-14 31,1-26-31,-5-17 15,4-1 1,-21-53-16</inkml:trace>
  <inkml:trace contextRef="#ctx0" brushRef="#br0" timeOffset="79742.4419">16598 17608 0,'0'-4'16,"0"-5"-16,9 4 16,0-3-16,48-32 15,-30 27-15,30-31 16,-17 21-16,-14 1 16,14-4-16,-5 8 15,-4 10-15,0 3 16,0 14-16,-9 0 15,4 8-15,14 45 16,8 75-16,-43-93 16,30 115-1,-22-49-15,1 80 16,16-14-16,-8-66 16,23 53-16,-10 5 15,-31-120-15,1 10 16,-5-14-16,4-9 15,-13-26-15,-4 4 16,0-8-16,0-5 31,-18-9-31</inkml:trace>
  <inkml:trace contextRef="#ctx0" brushRef="#br0" timeOffset="80010.7319">16678 18265 0,'0'0'15,"0"0"-15,0 0 16,0 0-16,8-9 16,10 0-16,4-4 15,5-13-15,118-98 16,-110 102-16,1-4 15,-1-1-15,-9 5 16,1 9-16,-14 0 31,5 4-31,8 0 16</inkml:trace>
  <inkml:trace contextRef="#ctx0" brushRef="#br0" timeOffset="80226.531">16889 18662 0,'0'0'0,"0"0"15,5 0-15,8-9 16,9 0-16,40-26 16,79-97-1,-22 39-15,-27-22 16,-17-8-16,-44 30 15,-22 58-15,0 4 16,0-39-16</inkml:trace>
  <inkml:trace contextRef="#ctx0" brushRef="#br0" timeOffset="80737.544">17705 16484 0,'-4'0'0,"4"4"15,-22 9-15,-9 40 0,-35 57 0,48-70 16,-22 44-16,27-40 31,9 0-31,-1 0 16,1-9-16,8 1 15,9-10-15,-4-4 16,13-13-16,14-5 16,-6-8-16,89-49 15,-83 31-15,83-49 16,-88 41-16,0 8 16,8 0-16,-12-1 15,4 15-15,-5 3 16,-4 5-16,9 13 15,22 45-15,9 65 16,-45-26-16,23 80 16,-18-5-1,-18-49 1,23 80-16,-5-22 16,-22-120-16,4 59 15,-4 3-15,-4 0 16,-23 54-16,19-124 15,-6-14-15,1-12 16,-9-1-16,-9-8 16,-39 4-16</inkml:trace>
  <inkml:trace contextRef="#ctx0" brushRef="#br0" timeOffset="80953.015">17604 17608 0,'0'0'0,"0"0"15,4 0 1,9 0-16,5 0 16,8 0-16,10 0 15,52 13-15,-9 14 16,-39-10-16,-9 5 15,0 0-15,30 36 16</inkml:trace>
  <inkml:trace contextRef="#ctx0" brushRef="#br0" timeOffset="82021.798">8264 16413 0,'0'0'0,"-5"9"16,-3 8-16,-6 10 16,-25 96-16,12-30 31,-4 8-31,23-48 15,-10 62-15,0-5 16,9-52-16,5-6 16,0 6-16,-1-14 15,5 0-15,-4-18 16,4-8-16,0-14 16,0-21-16,-5-10 15,1-61-15,-9-18 16,4 58-16,0 4 15,5-80-15,4 10 16,4 61-16,14-44 16,-9 53-16,-1 8 15,1 1-15,4 4 16,9 0-16,1 0 31,3-4-31,40-9 16,-31 22-16,1 9 15,-1 0-15,5 4 16,-5 0-16,5 18 16,-5 0-16,5 8 15,21 36-15,-39-26 16,22 52-16,-30-35 16,-14 9-16,9 53 15,-14-53-15,1 4 16,4-4-16,-9-5 15,0-3-15,-4-1 16,0-13-16,-5-1 16,-4-8-16,-13-8 15,4-14-15,-9-5 16,9-4-16,0-4 16</inkml:trace>
  <inkml:trace contextRef="#ctx0" brushRef="#br0" timeOffset="82251.101">8198 16770 0,'0'0'0,"0"0"15,0 0-15,0 0 16,8-4-16,6-1 16,3 1-16,10-9 15,-1 4-15,5 0 16,0 0-16,9 0 15,-9 1 1,-1 3-16,-8 1 16,-4-1-16,-5 5 0,9-4 15</inkml:trace>
  <inkml:trace contextRef="#ctx0" brushRef="#br0" timeOffset="82420.33">8251 16999 0,'0'5'15,"0"-5"-15,0 0 16,4 0 0,5-5-16,8 1 15,6 0-15,7-5 16,10 4-16,-9 1 16,0-5-1,-5 9-15,27-9 16</inkml:trace>
  <inkml:trace contextRef="#ctx0" brushRef="#br0" timeOffset="82768.9399">7620 17542 0,'0'0'15,"0"0"-15,9-5 16,4 1 0,14-5-16,43-17 0,58-27 15,4-9-15,-44 14 16,54-14-16,-15-9 16,-38 27-16,-6 13 31,14-4-31,-52 22 15,52-14-15,-58 19 16,1 3-16,-5 1 16,-8-1-16,-10 5 15,-12 5-15,-1-1 16,-13 5-16</inkml:trace>
  <inkml:trace contextRef="#ctx0" brushRef="#br0" timeOffset="82993.289">8330 17339 0,'0'4'0,"0"-4"16,0 9-16,0 13 15,0 5-15,0 17 16,-4 48 0,-5 19-16,-4-1 15,-5 5-15,0-1 16,14-56-16,-1-5 15,-3-9-15,-1-14 16,0-16-16,-4-1 31,-9 5-31</inkml:trace>
  <inkml:trace contextRef="#ctx0" brushRef="#br0" timeOffset="83230.158">8352 17471 0,'0'0'0,"0"0"16,0 0-16,9 0 16,8 0-16,6-9 15,87-57-15,-26 44 16,-49 0-16,53-22 16,-48 18-16,-5-1 15,-4-4-15,0 5 16,-27 4-1,5 0-15,-5 4 16,5-17-16</inkml:trace>
  <inkml:trace contextRef="#ctx0" brushRef="#br0" timeOffset="83478.097">7858 17498 0,'0'0'0,"-4"9"16,-5 13-16,-13 57 15,-22 67 1,0 17-16,-5 0 16,14 4-16,-9-3 15,31-116-15,-14 67 16,14-67-16,-5-8 15,5-9-15,-9-9 16,9-13 0,-23 8-16</inkml:trace>
  <inkml:trace contextRef="#ctx0" brushRef="#br0" timeOffset="83835.769">8012 18036 0,'5'0'16,"4"13"-16,8 0 16,41 36-16,43 17 15,18 13-15,5 1 16,3-5-16,103 13 15,-32 26-15,-101-78 16,66 96-16,-127-114 16,118 127-16,-119-118 15,14-14-15,-1 4 16,45 10-16,-49-18 16,13 0-16,-4-9 15,40-9-15,35-53 16,-97 31-16,-5 0 15,-13 9-15,23-35 16</inkml:trace>
  <inkml:trace contextRef="#ctx0" brushRef="#br0" timeOffset="84179.814">11373 15553 0,'0'0'0,"0"0"15,8 0-15,15 0 16,3-4-16,0-5 16,5 4-1,44-21-15</inkml:trace>
  <inkml:trace contextRef="#ctx0" brushRef="#br0" timeOffset="84497.135">14543 15412 0,'0'0'0,"0"9"15,0-9-15,0 0 16,0 0-16,0 4 16,-4-4-16,-5-4 15,9 4-15,-9 0 16</inkml:trace>
  <inkml:trace contextRef="#ctx0" brushRef="#br0" timeOffset="86903.311">13092 17008 0,'0'0'0,"0"0"15,0 0-15,0 0 0,0 0 16,9 5-16,0-1 16,4 1-16,5-1 15,0 0-15,4-4 16,9 0-16,-5 0 15,5-4-15,0-5 16,4 5-16,-4-5 16,-5 0-16,1 5 31,-10-10-31,-3 6 16,-1-6-16,5 1 15</inkml:trace>
  <inkml:trace contextRef="#ctx0" brushRef="#br0" timeOffset="87168.688">13198 16726 0,'-4'0'0,"-1"0"0,5 0 15,-4 4 1,-9 5-16,0 18 15,8 4-15,-17 48 16,9-30-16,0 48 16,8-45-16,1 1 15,4 0-15,4-4 16,1-10-16,4-3 16,-1-14-16,-3 0 15,12 13-15</inkml:trace>
  <inkml:trace contextRef="#ctx0" brushRef="#br0" timeOffset="87415.3159">13476 16960 0,'0'0'0,"0"0"16,0 0-16,0 0 16,5 0-16,3 0 15,14 0-15,0 0 16,5 0-16,8 0 15,0-9-15,98-26 16,-102 26-16,-5 4 16,18-3-16,-13-1 15,-13 0-15,-1 0 16,-8 5-16,0-1 16</inkml:trace>
  <inkml:trace contextRef="#ctx0" brushRef="#br0" timeOffset="87622.734">13714 16656 0,'0'0'0,"0"0"16,0 0-1,5 4-15,-5 5 16,4 13-16,-4 13 15,0 0-15,0 9 16,0 5-16,0-9 16,0-5-16,0-4 15,0 44-15</inkml:trace>
  <inkml:trace contextRef="#ctx0" brushRef="#br0" timeOffset="87840.847">13392 17321 0,'0'0'16,"-4"0"-16,-14 5 16,-79 61-16,-17 27 15,-32 87-15,98-83 32,-14-13-32,22 9 15,0-5-15,-8-9 16,35-52-16,0-5 15,-5-31-15,5 5 16,-9-18-16</inkml:trace>
  <inkml:trace contextRef="#ctx0" brushRef="#br0" timeOffset="88097.6459">13062 17502 0,'0'0'0,"0"0"0,0 5 15,0 8 1,-5 9-16,1 22 16,-9 101-16,-1-34 15,6 74-15,3-119 0,10 66 32,3-13-32,-8-70 15,9-1-15,4-12 0,1-14 16,-1-13-16,0-5 15,-9-4-15,19-13 16</inkml:trace>
  <inkml:trace contextRef="#ctx0" brushRef="#br0" timeOffset="88357.3459">13375 17948 0,'0'4'15,"0"-4"-15,4 4 16,14 1-16,-5-5 15,18 4-15,4-8 16,58-5-16,-58 9 16,71-18-16,-62 5 15,9 9-15,-9-10 16,-9 6-16,9-1 31,-8 4-31,3 1 16,-12 4-16,-1-4 15,-4-1-15,-13-4 16,0 5-16,-5 0 16,1-10-16</inkml:trace>
  <inkml:trace contextRef="#ctx0" brushRef="#br0" timeOffset="88785.524">13776 17405 0,'0'0'15,"-4"0"-15,-1 5 16,5-5-16,-9 4 16,1 5-16,-6 13 0,-3 9 15,-10 48-15,18-35 16,-8 58-16,8-58 31,9 9-31,4 0 16,1-9-16,21 53 15,-17-62-15,4-9 16,9 1-16,-4-5 16,4-4-16,4-18 15,-4 13-15,14-9 16,-5-4-16,8-13 16,45 0-1,-57-5-15,3 5 16,50-27-16,-58 23 15,-5-1-15,-3 0 0,-5 5 16,-5-5-16,-4-4 16,0 5-1,-9-10-15,0 5 16,5 0-16,-5-9 16,-13 0-16,-22-44 15</inkml:trace>
  <inkml:trace contextRef="#ctx0" brushRef="#br0" timeOffset="89182.831">14570 16598 0,'0'0'16,"0"0"-16,0 0 15,0 0 1,0 0-16,9 0 15,-1 0-15,6 0 16,-1 0-16,13-9 16,5 1-16,-4 3 15,3-4-15,-7-4 16,3 0-16,-4 4 16,-4 0-16,21-17 15</inkml:trace>
  <inkml:trace contextRef="#ctx0" brushRef="#br0" timeOffset="89362.875">14667 16545 0,'0'0'16,"0"0"-16,0 14 16,-5 8-16,5-5 15,0 23-15,-4 4 16,13 49-16,-9-45 15,4-8-15,-4-5 16,0-4-16,5-31 16,8-9-16</inkml:trace>
  <inkml:trace contextRef="#ctx0" brushRef="#br0" timeOffset="89619.183">14931 16550 0,'0'0'16,"0"0"-16,0 0 16,0 0-16,14 0 15,-6 0-15,14 0 16,9 0-16,-4-5 16,65-8-1,-8-5-15,-35 14 16,-5-14-1,-5 10-15,-8-6 16,0 5-16,-4-4 16,-1-9-16,-17-4 15,0-32-15</inkml:trace>
  <inkml:trace contextRef="#ctx0" brushRef="#br0" timeOffset="89828.734">15315 16069 0,'0'0'0,"0"0"16,0 0-16,0 0 16,0 0-16,0 4 15,0-4-15,-9 9 16,-4 22-16,-14 44 16,1 4-16,4 10 15,9-45-15,-23 48 16,19-61-16,-23 22 15</inkml:trace>
  <inkml:trace contextRef="#ctx0" brushRef="#br0" timeOffset="90491.369">14680 16942 0,'0'0'16,"0"0"-16,0 0 15,0 0-15,0 0 16,-9 9-16,0 9 16,1 8-16,3 5 15,1 9-15,4 4 16,0 0-16,13 53 16,0-53-16,-4-9 31,9 0-31,4-8 15,4-5-15,1 0 16,12-9-16,58-17 16,-13-31-16,-9-5 15,0-4-15,-44 13 16,22-40-16,-5-4 16,-39 45-16,4-10 15,-8 13-15,-10-3 16,-8 3-16,4 1 15,-22 4-15,5 4 16,-9 9-16,-49 14 16,53-5-16,-22 4 15,13-4-15,5 0 16,0 9-16,8 17 31,1-8-31,4-1 16,9-3-16,8-1 15,5 0-15,5-4 16,8 0-16,13-5 16,-4 1-16,18-5 15,-5 4-15,9-4 16,1 0-16,-6 4 16,5 1-16,-4-1 15,-5 5-15,-13 4 16,0 9-16,-13-4 15,-13 8-15,-14-3 16,-4-6-16,9 1 16,-5-5-16</inkml:trace>
  <inkml:trace contextRef="#ctx0" brushRef="#br0" timeOffset="90832.3919">14415 17877 0,'0'0'15,"0"0"-15,0 0 16,5 0 0,8-4-1,9-5-15,9 0 16,9-4 0,8-5-16,9-4 15,5 0-15,4-9 16,9 5-16,163-54 15,-158 49-15,-45 18 16,-4 4-16,22 1 16,-13-6-16,-5 6 15,-4-1-15,-9 9 16,-13-5-16,-1 1 16,-3-1-16,-10 1 15,-8-5-15,-49-17 16,32 8-16,3 5 15,-30-14-15</inkml:trace>
  <inkml:trace contextRef="#ctx0" brushRef="#br0" timeOffset="91042.72">15094 17260 0,'0'17'0,"0"5"16,0 0-16,0 0 16,0 5-16,0-5 15,9 22-15,13 110 16,0 10-1,-4-50 1,0 80-16,8 9 16,9-27-16,10 71 15,-37-203-15,1 5 16,-9-9-16,-4-14 0,4-8 31,-13 21-31</inkml:trace>
  <inkml:trace contextRef="#ctx0" brushRef="#br0" timeOffset="92232.676">13092 16691 0,'-8'0'15,"-10"4"-15,0 1 16,1-5-16,4 4 16,-1-4-16,-8 0 15,0 0-15,-4 0 16,4 0-16,4-4 16,-13 4-16,5 0 15,-1 0 1,-8 0-16,-66-71 15,70 49-15,4-4 16,-26-49-16,5-9 16,17-22-1,22-9-15,5-4 16,-1-4-16,36-54 16,-9 67-16,9-4 15,9-58-15,-5 66 16,22-44-16,14 13 15,-23 53-15,41-48 16,-36 39-16,35-17 16,26 18-16,5 12 15,18 14-15,-93 44 16,106-35-16,-48 26 16,56-9-16,-47 22 15,8 14 1,4 8-16,58 27 15,-22 9-15,-53-9 16,-1 48-16,-12-35 16,39 31-16,-57-22 15,31 40-15,-40-23 16,-4 10-16,22 43 16,-62-79-16,22 40 15,-13 9-15,-18-49 16,9 62-16,-18-58 15,-8 1-15,-9 52 16,8-52-16,-21 39 31,4-49-31,0-3 16,-31 34-16,22-43 16,-44 34-16,-4-8 15,-40 27-15,79-63 16,-128 107-1,129-106-15,-63 79 16,71-75-16,9-5 16</inkml:trace>
  <inkml:trace contextRef="#ctx0" brushRef="#br0" timeOffset="127979.914">9803 17233 0,'-5'0'0,"5"0"0,0 0 16,-8 5-16,3 3 16,1 6-16,-5 3 15,5 10-15,4-1 16,-5 14-16,10 0 16,-1 8-16,14 45 31,-5-54-31,4 1 15,5-9-15,-4 4 16,4-13-16,0-9 16,0 1-16,0-14 0,0-9 31,-4-4-31,0-9 16,-5-14-16,5-3 15,-10-1-15,-3-9 16,-5 5-16,4-4 15,-8-1-15,-1 10 16,-3-1-16,-10 0 16,0 9-16,1 1 15,-10 8-15,1-1 16,4 10-16,-9 4 16,4 1-16,-4 8 15,5 0-15,4 0 16,4-5-16,1-4 15,3 5-15,1-18 16</inkml:trace>
  <inkml:trace contextRef="#ctx0" brushRef="#br0" timeOffset="128329.2">10275 16395 0,'0'0'0,"-5"0"16,5 5-16,-4 8 16,-1 9-16,-3 0 15,3 5-15,5 3 16,0 1-16,5 5 16,3-1-1,-3 0-15,17-4 16,0 0-16,4-14 15,14-8-15,39-9 16,-30-4-16,44-23 16,-10-12-16,-43 17 15,-5 0-15,-4 4 16,-4 5-16,-1 0 16,-8-1-16,-5 10 15,0 0-15,-13 8 16,-4 0-16,4-4 15,-13 9-15</inkml:trace>
  <inkml:trace contextRef="#ctx0" brushRef="#br0" timeOffset="128895.317">10433 17207 0,'0'-9'16,"0"5"-16,0-5 15,9-9-15,4-8 16,32-32-16,12 10 16,5-1-16,-32 18 15,6 5-15,-5 13 16,-5-5 0,1 9-16,-14 9 15,4 5-15,-3 12 16,-14 10-16,-27 92 15,-4-40-15,-35 53 0,22-35 32,4-13-32,1-4 15,-1 3-15,27-38 16,0-6-16,4-4 16,4-4-16,5-4 15,5-10-15,-1 1 16,14-5-16,-1-4 15,10 0 1,4-9-16,8 0 16,1 0-16,4 0 15,5 0-15,43-18 16,-52 5-16,-5 4 16,1-4-16,-10 4 15,-4 0-15,-4 1 16,-9-6-16,-5-3 15,-4-1-15,0 0 16,-4-8-16,-1-5 16,1-9-16,-14-48 15,9 49-15,0-1 16,-8-66-16</inkml:trace>
  <inkml:trace contextRef="#ctx0" brushRef="#br0" timeOffset="129138.658">11240 16876 0,'5'0'16,"4"-4"-16,4-1 31,18 1-31,-9-1 16,17-3-16,-3-6 16,8 6-16,40-19 15,-40 18-15,-5 0 16,-8 1-16,0-1 15,0 4-15,-9 1 16,0-5-16,-4 0 16,-9-4-16,-5-9 15,-4 0-15,4-31 16</inkml:trace>
  <inkml:trace contextRef="#ctx0" brushRef="#br0" timeOffset="129603.982">11646 16479 0,'0'0'0,"-4"0"16,4 5-16,0-5 0,0 0 15,-5 13-15,5 13 16,0 5-16,0 9 16,0 57-16,0 13 15,0 9-15,0 9 16,0-5-16,0 1 16,9-9-1,4-1-15,-13-56 16,0 56-16,-4-65 31,4-1-31,0 1 16,-9-10-16,0-3 15,-4-14-15,-5 4 16,1-4-16,-1-13 16,-4 0-16,-4-5 15,4-8-15,-5-14 16,5 1-16,9-10 15,0-8-15,8-14 16,1 10-16,13-58 16,-1 53-16,23-40 15,-9 44-15,27-35 16,-23 44-16,32-30 16,-32 34-16,5-4 15,0 9-15,4 0 16,-4 0-16,0 0 15,-5 0-15,-8 0 32,0 4-32,17-30 15</inkml:trace>
  <inkml:trace contextRef="#ctx0" brushRef="#br0" timeOffset="129853.898">12008 16170 0,'0'0'0,"0"0"16,0 0-16,-5 9 15,1 4-15,-5 14 0,-9 48 0,10 22 32,3-44-17,1 66-15,13-9 16,4-4-16,-4-66 15,4 4-15,-4-18 16,-5-4-16,5-4 16,0 13-16</inkml:trace>
  <inkml:trace contextRef="#ctx0" brushRef="#br0" timeOffset="130129.864">12224 16664 0,'0'0'0,"0"0"16,4-4-16,1-5 16,17 0-16,4-4 15,5-5-15,35-17 16,-31 18-16,1-1 16,-1 9-16,-4-4 15,4 0-15,-8 4 16,-5 4-16,-9 1 0,-9 8 15,-13 5 1,-13 9-16,-4-5 16,-5 5-16,-48 26 15</inkml:trace>
  <inkml:trace contextRef="#ctx0" brushRef="#br0" timeOffset="130603.879">11919 17229 0,'0'0'0,"0"9"16,0-1-16,5 6 15,-1-1-15,10 0 16,3 0 0,5 1-16,13-6 15,1-8-15,12-4 16,40-5-16,-43-4 31,47-22-31,-57 17 16,1-8-16,25-32 15,-38 32-15,-6-1 16,1-8-16,-9 4 16,-14-4-16,-4 4 15,-4 0-15,-9 9 16,-4 0-16,-5 4 16,-13 5-16,4 9 15,-4 4-15,-44 22 16,48-13-16,5 4 15,4 5-15,4-5 16,5 4-16,9 5 16,9-4-16,-1 0 31,14-1-31,0 1 16,9-5-16,12-8 15,1-1-15,9-4 16,0 4-16,-9 1 15,4-1-15,-9-4 16,-4 0-16,22 0 16</inkml:trace>
  <inkml:trace contextRef="#ctx0" brushRef="#br0" timeOffset="130909.405">12030 17784 0,'0'0'16,"0"0"-16,0 0 16,4 0-16,5-4 15,17-5-15,5-8 16,80-32 0,-37 5-16,-38 26 15,48-35-15,-45 31 16,41-26-16,-41 26 15,1 0-15,-5 8 16,5 1-16,-9 0 16,4 4-16,-13 5 15,0-1-15,-13 1 16,-5 4-16,-4-4 16,-13 4-16</inkml:trace>
  <inkml:trace contextRef="#ctx0" brushRef="#br0" timeOffset="131126.64">12365 17141 0,'0'0'0,"0"4"31,0-4-31,0 0 16,-5 9-16,-8 13 15,-18 48-15,-8 63 16,-5 17-16,8 22 15,36 13-15,36 75 16,16 18-16,-12-111 16,-31-114-16,22 66 15</inkml:trace>
  <inkml:trace contextRef="#ctx0" brushRef="#br0" timeOffset="136128.972">23544 13234 0,'-9'0'0,"-9"0"15,-17 0-15,-62 0 16,-84 0-16,-26 4 16,-18 9-16,-66 9 31,4 5-31,-17 12 15,-9 1-15,-84 22 16,26 8-16,-541 98 16,285-45-16,-65 120 15,608-208-15</inkml:trace>
  <inkml:trace contextRef="#ctx0" brushRef="#br0" timeOffset="137279.662">23940 12061 0,'-4'0'0,"-14"0"15,-61 8-15,-75 19 16,-5 17-16,44-26 15,-17-5-15,-106 66 16,57-44-16,-62 23 16,-17 17-16,-53 31 15,159-18-15,114-71 16,14 1-16,-36 26 16</inkml:trace>
  <inkml:trace contextRef="#ctx0" brushRef="#br0" timeOffset="138029.0529">26322 10839 0,'0'0'0,"0"0"0,-18 0 31,-17 0-31,-58 5 15,-158-5-15,114 0 16,-136 0-16,-120 13 16,49 9-16,-97 31 0,-70 57 15,131 53-15,306-123 16</inkml:trace>
  <inkml:trace contextRef="#ctx0" brushRef="#br0" timeOffset="139287.278">27420 12960 0,'0'0'0,"0"0"0,0-4 32,0-9-32,8 4 15,1 0-15,5-4 16,-1-1-16,0 6 16,9-14-16</inkml:trace>
  <inkml:trace contextRef="#ctx0" brushRef="#br0" timeOffset="141656.755">31331 12638 0,'4'5'0,"5"-5"16,-9 0-16,0 0 15,0 0-15,5 0 16,17 0-16,13 0 16,53 0-16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7680" units="cm"/>
          <inkml:channel name="Y" type="integer" max="4320" units="cm"/>
          <inkml:channel name="T" type="integer" max="2.14748E9" units="dev"/>
        </inkml:traceFormat>
        <inkml:channelProperties>
          <inkml:channelProperty channel="X" name="resolution" value="150.82483" units="1/cm"/>
          <inkml:channelProperty channel="Y" name="resolution" value="150.83798" units="1/cm"/>
          <inkml:channelProperty channel="T" name="resolution" value="1" units="1/dev"/>
        </inkml:channelProperties>
      </inkml:inkSource>
      <inkml:timestamp xml:id="ts0" timeString="2021-04-28T01:14:47.32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21325 11518 0,'-8'0'0,"-1"0"16,-4 0-16,-14 0 15,-4 0-15,0 0 16,-13 0-1,0 0-15,-66 0 0,61 0 16,-8 0-16,0 0 16,-62 0-16,61 0 15,-52 5-15,48-5 16,-57 0-16,13 13 16,58-13-16,-9 0 31,-71-9-31,18 0 15,4 0-15,53 5 16,-5-9-16,-47-18 16,-6 9-16,58 9 15,-48-27-15,17-9 16,-8 14-16,43 17 16,-4 5-16,5 4 15,-102-43-15,110 34 16,-4 0-16,-49-21 15,18-6-15,40 19 16,-31-23-16,35 19 16,5 8-1,8-9-15,-35-44 16,-4 9-16,39 30 16,5-3-16,4 3 15,5-8-15,-1 0 16,1-4-16,4-5 15,9-53-15,4 62 16,18-53-16,-14 48 16,54-83-16,-45 97 15,32-40-15,8 9 16,-4-1-16,8 6 16,54-23-16,-98 49 15,58-18-15,92-80 16,-140 116-16,56-27 31,41-22-31,-41 44 16,5-14-16,9 10 15,53-27-15,-111 35 16,120-26-16,-62 26 16,-1-4-16,6 9 15,-54 9-15,119-9 16,-61 13-16,-58 0 15,62 0-15,-4 0 16,0 0-16,-14 22 16,1-5-16,-49-8 15,61 9-15,-12-1 32,-1 10-32,-57-10 15,49 19-15,-14 3 16,5 19-16,-58-36 15,93 66-15,-97-57 16,0 9-16,5-1 16,17 49-16,-9 1 15,-30-45-15,8 4 16,0 62 0,-13-57-16,5 0 15,-5 62-15,0-62 16,-18 57-16,0-13 15,5-48-15,0-14 16,4 5-16,5 4 16,-80 70-16,66-83 15,-4 0-15,-31 40 16,31-40-16,-4 8 16,-36 27-16,31-35 15,5 9-15,-23 30 16,-4-3-16,31-41 15,0 5-15,0-5 16,4 5-16,-4-4 16,5-5-16,4-5 15,-1 1-15,1-5 16,4-8-16,9 3 16,-4-3-16,4-5 15,0 0 1,0 0-16,0 0 15,0 0-15,0 0 16,0 0-16,0 0 16,0 0-16,0 0 15,0 0-15,0 0 16,0 0 0,0 0-16,0 0 0,0 0 15,0 0 1,0 0-16,0 0 15,0 0-15,0 0 16,0 0-16,0 0 16,0 0-16,0 0 15,0 0-15,0 0 16,0 0-16,0 0 16,0 0-16,-5 0 31,5 0-31,0 0 15,0 0-15,-13 0 16,-9-13-16,5 4 16,3 0-16,-3-4 15</inkml:trace>
  <inkml:trace contextRef="#ctx0" brushRef="#br0" timeOffset="3359.993">22776 11333 0,'5'0'0,"3"0"0,-8 0 15,22 4 1,-8 1-16,12 4 16,5-9-16,13 4 15,44 9-15,-35-13 16,-4 0-16,8 0 16,124 0-16,-124 0 15,1 5-15,61 3 16,-14 1-16,10 5 15,-58-14-15,120 13 16,-124-13-16,61 0 31,14 0-31,-4 0 16,-5 0-16,-9-13 16,14 13-16,-1 0 15,5-14-15,4 14 16,0-4-16,-4 4 15,-9 0-15,67-13 16,-133 8-16,127-8 16,-52 9-16,49-14 15,-63 14 1,10 4-16,-1-5 16,54-12-16,-116 17 15,116-9-15,-120 4 16,62 5-16,5-13 15,48-5-15,-115 18 16,58-4-16,8 8 16,-4 5-16,-62-9 15,62 0-15,-4 0 16,-53 0-16,57 0 16,-57 0-16,57 0 15,-62 0-15,5 0 16,52 0-16,-61 0 15,0 0-15,0 0 16,-13 0-16,8 0 16,-12 0-16,-1 0 15,-9 0-15,-4 0 16,-4 0 0,-18 0-1,0 0-15,18 0 16,-18 0-16,13 0 15,-9 0-15,-4 0 16,0 0-16,0 0 16</inkml:trace>
  <inkml:trace contextRef="#ctx0" brushRef="#br0" timeOffset="5353.003">7316 11179 0,'0'0'0,"0"0"15,0 0-15,0 0 16,0 0-16,9-5 15,4 5-15,4-9 16,14 1-16,0-1 16,9 0-16,8 0 15,1 5-15,61-1 16,-53 1-16,58-1 16,-58 5-16,62 0 15,-4 0-15,-58 0 16,67 0-16,-14 0 15,-48 0-15,61 5 16,1-5-16,-1 0 16,-4 0-16,-4 0 15,-53 0-15,57-9 16,0 9-16,-57-4 31,61-5-31,-66 9 16,5 0-16,53-9 15,-58 9-15,-4-4 16,-4 4-16,-10 0 16,5 0-16,-4 0 15,-9 0-15,-5 0 16,-4-5-16,-4 5 16,-9 0-16,-9 0 15,0 0-15,0 0 16,0 0-16,4 0 15,-4-4-15,-4-1 16,4 5-16,-13-8 16</inkml:trace>
  <inkml:trace contextRef="#ctx0" brushRef="#br0" timeOffset="6550.5069">3453 9701 0,'0'0'0,"0"0"16,0 0-16,0 0 16,0 14-16,0-6 15,4 6-15,5 12 16,0-4-16,0 9 15,-1 0-15,1 4 16,-4 5-16,8 0 16,0-1-16,-4-3 15,4-6-15,-4 1 32,-5-9-32,1 0 15,-1-4-15,-4-18 16,5 9-16,-5-9 0,0 0 15,9 4 1,4-8-16,4-9 16,-3-14-16,56-65 15,-21 21-15,-1-8 16,1 4-16,-5-5 16,4 10-16,1-5 15,-27 35-15,-5 14 16,1-5-16,-5-5 15,1 1-15,-1 4 16,-4 9 0,-9-4-1,8 8-15,-3 1 0,4 3 16,0 10-16,-9 4 16,0 0-1,0 0-15,13 0 16</inkml:trace>
  <inkml:trace contextRef="#ctx0" brushRef="#br0" timeOffset="8213.034">21497 11615 0,'0'0'16,"-4"0"-16,4 0 16,-4 5-16,-5-5 15,0 4-15,9-4 16,0 0-16,0 0 15,-22 4-15</inkml:trace>
  <inkml:trace contextRef="#ctx0" brushRef="#br0" timeOffset="8712.923">25519 11179 0,'0'0'0</inkml:trace>
  <inkml:trace contextRef="#ctx0" brushRef="#br0" timeOffset="24377.7">3788 11236 0,'-4'0'16,"4"0"-16,0 0 0,0 0 15,0 0-15,0 0 16,-9 0-16,4 9 16,1 4-16,-5 9 15,9 5-15,0 3 16,4 10-16,1 0 16,-5 4-16,4 0 15,5-4-15,0-1 31,-5 1-31,5-9 0,-4 0 0,-1-9 32,0-5-32,-4 1 15,0-18-15,0 0 16,0 0-16,5 5 16,4-10-16,4-13 15,5-4-15,21-44 16,5-9-16,0-13 15,0 4-15,-21 40 16,21-35-16,-31 48 16,9 5-16,-4-5 15,-5 9-15,-4 0 16,-1-1-16,1 15 16,-9 8-16,0 0 15,9-14-15,0 10 16,-9 4-16,4-4 15,-4 12-15,0 1 32,0-9-32,-4 18 15</inkml:trace>
  <inkml:trace contextRef="#ctx0" brushRef="#br0" timeOffset="28532.184">10711 12973 0,'0'0'0,"0"0"0,0 0 31,0 0-31,0 0 16,0 0-16,0 0 16,0 0-16,0 0 15,0 0-15,0 0 16,9 0-16,0 0 16,4 0-16,5 0 15,-1 0-15,5 0 16,9 0-1,0 0-15,9 0 16,4 0-16,4 0 16,10 0-16,56 0 15,-56 0-15,56 0 16,-61 0-16,9 0 16,0 0-16,61 0 15,-12 0 1,-59 5-16,63-1 0,4 5 15,-66-5 1,62 1-16,-5-10 16,-53 1-16,5 4 15,57-4-15,-62 4 16,5 0-16,57-5 16,-66 10-16,66-1 15,-66-4-15,4 0 16,58 0-16,-58 0 15,58 9-15,-49-9 16,49 4-16,-58-4 16,58 0-16,-58 0 15,0 0-15,5 0 16,62 0-16,-67 0 31,5 0-31,-5 0 16,0 0-16,1 0 15,-10 0-15,10 0 16,-14-4-16,0-1 16,0 1-16,-13 4 15,4-4 1,-13 4-16,0 0 16,-4 0-16,-9 0 15,-9 0-15,0 0 16,0 0-16,0 0 15,0 0-15,0 0 16,0 0-16,0 0 16,0 0-16,0 0 15,0 0-15,4-5 16,-4 5-16,-9-4 16,-4-5-1</inkml:trace>
  <inkml:trace contextRef="#ctx0" brushRef="#br0" timeOffset="33001.458">20633 13062 0,'0'0'15,"0"0"-15,0-5 16,0 5-16,0 0 16,0 0-16,0 0 15,0 0-15,0 0 16,0 0-16,0 0 16,0 0-16,0 0 15,0 0-15,0 0 16,0 0-16,0 0 15,0 0-15,0 0 16,5 0-16,-5-4 16,0 4-16,0 0 15,8 0-15,10 0 16,-18 0-16,18 0 16,-1 0-1,10 0-15,4 0 16,-9 0-1,13-5 1,0 5-16,5-4 16,39-14-16,-35 10 15,-13-1-15,22 0 16,-13 0-16,4 9 16,4-4-16,5-1 15,5 5-15,-1 0 16,-9-4-16,72 4 15,-68 0-15,6 0 16,-1 0-16,5 0 16,-5 0-16,58 0 15,-5-13-15,-57 8 16,4 1-16,1 4 16,-1 0-16,62-5 15,-57 5-15,-5 0 31,58-4-31,-62 4 0,8 0 0,1 0 16,115 13-16,-125-13 31,1 0-31,5 0 16,-1 0-16,66 0 16,5 0-16,-66 0 15,-5 0-15,67 0 16,-67-9-16,58 9 15,-62 0-15,57-8 16,-53 8-16,58-5 16,-58 5-16,62 0 15,-61 0-15,65 0 16,-21-13-16,-49 13 16,66 0-16,-71-9 31,14 9-31,66 0 15,-67-4-15,45-14 16,13 0-16,0 14 16,-13 8-16,-53-4 15,0 5-15,4-5 16,71 0-16,-66 0 16,53 0-16,-58 0 15,5 0-15,61 0 16,-70 4-16,62 1 15,-9-1-15,-53 0 16,-1 5-16,1-9 16,5 0-16,61 0 15,-62 0-15,5 0 16,-14 0-16,14 0 16,-5 0-16,58 9 15,-5 9-15,-74-18 16,12 4-1,9-4-15,40-9 16,-48 5-16,4-1 16,-9-3-16,9 8 15,0-9-15,0 9 16,4-9-16,53 9 16,-66 0-16,5 0 31,4 0-31,-9 0 15,0 0-15,9 0 16,-13-4-16,4 4 16,-5 0-16,-3 0 15,3-5-15,-8 5 16,0 0-16,-9 0 16,5 0-16,-5 0 15,-22 0-15,0 0 16,0 0-16,0 0 15,0 0-15,0 0 16,0 0-16,0 0 16,0 0-16,8 0 31,-3 0-31,-5 0 16,0 0-16,0 0 15,0 0-15,0 0 16,0 0-16,4-4 15,5 4-15,-9 0 16,9-5-16,4 1 16,-4-5-16,-9 9 15,0 0-15,0 0 16</inkml:trace>
  <inkml:trace contextRef="#ctx0" brushRef="#br0" timeOffset="41210.618">18618 13423 0,'-9'0'0,"-4"0"16,-5 0-16,-8 0 16,-10 0-16,-3 0 15,-10-4-15,1 4 16,-67-13-16,67 8 16,-10 1-16,-52-5 15,48 5-15,5-5 16,-53 0-16,57 0 15,0 9-15,-62-18 32,67 10-32,-58-19 15,4 1-15,14-1 16,35 10-16,-30-14 16,34 9-16,-35-5 15,36 10-15,-36-28 16,5 6-16,4-1 15,39 9-15,-34-17 16,39 17-16,-35-31 16,4-13-16,5 5 15,8 3-15,32 28 16,-1-1-16,-4-8 16,0-45-16,17 49 15,1-9-15,8-57 31,1 57-31,30-97 16,-17 106-16,17-49 16,14 1-16,-10 21 15,14 0-15,4 1 16,10 13-16,-1-1 16,53-21-16,-44 26 15,-36 35-15,89-43 16,-39 16-16,3 19 15,10-9-15,-5 13 16,8-9-16,-12 4 16,17 14-16,1 4 15,-1-4-15,0-5 16,-57 14-16,70 0 16,-4 4-16,5-5 15,-67 5-15,62 9 16,0-9-16,-57 0 15,57 0-15,-4 0 32,-58 0-32,120 22 15,-80 0-15,-45-13 16,50 13-16,-5 4 16,-9 1-16,-4 8 15,-44-17-15,35 26 16,-9 9-16,-40-22 15,5-5-15,31 36 16,-9 13-16,-36-35 16,1 4-16,17 48 15,-35-43-15,5-1 16,-1 63-16,-4-54 16,0 0-16,-13 53 31,-9 1-31,-18-10 15,5-13-15,-18-8 16,-27 39-16,28-53 16,21-35-16,-40 35 15,5-9-15,-53 18 16,84-53-16,-49 22 16,-53 31-16,-4-13 15,44-36-15,-62 23 16,124-36-16,4-4 15,5 0-15</inkml:trace>
  <inkml:trace contextRef="#ctx0" brushRef="#br0" timeOffset="56541.783">3303 13150 0,'-13'0'16,"13"0"-16,-5 0 15,1 0-15,4 0 0,0 0 16,0 4-16,-5 5 31,5 4-31,5 9 16,-1 5-16,5-1 15,0 14-15,4-5 16,14 53-16,-14-48 16,0-5-16,-9 5 15,5-9-15,0-5 16,-5 1 0,-4-14-16,5 0 15,-5-4-15,0-9 16,0 0-16,4 4 15,5-12-15,9-10 16,13-35-16,8-9 16,-21 32-16,79-94 15,-75 89-15,-4-9 16,52-89-16,-43 94 16,17-41-16,-27 49 15,-3-4-15,-6 9 16,1-1-16,0 5 15,-4 5-15,-1-1 16,-4 0-16,9 9 16,-5 5-16,5 0 15,-9 4-15,0 0 16,0 4-16,-4-4 16,-10 0-16</inkml:trace>
  <inkml:trace contextRef="#ctx0" brushRef="#br0" timeOffset="66221.259">12175 14490 0,'0'0'0,"0"0"15,0 0 1,0 0 0,0 0-16,0 0 15,0 0-15,0 0 16,0 0-16,0 0 16,0 0-16,5 0 15,8 0-15,0 5 16,14 4-16,12 4 15,-12-4-15,70 4 16,-62-13-16,66 9 16,-65-9-16,70 22 15,-58-13-15,53 8 16,1-4-16,-54-13 16,5 5-16,62-5 15,-58 0-15,62 0 16,-4 0-16,-53 0 15,57-9-15,0-4 16,4 13-16,45-27 31,-106 27-31,43-17 16,1 3-16,13 1 16,-4 0-16,4 9 15,9-1-15,0 5 16,0 0-16,-67 0 15,54-13-15,4 13 16,0-9-16,5 0 16,-71 9-16,8-4 15,67 4-15,-75 0 16,5 0-16,-1 0 16,-17 4-16,8 1 15,-4 4-15,-9-9 31,1 4-31,-10 0 16,1 1-16,-10-1 16,-4-4-16,1 0 15,-5 9-15,-5-5 16,-4 1-16,4-5 16,-4 0-16,0 0 15,-4 0-15,4 0 16,-4-5-16,4-3 15,0-10-15,-5 5 16</inkml:trace>
  <inkml:trace contextRef="#ctx0" brushRef="#br0" timeOffset="73726.0659">22335 14724 0,'0'0'0,"0"0"0,0 0 31,0 0-31,0 0 16,0 0-16,0 0 15,0 0-15,0 0 16,5 0-16,3 0 16,6 0-16,3 9 15,5-5-15,0 5 16,9 0-16,0 0 16,9 4-16,4 0 15,49 5-15,-49-9 16,9-1-16,48 6 15,-52-5-15,3-5 16,63-4-16,-58-4 16,54-1-16,-54 5 15,58-4-15,-54 4 16,58-5-16,0 5 16,-61 0-16,70-4 15,-9-5-15,4 0 31,1 9-31,-1-13 16,-4 0-16,5 0 0,-5-1 31,4 1-31,5 13 16,0-13-16,57-5 16,-70 14-16,8-1 15,1-3-15,57-6 16,-62 6-16,0-10 15,53-13-15,-58 18 16,1 0-16,8-1 16,5 1-16,0 0 15,53 0-15,-62 4 16,0 0-16,49-26 16,-58 17-16,9 0 15,0 10-15,5-6 16,-5 6-16,0-6 15,0 6-15,0-1 16,-57 9-16,65-5 31,-12 1-31,4 4 0,-62 0 0,54-9 32,-54 9-32,58-4 15,-58 4-15,0 0 16,1 0-16,3-5 15,1 5-15,53-13 16,-14 0-16,-52 4 16,4 0-16,-9 5 15,9 4-15,-5-5 16,-4 1-16,5 4 16,-1 0-16,1-4 15,-1 4-15,1 0 16,-1 0-16,1 0 15,-5 0-15,-4 0 16,-10 0-16,6 0 16,-5 0-16,4 0 31,-9 0-31,1 0 16,-5 0-16,-22 0 15,0 0-15,0 0 16,0 0-16,0 0 15,9 0-15,-9 0 16,0 0-16,0 0 16</inkml:trace>
  <inkml:trace contextRef="#ctx0" brushRef="#br0" timeOffset="82415.4979">20201 15553 0,'-9'-4'0,"-4"-1"16,-9 1-16,-18-1 16,-48-12-16,-9-10 15,-4 5-15,-10-9 16,5 1 0,5-1-16,4-9 0,0 0 0,-35-35 31,52 31-31,-8 5 15,4-19-15,1 10 0,3-10 32,1 1-32,-1-5 15,5 1-15,-4-1 16,13 0-16,-5-4 16,10 0-16,8 0 15,31 22-15,-9-40 16,22 35-16,0-4 15,22-105-15,14 52 16,30-40-16,-8 58 16,34-35-16,15 17 15,-37 35-15,36-26 16,-17 35-16,48-21 16,-36 39-16,62-9 15,-52 26 1,13 5-16,4 13 15,4 9-15,58 9 16,-58 4-16,58 9 16,4 9-16,-17 5 15,145 61-15,-216-53 16,53 35-16,-5-4 16,-25 26-16,-28-48 15,5 44-15,-4 18 16,-45-31-1,-8 4-15,13 58 16,-49-94-16,-8 138 16,-58 35-16,-48-22 15,-27-18-15,-13 27 16,128-177-16,0-4 16,5-9-16</inkml:trace>
  <inkml:trace contextRef="#ctx0" brushRef="#br0" timeOffset="103030.679">3444 14825 0,'0'0'0,"0"0"0,0 0 0,0 9 31,4 0-31,1 4 16,4 5-16,-1 0 15,6 8-15,-6 1 16,1 3-16,0 6 15,0-5-15,4-1 16,-4-3-16,0-1 16,-5-4-16,5-4 15,-5-5-15,-4-13 16,0 0-16,0 0 16,0 13-16,0-13 15,0 0-15,5-13 16,17-48-16,18-76 15,-1-13-15,14-9 16,71-172-16,-10 84 31,-25 106-31,-1-101 16,-62 136-16</inkml:trace>
  <inkml:trace contextRef="#ctx0" brushRef="#br0" timeOffset="121396.592">10724 16479 0,'0'0'15,"0"0"-15,0 0 16,0 0-16,0 0 16,0 0-16,0 0 15,0 0-15,0 0 16,5 0-16,-5 0 15,17 0 1,1 0-16,4 0 16,0 0-16,5 0 15,-1 0-15,18 5 16,-8-1-16,3-4 16,10 0-16,-5 0 15,13 0-15,-8 0 16,70 0-16,-71 0 15,10 0-15,-1 0 16,58 0-16,-58 0 16,0 0-16,58 0 15,-62 0-15,4 0 16,0 0-16,71 0 16,-66 0-16,57 0 31,-4 0-31,-58 0 15,53-22-15,-4 4 16,-49 14-16,54-1 16,8 1-16,-62 4 15,58-4-15,-58 4 16,124-14-16,-124 14 16,62-13-1,0 9-15,-61 4 0,56 0 16,5 0-16,-4 4 15,-62-4-15,62 0 0,-54 0 32,67 0-32,-66 0 15,75 0-15,-9 0 16,-67 0-16,5 0 16,133 9-16,-137-9 15,52 18-15,1-10 16,-5 1-1,0 0-15,1 0 16,-54-9-16,66 0 16,-4 18-16,5-10 15,-5-8-15,4 14 16,45 12-16,-111-26 16,67 4-16,-9-4 15,-54 0-15,63 0 16,-1 0-16,1 14 15,-63-10-15,54 5 16,0-9-16,-62 0 16,57 9-16,-62-9 15,5 0-15,0 0 32,0 0-32,-9 0 15,-4 0-15,-5 0 16,-4 0-16,0 0 15,-13 0-15,4 0 16,-9 0-16,-13 0 16,0 0-16,17 0 15,-3 0-15,-1-5 16,-4-8-16,-5 0 16</inkml:trace>
  <inkml:trace contextRef="#ctx0" brushRef="#br0" timeOffset="124258.647">24253 16541 0,'-4'0'0,"4"0"15,0 0-15,0 0 16,0 0-16,0 0 31,4 9-31,10-5 16,-5 1-16,17-5 15,9 13-15,36 13 16,-27-17-16,106 26 16,-115-26-16,62 4 0,18 5 31,-18-5-31,17 0 16,-61-13-16,124-13 15,-58 13-15,9-4 16,66 4-16,-66-5 15,48-8-15,-57 4 16,13 5-16,54-23 16,3 23-16,-57 0 15,76-10-15,-5 10 16,-5 4-16,-61 0 16,79 0-16,0 0 15,0 0-15,-75 0 16,71 0-16,-18-9 15,-53 9-15,53-4 16,-66 4-16,0 0 16,-14-9-16,5-4 31,-66 4-31,62 9 16,-62-4-16,0 4 15,-9 0-15,-4-5 16,4 5-16,-5 0 15,-3 0-15,-6 0 0,-3 0 16,-5 0-16,-4 0 16,-18 0-16</inkml:trace>
  <inkml:trace contextRef="#ctx0" brushRef="#br0" timeOffset="128257.388">22437 17074 0,'-14'0'16,"-3"5"0,-14 4-16,-172 39 15,110-21-15,-12-5 16,52-13-16,-115 21 16,115-21-16,-61 4 15,-5 1-15,-1-14 16,1 0-16,53 0 15,-62-5 1,9-4-16,5-13 16,-49-17-16,65 3 15,6-3-15,-40-41 16,4 10-16,53 17 16,4 0-16,1-13 15,-27-36-15,35 32 16,5-10-16,-1 5 15,-21-52-15,39 43 32,23 35-32,-36-92 15,39 88-15,-12-48 16,17 44-16,5-58 16,13 5-16,13 13 15,4 4-15,9 5 16,45-31-16,-58 83 15,84-65-15,-40 44 16,9-5-16,44-26 16,-31 44-16,5 4 15,8 5-15,53-14 16,-48 23-16,-9-1 16,13 5-16,14 5 15,35-19-15,-45 19 16,1 12-16,0 1 15,-1 4-15,1 0 16,4 4-16,4-4 16,-12 14-16,8 3 31,39 18-31,-56-4 16,35 22-16,-54-9 15,1 9-15,-9 0 16,53 35-16,-57-21 15,-10-1-15,-8 4 16,-9 14-16,-22-44 16,18 43-16,-9 23 15,-13 9 1,-10 8-16,-8 5 16,-26 62-16,-1-75 15,-21 52-15,-14-8 16,-52 22-16,96-137 15,-106 137-15,27-49 16,-4-9-16,26-56 16,44-50-16,5 5 15,4-4-15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7680" units="cm"/>
          <inkml:channel name="Y" type="integer" max="4320" units="cm"/>
          <inkml:channel name="T" type="integer" max="2.14748E9" units="dev"/>
        </inkml:traceFormat>
        <inkml:channelProperties>
          <inkml:channelProperty channel="X" name="resolution" value="150.82483" units="1/cm"/>
          <inkml:channelProperty channel="Y" name="resolution" value="150.83798" units="1/cm"/>
          <inkml:channelProperty channel="T" name="resolution" value="1" units="1/dev"/>
        </inkml:channelProperties>
      </inkml:inkSource>
      <inkml:timestamp xml:id="ts0" timeString="2021-04-28T01:21:48.93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19839 8264 0,'0'0'15,"0"0"-15,0 0 16,0 0-16,0-9 16,0 5-16,18-1 15,0 1-15,12 4 16,1 0-16,13-5 16,1 5-16,131-4 15,-128 4-15,10 0 0,74 0 16,-8-13-1,-19-1-15,-52 6 16,53-6-16,-57 1 16,-10 0-16,1-5 15,-14 10-15,1-6 16,-9 5-16,-10 1 16,-3-1-16,-1 4 31,-17 10-31,-27-5 15,-4 0-15,0 0 16,9 0-16,-62 0 16</inkml:trace>
  <inkml:trace contextRef="#ctx0" brushRef="#br0" timeOffset="456.977">18516 8462 0,'0'-4'0,"0"4"16,0 0-16,0 0 0,0-5 15,9-3-15,18-6 16,4 6-16,167-45 15,-88 31 1,14 17-16,4 1 16,-5-1-16,5 5 31,0-4-31,9 4 16,-5-4-16,-13-5 15,-57 4-15,52-17 16,5 18-16,53-18 15,-61 9-15,-10-5 16,-57 9-16,13 0 16,-8 9-16,-5-4 15,-4 4-15,-14-5 16,-8 5-16,-5 0 16,-26 0-16,-14 0 15,5 0-15,-4 0 16,-40 0-16</inkml:trace>
  <inkml:trace contextRef="#ctx0" brushRef="#br0" timeOffset="970.884">19019 8864 0,'0'0'0,"0"0"15,0 0-15,5 0 16,17 0-16,4 0 16,58-14-16,4 1 15,22 0-15,-57 4 16,128-17-1,-124 26-15,71-18 16,-9 9-16,44-26 31,-110 30-31,9 5 16,-9-8-16,62 3 16,-76 5-16,14-4 15,-13 4-15,-5 0 16,5 0-16,-14 0 15,1 0-15,-5 0 16,-9 0-16,-4 0 16,-9 0-1,4 0-15,-4 0 16,0 0-16,0 0 16,-4 0-16,-5 4 15,-17 9-15,-1-8 16,5-1-16,-4 5 15,-27 9-15</inkml:trace>
  <inkml:trace contextRef="#ctx0" brushRef="#br0" timeOffset="7682.175">18715 6204 0,'0'0'0,"0"0"16,9 0 0,22-13-16,66-40 15,-53 40-15,159-62 16,-111 35-16,27 18 16,-9-8-16,58-6 15,-49 14-15,-13 5 16,-66 12-16,-5 1 15,-9 4-15,-4-5 16,-4 5-16,-9 0 16,-5 5-16,-17 4 15,-97 48-15,26-26 16,-75 26-16,58-22 16</inkml:trace>
  <inkml:trace contextRef="#ctx0" brushRef="#br0" timeOffset="8106.327">18516 7034 0,'0'0'0,"0"8"16,0 10-16,0-5 15,0 14 1,36 30-16,-14-31 16,0 1-16,44 13 15,-26-27-15,4-4 16,48-31-16,-8-14 16,-53 23-16,-5 0 15,-8-27-15,0 18 16,-5-4-16,-9 4 15,1 8-15,-27-8 16,-5 14-16,-12-6 16,-63 5-16,49 9 15,-53 14-15,67-14 16,-5 4-16,17-4 16,1 0-1,4 5-15,13-19 0,13-8 31,62-137-31,-22 80 16</inkml:trace>
  <inkml:trace contextRef="#ctx0" brushRef="#br0" timeOffset="8520.015">19376 6293 0,'0'0'15,"0"4"-15,0 5 16,0 22-16,-4 0 16,0 61-16,4-39 15,8 124-15,1-58 16,22 53-16,-13-71 16,-1 9-16,19 45 15,-14-50-15,-14-3 16,1-49-16,-9 9 0,5-10 15,-5-3 1,-5-9-16,5-1 16,0-8-16,-9-4 15,5-10 1,-5-3 0,-8-10-16,-5-4 15,-1 0-15,-43-31 16,40 9-16,-5 0 15,-18-44-15,32 22 16,8-9-16,22-185 16,-8 194-16,3 8 15,6-34-15</inkml:trace>
  <inkml:trace contextRef="#ctx0" brushRef="#br0" timeOffset="9094.891">20624 5578 0,'0'0'0,"0"0"16,0 0-16,0 5 15,-4 8-15,-5 9 16,-4 13-16,-14 45 15,23-41-15,0 10 16,4 57-16,4-58 16,5 1-16,4-5 31,5-9-31,39 22 16,-13-48-16,44-13 15,9-18-15,-31-27 16,53-30-16,-96 61 15,-1-21-15,-9 12 16,-4-4-16,-9-8 16,-14 3-16,1 10 15,-57-23-15,34 27 16,-56-13-16,56 26 16,-3 0-16,3-4 15,-8 13-15,14-4 16,-1 8-1,13 0-15,0 5 0,5 0 16,9 4-16,17 14 16,5-1-16,-10 1 15,41 26-15,13-5 16,-36-30-16,-8 4 31,8-5-31,-13 1 16,-21 0-16,-23 26 15</inkml:trace>
  <inkml:trace contextRef="#ctx0" brushRef="#br0" timeOffset="9706.912">20523 6615 0,'0'0'0,"0"0"15,13 0 1,18-5-16,0-4 15,97-44-15,-36 27 16,1-5-16,-45 18 16,41-40-1,-45 35-15,0 5 16,-5 0-16,-3 4 16,-10 5-16,-8-1 15,-14 1-15,-8-1 16,-1 14-16,-12 13 15,4-8-15,-1-1 16,-3 0-16,8 9 16,-4-4-16,8 8 15,1-4-15,-1 9 16,1 4-16,4 71 16,0-66-16,0 66 15,0-62-15,0 13 16,0-13-16,0 0 15,0 14-15,0-14 32,0-13-32,4-1 15,18-16-15,1-19 16,-6 5-16,-4-13 16,1 0-16,-1-9 15,9 4-15,0-4 16,0 4-16,0 1 15,5 4-15,3-5 16,1 0 0,0 5-16,0 4 15,-5-4-15,-4 4 16,-4 5-16,-5 4 16,-8-5-16,4 5 15,-36-4-15,-8 8 16,0-4-16</inkml:trace>
  <inkml:trace contextRef="#ctx0" brushRef="#br0" timeOffset="10000.725">20906 7042 0,'-8'0'0,"8"0"15,0 0-15,0 5 16,0 12-16,0 1 16,0 8-1,-18 49-15,-17 5 16,4-1-16,-13 9 16,0-4-16,-9 0 15,-5-13-15,28-41 16,8-8-16,-5-13 15,1-4-15,12-1 16,-30 0 0</inkml:trace>
  <inkml:trace contextRef="#ctx0" brushRef="#br0" timeOffset="10339.768">20880 7311 0,'0'0'0,"0"0"16,0 0-1,0 0-15,18 9 16,43 13-16,-25-13 16,52 13-16,9-4 15,13 4-15,0 4 16,1 5-16,-1-13 16,5-1-16,-1-12 15,-4 4-15,-52-1 16,3-8-16,-3 0 15,-14 0-15,0 0 16,-9 0-16,-8 0 16,-5 0-16,-5 0 15,-8 0-15,0 0 16,-5 0-16,-8-4 16,0 4-1,-10-13 1,-3-5-16,-1 0 15,-26-26-15</inkml:trace>
  <inkml:trace contextRef="#ctx0" brushRef="#br0" timeOffset="10486.8579">22485 7131 0,'0'0'16,"0"0"-16,0 0 15,0 0 1,0 0-16,0 0 15,13 0-15,5 0 0,-14 0 16,1 0-16</inkml:trace>
  <inkml:trace contextRef="#ctx0" brushRef="#br0" timeOffset="25109.021">5146 11752 0,'-9'-4'16,"-8"-5"-16,-10 4 16,1-4-1,-14-4-15,0 4 16,-52-8-16,43 4 16,1 4-16,-5 4 15,-66-8-15,66 13 16,-9-4-16,-57 4 15,57-5 1,-52 5-16,52 0 0,-62 0 0,63 0 16,-58 0-16,61 0 15,-52-4-15,53 4 16,-5-5 0,-61 1-16,65 4 31,-3 0-31,-59 0 15,63-9-15,-49-4 16,53 9-16,5-5 16,4 0-16,-9 5 15,9-1-15,4 5 16,-4 0-16,4-4 16,5 4-16,0 0 15,8 0-15,1 0 16,26 0-16,0 0 15,0 0-15,-18 0 16,1 4-16,12 5 16,1 0-16,4 4 15,0 5-15,9-1 16,8 5-16,10 0 16,30 22-16,18 1 31,-40-23-31,49 22 15,-44-31-15,52 18 16,-52-14-16,57 1 16,0 0-16,-40-14 15,49 14-15,-4-5 16,12-4-16,5-5 16,-57-4-16,53 0 15,-54 0-15,67 0 16,-4 0-16,-62 0 15,61-4-15,-66-1 16,5 5-16,53 0 16,-58 0-16,-8 0 15,-1 0-15,1 0 16,-5-4-16,-5 4 16,-8 0-16,0 0 15,-9 0-15,-4 4 16,-18-4-16,0 0 31,0 0-31</inkml:trace>
  <inkml:trace contextRef="#ctx0" brushRef="#br0" timeOffset="44291.0669">18358 15734 0,'-14'0'0,"-8"4"16,-8 10-1,-50 12-15,-8 0 16,44-17-16,-58 18 15,-70 8-15,120-26 16,-63 8-16,66-8 0,-70 5 16,9-1-16,48-13 15,-61 0 1,-1 0-16,63 0 16,-67 0-1,-62-18-15,137 9 16,-70-8-16,-40-36 15,70 13-15,-4-8 16,-31-27-16,53 26 16,-4 1-16,13-14 15,4 0-15,-4-8 16,4-5-16,9-14 16,18 6-16,13 38 15,0-47-15,17 39 16,1-4-16,8-54 15,5 1-15,13 9 32,18 8-32,13 9 15,9 9-15,4 5 16,48-27-16,-30 44 16,0-4-16,61-14 15,-52 27-15,48-18 16,-48 31-16,21 14 15,-8-10-15,13 14 0,53-18 16,-66 18-16,9 8 31,4 1-31,4 8 16,-4 10-16,53 21 16,-66-9-16,35 27 15,-44-9-15,18 31 16,4 14-16,-44-32 15,-18 18-15,62 31 16,-97-62-16,53 88 0,-13 5 16,-49-93-16,5 57 15,-18-48 1,4 53-16,-8-57 16,-9 52-16,4-66 15,0 9-15,0-4 16,0-5-16,-4 5 15,0-9-15,4 9 16,-44 21-16,31-25 16,5-10-16,3-8 31,-3-1-31,8-3 0</inkml:trace>
  <inkml:trace contextRef="#ctx0" brushRef="#br0" timeOffset="45620.2979">18120 17141 0,'0'0'0,"4"-9"16,18 0-16,9-9 15,75-43-15,-36 16 16,63-25 0,-94 48-16,98-49 15,8 5-15,-52 26 16,39-30-16,-57 17 15,-31 40-15,93-53 16,-97 44-16,4 0 16,0 8-16,-9 1 15,5 0-15,-9 4 16,-5 0-16,1 0 16,-10 1-16,-12-1 15,4 9-15,-14-13 16,-8-10-16,0 1 15,4 9-15,-31-31 16</inkml:trace>
  <inkml:trace contextRef="#ctx0" brushRef="#br0" timeOffset="45985.13">18865 15787 0,'0'0'0,"0"0"16,0 4-1,0 14-15,0 17 16,0 0-16,22 129 16,4 21-16,1 0 15,12 0-15,-3-4 16,12 75-16,-8-80 15,17 67-15,-21-67 16,8 18-16,0-13 16,-5-14-16,-3-61 15,-19-57-15,19 43 16,-19-52-16,-4 4 16,1-13-16,-5-4 15,-1-14-15,-8-13 16,-4-22-1,-14-53-15,-4-9 16,13 44-16,-26-61 16</inkml:trace>
  <inkml:trace contextRef="#ctx0" brushRef="#br0" timeOffset="46243.7269">19178 16810 0,'-9'0'0,"0"0"16,-8 0-16,-5 9 16,-53 70-16,-14 27 0,-25 84 15,43-32 1,-66 142-16,85-35 16,16-151-16,19-65 15,3-5-15,-3-4 16,4-14-16,-1 1 15,1-19-15,-13-3 16</inkml:trace>
  <inkml:trace contextRef="#ctx0" brushRef="#br0" timeOffset="46578.2199">19270 16686 0,'5'9'0,"4"18"31,8-14-31,54 84 16,-18-31-16,48 35 15,-70-70-15,71 66 16,-67-70-16,-4-1 15,39 27-15,1-9 16,-45-17-16,5-5 16,-4-9-16,-5 0 15,-5 0-15,1-8 16,0-14 0,-23-22-16,5 5 15,-4-1-15,-14-39 16</inkml:trace>
  <inkml:trace contextRef="#ctx0" brushRef="#br0" timeOffset="46953.009">19641 15558 0,'0'0'15,"0"0"-15,0 0 16,0 0-16,0 0 15,4 8-15,10 14 16,-1 0-16,49 75 16,-14-17-16,9-1 15,18 40-15,0 22 16,-26-61-16,-27-36 16,22 31-1,-22-40-15,0 5 16,0-5-16,-9-4 15,1-5-15,-1 1 16,-4-5-16,-5-4 16,-4-5-16,4-9 15,-4-4-15,-4-9 16,-9-17-16,-18-45 16,4-8-16,14 39 15,0 14 1,-9-45-16</inkml:trace>
  <inkml:trace contextRef="#ctx0" brushRef="#br0" timeOffset="47334.973">19985 15884 0,'0'0'0,"0"-5"16,-5-3-16,-3-1 15,3-9-15,-4-4 16,14-4 0,-10-14-16,32-39 15,30-40-15,-4 39 16,40-26-16,8 9 15,-35 31-15,45-18 0,-37 27 32,10 9-32,-4 3 15,-1 6-15,-35 21 16,-4 9-16,4 5 16,-4 8-16,-10 1 15,19 48-15,-36-18 16,-8 5-16,-10 123 15,-43 4-15,8-74 16,5-9-16,-5 8 16,-4 5-16,9-13 15,-9 4 1,22-52-16,-18 43 16,18-39-16,-5-18 15,5-5-15,-13-3 16,-36-1-16</inkml:trace>
  <inkml:trace contextRef="#ctx0" brushRef="#br0" timeOffset="47602.898">20051 16148 0,'-9'0'0,"9"0"15,0 0 1,0 0-16,5-13 15,8-4-15,57-63 16,19-21-16,-23 35 16,0-1-16,0 1 15,57-31-15,-96 66 16,8 5-16,1 4 16,-6 4-1,-12 9-15,-9 1 16,-5 3-16,1 1 15,-1-1-15</inkml:trace>
  <inkml:trace contextRef="#ctx0" brushRef="#br0" timeOffset="47833.99">20346 16285 0,'0'-4'15,"0"-5"-15,5 4 16,8-8-16,5-9 31,61-57-31,-17 17 16,8-4-16,1 0 15,0 4-15,-41 36 16,-3-1-16,-1 1 16,-8 8-16,-5 5 15,-4 0-15,-5 8 16,1-4-16</inkml:trace>
  <inkml:trace contextRef="#ctx0" brushRef="#br0" timeOffset="48192.11">19980 17330 0,'0'0'0,"0"0"16,0 0-16,5-4 15,4-1-15,13-8 16,0-9-16,181-159 16,-137 106-16,57-44 15,-8 9-15,-18 0 32,13 4-32,-4 5 15,4 4-15,0-18 16,-48 53-16,26-53 15,-57 89-15,0 0 16,-4-14-16,-5 18 16,-5-9-16,-3 0 15,-1-9-15,-35-35 16,13 40-16,-53-84 16,-13 62-16,-13 4 15</inkml:trace>
  <inkml:trace contextRef="#ctx0" brushRef="#br0" timeOffset="48552.6259">20435 15214 0,'0'0'0,"0"0"16,4 4-1,5 18-15,4 4 0,18 45 0,22 66 31,13 8-31,5 14 16,-10 0-16,28 66 16,-6 8-16,-34-56 15,30 56-15,-8 10 16,4 4-16,-5 13 16,-12-84-16,-1 76 15,-22-85-15,-8-56 16,17 56-16,4-8 15,-21-44-15,-1-14 16,-13-57-16,1 0 16,-1-8-16,-9-6 15,1-8-15,-5-13 16,-5-13 0,1-1-16,-14-34 15</inkml:trace>
  <inkml:trace contextRef="#ctx0" brushRef="#br0" timeOffset="48856.309">21034 16911 0,'-8'9'0,"-32"40"31,-31 61-31,-4 18 16,-8 8-16,-36 45 16,-5 18-16,-30 70 15,39-44-15,22 92 16,58-163-16,0-43 15,13-41-15,9-48 16,-23 66-16</inkml:trace>
  <inkml:trace contextRef="#ctx0" brushRef="#br0" timeOffset="49345.7639">21109 16828 0,'5'0'0,"21"0"15,14 0-15,136 0 16,234 0-1,-163 0-15,-26 0 16,74 0-16,-118 26 16,65 31-16,-127-39 15,97-9-15,21 83 16,-52-48-16,9 1 16,87 16-1,-16 32-15,-217-71 16,-13-9-16,35 18 15</inkml:trace>
  <inkml:trace contextRef="#ctx0" brushRef="#br0" timeOffset="33507.1279">17582 15738 0,'0'0'0,"0"0"16,8-4-16,6-5 15</inkml:trace>
  <inkml:trace contextRef="#ctx0" brushRef="#br0" timeOffset="38023.886">16920 15619 0,'0'0'0,"0"0"16,0 0-16,9 0 15,9 0-15</inkml:trace>
  <inkml:trace contextRef="#ctx0" brushRef="#br0" timeOffset="120046.525">25660 12973 0,'0'0'16,"0"0"-16,0 0 15,-9 0-15,9 0 16,-17 0-16,-1 22 16,-88 27-16,62-31 15,0-5-15,-168 62 16,36-27-1,-5-4-15,-8 5 16,-94 17-16,19-9 16,-23 14-16,-97-1 15,-21 10-15,356-71 16,5-1-16,-26-3 31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7680" units="cm"/>
          <inkml:channel name="Y" type="integer" max="4320" units="cm"/>
          <inkml:channel name="T" type="integer" max="2.14748E9" units="dev"/>
        </inkml:traceFormat>
        <inkml:channelProperties>
          <inkml:channelProperty channel="X" name="resolution" value="150.82483" units="1/cm"/>
          <inkml:channelProperty channel="Y" name="resolution" value="150.83798" units="1/cm"/>
          <inkml:channelProperty channel="T" name="resolution" value="1" units="1/dev"/>
        </inkml:channelProperties>
      </inkml:inkSource>
      <inkml:timestamp xml:id="ts0" timeString="2021-04-28T01:34:42.423"/>
    </inkml:context>
    <inkml:brush xml:id="br0">
      <inkml:brushProperty name="width" value="0.05292" units="cm"/>
      <inkml:brushProperty name="height" value="0.05292" units="cm"/>
      <inkml:brushProperty name="color" value="#C00000"/>
    </inkml:brush>
  </inkml:definitions>
  <inkml:trace contextRef="#ctx0" brushRef="#br0">25792 5001 0,'0'0'0,"0"0"0,0 0 15,0 0 1,0 0-16,0 0 16,0 0-16,0 13 15,0-4-15,-8 13 16,8 13-16,0 5 15,0 8 1,-5 62-16,5-52 16,0 61-16,9-5 15,-9-61-15,0 9 16,0-9-16,0-4 16,0-10-16,4 1 15,5-9-15,5-5 16,-6-4-16,6-8 15,3-6-15,-4-21 16,23-40-16,25-57 16,1-18-16,-22 27 15,35-45-15,-18-4 16,-17 40-16,17-36 16,-4 1-16,13-9 15,-4 17-15,-5 0 31,-26 36-31,-18 57 16,-4 8-16,4-39 0</inkml:trace>
  <inkml:trace contextRef="#ctx0" brushRef="#br0" timeOffset="-129022.786">14023 6566 0,'0'0'0,"0"-9"16,9 5-16,4-5 15,13 5-15,1-10 16,17 1-16,-4 4 16,-5 1-16,13-1 15,-8 4-15,0 1 16,-9 4 0,-5 0-16,-13-5 15,18 5 1</inkml:trace>
  <inkml:trace contextRef="#ctx0" brushRef="#br0" timeOffset="-128756.9129">13939 6910 0,'0'0'0,"0"0"16,0 0-16,5-4 15,3-1 1,14-4-16,45-8 15,12-10-15,9-4 16,-44 23-16,53-23 16,-48 13-16,-5 5 15,-4 4-15,-5-4 16,-4 0-16,-5 4 16,-4 0-16,-9 0 15,-8 5-15,-10-1 16,1 5-16,-18 0 15</inkml:trace>
  <inkml:trace contextRef="#ctx0" brushRef="#br0" timeOffset="-128296.209">14186 6645 0,'0'0'0,"0"0"31,0 0-31,0 9 16,0 9-16,0 4 15,-4 13-15,8 5 16,0 4-16,14 57 16,0-8-16,-9-40 15,-1-5 1,1 1-16,-4-1 16,-1-8-16,-4 0 15,4 0-15,-8-14 16,0 5-16,-1-9 15,-8-4-15,0-1 16,4-8-16,-9-5 16,-4 1-16,0-10 15,9-3-15,-9-10 16,9-4-16,8-5 16,5-12-16,5 3 15,26-43-15,8 0 16,-17 43-16,5 1 15,-1-4-15,5 8 16,-9 0-16,0 0 16,-4 9-16,-5-5 15,0 5-15,-4-4 16,0-1-16,-9 5 31,4-31-31</inkml:trace>
  <inkml:trace contextRef="#ctx0" brushRef="#br0" timeOffset="-128006.17">14376 6668 0,'0'0'0,"0"0"16,0 0-16,0 0 15,9 8-15,-5 1 16,14 13-16,17 36 16,-18-19-16,23 36 15,31 53-15,-32-49 16,-21-30-16,26 30 15,-4 1-15,0-1 16,-18-44 0,0 5-16,-5-9 15,1 0-15,4-9 16,-4-18-16,-1-8 16,-4-27-16,14-101 15,-49-32-15,17 120 16,-3 5-16,-10-36 15</inkml:trace>
  <inkml:trace contextRef="#ctx0" brushRef="#br0" timeOffset="-127859.085">14711 6610 0,'0'0'0,"0"0"16,0 0-16,0 0 15,0 0-15,4 0 31,9 0-31,5 0 16,-5 0-16,-13 0 16,36 0-16</inkml:trace>
  <inkml:trace contextRef="#ctx0" brushRef="#br0" timeOffset="-127639.519">14936 6936 0,'0'0'16,"0"5"-16,0-1 15,-14 5-15,1 0 16,-9 13 0,-31 18-16,5 21 15,-5-3-15,26-23 16,-25 36-16,29-45 16,6-4-16,4-9 15,4 1-15,-13-1 16</inkml:trace>
  <inkml:trace contextRef="#ctx0" brushRef="#br0" timeOffset="-127429.804">15496 6575 0,'0'0'0,"0"0"16,-5 0-16,5 0 15,-8 0-15,-6 13 16,-12 5-16,-36 26 16,0 4-16,1 5 15,30-31-15,9 0 16,-5-8-16,-17 16 16</inkml:trace>
  <inkml:trace contextRef="#ctx0" brushRef="#br0" timeOffset="-127219.21">15227 6892 0,'0'0'0,"0"0"16,0 0-16,0 9 15,0 4-15,0 5 16,4 4-16,1 13 16,-1 5-16,9 57 15,-4-48-15,4 52 16,-8-48-16,-5-5 15,4-3-15,1-1 32,-5-18-32,0 1 15,0-10-15,0 10 16</inkml:trace>
  <inkml:trace contextRef="#ctx0" brushRef="#br0" timeOffset="-126859.535">15341 7056 0,'0'0'0,"0"0"0,0 0 16,0 0-16,5-5 15,12-4 1,-3 1-16,12-1 16,-4-5-16,5 10 15,4-5-15,8 5 16,-3-1-16,-1 5 15,-9 5-15,1 8 16,-5 0-16,-5 9 16,-3 5-16,3 8 15,-4 9-15,1 53 16,-10-48-16,1-1 16,-5 5-16,0-4 15,0-10-15,-9 1 16,4-18-16,-4 0 15,-4-4-15,-13-1 32</inkml:trace>
  <inkml:trace contextRef="#ctx0" brushRef="#br0" timeOffset="-126693.131">15408 7369 0,'0'0'16,"0"-5"-16,4 1 15,5-1-15,13-3 16,0-1-16,9-4 16,35-23-16,-35 19 15,-9 3-15,-5-3 16,23-19-16</inkml:trace>
  <inkml:trace contextRef="#ctx0" brushRef="#br0" timeOffset="-126510.521">15368 7682 0,'0'0'0,"0"0"15,0 0-15,13 0 16,9-9-16,9 5 16,88-63-16,5 1 15,-54 9-15,-4-9 16,-35 35-16,-4 0 15,26-44-15</inkml:trace>
  <inkml:trace contextRef="#ctx0" brushRef="#br0" timeOffset="-126051.808">16113 6548 0,'0'0'0,"0"0"15,0 0 1,0 0-16,-4 0 15,-10 9-15,6 0 16,-10 9-16,9 4 16,-8-5-16,3 14 15,-3-4-15,8-1 16,4 5-16,-3-13 16,3 4-16,10-5 15,8-3-15,0-10 16,9-4-16,9-4 15,-5-1-15,5 1 16,-4-5-16,4 5 16,-9-1-16,0 10 15,0 8-15,-9 4 16,-9 14-16,1 9 16,-1 57-16,-4 13 15,-4-52-15,-1 69 16,1-7-16,0-63 15,-1-9-15,5-4 16,0 5-16,-9-9 16,1-5-1,-6-9-15,-8-12 16,0-23-16,-4 0 16,8-4-16,-30-23 15</inkml:trace>
  <inkml:trace contextRef="#ctx0" brushRef="#br0" timeOffset="-125870.392">15875 7272 0,'0'0'0,"0"0"15,0 0 1,0 0-16,0 0 16,13 4-16,0 5 15,18 0-15,-4 4 16,17-4-16,48-14 15,-47-4-15,-1 1 16,53-19-16</inkml:trace>
  <inkml:trace contextRef="#ctx0" brushRef="#br0" timeOffset="-125466.7159">16911 6346 0,'0'0'0,"0"0"15,0 0-15,-4 0 16,-5 0-16,-13 8 16,-4 6-16,-49 21 15,-36 31-15,72-48 32,3 4-32,1-5 0,9-3 0,-1-10 15,10 0-15,3 1 31,14-1-31,0 1 16,9-1-16,-4 5 16,8 0-16,0 4 15,0 5-15,0 12 16,1 1-16,12 58 16,-17-37-16,-5 59 15,-4-5 1,0-49-16,0 62 15,-8-4-15,8-63 16,-5-3-16,-4-5 16,-4-26-16,0-5 15,0-9-15,-27-12 16</inkml:trace>
  <inkml:trace contextRef="#ctx0" brushRef="#br0" timeOffset="-124612.388">16598 6751 0,'0'0'0,"0"0"16,0 0 0,0-4-1,9-5-15,13-4 16,0-5-16,5 1 16,3 3-16,1 1 15,0 4-15,-4 5 16,-10 8-16,-8 5 15,-9 4-15,-9 5 16,-8 4-16,-5 4 16,0-3-16,-1 3 15,1-4-15,0 0 16,5-4-16,12-1 16,1-12-16,8-1 15,14 1-15,13-5 16,0-5-1,13 1-15,-4-1 16,-5 1-16,0-5 16,-13 9-16,-13-4 15,-9 17-15,-53 53 16,40-53 0,0 1-16,-1-1 15,-3 0-15,8-4 16,0-5-16,5 1 15,8-5-15,14 4 16,-1-4-16,23-4 16,-9 4-16,-5-5 15,10 5-15,-10 0 16,-4-4-16,-4 4 16,-9 0-16,-1 13 15,-43 31-15,17-13 16,-52 70-16,43-79 15,1 9-15,13-4 16,-5-10-16,5 1 31,9-5-31,4-8 16,17-10-16,1 1 0,48-18 16,-35 9-1,57-1-15,-57 6 16,-5 3-16,5 1 15,-4-1-15,-1 10 16,-13 4-16,1 4 16,-10 4-16,-4 5 15,-4 14-15,-23 34 16,-17 1-16,22-36 16,-31 36-16,35-54 15,-12 10-15,3-14 16,1-9-16,4-4 15,4-4-15,0 0 32</inkml:trace>
  <inkml:trace contextRef="#ctx0" brushRef="#br0" timeOffset="-124316.871">17480 6548 0,'0'0'0,"0"0"15,0 14-15,0 12 16,0 5-16,-4 62 16,-1 17-16,14 9 15,18 66-15,-10-70 16,23 52-16,-14-61 15,-4-13-15,-13-40 16,-4-18-16,-1 0 16,-8-17-16,-14-23 15,-48-122-15,35 38 16,18 41-16,-23-62 16</inkml:trace>
  <inkml:trace contextRef="#ctx0" brushRef="#br0" timeOffset="-124031.613">17326 6416 0,'0'0'0,"0"-4"15,0-5-15,0 0 0,13-9 16,18-4-16,31-8 16,-23 12-16,5 9 15,-4 5-15,0 8 16,39 23-16,-44-5 15,-8 0-15,-9 4 16,-5 5 0,-9 4-1,-4-4-15,-9 9 16,-4-9-16,-5 4 16,-8-17-16,-5-1 15,5-4-15,-49 14 16</inkml:trace>
  <inkml:trace contextRef="#ctx0" brushRef="#br0" timeOffset="-123875.835">17515 6610 0,'5'0'0,"-1"5"0,-4-5 16,0 0-16,0 0 15,5 4-15,8 0 16,5 1-16,4-1 16,-9-4-16,-13 0 15,13 5-15,-13-5 16,0 0-16,0 0 31,22 13-31</inkml:trace>
  <inkml:trace contextRef="#ctx0" brushRef="#br0" timeOffset="-123723.264">17582 6809 0,'0'0'16,"0"0"-16,0 0 16,4 0-16,9-5 15,9-8-15,14 4 16,30-22-16,-31 18 15,36-31-15,-45 18 16,5-5-16,0 0 16,22-44-16</inkml:trace>
  <inkml:trace contextRef="#ctx0" brushRef="#br0" timeOffset="-123541.861">18014 6249 0,'0'0'0,"0"0"31,0 0-31,0 0 15,0 4-15,0 5 16,0 8-16,4 1 16,-4 9-16,0 8 15,0 0-15,0 0 16,0 1-16,0-36 16,0 0-16,0 48 15</inkml:trace>
  <inkml:trace contextRef="#ctx0" brushRef="#br0" timeOffset="-123164.844">18053 6125 0,'0'5'16,"0"-5"-16,14 4 15,-6-4 1,15 0-16,-23 0 16,30 0-16,-3 0 15,-1 0-15,-4 0 16,9 0-16,0 0 15,-4 0-15,-5 9 16,-5 0-16,1 4 16,4 18-16,-9-9 15,14 57-15,-19-30 16,14 48-16,-4 4 16,0 9-16,-5-8 31,13 4-31,-21-1 15,-1-47-15,-4-1 16,9 66-16,0-70 16,-14-4-16,5-9 15,-8-1-15,-6-17 16,-3-4-16,-10-18 16,-101-88-16,62-40 15,18-31-15,21 53 16</inkml:trace>
  <inkml:trace contextRef="#ctx0" brushRef="#br0" timeOffset="-122971.097">18023 6381 0,'0'0'16,"0"0"-16,0 0 16,8 0-16,19-13 31,43-9-31,14-9 15,0-5-15,-44 23 16,-14-4-16,-8-1 16,-5 5-16,5-9 15</inkml:trace>
  <inkml:trace contextRef="#ctx0" brushRef="#br0" timeOffset="-122412.674">18120 6451 0,'0'0'0,"0"0"15,0 0-15,0 0 16,13-4-16,4-5 16,54-8-16,-53 8 0,-5 4 15,-13 5-15,9-4 16,-9 4-16,-9-4 16,-26 4-16,-155 189 31,159-158-31,13 9 15,-8-1-15,8-3 16,10-5-16,-1-1 16,-5-3-1,10 13-15,8-5 16,1 9-16,13 44 16,-5-53-16,-4-8 15,48 26-15,-31-31 16,-4-13-16,14-9 15,-5-14-15,26-30 0,-48 13 16,0 1-16,-9-10 16,0 5-16,-9-5 15,-31-26-15,18 44 16,0 0-16,-9 4 16,-4 18-16,-5 4 31,9 5-31,5 9 15,4 8-15,4-4 16,5 9-16,0-4 16,39 34-1,-13-34-15,18-14 16,13-8-16,89-23 16,-36 0-16,-53 5 15,35-40-15,-8-4 0</inkml:trace>
  <inkml:trace contextRef="#ctx0" brushRef="#br0" timeOffset="-99665.663">22154 7113 0,'-4'-5'0,"-5"1"0,9 4 15,0 0 1,-9-4-16,9 4 16,0 0-16,0 0 15,0 0-15,5-5 16,-5 5-16,0-9 16,0 5-16,0 4 15,0-13-15</inkml:trace>
  <inkml:trace contextRef="#ctx0" brushRef="#br0" timeOffset="-99192.22">22684 7157 0,'0'0'0,"0"0"15,0 0-15,0 0 16,0 0-16,0 0 15,0 0-15,0 0 16,0 0-16,0 0 16,0 0-16,0 0 15,0 0-15,0 0 16,0 0-16,0 0 16,0 0-16,0 0 15,0 0-15,0 0 16,0 0-16,0 0 15,0 0-15,0 0 16,0 0-16,0 0 16,0 0-16,0 0 15,0 0-15,0 0 16,0 0 0,0 0-16,4 0 15,-4 0-15,0 0 16,9 0-16,-9 0 15,0 0-15,0 0 16,0 0-16,0 0 16,13-9-16,0 0 15,5 1-15,22-28 16</inkml:trace>
  <inkml:trace contextRef="#ctx0" brushRef="#br0" timeOffset="-98850.499">23544 7148 0,'0'0'0,"0"0"16,0 0-16,0 0 15,0 0-15,0 0 16,0 0-16,0 0 16,0 0-16,0 0 15,0 0-15,0 0 16,0 0-16,0 0 16,0 0-16,0 0 15,0 0-15,0 0 16,4 0-16,14 0 15,-5-4-15,-13 4 16,0 0-16,31-5 16</inkml:trace>
  <inkml:trace contextRef="#ctx0" brushRef="#br0" timeOffset="-97597.9069">24990 7139 0,'0'0'0,"0"0"16,0 0-16,0 0 15,0 0-15,0 0 16,0 0 0,0 0-16,0 0 15,0 0-15,0 0 16,0 0-16,0 0 15,0 0-15,0 0 16,0 0-16,0 0 16,0 0-16,0 0 15,0 0-15,4 0 16,-4 0-16,0 0 16,0 0-16,9 0 15,4-4-15,5 0 16,-5-1-16,5-4 15,4 0-15,4-8 16,1-1-16,4 1 16,30-32-16</inkml:trace>
  <inkml:trace contextRef="#ctx0" brushRef="#br0" timeOffset="-97246.9059">26114 6994 0,'0'0'0,"0"0"0,0 0 16,0 0 0,0 0-16,0 0 15,0 0-15,0 0 16,0 0-16,0 0 16,0 0-16,0 0 15,9 0-15,0 0 31,4-5-31,5-3 16,-18 8-16,26-9 16</inkml:trace>
  <inkml:trace contextRef="#ctx0" brushRef="#br0" timeOffset="-92718.425">27808 6615 0,'0'0'15,"0"4"-15,0-4 16,0 0-16,0 0 16,0 0-16,0 0 15,0 0-15,0 0 16,0 0-16,0 0 15,0 0-15,0 0 16,9 0-16,-1 0 16,-8 0-1,18 0-15</inkml:trace>
  <inkml:trace contextRef="#ctx0" brushRef="#br0" timeOffset="-90980.105">29691 6645 0,'-5'5'15,"5"-5"-15,0 0 16,0 0-16,0 0 16,0 0-1,0 0-15,-9 4 16,1-4-16,-28 5 15,-158 43-15,159-35 16,0-4-16,-36 4 16</inkml:trace>
  <inkml:trace contextRef="#ctx0" brushRef="#br0" timeOffset="-74330.4419">9781 6332 0,'0'0'0,"0"0"15,0 0 1,0 0-16,0 0 15,0 0-15,4-4 16,5 4-16,17 0 16,1-4-16,8 4 15,0 0-15,1-5 16,-1 5-16,5 0 16,-9 0-16,-1 0 15,-3 0-15,-5 0 16,-9 0-16,0 0 15,-13 0-15,5 0 16,-5 0-16,-5-9 16,5 9-16,0 0 15,-13-9-15</inkml:trace>
  <inkml:trace contextRef="#ctx0" brushRef="#br0" timeOffset="-74123.9659">10605 6350 0,'0'0'16,"0"0"-16,-4 0 16,4 0-16,0 0 15,0 0-15,0 0 16,-9 0-16,0 9 15,1 0-15,8-9 16,0 0-16,-23 13 16</inkml:trace>
  <inkml:trace contextRef="#ctx0" brushRef="#br0" timeOffset="-73714.886">10050 7038 0,'0'0'0,"0"0"15,0 0-15,0 0 16,0 0 15,0 0-31,0 0 16,0 0-16,0 0 15,0 0-15,9 0 16,4 0-16,-13 0 16,0 0-16,35 0 15,-4 0-15,0 0 16,-5 0-16,1 0 15,-5-4-15,-9 4 16,-13 0-16,0 0 16,0 0-16,9 0 15,-14-5-15,-12 1 16</inkml:trace>
  <inkml:trace contextRef="#ctx0" brushRef="#br0" timeOffset="-73351.805">9812 7254 0,'0'0'0,"0"0"15,0 0-15,0 0 0,0 0 16,0 0-16,0 0 16,8 0-16,6 4 15,3-4-15,-3 0 16,16 5-16,-3-1 15,8-4-15,5 0 32,4 0-32,4 0 15,-3 0-15,-1 0 16,-5 0-16,1 0 16,0 0-16,-9 0 15,-1 0-15,-8 0 16,5 0-16,4 0 15,-9 0-15,4 0 16,-26 0-16,0 0 16,31 0-16</inkml:trace>
  <inkml:trace contextRef="#ctx0" brushRef="#br0" timeOffset="-73193.699">10799 7413 0,'0'0'15,"-4"-5"-15,4 5 16,0 0-16,0-4 16</inkml:trace>
  <inkml:trace contextRef="#ctx0" brushRef="#br0" timeOffset="-66571.108">10314 8401 0,'0'0'0,"0"0"16,0 0-16,0 0 16,0 0-16,0 0 15,14 0-15,-1 0 16,-13 0-16,31 0 0,35-23 16,-40 19-16,1-5 15,-5 0-15,4 9 16,-4-4-16,-4 8 15,-14 1-15,5-1 32,-4 9-32,-10 1 15,-4-10-15,1-4 16,-1 0-16,-22 5 16</inkml:trace>
  <inkml:trace contextRef="#ctx0" brushRef="#br0" timeOffset="-66306.575">10301 8709 0,'0'0'0,"0"0"15,0 0-15,0 0 16,0 0-16,9 0 16,4 5-16,9-1 15,0-4-15,9-9 16,9 0-1,-9 5-15,48-31 16,-48 26-16,0 0 16,0 5-16,-9-1 15,0 1-15,-9 4 16,-9 0-16,-4 4 16,-13 1-16,-22 8 15</inkml:trace>
  <inkml:trace contextRef="#ctx0" brushRef="#br0" timeOffset="-65981.064">10142 9058 0,'0'0'16,"0"0"-16,0 0 15,0 0-15,5 0 16,8 0-16,5-5 15,-1 1-15,19-5 16,3 0-16,1 5 16,44-18-16,-31 13 31,-14 4-31,10-3 16,-5-1-16,-9 4 15,-4 5-15,-4-4 16,-5 4-16,-5 0 15,-17-4-15,0 4 16,0 0-16,0 0 16,9 0-16</inkml:trace>
  <inkml:trace contextRef="#ctx0" brushRef="#br0" timeOffset="-64844.817">9962 10160 0,'0'0'0,"0"0"16,0 4-16,0 5 15,0 4 1,0 5-16,0 13 15,0-5-15,0 14 16,0 4-16,0 0 16,0 9-16,8 40 15,-8-49-15,0-4 16,-4-1-16,4-3 16,0-6-16,0 1 15,0-9-15,0-8 16,0-6-16,-9-3 31,9-10-31,5-3 16,-5-1-16,0 0 15,0-9-15</inkml:trace>
  <inkml:trace contextRef="#ctx0" brushRef="#br0" timeOffset="-64328.31">9984 10103 0,'0'0'0,"0"0"16,0 0-16,0 0 16,8-5-16,10 1 15,4-1-15,5-3 16,12-1-16,45-9 15,22 1-15,-5-6 16,-8-7-16,-49 16 16,5 10-16,-14 0 15,-4-1-15,0 5 16,-9-4 0,-5 8-16,5 1 15,-4-1-15,-5 5 16,0 4-16,-8 5 15,4 8-15,-5 1 16,-4 17-16,0 0 16,0 57-1,-18 1-15,14-54 16,-18 49-16,13-62 16,0 10-16,0-15 15,5 6-15,4-10 16,-4 5-16,4-13 15,-5-5-15,5 4 16,-22-8-16,5 0 16,-1-4-16,9-1 15,-31-4 1</inkml:trace>
  <inkml:trace contextRef="#ctx0" brushRef="#br0" timeOffset="-64056.855">10248 10032 0,'0'0'0,"0"0"16,0 0-1,-4 0-15,-5 18 16,9-1-16,-9 14 15,-4 49-15,4-36 16,9 4-16,-4 5 16,4 4-16,-5-8 15,10 0-15,8-14 16,-4 0-16,4-17 16,5-5-16,30-4 15</inkml:trace>
  <inkml:trace contextRef="#ctx0" brushRef="#br0" timeOffset="-63734.965">10579 10186 0,'0'0'0,"0"0"0,0 0 16,0 0-16,0 0 15,-4 9 1,-1 9-16,-4-5 15,0 14-15,-4-1 16,4 9-16,5 5 16,8 0-16,-4-1 15,5-12-15,4 8 16,8-8-16,1 3 16,4-7-16,9-6 31,0-4-31,4-4 15,-9-4-15,1-1 16,-9-4-16,-10 4 16,1-4-16</inkml:trace>
  <inkml:trace contextRef="#ctx0" brushRef="#br0" timeOffset="-63431.209">10156 10985 0,'0'0'0,"0"0"15,0 0 1,0 0-16,13 0 16,4-5-16,6 1 15,7-1-15,6-3 16,47-10-16,6-9 15,-54 14-15,9 0 16,-4 4-16,-9 0 16,-5 5-16,-4 0 15,-4 4-15,-1-5 0,-8 5 16,-4 0 0,-10 5-16,-17 3 15</inkml:trace>
  <inkml:trace contextRef="#ctx0" brushRef="#br0" timeOffset="-62589.545">10050 11875 0,'0'0'16,"0"0"-16,4-4 16,14 0-16,13-10 15,39-8-15,-39 13 32,13 1-32,36-32 15,-45 31-15,5-4 16,-5-9-16,-4 4 15,0 9-15,-14-4 16,1 0-16,-9 4 16,-5 5-16,0-1 15,1 1-15</inkml:trace>
  <inkml:trace contextRef="#ctx0" brushRef="#br0" timeOffset="-61893.838">10182 11990 0,'0'0'0,"0"0"16,0 0-16,0 4 16,0-4-16,0 9 15,0 9-15,4 0 16,1 8-16,8 9 16,-4 9-16,22 40 15,-22-35-15,-1-18 31,6 13-31,-6-14 16,1 6-16,-4-10 16,4 1-16,-5-5 15,-4-13-15,0-1 16,0-3-16,0-5 16,0 0-16,-4 0 15,-1-9-15,-13-4 16,1-9-16,-1 4 0,9 0 15,9 18-15,-57-48 32,35 26-32,0 17 15,0-8-15,9 9 16,-1-1-16,1-3 16,4 3-16,5 5 15,0 0-15,4 0 16,0-4-16,8-5 15,14-4-15,5-1 16,74-60-16,-70 47 16,84-52-16,-80 65 15,9-3-15,-13-1 16,-4 5-16,-1 4 16,9 5-16,-8-1 15,4 10-15,-9-1 16,-5 1-16,1 12 15,-5-4-15,0 9 16,-4-8 0,0 8-16,4 0 15,-4-5-15,-5 5 16,5 1-16,-9-10 16,0-4-16,-17-5 15,3 0-15,1 1 16,13-5-16</inkml:trace>
  <inkml:trace contextRef="#ctx0" brushRef="#br0" timeOffset="-61503.807">10050 12682 0,'0'0'0,"0"0"15,0 0-15,0 0 16,0 0-16,0 0 16,22-8-1,4 3-15,10-4 16,52-8-16,4-5 16,45-36-16,-49 5 15,0 14-15,-4-5 16,-4-5-16,-1 14 15,-39 17-15,4-4 16,-13 4-16,4 5 16,-9-4-16,1 3 15,-5 6-15,-9-1 16,0 0-16,-8 0 16,-1 5-16,-4 4 31,0 0-31,0 0 15,0 0-15,0 0 16,-13 0-16,-18 9 16</inkml:trace>
  <inkml:trace contextRef="#ctx0" brushRef="#br0" timeOffset="-58977.316">9917 13370 0,'0'-4'0,"0"-5"16,0 9-16,0 0 16,0 0-16,0 0 15,0 0-15,0 4 16,5 5-16,13 5 16,43 25-16,1 1 15,-27-27 1,1 0-16,-1 5 0,-13 0 15,-4-5 1,-10 0-16,1-9 16,0 14-16</inkml:trace>
  <inkml:trace contextRef="#ctx0" brushRef="#br0" timeOffset="-58733.51">9851 13979 0,'0'0'0,"0"0"0,0 0 32,0 0-32,0 0 15,-4-5-15,8 1 16,-4 0-16,14-5 16,12 0-16,36-31 15,8 5-15,10-14 16,-1 5-16,-39 22 15,-5 9 1,0 0-16,-8 0 16,-1 4-16,18-4 15</inkml:trace>
  <inkml:trace contextRef="#ctx0" brushRef="#br0" timeOffset="-58456.287">10045 14195 0,'0'0'0,"0"0"15,0 4-15,-13 10 0,-5 3 16,-52 67-16,21-22 16,-4 13-16,-4 0 31,35-40-31,-4 5 15,4-5-15,0-4 16,4-9-16,5 0 16,4-13-16,4-5 15,1-4-15,0-13 0</inkml:trace>
  <inkml:trace contextRef="#ctx0" brushRef="#br0" timeOffset="-58274.019">10425 14160 0,'0'0'0,"0"0"15,0 8-15,4 23 16,31 88-16,18 18 16,44 70-16,5 9 15,-58-123-15,-5-5 16,1 5-16</inkml:trace>
  <inkml:trace contextRef="#ctx0" brushRef="#br0" timeOffset="-43530.468">13225 8339 0,'0'0'0,"0"0"0,-5 4 16,-3 9-1,3 18-15,-4 0 16,-13 49-16,5 8 15,12-40-15,1 10 16,-1 47-16,10-47 16,17 100-16,-9-118 15,-4-13-15,4-10 16,-4-8 0,-5-27-16,-4 1 15,5-1-15,-5-4 16,0-31-16</inkml:trace>
  <inkml:trace contextRef="#ctx0" brushRef="#br0" timeOffset="-43160.502">13225 8326 0,'0'-9'15,"0"4"-15,0 5 16,0 0-16,0-13 16,22 0-16,13 0 15,40-14-15,18 5 16,-45 13-16,58-8 15,-62 17-15,0 0 16,0 0-16,-8 0 16,-10 4-16,-4 9 31,-4 5-31,-5 8 16,0-4-16,-4 23 15,-5 3-15,-4 5 16,5 57-16,-5-52 15,-5 52-15,5-66 16,0 4-16,-8 1 16,-6-9-16,-3 4 15,-1-13-15,-4-5 16,-9-22-16,5-4 16,-5 0-16,-27-13 15</inkml:trace>
  <inkml:trace contextRef="#ctx0" brushRef="#br0" timeOffset="-43001.944">13489 8339 0,'0'0'31,"0"0"-31,0 0 16,0 9-16,0 4 15,-4 9-15,4 9 16,-18 110-16,18-101 15,-13 8-15,13-17 16,-4 31-16</inkml:trace>
  <inkml:trace contextRef="#ctx0" brushRef="#br0" timeOffset="-42811.189">13489 8396 0,'0'0'15,"0"0"-15,0 9 16,0 0-16,0 4 16,0 9-1,0 0-15,0 13 16,-4 1-16,0 12 16,-14 49-16</inkml:trace>
  <inkml:trace contextRef="#ctx0" brushRef="#br0" timeOffset="-42605.518">13291 9106 0,'0'0'0,"0"0"15,0 0-15,0 0 16,9 0-16,0 4 31,17 1-31,0-5 16,19 0-16,43-9 15,13-13-15,36-40 16,-106 40-16,4 0 16,36-40-16</inkml:trace>
  <inkml:trace contextRef="#ctx0" brushRef="#br0" timeOffset="-42404.451">14389 8039 0,'0'0'15,"-4"0"1,-1 4-16,-4 1 16,5 4-16,-14-1 15,-43 32-15,8 9 16,-66 17-16,88-31 16,-88 58-16,92-63 15,-4-16-15,9-10 16,9 1-16,-27 3 15</inkml:trace>
  <inkml:trace contextRef="#ctx0" brushRef="#br0" timeOffset="-42174.861">14151 8273 0,'0'0'0,"0"0"16,0 0-16,0 8 16,0 10-16,0 0 15,0 4-15,0 13 16,0 5-16,0 8 15,0 1-15,0-1 16,4 1-16,1 4 16,-5-9-16,4-9 15,5-8-15,0-10 32,-5-8-32,14 0 15</inkml:trace>
  <inkml:trace contextRef="#ctx0" brushRef="#br0" timeOffset="-41960.6939">14367 8079 0,'4'17'0,"1"1"16,-1 0-16,-4-1 15,5 5-15,-5 0 16,0 9-16,4 4 16,-4 14-16,0 52 15,0-48-15,13 62 16,0 4-16,-8-66 15,-1 4-15,-4-8 16,5-10-16,-5-3 16,0-23-16,0-4 15,0 0-15,0-14 16</inkml:trace>
  <inkml:trace contextRef="#ctx0" brushRef="#br0" timeOffset="-41604.2049">14415 8268 0,'0'0'0,"0"0"16,0 0-16,0-4 31,0-5-31,18-4 16,4-9-16,35-22 16,23 4-16,-41 27 15,1-1-15,-9 10 16,0 13-16,-9 4 15,53 84-15,-62-75 16,14 62-16,-23-49 16,-4 14-16,4-1 15,10 58-15,-14-71 16,4 23-16,-13-41 16,-4 80-1,-5-57-15,5-22 16,-5-14-16,1 0 15,-67-74-15,18-54 16,48 85-16,5 12 16,-9-39-16</inkml:trace>
  <inkml:trace contextRef="#ctx0" brushRef="#br0" timeOffset="-41456.0349">14539 8480 0,'0'0'0,"0"0"16,0 0-16,0 0 15,4 0 1,9 0-16,10 0 15,87-35-15,-79 8 16,4 14-16,-4-14 16,-5 5-16,-8-4 15,26-18-15</inkml:trace>
  <inkml:trace contextRef="#ctx0" brushRef="#br0" timeOffset="-40985.33">14680 8202 0,'-4'0'0,"4"0"16,0 0-16,-14 22 16,6-4-16,-1-1 15,0 1-15,4 17 16,1-13-16,-5 14 16,9-10-16,-4 5 15,4-5-15,0 14 16,0-5-16,0-8 15,4 13-15,1-14 0,-5 0 32,8-8-32,-3 0 15,-1-1-15,5-8 16,4 0-16,1-5 16,-1 1-16,4-5 15,-3-9-15,-14 9 16,13-4-16,-13-5 15,0 0-15,-9 13 16,-4 1-16,-9-1 16,-5 9-16,1 1 15,-1 8-15,5 0 16,0-9-16,5 9 16,8-4-16,0-1 31,5-3-31,8 3 15,0-4-15,5-4 16,0-18-16,22-17 16</inkml:trace>
  <inkml:trace contextRef="#ctx0" brushRef="#br0" timeOffset="-40427.308">13754 8308 0,'0'0'16,"0"0"-16,0 0 16,0 0-16,0 0 15,0 0-15,0 0 16,0 13-16,-4 5 16,-14 52-16,9-34 15,5-6-15,-1 6 16,5-10-16,5 5 15,3-4 1,6-10-16,3-8 16,10-5-16,8 1 15,31-27-15,-35 13 16,0 0-16,26-17 16</inkml:trace>
  <inkml:trace contextRef="#ctx0" brushRef="#br0" timeOffset="-39829.052">15408 7933 0,'0'0'16,"0"0"-16,0 0 31,-9 9-31,0 0 16,-4 4-16,4 9 15,0-4-15,5 8 16,-1 1-16,1-5 15,13 4-15,4-4 16,9-4-16,0 4 16,13-9-16,5 0 15,4-8-15,-9 3 16,1-3-16,-6-1 16,6 1-16,-10 4 15,-4 4-15,-9 0 16,-4 5-16,-9 8 15,5 5-15,-10-5 16,-8-8-16,4 0 31,-4-9-31,-13 17 16</inkml:trace>
  <inkml:trace contextRef="#ctx0" brushRef="#br0" timeOffset="-39625.887">15593 7933 0,'0'0'0,"0"0"16,0 0-16,-5 0 15,-3 13-15,-1 9 16,-4 9-16,-32 102 16,-43-14-16,53-36 0,26-56 15,0-1 1,5-17-1,-5 18-15</inkml:trace>
  <inkml:trace contextRef="#ctx0" brushRef="#br0" timeOffset="-39485.1259">15738 8462 0,'-4'0'16,"4"0"-16,-9 0 15,-4 0-15,-5 5 16,5 8-16,0 13 15,-14-4-15,-56 84 16,16-44-16,45-49 16,-35 5-1</inkml:trace>
  <inkml:trace contextRef="#ctx0" brushRef="#br0" timeOffset="-39253.078">15328 8577 0,'0'4'15,"0"5"1,9-4-16,-5-5 16,10 8-16,8 6 15,9 3-15,35 10 16,22-1-16,-44-13 16,5-4-1,-10-4-15,-4-10 16,-8-4-1,-9 1-15,-1-1 16,5-13-16</inkml:trace>
  <inkml:trace contextRef="#ctx0" brushRef="#br0" timeOffset="-38922.079">15500 8943 0,'-4'4'16,"4"-4"-16,0 0 16,0 0-16,0 0 15,0 0-15,0 0 31,0 0-31,0 9 16,9 0-16,-1 4 16,10-4-16,0 0 15,4-5-15,4 5 16,-8 0-16,-18-9 16,0 0-16,0 0 15,17 9 1,-17-9-16,18 9 0,-9 4 15,0 4 1,-14 14-16,1 5 16,-5-1-16,5 0 15,-5 0-15,0 1 16,5-1-16,-1-9 16,-4-4-16,5-8 15,-14-1-15</inkml:trace>
  <inkml:trace contextRef="#ctx0" brushRef="#br0" timeOffset="-38715.7529">15769 8991 0,'0'0'15,"0"0"1,5-4-16,-1 4 16,-4 0-16,9-9 15,8-13-15,45-18 16,-4-12-16,12 7 15,-43 15-15,-1-6 16,-4 10-16,-4-1 16,17-30-16</inkml:trace>
  <inkml:trace contextRef="#ctx0" brushRef="#br0" timeOffset="-38047.05">16651 8030 0,'0'0'0,"0"0"16,0 0-16,0 0 15,0 0-15,9 0 16,0 5-16,8-1 16,10 5-1,-1-5-15,5 9 16,-4 9-16,-10 0 15,-17 5-15,5 13 16,-5-14-16,-22 49 16,13-31-16,-9-13 15,1-5-15,3 1 32,5-1-32,9 5 15,0 0-15,5-9 16,8-4-16,14 57 15,-5-44-15,0-9 16,-5 9-16,5 4 16,-8-4-16,3 61 15,-12-48-15,-10 53 0,-17-13 16,13-35 0,-8-5-16,-1-9 0,0 9 15,5-13 1,-4 0-16,3-13 15,-3-5-15,-1-4 0,-4-14 16,4-4 0,5-8-16,4-10 15,-4 1-15,0-5 32,4-4-32,-4 4 15,4 0-15,5 9 16,8-5-16,0 1 0,5 8 15,18-8-15,4 4 16,83-49-16,-78 58 16,65-9-16,9 0 15,0 4-15,1-13 32,3 9-32,-78 14 15,-1-6-15</inkml:trace>
  <inkml:trace contextRef="#ctx0" brushRef="#br0" timeOffset="-18096.736">19822 8180 0,'0'0'0,"0"4"31,0 10-31,-14 3 15,6 19-15,-1 3 16,-4 63-16,8-1 16,-8 1-16,0 8 0,13-53 15,0-4 1,9 62-16,-5-67 16,5-4-16,-5-8 15,1 3-15,-1-8 0,5 0 31,0-9-31,-5-13 16,0-9-16,-4-27 16,0-43-16</inkml:trace>
  <inkml:trace contextRef="#ctx0" brushRef="#br0" timeOffset="-17746.8489">19813 8083 0,'0'0'0,"0"0"0,0 0 16,13 0 0,0 0-16,14-9 15,8 5-15,-4-1 16,9 5-16,-5 0 15,0 0-15,0 9 16,-4 4-16,-4 1 16,-1 8-1,-13-9-15,-4 18 16,-4-5-16,-1-8 16,-13 8-16,0 1 15,1-1-15,-6-4 16,6-4-16,-14-5 15,4 0-15,9-8 16,-26-1-16</inkml:trace>
  <inkml:trace contextRef="#ctx0" brushRef="#br0" timeOffset="-17561.007">19839 8378 0,'0'0'15,"0"0"-15,0 0 16,0 0-16,0 0 15,0 0-15,18 0 16,0 5-16,12 4 16,6-5-16,-5 1 15,-18-5-15,0 4 16,14-13-16</inkml:trace>
  <inkml:trace contextRef="#ctx0" brushRef="#br0" timeOffset="-17381.473">19813 8586 0,'0'0'16,"0"0"-16,0 0 15,9 0-15,17 0 16,14-9-16,44-13 16,13 0-16,-5-5 15,-4-4-15,-52 14 16,-14-10-16,26-34 15</inkml:trace>
  <inkml:trace contextRef="#ctx0" brushRef="#br0" timeOffset="-16760.558">20391 7924 0,'0'0'0,"0"5"16,0-5-16,0 0 15,0 4-15,0-4 16,0 18-16,0-18 15,0 26-15,-9 1 16,4 12-16,5 1 16,0 9-16,-4 3 31,4-7-31,0-1 16,0-9-16,0-13 15,0-13-15,-4-18 16,12-9-16,-8-17 15,0 0-15,5-1 16,-1 6-16,-4-1 16,0 9-16,0 0 15,0 0-15,5 8 16,3 10-16,-3 0 16,4-1-16,4 1 15,9-5-15,0 0 16,4 0-16,-4 5 15,9-1-15,-4 5 16,-1-4 0,1 4-16,-5 9 15,0 4-15,-5 5 16,-3 13-16,17 48 16,-23-39-16,10 66 15,-14-54-15,5 67 31,-9 1-31,5-63 16,-5 5-16,0-1 0,0 1 16,0-13-1,0-5-15,0-5 16,0-8-16,0-4 16,-9-10-16,-13-8 15,-14-4-15,10-5 16,-36-31-16,-4-18 15,40 27-15</inkml:trace>
  <inkml:trace contextRef="#ctx0" brushRef="#br0" timeOffset="-16346.73">20351 8246 0,'0'5'0,"0"-5"15,0 0 1,0 0-16,0 0 15,0 0-15,0 0 16,0 0-16,4 8 16,10-3-16,8-5 15,4 0-15,5 0 16,0 0-16,-5 0 16,-26 0-16,9 0 15,-5 0-15,-8 0 16,-5 0-16,5 9 15,-18 4-15,4 5 16,-4-1 0,13 5-16,-4 0 15,0 0-15,8-8 16,-3 3-16,12-8 16,9-5-16,0 1 15,1-1-15,8-4 31,9 5-31,-18-5 16,-9 0-16,-8-5 16,-5 5-16</inkml:trace>
  <inkml:trace contextRef="#ctx0" brushRef="#br0" timeOffset="-15784.889">20011 8731 0,'0'5'0,"0"-1"16,0-4-16,0 0 16,14 4-16,-1 1 15,4-5-15,14-5 16,44-12-16,-39 8 16,3-4-16,-4 4 15,-4-4-15,-13 8 16,-5 5-16,-22 9 0,-70 35 15,13-4 1,39-22-16,-56 26 16,47-18-16,10 1 15,4-5-15,9-5 16,-1 1-16,10 0 31,0-5-31,4-9 16,13 1-16,0-1 15,53-30-15,-26 12 0,44-17 0,-45 14 16,-3-5 0,-1 4-16,-13 0 15,-18-4-15,1 0 16,-10 5-16,-8-5 16,-9 8-16,4 10 15,5 4-15,0 4 16,0 1-16,0 8 15,4 0-15,4 1 16,1 3-16,4 5 16,0 5-1,0-5-15,9 9 32,-9-14-32,9-8 15,-5-9-15,5-4 16,13-18-16</inkml:trace>
  <inkml:trace contextRef="#ctx0" brushRef="#br0" timeOffset="-15656.768">20285 8674 0,'4'0'0,"1"9"16,-5-9-16,8 13 15,-8 5 1,9-1-16,4 14 16,18 44-16,-17-35 15,-6 8-15,19 49 16,-14-61-16,5 30 15</inkml:trace>
  <inkml:trace contextRef="#ctx0" brushRef="#br0" timeOffset="-15425.526">21171 8202 0,'0'0'15,"0"0"-15,0 0 16,9 0-16,4 0 16,14 0-16,8 0 15,49-9-15,4-8 16,-62 8-16,1-13 16,17-18-16</inkml:trace>
  <inkml:trace contextRef="#ctx0" brushRef="#br0" timeOffset="-15249.779">21321 7915 0,'0'0'0,"0"14"16,0-10-16,0-4 16,0 13-16,0 9 15,0 5-15,4 8 16,1 5-16,4-5 15,-1-22-15,6 5 16</inkml:trace>
  <inkml:trace contextRef="#ctx0" brushRef="#br0" timeOffset="-15065.968">21625 7982 0,'0'0'0,"0"0"0,0 0 15,0 0-15,9 0 16,9 0-16,21 8 15,36 1-15,14 4 16,-41-13-16,-4-13 31,31-22-31,-48 17 16,-5 5-16,17-27 16</inkml:trace>
  <inkml:trace contextRef="#ctx0" brushRef="#br0" timeOffset="-14894.074">21925 7686 0,'-9'18'0,"5"-5"15,-5 5-15,0-5 16,5 5-16,-5 8 16,9 0-1,-4 19-15,-23 38 16,18-30-16,-8 44 16,-1-61-16,-4-1 15,-4-13-15,4-9 16,-1 0-16,-21 1 15</inkml:trace>
  <inkml:trace contextRef="#ctx0" brushRef="#br0" timeOffset="-14737.831">21427 8343 0,'0'0'0,"0"5"16,0-5-16,0 0 16,0 0-16,4 4 15,18 5-15,-4 0 16,17-1-16,0-8 15,58 5-15,83-23 16,-136-4-16,4-9 16,-8-35-1</inkml:trace>
  <inkml:trace contextRef="#ctx0" brushRef="#br0" timeOffset="-14534.694">21586 8074 0,'-9'18'0,"9"-1"16,0 6-16,-5-10 15,5-13-15,-4 22 16,0 4 0,4 1-16,0 8 15,0 0-15,-5 9 16,5 0-16,0-8 16,-13-1-16,4-13 15,-13 35-15</inkml:trace>
  <inkml:trace contextRef="#ctx0" brushRef="#br0" timeOffset="-14144.523">21286 8603 0,'0'0'16,"0"0"-16,0 0 15,0 0-15,4 5 16,5-1-16,13-4 16,53 18-16,-35-14 15,123 9-15,-106-8 16,58-23-16,-1 1 15,-17-10-15,53-30 16,-119 35 0,35-27-16,-39 10 15,-5 12-15,-9 5 16,-8 0-16,3 0 16,-16 13-16,-1 0 15,-22 9-15,-44 14 16,-66 30-1,-5 13-15,-4 9 0,31 13 16,-13 10-16,61-28 16,1 1-16,35-31 15,-18 44-15,31-44 16,8-13-16,1-1 16,9-4-16,8 1 31,18-19-31,102-101 15,-58 40-15</inkml:trace>
  <inkml:trace contextRef="#ctx0" brushRef="#br0" timeOffset="-13190.3779">21775 8559 0,'0'9'0,"0"4"16,0 1-16,0-14 16,-13 17-16,-18 45 15,-4 13-15,-9 4 16,4 5-16,22-44 15,5 8-15,0-8 16,9 0-16,-1-5 31,10-4-31,8-5 16,9-8-16,13-9 16,44-14-16,54-43 15,-94 26-15,-3-5 16,-5-4-16,22-39 15,-36 39-15,-8-4 16,0 8-16,-14-4 16,1 9-16,-5-4 15,-4 8-15,0 5 16,-9 9-16,-5 4 16,5 4-16,-4-4 15,17 9-15,-4 0 16,-1-1-16,10 6 15,0-6-15,4 1 16,8 0-16,10 4 16,0 1-16,13-1 15,44 13 1,-36-12-16,-8-1 16,0-4-16,-5 4 15,-4-4-15,-8-1 16,3-3-16,-8 4 31,0-9-31,-9 0 16,4 8-16,-4-8 15,-4 9-15,4-4 16,0-5-16,0 0 16,-4 4-16,-5-4 15,9 5-15,-5-5 16,5 0-16,0 0 15,0 0-15,-9 0 16,9 0-16,0 0 16,0 0-16,0 0 15,0 0 1,0 0-16,0 0 16,0 0-16,0 0 15,0 0-15,0 0 16,0 0-16,0 0 15,0 0-15,0 0 16,0 0-16,0 0 16,0 0-16,-4 0 15,4 0-15,0 0 16,0 0-16,0 0 16,0 0-1,0 0-15,0 0 16,0 0-16,0 0 15,0 0-15,0 0 16,0 0-16,0 0 16,0 0-16,0-5 31,0-4-31,0 9 16,4-17-16,1 3 0</inkml:trace>
  <inkml:trace contextRef="#ctx0" brushRef="#br0" timeOffset="-12474.747">23054 7951 0,'0'4'15,"0"-4"-15,0 0 16,0 0-16,0 0 16,0 0-16,4 13 15,5 1 1,0-1-16,-5 0 0,-4-13 16,9 13-1,-9-13-15,0 0 0,0 0 16,0 0-16,0 0 15,9 14-15,-13-1 16,-14 4-16,-4-8 16,-35 18-16</inkml:trace>
  <inkml:trace contextRef="#ctx0" brushRef="#br0" timeOffset="-12189.506">22617 8246 0,'0'0'15,"0"0"-15,0 0 16,0 0-16,0 0 16,0 13-16,0-13 15,0 9-15,0 13 16,-8 0-16,-1 0 16,-4 5-16,4 4 31,0-14-31,5 5 15,4-22-15,0 0 16,-9 18-16,9-5 16,-9-13-16,0 9 15,-4-5 1,17-12-16,-4 3 16,5-4-16,-10-17 15</inkml:trace>
  <inkml:trace contextRef="#ctx0" brushRef="#br0" timeOffset="-11789.203">22750 8273 0,'0'0'16,"0"0"-1,0 0-15,13 0 16,5 0-16,-18 0 16,0 0-16,22 0 15,13 0-15,-4 0 16,61-9-16,-52 9 15,9-5-15,-5 1 16,70-14-16,-70 14 16,-8 0-16,21-1 0,-13 10 31,-17 3-31,3 1 16,-3 0-16,-14 0 15,5 0-15,-5 4 16,-9-4-16,1 4 15,-5 0 1,0-4-16,0 4 16,-5 0-16,-3 5 15,-1 0-15,0-5 16,9-13-16,0 0 16,-4 18-16,-5-5 15,4-4-15,-3 4 0,-6 4 16</inkml:trace>
  <inkml:trace contextRef="#ctx0" brushRef="#br0" timeOffset="-11405.841">22966 8586 0,'0'4'15,"0"-4"-15,0 0 32,0 0-32,0 0 15,0 5-15,0-5 16,4 4-16,5 0 16,0-4-16,4 5 15,5-5-15,8 4 16,1-4-16,-5 0 0,4 0 15,1 0-15,-14 0 32,-13 0-32,0 0 15,0 0-15,0 0 16,18 0-16,-14 0 16,-4 0-16,-4-9 15,-5 1-15,-9-1 16,-22-9-16</inkml:trace>
  <inkml:trace contextRef="#ctx0" brushRef="#br0" timeOffset="-10809.4569">23014 8431 0,'0'0'16,"0"0"-16,0 0 15,0 5-15,0-5 16,0 0-16,0 0 15,0 13-15,0 0 16,0 5-16,0-18 16,-13 31-16,4-5 15,0 9-15,-17 45 16,17-45-16,0 5 16,-4 0-1,4-5-15,5 4 16,4-3-16,-4 3 15,4-8 1,-5-4-16,10-1 16,-5-4-16,0 0 15,4-4-15,5-5 16,-5 0-16,5 1 16,0-1-16,0-4 15,8-5-15,5 5 16,0 0-16,5-5 15,8 5-15,-8 0 16,12 0-16,-3-5 16,-1 0-16,9-4 15,-4 5 1,4-1-16,-9-4 16,0 0-16,-8 0 15,-5 0-15,-5 0 16,-3 0-1,-6 0-15,-3-4 16,-1-5-16,-4 9 16,0 0-16,0-22 15,-4-4-15,-1 8 16,-3-13-16,-1-4 16,4-9-16,5 4 15</inkml:trace>
  <inkml:trace contextRef="#ctx0" brushRef="#br0" timeOffset="-7074.683">24059 8215 0,'0'0'0,"0"0"16,0 0 0,0 0-16,9 0 15,9 0-15,17-4 16,49-9-16,-40 13 15,0 0-15,62-14 16,-71 10-16,5 4 31,-9 0-31,0-4 16,-14 4-16,-3 0 16,-14 0-16,-9-9 15,-9-9-15,-4 1 0,0-1 16,0 0-16,-27-26 15,32 13-15,4 9 16,-1 9-16,6 0 16,3 0-16,5 8 31,-4 1-31,4 4 16,0 4-16,-5 5 15,10 13-15,-1 9 16,-4 9-16,-4-5 15,-1 13-15,1-4 16,4 5-16,0 4 16,0-9-16,0 0 15,-5-4-15,1-1 16,-5-8-16,0-9 16,-8-8-16,-1-6 15,-4-8-15,4 5 16,1-5-16,-1 4 31,5 1-31,-5 3 16,5-3-16,0-5 15,8 4-15,5-4 16,5 5-16,-1-5 16,14 8-16,4-8 15,9 5-15,9-1 16,12-4-16,45-13 0,-52 4 31,-10 0-31,-4 1 16,-5-1-16,-8 9 15,-5-5-15,-17 5 16,-5 0-16,-9 0 16,-8 14-16,12-1 15,-12 4-15,0 6 16,8-6-16,0 1 15,-4 8 1,13-8-16,-8 4 16,-1 4-16,5 5 15,-5 5-15,1-6 16,-14 50-16,18-49 16,8 8-16,5-8 15,-4 5-15,8-10 16,-4 0-16,9-8 15,0 0-15,8-9 16,5-5-16,0-8 16,5-1-16,-5 1 15,-4-10-15,-1-8 16,1 0-16,-5 5 16,-4-5-16,-5-5 15,1 10-15,-5-5 31,4 4-31,-4 9 0,0 0 0,0 9 32,0 0-32,0 5 15,0-1-15,9 5 16,4 4-16,-8 5 16,12-1-16,-12 5 15,12 5-15,-8-9 16,4 4-16,1 4 15,-6-8-15,-3-1 16,4-3-16,4 3 16,-13-4-16,9-8 15,-9 4-15,4-9 16,-4 0-16,0 0 31,0 0-31,0 0 16,0 0-16,0 0 15,0 0-15,0 0 16,0 0-16,0 0 16,0 0-16,0 0 15,0 0-15,0 0 16,0 0-16,0 0 16,0 0-16,0 0 15,0 0-15,0 0 16,0 0-16,0 0 0,0 0 15,0 0-15,0 0 32,0 0-32,0 0 15,0 0-15,0 0 16,0 0-16,0 0 16,0 0-16,0 9 15,0-9-15,0 0 16,0 0-16,0 0 15,0 0-15,0 0 16,0 0-16,0 0 16,0 0-16,0 0 15,0 0-15,0 0 16,0 0-16,0 0 31,0 0-31,0 0 16,0 0-16,0 0 15,0 0-15,0 0 16,0 0-16,0 0 16,0 0-16,0 0 15,0 0-15,0 0 16,0 0-16,0 0 16,0 0-16,0 0 15,0 0-15,0 0 16,0 0-16,0 0 15,0 0-15,0 0 16,0 0-16,0 0 16,0 0-16,0 0 31,0 0-31,0 0 16,0 0-16,0 0 15,0 0-15,0 0 16,0 0-16,0 0 15,0 0-15,0 0 16,0 0-16,0 0 16,0 0-16,0 0 15,0-5-15,5 1 16,-5-10-16,0 1 16</inkml:trace>
  <inkml:trace contextRef="#ctx0" brushRef="#br0" timeOffset="-6712.358">25356 8462 0,'0'0'0,"4"0"0,-4 0 15,0 0 1,5 0-16,4 0 16,17 0-16,-4 0 15,5 0 1,8 0-16,4 0 16,-8 0-16,9-4 15,0-1-15,-14 5 16,5 0-16,-4 0 15,-14 0-15,-4 0 16,-9 0-16,-5-8 16,-12-14-16,-50-23 15</inkml:trace>
  <inkml:trace contextRef="#ctx0" brushRef="#br0" timeOffset="-6362">25418 8074 0,'-5'22'15,"1"-9"1,4-13-16,0 14 16,0-14-16,0 0 15,9 22-15,-1 17 16,23 103-16,-22-94 16,4 49-16,5 18 15,0-1-15,-18-65 16,13 57-16,-9-58 15,-4 1-15,5-10 16,4 6-16,-9-15 16,0 1-16,0-4 15,0-10-15,0 1 16,0-9 0,0 0-16,0-9 15,0 0-15,-18-5 16,-9-4-16,-34-30 15,30 21 1,-27-35-16,-8-9 16</inkml:trace>
  <inkml:trace contextRef="#ctx0" brushRef="#br0" timeOffset="-5580.622">25149 8925 0,'0'0'0,"0"9"16,0-9-16,0 0 15,0 0-15,0 0 16,0 9-16,0-9 15,17 9-15,14-5 16,4 1-16,93-50 16,-88 37-1,9-1-15,-5 0 16,0-4-16,9 0 16,35-18-16,-48 17 15,-10-8-15,1 5 16,-9-5-16,5 0 15,-10 0-15,-3-5 16,-6 1-16,-3-1 16,-1 5-16,5 5 15,0-1-15,0-4 16,0 4-16,13 1 16,0 3-16,-5-3 15,63-14-15,-54 18 16,1-5-16,-1 5 15,14 0 1,-14 8-16,1-8 16,-1 0-16,-13-1 15,5-3-15,-5 4 16,-8-14-16,-5 1 16,-9-5-1,-18-44-15,18 40 16,-4 8-16,-9-4 15,0 5-15,5-1 16,-10 10 0,5 8-16,9 0 15,-5 5-15,1 4 16,8 0-16,0 8 16,4-3-16,1 4 15,8 13-15,1 9 16,52 70-16,-39-61 15,8 48-15,1 9 16,-1 4-16,9 10 0,10 34 16,-32-96-1,-4-5-15,26 48 16,-22-48-16,5-4 16,-9 0-16,8-1 15,1-3-15,0-5 31,-10-9-31,6-9 16,3-9-16,5-13 16,14-52-16,3-67 15,-12-44-15,-41-9 16,10 137-16</inkml:trace>
  <inkml:trace contextRef="#ctx0" brushRef="#br0" timeOffset="-5398.711">26304 7823 0,'0'0'0,"0"0"15,0 0-15,9 0 16,0 4-16,17 9 16,58 62-16,-58-57 15,1-5-15,30 27 16</inkml:trace>
  <inkml:trace contextRef="#ctx0" brushRef="#br0" timeOffset="-5179.102">26586 8321 0,'0'13'0,"0"18"16,0-4 0,0-5-16,-4 0 15,-27 53-15,-9 4 16,-17-4-16,0 0 15,-5-4-15,5 4 16,-49 26-16,35-39 16,5 4-16,48-44 15,10-13 1,3-14-16,5-12 16</inkml:trace>
  <inkml:trace contextRef="#ctx0" brushRef="#br0" timeOffset="-4892.526">26921 8224 0,'0'9'15,"0"-9"-15,0 13 16,0 5-16,0 4 15,0 18-15,18 48 16,-5 9-16,0-5 16,-4-34-1,5 43-15,-6-48 16,1-4 0,0 8-16,0-9 15,-5-4-15,1 1 16,-1-23-16,-4-9 15,0-4 1</inkml:trace>
  <inkml:trace contextRef="#ctx0" brushRef="#br0" timeOffset="-4445.806">27049 8140 0,'0'0'0,"5"0"16,-5 0-16,0 0 15,17 0-15,1 0 16,4 0-16,-22 0 16,22-4-16,0 4 15,-22 0 1,27 4-16,-5 1 15,-5 4-15,10-1 0,-5 19 16,-9-10-16,9 14 16,-13 5-16,8 56 15,1 1-15,-5 13 16,-4-58-16,0 62 16,-9-61-16,4 4 31,1-9-31,-5 4 15,-5-3-15,1-1 16,-9 4-16,-5-17 16,-4-9-16,0-18 15,-4-17-15,-32-35 16</inkml:trace>
  <inkml:trace contextRef="#ctx0" brushRef="#br0" timeOffset="-4244.92">27005 8511 0,'0'9'0,"0"-9"16,0 0-16,0 0 15,0 4-15,13-4 16,9 0-16,9 0 31,5-9-31,-14 0 16,4-4-16,1 0 15,-10 4-15,27-13 16</inkml:trace>
  <inkml:trace contextRef="#ctx0" brushRef="#br0" timeOffset="-4092.438">27076 8722 0,'0'0'15,"0"0"1,0 0-16,13 0 15,0-4-15,9-5 16,13 0-16,85-39 16,-85 35-16,84-76 15,-110 54-15,8-44 16</inkml:trace>
  <inkml:trace contextRef="#ctx0" brushRef="#br0" timeOffset="-3776.003">27596 8070 0,'-4'22'16,"-1"-5"-16,1 1 15,4-18-15,9 9 16,-5 17 0,0 10-16,1-1 15,12 53-15,10 62 16,-18-101-16,17 39 15,10 66-15,-28-119 16,1 14-16,0-9 16,4 4-16,0 4 15,-8-13-15,4 1 16,-1-14-16,-3-5 16,-1-8-16,-8-26 15,4-5-15,0-23 16,0-65-16</inkml:trace>
  <inkml:trace contextRef="#ctx0" brushRef="#br0" timeOffset="-3356.227">27645 8136 0,'0'0'15,"0"9"-15,0-9 16,0 0-16,0 4 15,0-4 1,8-9-16,6 5 16,3 0-16,10-1 15,8-4-15,-4 5 16,0-1-16,8 5 16,-3 0-16,-5 9 15,-1 0-15,-3 0 16,-9 13-16,34 31 15,-47-22-15,8 8 16,0 6-16,-4 3 16,-4-8-16,-5 13 31,4 61-31,9-12 16,-8-58-16,-5-9 15,4-4-15,0 4 16,-12-4-16,8-13 15,-9-5-15,0-4 16,-9-22-16,5-5 16,-22-31-16</inkml:trace>
  <inkml:trace contextRef="#ctx0" brushRef="#br0" timeOffset="-3170.752">27909 8348 0,'-4'4'0,"4"0"15,0-4-15,0 0 16,0 0-16,4 0 16,14 0-16,4-4 15,4-9-15,-4 4 32,-4-4-32,0 0 15,17-23-15</inkml:trace>
  <inkml:trace contextRef="#ctx0" brushRef="#br0" timeOffset="-2981.442">27817 8511 0,'0'4'0,"0"9"15,0-13-15,0 9 16,0-9-16,8 13 16,10-8-16,8 4 15,10-18 1,100-18-16,19-17 15,-120 22-15,0-9 16,14-44-16,-14-8 16</inkml:trace>
  <inkml:trace contextRef="#ctx0" brushRef="#br0" timeOffset="-2790.535">28522 8158 0,'0'0'15,"0"0"-15,0 0 16,0 0-16,13 0 16,18-13-16,4 8 15,49-12-15,0-14 16,9 4-16,-5-8 16,-62 22-16,-4 0 15,-8-1-15,-1-25 16</inkml:trace>
  <inkml:trace contextRef="#ctx0" brushRef="#br0" timeOffset="-2495.366">28588 7801 0,'0'13'16,"0"9"-16,0 0 15,5 0-15,3 5 16,-3-1-16,4 18 15,0-4-15,4 66 16,18 48-16,-27-101 16,-13 48-16,-8 1 31,12-49-31,5-5 16,-4-8-16,-1 13 15,-3-9-15,3-9 16,5 9-16,-4-22 15,8-13-15,9 9 16</inkml:trace>
  <inkml:trace contextRef="#ctx0" brushRef="#br0" timeOffset="-2045.993">28831 8423 0,'0'-5'0,"0"-4"16,0 5-1,0 4-15,0 0 16,0 0-16,0-9 31,0-4-31,4-5 16,14-8-16,-1 4 15,32-36-15,-1-8 16,19 5-16,-1 3 16,-44 36-16,9 5 15,-9-1-15,4 5 16,1 8-16,-10 5 15,5 0-15,-4 9 16,-5 4-16,0 14 16,-4-1-16,-35 98 15,13-80-15,-9 48 0,-31 54 32,13-49-17,-22 40-15,18-54 16,-31 45-16,27-53 15,-5 5-15,22-45 16,9 0-16,0 5 16,-5-14-16,10 1 15,-5-10-15,0 1 16,4-5-16,5-4 16,-5-22-16,-13-18 15</inkml:trace>
  <inkml:trace contextRef="#ctx0" brushRef="#br0" timeOffset="-1776.132">28976 8330 0,'0'9'0,"0"13"15,0-22-15,0 26 16,0-8 0,9 8-16,18 45 15,8 4-15,13 0 16,41 35-16,-37-44 16,45 31-16,-26-31 15,48 23-15,53 47 16,-137-114-16,54 14 15</inkml:trace>
  <inkml:trace contextRef="#ctx0" brushRef="#br0" timeOffset="16058.62">13291 10182 0,'0'0'15,"0"0"-15,0 0 16,0 0-16,0 0 15,4 0-15,1 4 16,4 5-16,4 5 16,-4-1-16,-1 4 15,-8-17-15,0 0 32,18 22-32</inkml:trace>
  <inkml:trace contextRef="#ctx0" brushRef="#br0" timeOffset="16245.225">13092 10760 0,'0'0'0,"0"0"15,9-5-15,5-4 16,8-4-16,30-26 16,10-10-1,9-17-15,-1 0 16,-4 0-16,-39 26 0,-5 9 15,31-39-15</inkml:trace>
  <inkml:trace contextRef="#ctx0" brushRef="#br0" timeOffset="16585.222">13895 9829 0,'0'0'15,"0"0"1,0 0-16,0 0 15,0 9-15,0 4 16,0 1-16,4 16 16,1 6-16,17 56 15,-4 1-15,-10-45 16,6 54-16,-6-54 16,1 1-16,0-5 15,-5 0 1,1-4-1,-5-5-15,0-4 16,0-5-16,0-4 16,0-4-16,0-9 15,-9 0-15,-4-9 16,-9-9-16,4-9 16,-8 1-16,-27-28 15</inkml:trace>
  <inkml:trace contextRef="#ctx0" brushRef="#br0" timeOffset="16946.88">13723 10222 0,'0'0'0,"0"0"16,0 0 0,0-5-16,13 1 15,1 0-15,-6-1 16,14-4-16,0 5 15,0-5-15,5 9 16,-1 0-16,-26 0 16,18 0-16,-18 0 0,22 0 15,-9 4-15,-4 14 32,-13 4-32,-5 5 15,-31 43-15,-4 5 16,-18 0-16,9-9 15,27-30-15,8-10 16,1 0-16,3-4 16,1 1-16,9-10 15,-1-13-15,5-5 16,5-3-16,8-19 16</inkml:trace>
  <inkml:trace contextRef="#ctx0" brushRef="#br0" timeOffset="17331.26">14455 9957 0,'0'0'0,"0"0"16,-4 0-16,4 0 16,-9 0-16,-13 13 15,0 1-15,-36 21 16,23-13-16,9-9 15,-5 5-15,0-1 16,13-3 0,-4-1-1,5-4-15,8 0 0,4-5 16,1 5-16,8-5 16,1 1-16,-1 8 15,14 0-15,8 0 16,1 9-16,30 22 15,5 9-15,-31-26 32,4 4-32,-4-5 15,4 1-15,-4-5 16,4-9-16,-8 5 16,4-5-16,-14-4 15,36-1-15</inkml:trace>
  <inkml:trace contextRef="#ctx0" brushRef="#br0" timeOffset="17799.1789">15209 9538 0,'0'0'0,"5"-4"16,8-5-16,4 5 15,10 4 1,-1-5-16,1 1 15,-1 4-15,10 4 16,-1 5-16,0 4 16,-8 5-16,-10 4 15,-4 4-15,-8 5 0,-10 0 32,-25 35-32,12-30 15,-4-10 1,-13 5-16,8-5 15,-8-4-15,4-4 16,0 0-16,13-10 16,-4 1-16,5-4 15,8-1-15,0-4 16,9 0-16,5 0 16,8-4-16,9-1 15,9-4-15,8-4 16,41-9-16,-41 9 15,-3 4-15,3 0 16,-12 5-16,-9-1 16,-10-3-16,-16-1 15,-1 0-15,-31-9 16</inkml:trace>
  <inkml:trace contextRef="#ctx0" brushRef="#br0" timeOffset="18101.554">15209 9578 0,'0'0'16,"0"0"-16,0 0 16,0 4-16,0 1 15,0 17 1,0 13-16,-9 49 16,-4 17-16,-13 62 15,-10 5-15,10-62 16,-23 48-16,14-61 15,9-5-15,12-44 16,6-4-16,-1-5 16,0-4-16,5-5 15,4-8-15,0-5 16,0 0-16,0-21 16,13-19-16,18-39 15,-14 35-15,19-61 16</inkml:trace>
  <inkml:trace contextRef="#ctx0" brushRef="#br0" timeOffset="18333.567">15275 10050 0,'0'0'0,"0"0"15,5 0 1,-5 0-16,9 0 15,13 0-15,4 0 16,9-5-16,49-12 16,4-5-16,-4-5 15,-44 10-15,-1 3 16,-17 1-16,-8 4 16,-5 0-16,-1 5 15,-3-5-15</inkml:trace>
  <inkml:trace contextRef="#ctx0" brushRef="#br0" timeOffset="18735.2589">15505 10081 0,'0'0'0,"0"0"16,0 0-16,0 0 16,0 4-1,0 9-15,4 5 16,5 4-16,0 9 15,-1-9-15,1 9 16,9-5-16,4-8 16,0-1-16,4-12 15,5-10-15,-9-3 16,9-6-16,-9-3 16,-4-10-16,4 5 31,-9 5-31,0-5 15,-4 4-15,-4 9 16,-1 5-16,5-1 16,-5 10-16,5 4 15,0 4-15,0 9 16,0-5-16,8 10 16,-8-1-1,4-4-15,-8 0 16,-1-4-16,-4-5 15,-4 14-15</inkml:trace>
  <inkml:trace contextRef="#ctx0" brushRef="#br0" timeOffset="18942.976">15632 10469 0,'0'0'0,"0"0"15,5-5-15,4 5 16,4 0-16,0-4 15,9 4-15,5-9 16,4 5-16,4-1 16,0-4-16,5 5 15,-9-9 1,0 4-16,-9-4 16,0-1-16,17-12 15</inkml:trace>
  <inkml:trace contextRef="#ctx0" brushRef="#br0" timeOffset="19152.9">15752 10354 0,'0'0'0,"0"0"0,0 0 15,0 0-15,0 4 16,0 10-16,4-1 31,0 9-31,1 9 16,-5 4-16,0 5 15,-5-5-15,1-4 16,4-9-16,0 4 16,-4 14-16</inkml:trace>
  <inkml:trace contextRef="#ctx0" brushRef="#br0" timeOffset="19390.8589">15341 10782 0,'0'0'0,"0"0"15,0 0-15,0 0 16,0-5-16,9 5 16,9 0-1,8 0-15,1 0 16,17 0-16,57 0 16,5-13-16,0 4 15,0-4-15,-49 9 16,49-18-16,-5 8 15,-4-12-15,-57 13 16,0-1-16,-9 1 16,39-18-16</inkml:trace>
  <inkml:trace contextRef="#ctx0" brushRef="#br0" timeOffset="63099.213">20227 9825 0,'0'0'0,"0"0"15,0 0 1,0 0-16,-8 4 15,-6 5-15,-12 4 16,-31 31-16,-14 1 16,-4 7-16,4 6 15,-3 3-15,-6-3 16,10-5-16,39-27 16,4 1-16,1-5 15,4-9-15,9-4 16,-23 13-16</inkml:trace>
  <inkml:trace contextRef="#ctx0" brushRef="#br0" timeOffset="63359.06">20377 10107 0,'0'0'0,"-4"0"16,0 0-16,-1 4 15,-8 1-15,-5 8 16,-8 5-16,-36 17 16,-9 14-16,1-5 15,4 4-15,26-21 16,-35 21-16,49-21 31,-5-10-31,9-4 16,9-4-16,4-4 15,-5 4-15</inkml:trace>
  <inkml:trace contextRef="#ctx0" brushRef="#br0" timeOffset="63614.424">20095 10314 0,'0'0'0,"0"0"16,0 0-16,0 5 15,0 8-15,0 9 16,-9 4-16,-17 49 15,4 14 1,0 12-16,13-52 16,0 61-16,5-53 15,4 58-15,4-67 16,0-4-16,1-4 16,4 0-16,0-14 15,4-8-15,-9-9 16,1-9-16,12-14 15</inkml:trace>
  <inkml:trace contextRef="#ctx0" brushRef="#br0" timeOffset="63967.501">20505 9640 0,'0'0'0,"0"-5"16,13 5-16,1 0 15,-14 0-15,22-4 16,0 8-16,9-4 16,-5 9-16,-4 0 15,9 0-15,-9 8 16,0 5-16,0-4 15,-4 8 1,-5 5-16,-9-4 16,5 8-1,-13-4-15,-1 9 16,-8-5 0,-26 40-16,16-44 15,1-5-15,-4-4 16,-27 22-16</inkml:trace>
  <inkml:trace contextRef="#ctx0" brushRef="#br0" timeOffset="64337.702">20338 10142 0,'0'0'0,"0"0"32,0 0-32,0 0 15,0 0-15,13-4 16,5 0-16,-5-1 15,13-4-15,1 9 16,-5 0-16,-9 0 16,-4 9-16,-18 0 15,-4 4-15,-5 0 16,-35 23-16,31-14 16,-4 4-16,4-4 15,8 5-15,10-10 16,0 5-16,12-8 15,19-6-15,13-8 16,39-8-16,9-10 16,-44 5-1,9 4-15,-13-9 16,-5 5-16,-4-5 16,-13 5-16,-10-4 15,6-23-15</inkml:trace>
  <inkml:trace contextRef="#ctx0" brushRef="#br0" timeOffset="64873.99">20435 9829 0,'0'0'16,"0"0"-16,0 0 16,0 5-16,-5 8 15,-4 9-15,-13 44 16,-8 22-1,-6 62-15,5-44 16,9 4-16,5 9 31,-1-13-31,14-53 16,4 4-16,0-4 16,4 0-16,5-9 15,4-4-15,5 0 16,-1-14-16,14 1 15,9-14-15,4-13 16,93-31-16,-62-9 16,-44 9-16,-5-4 15,-4 0-15,-4 0 0,-5-1 16,-4 1-16,-9 4 16,-5 5-16,-8 4 15,0 4 1,0 14-1,4-1-15,-18 10 16,1-1-16,4 9 16,4 5-16,9 8 15,5 1 1,8 8-16,5-4 16,27 26-16,-6-26 15,1-13-15,5-9 16,-1-9-16,4-5 15,-8-4 1,40-30-16</inkml:trace>
  <inkml:trace contextRef="#ctx0" brushRef="#br0" timeOffset="65064.319">21295 10319 0,'0'0'15,"0"0"-15,0 0 16,0 0-16,4 0 16,5 0-16,0 9 15,-5 4-15,0-4 16,-4-9-16,0 17 16</inkml:trace>
  <inkml:trace contextRef="#ctx0" brushRef="#br0" timeOffset="65203.7669">21162 10848 0,'0'0'16,"0"0"-16,0 0 16,5 0-16,12-9 15,10-13-15,65-57 16,23-14 0,-5-22-16,-44 54 15,-39 34-15,35-39 16</inkml:trace>
  <inkml:trace contextRef="#ctx0" brushRef="#br0" timeOffset="65498.308">21956 9882 0,'0'0'0,"0"0"16,0 0-16,0 13 0,0 5 15,0 9-15,-4 12 16,-1 54-16,5 17 15,-4 5-15,4-1 16,0-56-16,-5 56 16,5-56-16,0-1 15,0-9-15,0-3 16,0-1-16,0-13 16,0-5-1,-8-8-15,-6-18 16,-3-5-16,8-8 31,-26-31-31</inkml:trace>
  <inkml:trace contextRef="#ctx0" brushRef="#br0" timeOffset="65831">21493 10283 0,'0'0'0,"0"-4"16,0 0-16,9-5 15,4 4-15,5-3 16,-1 3-16,1 5 16,0-4-16,4 8 15,-5-4-15,-12 13 16,-1 9-16,-4 9 16,-22 35-16,-22 5 15,0 0-15,-18-5 16,5 9-16,-1-14 15,23-34-15,9-5 32,-1-9-32,5 5 15,5-5-15,3-9 16,14-17-16,9-4 16,0-5-16,26-40 15</inkml:trace>
  <inkml:trace contextRef="#ctx0" brushRef="#br0" timeOffset="66174.594">22322 10089 0,'0'5'0,"0"-5"0,0 9 16,0-9-1,0 0-15,0 13 16,-13-4-16,4 4 15,-9 9-15,1-4 16,-1-5-16,-4 0 16,9 0-16,0 1 15,-1-6-15,1-3 16,4-5-16,9 0 16,0 0-16,0 0 31,0 4-31,0-8 15,0 4-15,5-5 16,-5-3-16,0 8 16,8-14-16,1-3 15,-9-1-15,0 18 16,0 0-16,5-31 16</inkml:trace>
  <inkml:trace contextRef="#ctx0" brushRef="#br0" timeOffset="66701.457">21727 9688 0,'0'0'0,"0"0"15,0 0 1,4 0-16,5 0 15,0 0-15,4 9 16,0 0-16,9 0 16,-9 4-16,1 0 15,-10 9-15,-4-4 16,-4-5-16,-1 0 16,-4 5-1,-26 8-15</inkml:trace>
  <inkml:trace contextRef="#ctx0" brushRef="#br0" timeOffset="67411.005">21528 10054 0,'0'0'0,"0"0"16,0 0-16,0 0 16,0 0-16,9 0 15,9 0-15,-5 0 32,13-4-32,10 4 15,-1-5-15,5 1 16,-1 0-16,-8 4 15,4 4-15,-4 0 16,-4 1-16,-10 12 16,-3 1-16,-5 0 15,-1-1-15,-3 10 16,-5-1-16,-5-4 16,1 5-16,-9-1 15,4 1 1,-18 4-16,1-14 15,-1 5-15,-12-9 16,-1-4-16,0-4 16,-43 3-16,56-8 15,5 0-15,9-4 16,4 4-16,9 0 16,-4-4-16,4 4 15,0-5 1,13 1-16,5-5 15,17 0-15,0-4 16,49-5-16,-44 14 16,4-5-16,-9 0 15,0 5-15,-13 4 16,-4 4-16,-14 10 16,-17-6-16,-31 28 15,-22-1-15,-9 0 16,40-13-16,-5-4 15,9 0-15,5-1 16,-1-4-16,14-4 31,0 0-31,8 0 16,10-5-16,8-4 16,5-4-16,12-5 15,41-9-15,-36 1 16,49-19-16,-49 23 15,-8-9-15,-1-4 16,-13-1-16,-8-8 16,-1 9-16,-8-1 15,4 1-15</inkml:trace>
  <inkml:trace contextRef="#ctx0" brushRef="#br0" timeOffset="67934.303">21590 10209 0,'0'0'0,"0"0"15,0 0 1,0 0-16,0 13 15,0 0-15,0 5 16,-4 12-16,4 6 16,-5 56-1,-4 10-15,5-45 16,8 49-16,-4-53 0,5 0 16,8-5-16,-4-8 15,8-5-15,-3-8 16,12-5-16,9-9 15,1-9 1,39-26 0,4-13-16,-8-9 15,-45 18-15,9-5 0,-4-5 16,-4 10-16,-5-5 16,-5 9-16,-8-4 15,-4 3-15,-19 10 16,-8 0-16,-9 13 15,-4 4-15,-40 14 32,-9 9-32,49-10 15,4 1-15,0-1 16,18 1-16,9 9 16,8-10-16,5 10 15,17-5-15,45 13 16,13 0-16,-40-30 15,4 8-15,5-9 16,-9 1-16,0-5 16,1-9-16,-10 4 15,-4-3 1,35-14-16</inkml:trace>
  <inkml:trace contextRef="#ctx0" brushRef="#br0" timeOffset="68623.261">21581 10482 0,'0'0'0,"-4"0"0,-14 13 16,5 5-16,-9 4 15,4 4 1,5-4-16,0 5 16,8-5-16,10-5 15,8-3-15,5-1 16,17-13-16,44-22 16,-4-13-16,0-14 15,-9-17-15,-8-9 16,-36 31-16,-9 9 15,-9-1-15,1 10 16,-14-1-16,-9 14 16,-8 4-16,-49 18 15,0 26-15,0 10 16,40-19-16,-27 40 16,35-39-16,1 8 15,13 0-15,8 0 16,10-8-16,4-5 15,4-4-15,22 8 32</inkml:trace>
  <inkml:trace contextRef="#ctx0" brushRef="#br0" timeOffset="68816.3">22450 10006 0,'0'0'0,"0"0"15,0 0-15,0 0 16,0 0-16,9 4 16,0 5-16,4 9 15,-4-5-15,-1 0 16,-3 5-16,-5-18 16,4 30-16</inkml:trace>
  <inkml:trace contextRef="#ctx0" brushRef="#br0" timeOffset="69130.335">22353 10460 0,'0'0'16,"0"0"0,0 0-16,0 0 15,0 0-15,9 0 16,0 0-16,8 0 16,1 0-16,-1 4 15,-17-4-15,9 5 16,-9 8-16,-9 0 15,5-4-15,-40 44 16,0 13-16,0 5 16,31-41-16,-5 6 15,5-14-15,8 0 16,10 0 0,8-13-16,9-14 15,75-48-15,9-26 16,-5-27-16,-48 18 15,-4 4-15,-36 44 16,27-48-16</inkml:trace>
  <inkml:trace contextRef="#ctx0" brushRef="#br0" timeOffset="69820.586">22789 9856 0,'0'0'0,"0"0"0,0 0 15,0 0 1,0-5-16,0 5 15,5 0-15,-5 0 16,9 0-16,-1 0 16,1 5-16,-4 4 15,-5 4-15,-9 4 16,-9 1-16,-30 26 16,21-17-16,1 3 15,8 1-15,-4-4 31,0-1-31,9-8 16,4 0-16,5-1 16,12-8-16,-3 4 15,13-8-15,-1-1 16,5-4-16,-9 4 16,5 5-16,-5 5 15,1 3-15,-10-4 16,-4-13-16,0 0 15,0 0-15,9 14 16,-5 3-16,9-4 16,9-4-16,5-4 15,-1-1-15,1-8 16,-1-1-16,1 1 16,-5-5-1,-5 0-15,-3 5 16,-6-1-16,-12 1 15,-9 13-15,0-5 16,-1 9-16,-3 1 16,-1-1-16,5 5 31,4 4-31,9 4 16,-9 5-16,5 9 15,4 8-15,13 49 16,9 5-16,-13-54 15,0 5-15,-5 4 16,1 1-16,-10-1 16,1-9-16,-9-8 15,-5 4-15,0-22 16,-8 5-16,-1-10 16,10-8-16</inkml:trace>
  <inkml:trace contextRef="#ctx0" brushRef="#br0" timeOffset="69994.305">22617 10720 0,'0'0'15,"0"0"-15,0 0 16,0 0-16,0 0 31,0 4-31,-13 10 16,0 3-16,-5-3 15,1-6-15,8 6 16,-18 8-16</inkml:trace>
  <inkml:trace contextRef="#ctx0" brushRef="#br0" timeOffset="70187.191">22992 10579 0,'0'0'16,"0"0"-16,0 0 15,0 0-15,9 13 16,4 0-16,5 5 31,0 0-31,8 4 16,27 26-1,-31-26-15,0 0 16,-4-8-16,-5-6 16,5-3-16</inkml:trace>
  <inkml:trace contextRef="#ctx0" brushRef="#br0" timeOffset="70471.808">23424 10248 0,'0'0'0,"0"0"16,0 9-1,0-9-15,0 0 16,0 0-16,0 9 15,0 8-15,0 6 16,0-1-16,9 0 16,4-5-16,1 1 15,3 4-15,1-4 16,8-1-16,1-8 16,4 0-16,-5-9 15,1-5 1,-5 1-16,26-14 15</inkml:trace>
  <inkml:trace contextRef="#ctx0" brushRef="#br0" timeOffset="70681.114">23645 10288 0,'0'0'16,"0"0"-16,0 0 16,0 9-16,0 0 15,0 4-15,-4 4 16,-1 5-16,-4 5 15,-8 57 1,12-36-16,-4 67 16,5-5-16,4-53 15,0-4-15,0-4 16,9 52-16</inkml:trace>
  <inkml:trace contextRef="#ctx0" brushRef="#br0" timeOffset="71122.9679">23839 10142 0,'0'0'15,"0"0"-15,0 0 16,4-4-16,5 0 31,18-5-31,43-9 16,-30 9-16,-5 5 15,5-1-15,-9 1 16,4 8-16,-22 10 16,-4-1-16,-18 13 15,-44 63-15,27-63 16,-45 31-16,40-30 16,5-1-16,0-8 15,3 0-15,10-1 31,-4-8-31,12 0 16,1 0-16,13-9 16,8 0-16,10-5 15,52-17-15,5 0 16,-44 9-16,-1 4 16,5-9-16,-8 1 15,-6-1-15,-7 1 16,-6-19-16,-4 5 15,-8-8-15,-1-45 16</inkml:trace>
  <inkml:trace contextRef="#ctx0" brushRef="#br0" timeOffset="71364.544">24055 9966 0,'0'0'15,"0"4"-15,0 10 16,-4 3-16,-1 19 15,-17 43-15,0 14 16,-9 8 0,-26 44-16,17-56 15,-8 3-15,4-12 16,0-5-16,17-36 16,-30 23-16,30-36 15,5-8-15,0-9 16,0 0-16,-13-5 15</inkml:trace>
  <inkml:trace contextRef="#ctx0" brushRef="#br0" timeOffset="71573.2019">24046 10455 0,'0'0'0,"0"0"0,0 0 16,5 5-16,8 8 15,4 9-15,1-4 16,35 39-1,4-4-15,-30-22 16,-5 0-16,0-5 16,4 5-16,5-4 15,-13-14-15,13 0 16,-5-9-16,1 1 16,26-14-16</inkml:trace>
  <inkml:trace contextRef="#ctx0" brushRef="#br0" timeOffset="71920.2479">24800 10257 0,'0'0'0,"0"0"16,0 0-16,0 0 31,0 0-31,0 0 15,0 0-15,0 0 16,-9 0-16,9 0 16,-4 4-16,4 1 15,0-5-15,0 0 16,0 0-16,13 0 16,-4 0-16,13 0 15,0 0-15,0 0 16,5 4-16,-1 5 15,-13 4-15,-4 9 16,-22 40-16,-44 48 16,4-48-1,22-35-15,0-10 16,-40 32-16</inkml:trace>
  <inkml:trace contextRef="#ctx0" brushRef="#br0" timeOffset="72269.685">25263 9931 0,'0'0'0,"0"0"16,0 0 0,0 0-16,0 0 15,0 0-15,5 0 16,8 0-16,13 0 16,5 0-16,9 0 15,4 0 1,9 0-16,0 0 15,-9-5-15,-4-4 16,-9 5-16,-9-5 16,-5 0-16,5-17 15</inkml:trace>
  <inkml:trace contextRef="#ctx0" brushRef="#br0" timeOffset="72466.391">25409 9922 0,'0'4'15,"0"-4"-15,0 0 16,0 9-16,0 4 15,-5 5-15,1-5 16,0 0-16,-1 18 16,-8-4-16,-5 8 15,-13 44-15,-13-4 16,22-44-16,5 0 16,-1-9-16,5-4 31,-14 21-31</inkml:trace>
  <inkml:trace contextRef="#ctx0" brushRef="#br0" timeOffset="72694.2179">25162 10191 0,'0'0'0,"0"0"0,0 0 16,0 0-16,0 4 16,4 5-1,1 4-15,4 14 16,-1-1-16,1 14 15,13 35-15,-13-27 16,0-3-16,-5-1 16,1 4-16,-1-13 15,-4-4-15,-4-18 16,-1 1-16,1-5 16,-9-9-16</inkml:trace>
  <inkml:trace contextRef="#ctx0" brushRef="#br0" timeOffset="73021.225">25197 10385 0,'0'0'0,"0"0"0,0 0 31,0 0-31,9 0 16,13-5-16,4-3 16,14-1-16,57-4 15,-9-5-15,-35 9 16,0 0-16,-4 9 15,-5-4-15,0 4 16,-9-4-16,-4 4 16,-9 4-16,-4 0 15,-1 10-15,-12 3 0,-5 10 16,-5 4-16,-12 52 16,-19 1-16,-3 0 31,17-36-31,9-8 15,-5 0-15,0-5 16,1-8-16,3-5 0,1-5 16,-18 10-16</inkml:trace>
  <inkml:trace contextRef="#ctx0" brushRef="#br0" timeOffset="73237.073">25431 10319 0,'0'0'16,"0"4"-16,0-4 16,0 9-16,-5 9 15,1 8-15,0 5 32,-1 13-32,5 5 15,-9-14-15,1 5 16,-1-10-16,-22 41 15</inkml:trace>
  <inkml:trace contextRef="#ctx0" brushRef="#br0" timeOffset="73412.431">25506 10486 0,'0'0'16,"0"0"-16,0 0 15,0 9-15,0 4 16,0 5-1,4 22-15,1-5 16,-1 9-16,-4 5 16,4-5-16,-4 62 15</inkml:trace>
  <inkml:trace contextRef="#ctx0" brushRef="#br0" timeOffset="73705.219">26220 9909 0,'0'0'0,"0"0"0,0 0 32,0 0-32,5 8 0,-1 6 15,-4 12-15,4 5 16,1 57-16,4 18 15,8 62-15,-3-63 32,3 6-32,-12-63 15,-1 1-15,-4-10 16,0-8-16,-4-13 16,-1-18-16,1-13 15,-5-1-15,-9-34 16</inkml:trace>
  <inkml:trace contextRef="#ctx0" brushRef="#br0" timeOffset="74127.154">26308 9882 0,'0'0'0,"0"0"15,0 0-15,0 0 16,5 0-16,4 0 15,4 0-15,9 0 16,4 0-16,5 0 16,9 0-16,-5 0 15,0 0-15,1 5 16,-10-1-16,1 5 16,-5 4-16,-5-4 15,-3 13-15,-6 4 16,-3 1-16,-1 17 15,1 4-15,-1 54 32,-4-45-32,4-4 15,1 4-15,-5-4 16,0 0-16,0-4 16,-5-1-16,-3-8 15,-6 0-15,-3-18 16,4-13-16,-5-9 15,-4 0-15,-22-27 16</inkml:trace>
  <inkml:trace contextRef="#ctx0" brushRef="#br0" timeOffset="74324.305">26339 10239 0,'0'0'16,"0"0"-16,0 0 15,0 0-15,0 0 16,0 0-16,5 0 16,8-4-16,13-5 15,1-4-15,35-18 16,-27 9-16,-9 0 16,1 0-16,34-35 31</inkml:trace>
  <inkml:trace contextRef="#ctx0" brushRef="#br0" timeOffset="74524.505">26335 10341 0,'0'0'16,"0"0"-16,0 0 16,9 0-16,8-5 15,1 1-15,4-5 16,49-13-16,4-9 15,-40 14-15,-13 8 16,-5-4-16,1-1 16,-5-8-16</inkml:trace>
  <inkml:trace contextRef="#ctx0" brushRef="#br0" timeOffset="74756.376">26057 10808 0,'0'0'0,"0"0"16,9 0-16,13 0 16,9-4-1,44-14-15,83-13 16,14-13-16,0-13 16,-17-5-16,-10 9 15,-52 18-15,-14-5 16,-43 23-16,-1-10 31,-9 1-31,32-23 16</inkml:trace>
  <inkml:trace contextRef="#ctx0" brushRef="#br0" timeOffset="76839.655">27261 9825 0,'0'-5'0,"9"-3"0,4 3 15,9-4 1,40-21-16,74-19 16,-47 27-16,8-4 15,4 3-15,-52 10 16,-10 0-16,1-5 16,-14 1-16,-8-5 15,-9 0-15,0-27 16</inkml:trace>
  <inkml:trace contextRef="#ctx0" brushRef="#br0" timeOffset="77039.375">27636 9635 0,'0'0'0,"0"0"16,0 9-16,0-9 15,0 13-15,0 9 16,-5 0-16,-4 5 31,-21 43-31,3 5 16,-17 14-16,-31 34 15,13-44-15,-21 36 16,25-31-16,1-5 16,39-48-16,-4-4 15,9-5-15,-13 31 16</inkml:trace>
  <inkml:trace contextRef="#ctx0" brushRef="#br0" timeOffset="77282.224">27675 10222 0,'0'0'16,"0"0"-16,0 0 16,0 0-1,0 17-15,-4 1 16,-5 70-16,9-44 16,-4 133-16,4-58 15,0-80-15,-13 76 16,4-80-16,0-13 15,0-17-15,-13-115 16,18 79-16,-1 0 31,1-49-31</inkml:trace>
  <inkml:trace contextRef="#ctx0" brushRef="#br0" timeOffset="77454.104">27645 10486 0,'0'0'0,"0"0"15,0 0-15,0 0 16,4 0-16,5 14 15,8-1-15,32 26 16,4 14-16,44 36 31,-66-63-31,-5 0 0,5-3 0,-9-23 16,5-9 0,-5-9-1,26-26 1</inkml:trace>
  <inkml:trace contextRef="#ctx0" brushRef="#br0" timeOffset="78047.781">28209 9984 0,'0'0'0,"0"0"16,0 0-16,0 4 16,0 18-16,0 9 15,4 9-15,14 105 16,4 14-16,-13-40 15,17 278-15,-26-349 16,0-26-16,-4-22 16,-14-57-16,-4-75 31,-4-58-31,-9 9 16,57 5-16,-18 132 15,5 9 1,-71-199-16,53 203 15,5 18-15,4 4 16,-5 5-16,1 4 0,8 4 16,-4 0-1,18-4-15,9 0 16,17 5-16,110-27 16,18-14-16,-66 10 15,-58 17-15,5 5 16,-18-1-16,5 10 15,-18-1-15,5 18 16,-10 9-16,-3 9 16,3 52-16,-12 14 15,-5-53-15,0 75 16,0 9-16,-18 70 16,0-9-16,5 14 31,-13-27-31,21-154 15,1-18-15,-5-13 16,0-13-16,-35-106 16,26-57-16,-21-14 15,26 146-15,4 4 16,0-30-16</inkml:trace>
  <inkml:trace contextRef="#ctx0" brushRef="#br0" timeOffset="78260.372">28341 10231 0,'0'0'0,"0"0"15,5 0-15,8 0 16,5 0-16,17 0 16,5-5-16,114-17 15,-57 4-15,-49 14 16,-17-9-16,-4 0 15,-1-1-15,5-12 16</inkml:trace>
  <inkml:trace contextRef="#ctx0" brushRef="#br0" timeOffset="78449.9919">28275 10495 0,'0'0'0,"0"0"15,0 0-15,9 5 16,13-1-16,4 0 15,14 1-15,66-5 16,9 0 0,-5-13-16,-18-14 15,-52 14-15,0 0 16,26-27-16</inkml:trace>
  <inkml:trace contextRef="#ctx0" brushRef="#br0" timeOffset="78616.621">28606 9979 0,'0'0'0,"0"0"15,0 5-15,0 3 16,0 10-16,0 17 16,0 5-16,0 61 15,-9 89-15,9 4 16,22 110-16,-9-176 15</inkml:trace>
  <inkml:trace contextRef="#ctx0" brushRef="#br0" timeOffset="79183.2559">30903 9723 0,'0'0'16,"0"0"-16,-8 0 16,-1 0-16,-27 5 31,-118 8-31,-5 0 16,36-8-16,-1 8 15,-48 13-15,124-12 16,4 8-16,0-5 15,17-3-15,1-1 16,8 0-16,9-4 16,5 0-16,13-1 15,17-3 1,49 17-16,75 9 16,-53-14-16,13 1 15,-8 13-15,-54-22 16,-8 8-16,0 1 15,-14 4-15,-4-4 16,-13 4-16,-5 4 16,-17 5-1,-31 26-15,-57 27 16,21-40-16,-12-4 16,43-22-16,-61-10 15,0-3-15,-18-5 16,9 0-16,61 0 15,5-9-15,-21-31 16,43 18-16,13-13 16,5-71-16,8 58 15,1 12-15,4-61 16</inkml:trace>
  <inkml:trace contextRef="#ctx0" brushRef="#br0" timeOffset="79503.5659">29964 9393 0,'0'0'15,"0"0"-15,0 0 16,4 0 0,5 9-16,0 8 15,-4 5-15,3 13 16,-12 63-16,-14 51 16,1-43-16,-10 71 15,1-1-15,13-52 16,-10 48-16,-34-14 15,26-56-15,22-58 16,1 9-16,3-5 16,5 1-16,-4-10 15,4-8-15,-5 0 16,5-13-16,0 4 31,0-27-31,5-3 16,17-1-16,88-110 15,-92 97-15,4 0 16,17-22-16</inkml:trace>
  <inkml:trace contextRef="#ctx0" brushRef="#br0" timeOffset="79728.7329">30568 9260 0,'0'5'16,"-9"8"-16,-21 49 15,-15 57-15,-16 35 16,-41 75-16,-8-4 16,-5 27-16,-87 127 15,109-207-15,36-71 16,-5 5-16</inkml:trace>
  <inkml:trace contextRef="#ctx0" brushRef="#br0" timeOffset="91028.2359">12069 11479 0,'0'0'0,"-4"-5"15,4 5-15,0 0 16,0-4-16,13 4 15,0 4-15,14 9 16,35 18-16,43 35 16,-69-44-16,52 22 15,-4 9-15,-40-31 16,-9-4-16,-4-9 16,4 9-16,45 21 15,-54-26-15,-8 1 16,-9-10-16,-9 1 31,-5-5-31,-26-40 16,9 18-16,9 9 15,-31-36-15</inkml:trace>
  <inkml:trace contextRef="#ctx0" brushRef="#br0" timeOffset="91354.604">12285 11465 0,'-4'-4'16,"-5"-1"-1,-4-3-15,4-1 16,9 9-16,0-9 16,5-13-16,12 0 15,41-13-15,61-23 16,61-65-16,-131 105 16,57-13-16,4 9 15,5 5-15,-67 12 16,54 14-16,-54 0 15,-8 4-15,-1 0 16,-16 9-16,-6 5 16,-8 13-16,-9-1 15,-44 89-15,0-44 16,-9-5-16,-9-13 16,31-39-16,0-10 15,-4-8-15,4-4 16,-44 4-16</inkml:trace>
  <inkml:trace contextRef="#ctx0" brushRef="#br0" timeOffset="91764.959">12651 11580 0,'0'0'0,"-4"-9"16,4 0-16,0 9 31,4-9-31,5 5 15,5-5-15,12-4 16,49-18-16,57-17 16,-35 26-16,-53 8 15,5-3-15,-9 8 16,-14 0-16,0 5 16,-17 4-16,-13 8 0,-14 6 15,-66 47-15,5-12 31,-5-5-31,5 27 16,22-5-16,30-44 16,14-5-16,0 1 15,4-5-15,9-8 16,9-1-16,8-4 16,49-26-16,58-23 0,-45 9 15,10 10 1,-50 12-16,-12 5 15,-5 0-15,-9 8 16,-4 1 0,-9 4-16,4-5 15</inkml:trace>
  <inkml:trace contextRef="#ctx0" brushRef="#br0" timeOffset="92037.509">12435 12206 0,'0'0'0,"0"0"16,0-4-16,9-1 16,9 5-16,8-9 15,89-35-15,17-13 16,9-9-16,-8-5 16,-45 23-16,110-80 15,-154 106-15,-13-5 16,0 5-1,-9 5-15,-13-1 16,-5-4-16,-8 13 0,-14-13 16,-8 5-16,4 3 15,-31-8-15</inkml:trace>
  <inkml:trace contextRef="#ctx0" brushRef="#br0" timeOffset="92338.692">12828 11121 0,'0'0'16,"0"0"-16,0 0 16,0 9-16,0 4 15,4 14-15,5 4 16,18 52-16,8 63 16,-13-40-16,13 61 15,14-17-15,-32-44 16,1 9-16,0-1 15,-1 67-15,-12-132 16,-5-14-16,0 0 16,0-13-16,0 0 15,0-13-15,0-4 16,0-1-16,-9-13 16,-4 0-16,4 1 15,-4-10 1</inkml:trace>
  <inkml:trace contextRef="#ctx0" brushRef="#br0" timeOffset="92536.014">12916 12052 0,'0'0'0,"-4"0"0,-5 0 15,0 9 1,-13 8-16,-66 67 15,0 13-15,-9 18 16,30-36-16,-21 40 16,66-84-16,-4 1 15,-27 47-15</inkml:trace>
  <inkml:trace contextRef="#ctx0" brushRef="#br0" timeOffset="92757.285">13092 11999 0,'0'0'0,"0"0"15,9 13 1,75 71-16,13 4 16,-31-31-16,5 14 15,30 30-15,-39-43 16,35 39-16,-35-36 15,-5 6-15,0-1 16</inkml:trace>
  <inkml:trace contextRef="#ctx0" brushRef="#br0" timeOffset="93078.4059">13904 11214 0,'0'0'0,"0"0"15,0 13-15,0 5 16,13 136-16,22 14 16,-4 17-16,-13-57 15,-5-5 1,-8 10-16,3 52 15,1-62-15,-9-61 16,9 57 0,-9-75-1,9-13-15,0-13 16,-5-32-16,0 6 16,-4-6-16,5-39 15</inkml:trace>
  <inkml:trace contextRef="#ctx0" brushRef="#br0" timeOffset="93515.904">13952 11346 0,'0'0'0,"0"0"16,0 0-1,0 0-15,18-4 16,13-9-16,211-84 15,-83 39-15,-62 19 16,66-14 0,-70 13-16,4 9 15,-49 22-15,-3 9 16,-6 5-16,1 8 16,30 27-16,-43-10 15,21 50-15,-8 4 16,-13 17-16,-23-48 15,27 128-15,-13-67 16,12 54-16,-34-58 16,4-52-16,0 127 15,0-132-15,0 61 16,0-61-16,-4 0 16,4 0-16,-5-13 15,-4-1 1,-4-21-16,-9-9 15,-4-5-15,4-4 16,-31-9 0</inkml:trace>
  <inkml:trace contextRef="#ctx0" brushRef="#br0" timeOffset="93754.891">14367 11774 0,'0'0'16,"0"-4"-16,9 4 15,8-9-15,14 0 0,97-31 32,9-4-32,-45 9 15,1-5-15,48-30 16,-110 48-16,-18 0 15,-4-5-15,0 14 16,-9-31-16</inkml:trace>
  <inkml:trace contextRef="#ctx0" brushRef="#br0" timeOffset="93933.8459">14455 11364 0,'0'0'0,"0"4"0,0-4 16,0 9-1,0 9 1,4 17-16,1 0 16,13 58-16,-18-45 15,4 5-15,-4-9 16,4 62-16</inkml:trace>
  <inkml:trace contextRef="#ctx0" brushRef="#br0" timeOffset="94271.0419">14424 12047 0,'0'0'16,"0"0"-16,0 0 15,0 0-15,0 0 16,0 0-16,5 9 16,8-4-16,4-5 15,1-5-15,48-26 16,-39 9-16,-1-9 15,-4 5-15,-4-5 16,-5 9-16,-4-4 16,-5 4-16,1 8 15,-18-3 1,-27 12-16,-88 36 16,49 9-16,48-27 15,4-4-15,5 8 16,-13 10-16,13 4 15,4-5-15,5-4 16,4-8-16,5 3 16,-1 18-16</inkml:trace>
  <inkml:trace contextRef="#ctx0" brushRef="#br0" timeOffset="94914.8429">14720 12074 0,'0'4'16,"0"-4"-1,0 0-15,0 13 16,-5-4-16,-4 5 16,-8 16-16,-32 28 15,-43 39-15,26-31 16,-40 49-16,57-32 16,5-8-16,31-35 15,8-14-15,-3 1 16,12-18-16,18-9 15,18-36-15,13-12 16,44-45-16,-75 67 16,0-1-16,0 10 15,-13 4-15,4-1 16,0 10 0,-4-1-16,0 5 15,-5 9-15,5 9 16,-5-5-16,1 0 15,8 9-15,-4-4 16,4-5 0,14-8-16,-1-1 15,45-13-15,-14-30 16,-22 12-16,22-39 16,-39 35-1,-9 0-15,-5 5 16,5-9-16,-13 12 15,-1-3-15,-12 4 16,-19 18-16,-34 17 16,48-4-16,0-1 15,0 1-15,4-4 16,0 3-16,10 6 16,-1-1-16,13 18 15,1-14-15,12-3 16,1-1-16,13 0 15,-5-8-15,5-1 16,-9-4-16,-9-4 16,5-1-16</inkml:trace>
  <inkml:trace contextRef="#ctx0" brushRef="#br0" timeOffset="95092.643">14482 12585 0,'0'0'0,"0"0"16,0 0-16,17 0 16,14 0-16,62 0 15,92 0-15,0-17 32,84-45-32,-88 13 15,44-61-15,-137 62 16</inkml:trace>
  <inkml:trace contextRef="#ctx0" brushRef="#br0" timeOffset="119019.84">20483 11761 0,'0'-5'0,"9"1"0,13-5 16,13-4-1,54-5-15,3 1 16,-48 3-16,66 1 16,-61 9-16,-1-1 15,1 5-15,-14 0 16,1-4-16,-1 4 15,-4 0-15,-9 0 16,-5 0-16,-8-13 16,-9-9-16</inkml:trace>
  <inkml:trace contextRef="#ctx0" brushRef="#br0" timeOffset="119748.393">20369 11942 0,'0'4'15,"0"-4"-15,0 9 16,0 4-16,0 5 16,0 4-16,0 4 15,4 9-15,-4 1 16,4 3-16,5-8 15,0 9-15,0-14 16,-5 5-16,1-9 31,-1-4-31,-4-9 16,0-9-16,-4-9 16,-5-9-16,4-13 15,-3 1-15,3-1 16,1-5-16,4 10 15,-5 0-15,5 3 0,-4-3 16,0 4-16,4 4 31,0 1-31,0 3 16,0-3-16,22 4 16,-5 4-16,1 0 15,13 0-15,0 5 16,-9 8-16,4 1 15,-4 8-15,-9 0 16,-4 9-16,-13 4 16,-18 41-16,4-41 15,-30 40-15,26-39 16,-1-1 0,10-13-16,-4 5 15,12-5-15,-4 0 16,5-4-16,4-9 15,4 5-15,5-5 16,9 0-16,4 0 16,18 0-16,-10-5 15,59-12 1,-45 8-16,53-13 16,-58 9-16,1-14 15,-5 5 1,-4-13-16,27-36 15,-41 40-15,5 14 16</inkml:trace>
  <inkml:trace contextRef="#ctx0" brushRef="#br0" timeOffset="120064.93">21109 11646 0,'0'0'0,"0"0"15,0 0-15,-13 0 16,9 27-16,-5-10 15,-18 54-15,19-45 16,-6 71 0,6 18-16,-14 88 15,17-67-15,5-3 16,-35 47-16,8-69 16,14-63-16,-44 93 15,35-105-15,4-1 16,-44 22-16,32-35 15,3-8 1,14-6-16,-27-3 16,9-5-16,5-5 15,-5-3-15,4-15 16,-21-38-16,-5-10 16</inkml:trace>
  <inkml:trace contextRef="#ctx0" brushRef="#br0" timeOffset="120364.558">21559 11761 0,'0'0'0,"0"0"16,0 0-16,0 9 16,0 4-1,0 9-15,0 9 16,0 4-16,0 5 16,0 4-16,0 4 15,0 10-15,0-10 16,-13 5-16,-9 44 15</inkml:trace>
  <inkml:trace contextRef="#ctx0" brushRef="#br0" timeOffset="120580.514">21361 12330 0,'0'0'15,"0"0"-15,0 0 16,0 8-16,4 6 0,9-6 15,9-3-15,0 4 16,5-9-16,8 4 16,5-4-1,52-13 1,41-36-16,-107 27 16,23-61-16,-18-14 15</inkml:trace>
  <inkml:trace contextRef="#ctx0" brushRef="#br0" timeOffset="120781.132">21819 11897 0,'0'9'15,"0"-9"-15,0 0 16,0 18-16,0-18 16,0 22-16,0 0 15,18 0-15,0 0 16,-1-9-16,5-4 15,5-22-15,-5 0 16,-5-1-16,28-21 16</inkml:trace>
  <inkml:trace contextRef="#ctx0" brushRef="#br0" timeOffset="121028.255">22296 11527 0,'0'4'16,"0"-4"-16,0 14 15,0 3-15,0 1 16,0 8-16,-22 49 16,-1 14-16,15-45 15,-14 61-15,-27 50 16,18-63-16,-8 10 16,8-10-16,13-52 15,0-5-15,1-8 16,-1-5-16,-4-9 15,0-13-15,13-9 16,-4-8-16,0 3 16,-9-25-16</inkml:trace>
  <inkml:trace contextRef="#ctx0" brushRef="#br0" timeOffset="121247.9459">22212 12008 0,'0'4'0,"0"-4"0,0 18 0,0-18 31,0 0-31,13 22 16,27 40-16,4-1 16,53 45-16,-40-40 15,5-4-15,-9 0 16,-31-40-16,-5-5 15,19 27-15</inkml:trace>
  <inkml:trace contextRef="#ctx0" brushRef="#br0" timeOffset="127129.543">22750 12003 0,'0'0'0,"0"0"16,0 0-16,0 13 15,-9-4-15,5 5 16,4 8-16,0-5 15,0-17-15,0 22 16,4 0-16,5 5 16,4-10-16,5-8 15,4 0-15,-5 0 16,14-18-16,0-4 16,-9 0-16,5-14 15,-10 5-15,-12-4 16,-5-1-1,-5 5-15,-4-4 16,1 4-16,-14 4 16,-5 5-16,5 4 15,-4 0-15,8 9 16,0-4-16,1-1 16,3 5-16,10 0 0,4 0 31,9-9-31,13-13 15,-5 0-15,-3 0 16,34-26-16</inkml:trace>
  <inkml:trace contextRef="#ctx0" brushRef="#br0" timeOffset="127405.336">23319 11315 0,'0'9'0,"-9"0"16,0 0-16,0 17 15,-4 1-15,0-5 16,-1 13 0,6 0-16,-6-4 15,10-4-15,13 4 16,22 39-16,-18-35 16,9-17-16,13-9 15,1-5-15,3 1 16,1-10-16,0 1 31,4-1-31,-13 5 16,-1 0-16,-12-4 15,-9 0-15,4-1 16</inkml:trace>
  <inkml:trace contextRef="#ctx0" brushRef="#br0" timeOffset="127997.351">23279 12043 0,'0'0'0,"0"0"16,0 0-16,18 0 15,17-4-15,66-54 16,-4 32-16,-66 13 16,71-10-16,-76 15 15,5 3-15,-9 5 16,-4 5-16,-5 3 15,-4 1-15,-23 9 16,1 4-16,0 4 16,-36 36-16,32-27 31,-41 40-31,41-39 16,-10 3-16,10 5 15,4-13-15,-5 5 16,13-6-16,-3 10 15,3-9-15,1-4 16,4-5-16,0-5 16,0 1-16,9-1 15,-1 1-15,1 0 16,5-5-16,3 5 16,5-10-16,5 6 15,-5-6-15,9 1 16,-5 0-16,9-9 15,-4 5-15,4-14 16,-8 4-16,4-8 16,-5-5-1,-4 5-15,0-9 16,-4-4-16,-9-5 16,0-4-16,-5-1 31,-4 1-31,-22-49 15,-27 9-15,32 40 16</inkml:trace>
  <inkml:trace contextRef="#ctx0" brushRef="#br0" timeOffset="134367.949">24545 11545 0,'0'0'0,"0"0"16,0 0-16,4 0 15,9 0-15,5 0 16,4 0-16,22 0 16,-4 0-16,61 0 15,-66 0-15,5 0 16,-5 0-16,-4 0 16,-4 4-16,-14-4 15,-4 0-15,-9 0 16,0 0-16,-9 0 15,-4 0-15</inkml:trace>
  <inkml:trace contextRef="#ctx0" brushRef="#br0" timeOffset="134770.535">24619 11681 0,'0'5'0,"0"-5"16,0 0-16,-8 13 16,-6 5-16,-12 4 15,8 4-15,1-4 16,8 9-16,-9-4 31,9 8-31,-4-9 16,9 5-16,17 0 15,0-5 1,0-8-16,27-5 0,-9-8 16,92-32-16,-92 14 15,0 0-15,0 0 16,-4-5-16,-5 0 15,-9 1-15,0 8 16,-4 0-16,-5 5 16,5-1-16,0 5 15,4 5-15,-13-5 32,9 8-32,0 1 15,0 13-15,-1 0 16,1-4-16,4 4 15,1 0-15,-10 0 16,5-9-16,0 5 16,-5 4-16</inkml:trace>
  <inkml:trace contextRef="#ctx0" brushRef="#br0" timeOffset="135026.269">24597 12219 0,'0'0'0,"0"0"16,0 0-16,5 0 15,-1 0-15,18 0 16,0 0 0,14-8-16,3 3 15,54-4-15,-53 5 16,-5 4-16,5 0 15,-1-5-15,-12-3 16,-10 3-16,1-4 16,8-4-16</inkml:trace>
  <inkml:trace contextRef="#ctx0" brushRef="#br0" timeOffset="135229.217">24866 12136 0,'0'0'0,"-8"0"0,8 0 15,0 0 1,-9 4-16,4 9 16,5 5-16,0 13 15,0 0-15,-4 4 16,4 0-16,-4-4 16,-10-9-16,1-4 15,4-5-15,-8 18 16</inkml:trace>
  <inkml:trace contextRef="#ctx0" brushRef="#br0" timeOffset="135419.63">24571 12444 0,'0'0'0,"0"0"16,0 0-16,0 0 16,0 0-16,9 0 15,4 0-15,0 0 16,18 5-16,0-5 15,57 13 1,-44-4-16,5-9 31,-10-9-31,32-31 16,-9-17-16</inkml:trace>
  <inkml:trace contextRef="#ctx0" brushRef="#br0" timeOffset="135648.039">25144 12047 0,'0'0'0,"0"0"16,0 0-16,5 0 16,8 5-16,0 17 15,5 4-15,-1-4 16,27 44-16,-21-35 15,3-17-15,-4-10 16,-9 0-16,27 10 16</inkml:trace>
  <inkml:trace contextRef="#ctx0" brushRef="#br0" timeOffset="136011.922">25563 11527 0,'0'4'16,"0"-4"-16,5 9 16,-5 0-16,0 13 31,0 0-31,0 22 0,-22 89 16,13-23-16,13-66 15,5 66-15,-9-75 16,0 23-16,0-19 15,0-3-15,0-1 16,0-4-16,0-5 16,0-8-16,0 0 15,0-1-15,0-8 16,0-5 0,0-4-16,0 0 15,-9 5-15,-13-5 31,-57-18-31,-1-4 16,45 5-16,-49-28 16</inkml:trace>
  <inkml:trace contextRef="#ctx0" brushRef="#br0" timeOffset="136266.8279">26176 11201 0,'0'9'16,"0"4"-16,0-13 15,0 0-15,0 9 16,5-1-16,3 1 15,6 9-15,-1-1 16,-9 1-16,1 17 16</inkml:trace>
  <inkml:trace contextRef="#ctx0" brushRef="#br0" timeOffset="136468.865">25995 11584 0,'0'0'16,"0"0"0,0-4-16,22 0 15,18-1-15,92-21 16,-30 4-16,8 4 16,-57 14-16,-9-10 15,-9 1-15,36-13 16</inkml:trace>
  <inkml:trace contextRef="#ctx0" brushRef="#br0" timeOffset="136650.8679">26114 11637 0,'0'0'15,"0"0"-15,0 0 16,5 9-16,-1 9 15,5 8-15,40 27 16,-32-31-16,5-13 0,40 13 16</inkml:trace>
  <inkml:trace contextRef="#ctx0" brushRef="#br0" timeOffset="137007.031">26617 11390 0,'-4'9'16,"-10"4"-16,14-13 15,-8 18-15,-6 4 16,-34 31-16,-1 13 16,-8 5-16,0-1 31,-18-4-31,48-30 16,10-10-16,-14 1 15,0-1-15,0-13 16,9 0-16,4 1 15,5-5 1,22-1-16,0-8 16,-5 0-16,18-8 15,14-6-15,78-30 16,-79 27-16,49-23 16,-44 22-16,4 1 15,-9-1-15,1 14 16,-14-10-16,-9 10 15,-18 8-15,-17 10 16</inkml:trace>
  <inkml:trace contextRef="#ctx0" brushRef="#br0" timeOffset="137194.949">26009 12263 0,'0'9'15,"0"-9"-15,4 9 16,14 0-1,8-9-15,14 0 16,141-57-16,-137 43 16,110-43-16,-48 13 15,-71 26-15,-4 1 16,-22-5-16,8-27 16</inkml:trace>
  <inkml:trace contextRef="#ctx0" brushRef="#br0" timeOffset="137408.6">26445 11964 0,'0'0'0,"0"0"16,0 4-16,0 5 16,5 17-16,-5 10 31,13 43-31,-9-31 15,18 49-15,5 5 16,-23-67-16,0-4 16,-8-22-16,4 0 15</inkml:trace>
  <inkml:trace contextRef="#ctx0" brushRef="#br0" timeOffset="137583.763">26317 12352 0,'0'0'16,"0"0"-16,0 0 16,-13 0-16,-5 13 15,-26 35-15,27-21 16,-32 39-16,-4 0 16,27-35-16,4-5 15,4-8-15,-8 31 16</inkml:trace>
  <inkml:trace contextRef="#ctx0" brushRef="#br0" timeOffset="137774.673">26361 12374 0,'0'0'0,"5"0"15,4 4-15,-9-4 16,13 9 0,9 13-16,26 35 15,32 36-15,-58-71 16,4-4-16,9-18 15,58-62-15,-75 40 16,-1 4-16,19-39 16</inkml:trace>
  <inkml:trace contextRef="#ctx0" brushRef="#br0" timeOffset="138126.146">27067 11567 0,'0'0'0,"0"0"15,4 0 1,5 0-16,9 0 16,-1 0-16,10-9 15,4 0-15,-5 0 16,9 5-16,-13-5 16,-4 5-16,-13-1 31,-23 5-31,-4 5 15,-71 48-15,27-1 16,9 23-16,39-39 16,5-5-16,4-1 15,9 6 1,-13 8-16,-9 44 16,9 9-16,13-44 15,-5 4-15,5 58 16,-4-71-16,4-13 15,0-18-15,0 0 16,0-4-16,0-9 16</inkml:trace>
  <inkml:trace contextRef="#ctx0" brushRef="#br0" timeOffset="138303.8629">27115 11950 0,'0'0'0,"0"0"15,0 0-15,0 0 16,0 0-1,5 0-15,8 0 16,-13 0-16,31 0 16,-5-4-16,14-5 15,39-17-15,-52 12 16,-1-12-16,23-31 16</inkml:trace>
  <inkml:trace contextRef="#ctx0" brushRef="#br0" timeOffset="138479.234">27248 11990 0,'0'4'15,"0"-4"-15,-5 14 16,-4 3 0,1 5-16,-6 14 15,-12 39-15,22-36 16,-14 58-16,31 66 16,14-70-16,-5-66 15,-5-5-15,1 0 16,26 4-16</inkml:trace>
  <inkml:trace contextRef="#ctx0" brushRef="#br0" timeOffset="138665.819">28041 12387 0,'0'0'0,"0"0"31,0 0-31,0 0 15,0 0-15,5 4 16,17 5-16,13-9 16,-4 0-16,0 0 15,39 0-15</inkml:trace>
  <inkml:trace contextRef="#ctx0" brushRef="#br0" timeOffset="138838.242">28791 12299 0,'0'0'15,"0"0"-15,0 0 16,4 9-16,-4-9 16,0 0-16,9 4 15,9 0-15,8 5 16,10-9-16,-1 5 16,5-5-1,43 0-15</inkml:trace>
  <inkml:trace contextRef="#ctx0" brushRef="#br0" timeOffset="138985.4989">29532 12308 0,'0'0'0,"0"8"16,0 6-16,4-6 16,1-3-16,8-10 15,13 1-15,14 0 16,-9 4-16,4 0 15,36 0-15</inkml:trace>
  <inkml:trace contextRef="#ctx0" brushRef="#br0" timeOffset="139193.743">30806 12087 0,'0'0'0,"0"0"16,0 0-16,0 0 15,0 0-15,0 0 16,0 0-16,0 0 16,0 0-16,27 0 15,8 0-15,-8 0 16,3 0-16,37 0 16</inkml:trace>
  <inkml:trace contextRef="#ctx0" brushRef="#br0" timeOffset="139324.16">31380 11955 0,'0'4'0,"-9"5"0,9-5 16,0-4 0,-5 14-16,5-6 15,0-8-15,0 0 16,0 0-16,-13 5 16,-9-5-16</inkml:trace>
  <inkml:trace contextRef="#ctx0" brushRef="#br0" timeOffset="154751.569">17317 13357 0,'0'0'0,"0"0"15,0 0-15,0 0 16,4 0-16,5 0 15,13 0-15,9 0 16,48-13-16,-34 4 16,52-13-16,17 0 15,-65 13-15,-5-4 32,0 0-32,-18-1 15,5 6-15,-13-1 16,-5 9-16,-8-5 15,-19 1-15,1 4 16,-5 0-16,-30-4 16</inkml:trace>
  <inkml:trace contextRef="#ctx0" brushRef="#br0" timeOffset="155061.367">17339 13370 0,'0'0'0,"0"0"0,0 0 15,0 9-15,-4 4 16,-1 9-16,1 5 16,-5 13-16,-17 48 15,-5 9-15,9 0 16,8-40-16,-12 49 16,22-58-16,-19 58 15,10-66-15,0 4 16,0 5-16,0-10 15,-1 1-15,5 0 32,1-10-32,-1-3 0,9-18 31,4-5-31,1-4 16,12-17-16</inkml:trace>
  <inkml:trace contextRef="#ctx0" brushRef="#br0" timeOffset="155311.422">17855 13273 0,'0'0'0,"0"0"16,0 0-16,0 0 16,0 9-16,-4 0 15,-10 9-15,-8 8 16,-53 62-16,22-26 15,-4 4-15,-5-4 16,1 0-16,30-36 31,9 0-31,0-3 16,0-10-16,4 0 16,-22 13-16</inkml:trace>
  <inkml:trace contextRef="#ctx0" brushRef="#br0" timeOffset="155537.632">17476 13604 0,'0'0'0,"0"0"16,0 0-1,0 0-15,0 9 16,0 4-16,0 9 16,0 9-16,0 4 15,13 49-15,-4-40 16,8 49-16,-8-49 15,0 0-15,4 0 16,1-13-16,-1 0 16,-4-14-16,-1-8 15,-8-4-15,5 3 16</inkml:trace>
  <inkml:trace contextRef="#ctx0" brushRef="#br0" timeOffset="155869.903">17520 13873 0,'0'0'0,"0"0"0,0 0 16,0 0-16,0 0 15,4-4 1,18-10-16,5-3 16,30-19-16,-22 19 0,40-27 15,-35 22 1,-5 4-16,5 5 31,0 0-31,-9 4 16,4 4-16,-9 10 0,-4 4 15,-4 4-15,0 0 16,-10 9-16,-3 5 16,-1 3-16,-13 10 15,5-9-15,-9 4 16,0 0-16,-10-4 15,10-9-15,-31 27 16</inkml:trace>
  <inkml:trace contextRef="#ctx0" brushRef="#br0" timeOffset="156106.291">17661 13926 0,'0'0'0,"0"0"15,0 0-15,0-5 16,9 5-16,0-4 16,8 0-16,10-5 15,-1-4-15,9 4 16,-4-9-16,5 1 16,-10 3-16,-4 1 15,-4 4-15,-14-4 16,5-9-16</inkml:trace>
  <inkml:trace contextRef="#ctx0" brushRef="#br0" timeOffset="156618.771">17590 14120 0,'0'0'16,"0"0"-16,0 0 15,0 0-15,9-4 16,9-1-16,4-4 15,9-4-15,35-13 16,4-14-16,-30 22 16,-5-4-16,5-4 15,-18 8 1,0-4-16,-13 0 16,-5 9-16,-8 0 15,-14-14-15,5 32 16,-9 17-16,4 0 15,-4 4-15,0 5 16,9-9-16,0 9 16,0-9-16,4 0 15,4 4-15,1 1 0,4 8 16,4 0-16,1 5 31,-1 4-31,5 0 0,-4 5 16,-1-9-16,-4-5 15,0 4-15,0-12 32,-9-1-32,-4-4 15,0-8-15,-1-10 16,-12 0-16,-1-8 16,5 0-16,-17-10 15,8-3-15,-4-5 16,13 0-16,-5-5 15,9 1-15,-12-27 16</inkml:trace>
  <inkml:trace contextRef="#ctx0" brushRef="#br0" timeOffset="156807.717">17524 14164 0,'0'0'0,"0"0"16,0 9-16,0-9 16,0 9-16,-9-1 15,5 10-15,-5-5 16,-13 18-16,-18 27 15,18-23 1,0-4-16,5 4 16,-5-13-16,4 4 15,-22 19-15</inkml:trace>
  <inkml:trace contextRef="#ctx0" brushRef="#br0" timeOffset="156965.9929">17851 14160 0,'0'0'16,"0"0"-16,0 4 15,4 14-15,14 8 16,96 102 0,27 35-16,-74-88 31,-32-35-31,35 35 15</inkml:trace>
  <inkml:trace contextRef="#ctx0" brushRef="#br0" timeOffset="159657.574">18516 13326 0,'0'0'0,"0"0"15,0 0-15,0 0 16,5-4-16,12-1 16,10-3-1,-1-1-15,54-5 16,-36 1-16,44-18 16,-4-4-16,4-5 15,-53 32-15,1-6 16,-10-3-16,-4 4 15,-4-1 1,-1 5-16,-12-8 16,-1-1-16,-39-30 15,-22-10-15</inkml:trace>
  <inkml:trace contextRef="#ctx0" brushRef="#br0" timeOffset="160029.8139">18803 12859 0,'0'0'0,"0"0"0,0 0 16,0 9-1,0-1-15,-4 10 16,4 0-16,0 17 16,-5 9-16,10 57 15,8 14-15,0 62 16,5-63-16,-9 5 15,4 0-15,9 53 16,-13-57-16,-9-53 16,0-1-16,4 50 15,-4-67-15,0 4 16,0-12-16,0-1 31,0-9-31,0-4 16,0-8-16,0-10 15,0-4-15,-13-4 16,0-10-16,-5-8 16,9-4-16,-31-36 15</inkml:trace>
  <inkml:trace contextRef="#ctx0" brushRef="#br0" timeOffset="160276.3659">18649 13304 0,'0'0'16,"0"0"-16,0 0 15,-5 0-15,-8 9 16,-9 4-16,-35 22 16,-45 62-16,71-66 15,-4-4-15,13-1 16,-4-4-16,8-4 15,14-9-15,4-14 16,0 1-16,4-5 16,5-9-16</inkml:trace>
  <inkml:trace contextRef="#ctx0" brushRef="#br0" timeOffset="160451.965">18538 13348 0,'0'0'0,"0"0"15,0 0-15,9 0 16,-4 9-16,8-5 15,0 10-15,0 8 16,9 4-16,31 40 16,0-4-1,-22-35-15,0-1 16,4-13-16,-4-13 31,-4 0-31,39-22 16</inkml:trace>
  <inkml:trace contextRef="#ctx0" brushRef="#br0" timeOffset="160646.508">19244 13339 0,'0'0'15,"0"0"-15,-9 5 16,5-1-16,-5 5 16,9-9-16,-13 13 15,-9 14-15,-22 30 16,-18 0-16,-44 40 15,71-66-15,4 0 16,0-9-16,-35 36 16</inkml:trace>
  <inkml:trace contextRef="#ctx0" brushRef="#br0" timeOffset="160844.035">19138 13573 0,'0'0'16,"0"0"-1,0 9-15,5 0 16,3-5-16,6 5 16,-1-5-16,9 5 15,4-4-15,1-1 16,4 5-16,0-5 16,-5-4-16,1 5 15,21-5 1</inkml:trace>
  <inkml:trace contextRef="#ctx0" brushRef="#br0" timeOffset="161000.613">18949 13899 0,'0'0'15,"0"0"-15,-5 5 16,1-1-16,-14 9 16,-35 23-1,-4 17-15,26-36 16,5-3-16,-1-6 15,5 1 1,-31 0-16</inkml:trace>
  <inkml:trace contextRef="#ctx0" brushRef="#br0" timeOffset="161184.095">19072 13763 0,'0'0'16,"0"0"-16,0 0 15,9 0-15,0 0 0,8 9 16,5 8-16,36 18 16,-27-17-16,8 0 15,1-9-15,0-1 32,-1-8-32,45 0 15</inkml:trace>
  <inkml:trace contextRef="#ctx0" brushRef="#br0" timeOffset="161584.9359">20029 13141 0,'-4'0'16,"4"0"-16,0 0 16,0 0-16,-9 0 15,9 0-15,-18 9 16,-13 0-16,-105 35 15,52-13-15,44-14 16,14 1-16,-5-5 16,9-4-16,4 4 15,5-4-15,4 0 16,5-9-16,4 0 16,-5 9-16,10-5 15,-1 9-15,0-4 16,5 9-16,0 13 15,4 4-15,5 44 32,-9-35-32,4 53 15,-4-48-15,0-1 16,-5 5-16,-4-4 16,4-5-16,-4 0 15,0-9-15,-4-4 16,4 35-16</inkml:trace>
  <inkml:trace contextRef="#ctx0" brushRef="#br0" timeOffset="161936.571">19707 13564 0,'0'0'16,"0"0"-1,0 0-15,0 0 16,4-4-16,14-1 15,0-3-15,8-1 16,1-4-16,8 4 16,-4 4-16,8 1 15,-8 8-15,5 10 16,-10 3-16,-4 5 16,5 58-16,-10 26 15,-8-1-15,-9 10 16,4 0-16,-4-62 15,5-9-15,-10 0 32,-3-9-32,-10-13 15,5-22-15,-14-4 16,10-10-16,-36-34 16</inkml:trace>
  <inkml:trace contextRef="#ctx0" brushRef="#br0" timeOffset="162134.3539">19707 13855 0,'0'0'0,"0"0"16,0 0-1,0 0-15,9 0 16,4 0-16,5-4 16,4 4-16,-5 0 15,10-4-15,-27 4 16,18 0-16,-10-5 15,-8 5-15,0 0 16,14 0-16</inkml:trace>
  <inkml:trace contextRef="#ctx0" brushRef="#br0" timeOffset="162293.508">19813 14093 0,'0'0'0,"0"0"16,0 0-16,9 0 16,4 0-16,5-8 31,12-1-31,41-31 15,30-35-15,-34 9 16,-10-9-16,5-66 16,-27 48-16,-22 58 15,-4 0-15,4-27 16</inkml:trace>
  <inkml:trace contextRef="#ctx0" brushRef="#br0" timeOffset="162684.287">20369 13119 0,'0'0'0,"0"0"15,0 0-15,-14 0 16,-3 9-16,3 0 0,-3 8 16,8-4-1,-4 14-15,-1-5 16,6 0-16,3 4 16,1 1-16,8-5 15,9 0-15,5-4 16,4-10-16,9 1 15,-4 0-15,-1-9 16,9 5-16,-8-5 16,-1 0-16,-4 4 15,5 9-15,-10 5 16,-3 8 0,-10 14-16,0 53 15,-4 12-15,5-52 16,-1 53-1,-4-57-15,0-1 16,5-8-16,-5 0 16,4-10-16,-4-3 15,4-18-15,-8-9 16,4-9-16,-4-9 16,-10-30-1</inkml:trace>
  <inkml:trace contextRef="#ctx0" brushRef="#br0" timeOffset="162874.043">20324 13736 0,'0'0'0,"0"0"15,0 0-15,0 0 16,9 0-16,4 0 16,10 5-16,7 4 15,10-9-15,13 4 16,48-13-1,-56 5-15,3-5 16,53-13-16</inkml:trace>
  <inkml:trace contextRef="#ctx0" brushRef="#br0" timeOffset="163160.8299">21511 12929 0,'0'0'0,"0"0"16,0 0-16,-5 0 16,-8 5-16,-5 8 15,-83 40-15,-27 26 16,53-21-1,0-1-15,40-31 16,4-8-16,-4-5 16,4-4-16,9 0 15,-31-5-15</inkml:trace>
  <inkml:trace contextRef="#ctx0" brushRef="#br0" timeOffset="163413.437">21030 13194 0,'0'0'0,"0"0"15,0 0 1,0 0-16,0 0 15,0 13-15,0 5 16,0-1-16,0 19 16,0 47-16,4 19 15,1-1-15,4 23 16,-1-5-16,-8 163 16,-4-233-16,0 8 15,4-17-15,0 17 16,-5-9-1,5-12-15,0-14 0,-13-18 16,0-4-16,0-4 16,-18-18-16</inkml:trace>
  <inkml:trace contextRef="#ctx0" brushRef="#br0" timeOffset="164342.012">21030 13273 0,'0'0'0,"4"-4"31,14-1-31,8-8 16,1 0-16,52-5 16,-39 10-16,0-6 15,4 14-15,4 0 16,-12 5-16,-14 4 15,-9 4-15,-13 9 16,-9 9-16,-44 17 16,-9 5-16,27-26 15,-5-10-15,5 1 16,4-1-16,0-3 16,5-5-16,13-5 15,-1 0-15,14-4 16,9-8-1,9-6-15,17-3 16,36-10-16,-36 18 16,9-8-16,-4 4 15,-5 4-15,0-5 16,-8 10-16,-10 4 16,-8-4-16,-13 8 15,-9 9-15,-9 5 16,-40 30-16,0 5 15,27-26-15,4-1 16,-4-8-16,8 8 31,5-4-31,5-8 16,3-1-16,6-4 16,8-5-16,0 0 15,13-4-15,4 0 16,10 0-16,4-4 15,4 0-15,-4-1 16,9 1-16,-5-1 16,-4 5-16,-5 0 15,-4 9 1,-4 0-16,-9 13 0,-5-4 16,-8 8-16,-5 5 15,4-9 1,-8 5-16,4-1 0,1-13 15,-1 5-15,4-9 16,5 0-16,5-9 16,8 0-16,9-9 15,0 4-15,5 1 32,-5 0-32,-5 4 15,1 4-15,-9 9 16,-5 9-16,-8 0 15,-5 9-15,-9-4 16,-4-1-16,-9-4 16,5 0-16,-14 5 15,5-10 1,-5-8-16,9-5 16,-4 1-16,9-1 15,-1-4 1</inkml:trace>
  <inkml:trace contextRef="#ctx0" brushRef="#br0" timeOffset="164562.196">21361 13635 0,'0'0'0,"0"0"15,0 4 1,-9 9-16,-9 14 31,-35 74-31,14-30 16,-1 17-16,0-4 15,-17-9-15,35-44 16,-9-5-16,-26 27 16</inkml:trace>
  <inkml:trace contextRef="#ctx0" brushRef="#br0" timeOffset="164887.395">21881 13088 0,'0'0'16,"0"0"-16,0 4 15,0 5-15,0 18 16,9 8-16,0 58 16,0 8-1,-5 9-15,-4-52 16,4 56-16,1-52 16,-5-5-16,0 1 0,0-10 15,0-4 1,0 0-1,0-35-15,0 4 16,0-4-16,0 4 16</inkml:trace>
  <inkml:trace contextRef="#ctx0" brushRef="#br0" timeOffset="165192.1209">21956 13026 0,'0'0'0,"0"0"16,0 0-16,0 0 16,0 0-16,0 0 15,4 0-15,10 0 16,-1 0-16,5 0 16,-1 0-16,10 5 15,-1 4-15,-4-1 16,0 6-16,0 3 15,-9-4-15,5 5 16,-5 0-16,-8 4 16,-10-5-16,-8 1 15,-5 0-15,1-9 16,-1-1-16,-30 1 16</inkml:trace>
  <inkml:trace contextRef="#ctx0" brushRef="#br0" timeOffset="165365.342">21956 13198 0,'0'0'16,"0"0"-16,0 0 16,0 0-16,4 0 15,14 0-15,9-4 16,-1-1-16,5 1 16,-5-5-16,1 0 15,-10 1 1,-3-6-16,-6 1 15,1-18-15</inkml:trace>
  <inkml:trace contextRef="#ctx0" brushRef="#br0" timeOffset="165542.9199">21837 13392 0,'0'0'16,"0"0"-16,0 0 16,4 0-16,5 0 15,18 0-15,-1-8 16,58-10-16,53-22 15,-93 18 1,39-18-16,-16-17 16,-41 22-16,-8 8 15,26-43-15</inkml:trace>
  <inkml:trace contextRef="#ctx0" brushRef="#br0" timeOffset="165717.291">22348 13004 0,'0'0'0,"0"0"16,0 5-16,0 4 0,0 4 16,0 9-16,0 4 15,0 1-15,0 4 16,0-5-16,-4 0 16,4-26-16,0 0 15,-9 36-15</inkml:trace>
  <inkml:trace contextRef="#ctx0" brushRef="#br0" timeOffset="166145.517">22348 13004 0,'0'0'0,"0"0"16,0 0-16,0 0 15,0 0-15,0 0 16,5 0-1,8 0-15,5-4 16,8-1-16,-4 5 16,9-4-16,-9 4 15,9 0-15,-31 0 16,0 0-16,22 4 16,0 1-16,0 4 15,-4 4-15,-1 5 16,-3 12-16,-1 6 15,5 56-15,-10-43 16,6 61-16,-14-53 16,13 49-16,-9-53 15,-4-4-15,5-1 32,-1-8-32,0 0 15,-4-10-15,5 1 16,-10-13-16,1-9 15,4-14-15,-4-8 16,4 0-16,-5-40 16</inkml:trace>
  <inkml:trace contextRef="#ctx0" brushRef="#br0" timeOffset="166371.252">22353 13075 0,'0'0'0,"0"0"0,0 0 31,0 0-31,9 0 16,13 0-16,9 0 15,13 0-15,53-13 16,9-5-16,-67 5 15,10 4-15,-18-9 16,48-21-16</inkml:trace>
  <inkml:trace contextRef="#ctx0" brushRef="#br0" timeOffset="166952.085">22221 13269 0,'0'0'0,"0"0"15,0 0-15,0 0 16,0 0-16,8 0 16,6-5-16,12-3 15,1-1-15,3 0 16,-3-4-16,-5 4 16,0 5-16,-13-1 15,-5 10-15,-13 3 16,-4 6-16,-9 8 15,4 0-15,-4 4 16,0 1-16,5-1 16,4 5-16,-1 0 15,5-5-15,9 1 32,9-5-32,5 0 15,8-5-15,13 1 16,5-9-16,8-5 15,40-4-15,-39-9 16,30-21-16,-39 8 16,-9 4-16,-5-4 15,-8 4-15,-5 1 16,-4 3-16,-5 1 16,1 4-16,-5 5 15,-14 0-15,-16 8 16,-45 14-16,35-1 15,5-4-15,-1 1 16,14 3-16,-4-3 31,8-6-31,9 6 16,18-6-16,4-8 16,14-4-16,-1 0 15,45-10-15</inkml:trace>
  <inkml:trace contextRef="#ctx0" brushRef="#br0" timeOffset="-204781.694">11373 14318 0,'0'0'0,"0"-4"0,0 4 31,0 0-31,0-9 16,4 5-16,5-5 16,9 0-16,8 5 15,-4-5-15,5 4 16,-1 1-16,0 4 15,1 0-15,-9 4 16,-1 10-16,-4-10 16,1 14-16,-10-1 15,-4 5-15,-9 0 16,0 9 0,-4-9-16,0 0 0,0 0 31,4-4-31,9-18 15,-9 9-15,9 4 16,4-4-16,1 0 16,8 0-16,0-5 15,5 5-15,8 0 16,-4-5-16,1 9 16,-1 5-16,-5 0 15,-4-5-15,-4 13 16,-4-4-16,-5 0 15,-5 0-15,-4 0 16,-4-4 0,0-5-16,-9 1 15,0-6-15,0-8 16,-9-4-16,5 0 16,-1-10-16,-4 1 15,9 0-15,0-9 16,-4 0-16,12 4 15,-3 1 1,4 3-16,-1 1 16,5 4-16,5 5 15,0 8-15,4 9 16,0 14-16,-5 4 16,5 17-16,0 54 15,0-49-15,0 66 16,0-62-16,0 5 15,0-5-15,-4 5 16,4-14-16,0-4 16,0-4-16,0-9 15,0-5-15,0-4 16,0-8-16,9-19 16,-5-12-16,9-14 31,1 4-31,-1-4 15</inkml:trace>
  <inkml:trace contextRef="#ctx0" brushRef="#br0" timeOffset="-204531.4889">12272 13741 0,'0'0'15,"0"0"-15,0 0 16,5 4-16,3 5 16,6-5-16,-5 14 15,13 0-15,0-1 16,0 1-16,4 4 16,1 0-16,-14-4 15,0-1 1,-4-4-16,4 18 15</inkml:trace>
  <inkml:trace contextRef="#ctx0" brushRef="#br0" timeOffset="-204279.613">11814 14252 0,'0'0'0,"0"0"16,0 0-16,0-4 15,13-1-15,0 1 16,14-9-16,39-9 16,13-14-16,5 10 15,8-5-15,-47 18 16,56-9-16,-61 9 16,-1-1-16,-8 6 15,-4-6 1,30-12-16</inkml:trace>
  <inkml:trace contextRef="#ctx0" brushRef="#br0" timeOffset="-204034.071">12034 14283 0,'0'0'16,"0"0"-16,0 0 15,0 0-15,0 9 16,0 9-16,0 8 16,0 9-16,9 49 15,9 4-15,-10-48 16,10-9-16,-5-5 16,5-8-16,0-5 15,21-4-15</inkml:trace>
  <inkml:trace contextRef="#ctx0" brushRef="#br0" timeOffset="-203577.676">12629 14160 0,'0'0'0,"0"0"32,-4 4-32,-5 9 15,0 5-15,-35 30 16,-4 19-16,-36 43 0,-13 0 15,40-44-15,-1 5 16,23-40-16,-18 30 16,22-34-16,0-5 15,1-9-15,3 0 16,-4-8-16,9-10 16,-4 5-16,8-4 31,9 4-31,5-5 15,-1 5-15,5-4 16,5 4-16,8-4 16,14 4-16,-1 0 15,18-5-15,53-8 16,0-5-16,0-8 16,-44 17-1,-4 0-15,-1-4 16,-4 4-16,0 5 15,-13-5-15,-4 13 16,-14-4-16,-9 9 0,-13-4 16,-4 3-16,-22 10 31</inkml:trace>
  <inkml:trace contextRef="#ctx0" brushRef="#br0" timeOffset="-203187.717">12118 15178 0,'0'0'0,"0"0"16,0 0-16,0 0 0,0 0 15,0 0-15,0 0 16,0 0-16,0 0 16,4 0-16,5 5 15,4-1-15,9-4 16,0-4-16,14-1 16,-1-8-16,44-13 15,-43 4-15,39-18 31,-44 18-31,-9 0 16,0 0-16,-5 0 16,-8 0-16,-9 0 15,-4-1-15,-10 6 16,-3-1-16,-5 9 16,-9 9-16,-4 0 15,-5 9-15,0 0 16,1 0-16,-1 8 15,5 6-15,-1-10 16,5 9-16,14-5 16,4-8-16,8-9 15,5 0-15,13-17 16</inkml:trace>
  <inkml:trace contextRef="#ctx0" brushRef="#br0" timeOffset="-202900.68">13088 13930 0,'0'0'16,"0"0"-16,0 0 16,0 0-16,0 0 15,4 9-15,10 4 16,8-8-16,4 12 15,5-3-15,4-1 16,5-4-16,0-5 16,8 1-1,-4-10-15,0-4 16,5 0-16,-14-8 16,0 4-16,-12-5 15,-10 0-15,-4-4 16,-9 5-16,-9-19 15</inkml:trace>
  <inkml:trace contextRef="#ctx0" brushRef="#br0" timeOffset="-202624.397">13304 14036 0,'0'0'16,"0"0"-16,0 0 15,-4 9-15,-5 0 16,-4 13-16,4-5 0,-9 14 16,1 0-16,-14 49 15,-5 3 1,28-43-16,-1 17 15,0-4 1,9 62 0,0-62-16,4 57 15,1-57-15,-1 0 16,1-5-16,3-3 16,-3 3-16,4-13 15,-5 1-15,9-14 16,1-9-16,-1-13 15,-4 0-15,26-18 16</inkml:trace>
  <inkml:trace contextRef="#ctx0" brushRef="#br0" timeOffset="-202381.337">13851 13869 0,'0'0'0,"0"0"16,0 0-16,0 0 15,0 4-15,4 5 16,1 4-16,4 9 16,-1 13-16,1-4 31,22 49-31,-13-45 16,-5 5-16,5-10 15,12 1-15,1-17 16,0-10-16,-4-8 15,34-19-15</inkml:trace>
  <inkml:trace contextRef="#ctx0" brushRef="#br0" timeOffset="-202171.875">14636 13820 0,'-5'4'0,"5"-4"16,0 0-16,0 0 15,-4 9-15,-5 0 16,5 4-16,-14 9 15,-4-4-15,-31 31 32,-9-1-32,-8 1 15,-9-5-15,43-27 16,-3 5-16,3-4 16,-39 13-16</inkml:trace>
  <inkml:trace contextRef="#ctx0" brushRef="#br0" timeOffset="-201904.793">13754 14327 0,'0'0'16,"0"0"-16,0 0 15,0 0-15,9 0 16,4 0-16,-13 0 16,26 0-16,1 0 15,17-4-15,-4-1 16,61 1-16,1-5 15,-54 0-15,5 5 16,-5 0-16,-3-1 16,-1 5-16,-5-4 15,-8 4-15,0-5 16,-9 5-16,-4-4 16,-9-1-16,-5-3 31,-4 8-31,0-9 15</inkml:trace>
  <inkml:trace contextRef="#ctx0" brushRef="#br0" timeOffset="-201551.585">13697 14755 0,'0'0'16,"0"0"-16,0 4 15,0-4-15,8 5 16,1-5-16,9 0 15,4 0 1,18 0-16,4 0 16,62-9-16,-1 0 15,-47 9-15,61-4 0,-62-1 16,9 5 0,49-13-16,-71 9 15,0-1-15,5 1 16,-14-1-16,5 5 15,-14-4-15,-4 4 16,-4 0-16,-14-9 16,-4 0-16,0 1 15,-13-14-15,-5-1 16,1 1-16,-27-39 16</inkml:trace>
  <inkml:trace contextRef="#ctx0" brushRef="#br0" timeOffset="-201311.468">14310 13516 0,'0'0'16,"0"0"0,0 9-1,0 8-15,-5 10 16,-4 56-16,1 23 15,-6 88-15,-8 9 16,-4 75-16,-1-5 16,5 10-16,9 8 15,0 9-15,-18-9 16,18-159 0,8-75-16,-12 84 15</inkml:trace>
  <inkml:trace contextRef="#ctx0" brushRef="#br0" timeOffset="-186026.0559">19923 14129 0,'0'0'0,"-4"0"0,4 0 15,-9 0 1,-4 0-16,-9 9 15,-49 13-15,1 22 32,-41 22-32,76-40 15,4 1-15,0-1 16,5 5-16,-5-4 16,4-10-16,1-4 15,0-4-15,12-4 16,-30 3-16</inkml:trace>
  <inkml:trace contextRef="#ctx0" brushRef="#br0" timeOffset="-185759.318">19376 14420 0,'0'0'0,"0"0"15,0 0-15,0 0 16,-4 4-16,-5 5 16,5 9-16,-1 8 15,1 9-15,-1 5 16,1 62-16,0-54 15,4 62-15,0-52 32,4-6-32,0 6 15,1-10-15,-1 1 16,1-5-16,-1-9 16,-4 0-16,0-8 15,0-5-15,-4-13 16,-1-14-16,1 1 15,-5-27-15</inkml:trace>
  <inkml:trace contextRef="#ctx0" brushRef="#br0" timeOffset="-185258.4849">19284 14649 0,'0'0'0,"0"0"15,0 0-15,0 0 16,0 0-16,0 0 15,0 0-15,9 0 16,8 5 0,1-5-16,13 0 15,4 0-15,13 0 16,49-9-16,-44 4 16,-4-4-16,4 1 15,-5 3-15,-8 5 16,4-4-16,-17 4 15,3 0-15,-8 0 16,-8 0-16,-5 0 16,-9 0-16,8 0 15,-3 4-15,-5 5 16,-5 9-16,1 4 16,0 0-16,-1 9 15,1 0-15,4 8 16,-5-4-16,1 10 31,4-1-31,-5-5 16,5 5-16,0 1 15,5-10-15,-5 5 16,0-5-16,0 0 16,0-13-16,-5 9 15,1-13-15,-5-10 16,0-3-16,-13-1 15</inkml:trace>
  <inkml:trace contextRef="#ctx0" brushRef="#br0" timeOffset="-185008.209">19509 15020 0,'0'0'0,"0"0"16,0 0-16,0 0 15,0-5-15,4 1 16,5 4-16,8 0 16,1 0-16,0-9 15,13 0-15,4 0 16,-13 0-16,13 1 16,-8-1-16,-5 4 15,-5 1 1,-8 0-16,-4 4 15,3 0-15</inkml:trace>
  <inkml:trace contextRef="#ctx0" brushRef="#br0" timeOffset="-184779.779">19460 15099 0,'0'0'15,"0"0"-15,0 0 16,0 0-1,0 0-15,13-5 0,1-3 16,8-1-16,4 4 16,1-3-16,-1-6 15,5 6-15,-5-6 16,1 6-16,-5-1 31,-9 9-31,0 0 16,1-5-16</inkml:trace>
  <inkml:trace contextRef="#ctx0" brushRef="#br0" timeOffset="-184595.667">19456 15386 0,'0'0'0,"0"0"16,0 0-16,0 0 0,9 0 16,-1-5-16,14 1 15,0-10-15,49-12 16,8-14-16,1 5 15,-10-18-15,-43 27 16,-1-1-16,27-30 16</inkml:trace>
  <inkml:trace contextRef="#ctx0" brushRef="#br0" timeOffset="-184290.013">20302 14649 0,'0'0'0,"0"0"16,0 0-16,0 0 16,0 13-16,0 5 15,0 4-15,0 18 16,0-1-16,0 58 31,0-39-31,9 43 16,0-52-16,0-1 15,0-13-15,4-8 16,-4-9-16,0-5 16,13 4-16</inkml:trace>
  <inkml:trace contextRef="#ctx0" brushRef="#br0" timeOffset="-183877.774">20351 14790 0,'0'0'0,"0"0"16,0-4-16,0-5 15,9 0-15,4-4 16,18-5-16,31-21 15,8 3-15,-30 19 16,52-14-16,-52 18 16,9 4-16,-5 0 15,0 5-15,-5 4 16,-8 8 0,0 6-16,-9-1 15,5 13-15,-10 5 16,-3 0-16,-6 9 15,-3-1-15,-1 5 16,-4 9-16,0-9 16,0 1-1,-4-1 1,-1 0-16,1-5 16,-9-3-16,0-10 15,-1-4-15,-8-9 16,5-13-16,-1 0 0,-31-17 15</inkml:trace>
  <inkml:trace contextRef="#ctx0" brushRef="#br0" timeOffset="-183659.4009">20593 14945 0,'0'0'0,"0"0"16,0 0-16,0 0 15,5 0-15,-1 0 16,14 0-16,-5 0 16,18 0-16,4-9 15,14 4-15,39-12 16,-44 12-16,-9-4 16,1 5-16,-6-5 15,28 0-15</inkml:trace>
  <inkml:trace contextRef="#ctx0" brushRef="#br0" timeOffset="-183375.8339">20488 15249 0,'0'0'0,"0"0"15,4 0-15,5-5 0,17 1 16,10-9 0,34-5-16,14-4 15,-36 13-15,41-17 16,-45 17-16,-9-4 16,0 4-16,1 0 15,-10 0-15,-4 0 16,-9-4-16,0 9 15,1-23-15</inkml:trace>
  <inkml:trace contextRef="#ctx0" brushRef="#br0" timeOffset="-183043.783">20765 14318 0,'0'0'0,"0"0"16,0 5-16,0 8 16,0 9-16,-4 18 15,4 4-15,-4 62 31,4 13-31,0-5 0,0-52 32,4 48-32,0-52 0,1-5 0,12-14 31,-3 1-31,3-9 0,-3-5 0,-1-8 16,22 26-16</inkml:trace>
  <inkml:trace contextRef="#ctx0" brushRef="#br0" timeOffset="-182541.1809">21934 14089 0,'0'0'0,"-4"0"16,-5 0-16,-4 0 15,-10 9-15,-87 39 16,-22 23 0,13 17-16,44-31 15,9 1-15,35-23 16,4-8-16,1 3 16,13-8-16,-31 31 15</inkml:trace>
  <inkml:trace contextRef="#ctx0" brushRef="#br0" timeOffset="-182298.8">21378 14526 0,'0'0'0,"0"0"16,0 0-16,0 0 16,0 17-1,0 1-15,0 13 16,0 13-16,5 57 15,4 5-15,-1 4 16,6 1-16,-10-63 16,5 5-16,-5-4 15,5 3-15,0-21 16,-5-9-16,1-8 16,-5-6-16,0-8 15</inkml:trace>
  <inkml:trace contextRef="#ctx0" brushRef="#br0" timeOffset="-181855.413">21436 14676 0,'0'0'16,"0"0"-16,0 0 15,0 0-15,8 0 16,6-5-16,8-4 15,4-4-15,54-18 16,-5 0-16,8-4 16,-43 22-16,53-22 15,-58 21 1,0 6-16,-4 8 16,-9 0-16,0 4 15,-9 5-15,-4 8 16,-4 10-16,-5 4 15,-5 61-15,-8 1 16,4 17-16,9 9 16,0 62-16,13-57 15,1-5-15,-6-62 16,-8-17-16,-4-14 16,0-22-1,-10-21-15,-8-89 16,5 9-16,-10-18 15,5 9 1,9 62-16,-13-48 16</inkml:trace>
  <inkml:trace contextRef="#ctx0" brushRef="#br0" timeOffset="-181657.766">21581 14887 0,'0'0'0,"0"0"16,0 0-16,0 0 15,0 0-15,0 0 16,9-4-16,4-1 16,9-3-16,5-10 15,30-22-15,-22 14 16,-8 4 0,-5 4-16,-5-4 15,-3 4-15,-1-17 16</inkml:trace>
  <inkml:trace contextRef="#ctx0" brushRef="#br0" timeOffset="-181437.8549">21427 15055 0,'0'0'16,"0"0"-16,0 0 16,0 0-16,9-5 15,13 1-15,9-9 31,39-18-31,5-13 16,0-5-16,-40 23 16,-8 4-16,-1-5 15,-8 5-15,13-22 16</inkml:trace>
  <inkml:trace contextRef="#ctx0" brushRef="#br0" timeOffset="-181234.0799">21427 15456 0,'0'0'0,"0"0"15,4 0-15,9 0 16,10-4-16,7-1 16,54-12-16,4-5 15,5-5-15,4-17 16,26-40-16,-61 9 15,-35 40-15,-5-5 16,26-48-16</inkml:trace>
  <inkml:trace contextRef="#ctx0" brushRef="#br0" timeOffset="-181015.058">22221 14530 0,'0'0'15,"0"0"-15,0 0 16,0 0-16,13 0 16,4 0-16,23 0 15,35-22-15,57-22 16,14-13 0,-58-1-16,18-43 15,-49 26-15,-35 48 16,-4 1-16,13-27 15</inkml:trace>
  <inkml:trace contextRef="#ctx0" brushRef="#br0" timeOffset="-180795.001">22684 14049 0,'0'0'16,"0"0"-16,0 0 0,-9 9 15,0 4-15,0 5 16,-31 44-16,-4 4 15,-35 62-15,-5 0 16,27-45-16,4-3 16,0 4-16,0-14 15,27-35-15,8 1 32,0-5-32,5-5 15,-13 27-15</inkml:trace>
  <inkml:trace contextRef="#ctx0" brushRef="#br0" timeOffset="-180307.54">22507 14680 0,'0'0'0,"0"0"0,0 4 16,0 14-16,0 4 16,0 9-1,0 13-15,0 57 16,0 14-16,-4 13 15,-5 9-15,13-9 16,-8-62-16,4-18 16,0-8-16,0-9 15,4-18-15,1-13 16,-1-13-16,5-18 16,4-57-16,5-14 15,-9 1-15,-5 39 16,5 14-16,-5 4 15,1 4-15,-1 5 16,1 8 0,-5 9-16,0 1 15,4-1-15,-4 18 16,13-9-16,0 1 16,5-1-16,13-5 15,0 1 1,48-18-16,1-8 15,-41 17-15,10 4 16,21-30 0,-39 30-16,-4-4 15,-14-9-15,0-4 16,-8 4-16,-5-4 16,-9-40-16</inkml:trace>
  <inkml:trace contextRef="#ctx0" brushRef="#br0" timeOffset="-180101.6239">22882 14318 0,'0'0'0,"0"0"16,0 9-16,0-9 16,0 9-16,0 4 15,-4 0 1,-1 18-16,-4 5 16,-4 47-16,4-39 15,-4 58-15,0-58 16,8 0-16,1 9 15,-9-9-15,0-4 16,-5-1-16,5-12 16,4-1-16,-22 19 15</inkml:trace>
  <inkml:trace contextRef="#ctx0" brushRef="#br0" timeOffset="-179915.669">22459 15266 0,'0'0'0,"0"0"16,0 0-16,0 0 15,0 0 1,4 0 0,14 0-16,8 0 15,18 0-15,53 0 16,14 0-16,8 0 16,-14-22-16,-56 14 15,-5-10-15,44-17 16</inkml:trace>
  <inkml:trace contextRef="#ctx0" brushRef="#br0" timeOffset="-179705.437">23385 15117 0,'0'0'0,"0"0"16,0 0 0,-5 0-16,5 0 15,0 0-15,-4-5 16,4 5-16,-9-4 15,-4 13-15,-36 26 16,-78 88-16,69-61 16,32-36-16,-36 45 15</inkml:trace>
  <inkml:trace contextRef="#ctx0" brushRef="#br0" timeOffset="-177545.338">23901 14270 0,'0'0'0,"0"0"15,17 0-15,1-5 16,8-3-16,14-1 15,39-13-15,5 4 16,-40 5 0,5 0-16,-5-1 15,-4 6-15,-5-1 16,-9 9-16,-17 0 16,-4-5-16,-5 5 15,-14-4-15</inkml:trace>
  <inkml:trace contextRef="#ctx0" brushRef="#br0" timeOffset="-177307.8579">23680 14495 0,'0'0'0,"0"0"16,0 0-16,0 4 15,0 5-15,0 13 16,-4 0-16,4 9 15,0 0-15,0 9 16,-5-5-16,1 9 16,4-9-16,-4 0 15,4-13-15,-5-4 16,1-5 0,-1 1-16</inkml:trace>
  <inkml:trace contextRef="#ctx0" brushRef="#br0" timeOffset="-176987.9259">23689 14552 0,'0'0'15,"4"0"1,5 0-16,4-4 16,14-1-16,48-17 15,13-9-15,5 0 16,43-30-16,-47 25 15,-1 6-15,-49 12 16,10 5-16,-14 0 16,1 8-16,-6 1 15,-8 4-15,-4 0 16,0 4-16,-5 5 16,-4 9-16,-5 4 15,-4 4-15,0 14 16,-9-5-16,5 0 15,-5-8-15,-8 43 16</inkml:trace>
  <inkml:trace contextRef="#ctx0" brushRef="#br0" timeOffset="-176717.514">23804 14609 0,'0'0'15,"0"0"-15,0 0 16,4 0-16,9-4 16,18-9-16,31-14 15,17-8-15,9-5 16,1 5-16,3-5 15,-52 23-15,-5-1 16,-13 5-16,0 0 16,-8 8-1,8-8-15</inkml:trace>
  <inkml:trace contextRef="#ctx0" brushRef="#br0" timeOffset="-176441.0039">23724 14848 0,'0'0'15,"0"0"-15,14 0 16,3-9-16,18 0 16,85-31-16,-32 5 15,4-5-15,5 1 16,-8-6-16,8 6 15,-18-5-15,-48 30 16,8-3-16,1-1 16,-13 5-16,-14 4 15,-13 0-15,-5-4 16,-25-9-16</inkml:trace>
  <inkml:trace contextRef="#ctx0" brushRef="#br0" timeOffset="-176148.463">24271 14001 0,'0'0'16,"0"0"-16,0 13 16,0 5-16,-9 17 31,-8 53-31,12 22 15,10 71-15,-1-57 16,14 65-16,-9-65 16,13 57-16,-9-62 15,-4-9-15,-5-57 16,-4 4-16,0-8 16,9-5-16,-5 0 15,5-9-15,0-4 16,0-13-16,8 30 15</inkml:trace>
  <inkml:trace contextRef="#ctx0" brushRef="#br0" timeOffset="-175914.601">24289 14927 0,'-5'0'16,"-3"4"-16,-10 5 16,-44 31-16,-75 83 15,40-12 1,45-32-16,25-48 16,5-5-16,-4 1 15,-23 21-15</inkml:trace>
  <inkml:trace contextRef="#ctx0" brushRef="#br0" timeOffset="-175686.792">24298 14980 0,'0'0'0,"0"0"15,4 4-15,9 9 16,9 1-16,27 30 15,8 4-15,9-4 16,-30-17-16,43 17 16,-35-22-16,-9-18 31,1-4-31,-1 0 16,35-22-16</inkml:trace>
  <inkml:trace contextRef="#ctx0" brushRef="#br0" timeOffset="-175358.711">24999 14398 0,'0'0'0,"0"0"16,0 0-16,9 0 15,8 0-15,10-5 16,12-3-16,50-10 16,3-4-16,-39 13 15,48-9-15,-56 10 16,-1-1-16,-9 0 16,0 5-16,-13-1 0,0 5 15,-4 0-15,-14 0 31,-4-9-31,-4 5 16,0-5-16,-14-4 16</inkml:trace>
  <inkml:trace contextRef="#ctx0" brushRef="#br0" timeOffset="-175048.006">25299 13899 0,'0'0'0,"0"5"16,4 4-16,0 4 15,1 0-15,4 9 16,-1 18-16,6 39 16,3 14-16,-3 17 15,-6 5-15,6 13 16,-10 0-16,0-14 15,5 5-15,-4 5 16,-5-5-16,0-66 16,0 0-16,0-14 15,-5-21-15,-4-18 16,1-9-16,-1-4 16,-27-53-16</inkml:trace>
  <inkml:trace contextRef="#ctx0" brushRef="#br0" timeOffset="-174844.217">25347 14556 0,'0'0'0,"-9"0"16,0 0 0,1 5-16,-19 13 15,-26 34-15,-35 54 16,40-40-16,30-30 15,-4 3-15,13-12 16,0-5-16,5-4 16,-5 8-16</inkml:trace>
  <inkml:trace contextRef="#ctx0" brushRef="#br0" timeOffset="-174660.277">25413 14689 0,'0'0'0,"0"0"0,0 0 16,9 0-16,9 9 16,-1 8-16,5 1 15,36 22-15,-23-18 16,0-5-16,5-12 16,-9-5-16,4 0 15,31-9-15</inkml:trace>
  <inkml:trace contextRef="#ctx0" brushRef="#br0" timeOffset="-173404.902">25792 14217 0,'0'0'16,"0"0"-1,0 0-15,-8 9 16,-6 13-16,1 4 15,-13 49-15,17 13 16,5-39-16,12 57 16,6-9-16,-1-49 15,26 32-15,-25-45 16,8-9-16,0-8 16,-5 0-16,5-14 15,1-8-15,-6-10 16,10-8-16,-10-4 15,1-9-15,-9-1 16,0-3-16,-9-5 31,-5 4-31,-8-4 16,8 13-16,-17-4 16,-4 8-16,4 1 15,-13 13-15,4 13 16,-4 4-16,8 5 15,-4 0-15,9 4 16,9 9-16,0-9 16,8 9-16,5-4 15,14-1-15,-1-3 16,13-6-16,9-8 16,1 0-16,3-4 15,1 0-15,-5-1 31,1 1-31,-5-1 16,-9 5-16,-5 0 16,-8 9-16,-13 13 0,-18 36 15,-18 8-15,5 9 16,8-36 0,10-3-16,-6-1 15,6 0-15,4-4 16,4 0-16,0-5 15,5-8-15,4 4 16,0 0-16,0-13 16,4 9-16,-4-1 15,0 1-15,0-5 16,-9 5-16,5 8 16,-5 1-16,5-1 31,-5 1-31,4-5 15,5-22-15,0 0 16,5 22-16,-1 0 0,9-13 16,1 4-16,3-4 15,1-5-15,8-4 16,-4-9-16,-4 0 16,4 1-16,-9-6 31,0-3-31,-17-10 15,-9 5-15,-36-31 16,-17 14-16,27 12 16,3 18-16,-61-17 15,44 17-15,0 9 16,5 4-16,-36 23 16,44-14-16,14 0 15,-1 9-15,5-4 16,9-5-16,0-4 15,9 4-15,4 1 16,4-6-16,9 1 16,0 0-1,9-9-15,9 4 0,9-4 16,57 0-16,0-17 16,5-14-16,-14-4 15,-5-9-15,-43 30 16,4 1-16,-4 9 31,4-1-31,-4 10 16,-5 8-16,5 0 15,-9 14-15,39 21 16,-39-21-16,0-5 16,-5-9-1,1 0-15,-10 0 16,1-8-16</inkml:trace>
  <inkml:trace contextRef="#ctx0" brushRef="#br0" timeOffset="-173155.857">26890 14521 0,'0'0'15,"0"0"-15,9 0 16,0 0-16,-9 0 15,9-4-15,0-1 16,0-3-16,13-1 16,4 0-16,-8 0 15,4-9-15,-5 1 16,-8-1-16,-4 5 16,-1-5-16,0-21 31</inkml:trace>
  <inkml:trace contextRef="#ctx0" brushRef="#br0" timeOffset="-172946.606">26427 14900 0,'0'0'0,"0"0"16,0 0-16,-4 9 16,0 13-1,8 0-15,-4 14 16,0 3-16,4 5 15,5 1-15,-4-6 16,8 5-16,-4 5 16,8-9-16,-3-5 15,-6-18-15,1 1 16,0-9 0,-5 0-16</inkml:trace>
  <inkml:trace contextRef="#ctx0" brushRef="#br0" timeOffset="-172596.087">26617 15059 0,'0'0'0,"4"0"16,10-4-1,12-9-15,49-14 0,9-8 16,4 0-16,-48 17 16,61-17-16,-57 21 15,45-12-15,-54 13 16,-4 8-16,0 1 31,-5 4-31,-4 0 16,-9 13-16,1 5 15,-6-1-15,-16 14 16,-28 27-16,1 8 16,-14 0-16,19-35 15,-10-9-15,0 4 16,9-17-16,-8-13 15,-19-45-15,36 27 16,5-4-16,-23-27 16</inkml:trace>
  <inkml:trace contextRef="#ctx0" brushRef="#br0" timeOffset="-172253.601">26802 14609 0,'0'0'0,"0"0"31,0 5-31,0 4 15,0 13-15,0 13 16,0 5-16,5 52 16,-1-43-16,9 52 15,-4-52-15,0-10 16,0-8-16,8-13 16,5-18-16,18-49 15,0-21 1,-14-27-16,10 4 15,-23 49-15,0 13 16,-4 9-16,4 9 16,-4 4-16,-5 9 15,5 9-15,-4 0 16,-1 13-16,-4 9 16,4 0-16,-4 13 15,0 9-15,-4-1 16,4-3-16,-9-5 15,5 0-15,-9 44 16</inkml:trace>
  <inkml:trace contextRef="#ctx0" brushRef="#br0" timeOffset="-171792.292">26838 15434 0,'0'0'0,"0"0"15,0 0-15,0 0 0,0 9 16,8-5-16,6 1 15,16 3 1,10-3-16,57-10 16,58-17-16,-54-8 15,-4-1-15,-49 13 16,36-22-16,-13-4 16,-36 18-16,-8-14 15,17-30 1,-22 30-16,4-53 15,-8-13-15,-18 54 16,-27-107-16,10 119 16,-1 5-16,0 8 15,-4 10-15,5 3 16,-1 6 0,0 3-16,14 5 15,0-4-15,8 4 16,9 0-16,9 4 0,9 1 15,9-5-15,48-18 32,-44 5-32,97-40 15,-66 9-15,-9-14 16,-39 28-16,8-54 16,-22 49-16,-4-5 15,4-48-15</inkml:trace>
  <inkml:trace contextRef="#ctx0" brushRef="#br0" timeOffset="-171565.895">27975 14142 0,'0'0'0,"0"0"32,0 9-32,0-5 15,0 14-15,0 8 16,0 1-16,0 17 16,0 4-16,5 54 15,-1-45-15,14 45 16,-14-54-16,5 1 15,-5-5-15,1-9 16,-1 0-16,-4-13 16,-4-4-16,-5-9 15,5 0-15,-14-9 16</inkml:trace>
  <inkml:trace contextRef="#ctx0" brushRef="#br0" timeOffset="-171381.578">27931 14609 0,'0'0'0,"0"0"31,0 5-31,-4 4 16,-5-1-16,-4 15 0,-62 74 15,9 39-15,13 36 16,13-4-16,31-45 16,9-8-1,0-67-15,5-8 16,-1-5-16,5-13 15,4 36-15</inkml:trace>
  <inkml:trace contextRef="#ctx0" brushRef="#br0" timeOffset="-171185.5289">27891 14878 0,'0'0'0,"0"0"16,0 0-1,0 9-15,14 4 16,-5 14-16,35 30 16,0 5-16,17 9 15,1-1-15,-31-48 16,-9-9-16,0 5 16,22 0-16</inkml:trace>
  <inkml:trace contextRef="#ctx0" brushRef="#br0" timeOffset="-170345.79">28438 14261 0,'0'0'16,"0"0"-16,-4 0 16,4 0-16,-27 13 15,10 9-15,-10 49 16,14-27-16,-18 44 15,27-39-15,-1-1 16,5-4-16,9-4 16,9 0-1,0-14-15,-1-4 16,14-13-16,0 0 16,0-22-16,26-27 15,45-53-15,-80 62 16,-5-8-16,-4-5 15,-4 4-15,-9 5 16,-9-5-16,-4 9 16,-9 0-1,-9 9-15,0 5 16,5 8-16,-1 4 0,5-3 16,0 8-1,5 4-15,4 0 0,8 5 16,1 4-1,-1 5-15,10-9 16,17 4-16,-5 0 16,63 23-16,-58-28 15,4 1 1,1 0-16,-5 0 16,0 0-16,-5 8 15,-12 1-15,-18 57 16,-40 53-16,9-40 15,-31 49-15,39-49 16,19-48-16,4-5 16,8 5-16,1-10 15,-1 10 1,14-13-16,0 8 16,4-9-16,9-8 15,-9 0-15,14-1 16,-5-8-16,0-9 15,0-4-15,-9-1 16,-4 1-16,-13-9 16,-1-1-1,-4 6-15,-8-6 16,8 5-16,5-4 16,-10 4-16,10 1 15,8-10-15,10 9 16,39-39-16,39-23 15,-26 18-15,-13-9 16,-26 36-16,-10 4 16,-4 4-16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7680" units="cm"/>
          <inkml:channel name="Y" type="integer" max="4320" units="cm"/>
          <inkml:channel name="T" type="integer" max="2.14748E9" units="dev"/>
        </inkml:traceFormat>
        <inkml:channelProperties>
          <inkml:channelProperty channel="X" name="resolution" value="150.82483" units="1/cm"/>
          <inkml:channelProperty channel="Y" name="resolution" value="150.83798" units="1/cm"/>
          <inkml:channelProperty channel="T" name="resolution" value="1" units="1/dev"/>
        </inkml:channelProperties>
      </inkml:inkSource>
      <inkml:timestamp xml:id="ts0" timeString="2021-04-01T03:40:32.84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32936 15460 0,'0'0'0,"0"0"16,0 0-16,0 0 15,0 0-15,0 0 16,9 14-16,-9-14 16,0 0-16,18 9 15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7680" units="cm"/>
          <inkml:channel name="Y" type="integer" max="4320" units="cm"/>
          <inkml:channel name="T" type="integer" max="2.14748E9" units="dev"/>
        </inkml:traceFormat>
        <inkml:channelProperties>
          <inkml:channelProperty channel="X" name="resolution" value="150.82483" units="1/cm"/>
          <inkml:channelProperty channel="Y" name="resolution" value="150.83798" units="1/cm"/>
          <inkml:channelProperty channel="T" name="resolution" value="1" units="1/dev"/>
        </inkml:channelProperties>
      </inkml:inkSource>
      <inkml:timestamp xml:id="ts0" timeString="2021-04-01T03:40:32.84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32936 15460 0,'0'0'0,"0"0"16,0 0-16,0 0 15,0 0-15,0 0 16,9 14-16,-9-14 16,0 0-16,18 9 15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7680" units="cm"/>
          <inkml:channel name="Y" type="integer" max="4320" units="cm"/>
          <inkml:channel name="T" type="integer" max="2.14748E9" units="dev"/>
        </inkml:traceFormat>
        <inkml:channelProperties>
          <inkml:channelProperty channel="X" name="resolution" value="150.82483" units="1/cm"/>
          <inkml:channelProperty channel="Y" name="resolution" value="150.83798" units="1/cm"/>
          <inkml:channelProperty channel="T" name="resolution" value="1" units="1/dev"/>
        </inkml:channelProperties>
      </inkml:inkSource>
      <inkml:timestamp xml:id="ts0" timeString="2021-04-01T03:40:32.84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32936 15460 0,'0'0'0,"0"0"16,0 0-16,0 0 15,0 0-15,0 0 16,9 14-16,-9-14 16,0 0-16,18 9 15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27882F-08D8-440D-B220-27F9296404BA}" type="datetimeFigureOut">
              <a:rPr lang="zh-CN" altLang="en-US" smtClean="0"/>
              <a:pPr/>
              <a:t>2021/4/29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1EE59C-3B2D-4513-AC46-7C0CA58BB2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8017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预览及使用此模板前先下载英文</a:t>
            </a:r>
            <a:r>
              <a:rPr lang="en-US" altLang="zh-CN" dirty="0"/>
              <a:t>Segoe Script</a:t>
            </a:r>
            <a:r>
              <a:rPr lang="zh-CN" altLang="en-US"/>
              <a:t>、中文新蒂小丸子小学版字体，预览效果会更加美观！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1EE59C-3B2D-4513-AC46-7C0CA58BB25C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9277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1EE59C-3B2D-4513-AC46-7C0CA58BB25C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75962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1EE59C-3B2D-4513-AC46-7C0CA58BB25C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55784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1EE59C-3B2D-4513-AC46-7C0CA58BB25C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6181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1EE59C-3B2D-4513-AC46-7C0CA58BB25C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67748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1EE59C-3B2D-4513-AC46-7C0CA58BB25C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50725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1EE59C-3B2D-4513-AC46-7C0CA58BB25C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56800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0498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1843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/>
        </p:nvGrpSpPr>
        <p:grpSpPr>
          <a:xfrm>
            <a:off x="93619" y="95911"/>
            <a:ext cx="11927745" cy="6673598"/>
            <a:chOff x="93619" y="95911"/>
            <a:chExt cx="11927745" cy="6673598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6200000">
              <a:off x="4691988" y="-4117215"/>
              <a:ext cx="2790000" cy="11463751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5400000">
              <a:off x="4632995" y="-577603"/>
              <a:ext cx="2790000" cy="11463751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16200000">
              <a:off x="4630114" y="-4381590"/>
              <a:ext cx="2913750" cy="11868751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5400000">
              <a:off x="4571120" y="-621742"/>
              <a:ext cx="2913750" cy="118687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64553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1B0B2-25C2-465E-A81B-CA14DF5CFA1A}" type="datetimeFigureOut">
              <a:rPr lang="zh-CN" altLang="en-US" smtClean="0"/>
              <a:pPr/>
              <a:t>2021/4/29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9194516-FBE1-40B2-A8ED-8D98997B7A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8119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1B0B2-25C2-465E-A81B-CA14DF5CFA1A}" type="datetimeFigureOut">
              <a:rPr lang="zh-CN" altLang="en-US" smtClean="0"/>
              <a:pPr/>
              <a:t>2021/4/29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9194516-FBE1-40B2-A8ED-8D98997B7A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5868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1B0B2-25C2-465E-A81B-CA14DF5CFA1A}" type="datetimeFigureOut">
              <a:rPr lang="zh-CN" altLang="en-US" smtClean="0"/>
              <a:pPr/>
              <a:t>2021/4/29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9194516-FBE1-40B2-A8ED-8D98997B7A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7091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1B0B2-25C2-465E-A81B-CA14DF5CFA1A}" type="datetimeFigureOut">
              <a:rPr lang="zh-CN" altLang="en-US" smtClean="0"/>
              <a:pPr/>
              <a:t>2021/4/29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9194516-FBE1-40B2-A8ED-8D98997B7A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1104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1B0B2-25C2-465E-A81B-CA14DF5CFA1A}" type="datetimeFigureOut">
              <a:rPr lang="zh-CN" altLang="en-US" smtClean="0"/>
              <a:pPr/>
              <a:t>2021/4/29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9194516-FBE1-40B2-A8ED-8D98997B7A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3411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1B0B2-25C2-465E-A81B-CA14DF5CFA1A}" type="datetimeFigureOut">
              <a:rPr lang="zh-CN" altLang="en-US" smtClean="0"/>
              <a:pPr/>
              <a:t>2021/4/29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9194516-FBE1-40B2-A8ED-8D98997B7A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4347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1B0B2-25C2-465E-A81B-CA14DF5CFA1A}" type="datetimeFigureOut">
              <a:rPr lang="zh-CN" altLang="en-US" smtClean="0"/>
              <a:pPr/>
              <a:t>2021/4/29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9194516-FBE1-40B2-A8ED-8D98997B7A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4579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1B0B2-25C2-465E-A81B-CA14DF5CFA1A}" type="datetimeFigureOut">
              <a:rPr lang="zh-CN" altLang="en-US" smtClean="0"/>
              <a:pPr/>
              <a:t>2021/4/29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9194516-FBE1-40B2-A8ED-8D98997B7A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20929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2179-7A7F-4507-838F-34E6725D380A}" type="datetimeFigureOut">
              <a:rPr lang="zh-CN" altLang="en-US" smtClean="0"/>
              <a:pPr/>
              <a:t>2021/4/29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E9C27-B4C9-4DBD-8EEA-F4860EEA00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85704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2179-7A7F-4507-838F-34E6725D380A}" type="datetimeFigureOut">
              <a:rPr lang="zh-CN" altLang="en-US" smtClean="0"/>
              <a:pPr/>
              <a:t>2021/4/29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E9C27-B4C9-4DBD-8EEA-F4860EEA00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62723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2179-7A7F-4507-838F-34E6725D380A}" type="datetimeFigureOut">
              <a:rPr lang="zh-CN" altLang="en-US" smtClean="0"/>
              <a:pPr/>
              <a:t>2021/4/29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E9C27-B4C9-4DBD-8EEA-F4860EEA00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96640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2179-7A7F-4507-838F-34E6725D380A}" type="datetimeFigureOut">
              <a:rPr lang="zh-CN" altLang="en-US" smtClean="0"/>
              <a:pPr/>
              <a:t>2021/4/29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E9C27-B4C9-4DBD-8EEA-F4860EEA00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08021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2179-7A7F-4507-838F-34E6725D380A}" type="datetimeFigureOut">
              <a:rPr lang="zh-CN" altLang="en-US" smtClean="0"/>
              <a:pPr/>
              <a:t>2021/4/29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E9C27-B4C9-4DBD-8EEA-F4860EEA00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25004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2179-7A7F-4507-838F-34E6725D380A}" type="datetimeFigureOut">
              <a:rPr lang="zh-CN" altLang="en-US" smtClean="0"/>
              <a:pPr/>
              <a:t>2021/4/29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E9C27-B4C9-4DBD-8EEA-F4860EEA00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82814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2179-7A7F-4507-838F-34E6725D380A}" type="datetimeFigureOut">
              <a:rPr lang="zh-CN" altLang="en-US" smtClean="0"/>
              <a:pPr/>
              <a:t>2021/4/29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E9C27-B4C9-4DBD-8EEA-F4860EEA00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5708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2179-7A7F-4507-838F-34E6725D380A}" type="datetimeFigureOut">
              <a:rPr lang="zh-CN" altLang="en-US" smtClean="0"/>
              <a:pPr/>
              <a:t>2021/4/29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E9C27-B4C9-4DBD-8EEA-F4860EEA00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95783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2179-7A7F-4507-838F-34E6725D380A}" type="datetimeFigureOut">
              <a:rPr lang="zh-CN" altLang="en-US" smtClean="0"/>
              <a:pPr/>
              <a:t>2021/4/29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E9C27-B4C9-4DBD-8EEA-F4860EEA00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8387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2179-7A7F-4507-838F-34E6725D380A}" type="datetimeFigureOut">
              <a:rPr lang="zh-CN" altLang="en-US" smtClean="0"/>
              <a:pPr/>
              <a:t>2021/4/29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E9C27-B4C9-4DBD-8EEA-F4860EEA00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26484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2179-7A7F-4507-838F-34E6725D380A}" type="datetimeFigureOut">
              <a:rPr lang="zh-CN" altLang="en-US" smtClean="0"/>
              <a:pPr/>
              <a:t>2021/4/29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E9C27-B4C9-4DBD-8EEA-F4860EEA00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08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63636"/>
            </a:gs>
            <a:gs pos="37000">
              <a:srgbClr val="2B2B2B"/>
            </a:gs>
            <a:gs pos="86000">
              <a:srgbClr val="101010"/>
            </a:gs>
            <a:gs pos="100000">
              <a:srgbClr val="020007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5" y="94763"/>
            <a:ext cx="12076670" cy="6652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283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982179-7A7F-4507-838F-34E6725D380A}" type="datetimeFigureOut">
              <a:rPr lang="zh-CN" altLang="en-US" smtClean="0"/>
              <a:pPr/>
              <a:t>2021/4/29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EE9C27-B4C9-4DBD-8EEA-F4860EEA00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1251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customXml" Target="../ink/ink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customXml" Target="../ink/ink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customXml" Target="../ink/ink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8.emf"/><Relationship Id="rId7" Type="http://schemas.openxmlformats.org/officeDocument/2006/relationships/image" Target="../media/image16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emf"/><Relationship Id="rId11" Type="http://schemas.openxmlformats.org/officeDocument/2006/relationships/image" Target="../media/image18.png"/><Relationship Id="rId5" Type="http://schemas.microsoft.com/office/2007/relationships/hdphoto" Target="../media/hdphoto1.wdp"/><Relationship Id="rId10" Type="http://schemas.microsoft.com/office/2007/relationships/hdphoto" Target="../media/hdphoto3.wdp"/><Relationship Id="rId4" Type="http://schemas.openxmlformats.org/officeDocument/2006/relationships/image" Target="../media/image14.png"/><Relationship Id="rId9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4.xml"/><Relationship Id="rId5" Type="http://schemas.openxmlformats.org/officeDocument/2006/relationships/image" Target="../media/image19.png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customXml" Target="../ink/ink5.xml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customXml" Target="../ink/ink6.xml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customXml" Target="../ink/ink7.xml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emf"/><Relationship Id="rId4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488269" y="725113"/>
            <a:ext cx="11239129" cy="3953411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2642063" y="2667067"/>
            <a:ext cx="70511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TW" altLang="en-US" sz="4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第十四課 </a:t>
            </a:r>
            <a:endParaRPr kumimoji="1" lang="en-US" altLang="zh-TW" sz="48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kumimoji="1" lang="zh-TW" altLang="en-US" sz="4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如果，我的房間</a:t>
            </a:r>
            <a:r>
              <a:rPr kumimoji="1" lang="en-US" altLang="zh-TW" sz="4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......</a:t>
            </a:r>
            <a:endParaRPr kumimoji="1" lang="zh-CN" altLang="en-US" sz="48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3958" y="600903"/>
            <a:ext cx="1462500" cy="109125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10088315" y="600903"/>
            <a:ext cx="1462500" cy="109125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536900">
            <a:off x="5412284" y="1202778"/>
            <a:ext cx="1248750" cy="978750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>
          <a:xfrm>
            <a:off x="8766479" y="5681321"/>
            <a:ext cx="2643672" cy="4072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20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專屬</a:t>
            </a:r>
            <a:r>
              <a:rPr lang="en-US" altLang="zh-TW" sz="20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TW" altLang="en-US" sz="20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忠優秀的寶寶們</a:t>
            </a:r>
            <a:endParaRPr lang="en-US" altLang="zh-CN" sz="20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13">
            <a:extLst>
              <a:ext uri="{FF2B5EF4-FFF2-40B4-BE49-F238E27FC236}">
                <a16:creationId xmlns:a16="http://schemas.microsoft.com/office/drawing/2014/main" xmlns="" id="{1DA351FB-41F5-44FA-89D5-80308A2DB8F4}"/>
              </a:ext>
            </a:extLst>
          </p:cNvPr>
          <p:cNvSpPr txBox="1"/>
          <p:nvPr/>
        </p:nvSpPr>
        <p:spPr>
          <a:xfrm>
            <a:off x="2553284" y="4754299"/>
            <a:ext cx="78009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TW" altLang="en-US" sz="4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你準備好要變得更優秀了嗎</a:t>
            </a:r>
            <a:r>
              <a:rPr kumimoji="1" lang="en-US" altLang="zh-TW" sz="4800" dirty="0">
                <a:solidFill>
                  <a:schemeClr val="bg1"/>
                </a:solidFill>
                <a:latin typeface="Segoe Script" panose="020B0504020000000003" pitchFamily="34" charset="0"/>
              </a:rPr>
              <a:t>?</a:t>
            </a:r>
            <a:endParaRPr kumimoji="1" lang="zh-CN" altLang="en-US" sz="4800" dirty="0">
              <a:solidFill>
                <a:schemeClr val="bg1"/>
              </a:solidFill>
              <a:latin typeface="Segoe Script" panose="020B050402000000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4279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7241" y="594804"/>
            <a:ext cx="5469081" cy="106254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0489" y="904644"/>
            <a:ext cx="866752" cy="1505411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3786497" y="656069"/>
            <a:ext cx="42507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b="1" dirty="0">
                <a:solidFill>
                  <a:srgbClr val="FFFF99"/>
                </a:solidFill>
                <a:latin typeface="Segoe Script" panose="020B0504020000000003" pitchFamily="34" charset="0"/>
              </a:rPr>
              <a:t>活動</a:t>
            </a:r>
            <a:endParaRPr lang="zh-CN" altLang="en-US" sz="4800" b="1" dirty="0">
              <a:solidFill>
                <a:srgbClr val="FFFF99"/>
              </a:solidFill>
              <a:latin typeface="Segoe Script" panose="020B0504020000000003" pitchFamily="34" charset="0"/>
            </a:endParaRPr>
          </a:p>
        </p:txBody>
      </p:sp>
      <p:sp>
        <p:nvSpPr>
          <p:cNvPr id="23" name="矩形 22"/>
          <p:cNvSpPr>
            <a:spLocks noChangeArrowheads="1"/>
          </p:cNvSpPr>
          <p:nvPr/>
        </p:nvSpPr>
        <p:spPr bwMode="auto">
          <a:xfrm>
            <a:off x="1659048" y="1787484"/>
            <a:ext cx="10166008" cy="3232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我夢想的房間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:</a:t>
            </a:r>
          </a:p>
          <a:p>
            <a:pPr lvl="0" defTabSz="457200">
              <a:lnSpc>
                <a:spcPct val="130000"/>
              </a:lnSpc>
            </a:pP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Q1.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你的房間，有什麼特色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?</a:t>
            </a:r>
          </a:p>
          <a:p>
            <a:pPr lvl="0"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Q2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如果可以，你想擁有怎樣的房間</a:t>
            </a:r>
            <a:r>
              <a:rPr lang="zh-TW" altLang="en-US" sz="3200" dirty="0">
                <a:solidFill>
                  <a:schemeClr val="bg1"/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呢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?</a:t>
            </a:r>
          </a:p>
          <a:p>
            <a:pPr defTabSz="457200">
              <a:lnSpc>
                <a:spcPct val="130000"/>
              </a:lnSpc>
            </a:pPr>
            <a:r>
              <a:rPr lang="en-US" altLang="zh-TW" sz="3200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H.W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3200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小小設計師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en-US" sz="3200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學習單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2245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496989" y="6017889"/>
            <a:ext cx="762643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www.1ppt.com/jiaoan/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www.1ppt.cn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254326"/>
              </a:clrFrom>
              <a:clrTo>
                <a:srgbClr val="254326">
                  <a:alpha val="0"/>
                </a:srgbClr>
              </a:clrTo>
            </a:clrChange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-40000"/>
          </a:blip>
          <a:stretch>
            <a:fillRect/>
          </a:stretch>
        </p:blipFill>
        <p:spPr>
          <a:xfrm>
            <a:off x="1259632" y="922237"/>
            <a:ext cx="9615465" cy="3838846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sp>
        <p:nvSpPr>
          <p:cNvPr id="7" name="文本框 6"/>
          <p:cNvSpPr txBox="1"/>
          <p:nvPr/>
        </p:nvSpPr>
        <p:spPr>
          <a:xfrm>
            <a:off x="878310" y="2406592"/>
            <a:ext cx="295275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0000" dirty="0">
                <a:solidFill>
                  <a:schemeClr val="bg1"/>
                </a:solidFill>
                <a:latin typeface="Segoe Script" panose="020B0504020000000003" pitchFamily="34" charset="0"/>
              </a:rPr>
              <a:t>0</a:t>
            </a:r>
            <a:endParaRPr lang="zh-CN" altLang="en-US" sz="30000" dirty="0">
              <a:solidFill>
                <a:schemeClr val="bg1"/>
              </a:solidFill>
              <a:latin typeface="Segoe Script" panose="020B0504020000000003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707878" y="4202045"/>
            <a:ext cx="86596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0" b="1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概覽課文</a:t>
            </a:r>
            <a:endParaRPr lang="zh-CN" altLang="en-US" sz="8000" b="1" dirty="0">
              <a:solidFill>
                <a:srgbClr val="FF0000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840621C6-6A76-4BA1-B839-66CD3655EF34}"/>
              </a:ext>
            </a:extLst>
          </p:cNvPr>
          <p:cNvSpPr/>
          <p:nvPr/>
        </p:nvSpPr>
        <p:spPr>
          <a:xfrm>
            <a:off x="9394551" y="5636984"/>
            <a:ext cx="2183611" cy="596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32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預習</a:t>
            </a:r>
            <a:r>
              <a:rPr lang="en-US" altLang="zh-TW" sz="32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&amp;</a:t>
            </a:r>
            <a:r>
              <a:rPr lang="zh-TW" altLang="en-US" sz="32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自學</a:t>
            </a:r>
            <a:endParaRPr lang="en-US" altLang="zh-CN" sz="32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07508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7241" y="594804"/>
            <a:ext cx="5469081" cy="106254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0489" y="904644"/>
            <a:ext cx="866752" cy="1505411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3253837" y="878997"/>
            <a:ext cx="42507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課前預習</a:t>
            </a:r>
            <a:r>
              <a:rPr lang="en-US" altLang="zh-TW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-</a:t>
            </a:r>
            <a:r>
              <a:rPr lang="zh-TW" altLang="en-US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學習步驟</a:t>
            </a:r>
            <a:endParaRPr lang="zh-CN" altLang="en-US" b="1" dirty="0">
              <a:solidFill>
                <a:srgbClr val="FFFF99"/>
              </a:solidFill>
              <a:latin typeface="Segoe Script" panose="020B0504020000000003" pitchFamily="34" charset="0"/>
            </a:endParaRPr>
          </a:p>
        </p:txBody>
      </p:sp>
      <p:sp>
        <p:nvSpPr>
          <p:cNvPr id="23" name="矩形 22"/>
          <p:cNvSpPr>
            <a:spLocks noChangeArrowheads="1"/>
          </p:cNvSpPr>
          <p:nvPr/>
        </p:nvSpPr>
        <p:spPr bwMode="auto">
          <a:xfrm>
            <a:off x="1890946" y="1779740"/>
            <a:ext cx="9472469" cy="5460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1.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快讀</a:t>
            </a:r>
            <a:r>
              <a:rPr lang="zh-TW" altLang="en-US" sz="3200" dirty="0">
                <a:solidFill>
                  <a:schemeClr val="bg1"/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一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遍，標出自然段落。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2.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再讀</a:t>
            </a:r>
            <a:r>
              <a:rPr lang="zh-TW" altLang="en-US" sz="3200" dirty="0">
                <a:solidFill>
                  <a:schemeClr val="bg1"/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一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遍，注意標點符號。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3.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細讀</a:t>
            </a:r>
            <a:r>
              <a:rPr lang="zh-TW" altLang="en-US" sz="3200" dirty="0">
                <a:solidFill>
                  <a:schemeClr val="bg1"/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一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遍，找出課文與插圖的連結，圈出不懂的語詞，從上下文推測語詞的意思。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24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24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568681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7241" y="729942"/>
            <a:ext cx="4250713" cy="927407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0489" y="904644"/>
            <a:ext cx="866752" cy="1505411"/>
          </a:xfrm>
          <a:prstGeom prst="rect">
            <a:avLst/>
          </a:prstGeom>
        </p:spPr>
      </p:pic>
      <p:sp>
        <p:nvSpPr>
          <p:cNvPr id="23" name="矩形 22"/>
          <p:cNvSpPr>
            <a:spLocks noChangeArrowheads="1"/>
          </p:cNvSpPr>
          <p:nvPr/>
        </p:nvSpPr>
        <p:spPr bwMode="auto">
          <a:xfrm>
            <a:off x="2002200" y="2428134"/>
            <a:ext cx="7763522" cy="3699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2.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語詞討論與運用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  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-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小組討論並試說語詞意思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  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-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單詞造句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&amp;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多詞寫段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  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-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圈詞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24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2C55D273-5C04-4B29-9C66-4BE81C96E0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2200" y="1707889"/>
            <a:ext cx="4093800" cy="1139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1.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美讀課文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24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5640BF51-9521-4D4A-9A9C-578BFBC38404}"/>
              </a:ext>
            </a:extLst>
          </p:cNvPr>
          <p:cNvSpPr/>
          <p:nvPr/>
        </p:nvSpPr>
        <p:spPr>
          <a:xfrm>
            <a:off x="3311955" y="851376"/>
            <a:ext cx="22277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學習步驟</a:t>
            </a:r>
            <a:endParaRPr lang="zh-TW" altLang="en-US" sz="3200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8F2A6FEC-73DF-409F-83F5-E07F125012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2200" y="5150111"/>
            <a:ext cx="4815850" cy="1139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3.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討論預習單題目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24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528168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254326"/>
              </a:clrFrom>
              <a:clrTo>
                <a:srgbClr val="254326">
                  <a:alpha val="0"/>
                </a:srgbClr>
              </a:clrTo>
            </a:clrChange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-40000"/>
          </a:blip>
          <a:stretch>
            <a:fillRect/>
          </a:stretch>
        </p:blipFill>
        <p:spPr>
          <a:xfrm>
            <a:off x="1245570" y="459100"/>
            <a:ext cx="9615465" cy="3838846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1504950" y="1181100"/>
            <a:ext cx="295275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0000" dirty="0">
                <a:solidFill>
                  <a:schemeClr val="bg1"/>
                </a:solidFill>
                <a:latin typeface="Segoe Script" panose="020B0504020000000003" pitchFamily="34" charset="0"/>
              </a:rPr>
              <a:t>1</a:t>
            </a:r>
            <a:endParaRPr lang="zh-CN" altLang="en-US" sz="30000" dirty="0">
              <a:solidFill>
                <a:schemeClr val="bg1"/>
              </a:solidFill>
              <a:latin typeface="Segoe Script" panose="020B0504020000000003" pitchFamily="34" charset="0"/>
            </a:endParaRPr>
          </a:p>
        </p:txBody>
      </p:sp>
      <p:sp>
        <p:nvSpPr>
          <p:cNvPr id="5" name="文本框 7">
            <a:extLst>
              <a:ext uri="{FF2B5EF4-FFF2-40B4-BE49-F238E27FC236}">
                <a16:creationId xmlns:a16="http://schemas.microsoft.com/office/drawing/2014/main" xmlns="" id="{2918DDA7-EB4C-49C6-8571-5FCC78A8E639}"/>
              </a:ext>
            </a:extLst>
          </p:cNvPr>
          <p:cNvSpPr txBox="1"/>
          <p:nvPr/>
        </p:nvSpPr>
        <p:spPr>
          <a:xfrm>
            <a:off x="3707878" y="4202045"/>
            <a:ext cx="86596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0" b="1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識字共學</a:t>
            </a:r>
            <a:endParaRPr lang="zh-CN" altLang="en-US" sz="8000" b="1" dirty="0">
              <a:solidFill>
                <a:srgbClr val="FF0000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55567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7241" y="729942"/>
            <a:ext cx="4250713" cy="92740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0489" y="904644"/>
            <a:ext cx="866752" cy="1505411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3D921BD8-C481-4FB6-9650-CAD94D8D0A3F}"/>
              </a:ext>
            </a:extLst>
          </p:cNvPr>
          <p:cNvSpPr txBox="1"/>
          <p:nvPr/>
        </p:nvSpPr>
        <p:spPr>
          <a:xfrm>
            <a:off x="3277515" y="901257"/>
            <a:ext cx="3554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生字</a:t>
            </a:r>
            <a:endParaRPr lang="zh-CN" altLang="en-US" b="1" dirty="0">
              <a:solidFill>
                <a:srgbClr val="FFFF99"/>
              </a:solidFill>
              <a:latin typeface="Segoe Script" panose="020B0504020000000003" pitchFamily="34" charset="0"/>
            </a:endParaRPr>
          </a:p>
        </p:txBody>
      </p:sp>
      <p:pic>
        <p:nvPicPr>
          <p:cNvPr id="21" name="圖片 20">
            <a:extLst>
              <a:ext uri="{FF2B5EF4-FFF2-40B4-BE49-F238E27FC236}">
                <a16:creationId xmlns:a16="http://schemas.microsoft.com/office/drawing/2014/main" xmlns="" id="{7D8414BA-1EE8-41DB-B6A4-BAE607AF8B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241" y="1815640"/>
            <a:ext cx="9406151" cy="439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9854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7241" y="729942"/>
            <a:ext cx="4250713" cy="927407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0489" y="904644"/>
            <a:ext cx="866752" cy="1505411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xmlns="" id="{2C55D273-5C04-4B29-9C66-4BE81C96E0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13532" y="2110375"/>
            <a:ext cx="5674530" cy="255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1.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注音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/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部首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2.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拆字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/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字的組構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3.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易錯</a:t>
            </a:r>
            <a:r>
              <a:rPr lang="zh-TW" altLang="en-US" sz="3200" dirty="0">
                <a:solidFill>
                  <a:schemeClr val="bg1"/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處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/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形近字說明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4.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生字造詞</a:t>
            </a:r>
            <a:endParaRPr lang="en-US" altLang="zh-TW" sz="24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5640BF51-9521-4D4A-9A9C-578BFBC38404}"/>
              </a:ext>
            </a:extLst>
          </p:cNvPr>
          <p:cNvSpPr/>
          <p:nvPr/>
        </p:nvSpPr>
        <p:spPr>
          <a:xfrm>
            <a:off x="3400735" y="860254"/>
            <a:ext cx="22277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介紹生字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0344538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7241" y="729942"/>
            <a:ext cx="4250713" cy="927407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0489" y="904644"/>
            <a:ext cx="866752" cy="1505411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xmlns="" id="{2C55D273-5C04-4B29-9C66-4BE81C96E0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13532" y="1575341"/>
            <a:ext cx="5674530" cy="1274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TW" altLang="en-US" sz="3200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讀體字</a:t>
            </a:r>
            <a:endParaRPr lang="en-US" altLang="zh-TW" sz="3200" dirty="0">
              <a:solidFill>
                <a:srgbClr val="FF0000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◎</a:t>
            </a:r>
            <a:endParaRPr lang="en-US" altLang="zh-TW" sz="24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5640BF51-9521-4D4A-9A9C-578BFBC38404}"/>
              </a:ext>
            </a:extLst>
          </p:cNvPr>
          <p:cNvSpPr/>
          <p:nvPr/>
        </p:nvSpPr>
        <p:spPr>
          <a:xfrm>
            <a:off x="3400735" y="860254"/>
            <a:ext cx="22277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生字分類</a:t>
            </a:r>
            <a:endParaRPr lang="zh-TW" altLang="en-US" sz="3200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733A0666-78B1-4A20-AB89-116402679A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64245" y="1657349"/>
            <a:ext cx="5674530" cy="498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TW" altLang="en-US" sz="3200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合體字</a:t>
            </a:r>
            <a:endParaRPr lang="en-US" altLang="zh-TW" sz="3200" dirty="0">
              <a:solidFill>
                <a:srgbClr val="FF0000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左右◎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defTabSz="457200">
              <a:lnSpc>
                <a:spcPct val="130000"/>
              </a:lnSpc>
            </a:pP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左右◎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defTabSz="457200">
              <a:lnSpc>
                <a:spcPct val="130000"/>
              </a:lnSpc>
            </a:pP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左中右◎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defTabSz="457200">
              <a:lnSpc>
                <a:spcPct val="130000"/>
              </a:lnSpc>
            </a:pP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上下◎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24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338066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0080" y="619760"/>
            <a:ext cx="5140959" cy="1037589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0489" y="904644"/>
            <a:ext cx="866752" cy="1505411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xmlns="" id="{2C55D273-5C04-4B29-9C66-4BE81C96E0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58425" y="2668548"/>
            <a:ext cx="8547788" cy="177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-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鋪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/</a:t>
            </a:r>
            <a:r>
              <a:rPr lang="zh-TW" altLang="en-US" sz="3200" dirty="0">
                <a:solidFill>
                  <a:schemeClr val="bg1"/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鋪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：辨字、辨義、造詞</a:t>
            </a:r>
          </a:p>
          <a:p>
            <a:pPr lvl="0"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-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鮮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/</a:t>
            </a:r>
            <a:r>
              <a:rPr lang="zh-TW" altLang="en-US" sz="3200" dirty="0">
                <a:solidFill>
                  <a:schemeClr val="bg1"/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鮮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：辨字、辨義、造詞</a:t>
            </a:r>
          </a:p>
          <a:p>
            <a:pPr lvl="0" defTabSz="457200">
              <a:lnSpc>
                <a:spcPct val="130000"/>
              </a:lnSpc>
            </a:pPr>
            <a:endParaRPr lang="en-US" altLang="zh-TW" sz="24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5640BF51-9521-4D4A-9A9C-578BFBC38404}"/>
              </a:ext>
            </a:extLst>
          </p:cNvPr>
          <p:cNvSpPr/>
          <p:nvPr/>
        </p:nvSpPr>
        <p:spPr>
          <a:xfrm>
            <a:off x="3882402" y="846166"/>
            <a:ext cx="42773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多音字</a:t>
            </a:r>
            <a:endParaRPr lang="en-US" altLang="zh-TW" sz="3200" b="1" dirty="0">
              <a:solidFill>
                <a:srgbClr val="FFFF99"/>
              </a:solidFill>
              <a:latin typeface="新蒂小丸子小学版" panose="03000600000000000000" pitchFamily="66" charset="-122"/>
              <a:ea typeface="新蒂小丸子小学版" panose="03000600000000000000" pitchFamily="66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212543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0080" y="619760"/>
            <a:ext cx="5140959" cy="1037589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0489" y="904644"/>
            <a:ext cx="866752" cy="1505411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xmlns="" id="{2C55D273-5C04-4B29-9C66-4BE81C96E0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13532" y="1622695"/>
            <a:ext cx="8547788" cy="5620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-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輪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/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論：辨字、辨義、造詞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/>
            </a:r>
            <a:b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</a:b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-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冰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/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水：辨字、辨義、造詞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-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專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/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轉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/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傳：辨字、辨義、造詞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-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且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/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姐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/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租：辨字、辨義、造詞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-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交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/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校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/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咬：辨字、辨義、造詞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-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往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/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住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/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柱：辨字、辨義、造詞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-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由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/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油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/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甲：辨字、辨義、造詞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defTabSz="457200">
              <a:lnSpc>
                <a:spcPct val="130000"/>
              </a:lnSpc>
            </a:pP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24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5640BF51-9521-4D4A-9A9C-578BFBC38404}"/>
              </a:ext>
            </a:extLst>
          </p:cNvPr>
          <p:cNvSpPr/>
          <p:nvPr/>
        </p:nvSpPr>
        <p:spPr>
          <a:xfrm>
            <a:off x="2976880" y="831946"/>
            <a:ext cx="42773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形近字</a:t>
            </a:r>
            <a:r>
              <a:rPr lang="en-US" altLang="zh-TW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&amp;</a:t>
            </a:r>
            <a:r>
              <a:rPr lang="zh-TW" altLang="en-US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同音易錯字</a:t>
            </a:r>
          </a:p>
        </p:txBody>
      </p:sp>
    </p:spTree>
    <p:extLst>
      <p:ext uri="{BB962C8B-B14F-4D97-AF65-F5344CB8AC3E}">
        <p14:creationId xmlns:p14="http://schemas.microsoft.com/office/powerpoint/2010/main" val="28707461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0841" y="465782"/>
            <a:ext cx="3395159" cy="927407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5049" y="559204"/>
            <a:ext cx="866752" cy="1505411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xmlns="" id="{2C55D273-5C04-4B29-9C66-4BE81C96E0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9401" y="1393189"/>
            <a:ext cx="10852599" cy="447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accent2">
                    <a:lumMod val="60000"/>
                    <a:lumOff val="40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1.</a:t>
            </a:r>
            <a:r>
              <a:rPr lang="zh-TW" altLang="en-US" sz="3200" dirty="0">
                <a:solidFill>
                  <a:schemeClr val="accent2">
                    <a:lumMod val="60000"/>
                    <a:lumOff val="40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 冰屋涼快</a:t>
            </a:r>
            <a:r>
              <a:rPr lang="zh-TW" altLang="en-US" sz="3200" dirty="0">
                <a:solidFill>
                  <a:schemeClr val="accent2">
                    <a:lumMod val="60000"/>
                    <a:lumOff val="40000"/>
                  </a:schemeClr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得不</a:t>
            </a:r>
            <a:r>
              <a:rPr lang="zh-TW" altLang="en-US" sz="3200" dirty="0">
                <a:solidFill>
                  <a:schemeClr val="accent2">
                    <a:lumMod val="60000"/>
                    <a:lumOff val="40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得</a:t>
            </a:r>
            <a:r>
              <a:rPr lang="zh-TW" altLang="en-US" sz="3200" dirty="0">
                <a:solidFill>
                  <a:schemeClr val="accent2">
                    <a:lumMod val="60000"/>
                    <a:lumOff val="40000"/>
                  </a:schemeClr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了</a:t>
            </a:r>
            <a:endParaRPr lang="en-US" altLang="zh-TW" sz="3200" dirty="0">
              <a:solidFill>
                <a:schemeClr val="accent2">
                  <a:lumMod val="60000"/>
                  <a:lumOff val="40000"/>
                </a:schemeClr>
              </a:solidFill>
              <a:latin typeface="文鼎標楷注音破音一" panose="020B0602010101010101" pitchFamily="34" charset="-120"/>
              <a:ea typeface="文鼎標楷注音破音一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r>
              <a:rPr lang="en-US" altLang="zh-TW" sz="3200" dirty="0">
                <a:solidFill>
                  <a:srgbClr val="FFFF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sym typeface="Wingdings" panose="05000000000000000000" pitchFamily="2" charset="2"/>
              </a:rPr>
              <a:t></a:t>
            </a:r>
            <a:r>
              <a:rPr lang="zh-TW" altLang="en-US" sz="3200" dirty="0">
                <a:solidFill>
                  <a:srgbClr val="FFFF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sym typeface="Wingdings" panose="05000000000000000000" pitchFamily="2" charset="2"/>
              </a:rPr>
              <a:t>描述事物有某種狀態，而且很強烈</a:t>
            </a:r>
            <a:endParaRPr lang="en-US" altLang="zh-TW" sz="3200" dirty="0">
              <a:solidFill>
                <a:srgbClr val="FFFF00"/>
              </a:solidFill>
              <a:latin typeface="文鼎標楷注音破音一" panose="020B0602010101010101" pitchFamily="34" charset="-120"/>
              <a:ea typeface="文鼎標楷注音破音一" panose="020B0602010101010101" pitchFamily="34" charset="-120"/>
              <a:sym typeface="Wingdings" panose="05000000000000000000" pitchFamily="2" charset="2"/>
            </a:endParaRPr>
          </a:p>
          <a:p>
            <a:pPr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(</a:t>
            </a:r>
            <a:r>
              <a:rPr lang="zh-TW" altLang="en-US" sz="3200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名詞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)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 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(</a:t>
            </a:r>
            <a:r>
              <a:rPr lang="zh-TW" altLang="en-US" sz="3200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形容詞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)</a:t>
            </a:r>
            <a:r>
              <a:rPr lang="zh-TW" altLang="en-US" sz="3200" dirty="0">
                <a:solidFill>
                  <a:schemeClr val="bg1"/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得不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得</a:t>
            </a:r>
            <a:r>
              <a:rPr lang="zh-TW" altLang="en-US" sz="3200" dirty="0">
                <a:solidFill>
                  <a:schemeClr val="bg1"/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了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>
                    <a:lumMod val="9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sym typeface="Wingdings" panose="05000000000000000000" pitchFamily="2" charset="2"/>
              </a:rPr>
              <a:t>-</a:t>
            </a:r>
            <a:r>
              <a:rPr lang="zh-TW" altLang="en-US" sz="3200" dirty="0">
                <a:solidFill>
                  <a:schemeClr val="bg1">
                    <a:lumMod val="9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sym typeface="Wingdings" panose="05000000000000000000" pitchFamily="2" charset="2"/>
              </a:rPr>
              <a:t>空氣清新</a:t>
            </a:r>
            <a:r>
              <a:rPr lang="zh-TW" altLang="en-US" sz="3200" dirty="0">
                <a:solidFill>
                  <a:schemeClr val="bg1"/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得不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得</a:t>
            </a:r>
            <a:r>
              <a:rPr lang="zh-TW" altLang="en-US" sz="3200" dirty="0">
                <a:solidFill>
                  <a:schemeClr val="bg1"/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了</a:t>
            </a:r>
            <a:endParaRPr lang="en-US" altLang="zh-TW" sz="3200" dirty="0">
              <a:solidFill>
                <a:srgbClr val="FF0000"/>
              </a:solidFill>
              <a:latin typeface="文鼎標楷注音" panose="020B0602010101010101" pitchFamily="34" charset="-120"/>
              <a:ea typeface="文鼎標楷注音" panose="020B0602010101010101" pitchFamily="34" charset="-120"/>
              <a:sym typeface="Wingdings" panose="05000000000000000000" pitchFamily="2" charset="2"/>
            </a:endParaRPr>
          </a:p>
          <a:p>
            <a:pPr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>
                    <a:lumMod val="9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sym typeface="Wingdings" panose="05000000000000000000" pitchFamily="2" charset="2"/>
              </a:rPr>
              <a:t>-</a:t>
            </a:r>
            <a:r>
              <a:rPr lang="zh-TW" altLang="en-US" sz="3200" dirty="0">
                <a:solidFill>
                  <a:schemeClr val="bg1">
                    <a:lumMod val="9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sym typeface="Wingdings" panose="05000000000000000000" pitchFamily="2" charset="2"/>
              </a:rPr>
              <a:t>山路陡峭</a:t>
            </a:r>
            <a:r>
              <a:rPr lang="zh-TW" altLang="en-US" sz="3200" dirty="0">
                <a:solidFill>
                  <a:schemeClr val="bg1"/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得不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得</a:t>
            </a:r>
            <a:r>
              <a:rPr lang="zh-TW" altLang="en-US" sz="3200" dirty="0">
                <a:solidFill>
                  <a:schemeClr val="bg1"/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了</a:t>
            </a:r>
            <a:endParaRPr lang="en-US" altLang="zh-TW" sz="3200" dirty="0">
              <a:solidFill>
                <a:schemeClr val="bg1">
                  <a:lumMod val="95000"/>
                </a:schemeClr>
              </a:solidFill>
              <a:latin typeface="文鼎標楷注音" panose="020B0602010101010101" pitchFamily="34" charset="-120"/>
              <a:ea typeface="文鼎標楷注音" panose="020B0602010101010101" pitchFamily="34" charset="-120"/>
              <a:sym typeface="Wingdings" panose="05000000000000000000" pitchFamily="2" charset="2"/>
            </a:endParaRPr>
          </a:p>
          <a:p>
            <a:pPr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>
                    <a:lumMod val="9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sym typeface="Wingdings" panose="05000000000000000000" pitchFamily="2" charset="2"/>
              </a:rPr>
              <a:t>-</a:t>
            </a:r>
            <a:r>
              <a:rPr lang="zh-TW" altLang="en-US" sz="3200" dirty="0">
                <a:solidFill>
                  <a:schemeClr val="bg1">
                    <a:lumMod val="9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sym typeface="Wingdings" panose="05000000000000000000" pitchFamily="2" charset="2"/>
              </a:rPr>
              <a:t>風景美麗</a:t>
            </a:r>
            <a:r>
              <a:rPr lang="zh-TW" altLang="en-US" sz="3200" dirty="0">
                <a:solidFill>
                  <a:schemeClr val="bg1"/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得不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得</a:t>
            </a:r>
            <a:r>
              <a:rPr lang="zh-TW" altLang="en-US" sz="3200" dirty="0">
                <a:solidFill>
                  <a:schemeClr val="bg1"/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了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>
                    <a:lumMod val="9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sym typeface="Wingdings" panose="05000000000000000000" pitchFamily="2" charset="2"/>
              </a:rPr>
              <a:t>-</a:t>
            </a:r>
            <a:r>
              <a:rPr lang="zh-TW" altLang="en-US" sz="3200" dirty="0">
                <a:solidFill>
                  <a:schemeClr val="bg1">
                    <a:lumMod val="9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sym typeface="Wingdings" panose="05000000000000000000" pitchFamily="2" charset="2"/>
              </a:rPr>
              <a:t>地板骯髒</a:t>
            </a:r>
            <a:r>
              <a:rPr lang="zh-TW" altLang="en-US" sz="3200" dirty="0">
                <a:solidFill>
                  <a:schemeClr val="bg1"/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得不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得</a:t>
            </a:r>
            <a:r>
              <a:rPr lang="zh-TW" altLang="en-US" sz="3200" dirty="0">
                <a:solidFill>
                  <a:schemeClr val="bg1"/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了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36C4F19D-21DD-4BB6-BA89-FB297BAF5533}"/>
              </a:ext>
            </a:extLst>
          </p:cNvPr>
          <p:cNvSpPr/>
          <p:nvPr/>
        </p:nvSpPr>
        <p:spPr>
          <a:xfrm>
            <a:off x="2293295" y="565614"/>
            <a:ext cx="22277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短語練習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8015850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0841" y="465782"/>
            <a:ext cx="3395159" cy="927407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5049" y="559204"/>
            <a:ext cx="866752" cy="1505411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xmlns="" id="{2C55D273-5C04-4B29-9C66-4BE81C96E0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9401" y="1393189"/>
            <a:ext cx="10852599" cy="511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accent2">
                    <a:lumMod val="60000"/>
                    <a:lumOff val="40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2.</a:t>
            </a:r>
            <a:r>
              <a:rPr lang="zh-TW" altLang="en-US" sz="3200" dirty="0">
                <a:solidFill>
                  <a:schemeClr val="accent2">
                    <a:lumMod val="60000"/>
                    <a:lumOff val="40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 </a:t>
            </a:r>
            <a:r>
              <a:rPr lang="zh-TW" altLang="en-US" sz="3200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我是看守果園的主人</a:t>
            </a:r>
            <a:endParaRPr lang="en-US" altLang="zh-TW" sz="3200" dirty="0">
              <a:solidFill>
                <a:srgbClr val="FF0000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r>
              <a:rPr lang="en-US" altLang="zh-TW" sz="3200" dirty="0">
                <a:solidFill>
                  <a:srgbClr val="FFFF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sym typeface="Wingdings" panose="05000000000000000000" pitchFamily="2" charset="2"/>
              </a:rPr>
              <a:t></a:t>
            </a:r>
            <a:r>
              <a:rPr lang="zh-TW" altLang="en-US" sz="3200" dirty="0">
                <a:solidFill>
                  <a:srgbClr val="FFFF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sym typeface="Wingdings" panose="05000000000000000000" pitchFamily="2" charset="2"/>
              </a:rPr>
              <a:t>說明人、事物的身份或功用</a:t>
            </a:r>
            <a:endParaRPr lang="en-US" altLang="zh-TW" sz="3200" dirty="0">
              <a:solidFill>
                <a:srgbClr val="FFFF00"/>
              </a:solidFill>
              <a:latin typeface="文鼎標楷注音" panose="020B0602010101010101" pitchFamily="34" charset="-120"/>
              <a:ea typeface="文鼎標楷注音" panose="020B0602010101010101" pitchFamily="34" charset="-120"/>
              <a:sym typeface="Wingdings" panose="05000000000000000000" pitchFamily="2" charset="2"/>
            </a:endParaRPr>
          </a:p>
          <a:p>
            <a:pPr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(</a:t>
            </a:r>
            <a:r>
              <a:rPr lang="zh-TW" altLang="en-US" sz="3200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名詞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)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是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(</a:t>
            </a:r>
            <a:r>
              <a:rPr lang="zh-TW" altLang="en-US" sz="3200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動詞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)(</a:t>
            </a:r>
            <a:r>
              <a:rPr lang="zh-TW" altLang="en-US" sz="3200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名詞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)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的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(</a:t>
            </a:r>
            <a:r>
              <a:rPr lang="zh-TW" altLang="en-US" sz="3200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名詞</a:t>
            </a: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)</a:t>
            </a:r>
            <a:endParaRPr lang="en-US" altLang="zh-TW" sz="3200" dirty="0">
              <a:solidFill>
                <a:srgbClr val="FFFF00"/>
              </a:solidFill>
              <a:latin typeface="文鼎標楷注音" panose="020B0602010101010101" pitchFamily="34" charset="-120"/>
              <a:ea typeface="文鼎標楷注音" panose="020B0602010101010101" pitchFamily="34" charset="-120"/>
              <a:sym typeface="Wingdings" panose="05000000000000000000" pitchFamily="2" charset="2"/>
            </a:endParaRPr>
          </a:p>
          <a:p>
            <a:pPr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-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燈塔是指引船隻的老爺</a:t>
            </a:r>
            <a:r>
              <a:rPr lang="zh-TW" altLang="en-US" sz="3200" dirty="0">
                <a:solidFill>
                  <a:schemeClr val="bg1"/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爺</a:t>
            </a:r>
            <a:endParaRPr lang="en-US" altLang="zh-TW" sz="3200" dirty="0">
              <a:solidFill>
                <a:schemeClr val="bg1"/>
              </a:solidFill>
              <a:latin typeface="文鼎標楷注音破音一" panose="020B0602010101010101" pitchFamily="34" charset="-120"/>
              <a:ea typeface="文鼎標楷注音破音一" panose="020B0602010101010101" pitchFamily="34" charset="-120"/>
            </a:endParaRPr>
          </a:p>
          <a:p>
            <a:pPr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-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稻草人是看顧稻田的守護者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-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蘑菇是美化森林的小精靈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-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蜜蜂是採集花蜜的工人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defTabSz="457200">
              <a:lnSpc>
                <a:spcPct val="130000"/>
              </a:lnSpc>
            </a:pPr>
            <a:endParaRPr lang="en-US" altLang="zh-TW" sz="3200" dirty="0">
              <a:solidFill>
                <a:srgbClr val="FF0000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36C4F19D-21DD-4BB6-BA89-FB297BAF5533}"/>
              </a:ext>
            </a:extLst>
          </p:cNvPr>
          <p:cNvSpPr/>
          <p:nvPr/>
        </p:nvSpPr>
        <p:spPr>
          <a:xfrm>
            <a:off x="2293295" y="565614"/>
            <a:ext cx="22277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短語練習</a:t>
            </a:r>
            <a:endParaRPr lang="zh-TW" altLang="en-US" sz="32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筆跡 1">
                <a:extLst>
                  <a:ext uri="{FF2B5EF4-FFF2-40B4-BE49-F238E27FC236}">
                    <a16:creationId xmlns:a16="http://schemas.microsoft.com/office/drawing/2014/main" xmlns="" id="{FE927A71-0842-485C-B9E5-F22AECC2F42A}"/>
                  </a:ext>
                </a:extLst>
              </p14:cNvPr>
              <p14:cNvContentPartPr/>
              <p14:nvPr/>
            </p14:nvContentPartPr>
            <p14:xfrm>
              <a:off x="1593720" y="2494080"/>
              <a:ext cx="9744480" cy="4362840"/>
            </p14:xfrm>
          </p:contentPart>
        </mc:Choice>
        <mc:Fallback xmlns="">
          <p:pic>
            <p:nvPicPr>
              <p:cNvPr id="2" name="筆跡 1">
                <a:extLst>
                  <a:ext uri="{FF2B5EF4-FFF2-40B4-BE49-F238E27FC236}">
                    <a16:creationId xmlns:a16="http://schemas.microsoft.com/office/drawing/2014/main" id="{FE927A71-0842-485C-B9E5-F22AECC2F42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584360" y="2484720"/>
                <a:ext cx="9763200" cy="4381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891294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0841" y="465782"/>
            <a:ext cx="3395159" cy="927407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5049" y="559204"/>
            <a:ext cx="866752" cy="1505411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xmlns="" id="{2C55D273-5C04-4B29-9C66-4BE81C96E0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105" y="2164447"/>
            <a:ext cx="10852599" cy="3835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accent2">
                    <a:lumMod val="60000"/>
                    <a:lumOff val="40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3.</a:t>
            </a:r>
            <a:r>
              <a:rPr lang="zh-TW" altLang="en-US" sz="3200" dirty="0">
                <a:solidFill>
                  <a:schemeClr val="accent2">
                    <a:lumMod val="60000"/>
                    <a:lumOff val="40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 </a:t>
            </a:r>
            <a:r>
              <a:rPr lang="zh-TW" altLang="en-US" sz="3200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而且</a:t>
            </a:r>
            <a:r>
              <a:rPr lang="en-US" altLang="zh-TW" sz="3200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......</a:t>
            </a:r>
          </a:p>
          <a:p>
            <a:pPr lvl="0" defTabSz="457200">
              <a:lnSpc>
                <a:spcPct val="130000"/>
              </a:lnSpc>
            </a:pPr>
            <a:r>
              <a:rPr lang="en-US" altLang="zh-TW" sz="3200" dirty="0">
                <a:solidFill>
                  <a:srgbClr val="FFFF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sym typeface="Wingdings" panose="05000000000000000000" pitchFamily="2" charset="2"/>
              </a:rPr>
              <a:t></a:t>
            </a:r>
            <a:r>
              <a:rPr lang="zh-TW" altLang="en-US" sz="3200" dirty="0">
                <a:solidFill>
                  <a:srgbClr val="FFFF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sym typeface="Wingdings" panose="05000000000000000000" pitchFamily="2" charset="2"/>
              </a:rPr>
              <a:t>表示這項事物還有的另</a:t>
            </a:r>
            <a:r>
              <a:rPr lang="zh-TW" altLang="en-US" sz="3200" dirty="0">
                <a:solidFill>
                  <a:srgbClr val="FFFF00"/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  <a:sym typeface="Wingdings" panose="05000000000000000000" pitchFamily="2" charset="2"/>
              </a:rPr>
              <a:t>一</a:t>
            </a:r>
            <a:r>
              <a:rPr lang="zh-TW" altLang="en-US" sz="3200" dirty="0">
                <a:solidFill>
                  <a:srgbClr val="FFFF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sym typeface="Wingdings" panose="05000000000000000000" pitchFamily="2" charset="2"/>
              </a:rPr>
              <a:t>個情況</a:t>
            </a:r>
            <a:endParaRPr lang="en-US" altLang="zh-TW" sz="3200" dirty="0">
              <a:solidFill>
                <a:srgbClr val="FFFF00"/>
              </a:solidFill>
              <a:latin typeface="文鼎標楷注音" panose="020B0602010101010101" pitchFamily="34" charset="-120"/>
              <a:ea typeface="文鼎標楷注音" panose="020B0602010101010101" pitchFamily="34" charset="-120"/>
              <a:sym typeface="Wingdings" panose="05000000000000000000" pitchFamily="2" charset="2"/>
            </a:endParaRPr>
          </a:p>
          <a:p>
            <a:pPr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-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冰屋涼快</a:t>
            </a:r>
            <a:r>
              <a:rPr lang="zh-TW" altLang="en-US" sz="3200" dirty="0">
                <a:solidFill>
                  <a:schemeClr val="bg1"/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得不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得</a:t>
            </a:r>
            <a:r>
              <a:rPr lang="zh-TW" altLang="en-US" sz="3200" dirty="0">
                <a:solidFill>
                  <a:schemeClr val="bg1"/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了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，</a:t>
            </a:r>
            <a:r>
              <a:rPr lang="zh-TW" altLang="en-US" sz="3200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而且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不用交電費。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-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高速公路很方便，而且沒有紅綠燈。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-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清晨的天氣很涼爽，而且空氣很清新。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-</a:t>
            </a:r>
            <a:r>
              <a:rPr lang="zh-TW" altLang="en-US" sz="3200" u="sng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品娟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的字寫得很好看，而且沒有錯字。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36C4F19D-21DD-4BB6-BA89-FB297BAF5533}"/>
              </a:ext>
            </a:extLst>
          </p:cNvPr>
          <p:cNvSpPr/>
          <p:nvPr/>
        </p:nvSpPr>
        <p:spPr>
          <a:xfrm>
            <a:off x="2293295" y="565614"/>
            <a:ext cx="22277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短語練習</a:t>
            </a:r>
            <a:endParaRPr lang="zh-TW" altLang="en-US" sz="32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筆跡 1">
                <a:extLst>
                  <a:ext uri="{FF2B5EF4-FFF2-40B4-BE49-F238E27FC236}">
                    <a16:creationId xmlns:a16="http://schemas.microsoft.com/office/drawing/2014/main" xmlns="" id="{3179638A-F1D7-4A66-82D0-E3ED9E605ACC}"/>
                  </a:ext>
                </a:extLst>
              </p14:cNvPr>
              <p14:cNvContentPartPr/>
              <p14:nvPr/>
            </p14:nvContentPartPr>
            <p14:xfrm>
              <a:off x="1179360" y="3260880"/>
              <a:ext cx="9843120" cy="2953080"/>
            </p14:xfrm>
          </p:contentPart>
        </mc:Choice>
        <mc:Fallback xmlns="">
          <p:pic>
            <p:nvPicPr>
              <p:cNvPr id="2" name="筆跡 1">
                <a:extLst>
                  <a:ext uri="{FF2B5EF4-FFF2-40B4-BE49-F238E27FC236}">
                    <a16:creationId xmlns:a16="http://schemas.microsoft.com/office/drawing/2014/main" id="{3179638A-F1D7-4A66-82D0-E3ED9E605ACC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170000" y="3251520"/>
                <a:ext cx="9861840" cy="2971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492269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0841" y="465782"/>
            <a:ext cx="3395159" cy="927407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5049" y="559204"/>
            <a:ext cx="866752" cy="1505411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xmlns="" id="{2C55D273-5C04-4B29-9C66-4BE81C96E0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9818" y="2697107"/>
            <a:ext cx="10852599" cy="296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TW" altLang="en-US" sz="3000" dirty="0">
                <a:solidFill>
                  <a:schemeClr val="accent2">
                    <a:lumMod val="60000"/>
                    <a:lumOff val="40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雖然他家離學校很遠，只是他從來不遲到。</a:t>
            </a:r>
            <a:endParaRPr lang="en-US" altLang="zh-TW" sz="3000" dirty="0">
              <a:solidFill>
                <a:schemeClr val="accent2">
                  <a:lumMod val="60000"/>
                  <a:lumOff val="40000"/>
                </a:schemeClr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3000" dirty="0">
              <a:solidFill>
                <a:schemeClr val="accent2">
                  <a:lumMod val="60000"/>
                  <a:lumOff val="40000"/>
                </a:schemeClr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r>
              <a:rPr lang="zh-TW" altLang="en-US" sz="3000" dirty="0">
                <a:solidFill>
                  <a:schemeClr val="accent2">
                    <a:lumMod val="60000"/>
                    <a:lumOff val="40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果然天氣晴朗</a:t>
            </a:r>
            <a:r>
              <a:rPr lang="zh-TW" altLang="en-US" sz="2800" dirty="0">
                <a:solidFill>
                  <a:schemeClr val="accent2">
                    <a:lumMod val="60000"/>
                    <a:lumOff val="40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，我們就去郊外踏青吧</a:t>
            </a:r>
            <a:r>
              <a:rPr lang="en-US" altLang="zh-TW" sz="2800" dirty="0">
                <a:solidFill>
                  <a:schemeClr val="accent2">
                    <a:lumMod val="60000"/>
                    <a:lumOff val="40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!</a:t>
            </a:r>
          </a:p>
          <a:p>
            <a:pPr lvl="0" defTabSz="457200">
              <a:lnSpc>
                <a:spcPct val="130000"/>
              </a:lnSpc>
            </a:pPr>
            <a:endParaRPr lang="en-US" altLang="zh-TW" sz="2800" dirty="0">
              <a:solidFill>
                <a:schemeClr val="accent2">
                  <a:lumMod val="60000"/>
                  <a:lumOff val="40000"/>
                </a:schemeClr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r>
              <a:rPr lang="zh-TW" altLang="en-US" sz="2800" dirty="0">
                <a:solidFill>
                  <a:schemeClr val="accent2">
                    <a:lumMod val="60000"/>
                    <a:lumOff val="40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我們在空地上種下一顆顆小樹。</a:t>
            </a:r>
            <a:endParaRPr lang="en-US" altLang="zh-TW" sz="30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36C4F19D-21DD-4BB6-BA89-FB297BAF5533}"/>
              </a:ext>
            </a:extLst>
          </p:cNvPr>
          <p:cNvSpPr/>
          <p:nvPr/>
        </p:nvSpPr>
        <p:spPr>
          <a:xfrm>
            <a:off x="2293295" y="565614"/>
            <a:ext cx="22277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小偵探</a:t>
            </a:r>
            <a:endParaRPr lang="zh-TW" altLang="en-US" sz="32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筆跡 1">
                <a:extLst>
                  <a:ext uri="{FF2B5EF4-FFF2-40B4-BE49-F238E27FC236}">
                    <a16:creationId xmlns:a16="http://schemas.microsoft.com/office/drawing/2014/main" xmlns="" id="{313C2DC3-3138-47EF-A7F3-47C85EBF8957}"/>
                  </a:ext>
                </a:extLst>
              </p14:cNvPr>
              <p14:cNvContentPartPr/>
              <p14:nvPr/>
            </p14:nvContentPartPr>
            <p14:xfrm>
              <a:off x="901800" y="2008080"/>
              <a:ext cx="8336160" cy="4827960"/>
            </p14:xfrm>
          </p:contentPart>
        </mc:Choice>
        <mc:Fallback xmlns="">
          <p:pic>
            <p:nvPicPr>
              <p:cNvPr id="2" name="筆跡 1">
                <a:extLst>
                  <a:ext uri="{FF2B5EF4-FFF2-40B4-BE49-F238E27FC236}">
                    <a16:creationId xmlns:a16="http://schemas.microsoft.com/office/drawing/2014/main" id="{313C2DC3-3138-47EF-A7F3-47C85EBF8957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92440" y="1998720"/>
                <a:ext cx="8354880" cy="4846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286553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254326"/>
              </a:clrFrom>
              <a:clrTo>
                <a:srgbClr val="254326">
                  <a:alpha val="0"/>
                </a:srgbClr>
              </a:clrTo>
            </a:clrChange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-40000"/>
          </a:blip>
          <a:stretch>
            <a:fillRect/>
          </a:stretch>
        </p:blipFill>
        <p:spPr>
          <a:xfrm>
            <a:off x="1245570" y="459100"/>
            <a:ext cx="9615465" cy="3064493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1504950" y="1181100"/>
            <a:ext cx="295275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0" dirty="0">
                <a:solidFill>
                  <a:schemeClr val="bg1"/>
                </a:solidFill>
                <a:latin typeface="Segoe Script" panose="020B0504020000000003" pitchFamily="34" charset="0"/>
              </a:rPr>
              <a:t>2</a:t>
            </a:r>
            <a:endParaRPr lang="zh-CN" altLang="en-US" sz="30000" dirty="0">
              <a:solidFill>
                <a:schemeClr val="bg1"/>
              </a:solidFill>
              <a:latin typeface="Segoe Script" panose="020B0504020000000003" pitchFamily="34" charset="0"/>
            </a:endParaRPr>
          </a:p>
        </p:txBody>
      </p:sp>
      <p:sp>
        <p:nvSpPr>
          <p:cNvPr id="5" name="文本框 7">
            <a:extLst>
              <a:ext uri="{FF2B5EF4-FFF2-40B4-BE49-F238E27FC236}">
                <a16:creationId xmlns:a16="http://schemas.microsoft.com/office/drawing/2014/main" xmlns="" id="{F5AB73EE-8D7D-4F17-A3A8-6FAD4DEAFAB5}"/>
              </a:ext>
            </a:extLst>
          </p:cNvPr>
          <p:cNvSpPr txBox="1"/>
          <p:nvPr/>
        </p:nvSpPr>
        <p:spPr>
          <a:xfrm>
            <a:off x="5171088" y="3259579"/>
            <a:ext cx="614639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600" b="1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閱讀理解</a:t>
            </a:r>
            <a:endParaRPr lang="en-US" altLang="zh-TW" sz="6600" b="1" dirty="0">
              <a:solidFill>
                <a:srgbClr val="FF0000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algn="ctr"/>
            <a:r>
              <a:rPr lang="en-US" altLang="zh-TW" sz="6600" b="1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&amp;</a:t>
            </a:r>
          </a:p>
          <a:p>
            <a:r>
              <a:rPr lang="zh-TW" altLang="en-US" sz="6600" b="1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讀寫延伸</a:t>
            </a:r>
            <a:endParaRPr lang="zh-CN" altLang="en-US" sz="6600" b="1" dirty="0">
              <a:solidFill>
                <a:srgbClr val="FF0000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694477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9881" y="719783"/>
            <a:ext cx="3272193" cy="61763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4729" y="589684"/>
            <a:ext cx="866752" cy="1505411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526492" y="731924"/>
            <a:ext cx="3554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學習目標</a:t>
            </a:r>
            <a:endParaRPr lang="zh-CN" altLang="en-US" sz="1600" b="1" dirty="0">
              <a:solidFill>
                <a:srgbClr val="FFFF99"/>
              </a:solidFill>
              <a:latin typeface="Segoe Script" panose="020B0504020000000003" pitchFamily="34" charset="0"/>
            </a:endParaRPr>
          </a:p>
        </p:txBody>
      </p:sp>
      <p:sp>
        <p:nvSpPr>
          <p:cNvPr id="11" name="TextBox 57"/>
          <p:cNvSpPr txBox="1">
            <a:spLocks noChangeArrowheads="1"/>
          </p:cNvSpPr>
          <p:nvPr/>
        </p:nvSpPr>
        <p:spPr bwMode="auto">
          <a:xfrm>
            <a:off x="895559" y="4374130"/>
            <a:ext cx="2673350" cy="1687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TW" altLang="en-US" sz="2800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聽懂問題，從課文找線索</a:t>
            </a:r>
            <a:endParaRPr lang="en-US" altLang="zh-CN" sz="2800" dirty="0">
              <a:solidFill>
                <a:srgbClr val="FF0000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sp>
        <p:nvSpPr>
          <p:cNvPr id="12" name="TextBox 57"/>
          <p:cNvSpPr txBox="1">
            <a:spLocks noChangeArrowheads="1"/>
          </p:cNvSpPr>
          <p:nvPr/>
        </p:nvSpPr>
        <p:spPr bwMode="auto">
          <a:xfrm>
            <a:off x="3511551" y="3560699"/>
            <a:ext cx="2673350" cy="1687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TW" altLang="en-US" sz="2800" dirty="0">
                <a:solidFill>
                  <a:srgbClr val="00B0F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思考問題，提出看法</a:t>
            </a:r>
            <a:r>
              <a:rPr lang="zh-TW" altLang="en-US" sz="2800" dirty="0">
                <a:solidFill>
                  <a:srgbClr val="00B0F0"/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和</a:t>
            </a:r>
            <a:r>
              <a:rPr lang="zh-TW" altLang="en-US" sz="2800" dirty="0">
                <a:solidFill>
                  <a:srgbClr val="00B0F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證據</a:t>
            </a:r>
            <a:endParaRPr lang="en-US" altLang="zh-CN" sz="2800" dirty="0">
              <a:solidFill>
                <a:srgbClr val="00B0F0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sp>
        <p:nvSpPr>
          <p:cNvPr id="21" name="泪滴形 32"/>
          <p:cNvSpPr>
            <a:spLocks/>
          </p:cNvSpPr>
          <p:nvPr/>
        </p:nvSpPr>
        <p:spPr bwMode="auto">
          <a:xfrm rot="8100000">
            <a:off x="1197836" y="2351127"/>
            <a:ext cx="1946032" cy="1754473"/>
          </a:xfrm>
          <a:custGeom>
            <a:avLst/>
            <a:gdLst>
              <a:gd name="T0" fmla="*/ 0 w 1657350"/>
              <a:gd name="T1" fmla="*/ 828675 h 1657350"/>
              <a:gd name="T2" fmla="*/ 828675 w 1657350"/>
              <a:gd name="T3" fmla="*/ 0 h 1657350"/>
              <a:gd name="T4" fmla="*/ 1657350 w 1657350"/>
              <a:gd name="T5" fmla="*/ 0 h 1657350"/>
              <a:gd name="T6" fmla="*/ 1657350 w 1657350"/>
              <a:gd name="T7" fmla="*/ 828675 h 1657350"/>
              <a:gd name="T8" fmla="*/ 828675 w 1657350"/>
              <a:gd name="T9" fmla="*/ 1657350 h 1657350"/>
              <a:gd name="T10" fmla="*/ 0 w 1657350"/>
              <a:gd name="T11" fmla="*/ 828675 h 1657350"/>
              <a:gd name="connsiteX0" fmla="*/ -1 w 1767885"/>
              <a:gd name="connsiteY0" fmla="*/ 754985 h 1657637"/>
              <a:gd name="connsiteX1" fmla="*/ 939210 w 1767885"/>
              <a:gd name="connsiteY1" fmla="*/ 0 h 1657637"/>
              <a:gd name="connsiteX2" fmla="*/ 1767885 w 1767885"/>
              <a:gd name="connsiteY2" fmla="*/ 0 h 1657637"/>
              <a:gd name="connsiteX3" fmla="*/ 1767885 w 1767885"/>
              <a:gd name="connsiteY3" fmla="*/ 828675 h 1657637"/>
              <a:gd name="connsiteX4" fmla="*/ 939210 w 1767885"/>
              <a:gd name="connsiteY4" fmla="*/ 1657350 h 1657637"/>
              <a:gd name="connsiteX5" fmla="*/ -1 w 1767885"/>
              <a:gd name="connsiteY5" fmla="*/ 754985 h 1657637"/>
              <a:gd name="connsiteX0" fmla="*/ 128 w 1768014"/>
              <a:gd name="connsiteY0" fmla="*/ 754985 h 1602413"/>
              <a:gd name="connsiteX1" fmla="*/ 939339 w 1768014"/>
              <a:gd name="connsiteY1" fmla="*/ 0 h 1602413"/>
              <a:gd name="connsiteX2" fmla="*/ 1768014 w 1768014"/>
              <a:gd name="connsiteY2" fmla="*/ 0 h 1602413"/>
              <a:gd name="connsiteX3" fmla="*/ 1768014 w 1768014"/>
              <a:gd name="connsiteY3" fmla="*/ 828675 h 1602413"/>
              <a:gd name="connsiteX4" fmla="*/ 994606 w 1768014"/>
              <a:gd name="connsiteY4" fmla="*/ 1602080 h 1602413"/>
              <a:gd name="connsiteX5" fmla="*/ 128 w 1768014"/>
              <a:gd name="connsiteY5" fmla="*/ 754985 h 1602413"/>
              <a:gd name="connsiteX0" fmla="*/ 128 w 1827887"/>
              <a:gd name="connsiteY0" fmla="*/ 754985 h 1602413"/>
              <a:gd name="connsiteX1" fmla="*/ 939339 w 1827887"/>
              <a:gd name="connsiteY1" fmla="*/ 0 h 1602413"/>
              <a:gd name="connsiteX2" fmla="*/ 1827887 w 1827887"/>
              <a:gd name="connsiteY2" fmla="*/ 50661 h 1602413"/>
              <a:gd name="connsiteX3" fmla="*/ 1768014 w 1827887"/>
              <a:gd name="connsiteY3" fmla="*/ 828675 h 1602413"/>
              <a:gd name="connsiteX4" fmla="*/ 994606 w 1827887"/>
              <a:gd name="connsiteY4" fmla="*/ 1602080 h 1602413"/>
              <a:gd name="connsiteX5" fmla="*/ 128 w 1827887"/>
              <a:gd name="connsiteY5" fmla="*/ 754985 h 1602413"/>
              <a:gd name="connsiteX0" fmla="*/ 128 w 1827887"/>
              <a:gd name="connsiteY0" fmla="*/ 754985 h 1602413"/>
              <a:gd name="connsiteX1" fmla="*/ 939339 w 1827887"/>
              <a:gd name="connsiteY1" fmla="*/ 0 h 1602413"/>
              <a:gd name="connsiteX2" fmla="*/ 1827887 w 1827887"/>
              <a:gd name="connsiteY2" fmla="*/ 50661 h 1602413"/>
              <a:gd name="connsiteX3" fmla="*/ 1768014 w 1827887"/>
              <a:gd name="connsiteY3" fmla="*/ 828675 h 1602413"/>
              <a:gd name="connsiteX4" fmla="*/ 994606 w 1827887"/>
              <a:gd name="connsiteY4" fmla="*/ 1602080 h 1602413"/>
              <a:gd name="connsiteX5" fmla="*/ 128 w 1827887"/>
              <a:gd name="connsiteY5" fmla="*/ 754985 h 1602413"/>
              <a:gd name="connsiteX0" fmla="*/ 128 w 1828717"/>
              <a:gd name="connsiteY0" fmla="*/ 754985 h 1602413"/>
              <a:gd name="connsiteX1" fmla="*/ 939339 w 1828717"/>
              <a:gd name="connsiteY1" fmla="*/ 0 h 1602413"/>
              <a:gd name="connsiteX2" fmla="*/ 1827887 w 1828717"/>
              <a:gd name="connsiteY2" fmla="*/ 50661 h 1602413"/>
              <a:gd name="connsiteX3" fmla="*/ 1768014 w 1828717"/>
              <a:gd name="connsiteY3" fmla="*/ 828675 h 1602413"/>
              <a:gd name="connsiteX4" fmla="*/ 994606 w 1828717"/>
              <a:gd name="connsiteY4" fmla="*/ 1602080 h 1602413"/>
              <a:gd name="connsiteX5" fmla="*/ 128 w 1828717"/>
              <a:gd name="connsiteY5" fmla="*/ 754985 h 1602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28717" h="1602413">
                <a:moveTo>
                  <a:pt x="128" y="754985"/>
                </a:moveTo>
                <a:cubicBezTo>
                  <a:pt x="-9083" y="487972"/>
                  <a:pt x="481674" y="0"/>
                  <a:pt x="939339" y="0"/>
                </a:cubicBezTo>
                <a:cubicBezTo>
                  <a:pt x="1235522" y="16887"/>
                  <a:pt x="1545521" y="75225"/>
                  <a:pt x="1827887" y="50661"/>
                </a:cubicBezTo>
                <a:cubicBezTo>
                  <a:pt x="1835565" y="309999"/>
                  <a:pt x="1787972" y="569337"/>
                  <a:pt x="1768014" y="828675"/>
                </a:cubicBezTo>
                <a:cubicBezTo>
                  <a:pt x="1768014" y="1286340"/>
                  <a:pt x="1289254" y="1614362"/>
                  <a:pt x="994606" y="1602080"/>
                </a:cubicBezTo>
                <a:cubicBezTo>
                  <a:pt x="699958" y="1589798"/>
                  <a:pt x="9339" y="1021998"/>
                  <a:pt x="128" y="754985"/>
                </a:cubicBezTo>
                <a:close/>
              </a:path>
            </a:pathLst>
          </a:custGeom>
          <a:pattFill prst="wdUpDiag">
            <a:fgClr>
              <a:srgbClr val="357879"/>
            </a:fgClr>
            <a:bgClr>
              <a:srgbClr val="363636"/>
            </a:bgClr>
          </a:pattFill>
          <a:ln cap="rnd">
            <a:solidFill>
              <a:schemeClr val="bg1"/>
            </a:solidFill>
            <a:miter lim="800000"/>
          </a:ln>
        </p:spPr>
        <p:txBody>
          <a:bodyPr anchor="ctr"/>
          <a:lstStyle/>
          <a:p>
            <a:endParaRPr lang="zh-CN" altLang="en-US"/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018" y="2162297"/>
            <a:ext cx="1695652" cy="2173046"/>
          </a:xfrm>
          <a:prstGeom prst="rect">
            <a:avLst/>
          </a:prstGeom>
        </p:spPr>
      </p:pic>
      <p:sp>
        <p:nvSpPr>
          <p:cNvPr id="23" name="泪滴形 32"/>
          <p:cNvSpPr>
            <a:spLocks/>
          </p:cNvSpPr>
          <p:nvPr/>
        </p:nvSpPr>
        <p:spPr bwMode="auto">
          <a:xfrm rot="8100000">
            <a:off x="3772481" y="1236977"/>
            <a:ext cx="1940247" cy="1848054"/>
          </a:xfrm>
          <a:custGeom>
            <a:avLst/>
            <a:gdLst>
              <a:gd name="T0" fmla="*/ 0 w 1657350"/>
              <a:gd name="T1" fmla="*/ 828675 h 1657350"/>
              <a:gd name="T2" fmla="*/ 828675 w 1657350"/>
              <a:gd name="T3" fmla="*/ 0 h 1657350"/>
              <a:gd name="T4" fmla="*/ 1657350 w 1657350"/>
              <a:gd name="T5" fmla="*/ 0 h 1657350"/>
              <a:gd name="T6" fmla="*/ 1657350 w 1657350"/>
              <a:gd name="T7" fmla="*/ 828675 h 1657350"/>
              <a:gd name="T8" fmla="*/ 828675 w 1657350"/>
              <a:gd name="T9" fmla="*/ 1657350 h 1657350"/>
              <a:gd name="T10" fmla="*/ 0 w 1657350"/>
              <a:gd name="T11" fmla="*/ 828675 h 1657350"/>
              <a:gd name="connsiteX0" fmla="*/ -1 w 1767885"/>
              <a:gd name="connsiteY0" fmla="*/ 754985 h 1657637"/>
              <a:gd name="connsiteX1" fmla="*/ 939210 w 1767885"/>
              <a:gd name="connsiteY1" fmla="*/ 0 h 1657637"/>
              <a:gd name="connsiteX2" fmla="*/ 1767885 w 1767885"/>
              <a:gd name="connsiteY2" fmla="*/ 0 h 1657637"/>
              <a:gd name="connsiteX3" fmla="*/ 1767885 w 1767885"/>
              <a:gd name="connsiteY3" fmla="*/ 828675 h 1657637"/>
              <a:gd name="connsiteX4" fmla="*/ 939210 w 1767885"/>
              <a:gd name="connsiteY4" fmla="*/ 1657350 h 1657637"/>
              <a:gd name="connsiteX5" fmla="*/ -1 w 1767885"/>
              <a:gd name="connsiteY5" fmla="*/ 754985 h 1657637"/>
              <a:gd name="connsiteX0" fmla="*/ 128 w 1768014"/>
              <a:gd name="connsiteY0" fmla="*/ 754985 h 1602413"/>
              <a:gd name="connsiteX1" fmla="*/ 939339 w 1768014"/>
              <a:gd name="connsiteY1" fmla="*/ 0 h 1602413"/>
              <a:gd name="connsiteX2" fmla="*/ 1768014 w 1768014"/>
              <a:gd name="connsiteY2" fmla="*/ 0 h 1602413"/>
              <a:gd name="connsiteX3" fmla="*/ 1768014 w 1768014"/>
              <a:gd name="connsiteY3" fmla="*/ 828675 h 1602413"/>
              <a:gd name="connsiteX4" fmla="*/ 994606 w 1768014"/>
              <a:gd name="connsiteY4" fmla="*/ 1602080 h 1602413"/>
              <a:gd name="connsiteX5" fmla="*/ 128 w 1768014"/>
              <a:gd name="connsiteY5" fmla="*/ 754985 h 1602413"/>
              <a:gd name="connsiteX0" fmla="*/ 128 w 1827887"/>
              <a:gd name="connsiteY0" fmla="*/ 754985 h 1602413"/>
              <a:gd name="connsiteX1" fmla="*/ 939339 w 1827887"/>
              <a:gd name="connsiteY1" fmla="*/ 0 h 1602413"/>
              <a:gd name="connsiteX2" fmla="*/ 1827887 w 1827887"/>
              <a:gd name="connsiteY2" fmla="*/ 50661 h 1602413"/>
              <a:gd name="connsiteX3" fmla="*/ 1768014 w 1827887"/>
              <a:gd name="connsiteY3" fmla="*/ 828675 h 1602413"/>
              <a:gd name="connsiteX4" fmla="*/ 994606 w 1827887"/>
              <a:gd name="connsiteY4" fmla="*/ 1602080 h 1602413"/>
              <a:gd name="connsiteX5" fmla="*/ 128 w 1827887"/>
              <a:gd name="connsiteY5" fmla="*/ 754985 h 1602413"/>
              <a:gd name="connsiteX0" fmla="*/ 128 w 1827887"/>
              <a:gd name="connsiteY0" fmla="*/ 754985 h 1602413"/>
              <a:gd name="connsiteX1" fmla="*/ 939339 w 1827887"/>
              <a:gd name="connsiteY1" fmla="*/ 0 h 1602413"/>
              <a:gd name="connsiteX2" fmla="*/ 1827887 w 1827887"/>
              <a:gd name="connsiteY2" fmla="*/ 50661 h 1602413"/>
              <a:gd name="connsiteX3" fmla="*/ 1768014 w 1827887"/>
              <a:gd name="connsiteY3" fmla="*/ 828675 h 1602413"/>
              <a:gd name="connsiteX4" fmla="*/ 994606 w 1827887"/>
              <a:gd name="connsiteY4" fmla="*/ 1602080 h 1602413"/>
              <a:gd name="connsiteX5" fmla="*/ 128 w 1827887"/>
              <a:gd name="connsiteY5" fmla="*/ 754985 h 1602413"/>
              <a:gd name="connsiteX0" fmla="*/ 128 w 1828717"/>
              <a:gd name="connsiteY0" fmla="*/ 754985 h 1602413"/>
              <a:gd name="connsiteX1" fmla="*/ 939339 w 1828717"/>
              <a:gd name="connsiteY1" fmla="*/ 0 h 1602413"/>
              <a:gd name="connsiteX2" fmla="*/ 1827887 w 1828717"/>
              <a:gd name="connsiteY2" fmla="*/ 50661 h 1602413"/>
              <a:gd name="connsiteX3" fmla="*/ 1768014 w 1828717"/>
              <a:gd name="connsiteY3" fmla="*/ 828675 h 1602413"/>
              <a:gd name="connsiteX4" fmla="*/ 994606 w 1828717"/>
              <a:gd name="connsiteY4" fmla="*/ 1602080 h 1602413"/>
              <a:gd name="connsiteX5" fmla="*/ 128 w 1828717"/>
              <a:gd name="connsiteY5" fmla="*/ 754985 h 1602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28717" h="1602413">
                <a:moveTo>
                  <a:pt x="128" y="754985"/>
                </a:moveTo>
                <a:cubicBezTo>
                  <a:pt x="-9083" y="487972"/>
                  <a:pt x="481674" y="0"/>
                  <a:pt x="939339" y="0"/>
                </a:cubicBezTo>
                <a:cubicBezTo>
                  <a:pt x="1235522" y="16887"/>
                  <a:pt x="1545521" y="75225"/>
                  <a:pt x="1827887" y="50661"/>
                </a:cubicBezTo>
                <a:cubicBezTo>
                  <a:pt x="1835565" y="309999"/>
                  <a:pt x="1787972" y="569337"/>
                  <a:pt x="1768014" y="828675"/>
                </a:cubicBezTo>
                <a:cubicBezTo>
                  <a:pt x="1768014" y="1286340"/>
                  <a:pt x="1289254" y="1614362"/>
                  <a:pt x="994606" y="1602080"/>
                </a:cubicBezTo>
                <a:cubicBezTo>
                  <a:pt x="699958" y="1589798"/>
                  <a:pt x="9339" y="1021998"/>
                  <a:pt x="128" y="754985"/>
                </a:cubicBezTo>
                <a:close/>
              </a:path>
            </a:pathLst>
          </a:custGeom>
          <a:pattFill prst="wdUpDiag">
            <a:fgClr>
              <a:srgbClr val="357879"/>
            </a:fgClr>
            <a:bgClr>
              <a:srgbClr val="363636"/>
            </a:bgClr>
          </a:pattFill>
          <a:ln cap="rnd">
            <a:solidFill>
              <a:schemeClr val="bg1"/>
            </a:solidFill>
            <a:miter lim="800000"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24" name="泪滴形 32"/>
          <p:cNvSpPr>
            <a:spLocks/>
          </p:cNvSpPr>
          <p:nvPr/>
        </p:nvSpPr>
        <p:spPr bwMode="auto">
          <a:xfrm rot="8100000">
            <a:off x="6426752" y="2054504"/>
            <a:ext cx="1891027" cy="2010331"/>
          </a:xfrm>
          <a:custGeom>
            <a:avLst/>
            <a:gdLst>
              <a:gd name="T0" fmla="*/ 0 w 1657350"/>
              <a:gd name="T1" fmla="*/ 828675 h 1657350"/>
              <a:gd name="T2" fmla="*/ 828675 w 1657350"/>
              <a:gd name="T3" fmla="*/ 0 h 1657350"/>
              <a:gd name="T4" fmla="*/ 1657350 w 1657350"/>
              <a:gd name="T5" fmla="*/ 0 h 1657350"/>
              <a:gd name="T6" fmla="*/ 1657350 w 1657350"/>
              <a:gd name="T7" fmla="*/ 828675 h 1657350"/>
              <a:gd name="T8" fmla="*/ 828675 w 1657350"/>
              <a:gd name="T9" fmla="*/ 1657350 h 1657350"/>
              <a:gd name="T10" fmla="*/ 0 w 1657350"/>
              <a:gd name="T11" fmla="*/ 828675 h 1657350"/>
              <a:gd name="connsiteX0" fmla="*/ -1 w 1767885"/>
              <a:gd name="connsiteY0" fmla="*/ 754985 h 1657637"/>
              <a:gd name="connsiteX1" fmla="*/ 939210 w 1767885"/>
              <a:gd name="connsiteY1" fmla="*/ 0 h 1657637"/>
              <a:gd name="connsiteX2" fmla="*/ 1767885 w 1767885"/>
              <a:gd name="connsiteY2" fmla="*/ 0 h 1657637"/>
              <a:gd name="connsiteX3" fmla="*/ 1767885 w 1767885"/>
              <a:gd name="connsiteY3" fmla="*/ 828675 h 1657637"/>
              <a:gd name="connsiteX4" fmla="*/ 939210 w 1767885"/>
              <a:gd name="connsiteY4" fmla="*/ 1657350 h 1657637"/>
              <a:gd name="connsiteX5" fmla="*/ -1 w 1767885"/>
              <a:gd name="connsiteY5" fmla="*/ 754985 h 1657637"/>
              <a:gd name="connsiteX0" fmla="*/ 128 w 1768014"/>
              <a:gd name="connsiteY0" fmla="*/ 754985 h 1602413"/>
              <a:gd name="connsiteX1" fmla="*/ 939339 w 1768014"/>
              <a:gd name="connsiteY1" fmla="*/ 0 h 1602413"/>
              <a:gd name="connsiteX2" fmla="*/ 1768014 w 1768014"/>
              <a:gd name="connsiteY2" fmla="*/ 0 h 1602413"/>
              <a:gd name="connsiteX3" fmla="*/ 1768014 w 1768014"/>
              <a:gd name="connsiteY3" fmla="*/ 828675 h 1602413"/>
              <a:gd name="connsiteX4" fmla="*/ 994606 w 1768014"/>
              <a:gd name="connsiteY4" fmla="*/ 1602080 h 1602413"/>
              <a:gd name="connsiteX5" fmla="*/ 128 w 1768014"/>
              <a:gd name="connsiteY5" fmla="*/ 754985 h 1602413"/>
              <a:gd name="connsiteX0" fmla="*/ 128 w 1827887"/>
              <a:gd name="connsiteY0" fmla="*/ 754985 h 1602413"/>
              <a:gd name="connsiteX1" fmla="*/ 939339 w 1827887"/>
              <a:gd name="connsiteY1" fmla="*/ 0 h 1602413"/>
              <a:gd name="connsiteX2" fmla="*/ 1827887 w 1827887"/>
              <a:gd name="connsiteY2" fmla="*/ 50661 h 1602413"/>
              <a:gd name="connsiteX3" fmla="*/ 1768014 w 1827887"/>
              <a:gd name="connsiteY3" fmla="*/ 828675 h 1602413"/>
              <a:gd name="connsiteX4" fmla="*/ 994606 w 1827887"/>
              <a:gd name="connsiteY4" fmla="*/ 1602080 h 1602413"/>
              <a:gd name="connsiteX5" fmla="*/ 128 w 1827887"/>
              <a:gd name="connsiteY5" fmla="*/ 754985 h 1602413"/>
              <a:gd name="connsiteX0" fmla="*/ 128 w 1827887"/>
              <a:gd name="connsiteY0" fmla="*/ 754985 h 1602413"/>
              <a:gd name="connsiteX1" fmla="*/ 939339 w 1827887"/>
              <a:gd name="connsiteY1" fmla="*/ 0 h 1602413"/>
              <a:gd name="connsiteX2" fmla="*/ 1827887 w 1827887"/>
              <a:gd name="connsiteY2" fmla="*/ 50661 h 1602413"/>
              <a:gd name="connsiteX3" fmla="*/ 1768014 w 1827887"/>
              <a:gd name="connsiteY3" fmla="*/ 828675 h 1602413"/>
              <a:gd name="connsiteX4" fmla="*/ 994606 w 1827887"/>
              <a:gd name="connsiteY4" fmla="*/ 1602080 h 1602413"/>
              <a:gd name="connsiteX5" fmla="*/ 128 w 1827887"/>
              <a:gd name="connsiteY5" fmla="*/ 754985 h 1602413"/>
              <a:gd name="connsiteX0" fmla="*/ 128 w 1828717"/>
              <a:gd name="connsiteY0" fmla="*/ 754985 h 1602413"/>
              <a:gd name="connsiteX1" fmla="*/ 939339 w 1828717"/>
              <a:gd name="connsiteY1" fmla="*/ 0 h 1602413"/>
              <a:gd name="connsiteX2" fmla="*/ 1827887 w 1828717"/>
              <a:gd name="connsiteY2" fmla="*/ 50661 h 1602413"/>
              <a:gd name="connsiteX3" fmla="*/ 1768014 w 1828717"/>
              <a:gd name="connsiteY3" fmla="*/ 828675 h 1602413"/>
              <a:gd name="connsiteX4" fmla="*/ 994606 w 1828717"/>
              <a:gd name="connsiteY4" fmla="*/ 1602080 h 1602413"/>
              <a:gd name="connsiteX5" fmla="*/ 128 w 1828717"/>
              <a:gd name="connsiteY5" fmla="*/ 754985 h 1602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28717" h="1602413">
                <a:moveTo>
                  <a:pt x="128" y="754985"/>
                </a:moveTo>
                <a:cubicBezTo>
                  <a:pt x="-9083" y="487972"/>
                  <a:pt x="481674" y="0"/>
                  <a:pt x="939339" y="0"/>
                </a:cubicBezTo>
                <a:cubicBezTo>
                  <a:pt x="1235522" y="16887"/>
                  <a:pt x="1545521" y="75225"/>
                  <a:pt x="1827887" y="50661"/>
                </a:cubicBezTo>
                <a:cubicBezTo>
                  <a:pt x="1835565" y="309999"/>
                  <a:pt x="1787972" y="569337"/>
                  <a:pt x="1768014" y="828675"/>
                </a:cubicBezTo>
                <a:cubicBezTo>
                  <a:pt x="1768014" y="1286340"/>
                  <a:pt x="1289254" y="1614362"/>
                  <a:pt x="994606" y="1602080"/>
                </a:cubicBezTo>
                <a:cubicBezTo>
                  <a:pt x="699958" y="1589798"/>
                  <a:pt x="9339" y="1021998"/>
                  <a:pt x="128" y="754985"/>
                </a:cubicBezTo>
                <a:close/>
              </a:path>
            </a:pathLst>
          </a:custGeom>
          <a:pattFill prst="wdUpDiag">
            <a:fgClr>
              <a:srgbClr val="357879"/>
            </a:fgClr>
            <a:bgClr>
              <a:srgbClr val="363636"/>
            </a:bgClr>
          </a:pattFill>
          <a:ln cap="rnd">
            <a:solidFill>
              <a:schemeClr val="bg1"/>
            </a:solidFill>
            <a:miter lim="800000"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25" name="泪滴形 32"/>
          <p:cNvSpPr>
            <a:spLocks/>
          </p:cNvSpPr>
          <p:nvPr/>
        </p:nvSpPr>
        <p:spPr bwMode="auto">
          <a:xfrm rot="8100000">
            <a:off x="8745812" y="1071671"/>
            <a:ext cx="2397242" cy="2249406"/>
          </a:xfrm>
          <a:custGeom>
            <a:avLst/>
            <a:gdLst>
              <a:gd name="T0" fmla="*/ 0 w 1657350"/>
              <a:gd name="T1" fmla="*/ 828675 h 1657350"/>
              <a:gd name="T2" fmla="*/ 828675 w 1657350"/>
              <a:gd name="T3" fmla="*/ 0 h 1657350"/>
              <a:gd name="T4" fmla="*/ 1657350 w 1657350"/>
              <a:gd name="T5" fmla="*/ 0 h 1657350"/>
              <a:gd name="T6" fmla="*/ 1657350 w 1657350"/>
              <a:gd name="T7" fmla="*/ 828675 h 1657350"/>
              <a:gd name="T8" fmla="*/ 828675 w 1657350"/>
              <a:gd name="T9" fmla="*/ 1657350 h 1657350"/>
              <a:gd name="T10" fmla="*/ 0 w 1657350"/>
              <a:gd name="T11" fmla="*/ 828675 h 1657350"/>
              <a:gd name="connsiteX0" fmla="*/ -1 w 1767885"/>
              <a:gd name="connsiteY0" fmla="*/ 754985 h 1657637"/>
              <a:gd name="connsiteX1" fmla="*/ 939210 w 1767885"/>
              <a:gd name="connsiteY1" fmla="*/ 0 h 1657637"/>
              <a:gd name="connsiteX2" fmla="*/ 1767885 w 1767885"/>
              <a:gd name="connsiteY2" fmla="*/ 0 h 1657637"/>
              <a:gd name="connsiteX3" fmla="*/ 1767885 w 1767885"/>
              <a:gd name="connsiteY3" fmla="*/ 828675 h 1657637"/>
              <a:gd name="connsiteX4" fmla="*/ 939210 w 1767885"/>
              <a:gd name="connsiteY4" fmla="*/ 1657350 h 1657637"/>
              <a:gd name="connsiteX5" fmla="*/ -1 w 1767885"/>
              <a:gd name="connsiteY5" fmla="*/ 754985 h 1657637"/>
              <a:gd name="connsiteX0" fmla="*/ 128 w 1768014"/>
              <a:gd name="connsiteY0" fmla="*/ 754985 h 1602413"/>
              <a:gd name="connsiteX1" fmla="*/ 939339 w 1768014"/>
              <a:gd name="connsiteY1" fmla="*/ 0 h 1602413"/>
              <a:gd name="connsiteX2" fmla="*/ 1768014 w 1768014"/>
              <a:gd name="connsiteY2" fmla="*/ 0 h 1602413"/>
              <a:gd name="connsiteX3" fmla="*/ 1768014 w 1768014"/>
              <a:gd name="connsiteY3" fmla="*/ 828675 h 1602413"/>
              <a:gd name="connsiteX4" fmla="*/ 994606 w 1768014"/>
              <a:gd name="connsiteY4" fmla="*/ 1602080 h 1602413"/>
              <a:gd name="connsiteX5" fmla="*/ 128 w 1768014"/>
              <a:gd name="connsiteY5" fmla="*/ 754985 h 1602413"/>
              <a:gd name="connsiteX0" fmla="*/ 128 w 1827887"/>
              <a:gd name="connsiteY0" fmla="*/ 754985 h 1602413"/>
              <a:gd name="connsiteX1" fmla="*/ 939339 w 1827887"/>
              <a:gd name="connsiteY1" fmla="*/ 0 h 1602413"/>
              <a:gd name="connsiteX2" fmla="*/ 1827887 w 1827887"/>
              <a:gd name="connsiteY2" fmla="*/ 50661 h 1602413"/>
              <a:gd name="connsiteX3" fmla="*/ 1768014 w 1827887"/>
              <a:gd name="connsiteY3" fmla="*/ 828675 h 1602413"/>
              <a:gd name="connsiteX4" fmla="*/ 994606 w 1827887"/>
              <a:gd name="connsiteY4" fmla="*/ 1602080 h 1602413"/>
              <a:gd name="connsiteX5" fmla="*/ 128 w 1827887"/>
              <a:gd name="connsiteY5" fmla="*/ 754985 h 1602413"/>
              <a:gd name="connsiteX0" fmla="*/ 128 w 1827887"/>
              <a:gd name="connsiteY0" fmla="*/ 754985 h 1602413"/>
              <a:gd name="connsiteX1" fmla="*/ 939339 w 1827887"/>
              <a:gd name="connsiteY1" fmla="*/ 0 h 1602413"/>
              <a:gd name="connsiteX2" fmla="*/ 1827887 w 1827887"/>
              <a:gd name="connsiteY2" fmla="*/ 50661 h 1602413"/>
              <a:gd name="connsiteX3" fmla="*/ 1768014 w 1827887"/>
              <a:gd name="connsiteY3" fmla="*/ 828675 h 1602413"/>
              <a:gd name="connsiteX4" fmla="*/ 994606 w 1827887"/>
              <a:gd name="connsiteY4" fmla="*/ 1602080 h 1602413"/>
              <a:gd name="connsiteX5" fmla="*/ 128 w 1827887"/>
              <a:gd name="connsiteY5" fmla="*/ 754985 h 1602413"/>
              <a:gd name="connsiteX0" fmla="*/ 128 w 1828717"/>
              <a:gd name="connsiteY0" fmla="*/ 754985 h 1602413"/>
              <a:gd name="connsiteX1" fmla="*/ 939339 w 1828717"/>
              <a:gd name="connsiteY1" fmla="*/ 0 h 1602413"/>
              <a:gd name="connsiteX2" fmla="*/ 1827887 w 1828717"/>
              <a:gd name="connsiteY2" fmla="*/ 50661 h 1602413"/>
              <a:gd name="connsiteX3" fmla="*/ 1768014 w 1828717"/>
              <a:gd name="connsiteY3" fmla="*/ 828675 h 1602413"/>
              <a:gd name="connsiteX4" fmla="*/ 994606 w 1828717"/>
              <a:gd name="connsiteY4" fmla="*/ 1602080 h 1602413"/>
              <a:gd name="connsiteX5" fmla="*/ 128 w 1828717"/>
              <a:gd name="connsiteY5" fmla="*/ 754985 h 1602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28717" h="1602413">
                <a:moveTo>
                  <a:pt x="128" y="754985"/>
                </a:moveTo>
                <a:cubicBezTo>
                  <a:pt x="-9083" y="487972"/>
                  <a:pt x="481674" y="0"/>
                  <a:pt x="939339" y="0"/>
                </a:cubicBezTo>
                <a:cubicBezTo>
                  <a:pt x="1235522" y="16887"/>
                  <a:pt x="1545521" y="75225"/>
                  <a:pt x="1827887" y="50661"/>
                </a:cubicBezTo>
                <a:cubicBezTo>
                  <a:pt x="1835565" y="309999"/>
                  <a:pt x="1787972" y="569337"/>
                  <a:pt x="1768014" y="828675"/>
                </a:cubicBezTo>
                <a:cubicBezTo>
                  <a:pt x="1768014" y="1286340"/>
                  <a:pt x="1289254" y="1614362"/>
                  <a:pt x="994606" y="1602080"/>
                </a:cubicBezTo>
                <a:cubicBezTo>
                  <a:pt x="699958" y="1589798"/>
                  <a:pt x="9339" y="1021998"/>
                  <a:pt x="128" y="754985"/>
                </a:cubicBezTo>
                <a:close/>
              </a:path>
            </a:pathLst>
          </a:custGeom>
          <a:pattFill prst="wdUpDiag">
            <a:fgClr>
              <a:srgbClr val="357879"/>
            </a:fgClr>
            <a:bgClr>
              <a:srgbClr val="363636"/>
            </a:bgClr>
          </a:pattFill>
          <a:ln cap="rnd">
            <a:solidFill>
              <a:schemeClr val="bg1"/>
            </a:solidFill>
            <a:miter lim="800000"/>
          </a:ln>
        </p:spPr>
        <p:txBody>
          <a:bodyPr anchor="ctr"/>
          <a:lstStyle/>
          <a:p>
            <a:endParaRPr lang="zh-CN" altLang="en-US"/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896655" y="5706741"/>
            <a:ext cx="2239067" cy="157942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11098" y="6099372"/>
            <a:ext cx="2239067" cy="157942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665553" y="5706741"/>
            <a:ext cx="2239067" cy="157942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66043" y="6099372"/>
            <a:ext cx="2239067" cy="157942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xmlns="" id="{0E63A637-A7F8-4B3E-A666-CA39F78629C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46804" y="1233836"/>
            <a:ext cx="1978499" cy="1978499"/>
          </a:xfrm>
          <a:prstGeom prst="rect">
            <a:avLst/>
          </a:prstGeom>
        </p:spPr>
      </p:pic>
      <p:sp>
        <p:nvSpPr>
          <p:cNvPr id="33" name="TextBox 57">
            <a:extLst>
              <a:ext uri="{FF2B5EF4-FFF2-40B4-BE49-F238E27FC236}">
                <a16:creationId xmlns:a16="http://schemas.microsoft.com/office/drawing/2014/main" xmlns="" id="{544CEECA-0BF1-4C90-81FB-3892CFA8FF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1183" y="4295636"/>
            <a:ext cx="2673350" cy="1687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TW" altLang="en-US" sz="2800" dirty="0">
                <a:solidFill>
                  <a:srgbClr val="FFC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聽取他人說法，比較異同。</a:t>
            </a:r>
            <a:endParaRPr lang="en-US" altLang="zh-CN" sz="2800" dirty="0">
              <a:solidFill>
                <a:srgbClr val="FFC000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pic>
        <p:nvPicPr>
          <p:cNvPr id="1026" name="Picture 2" descr="0分貝都還聽得見！ 人耳最適合聽的音量落在「這個區間」 | 智選Blog">
            <a:extLst>
              <a:ext uri="{FF2B5EF4-FFF2-40B4-BE49-F238E27FC236}">
                <a16:creationId xmlns:a16="http://schemas.microsoft.com/office/drawing/2014/main" xmlns="" id="{89B5AF2C-499D-4486-8677-EFC7CDCFA3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4762" b="99405" l="10000" r="90000">
                        <a14:foregroundMark x1="45667" y1="10714" x2="45667" y2="10714"/>
                        <a14:foregroundMark x1="41667" y1="4762" x2="41667" y2="4762"/>
                        <a14:foregroundMark x1="39333" y1="38690" x2="39333" y2="38690"/>
                        <a14:foregroundMark x1="38333" y1="39286" x2="38333" y2="39286"/>
                        <a14:foregroundMark x1="37000" y1="41071" x2="37000" y2="41071"/>
                        <a14:foregroundMark x1="35667" y1="42857" x2="35667" y2="42857"/>
                        <a14:foregroundMark x1="34667" y1="44048" x2="34667" y2="44048"/>
                        <a14:foregroundMark x1="33000" y1="45833" x2="33000" y2="45833"/>
                        <a14:foregroundMark x1="36000" y1="52976" x2="36000" y2="52976"/>
                        <a14:foregroundMark x1="35000" y1="51190" x2="35000" y2="51190"/>
                        <a14:foregroundMark x1="35000" y1="55952" x2="35000" y2="55952"/>
                        <a14:foregroundMark x1="35333" y1="53571" x2="35333" y2="53571"/>
                        <a14:foregroundMark x1="34333" y1="52381" x2="35667" y2="54762"/>
                        <a14:foregroundMark x1="36333" y1="55952" x2="36667" y2="57143"/>
                        <a14:foregroundMark x1="37333" y1="59524" x2="37333" y2="59524"/>
                        <a14:foregroundMark x1="38333" y1="63095" x2="39333" y2="64286"/>
                        <a14:foregroundMark x1="40000" y1="66071" x2="40000" y2="66071"/>
                        <a14:foregroundMark x1="44333" y1="67262" x2="44333" y2="67262"/>
                        <a14:foregroundMark x1="61667" y1="70833" x2="61667" y2="70833"/>
                        <a14:foregroundMark x1="60667" y1="76786" x2="60667" y2="76786"/>
                        <a14:foregroundMark x1="56667" y1="69048" x2="56667" y2="69048"/>
                        <a14:foregroundMark x1="56667" y1="69048" x2="56667" y2="69048"/>
                        <a14:foregroundMark x1="56667" y1="69048" x2="56667" y2="69048"/>
                        <a14:foregroundMark x1="55333" y1="72024" x2="55333" y2="72024"/>
                        <a14:foregroundMark x1="56000" y1="77976" x2="56000" y2="77976"/>
                        <a14:foregroundMark x1="57667" y1="79167" x2="57667" y2="79167"/>
                        <a14:foregroundMark x1="63333" y1="80357" x2="63333" y2="80357"/>
                        <a14:foregroundMark x1="69000" y1="67262" x2="69000" y2="67262"/>
                        <a14:foregroundMark x1="71667" y1="68452" x2="71667" y2="68452"/>
                        <a14:foregroundMark x1="75333" y1="70833" x2="75333" y2="70833"/>
                        <a14:foregroundMark x1="69333" y1="75000" x2="69333" y2="75000"/>
                        <a14:foregroundMark x1="80000" y1="73214" x2="80000" y2="73214"/>
                        <a14:foregroundMark x1="77667" y1="63690" x2="77667" y2="63690"/>
                        <a14:foregroundMark x1="81000" y1="60714" x2="81000" y2="60714"/>
                        <a14:foregroundMark x1="78000" y1="55357" x2="78000" y2="55357"/>
                        <a14:foregroundMark x1="78000" y1="66071" x2="78000" y2="66071"/>
                        <a14:foregroundMark x1="79667" y1="54762" x2="79333" y2="54762"/>
                        <a14:foregroundMark x1="77333" y1="58929" x2="77333" y2="58929"/>
                        <a14:foregroundMark x1="78667" y1="64286" x2="78667" y2="64286"/>
                        <a14:foregroundMark x1="78667" y1="63690" x2="78667" y2="63690"/>
                        <a14:foregroundMark x1="76667" y1="75595" x2="76667" y2="75595"/>
                        <a14:foregroundMark x1="77667" y1="75000" x2="77667" y2="75000"/>
                        <a14:foregroundMark x1="78000" y1="74405" x2="78667" y2="75595"/>
                        <a14:foregroundMark x1="79000" y1="79167" x2="79000" y2="79167"/>
                        <a14:foregroundMark x1="78333" y1="82738" x2="78333" y2="82738"/>
                        <a14:foregroundMark x1="77000" y1="86310" x2="76333" y2="89881"/>
                        <a14:foregroundMark x1="76000" y1="95238" x2="76000" y2="95238"/>
                        <a14:foregroundMark x1="76000" y1="99405" x2="76000" y2="99405"/>
                        <a14:foregroundMark x1="79333" y1="65476" x2="79333" y2="65476"/>
                        <a14:foregroundMark x1="84000" y1="70238" x2="84000" y2="70238"/>
                        <a14:foregroundMark x1="84667" y1="67262" x2="84667" y2="67262"/>
                        <a14:foregroundMark x1="81000" y1="61905" x2="81000" y2="61905"/>
                        <a14:foregroundMark x1="83333" y1="68452" x2="83333" y2="68452"/>
                        <a14:foregroundMark x1="86667" y1="78571" x2="86667" y2="78571"/>
                        <a14:foregroundMark x1="85667" y1="81548" x2="85667" y2="81548"/>
                        <a14:foregroundMark x1="85000" y1="82738" x2="85000" y2="82738"/>
                        <a14:foregroundMark x1="82000" y1="80952" x2="82000" y2="80952"/>
                        <a14:foregroundMark x1="82667" y1="86905" x2="83333" y2="89286"/>
                        <a14:foregroundMark x1="85000" y1="92857" x2="85000" y2="92857"/>
                        <a14:foregroundMark x1="86000" y1="96429" x2="86000" y2="96429"/>
                        <a14:foregroundMark x1="86333" y1="98810" x2="86333" y2="98810"/>
                        <a14:foregroundMark x1="86333" y1="98810" x2="86333" y2="98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5420" y="2359231"/>
            <a:ext cx="2177918" cy="1465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TextBox 57">
            <a:extLst>
              <a:ext uri="{FF2B5EF4-FFF2-40B4-BE49-F238E27FC236}">
                <a16:creationId xmlns:a16="http://schemas.microsoft.com/office/drawing/2014/main" xmlns="" id="{AA33D24A-AE42-4F8D-BD5B-A1B816A18B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48187" y="3940638"/>
            <a:ext cx="2673350" cy="1687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TW" altLang="en-US" sz="2800" dirty="0">
                <a:solidFill>
                  <a:srgbClr val="FF66CC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聯結經驗，延伸想像及應用。</a:t>
            </a:r>
            <a:endParaRPr lang="en-US" altLang="zh-CN" sz="2800" dirty="0">
              <a:solidFill>
                <a:srgbClr val="FF66CC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pic>
        <p:nvPicPr>
          <p:cNvPr id="1028" name="Picture 4" descr="學習能力】什麼是大數據？大數據應用又有哪些？ - 1on1家教網BLOG">
            <a:extLst>
              <a:ext uri="{FF2B5EF4-FFF2-40B4-BE49-F238E27FC236}">
                <a16:creationId xmlns:a16="http://schemas.microsoft.com/office/drawing/2014/main" xmlns="" id="{6AB5A58C-E4F2-4297-8451-FD7417ADC7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275" t="19384"/>
          <a:stretch/>
        </p:blipFill>
        <p:spPr bwMode="auto">
          <a:xfrm>
            <a:off x="8896655" y="1324300"/>
            <a:ext cx="2074571" cy="20031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87332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83918" y="499382"/>
            <a:ext cx="4743461" cy="927407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5049" y="538793"/>
            <a:ext cx="866752" cy="1505411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36C4F19D-21DD-4BB6-BA89-FB297BAF5533}"/>
              </a:ext>
            </a:extLst>
          </p:cNvPr>
          <p:cNvSpPr/>
          <p:nvPr/>
        </p:nvSpPr>
        <p:spPr>
          <a:xfrm>
            <a:off x="2574638" y="572773"/>
            <a:ext cx="31633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用表格整理內容</a:t>
            </a:r>
            <a:endParaRPr lang="zh-TW" altLang="en-US" sz="3200" dirty="0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xmlns="" id="{4C1930A7-8F69-4036-B636-1355E61806F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6911" t="25639" r="16252" b="15927"/>
          <a:stretch/>
        </p:blipFill>
        <p:spPr>
          <a:xfrm>
            <a:off x="2672179" y="1677878"/>
            <a:ext cx="8105312" cy="398607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" name="筆跡 1">
                <a:extLst>
                  <a:ext uri="{FF2B5EF4-FFF2-40B4-BE49-F238E27FC236}">
                    <a16:creationId xmlns:a16="http://schemas.microsoft.com/office/drawing/2014/main" xmlns="" id="{7A4B9B90-F4EF-4CE4-888D-86F75727E9F7}"/>
                  </a:ext>
                </a:extLst>
              </p14:cNvPr>
              <p14:cNvContentPartPr/>
              <p14:nvPr/>
            </p14:nvContentPartPr>
            <p14:xfrm>
              <a:off x="3470400" y="1504800"/>
              <a:ext cx="7826760" cy="4327920"/>
            </p14:xfrm>
          </p:contentPart>
        </mc:Choice>
        <mc:Fallback xmlns="">
          <p:pic>
            <p:nvPicPr>
              <p:cNvPr id="2" name="筆跡 1">
                <a:extLst>
                  <a:ext uri="{FF2B5EF4-FFF2-40B4-BE49-F238E27FC236}">
                    <a16:creationId xmlns:a16="http://schemas.microsoft.com/office/drawing/2014/main" id="{7A4B9B90-F4EF-4CE4-888D-86F75727E9F7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461040" y="1495440"/>
                <a:ext cx="7845480" cy="4346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91547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83918" y="499382"/>
            <a:ext cx="4743461" cy="927407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5049" y="538793"/>
            <a:ext cx="866752" cy="1505411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36C4F19D-21DD-4BB6-BA89-FB297BAF5533}"/>
              </a:ext>
            </a:extLst>
          </p:cNvPr>
          <p:cNvSpPr/>
          <p:nvPr/>
        </p:nvSpPr>
        <p:spPr>
          <a:xfrm>
            <a:off x="2574638" y="572773"/>
            <a:ext cx="31633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段落大意</a:t>
            </a:r>
            <a:endParaRPr lang="zh-TW" altLang="en-US" sz="3200" dirty="0"/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xmlns="" id="{3BF9AB4D-B3D4-405B-897F-DA6029CB21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5137230"/>
              </p:ext>
            </p:extLst>
          </p:nvPr>
        </p:nvGraphicFramePr>
        <p:xfrm>
          <a:off x="1483918" y="1358065"/>
          <a:ext cx="9969624" cy="33343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4970">
                  <a:extLst>
                    <a:ext uri="{9D8B030D-6E8A-4147-A177-3AD203B41FA5}">
                      <a16:colId xmlns:a16="http://schemas.microsoft.com/office/drawing/2014/main" xmlns="" val="2619054361"/>
                    </a:ext>
                  </a:extLst>
                </a:gridCol>
                <a:gridCol w="9244654">
                  <a:extLst>
                    <a:ext uri="{9D8B030D-6E8A-4147-A177-3AD203B41FA5}">
                      <a16:colId xmlns:a16="http://schemas.microsoft.com/office/drawing/2014/main" xmlns="" val="2695896812"/>
                    </a:ext>
                  </a:extLst>
                </a:gridCol>
              </a:tblGrid>
              <a:tr h="476339">
                <a:tc>
                  <a:txBody>
                    <a:bodyPr/>
                    <a:lstStyle/>
                    <a:p>
                      <a:r>
                        <a:rPr lang="zh-TW" altLang="en-US" dirty="0"/>
                        <a:t>段落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/>
                        <a:t>段落大意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45514184"/>
                  </a:ext>
                </a:extLst>
              </a:tr>
              <a:tr h="476339">
                <a:tc>
                  <a:txBody>
                    <a:bodyPr/>
                    <a:lstStyle/>
                    <a:p>
                      <a:r>
                        <a:rPr lang="en-US" altLang="zh-TW" dirty="0"/>
                        <a:t>1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b="1" dirty="0"/>
                        <a:t>作者喜歡自己的房間。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09900780"/>
                  </a:ext>
                </a:extLst>
              </a:tr>
              <a:tr h="476339">
                <a:tc>
                  <a:txBody>
                    <a:bodyPr/>
                    <a:lstStyle/>
                    <a:p>
                      <a:r>
                        <a:rPr lang="en-US" altLang="zh-TW" dirty="0"/>
                        <a:t>2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b="1" dirty="0"/>
                        <a:t>如果房間可以變一變，那也不錯。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26216571"/>
                  </a:ext>
                </a:extLst>
              </a:tr>
              <a:tr h="476339">
                <a:tc>
                  <a:txBody>
                    <a:bodyPr/>
                    <a:lstStyle/>
                    <a:p>
                      <a:r>
                        <a:rPr lang="en-US" altLang="zh-TW" dirty="0"/>
                        <a:t>3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b="1" dirty="0"/>
                        <a:t>如果房間有輪子，就可以開去找搬家的朋友玩。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49390949"/>
                  </a:ext>
                </a:extLst>
              </a:tr>
              <a:tr h="476339">
                <a:tc>
                  <a:txBody>
                    <a:bodyPr/>
                    <a:lstStyle/>
                    <a:p>
                      <a:r>
                        <a:rPr lang="en-US" altLang="zh-TW" dirty="0"/>
                        <a:t>4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b="1" dirty="0"/>
                        <a:t>夏天，希望房間是冰屋，很涼快而且不用交電費。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19704771"/>
                  </a:ext>
                </a:extLst>
              </a:tr>
              <a:tr h="476339">
                <a:tc>
                  <a:txBody>
                    <a:bodyPr/>
                    <a:lstStyle/>
                    <a:p>
                      <a:r>
                        <a:rPr lang="en-US" altLang="zh-TW" dirty="0"/>
                        <a:t>5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b="1" dirty="0"/>
                        <a:t>秋天，希望房間是果園，摘下鮮甜的果子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36748909"/>
                  </a:ext>
                </a:extLst>
              </a:tr>
              <a:tr h="476339">
                <a:tc>
                  <a:txBody>
                    <a:bodyPr/>
                    <a:lstStyle/>
                    <a:p>
                      <a:r>
                        <a:rPr lang="en-US" altLang="zh-TW" dirty="0"/>
                        <a:t>6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b="1" dirty="0"/>
                        <a:t>作者最喜歡原來的房間，因為有家人的陪伴、可以自由自在，東想西想。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02455446"/>
                  </a:ext>
                </a:extLst>
              </a:tr>
            </a:tbl>
          </a:graphicData>
        </a:graphic>
      </p:graphicFrame>
      <p:sp>
        <p:nvSpPr>
          <p:cNvPr id="7" name="橢圓 6">
            <a:extLst>
              <a:ext uri="{FF2B5EF4-FFF2-40B4-BE49-F238E27FC236}">
                <a16:creationId xmlns:a16="http://schemas.microsoft.com/office/drawing/2014/main" xmlns="" id="{3836A451-84C5-44C3-AD61-C249EF0C5EC7}"/>
              </a:ext>
            </a:extLst>
          </p:cNvPr>
          <p:cNvSpPr/>
          <p:nvPr/>
        </p:nvSpPr>
        <p:spPr>
          <a:xfrm>
            <a:off x="736847" y="4813796"/>
            <a:ext cx="10830104" cy="150541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3600" b="1" dirty="0">
                <a:solidFill>
                  <a:srgbClr val="FF0000"/>
                </a:solidFill>
              </a:rPr>
              <a:t>課文大意</a:t>
            </a:r>
            <a:r>
              <a:rPr lang="en-US" altLang="zh-TW" sz="3600" b="1" dirty="0">
                <a:solidFill>
                  <a:srgbClr val="FF0000"/>
                </a:solidFill>
              </a:rPr>
              <a:t>:</a:t>
            </a:r>
            <a:endParaRPr lang="zh-TW" alt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6192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83918" y="499382"/>
            <a:ext cx="4743461" cy="927407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5049" y="538793"/>
            <a:ext cx="866752" cy="1505411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36C4F19D-21DD-4BB6-BA89-FB297BAF5533}"/>
              </a:ext>
            </a:extLst>
          </p:cNvPr>
          <p:cNvSpPr/>
          <p:nvPr/>
        </p:nvSpPr>
        <p:spPr>
          <a:xfrm>
            <a:off x="2960718" y="538793"/>
            <a:ext cx="42732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課文畫成圖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486526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83918" y="499382"/>
            <a:ext cx="3395159" cy="927407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7166" y="404842"/>
            <a:ext cx="866752" cy="1505411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xmlns="" id="{2C55D273-5C04-4B29-9C66-4BE81C96E0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845" y="1980331"/>
            <a:ext cx="10960310" cy="4304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en-US" altLang="zh-TW" sz="30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1.</a:t>
            </a:r>
            <a:r>
              <a:rPr lang="zh-TW" altLang="en-US" sz="30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作者希望房間有輪子後</a:t>
            </a:r>
            <a:r>
              <a:rPr lang="zh-TW" altLang="en-US" sz="3000" dirty="0">
                <a:solidFill>
                  <a:schemeClr val="bg1"/>
                </a:solidFill>
                <a:latin typeface="+mj-ea"/>
                <a:ea typeface="+mj-ea"/>
              </a:rPr>
              <a:t>，</a:t>
            </a:r>
            <a:r>
              <a:rPr lang="zh-TW" altLang="en-US" sz="30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他可以做什麼事？</a:t>
            </a:r>
            <a:endParaRPr lang="en-US" altLang="zh-TW" sz="30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30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r>
              <a:rPr lang="en-US" altLang="zh-TW" sz="30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2.</a:t>
            </a:r>
            <a:r>
              <a:rPr lang="zh-TW" altLang="en-US" sz="30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夏天</a:t>
            </a:r>
            <a:r>
              <a:rPr lang="zh-TW" altLang="en-US" sz="3000" dirty="0">
                <a:solidFill>
                  <a:schemeClr val="bg1"/>
                </a:solidFill>
                <a:latin typeface="+mj-ea"/>
                <a:ea typeface="+mj-ea"/>
              </a:rPr>
              <a:t>，</a:t>
            </a:r>
            <a:r>
              <a:rPr lang="zh-TW" altLang="en-US" sz="30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作者希望他的房間是什麼？為什麼？</a:t>
            </a:r>
            <a:endParaRPr lang="en-US" altLang="zh-TW" sz="30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3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3.</a:t>
            </a:r>
            <a:r>
              <a:rPr lang="zh-TW" altLang="en-US" sz="30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秋天，作者希望他的房間在哪裡為什麼？</a:t>
            </a:r>
            <a:endParaRPr lang="en-US" altLang="zh-TW" sz="30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30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4.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作者最喜歡的是怎麼樣的房間？</a:t>
            </a:r>
            <a:endParaRPr lang="en-US" altLang="zh-TW" sz="2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36C4F19D-21DD-4BB6-BA89-FB297BAF5533}"/>
              </a:ext>
            </a:extLst>
          </p:cNvPr>
          <p:cNvSpPr/>
          <p:nvPr/>
        </p:nvSpPr>
        <p:spPr>
          <a:xfrm>
            <a:off x="2574639" y="572773"/>
            <a:ext cx="22277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提取訊息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7549886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83918" y="499382"/>
            <a:ext cx="3395159" cy="927407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5049" y="538793"/>
            <a:ext cx="866752" cy="1505411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xmlns="" id="{2C55D273-5C04-4B29-9C66-4BE81C96E0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0337" y="2117595"/>
            <a:ext cx="10811655" cy="5094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1.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為什麼作者希望房間有輪子</a:t>
            </a:r>
            <a:r>
              <a:rPr lang="zh-TW" altLang="en-US" sz="3200" dirty="0">
                <a:solidFill>
                  <a:schemeClr val="bg1"/>
                </a:solidFill>
                <a:latin typeface="+mn-ea"/>
              </a:rPr>
              <a:t>，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讓他開去找搬了家的朋友？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2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2.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為什麼作者希望夏天時，房間是冰屋？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3.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為什麼作者希望秋天時，房間在果園？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2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defTabSz="457200">
              <a:lnSpc>
                <a:spcPct val="130000"/>
              </a:lnSpc>
            </a:pP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2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36C4F19D-21DD-4BB6-BA89-FB297BAF5533}"/>
              </a:ext>
            </a:extLst>
          </p:cNvPr>
          <p:cNvSpPr/>
          <p:nvPr/>
        </p:nvSpPr>
        <p:spPr>
          <a:xfrm>
            <a:off x="2574639" y="572773"/>
            <a:ext cx="22277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推論訊息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228102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83918" y="499382"/>
            <a:ext cx="3395159" cy="927407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5049" y="538793"/>
            <a:ext cx="866752" cy="1505411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xmlns="" id="{2C55D273-5C04-4B29-9C66-4BE81C96E0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028" y="2044204"/>
            <a:ext cx="10907428" cy="4294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1.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為什麼作者覺得房間可以變</a:t>
            </a:r>
            <a:r>
              <a:rPr lang="zh-TW" altLang="en-US" sz="3200" dirty="0">
                <a:solidFill>
                  <a:schemeClr val="bg1"/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一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變也不錯？</a:t>
            </a:r>
            <a:endParaRPr lang="en-US" altLang="zh-TW" sz="2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r>
              <a:rPr lang="en-US" altLang="zh-TW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2.</a:t>
            </a: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為什麼作者說他最喜歡的還是原本的房間？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2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36C4F19D-21DD-4BB6-BA89-FB297BAF5533}"/>
              </a:ext>
            </a:extLst>
          </p:cNvPr>
          <p:cNvSpPr/>
          <p:nvPr/>
        </p:nvSpPr>
        <p:spPr>
          <a:xfrm>
            <a:off x="2574639" y="572773"/>
            <a:ext cx="22277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比較評論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1886251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83918" y="441434"/>
            <a:ext cx="5429261" cy="98535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5049" y="538793"/>
            <a:ext cx="866752" cy="1505411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36C4F19D-21DD-4BB6-BA89-FB297BAF5533}"/>
              </a:ext>
            </a:extLst>
          </p:cNvPr>
          <p:cNvSpPr/>
          <p:nvPr/>
        </p:nvSpPr>
        <p:spPr>
          <a:xfrm>
            <a:off x="2574638" y="627954"/>
            <a:ext cx="45116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表現任務 </a:t>
            </a:r>
            <a:r>
              <a:rPr lang="en-US" altLang="zh-TW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&amp; </a:t>
            </a:r>
            <a:r>
              <a:rPr lang="zh-TW" altLang="en-US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多元表徵</a:t>
            </a:r>
            <a:endParaRPr lang="zh-TW" altLang="en-US" sz="32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" name="筆跡 1">
                <a:extLst>
                  <a:ext uri="{FF2B5EF4-FFF2-40B4-BE49-F238E27FC236}">
                    <a16:creationId xmlns:a16="http://schemas.microsoft.com/office/drawing/2014/main" xmlns="" id="{379C83C1-23B0-40C2-8763-5CF46F18E44E}"/>
                  </a:ext>
                </a:extLst>
              </p14:cNvPr>
              <p14:cNvContentPartPr/>
              <p14:nvPr/>
            </p14:nvContentPartPr>
            <p14:xfrm>
              <a:off x="11856960" y="5565600"/>
              <a:ext cx="10080" cy="8640"/>
            </p14:xfrm>
          </p:contentPart>
        </mc:Choice>
        <mc:Fallback xmlns="">
          <p:pic>
            <p:nvPicPr>
              <p:cNvPr id="2" name="筆跡 1">
                <a:extLst>
                  <a:ext uri="{FF2B5EF4-FFF2-40B4-BE49-F238E27FC236}">
                    <a16:creationId xmlns:a16="http://schemas.microsoft.com/office/drawing/2014/main" id="{379C83C1-23B0-40C2-8763-5CF46F18E44E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1847600" y="5556240"/>
                <a:ext cx="28800" cy="27360"/>
              </a:xfrm>
              <a:prstGeom prst="rect">
                <a:avLst/>
              </a:prstGeom>
            </p:spPr>
          </p:pic>
        </mc:Fallback>
      </mc:AlternateContent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EE8FD79-9FFD-4631-AF9D-27B77D2468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8584" y="2351326"/>
            <a:ext cx="10074832" cy="4608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TW" altLang="en-US" sz="32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           寫一篇跟四季有關的小文章</a:t>
            </a: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r>
              <a:rPr lang="en-US" altLang="zh-TW" sz="4000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1.</a:t>
            </a:r>
            <a:r>
              <a:rPr lang="zh-TW" altLang="en-US" sz="4000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主題</a:t>
            </a:r>
            <a:r>
              <a:rPr lang="en-US" altLang="zh-TW" sz="4000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:</a:t>
            </a:r>
            <a:r>
              <a:rPr lang="zh-TW" altLang="en-US" sz="4000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我想去的地方</a:t>
            </a:r>
            <a:r>
              <a:rPr lang="en-US" altLang="zh-TW" sz="4000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(</a:t>
            </a:r>
            <a:r>
              <a:rPr lang="zh-TW" altLang="en-US" sz="4000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想像</a:t>
            </a:r>
            <a:r>
              <a:rPr lang="en-US" altLang="zh-TW" sz="4000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)</a:t>
            </a:r>
          </a:p>
          <a:p>
            <a:r>
              <a:rPr lang="zh-TW" altLang="en-US" sz="2500" b="1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      </a:t>
            </a:r>
            <a:r>
              <a:rPr lang="en-US" altLang="zh-TW" sz="2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en-US" altLang="zh-TW" sz="2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2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2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2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398391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83918" y="441434"/>
            <a:ext cx="5429261" cy="98535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5049" y="538793"/>
            <a:ext cx="866752" cy="1505411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36C4F19D-21DD-4BB6-BA89-FB297BAF5533}"/>
              </a:ext>
            </a:extLst>
          </p:cNvPr>
          <p:cNvSpPr/>
          <p:nvPr/>
        </p:nvSpPr>
        <p:spPr>
          <a:xfrm>
            <a:off x="2574638" y="627954"/>
            <a:ext cx="45116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表現任務 </a:t>
            </a:r>
            <a:r>
              <a:rPr lang="en-US" altLang="zh-TW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&amp; </a:t>
            </a:r>
            <a:r>
              <a:rPr lang="zh-TW" altLang="en-US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多元表徵</a:t>
            </a:r>
            <a:endParaRPr lang="zh-TW" altLang="en-US" sz="32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" name="筆跡 1">
                <a:extLst>
                  <a:ext uri="{FF2B5EF4-FFF2-40B4-BE49-F238E27FC236}">
                    <a16:creationId xmlns:a16="http://schemas.microsoft.com/office/drawing/2014/main" xmlns="" id="{379C83C1-23B0-40C2-8763-5CF46F18E44E}"/>
                  </a:ext>
                </a:extLst>
              </p14:cNvPr>
              <p14:cNvContentPartPr/>
              <p14:nvPr/>
            </p14:nvContentPartPr>
            <p14:xfrm>
              <a:off x="11856960" y="5565600"/>
              <a:ext cx="10080" cy="8640"/>
            </p14:xfrm>
          </p:contentPart>
        </mc:Choice>
        <mc:Fallback xmlns="">
          <p:pic>
            <p:nvPicPr>
              <p:cNvPr id="2" name="筆跡 1">
                <a:extLst>
                  <a:ext uri="{FF2B5EF4-FFF2-40B4-BE49-F238E27FC236}">
                    <a16:creationId xmlns:a16="http://schemas.microsoft.com/office/drawing/2014/main" id="{379C83C1-23B0-40C2-8763-5CF46F18E44E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1847600" y="5556240"/>
                <a:ext cx="28800" cy="27360"/>
              </a:xfrm>
              <a:prstGeom prst="rect">
                <a:avLst/>
              </a:prstGeom>
            </p:spPr>
          </p:pic>
        </mc:Fallback>
      </mc:AlternateContent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EE8FD79-9FFD-4631-AF9D-27B77D2468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9532" y="2925425"/>
            <a:ext cx="10907428" cy="5515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TW" altLang="zh-TW" sz="3600" b="1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首先，想好四季想去的地方，再說明想去的理由，可以利用學習過的寫作技巧，把想像的景象化成美麗的文字</a:t>
            </a:r>
            <a:r>
              <a:rPr lang="zh-TW" altLang="zh-TW" sz="3600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。</a:t>
            </a:r>
          </a:p>
          <a:p>
            <a:pPr lvl="0" defTabSz="457200">
              <a:lnSpc>
                <a:spcPct val="130000"/>
              </a:lnSpc>
            </a:pPr>
            <a:r>
              <a:rPr lang="en-US" altLang="zh-TW" sz="2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en-US" altLang="zh-TW" sz="2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2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2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2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055136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83918" y="441434"/>
            <a:ext cx="5429261" cy="98535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5049" y="538793"/>
            <a:ext cx="866752" cy="1505411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36C4F19D-21DD-4BB6-BA89-FB297BAF5533}"/>
              </a:ext>
            </a:extLst>
          </p:cNvPr>
          <p:cNvSpPr/>
          <p:nvPr/>
        </p:nvSpPr>
        <p:spPr>
          <a:xfrm>
            <a:off x="2574638" y="627954"/>
            <a:ext cx="45116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表現任務 </a:t>
            </a:r>
            <a:r>
              <a:rPr lang="en-US" altLang="zh-TW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&amp; </a:t>
            </a:r>
            <a:r>
              <a:rPr lang="zh-TW" altLang="en-US" sz="3200" b="1" dirty="0">
                <a:solidFill>
                  <a:srgbClr val="FFFF99"/>
                </a:solidFill>
                <a:latin typeface="新蒂小丸子小学版" panose="03000600000000000000" pitchFamily="66" charset="-122"/>
                <a:ea typeface="新蒂小丸子小学版" panose="03000600000000000000" pitchFamily="66" charset="-122"/>
              </a:rPr>
              <a:t>多元表徵</a:t>
            </a:r>
            <a:endParaRPr lang="zh-TW" altLang="en-US" sz="32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" name="筆跡 1">
                <a:extLst>
                  <a:ext uri="{FF2B5EF4-FFF2-40B4-BE49-F238E27FC236}">
                    <a16:creationId xmlns:a16="http://schemas.microsoft.com/office/drawing/2014/main" xmlns="" id="{379C83C1-23B0-40C2-8763-5CF46F18E44E}"/>
                  </a:ext>
                </a:extLst>
              </p14:cNvPr>
              <p14:cNvContentPartPr/>
              <p14:nvPr/>
            </p14:nvContentPartPr>
            <p14:xfrm>
              <a:off x="11856960" y="5565600"/>
              <a:ext cx="10080" cy="8640"/>
            </p14:xfrm>
          </p:contentPart>
        </mc:Choice>
        <mc:Fallback xmlns="">
          <p:pic>
            <p:nvPicPr>
              <p:cNvPr id="2" name="筆跡 1">
                <a:extLst>
                  <a:ext uri="{FF2B5EF4-FFF2-40B4-BE49-F238E27FC236}">
                    <a16:creationId xmlns:a16="http://schemas.microsoft.com/office/drawing/2014/main" id="{379C83C1-23B0-40C2-8763-5CF46F18E44E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1847600" y="5556240"/>
                <a:ext cx="28800" cy="27360"/>
              </a:xfrm>
              <a:prstGeom prst="rect">
                <a:avLst/>
              </a:prstGeom>
            </p:spPr>
          </p:pic>
        </mc:Fallback>
      </mc:AlternateContent>
      <p:sp>
        <p:nvSpPr>
          <p:cNvPr id="6" name="矩形 5">
            <a:extLst>
              <a:ext uri="{FF2B5EF4-FFF2-40B4-BE49-F238E27FC236}">
                <a16:creationId xmlns:a16="http://schemas.microsoft.com/office/drawing/2014/main" xmlns="" id="{3EE8FD79-9FFD-4631-AF9D-27B77D2468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9532" y="2462309"/>
            <a:ext cx="10907428" cy="4395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TW" altLang="en-US" sz="3600" b="1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春天，我想去</a:t>
            </a:r>
            <a:r>
              <a:rPr lang="en-US" altLang="zh-TW" sz="3600" b="1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(</a:t>
            </a:r>
            <a:r>
              <a:rPr lang="zh-TW" altLang="en-US" sz="3600" b="1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   </a:t>
            </a:r>
            <a:r>
              <a:rPr lang="zh-TW" altLang="en-US" sz="3600" b="1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地點</a:t>
            </a:r>
            <a:r>
              <a:rPr lang="zh-TW" altLang="en-US" sz="3600" b="1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      </a:t>
            </a:r>
            <a:r>
              <a:rPr lang="en-US" altLang="zh-TW" sz="3600" b="1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)</a:t>
            </a:r>
            <a:r>
              <a:rPr lang="zh-TW" altLang="en-US" sz="3600" b="1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，</a:t>
            </a:r>
            <a:endParaRPr lang="en-US" altLang="zh-TW" sz="3600" b="1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r>
              <a:rPr lang="zh-TW" altLang="en-US" sz="3600" b="1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在</a:t>
            </a:r>
            <a:r>
              <a:rPr lang="zh-TW" altLang="en-US" sz="3600" b="1" dirty="0">
                <a:solidFill>
                  <a:schemeClr val="bg1"/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那</a:t>
            </a:r>
            <a:r>
              <a:rPr lang="zh-TW" altLang="en-US" sz="3600" b="1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裡</a:t>
            </a:r>
            <a:r>
              <a:rPr lang="en-US" altLang="zh-TW" sz="3600" b="1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(</a:t>
            </a:r>
            <a:r>
              <a:rPr lang="zh-TW" altLang="en-US" sz="3600" b="1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       </a:t>
            </a:r>
            <a:r>
              <a:rPr lang="zh-TW" altLang="en-US" sz="3600" b="1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做什麼       </a:t>
            </a:r>
            <a:r>
              <a:rPr lang="en-US" altLang="zh-TW" sz="3600" b="1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)</a:t>
            </a:r>
            <a:r>
              <a:rPr lang="zh-TW" altLang="en-US" sz="3600" b="1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，</a:t>
            </a:r>
            <a:endParaRPr lang="en-US" altLang="zh-TW" sz="3600" b="1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lvl="0" defTabSz="457200">
              <a:lnSpc>
                <a:spcPct val="130000"/>
              </a:lnSpc>
            </a:pPr>
            <a:r>
              <a:rPr lang="zh-TW" altLang="en-US" sz="3600" b="1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感受</a:t>
            </a:r>
            <a:r>
              <a:rPr lang="en-US" altLang="zh-TW" sz="3600" b="1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(</a:t>
            </a:r>
            <a:r>
              <a:rPr lang="zh-TW" altLang="en-US" sz="3600" b="1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           </a:t>
            </a:r>
            <a:r>
              <a:rPr lang="zh-TW" altLang="en-US" sz="3600" b="1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有什麼感受            </a:t>
            </a:r>
            <a:r>
              <a:rPr lang="en-US" altLang="zh-TW" sz="3600" b="1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)</a:t>
            </a:r>
            <a:r>
              <a:rPr lang="zh-TW" altLang="en-US" sz="3600" b="1" dirty="0">
                <a:solidFill>
                  <a:schemeClr val="bg1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。</a:t>
            </a:r>
            <a:r>
              <a:rPr lang="en-US" altLang="zh-TW" sz="2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en-US" altLang="zh-TW" sz="2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2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2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2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defTabSz="457200">
              <a:lnSpc>
                <a:spcPct val="130000"/>
              </a:lnSpc>
            </a:pPr>
            <a:endParaRPr lang="en-US" altLang="zh-TW" sz="3200" dirty="0">
              <a:solidFill>
                <a:schemeClr val="bg1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228064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44503" y="3940299"/>
            <a:ext cx="3923069" cy="1330139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2869738" y="2189612"/>
            <a:ext cx="65314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4800" dirty="0">
                <a:solidFill>
                  <a:schemeClr val="bg1"/>
                </a:solidFill>
                <a:latin typeface="Segoe Script" panose="020B0504020000000003" pitchFamily="34" charset="0"/>
              </a:rPr>
              <a:t>THANK</a:t>
            </a:r>
          </a:p>
          <a:p>
            <a:pPr algn="ctr"/>
            <a:r>
              <a:rPr kumimoji="1" lang="en-US" altLang="zh-CN" sz="4800" dirty="0">
                <a:solidFill>
                  <a:schemeClr val="bg1"/>
                </a:solidFill>
                <a:latin typeface="Segoe Script" panose="020B0504020000000003" pitchFamily="34" charset="0"/>
              </a:rPr>
              <a:t>YOU</a:t>
            </a:r>
            <a:endParaRPr kumimoji="1" lang="zh-CN" altLang="en-US" sz="4800" dirty="0">
              <a:solidFill>
                <a:schemeClr val="bg1"/>
              </a:solidFill>
              <a:latin typeface="Segoe Script" panose="020B0504020000000003" pitchFamily="34" charset="0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883" y="724728"/>
            <a:ext cx="1462500" cy="109125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9878765" y="724728"/>
            <a:ext cx="1462500" cy="109125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132003">
            <a:off x="6809695" y="1461474"/>
            <a:ext cx="1248750" cy="978750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94227" y="2744143"/>
            <a:ext cx="1361250" cy="131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800210"/>
      </p:ext>
    </p:extLst>
  </p:cSld>
  <p:clrMapOvr>
    <a:masterClrMapping/>
  </p:clrMapOvr>
</p:sld>
</file>

<file path=ppt/theme/theme1.xml><?xml version="1.0" encoding="utf-8"?>
<a:theme xmlns:a="http://schemas.openxmlformats.org/drawingml/2006/main" name="第一PPT模板网：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3204</TotalTime>
  <Words>990</Words>
  <Application>Microsoft Office PowerPoint</Application>
  <PresentationFormat>寬螢幕</PresentationFormat>
  <Paragraphs>166</Paragraphs>
  <Slides>27</Slides>
  <Notes>7</Notes>
  <HiddenSlides>0</HiddenSlides>
  <MMClips>0</MMClips>
  <ScaleCrop>false</ScaleCrop>
  <HeadingPairs>
    <vt:vector size="6" baseType="variant">
      <vt:variant>
        <vt:lpstr>使用字型</vt:lpstr>
      </vt:variant>
      <vt:variant>
        <vt:i4>12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27</vt:i4>
      </vt:variant>
    </vt:vector>
  </HeadingPairs>
  <TitlesOfParts>
    <vt:vector size="41" baseType="lpstr">
      <vt:lpstr>微软雅黑</vt:lpstr>
      <vt:lpstr>宋体</vt:lpstr>
      <vt:lpstr>文鼎標楷注音</vt:lpstr>
      <vt:lpstr>文鼎標楷注音破音一</vt:lpstr>
      <vt:lpstr>新細明體</vt:lpstr>
      <vt:lpstr>新蒂小丸子小学版</vt:lpstr>
      <vt:lpstr>標楷體</vt:lpstr>
      <vt:lpstr>Arial</vt:lpstr>
      <vt:lpstr>Calibri</vt:lpstr>
      <vt:lpstr>Calibri Light</vt:lpstr>
      <vt:lpstr>Segoe Script</vt:lpstr>
      <vt:lpstr>Wingdings</vt:lpstr>
      <vt:lpstr>第一PPT模板网：www.1ppt.com</vt:lpstr>
      <vt:lpstr>自定义设计方案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www.1ppt.com</dc:creator>
  <dc:description>第一PPT模板网：www.1ppt.com</dc:description>
  <cp:lastModifiedBy>user</cp:lastModifiedBy>
  <cp:revision>103</cp:revision>
  <dcterms:created xsi:type="dcterms:W3CDTF">2015-08-19T07:17:53Z</dcterms:created>
  <dcterms:modified xsi:type="dcterms:W3CDTF">2021-04-29T06:53:26Z</dcterms:modified>
</cp:coreProperties>
</file>