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notesMasterIdLst>
    <p:notesMasterId r:id="rId45"/>
  </p:notesMasterIdLst>
  <p:sldIdLst>
    <p:sldId id="327" r:id="rId2"/>
    <p:sldId id="261" r:id="rId3"/>
    <p:sldId id="291" r:id="rId4"/>
    <p:sldId id="292" r:id="rId5"/>
    <p:sldId id="279" r:id="rId6"/>
    <p:sldId id="278" r:id="rId7"/>
    <p:sldId id="282" r:id="rId8"/>
    <p:sldId id="281" r:id="rId9"/>
    <p:sldId id="296" r:id="rId10"/>
    <p:sldId id="297" r:id="rId11"/>
    <p:sldId id="321" r:id="rId12"/>
    <p:sldId id="284" r:id="rId13"/>
    <p:sldId id="280" r:id="rId14"/>
    <p:sldId id="286" r:id="rId15"/>
    <p:sldId id="290" r:id="rId16"/>
    <p:sldId id="325" r:id="rId17"/>
    <p:sldId id="301" r:id="rId18"/>
    <p:sldId id="260" r:id="rId19"/>
    <p:sldId id="266" r:id="rId20"/>
    <p:sldId id="265" r:id="rId21"/>
    <p:sldId id="267" r:id="rId22"/>
    <p:sldId id="264" r:id="rId23"/>
    <p:sldId id="303" r:id="rId24"/>
    <p:sldId id="316" r:id="rId25"/>
    <p:sldId id="298" r:id="rId26"/>
    <p:sldId id="311" r:id="rId27"/>
    <p:sldId id="315" r:id="rId28"/>
    <p:sldId id="314" r:id="rId29"/>
    <p:sldId id="304" r:id="rId30"/>
    <p:sldId id="324" r:id="rId31"/>
    <p:sldId id="262" r:id="rId32"/>
    <p:sldId id="323" r:id="rId33"/>
    <p:sldId id="277" r:id="rId34"/>
    <p:sldId id="268" r:id="rId35"/>
    <p:sldId id="269" r:id="rId36"/>
    <p:sldId id="270" r:id="rId37"/>
    <p:sldId id="271" r:id="rId38"/>
    <p:sldId id="272" r:id="rId39"/>
    <p:sldId id="273" r:id="rId40"/>
    <p:sldId id="274" r:id="rId41"/>
    <p:sldId id="275" r:id="rId42"/>
    <p:sldId id="276" r:id="rId43"/>
    <p:sldId id="306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e" initials="l" lastIdx="1" clrIdx="0">
    <p:extLst>
      <p:ext uri="{19B8F6BF-5375-455C-9EA6-DF929625EA0E}">
        <p15:presenceInfo xmlns:p15="http://schemas.microsoft.com/office/powerpoint/2012/main" userId="le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AD82"/>
    <a:srgbClr val="6B9D8A"/>
    <a:srgbClr val="C17315"/>
    <a:srgbClr val="C92C0D"/>
    <a:srgbClr val="C64010"/>
    <a:srgbClr val="BC671A"/>
    <a:srgbClr val="BA4664"/>
    <a:srgbClr val="AC1237"/>
    <a:srgbClr val="BA2F04"/>
    <a:srgbClr val="7A5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3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27DCF-BEC9-4D59-A237-AD09EEDF2F1A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C90DC-4F26-4FAA-B5FB-097C31C3409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085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265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5375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784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3921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99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233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3749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5558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5326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7508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5912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0C45E-680F-4F24-94CD-50712B8CBBDB}" type="datetimeFigureOut">
              <a:rPr lang="zh-TW" altLang="en-US" smtClean="0"/>
              <a:t>2023/1/18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077B7-9280-4FE2-8008-BE2BDC8ACB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7187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1bC7Rl__nY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wheelofnames.com/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vedfolnir.com/images/2017/10/Taiwan_Travel_Map_2017.jpg">
            <a:extLst>
              <a:ext uri="{FF2B5EF4-FFF2-40B4-BE49-F238E27FC236}">
                <a16:creationId xmlns:a16="http://schemas.microsoft.com/office/drawing/2014/main" id="{7A0F7FC3-2BC8-420E-9D1F-28AEF23B4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469" y="295183"/>
            <a:ext cx="6447408" cy="644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20907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3AEAFE4-B3EC-4714-88EC-1ECA2A45EE78}"/>
              </a:ext>
            </a:extLst>
          </p:cNvPr>
          <p:cNvSpPr/>
          <p:nvPr/>
        </p:nvSpPr>
        <p:spPr>
          <a:xfrm>
            <a:off x="1074198" y="6079854"/>
            <a:ext cx="58770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https://www.youtube.com/watch?v=t1bC7Rl__nY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26C24E2-D9E2-4E00-9E54-4B0E83C794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83" t="11986" r="33883" b="15177"/>
          <a:stretch/>
        </p:blipFill>
        <p:spPr>
          <a:xfrm>
            <a:off x="213625" y="221940"/>
            <a:ext cx="8836876" cy="5308848"/>
          </a:xfrm>
          <a:prstGeom prst="rect">
            <a:avLst/>
          </a:prstGeom>
        </p:spPr>
      </p:pic>
      <p:sp>
        <p:nvSpPr>
          <p:cNvPr id="5" name="星形: 六角 4">
            <a:hlinkClick r:id="rId3"/>
            <a:extLst>
              <a:ext uri="{FF2B5EF4-FFF2-40B4-BE49-F238E27FC236}">
                <a16:creationId xmlns:a16="http://schemas.microsoft.com/office/drawing/2014/main" id="{890708C8-DA88-4E89-897B-0C6411919A85}"/>
              </a:ext>
            </a:extLst>
          </p:cNvPr>
          <p:cNvSpPr/>
          <p:nvPr/>
        </p:nvSpPr>
        <p:spPr>
          <a:xfrm>
            <a:off x="7785717" y="5513033"/>
            <a:ext cx="506027" cy="51490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8736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CC73D44-AA1B-43E4-B6F6-77BA71B197D3}"/>
              </a:ext>
            </a:extLst>
          </p:cNvPr>
          <p:cNvSpPr/>
          <p:nvPr/>
        </p:nvSpPr>
        <p:spPr>
          <a:xfrm>
            <a:off x="146481" y="0"/>
            <a:ext cx="84471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8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1. Food </a:t>
            </a:r>
            <a:r>
              <a:rPr lang="zh-TW" altLang="zh-TW" sz="28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食物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AB63670F-BACF-4067-87F5-0996E405E3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4137281"/>
              </p:ext>
            </p:extLst>
          </p:nvPr>
        </p:nvGraphicFramePr>
        <p:xfrm>
          <a:off x="5697102" y="1443637"/>
          <a:ext cx="3284738" cy="25603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284738">
                  <a:extLst>
                    <a:ext uri="{9D8B030D-6E8A-4147-A177-3AD203B41FA5}">
                      <a16:colId xmlns:a16="http://schemas.microsoft.com/office/drawing/2014/main" val="13582639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>
                          <a:effectLst/>
                          <a:latin typeface="Comic Sans MS" panose="030F0702030302020204" pitchFamily="66" charset="0"/>
                        </a:rPr>
                        <a:t>(A)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 beef noodles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2190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>
                          <a:effectLst/>
                          <a:latin typeface="Comic Sans MS" panose="030F0702030302020204" pitchFamily="66" charset="0"/>
                        </a:rPr>
                        <a:t>(B)</a:t>
                      </a:r>
                      <a:r>
                        <a:rPr lang="zh-TW" altLang="en-US" sz="2400" b="1" kern="1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soup dumpling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16181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>
                          <a:effectLst/>
                          <a:latin typeface="Comic Sans MS" panose="030F0702030302020204" pitchFamily="66" charset="0"/>
                        </a:rPr>
                        <a:t>(C)</a:t>
                      </a:r>
                      <a:r>
                        <a:rPr lang="zh-TW" altLang="en-US" sz="2400" b="1" kern="1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minced pork rice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11417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>
                          <a:effectLst/>
                          <a:latin typeface="Comic Sans MS" panose="030F0702030302020204" pitchFamily="66" charset="0"/>
                        </a:rPr>
                        <a:t>(D)</a:t>
                      </a:r>
                      <a:r>
                        <a:rPr lang="zh-TW" altLang="en-US" sz="2400" b="1" kern="1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stinky tofu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094048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>
                          <a:effectLst/>
                          <a:latin typeface="Comic Sans MS" panose="030F0702030302020204" pitchFamily="66" charset="0"/>
                        </a:rPr>
                        <a:t>(E)</a:t>
                      </a:r>
                      <a:r>
                        <a:rPr lang="zh-TW" altLang="en-US" sz="2400" b="1" kern="1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oyster omelet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45606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>
                          <a:effectLst/>
                          <a:latin typeface="Comic Sans MS" panose="030F0702030302020204" pitchFamily="66" charset="0"/>
                        </a:rPr>
                        <a:t>(F)</a:t>
                      </a:r>
                      <a:r>
                        <a:rPr lang="zh-TW" altLang="en-US" sz="2400" b="1" kern="1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scallion pancake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073785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>
                          <a:effectLst/>
                          <a:latin typeface="Comic Sans MS" panose="030F0702030302020204" pitchFamily="66" charset="0"/>
                        </a:rPr>
                        <a:t>(G)</a:t>
                      </a:r>
                      <a:r>
                        <a:rPr lang="zh-TW" altLang="en-US" sz="2400" b="1" kern="1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bubble tea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64050180"/>
                  </a:ext>
                </a:extLst>
              </a:tr>
            </a:tbl>
          </a:graphicData>
        </a:graphic>
      </p:graphicFrame>
      <p:pic>
        <p:nvPicPr>
          <p:cNvPr id="1026" name="Picture 2" descr="https://thumbs.dreamstime.com/z/beef-noodles-delicious-thailand-32437862.jpg">
            <a:extLst>
              <a:ext uri="{FF2B5EF4-FFF2-40B4-BE49-F238E27FC236}">
                <a16:creationId xmlns:a16="http://schemas.microsoft.com/office/drawing/2014/main" id="{B9FF0AE4-0F97-4E8A-B054-668D4BADBC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5" b="9736"/>
          <a:stretch/>
        </p:blipFill>
        <p:spPr bwMode="auto">
          <a:xfrm>
            <a:off x="3646361" y="4706398"/>
            <a:ext cx="1831162" cy="125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g.theculturetrip.com/1440x/smart/wp-content/uploads/2018/07/23513585139_c72cbff4e0_k.jpg">
            <a:extLst>
              <a:ext uri="{FF2B5EF4-FFF2-40B4-BE49-F238E27FC236}">
                <a16:creationId xmlns:a16="http://schemas.microsoft.com/office/drawing/2014/main" id="{016C9C9A-1FE3-4695-B9FB-B3DB1F28C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12543" y="3124384"/>
            <a:ext cx="2024109" cy="1138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tse4.mm.bing.net/th?id=OIP.Y43bJA_a4lwsJ7g5K83sxwHaJf&amp;pid=Api&amp;P=0">
            <a:extLst>
              <a:ext uri="{FF2B5EF4-FFF2-40B4-BE49-F238E27FC236}">
                <a16:creationId xmlns:a16="http://schemas.microsoft.com/office/drawing/2014/main" id="{0EA18F3A-AB6F-40E3-B309-0CBAA8B636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59" r="9656"/>
          <a:stretch/>
        </p:blipFill>
        <p:spPr bwMode="auto">
          <a:xfrm>
            <a:off x="6303146" y="4110362"/>
            <a:ext cx="1749619" cy="198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1.bp.blogspot.com/-Wdf82ZUCkdA/T2maDoTvThI/AAAAAAAAAIA/f2DFFD5FgTo/s320/Stinky+Tofu++2.jpg">
            <a:extLst>
              <a:ext uri="{FF2B5EF4-FFF2-40B4-BE49-F238E27FC236}">
                <a16:creationId xmlns:a16="http://schemas.microsoft.com/office/drawing/2014/main" id="{EC129077-15AB-49D7-A64B-B49C6E0F5A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432" y="843380"/>
            <a:ext cx="2000434" cy="150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i.pinimg.com/originals/02/4a/50/024a509cdcd9d9491bde3928f188bb00.png">
            <a:extLst>
              <a:ext uri="{FF2B5EF4-FFF2-40B4-BE49-F238E27FC236}">
                <a16:creationId xmlns:a16="http://schemas.microsoft.com/office/drawing/2014/main" id="{4C3354C2-4546-41A4-8737-78FE0ADABD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8" r="14386"/>
          <a:stretch/>
        </p:blipFill>
        <p:spPr bwMode="auto">
          <a:xfrm>
            <a:off x="2962780" y="2876421"/>
            <a:ext cx="1855433" cy="137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tse1.mm.bing.net/th?id=OIP.TCC6JeXayC28kY7x_KXQbAHaE7&amp;pid=Api&amp;P=0">
            <a:extLst>
              <a:ext uri="{FF2B5EF4-FFF2-40B4-BE49-F238E27FC236}">
                <a16:creationId xmlns:a16="http://schemas.microsoft.com/office/drawing/2014/main" id="{DCC8A67B-0FD7-41F4-85B8-96988B622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12544" y="4634143"/>
            <a:ext cx="2097326" cy="139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tse4.mm.bing.net/th?id=OIP.w_YanuQ0H0a9Moa21L-7RwHaE6&amp;pid=Api&amp;P=0">
            <a:extLst>
              <a:ext uri="{FF2B5EF4-FFF2-40B4-BE49-F238E27FC236}">
                <a16:creationId xmlns:a16="http://schemas.microsoft.com/office/drawing/2014/main" id="{8CC2F7E0-0DD4-4B02-A924-89B60157D6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6" t="11338" r="40955" b="7628"/>
          <a:stretch/>
        </p:blipFill>
        <p:spPr bwMode="auto">
          <a:xfrm>
            <a:off x="636831" y="763481"/>
            <a:ext cx="1631539" cy="197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43C9B161-3906-4AE1-9EE6-75B8313C79F3}"/>
              </a:ext>
            </a:extLst>
          </p:cNvPr>
          <p:cNvSpPr/>
          <p:nvPr/>
        </p:nvSpPr>
        <p:spPr>
          <a:xfrm>
            <a:off x="148559" y="2667285"/>
            <a:ext cx="23374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400" b="1" kern="100" dirty="0">
                <a:latin typeface="Comic Sans MS" panose="030F0702030302020204" pitchFamily="66" charset="0"/>
              </a:rPr>
              <a:t>(G)</a:t>
            </a:r>
            <a:r>
              <a:rPr lang="zh-TW" altLang="en-US" sz="2400" b="1" kern="100" dirty="0">
                <a:latin typeface="Comic Sans MS" panose="030F0702030302020204" pitchFamily="66" charset="0"/>
              </a:rPr>
              <a:t> </a:t>
            </a:r>
            <a:r>
              <a:rPr lang="en-US" altLang="zh-TW" sz="2400" b="1" kern="100" dirty="0">
                <a:latin typeface="Comic Sans MS" panose="030F0702030302020204" pitchFamily="66" charset="0"/>
              </a:rPr>
              <a:t>bubble tea</a:t>
            </a:r>
            <a:endParaRPr lang="zh-TW" altLang="zh-TW" sz="2400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F83C4884-A2C5-436F-BD64-5A85766AA9AA}"/>
              </a:ext>
            </a:extLst>
          </p:cNvPr>
          <p:cNvSpPr/>
          <p:nvPr/>
        </p:nvSpPr>
        <p:spPr>
          <a:xfrm>
            <a:off x="5801029" y="6085189"/>
            <a:ext cx="27478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400" b="1" kern="100" dirty="0">
                <a:latin typeface="Comic Sans MS" panose="030F0702030302020204" pitchFamily="66" charset="0"/>
              </a:rPr>
              <a:t>(B)</a:t>
            </a:r>
            <a:r>
              <a:rPr lang="zh-TW" altLang="en-US" sz="2400" b="1" kern="100" dirty="0">
                <a:latin typeface="Comic Sans MS" panose="030F0702030302020204" pitchFamily="66" charset="0"/>
              </a:rPr>
              <a:t> </a:t>
            </a:r>
            <a:r>
              <a:rPr lang="en-US" altLang="zh-TW" sz="2400" b="1" kern="100" dirty="0">
                <a:latin typeface="Comic Sans MS" panose="030F0702030302020204" pitchFamily="66" charset="0"/>
              </a:rPr>
              <a:t>soup dumpling</a:t>
            </a:r>
            <a:endParaRPr lang="zh-TW" altLang="zh-TW" sz="2400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A0E5520-9A1B-4DCB-8646-DD49F1F3953A}"/>
              </a:ext>
            </a:extLst>
          </p:cNvPr>
          <p:cNvSpPr/>
          <p:nvPr/>
        </p:nvSpPr>
        <p:spPr>
          <a:xfrm>
            <a:off x="2741904" y="4203122"/>
            <a:ext cx="32031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400" b="1" kern="100" dirty="0">
                <a:latin typeface="Comic Sans MS" panose="030F0702030302020204" pitchFamily="66" charset="0"/>
              </a:rPr>
              <a:t>(C)</a:t>
            </a:r>
            <a:r>
              <a:rPr lang="zh-TW" altLang="en-US" sz="2400" b="1" kern="100" dirty="0">
                <a:latin typeface="Comic Sans MS" panose="030F0702030302020204" pitchFamily="66" charset="0"/>
              </a:rPr>
              <a:t> </a:t>
            </a:r>
            <a:r>
              <a:rPr lang="en-US" altLang="zh-TW" sz="2400" b="1" kern="100" dirty="0">
                <a:latin typeface="Comic Sans MS" panose="030F0702030302020204" pitchFamily="66" charset="0"/>
              </a:rPr>
              <a:t>minced pork rice</a:t>
            </a:r>
            <a:endParaRPr lang="zh-TW" altLang="zh-TW" sz="2400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96B197BF-11E9-4CE3-AB2C-A22BE7041BC6}"/>
              </a:ext>
            </a:extLst>
          </p:cNvPr>
          <p:cNvSpPr/>
          <p:nvPr/>
        </p:nvSpPr>
        <p:spPr>
          <a:xfrm>
            <a:off x="2536440" y="2267790"/>
            <a:ext cx="24000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400" b="1" kern="100" dirty="0">
                <a:latin typeface="Comic Sans MS" panose="030F0702030302020204" pitchFamily="66" charset="0"/>
              </a:rPr>
              <a:t>(D)</a:t>
            </a:r>
            <a:r>
              <a:rPr lang="zh-TW" altLang="en-US" sz="2400" b="1" kern="100" dirty="0">
                <a:latin typeface="Comic Sans MS" panose="030F0702030302020204" pitchFamily="66" charset="0"/>
              </a:rPr>
              <a:t> </a:t>
            </a:r>
            <a:r>
              <a:rPr lang="en-US" altLang="zh-TW" sz="2400" b="1" kern="100" dirty="0">
                <a:latin typeface="Comic Sans MS" panose="030F0702030302020204" pitchFamily="66" charset="0"/>
              </a:rPr>
              <a:t>stinky tofu</a:t>
            </a:r>
            <a:endParaRPr lang="zh-TW" altLang="zh-TW" sz="2400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06FE5C2D-594C-40C9-AFC0-A0F08073195C}"/>
              </a:ext>
            </a:extLst>
          </p:cNvPr>
          <p:cNvSpPr/>
          <p:nvPr/>
        </p:nvSpPr>
        <p:spPr>
          <a:xfrm>
            <a:off x="148559" y="4158734"/>
            <a:ext cx="27847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400" b="1" kern="100" dirty="0">
                <a:latin typeface="Comic Sans MS" panose="030F0702030302020204" pitchFamily="66" charset="0"/>
              </a:rPr>
              <a:t>(E)</a:t>
            </a:r>
            <a:r>
              <a:rPr lang="zh-TW" altLang="en-US" sz="2400" b="1" kern="100" dirty="0">
                <a:latin typeface="Comic Sans MS" panose="030F0702030302020204" pitchFamily="66" charset="0"/>
              </a:rPr>
              <a:t> </a:t>
            </a:r>
            <a:r>
              <a:rPr lang="en-US" altLang="zh-TW" sz="2400" b="1" kern="100" dirty="0">
                <a:latin typeface="Comic Sans MS" panose="030F0702030302020204" pitchFamily="66" charset="0"/>
              </a:rPr>
              <a:t>oyster omelet</a:t>
            </a:r>
            <a:endParaRPr lang="zh-TW" altLang="zh-TW" sz="2400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2C78E33C-CBAE-42F5-B65C-A805F9B84A1E}"/>
              </a:ext>
            </a:extLst>
          </p:cNvPr>
          <p:cNvSpPr/>
          <p:nvPr/>
        </p:nvSpPr>
        <p:spPr>
          <a:xfrm>
            <a:off x="35511" y="6023045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400" b="1" kern="100" dirty="0">
                <a:latin typeface="Comic Sans MS" panose="030F0702030302020204" pitchFamily="66" charset="0"/>
              </a:rPr>
              <a:t>(F)</a:t>
            </a:r>
            <a:r>
              <a:rPr lang="zh-TW" altLang="en-US" sz="2400" b="1" kern="100" dirty="0">
                <a:latin typeface="Comic Sans MS" panose="030F0702030302020204" pitchFamily="66" charset="0"/>
              </a:rPr>
              <a:t> </a:t>
            </a:r>
            <a:r>
              <a:rPr lang="en-US" altLang="zh-TW" sz="2400" b="1" kern="100" dirty="0">
                <a:latin typeface="Comic Sans MS" panose="030F0702030302020204" pitchFamily="66" charset="0"/>
              </a:rPr>
              <a:t>scallion pancake</a:t>
            </a:r>
            <a:endParaRPr lang="zh-TW" altLang="zh-TW" sz="2400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FBB80A8-5456-4C5B-A428-516DD9279678}"/>
              </a:ext>
            </a:extLst>
          </p:cNvPr>
          <p:cNvSpPr/>
          <p:nvPr/>
        </p:nvSpPr>
        <p:spPr>
          <a:xfrm>
            <a:off x="3248126" y="6040800"/>
            <a:ext cx="26548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400" b="1" kern="100" dirty="0">
                <a:latin typeface="Comic Sans MS" panose="030F0702030302020204" pitchFamily="66" charset="0"/>
              </a:rPr>
              <a:t>(A) beef noodles</a:t>
            </a:r>
            <a:endParaRPr lang="zh-TW" altLang="zh-TW" sz="2400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E20BECBF-50D6-4E9D-A26A-3D495CB27098}"/>
              </a:ext>
            </a:extLst>
          </p:cNvPr>
          <p:cNvSpPr/>
          <p:nvPr/>
        </p:nvSpPr>
        <p:spPr>
          <a:xfrm>
            <a:off x="605759" y="309368"/>
            <a:ext cx="83050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kern="100" dirty="0">
                <a:solidFill>
                  <a:schemeClr val="accent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I strongly recommend trying Taiwan’s +</a:t>
            </a:r>
            <a:r>
              <a:rPr lang="zh-TW" altLang="zh-TW" sz="2800" b="1" kern="100" dirty="0">
                <a:solidFill>
                  <a:schemeClr val="accent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食物</a:t>
            </a:r>
            <a:endParaRPr lang="zh-TW" altLang="en-US" sz="2800" dirty="0"/>
          </a:p>
        </p:txBody>
      </p:sp>
      <p:sp>
        <p:nvSpPr>
          <p:cNvPr id="4" name="橢圓 3">
            <a:extLst>
              <a:ext uri="{FF2B5EF4-FFF2-40B4-BE49-F238E27FC236}">
                <a16:creationId xmlns:a16="http://schemas.microsoft.com/office/drawing/2014/main" id="{78B1FB9D-58FB-4B36-B0CD-37A021E8EFB5}"/>
              </a:ext>
            </a:extLst>
          </p:cNvPr>
          <p:cNvSpPr/>
          <p:nvPr/>
        </p:nvSpPr>
        <p:spPr>
          <a:xfrm>
            <a:off x="355107" y="754602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1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28" name="橢圓 27">
            <a:extLst>
              <a:ext uri="{FF2B5EF4-FFF2-40B4-BE49-F238E27FC236}">
                <a16:creationId xmlns:a16="http://schemas.microsoft.com/office/drawing/2014/main" id="{96C06320-A2A4-4901-A56A-8867C27FF135}"/>
              </a:ext>
            </a:extLst>
          </p:cNvPr>
          <p:cNvSpPr/>
          <p:nvPr/>
        </p:nvSpPr>
        <p:spPr>
          <a:xfrm>
            <a:off x="2513859" y="747204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2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29" name="橢圓 28">
            <a:extLst>
              <a:ext uri="{FF2B5EF4-FFF2-40B4-BE49-F238E27FC236}">
                <a16:creationId xmlns:a16="http://schemas.microsoft.com/office/drawing/2014/main" id="{169513DD-8B0C-494D-B2FD-D8E49B238611}"/>
              </a:ext>
            </a:extLst>
          </p:cNvPr>
          <p:cNvSpPr/>
          <p:nvPr/>
        </p:nvSpPr>
        <p:spPr>
          <a:xfrm>
            <a:off x="233779" y="3101266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3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1" name="橢圓 30">
            <a:extLst>
              <a:ext uri="{FF2B5EF4-FFF2-40B4-BE49-F238E27FC236}">
                <a16:creationId xmlns:a16="http://schemas.microsoft.com/office/drawing/2014/main" id="{C44EF2DD-C966-4B85-8F85-D65B6F4FEEF9}"/>
              </a:ext>
            </a:extLst>
          </p:cNvPr>
          <p:cNvSpPr/>
          <p:nvPr/>
        </p:nvSpPr>
        <p:spPr>
          <a:xfrm>
            <a:off x="2691414" y="2771312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4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2" name="橢圓 31">
            <a:extLst>
              <a:ext uri="{FF2B5EF4-FFF2-40B4-BE49-F238E27FC236}">
                <a16:creationId xmlns:a16="http://schemas.microsoft.com/office/drawing/2014/main" id="{845D8117-66DC-44D1-8B07-1B386C684A9B}"/>
              </a:ext>
            </a:extLst>
          </p:cNvPr>
          <p:cNvSpPr/>
          <p:nvPr/>
        </p:nvSpPr>
        <p:spPr>
          <a:xfrm>
            <a:off x="251533" y="4583837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5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3" name="橢圓 32">
            <a:extLst>
              <a:ext uri="{FF2B5EF4-FFF2-40B4-BE49-F238E27FC236}">
                <a16:creationId xmlns:a16="http://schemas.microsoft.com/office/drawing/2014/main" id="{8BE65822-AF4F-4C32-96F4-1217A21FE95F}"/>
              </a:ext>
            </a:extLst>
          </p:cNvPr>
          <p:cNvSpPr/>
          <p:nvPr/>
        </p:nvSpPr>
        <p:spPr>
          <a:xfrm>
            <a:off x="3377954" y="4665215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6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4" name="橢圓 33">
            <a:extLst>
              <a:ext uri="{FF2B5EF4-FFF2-40B4-BE49-F238E27FC236}">
                <a16:creationId xmlns:a16="http://schemas.microsoft.com/office/drawing/2014/main" id="{36B5CA2E-AAE4-4667-A5E0-62E346AD29FE}"/>
              </a:ext>
            </a:extLst>
          </p:cNvPr>
          <p:cNvSpPr/>
          <p:nvPr/>
        </p:nvSpPr>
        <p:spPr>
          <a:xfrm>
            <a:off x="6013143" y="4095565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7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17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786719C-C3EF-4502-A64A-DA942464B574}"/>
              </a:ext>
            </a:extLst>
          </p:cNvPr>
          <p:cNvSpPr/>
          <p:nvPr/>
        </p:nvSpPr>
        <p:spPr>
          <a:xfrm>
            <a:off x="0" y="0"/>
            <a:ext cx="7816788" cy="1011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700"/>
              </a:lnSpc>
              <a:spcAft>
                <a:spcPts val="0"/>
              </a:spcAft>
            </a:pPr>
            <a:r>
              <a:rPr lang="en-US" altLang="zh-TW" sz="28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2. Attraction </a:t>
            </a:r>
            <a:r>
              <a:rPr lang="zh-TW" altLang="zh-TW" sz="28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觀光景點；名勝</a:t>
            </a:r>
          </a:p>
          <a:p>
            <a:pPr>
              <a:lnSpc>
                <a:spcPts val="3700"/>
              </a:lnSpc>
              <a:spcAft>
                <a:spcPts val="0"/>
              </a:spcAft>
            </a:pPr>
            <a:r>
              <a:rPr lang="en-US" altLang="zh-TW" sz="28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    </a:t>
            </a:r>
            <a:endParaRPr lang="zh-TW" altLang="zh-TW" sz="2800" b="1" kern="100" dirty="0">
              <a:solidFill>
                <a:schemeClr val="accent6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81FC3D0D-3467-43F1-B799-383D3A02F6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785478"/>
              </p:ext>
            </p:extLst>
          </p:nvPr>
        </p:nvGraphicFramePr>
        <p:xfrm>
          <a:off x="5681943" y="884345"/>
          <a:ext cx="3266748" cy="3657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266748">
                  <a:extLst>
                    <a:ext uri="{9D8B030D-6E8A-4147-A177-3AD203B41FA5}">
                      <a16:colId xmlns:a16="http://schemas.microsoft.com/office/drawing/2014/main" val="7765510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(A) Taipei 101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8580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(B) </a:t>
                      </a:r>
                      <a:r>
                        <a:rPr lang="en-US" sz="2400" b="1" kern="100" dirty="0" err="1">
                          <a:effectLst/>
                          <a:latin typeface="Comic Sans MS" panose="030F0702030302020204" pitchFamily="66" charset="0"/>
                        </a:rPr>
                        <a:t>Lungshan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 Temple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912576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(C) National Palace Museum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819722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(D) </a:t>
                      </a:r>
                      <a:r>
                        <a:rPr lang="en-US" sz="2400" b="1" kern="100" dirty="0" err="1">
                          <a:effectLst/>
                          <a:latin typeface="Comic Sans MS" panose="030F0702030302020204" pitchFamily="66" charset="0"/>
                        </a:rPr>
                        <a:t>Jiufen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82145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(E) </a:t>
                      </a:r>
                      <a:r>
                        <a:rPr lang="en-US" sz="2400" b="1" kern="100" dirty="0" err="1">
                          <a:effectLst/>
                          <a:latin typeface="Comic Sans MS" panose="030F0702030302020204" pitchFamily="66" charset="0"/>
                        </a:rPr>
                        <a:t>Taroko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 National Park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97999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(F) Sun Moon Lake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62721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(G) </a:t>
                      </a:r>
                      <a:r>
                        <a:rPr lang="en-US" sz="2400" b="1" kern="100" dirty="0" err="1">
                          <a:effectLst/>
                          <a:latin typeface="Comic Sans MS" panose="030F0702030302020204" pitchFamily="66" charset="0"/>
                        </a:rPr>
                        <a:t>Beitou</a:t>
                      </a:r>
                      <a:r>
                        <a:rPr lang="en-US" sz="2400" b="1" kern="100" dirty="0">
                          <a:effectLst/>
                          <a:latin typeface="Comic Sans MS" panose="030F0702030302020204" pitchFamily="66" charset="0"/>
                        </a:rPr>
                        <a:t> Hot Spring Resort</a:t>
                      </a:r>
                      <a:endParaRPr lang="zh-TW" sz="2400" b="1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9486037"/>
                  </a:ext>
                </a:extLst>
              </a:tr>
            </a:tbl>
          </a:graphicData>
        </a:graphic>
      </p:graphicFrame>
      <p:sp>
        <p:nvSpPr>
          <p:cNvPr id="7" name="箭號: 弧形上彎 6">
            <a:extLst>
              <a:ext uri="{FF2B5EF4-FFF2-40B4-BE49-F238E27FC236}">
                <a16:creationId xmlns:a16="http://schemas.microsoft.com/office/drawing/2014/main" id="{EA25AC85-F58E-453A-A06F-BCEC64D0C37D}"/>
              </a:ext>
            </a:extLst>
          </p:cNvPr>
          <p:cNvSpPr/>
          <p:nvPr/>
        </p:nvSpPr>
        <p:spPr>
          <a:xfrm>
            <a:off x="2840854" y="932156"/>
            <a:ext cx="2734322" cy="497150"/>
          </a:xfrm>
          <a:prstGeom prst="curvedUpArrow">
            <a:avLst>
              <a:gd name="adj1" fmla="val 14453"/>
              <a:gd name="adj2" fmla="val 44579"/>
              <a:gd name="adj3" fmla="val 303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pic>
        <p:nvPicPr>
          <p:cNvPr id="2050" name="Picture 2" descr="https://1.bp.blogspot.com/-44l0C-g9gfc/XmdBnWGZTXI/AAAAAAAAABA/851V226QusgZaDIM2jEqtZKItJNoroqbwCLcBGAsYHQ/s1600/4.jpg">
            <a:extLst>
              <a:ext uri="{FF2B5EF4-FFF2-40B4-BE49-F238E27FC236}">
                <a16:creationId xmlns:a16="http://schemas.microsoft.com/office/drawing/2014/main" id="{E2BF0632-4127-44BD-954D-002A13F2A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40" y="985421"/>
            <a:ext cx="1112915" cy="1673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live.staticflickr.com/2769/4172283840_25318fdcba_b.jpg">
            <a:extLst>
              <a:ext uri="{FF2B5EF4-FFF2-40B4-BE49-F238E27FC236}">
                <a16:creationId xmlns:a16="http://schemas.microsoft.com/office/drawing/2014/main" id="{272EF816-8DB4-4E54-928C-C8737927A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7" y="2691173"/>
            <a:ext cx="1978645" cy="138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.ytimg.com/vi/WCxaO03Tiy8/maxresdefault.jpg">
            <a:extLst>
              <a:ext uri="{FF2B5EF4-FFF2-40B4-BE49-F238E27FC236}">
                <a16:creationId xmlns:a16="http://schemas.microsoft.com/office/drawing/2014/main" id="{DDC1DD3D-4865-4968-BDDE-D53D22D02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562" y="2540120"/>
            <a:ext cx="2032986" cy="1143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lalalocker.com/blog/en/wp-content/uploads/2019/06/Jiufen-1024x680.jpg">
            <a:extLst>
              <a:ext uri="{FF2B5EF4-FFF2-40B4-BE49-F238E27FC236}">
                <a16:creationId xmlns:a16="http://schemas.microsoft.com/office/drawing/2014/main" id="{0E8AC48A-3038-4DFA-BD4D-2D3EEE382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141" y="1136242"/>
            <a:ext cx="1713390" cy="113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lh5.ggpht.com/_kTAnf4I7c-Q/SVM5qoxvgII/AAAAAAAABDM/onnOIf4-i_M/s800/P1010729.jpg">
            <a:extLst>
              <a:ext uri="{FF2B5EF4-FFF2-40B4-BE49-F238E27FC236}">
                <a16:creationId xmlns:a16="http://schemas.microsoft.com/office/drawing/2014/main" id="{971AEC9B-64B0-43F6-B6B0-AE048E95B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891816" y="4587535"/>
            <a:ext cx="1879107" cy="1409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stat.ameba.jp/user_images/20111217/00/taiwan2011travel/73/b0/j/o0800060011675831385.jpg">
            <a:extLst>
              <a:ext uri="{FF2B5EF4-FFF2-40B4-BE49-F238E27FC236}">
                <a16:creationId xmlns:a16="http://schemas.microsoft.com/office/drawing/2014/main" id="{02AEE9BA-6462-473B-B020-0B24D6F9A6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17" y="4545367"/>
            <a:ext cx="2297837" cy="172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14" descr="https://www.taiwan.net.tw/pic.ashx?qp=event/d2195550-e1d9-4176-8dab-7abaf49239c6.jpg&amp;sizetype=2">
            <a:extLst>
              <a:ext uri="{FF2B5EF4-FFF2-40B4-BE49-F238E27FC236}">
                <a16:creationId xmlns:a16="http://schemas.microsoft.com/office/drawing/2014/main" id="{C3DA9294-E21C-4872-A4FD-D96B16D060F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777231" y="459049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2064" name="Picture 16" descr="https://www.taiwan.net.tw/pic.ashx?qp=event/d2195550-e1d9-4176-8dab-7abaf49239c6.jpg&amp;sizetype=2">
            <a:extLst>
              <a:ext uri="{FF2B5EF4-FFF2-40B4-BE49-F238E27FC236}">
                <a16:creationId xmlns:a16="http://schemas.microsoft.com/office/drawing/2014/main" id="{F4472955-0B5E-4171-8401-E6814BBFB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711" y="4350058"/>
            <a:ext cx="2456737" cy="1639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5DE6308A-DA11-4C4D-9A44-1CBB499B7490}"/>
              </a:ext>
            </a:extLst>
          </p:cNvPr>
          <p:cNvSpPr/>
          <p:nvPr/>
        </p:nvSpPr>
        <p:spPr>
          <a:xfrm>
            <a:off x="1454001" y="1442167"/>
            <a:ext cx="1814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b="1" kern="100" dirty="0">
                <a:latin typeface="Comic Sans MS" panose="030F0702030302020204" pitchFamily="66" charset="0"/>
              </a:rPr>
              <a:t>(A) Taipei 101</a:t>
            </a:r>
            <a:endParaRPr lang="zh-TW" altLang="zh-TW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82331497-7B13-49B8-BB29-3A478C3BB792}"/>
              </a:ext>
            </a:extLst>
          </p:cNvPr>
          <p:cNvSpPr/>
          <p:nvPr/>
        </p:nvSpPr>
        <p:spPr>
          <a:xfrm>
            <a:off x="0" y="3998936"/>
            <a:ext cx="2467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b="1" kern="100" dirty="0">
                <a:latin typeface="Comic Sans MS" panose="030F0702030302020204" pitchFamily="66" charset="0"/>
              </a:rPr>
              <a:t>(B) </a:t>
            </a:r>
            <a:r>
              <a:rPr lang="en-US" altLang="zh-TW" b="1" kern="100" dirty="0" err="1">
                <a:latin typeface="Comic Sans MS" panose="030F0702030302020204" pitchFamily="66" charset="0"/>
              </a:rPr>
              <a:t>Lungshan</a:t>
            </a:r>
            <a:r>
              <a:rPr lang="en-US" altLang="zh-TW" b="1" kern="100" dirty="0">
                <a:latin typeface="Comic Sans MS" panose="030F0702030302020204" pitchFamily="66" charset="0"/>
              </a:rPr>
              <a:t> Temple</a:t>
            </a:r>
            <a:endParaRPr lang="zh-TW" altLang="zh-TW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9180E11B-E17D-41A6-B7D3-8E9F3BE7DBCA}"/>
              </a:ext>
            </a:extLst>
          </p:cNvPr>
          <p:cNvSpPr/>
          <p:nvPr/>
        </p:nvSpPr>
        <p:spPr>
          <a:xfrm>
            <a:off x="2375880" y="3883526"/>
            <a:ext cx="32736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b="1" kern="100" dirty="0">
                <a:latin typeface="Comic Sans MS" panose="030F0702030302020204" pitchFamily="66" charset="0"/>
              </a:rPr>
              <a:t>(C) National Palace Museum</a:t>
            </a:r>
            <a:endParaRPr lang="zh-TW" altLang="zh-TW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4CAA8291-1DEA-48BA-A310-36707B603F97}"/>
              </a:ext>
            </a:extLst>
          </p:cNvPr>
          <p:cNvSpPr/>
          <p:nvPr/>
        </p:nvSpPr>
        <p:spPr>
          <a:xfrm>
            <a:off x="3740322" y="2232280"/>
            <a:ext cx="1326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b="1" kern="100" dirty="0">
                <a:latin typeface="Comic Sans MS" panose="030F0702030302020204" pitchFamily="66" charset="0"/>
              </a:rPr>
              <a:t>(D) </a:t>
            </a:r>
            <a:r>
              <a:rPr lang="en-US" altLang="zh-TW" b="1" kern="100" dirty="0" err="1">
                <a:latin typeface="Comic Sans MS" panose="030F0702030302020204" pitchFamily="66" charset="0"/>
              </a:rPr>
              <a:t>Jiufen</a:t>
            </a:r>
            <a:endParaRPr lang="zh-TW" altLang="zh-TW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99552034-64C0-4FF4-92D0-D063E1F18D6E}"/>
              </a:ext>
            </a:extLst>
          </p:cNvPr>
          <p:cNvSpPr/>
          <p:nvPr/>
        </p:nvSpPr>
        <p:spPr>
          <a:xfrm>
            <a:off x="5774987" y="6005289"/>
            <a:ext cx="29738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b="1" kern="100" dirty="0">
                <a:latin typeface="Comic Sans MS" panose="030F0702030302020204" pitchFamily="66" charset="0"/>
              </a:rPr>
              <a:t>(E) </a:t>
            </a:r>
            <a:r>
              <a:rPr lang="en-US" altLang="zh-TW" b="1" kern="100" dirty="0" err="1">
                <a:latin typeface="Comic Sans MS" panose="030F0702030302020204" pitchFamily="66" charset="0"/>
              </a:rPr>
              <a:t>Taroko</a:t>
            </a:r>
            <a:r>
              <a:rPr lang="en-US" altLang="zh-TW" b="1" kern="100" dirty="0">
                <a:latin typeface="Comic Sans MS" panose="030F0702030302020204" pitchFamily="66" charset="0"/>
              </a:rPr>
              <a:t> National Park</a:t>
            </a:r>
            <a:endParaRPr lang="zh-TW" altLang="zh-TW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76F6703E-8194-43A6-AC6F-443CE60D3706}"/>
              </a:ext>
            </a:extLst>
          </p:cNvPr>
          <p:cNvSpPr/>
          <p:nvPr/>
        </p:nvSpPr>
        <p:spPr>
          <a:xfrm>
            <a:off x="0" y="6271619"/>
            <a:ext cx="22701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b="1" kern="100" dirty="0">
                <a:latin typeface="Comic Sans MS" panose="030F0702030302020204" pitchFamily="66" charset="0"/>
              </a:rPr>
              <a:t>(F) Sun Moon Lake</a:t>
            </a:r>
            <a:endParaRPr lang="zh-TW" altLang="zh-TW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44DE0093-4ECB-451A-BC7B-9AC6AF77BAC0}"/>
              </a:ext>
            </a:extLst>
          </p:cNvPr>
          <p:cNvSpPr/>
          <p:nvPr/>
        </p:nvSpPr>
        <p:spPr>
          <a:xfrm>
            <a:off x="2328035" y="5947130"/>
            <a:ext cx="34403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b="1" kern="100" dirty="0">
                <a:latin typeface="Comic Sans MS" panose="030F0702030302020204" pitchFamily="66" charset="0"/>
              </a:rPr>
              <a:t>(G) </a:t>
            </a:r>
            <a:r>
              <a:rPr lang="en-US" altLang="zh-TW" b="1" kern="100" dirty="0" err="1">
                <a:latin typeface="Comic Sans MS" panose="030F0702030302020204" pitchFamily="66" charset="0"/>
              </a:rPr>
              <a:t>Beitou</a:t>
            </a:r>
            <a:r>
              <a:rPr lang="en-US" altLang="zh-TW" b="1" kern="100" dirty="0">
                <a:latin typeface="Comic Sans MS" panose="030F0702030302020204" pitchFamily="66" charset="0"/>
              </a:rPr>
              <a:t> Hot Spring Resort</a:t>
            </a:r>
            <a:endParaRPr lang="zh-TW" altLang="zh-TW" b="1" kern="1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8AFE224B-98BF-4BDA-BD44-2FF63E935B8F}"/>
              </a:ext>
            </a:extLst>
          </p:cNvPr>
          <p:cNvSpPr/>
          <p:nvPr/>
        </p:nvSpPr>
        <p:spPr>
          <a:xfrm>
            <a:off x="573664" y="501133"/>
            <a:ext cx="42466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800" b="1" kern="100" dirty="0">
                <a:solidFill>
                  <a:schemeClr val="accent6"/>
                </a:solidFill>
                <a:cs typeface="Times New Roman" panose="02020603050405020304" pitchFamily="18" charset="0"/>
              </a:rPr>
              <a:t>Y</a:t>
            </a:r>
            <a:r>
              <a:rPr lang="en-US" altLang="zh-TW" sz="2800" b="1" kern="100" dirty="0">
                <a:solidFill>
                  <a:schemeClr val="accent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ou</a:t>
            </a:r>
            <a:r>
              <a:rPr lang="en-US" altLang="zh-TW" sz="2800" b="1" u="sng" kern="100" dirty="0">
                <a:solidFill>
                  <a:schemeClr val="accent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’</a:t>
            </a:r>
            <a:r>
              <a:rPr lang="en-US" altLang="zh-TW" sz="2800" b="1" u="sng" kern="100" dirty="0">
                <a:solidFill>
                  <a:srgbClr val="FF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ve </a:t>
            </a:r>
            <a:r>
              <a:rPr lang="en-US" altLang="zh-TW" sz="2800" b="1" u="sng" kern="100" dirty="0" err="1">
                <a:solidFill>
                  <a:srgbClr val="FF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gotta</a:t>
            </a:r>
            <a:r>
              <a:rPr lang="en-US" altLang="zh-TW" sz="2800" b="1" u="sng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n-US" altLang="zh-TW" sz="2800" b="1" kern="100" dirty="0">
                <a:solidFill>
                  <a:schemeClr val="accent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visit +</a:t>
            </a:r>
            <a:r>
              <a:rPr lang="zh-TW" altLang="zh-TW" sz="2800" b="1" kern="100" dirty="0">
                <a:solidFill>
                  <a:schemeClr val="accent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地點</a:t>
            </a:r>
            <a:endParaRPr lang="zh-TW" altLang="en-US" sz="2800" dirty="0"/>
          </a:p>
        </p:txBody>
      </p:sp>
      <p:sp>
        <p:nvSpPr>
          <p:cNvPr id="25" name="矩形: 圓角 24">
            <a:extLst>
              <a:ext uri="{FF2B5EF4-FFF2-40B4-BE49-F238E27FC236}">
                <a16:creationId xmlns:a16="http://schemas.microsoft.com/office/drawing/2014/main" id="{89D928AC-D6CD-4C5B-8884-84B30998562D}"/>
              </a:ext>
            </a:extLst>
          </p:cNvPr>
          <p:cNvSpPr/>
          <p:nvPr/>
        </p:nvSpPr>
        <p:spPr>
          <a:xfrm>
            <a:off x="5140169" y="0"/>
            <a:ext cx="3693111" cy="878889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1185306-7899-4010-B7D9-AAF571C0041C}"/>
              </a:ext>
            </a:extLst>
          </p:cNvPr>
          <p:cNvSpPr/>
          <p:nvPr/>
        </p:nvSpPr>
        <p:spPr>
          <a:xfrm>
            <a:off x="5299970" y="92761"/>
            <a:ext cx="36931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0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have got to do something </a:t>
            </a:r>
          </a:p>
          <a:p>
            <a:pPr>
              <a:spcAft>
                <a:spcPts val="0"/>
              </a:spcAft>
            </a:pPr>
            <a:r>
              <a:rPr lang="en-US" altLang="zh-TW" sz="20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(</a:t>
            </a:r>
            <a:r>
              <a:rPr lang="zh-TW" altLang="zh-TW" sz="20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表建議</a:t>
            </a:r>
            <a:r>
              <a:rPr lang="en-US" altLang="zh-TW" sz="20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)</a:t>
            </a:r>
            <a:r>
              <a:rPr lang="zh-TW" altLang="zh-TW" sz="2000" b="1" kern="100" dirty="0">
                <a:latin typeface="Comic Sans MS" panose="030F0702030302020204" pitchFamily="66" charset="0"/>
                <a:cs typeface="Times New Roman" panose="02020603050405020304" pitchFamily="18" charset="0"/>
              </a:rPr>
              <a:t>應該 </a:t>
            </a:r>
          </a:p>
        </p:txBody>
      </p:sp>
      <p:sp>
        <p:nvSpPr>
          <p:cNvPr id="32" name="橢圓 31">
            <a:extLst>
              <a:ext uri="{FF2B5EF4-FFF2-40B4-BE49-F238E27FC236}">
                <a16:creationId xmlns:a16="http://schemas.microsoft.com/office/drawing/2014/main" id="{B5C4FF66-8FED-47BF-B9CA-920FA734E3DB}"/>
              </a:ext>
            </a:extLst>
          </p:cNvPr>
          <p:cNvSpPr/>
          <p:nvPr/>
        </p:nvSpPr>
        <p:spPr>
          <a:xfrm>
            <a:off x="79899" y="896645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1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3" name="橢圓 32">
            <a:extLst>
              <a:ext uri="{FF2B5EF4-FFF2-40B4-BE49-F238E27FC236}">
                <a16:creationId xmlns:a16="http://schemas.microsoft.com/office/drawing/2014/main" id="{9F67A91D-0A47-45BD-9470-1D41DABD2F60}"/>
              </a:ext>
            </a:extLst>
          </p:cNvPr>
          <p:cNvSpPr/>
          <p:nvPr/>
        </p:nvSpPr>
        <p:spPr>
          <a:xfrm>
            <a:off x="3312850" y="1004656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2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4" name="橢圓 33">
            <a:extLst>
              <a:ext uri="{FF2B5EF4-FFF2-40B4-BE49-F238E27FC236}">
                <a16:creationId xmlns:a16="http://schemas.microsoft.com/office/drawing/2014/main" id="{4AE621D5-15FA-4D68-A876-C4556C2E8F8C}"/>
              </a:ext>
            </a:extLst>
          </p:cNvPr>
          <p:cNvSpPr/>
          <p:nvPr/>
        </p:nvSpPr>
        <p:spPr>
          <a:xfrm>
            <a:off x="65102" y="2648505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3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5" name="橢圓 34">
            <a:extLst>
              <a:ext uri="{FF2B5EF4-FFF2-40B4-BE49-F238E27FC236}">
                <a16:creationId xmlns:a16="http://schemas.microsoft.com/office/drawing/2014/main" id="{7CFE0918-1265-40B1-A646-000D22A7ED66}"/>
              </a:ext>
            </a:extLst>
          </p:cNvPr>
          <p:cNvSpPr/>
          <p:nvPr/>
        </p:nvSpPr>
        <p:spPr>
          <a:xfrm>
            <a:off x="2620392" y="2469472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4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6" name="橢圓 35">
            <a:extLst>
              <a:ext uri="{FF2B5EF4-FFF2-40B4-BE49-F238E27FC236}">
                <a16:creationId xmlns:a16="http://schemas.microsoft.com/office/drawing/2014/main" id="{877F9352-2564-4966-83AF-7053A6CC9B4C}"/>
              </a:ext>
            </a:extLst>
          </p:cNvPr>
          <p:cNvSpPr/>
          <p:nvPr/>
        </p:nvSpPr>
        <p:spPr>
          <a:xfrm>
            <a:off x="82857" y="4441793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5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7" name="橢圓 36">
            <a:extLst>
              <a:ext uri="{FF2B5EF4-FFF2-40B4-BE49-F238E27FC236}">
                <a16:creationId xmlns:a16="http://schemas.microsoft.com/office/drawing/2014/main" id="{9A7E55DF-F0CC-4484-997E-72541181E89E}"/>
              </a:ext>
            </a:extLst>
          </p:cNvPr>
          <p:cNvSpPr/>
          <p:nvPr/>
        </p:nvSpPr>
        <p:spPr>
          <a:xfrm>
            <a:off x="2570085" y="4301231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6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  <p:sp>
        <p:nvSpPr>
          <p:cNvPr id="38" name="橢圓 37">
            <a:extLst>
              <a:ext uri="{FF2B5EF4-FFF2-40B4-BE49-F238E27FC236}">
                <a16:creationId xmlns:a16="http://schemas.microsoft.com/office/drawing/2014/main" id="{45A25AA9-E3FC-46BB-A387-74EAE6017A3A}"/>
              </a:ext>
            </a:extLst>
          </p:cNvPr>
          <p:cNvSpPr/>
          <p:nvPr/>
        </p:nvSpPr>
        <p:spPr>
          <a:xfrm>
            <a:off x="5640280" y="4592714"/>
            <a:ext cx="248575" cy="239697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latin typeface="Comic Sans MS" panose="030F0702030302020204" pitchFamily="66" charset="0"/>
              </a:rPr>
              <a:t>7</a:t>
            </a:r>
            <a:endParaRPr lang="zh-TW" alt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38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21738E6B-4050-41B1-994A-4E5407AE6273}"/>
              </a:ext>
            </a:extLst>
          </p:cNvPr>
          <p:cNvSpPr txBox="1"/>
          <p:nvPr/>
        </p:nvSpPr>
        <p:spPr>
          <a:xfrm>
            <a:off x="630314" y="221941"/>
            <a:ext cx="8096436" cy="5363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60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Will you make plans before you take a trip?</a:t>
            </a:r>
            <a:endParaRPr lang="zh-TW" altLang="en-US" sz="6000" b="1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6" name="Picture 6" descr="https://cdn.xl.thumbs.canstockphoto.hk/%E6%83%B3-stickman-%E6%B0%A3%E6%B3%A1-eps-%E5%90%91%E9%87%8F_csp21318241.jpg">
            <a:extLst>
              <a:ext uri="{FF2B5EF4-FFF2-40B4-BE49-F238E27FC236}">
                <a16:creationId xmlns:a16="http://schemas.microsoft.com/office/drawing/2014/main" id="{3B2DDCE6-1536-4732-AAC5-6F3F642AA1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4" t="1297" r="2233" b="10981"/>
          <a:stretch/>
        </p:blipFill>
        <p:spPr bwMode="auto">
          <a:xfrm>
            <a:off x="6489576" y="4145871"/>
            <a:ext cx="1917577" cy="213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429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C05EBF13-24D1-49E7-8256-40F081F19261}"/>
              </a:ext>
            </a:extLst>
          </p:cNvPr>
          <p:cNvSpPr/>
          <p:nvPr/>
        </p:nvSpPr>
        <p:spPr>
          <a:xfrm>
            <a:off x="301841" y="1811044"/>
            <a:ext cx="8487052" cy="3586579"/>
          </a:xfrm>
          <a:prstGeom prst="doubleWav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88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Reading</a:t>
            </a:r>
            <a:endParaRPr lang="zh-TW" altLang="en-US" sz="8800" b="1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A1D09DB-FD1B-45BE-BD8B-838BF92C6EFB}"/>
              </a:ext>
            </a:extLst>
          </p:cNvPr>
          <p:cNvSpPr txBox="1"/>
          <p:nvPr/>
        </p:nvSpPr>
        <p:spPr>
          <a:xfrm>
            <a:off x="7128770" y="4572000"/>
            <a:ext cx="143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>
                <a:latin typeface="Comic Sans MS" panose="030F0702030302020204" pitchFamily="66" charset="0"/>
              </a:rPr>
              <a:t>page88</a:t>
            </a:r>
            <a:endParaRPr lang="zh-TW" altLang="en-US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631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B1DCE0D-0FDB-4B90-B078-51CBD6AA64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2" t="1315" r="-1289" b="10865"/>
          <a:stretch/>
        </p:blipFill>
        <p:spPr bwMode="auto">
          <a:xfrm>
            <a:off x="1233996" y="160632"/>
            <a:ext cx="5282214" cy="441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DF5FBF0-A80F-410E-BCF6-ADC4522054BC}"/>
              </a:ext>
            </a:extLst>
          </p:cNvPr>
          <p:cNvSpPr/>
          <p:nvPr/>
        </p:nvSpPr>
        <p:spPr>
          <a:xfrm>
            <a:off x="324035" y="4703712"/>
            <a:ext cx="7985463" cy="1269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700" b="1" kern="100" dirty="0">
                <a:latin typeface="Comic Sans MS" panose="030F0702030302020204" pitchFamily="66" charset="0"/>
              </a:rPr>
              <a:t>Look at the picture on page 87. What is the tall building?</a:t>
            </a:r>
            <a:endParaRPr lang="zh-TW" altLang="zh-TW" sz="2700" b="1" kern="100" dirty="0">
              <a:latin typeface="Comic Sans MS" panose="030F0702030302020204" pitchFamily="66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5D6AD17-18B7-400F-8031-B4E35A4ED8DB}"/>
              </a:ext>
            </a:extLst>
          </p:cNvPr>
          <p:cNvSpPr/>
          <p:nvPr/>
        </p:nvSpPr>
        <p:spPr>
          <a:xfrm>
            <a:off x="2923473" y="5369964"/>
            <a:ext cx="5936442" cy="749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TW" sz="3200" b="1" kern="100" dirty="0">
                <a:solidFill>
                  <a:srgbClr val="FF0000"/>
                </a:solidFill>
                <a:latin typeface="Comic Sans MS" panose="030F0702030302020204" pitchFamily="66" charset="0"/>
              </a:rPr>
              <a:t>It’s the Tokyo </a:t>
            </a:r>
            <a:r>
              <a:rPr lang="en-US" altLang="zh-TW" sz="3200" b="1" kern="1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Skytree</a:t>
            </a:r>
            <a:r>
              <a:rPr lang="en-US" altLang="zh-TW" sz="3200" b="1" kern="100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zh-TW" altLang="zh-TW" sz="3200" b="1" kern="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637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3B8D159A-F435-44F5-A71A-D2D00436733E}"/>
              </a:ext>
            </a:extLst>
          </p:cNvPr>
          <p:cNvSpPr txBox="1"/>
          <p:nvPr/>
        </p:nvSpPr>
        <p:spPr>
          <a:xfrm>
            <a:off x="455592" y="626712"/>
            <a:ext cx="838656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TW" altLang="zh-TW" sz="2800" b="1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東京晴空塔</a:t>
            </a:r>
          </a:p>
          <a:p>
            <a:pPr algn="just"/>
            <a:r>
              <a:rPr lang="zh-TW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　　日本的類比電視服務於</a:t>
            </a:r>
            <a:r>
              <a:rPr lang="x-none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 2011 </a:t>
            </a:r>
            <a:r>
              <a:rPr lang="zh-TW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年</a:t>
            </a:r>
            <a:r>
              <a:rPr lang="x-none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 7 </a:t>
            </a:r>
            <a:r>
              <a:rPr lang="zh-TW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月</a:t>
            </a:r>
            <a:r>
              <a:rPr lang="x-none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 24 </a:t>
            </a:r>
            <a:r>
              <a:rPr lang="zh-TW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日終止後，需要建立一座高度達</a:t>
            </a:r>
            <a:r>
              <a:rPr lang="x-none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 600 </a:t>
            </a:r>
            <a:r>
              <a:rPr lang="zh-TW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公 尺的高塔，來取代東京鐵塔（</a:t>
            </a:r>
            <a:r>
              <a:rPr lang="x-none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333 </a:t>
            </a:r>
            <a:r>
              <a:rPr lang="zh-TW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公尺）作為數位無線電視的訊號發射站，故於日本東京都墨田區建造東京晴空塔。</a:t>
            </a:r>
            <a:endParaRPr lang="zh-TW" altLang="zh-TW" sz="2800" b="1" kern="100" dirty="0"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algn="just"/>
            <a:r>
              <a:rPr lang="zh-TW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　　東京晴空塔高</a:t>
            </a:r>
            <a:r>
              <a:rPr lang="x-none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 634 </a:t>
            </a:r>
            <a:r>
              <a:rPr lang="zh-TW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公尺，是「世界第一高塔（塔式建築）」，同時也是世界第二高的人工構造物（僅次於杜拜的哈里發塔）。鐵塔除了主體之外，尚有其他附屬設施，包括：購物中心、商辦、電影院、水族館等，構成一個完整的街區──「東京晴空塔城」。</a:t>
            </a:r>
            <a:endParaRPr lang="zh-TW" altLang="zh-TW" sz="2800" b="1" kern="100" dirty="0"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algn="just"/>
            <a:r>
              <a:rPr lang="zh-TW" altLang="zh-TW" sz="2800" b="0" kern="10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（資料來源：維基百科）</a:t>
            </a:r>
            <a:endParaRPr lang="zh-TW" altLang="zh-TW" sz="2800" b="1" kern="100" dirty="0"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6EC3BFC-04B3-49B5-9B80-39B5550C2DB0}"/>
              </a:ext>
            </a:extLst>
          </p:cNvPr>
          <p:cNvSpPr/>
          <p:nvPr/>
        </p:nvSpPr>
        <p:spPr>
          <a:xfrm>
            <a:off x="463016" y="172660"/>
            <a:ext cx="3060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100" dirty="0">
                <a:solidFill>
                  <a:srgbClr val="FF0000"/>
                </a:solidFill>
                <a:latin typeface="Comic Sans MS" panose="030F0702030302020204" pitchFamily="66" charset="0"/>
              </a:rPr>
              <a:t>About the Tokyo </a:t>
            </a:r>
            <a:r>
              <a:rPr lang="en-US" altLang="zh-TW" b="1" kern="1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Skytree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23811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ECF5706-B7B0-41DA-AE1E-5122648832FA}"/>
              </a:ext>
            </a:extLst>
          </p:cNvPr>
          <p:cNvSpPr/>
          <p:nvPr/>
        </p:nvSpPr>
        <p:spPr>
          <a:xfrm>
            <a:off x="292963" y="3043588"/>
            <a:ext cx="8229600" cy="1313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800" b="1" kern="100" dirty="0">
                <a:latin typeface="Comic Sans MS" panose="030F0702030302020204" pitchFamily="66" charset="0"/>
              </a:rPr>
              <a:t>Look at the picture on page 88. What are the two girls doing?</a:t>
            </a:r>
            <a:endParaRPr lang="zh-TW" altLang="zh-TW" sz="2800" b="1" kern="100" dirty="0">
              <a:latin typeface="Comic Sans MS" panose="030F0702030302020204" pitchFamily="66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527053D-BE8C-4A01-A646-EBE5D6C30F39}"/>
              </a:ext>
            </a:extLst>
          </p:cNvPr>
          <p:cNvSpPr/>
          <p:nvPr/>
        </p:nvSpPr>
        <p:spPr>
          <a:xfrm>
            <a:off x="395054" y="4348605"/>
            <a:ext cx="82429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200" b="1" kern="100" dirty="0">
                <a:solidFill>
                  <a:srgbClr val="FF0000"/>
                </a:solidFill>
                <a:latin typeface="Comic Sans MS" panose="030F0702030302020204" pitchFamily="66" charset="0"/>
              </a:rPr>
              <a:t>They are cosplaying as video game characters.</a:t>
            </a:r>
            <a:endParaRPr lang="zh-TW" altLang="zh-TW" sz="3200" b="1" kern="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1A0E0AE-C2FA-4609-92DC-8149ACADBC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767" t="30453" r="5533" b="29676"/>
          <a:stretch/>
        </p:blipFill>
        <p:spPr>
          <a:xfrm>
            <a:off x="5495277" y="478682"/>
            <a:ext cx="2991775" cy="2513093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7768C2A5-6506-4066-89A9-6B61DBCFB9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495" t="47194" r="46117" b="43657"/>
          <a:stretch/>
        </p:blipFill>
        <p:spPr>
          <a:xfrm>
            <a:off x="532661" y="1099301"/>
            <a:ext cx="4515052" cy="142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156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593782-F1FF-48B8-887D-4298F625BA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E1065333-8B09-4D18-8515-58367E9DD4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3290"/>
            <a:ext cx="8766066" cy="648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</a:rPr>
              <a:t>Dear Nick,</a:t>
            </a:r>
          </a:p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</a:rPr>
              <a:t>Your father talked about visiting Japan a</a:t>
            </a: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dozen times. Finally, it’s happening. You all are sure to have a great time here. Your uncle, cousins, and I had a family meeting last week, and we decided to take you guys to some interesting places. Now, let me tell you about our plan.</a:t>
            </a:r>
          </a:p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b="1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  <a:sym typeface="Wingdings" panose="05000000000000000000" pitchFamily="2" charset="2"/>
              </a:rPr>
              <a:t>On the first day, we’ll leave for Mount Fuji. We’ll spend about two hours getting there. </a:t>
            </a: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</a:rPr>
              <a:t>In</a:t>
            </a: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the evening, we’ll have a hot spring bath and watch the fireworks. On the second day, you and your parents can go skiing. We’re going to take Grandpa and Grandma to a beautiful park because they enjoy being out</a:t>
            </a: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新細明體" panose="02020500000000000000" pitchFamily="18" charset="-12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  <a:sym typeface="Wingdings" panose="05000000000000000000" pitchFamily="2" charset="2"/>
              </a:rPr>
              <a:t>in nature. On the third day, we’re going to go back to Tokyo. We’ll visit some temples and the Tokyo </a:t>
            </a:r>
            <a:r>
              <a:rPr kumimoji="0" lang="en-US" altLang="zh-TW" b="1" i="0" strike="noStrike" cap="none" normalizeH="0" baseline="0" dirty="0" err="1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  <a:sym typeface="Wingdings" panose="05000000000000000000" pitchFamily="2" charset="2"/>
              </a:rPr>
              <a:t>Skytree</a:t>
            </a: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  <a:sym typeface="Wingdings" panose="05000000000000000000" pitchFamily="2" charset="2"/>
              </a:rPr>
              <a:t>. At night, we can do some shopping. On the last day, we’ll visit all the sights for anime and manga lovers. </a:t>
            </a: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</a:rPr>
              <a:t>W</a:t>
            </a: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  <a:sym typeface="Wingdings" panose="05000000000000000000" pitchFamily="2" charset="2"/>
              </a:rPr>
              <a:t>on’t that be great?</a:t>
            </a:r>
          </a:p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TW" b="1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By the way, remember to bring a heavy coat and a hat because the winter here is very cold. We can’t wait to see you in February.</a:t>
            </a:r>
          </a:p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b="1" dirty="0">
                <a:solidFill>
                  <a:srgbClr val="231F20"/>
                </a:solidFill>
                <a:latin typeface="Comic Sans MS" panose="030F0702030302020204" pitchFamily="66" charset="0"/>
                <a:ea typeface="Hiragino Kaku Gothic Pro W6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Hiragino Kaku Gothic Pro W6"/>
                <a:cs typeface="Arial" panose="020B0604020202020204" pitchFamily="34" charset="0"/>
                <a:sym typeface="Wingdings" panose="05000000000000000000" pitchFamily="2" charset="2"/>
              </a:rPr>
              <a:t>Love</a:t>
            </a:r>
            <a:r>
              <a:rPr lang="en-US" altLang="zh-TW" b="1" dirty="0">
                <a:solidFill>
                  <a:srgbClr val="231F20"/>
                </a:solidFill>
                <a:latin typeface="Comic Sans MS" panose="030F0702030302020204" pitchFamily="66" charset="0"/>
                <a:ea typeface="Hiragino Kaku Gothic Pro W6"/>
                <a:cs typeface="Arial" panose="020B0604020202020204" pitchFamily="34" charset="0"/>
                <a:sym typeface="Wingdings" panose="05000000000000000000" pitchFamily="2" charset="2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b="1" i="0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Hiragino Kaku Gothic Pro W6"/>
                <a:cs typeface="Arial" panose="020B0604020202020204" pitchFamily="34" charset="0"/>
                <a:sym typeface="Wingdings" panose="05000000000000000000" pitchFamily="2" charset="2"/>
              </a:rPr>
              <a:t>Aunt Susan</a:t>
            </a:r>
            <a:endParaRPr kumimoji="0" lang="en-US" altLang="zh-TW" b="1" i="0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Comic Sans MS" panose="030F0702030302020204" pitchFamily="66" charset="0"/>
              <a:ea typeface="Hiragino Kaku Gothic Pro W6"/>
              <a:cs typeface="Hiragino Kaku Gothic Pro W6"/>
              <a:sym typeface="Wingdings" panose="05000000000000000000" pitchFamily="2" charset="2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3F649320-B30B-4359-AC17-8EA8241E6D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59" t="44111" r="25897" b="27855"/>
          <a:stretch/>
        </p:blipFill>
        <p:spPr>
          <a:xfrm>
            <a:off x="7542172" y="5610687"/>
            <a:ext cx="918247" cy="94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828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6401253D-9BC5-4940-ADC3-EE47B49193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01" t="22073" r="23292" b="10415"/>
          <a:stretch/>
        </p:blipFill>
        <p:spPr>
          <a:xfrm>
            <a:off x="93598" y="186433"/>
            <a:ext cx="8738666" cy="6178856"/>
          </a:xfrm>
          <a:prstGeom prst="rect">
            <a:avLst/>
          </a:prstGeom>
        </p:spPr>
      </p:pic>
      <p:sp>
        <p:nvSpPr>
          <p:cNvPr id="4" name="流程圖: 替代程序 3">
            <a:extLst>
              <a:ext uri="{FF2B5EF4-FFF2-40B4-BE49-F238E27FC236}">
                <a16:creationId xmlns:a16="http://schemas.microsoft.com/office/drawing/2014/main" id="{00C50415-7520-4EC0-B0A1-C283BF1665E7}"/>
              </a:ext>
            </a:extLst>
          </p:cNvPr>
          <p:cNvSpPr/>
          <p:nvPr/>
        </p:nvSpPr>
        <p:spPr>
          <a:xfrm>
            <a:off x="71023" y="3133817"/>
            <a:ext cx="4527610" cy="3160452"/>
          </a:xfrm>
          <a:prstGeom prst="flowChartAlternateProcess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1315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">
            <a:extLst>
              <a:ext uri="{FF2B5EF4-FFF2-40B4-BE49-F238E27FC236}">
                <a16:creationId xmlns:a16="http://schemas.microsoft.com/office/drawing/2014/main" id="{16D783E6-C763-4D76-824B-4BF85F1C6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71" y="207282"/>
            <a:ext cx="2811046" cy="179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2">
            <a:extLst>
              <a:ext uri="{FF2B5EF4-FFF2-40B4-BE49-F238E27FC236}">
                <a16:creationId xmlns:a16="http://schemas.microsoft.com/office/drawing/2014/main" id="{1101B059-744A-401B-9488-251ECCF46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851" y="133614"/>
            <a:ext cx="2915853" cy="1854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3">
            <a:extLst>
              <a:ext uri="{FF2B5EF4-FFF2-40B4-BE49-F238E27FC236}">
                <a16:creationId xmlns:a16="http://schemas.microsoft.com/office/drawing/2014/main" id="{4E5FF273-6AB2-4994-BEF3-352F4792BB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42" y="2685821"/>
            <a:ext cx="3187466" cy="2027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4">
            <a:extLst>
              <a:ext uri="{FF2B5EF4-FFF2-40B4-BE49-F238E27FC236}">
                <a16:creationId xmlns:a16="http://schemas.microsoft.com/office/drawing/2014/main" id="{AB8A19D5-7197-4C90-9430-995F3ABB1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710" y="2618916"/>
            <a:ext cx="3373513" cy="2148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: 圓角 8">
            <a:extLst>
              <a:ext uri="{FF2B5EF4-FFF2-40B4-BE49-F238E27FC236}">
                <a16:creationId xmlns:a16="http://schemas.microsoft.com/office/drawing/2014/main" id="{1EA1B011-82B8-4B21-91AD-5E52F1759266}"/>
              </a:ext>
            </a:extLst>
          </p:cNvPr>
          <p:cNvSpPr/>
          <p:nvPr/>
        </p:nvSpPr>
        <p:spPr>
          <a:xfrm>
            <a:off x="1217721" y="2078854"/>
            <a:ext cx="594804" cy="559293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A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F233C1E2-E5BF-4ACE-B19D-E9AB83C6FB7A}"/>
              </a:ext>
            </a:extLst>
          </p:cNvPr>
          <p:cNvSpPr/>
          <p:nvPr/>
        </p:nvSpPr>
        <p:spPr>
          <a:xfrm>
            <a:off x="6224727" y="2052223"/>
            <a:ext cx="594804" cy="55929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B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EF1DB625-E1C6-4A4D-9720-3C22A29FD9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6203" y="4732088"/>
            <a:ext cx="652329" cy="749873"/>
          </a:xfrm>
          <a:prstGeom prst="rect">
            <a:avLst/>
          </a:prstGeom>
        </p:spPr>
      </p:pic>
      <p:sp>
        <p:nvSpPr>
          <p:cNvPr id="13" name="矩形: 圓角 12">
            <a:extLst>
              <a:ext uri="{FF2B5EF4-FFF2-40B4-BE49-F238E27FC236}">
                <a16:creationId xmlns:a16="http://schemas.microsoft.com/office/drawing/2014/main" id="{DD571383-5A08-4700-BF82-39862B074D07}"/>
              </a:ext>
            </a:extLst>
          </p:cNvPr>
          <p:cNvSpPr/>
          <p:nvPr/>
        </p:nvSpPr>
        <p:spPr>
          <a:xfrm>
            <a:off x="5619565" y="4785063"/>
            <a:ext cx="621438" cy="559293"/>
          </a:xfrm>
          <a:prstGeom prst="roundRect">
            <a:avLst/>
          </a:prstGeom>
          <a:solidFill>
            <a:srgbClr val="CC00CC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D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C0B026DA-47C4-4E4D-B589-34956A8BB2D0}"/>
              </a:ext>
            </a:extLst>
          </p:cNvPr>
          <p:cNvSpPr txBox="1"/>
          <p:nvPr/>
        </p:nvSpPr>
        <p:spPr>
          <a:xfrm>
            <a:off x="230819" y="5672831"/>
            <a:ext cx="8611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latin typeface="Comic Sans MS" panose="030F0702030302020204" pitchFamily="66" charset="0"/>
              </a:rPr>
              <a:t>What will Nick and his family do in Japan?</a:t>
            </a:r>
            <a:endParaRPr lang="zh-TW" altLang="en-US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58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">
            <a:extLst>
              <a:ext uri="{FF2B5EF4-FFF2-40B4-BE49-F238E27FC236}">
                <a16:creationId xmlns:a16="http://schemas.microsoft.com/office/drawing/2014/main" id="{16D783E6-C763-4D76-824B-4BF85F1C6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52" y="148608"/>
            <a:ext cx="3655949" cy="232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: 圓角 9">
            <a:extLst>
              <a:ext uri="{FF2B5EF4-FFF2-40B4-BE49-F238E27FC236}">
                <a16:creationId xmlns:a16="http://schemas.microsoft.com/office/drawing/2014/main" id="{97EE026C-51B9-48A0-B423-524937CD7E0E}"/>
              </a:ext>
            </a:extLst>
          </p:cNvPr>
          <p:cNvSpPr/>
          <p:nvPr/>
        </p:nvSpPr>
        <p:spPr>
          <a:xfrm>
            <a:off x="90256" y="3224074"/>
            <a:ext cx="594804" cy="55929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B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4032898C-DDAA-4B97-AA43-A58969018096}"/>
              </a:ext>
            </a:extLst>
          </p:cNvPr>
          <p:cNvSpPr/>
          <p:nvPr/>
        </p:nvSpPr>
        <p:spPr>
          <a:xfrm>
            <a:off x="267810" y="285565"/>
            <a:ext cx="594804" cy="559293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A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pic>
        <p:nvPicPr>
          <p:cNvPr id="14" name="Picture 3" descr="2">
            <a:extLst>
              <a:ext uri="{FF2B5EF4-FFF2-40B4-BE49-F238E27FC236}">
                <a16:creationId xmlns:a16="http://schemas.microsoft.com/office/drawing/2014/main" id="{E7B9EDB8-8153-404E-BB89-1E14729A2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15" y="3175429"/>
            <a:ext cx="3858220" cy="2454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語音泡泡: 橢圓形 12">
            <a:extLst>
              <a:ext uri="{FF2B5EF4-FFF2-40B4-BE49-F238E27FC236}">
                <a16:creationId xmlns:a16="http://schemas.microsoft.com/office/drawing/2014/main" id="{DF440718-0CAF-4ADD-9696-83A6A57BC86B}"/>
              </a:ext>
            </a:extLst>
          </p:cNvPr>
          <p:cNvSpPr/>
          <p:nvPr/>
        </p:nvSpPr>
        <p:spPr>
          <a:xfrm>
            <a:off x="5060273" y="0"/>
            <a:ext cx="4083727" cy="2405849"/>
          </a:xfrm>
          <a:prstGeom prst="wedgeEllipseCallout">
            <a:avLst>
              <a:gd name="adj1" fmla="val -76309"/>
              <a:gd name="adj2" fmla="val 3852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40E60DED-47F8-4C28-99EF-FB63DB641075}"/>
              </a:ext>
            </a:extLst>
          </p:cNvPr>
          <p:cNvSpPr txBox="1"/>
          <p:nvPr/>
        </p:nvSpPr>
        <p:spPr>
          <a:xfrm>
            <a:off x="5508593" y="646491"/>
            <a:ext cx="321815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3200" b="1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They will</a:t>
            </a:r>
            <a:r>
              <a:rPr lang="en-US" altLang="zh-TW" sz="3200" b="1" spc="60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200" b="1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visit</a:t>
            </a:r>
            <a:r>
              <a:rPr lang="en-US" altLang="zh-TW" sz="3200" b="1" spc="65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200" b="1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some</a:t>
            </a:r>
            <a:r>
              <a:rPr lang="en-US" altLang="zh-TW" sz="3200" b="1" spc="60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200" b="1" spc="-10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t</a:t>
            </a:r>
            <a:r>
              <a:rPr lang="en-US" altLang="zh-TW" sz="3200" b="1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emples.</a:t>
            </a:r>
            <a:endParaRPr lang="zh-TW" altLang="en-US" sz="3200" b="1" dirty="0">
              <a:latin typeface="Comic Sans MS" panose="030F0702030302020204" pitchFamily="66" charset="0"/>
            </a:endParaRPr>
          </a:p>
        </p:txBody>
      </p:sp>
      <p:sp>
        <p:nvSpPr>
          <p:cNvPr id="19" name="語音泡泡: 橢圓形 18">
            <a:extLst>
              <a:ext uri="{FF2B5EF4-FFF2-40B4-BE49-F238E27FC236}">
                <a16:creationId xmlns:a16="http://schemas.microsoft.com/office/drawing/2014/main" id="{734E3609-A1F7-43A4-A8D8-2184DEEFF43F}"/>
              </a:ext>
            </a:extLst>
          </p:cNvPr>
          <p:cNvSpPr/>
          <p:nvPr/>
        </p:nvSpPr>
        <p:spPr>
          <a:xfrm>
            <a:off x="4873841" y="4296793"/>
            <a:ext cx="4190260" cy="2132118"/>
          </a:xfrm>
          <a:prstGeom prst="wedgeEllipseCallout">
            <a:avLst>
              <a:gd name="adj1" fmla="val -74063"/>
              <a:gd name="adj2" fmla="val -12278"/>
            </a:avLst>
          </a:prstGeom>
          <a:solidFill>
            <a:schemeClr val="bg2">
              <a:lumMod val="7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56E41769-337F-4084-A76A-0AB69458CA04}"/>
              </a:ext>
            </a:extLst>
          </p:cNvPr>
          <p:cNvSpPr txBox="1"/>
          <p:nvPr/>
        </p:nvSpPr>
        <p:spPr>
          <a:xfrm>
            <a:off x="5521910" y="4699729"/>
            <a:ext cx="340014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3200" b="1" spc="-10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They wil</a:t>
            </a:r>
            <a:r>
              <a:rPr lang="en-US" altLang="zh-TW" sz="3200" b="1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l</a:t>
            </a:r>
            <a:r>
              <a:rPr lang="en-US" altLang="zh-TW" sz="3200" b="1" spc="60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200" b="1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ha</a:t>
            </a:r>
            <a:r>
              <a:rPr lang="en-US" altLang="zh-TW" sz="3200" b="1" spc="-10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v</a:t>
            </a:r>
            <a:r>
              <a:rPr lang="en-US" altLang="zh-TW" sz="3200" b="1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e</a:t>
            </a:r>
            <a:r>
              <a:rPr lang="en-US" altLang="zh-TW" sz="3200" b="1" spc="60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200" b="1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a</a:t>
            </a:r>
            <a:r>
              <a:rPr lang="en-US" altLang="zh-TW" sz="3200" b="1" spc="65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200" b="1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hot</a:t>
            </a:r>
            <a:r>
              <a:rPr lang="en-US" altLang="zh-TW" sz="3200" b="1" spc="60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200" b="1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spring </a:t>
            </a:r>
            <a:r>
              <a:rPr lang="en-US" altLang="zh-TW" sz="3200" b="1" spc="-20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b</a:t>
            </a:r>
            <a:r>
              <a:rPr lang="en-US" altLang="zh-TW" sz="3200" b="1" dirty="0">
                <a:solidFill>
                  <a:srgbClr val="231F20"/>
                </a:solidFill>
                <a:effectLst/>
                <a:uFill>
                  <a:solidFill>
                    <a:srgbClr val="7030A0"/>
                  </a:solidFill>
                </a:uFill>
                <a:latin typeface="Comic Sans MS" panose="030F0702030302020204" pitchFamily="66" charset="0"/>
                <a:ea typeface="Segoe UI" panose="020B0502040204020203" pitchFamily="34" charset="0"/>
              </a:rPr>
              <a:t>ath.</a:t>
            </a:r>
            <a:r>
              <a:rPr lang="en-US" altLang="zh-TW" sz="3200" b="1" spc="60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endParaRPr lang="zh-TW" altLang="en-US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95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3">
            <a:extLst>
              <a:ext uri="{FF2B5EF4-FFF2-40B4-BE49-F238E27FC236}">
                <a16:creationId xmlns:a16="http://schemas.microsoft.com/office/drawing/2014/main" id="{4E5FF273-6AB2-4994-BEF3-352F4792BB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21" y="137928"/>
            <a:ext cx="4011501" cy="2552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: 圓角 4">
            <a:extLst>
              <a:ext uri="{FF2B5EF4-FFF2-40B4-BE49-F238E27FC236}">
                <a16:creationId xmlns:a16="http://schemas.microsoft.com/office/drawing/2014/main" id="{2C29D61C-F060-4883-8651-8FDB3F041FFB}"/>
              </a:ext>
            </a:extLst>
          </p:cNvPr>
          <p:cNvSpPr/>
          <p:nvPr/>
        </p:nvSpPr>
        <p:spPr>
          <a:xfrm>
            <a:off x="204186" y="133165"/>
            <a:ext cx="594804" cy="55929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C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5" descr="4">
            <a:extLst>
              <a:ext uri="{FF2B5EF4-FFF2-40B4-BE49-F238E27FC236}">
                <a16:creationId xmlns:a16="http://schemas.microsoft.com/office/drawing/2014/main" id="{AF77B8B9-3F0E-4FDB-8BC0-6AB90DC0C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39" y="3320249"/>
            <a:ext cx="3889301" cy="2476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91A09723-6441-43B5-BDA2-57F64BE055F6}"/>
              </a:ext>
            </a:extLst>
          </p:cNvPr>
          <p:cNvSpPr/>
          <p:nvPr/>
        </p:nvSpPr>
        <p:spPr>
          <a:xfrm>
            <a:off x="71022" y="3338003"/>
            <a:ext cx="594804" cy="559293"/>
          </a:xfrm>
          <a:prstGeom prst="roundRect">
            <a:avLst/>
          </a:prstGeom>
          <a:solidFill>
            <a:srgbClr val="CC00CC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D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sp>
        <p:nvSpPr>
          <p:cNvPr id="12" name="語音泡泡: 橢圓形 11">
            <a:extLst>
              <a:ext uri="{FF2B5EF4-FFF2-40B4-BE49-F238E27FC236}">
                <a16:creationId xmlns:a16="http://schemas.microsoft.com/office/drawing/2014/main" id="{D28BC22D-8125-4784-88CC-0CCA2653E4AE}"/>
              </a:ext>
            </a:extLst>
          </p:cNvPr>
          <p:cNvSpPr/>
          <p:nvPr/>
        </p:nvSpPr>
        <p:spPr>
          <a:xfrm>
            <a:off x="5186038" y="232298"/>
            <a:ext cx="4083727" cy="2006353"/>
          </a:xfrm>
          <a:prstGeom prst="wedgeEllipseCallout">
            <a:avLst>
              <a:gd name="adj1" fmla="val -71309"/>
              <a:gd name="adj2" fmla="val 49226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FBA0CD70-BFC0-4A4B-8A3E-4659362A5E12}"/>
              </a:ext>
            </a:extLst>
          </p:cNvPr>
          <p:cNvSpPr txBox="1"/>
          <p:nvPr/>
        </p:nvSpPr>
        <p:spPr>
          <a:xfrm>
            <a:off x="5331040" y="788532"/>
            <a:ext cx="4572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3200" b="1" spc="55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Arial" panose="020B0604020202020204" pitchFamily="34" charset="0"/>
              </a:rPr>
              <a:t>They will</a:t>
            </a:r>
            <a:r>
              <a:rPr lang="zh-TW" altLang="zh-TW" sz="3200" b="1" spc="55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Arial" panose="020B0604020202020204" pitchFamily="34" charset="0"/>
              </a:rPr>
              <a:t> </a:t>
            </a:r>
            <a:r>
              <a:rPr lang="en-US" altLang="zh-TW" sz="3200" b="1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do</a:t>
            </a:r>
            <a:r>
              <a:rPr lang="en-US" altLang="zh-TW" sz="3200" b="1" spc="55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200" b="1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some</a:t>
            </a:r>
            <a:r>
              <a:rPr lang="en-US" altLang="zh-TW" sz="3200" b="1" spc="55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200" b="1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shopping.</a:t>
            </a:r>
            <a:endParaRPr lang="zh-TW" altLang="en-US" sz="3200" b="1" dirty="0">
              <a:latin typeface="Comic Sans MS" panose="030F0702030302020204" pitchFamily="66" charset="0"/>
            </a:endParaRPr>
          </a:p>
        </p:txBody>
      </p:sp>
      <p:sp>
        <p:nvSpPr>
          <p:cNvPr id="13" name="語音泡泡: 橢圓形 12">
            <a:extLst>
              <a:ext uri="{FF2B5EF4-FFF2-40B4-BE49-F238E27FC236}">
                <a16:creationId xmlns:a16="http://schemas.microsoft.com/office/drawing/2014/main" id="{82FCAD22-3D35-44C8-82E2-B9F1C4CD75A2}"/>
              </a:ext>
            </a:extLst>
          </p:cNvPr>
          <p:cNvSpPr/>
          <p:nvPr/>
        </p:nvSpPr>
        <p:spPr>
          <a:xfrm>
            <a:off x="4953740" y="4557202"/>
            <a:ext cx="4190259" cy="2006353"/>
          </a:xfrm>
          <a:prstGeom prst="wedgeEllipseCallout">
            <a:avLst>
              <a:gd name="adj1" fmla="val -63281"/>
              <a:gd name="adj2" fmla="val -57410"/>
            </a:avLst>
          </a:prstGeom>
          <a:solidFill>
            <a:srgbClr val="CC00CC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560E698E-33BE-4B2A-9907-0F123130770C}"/>
              </a:ext>
            </a:extLst>
          </p:cNvPr>
          <p:cNvSpPr txBox="1"/>
          <p:nvPr/>
        </p:nvSpPr>
        <p:spPr>
          <a:xfrm>
            <a:off x="5042515" y="5103079"/>
            <a:ext cx="4101485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3400" b="1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They will go</a:t>
            </a:r>
            <a:r>
              <a:rPr lang="en-US" altLang="zh-TW" sz="3400" b="1" spc="65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 </a:t>
            </a:r>
            <a:r>
              <a:rPr lang="en-US" altLang="zh-TW" sz="3400" b="1" dirty="0">
                <a:solidFill>
                  <a:srgbClr val="231F20"/>
                </a:solidFill>
                <a:effectLst/>
                <a:latin typeface="Comic Sans MS" panose="030F0702030302020204" pitchFamily="66" charset="0"/>
                <a:ea typeface="Segoe UI" panose="020B0502040204020203" pitchFamily="34" charset="0"/>
              </a:rPr>
              <a:t>skiing.</a:t>
            </a:r>
            <a:endParaRPr lang="zh-TW" altLang="en-US" sz="3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135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">
            <a:extLst>
              <a:ext uri="{FF2B5EF4-FFF2-40B4-BE49-F238E27FC236}">
                <a16:creationId xmlns:a16="http://schemas.microsoft.com/office/drawing/2014/main" id="{16D783E6-C763-4D76-824B-4BF85F1C6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62" y="284086"/>
            <a:ext cx="2035258" cy="129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2">
            <a:extLst>
              <a:ext uri="{FF2B5EF4-FFF2-40B4-BE49-F238E27FC236}">
                <a16:creationId xmlns:a16="http://schemas.microsoft.com/office/drawing/2014/main" id="{1101B059-744A-401B-9488-251ECCF46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913" y="292962"/>
            <a:ext cx="2065313" cy="1313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3">
            <a:extLst>
              <a:ext uri="{FF2B5EF4-FFF2-40B4-BE49-F238E27FC236}">
                <a16:creationId xmlns:a16="http://schemas.microsoft.com/office/drawing/2014/main" id="{4E5FF273-6AB2-4994-BEF3-352F4792BB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202" y="309060"/>
            <a:ext cx="2095130" cy="1332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4">
            <a:extLst>
              <a:ext uri="{FF2B5EF4-FFF2-40B4-BE49-F238E27FC236}">
                <a16:creationId xmlns:a16="http://schemas.microsoft.com/office/drawing/2014/main" id="{AB8A19D5-7197-4C90-9430-995F3ABB1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375" y="324985"/>
            <a:ext cx="2012863" cy="128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: 圓角 8">
            <a:extLst>
              <a:ext uri="{FF2B5EF4-FFF2-40B4-BE49-F238E27FC236}">
                <a16:creationId xmlns:a16="http://schemas.microsoft.com/office/drawing/2014/main" id="{1EA1B011-82B8-4B21-91AD-5E52F1759266}"/>
              </a:ext>
            </a:extLst>
          </p:cNvPr>
          <p:cNvSpPr/>
          <p:nvPr/>
        </p:nvSpPr>
        <p:spPr>
          <a:xfrm>
            <a:off x="658428" y="1794768"/>
            <a:ext cx="594804" cy="559293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A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F233C1E2-E5BF-4ACE-B19D-E9AB83C6FB7A}"/>
              </a:ext>
            </a:extLst>
          </p:cNvPr>
          <p:cNvSpPr/>
          <p:nvPr/>
        </p:nvSpPr>
        <p:spPr>
          <a:xfrm>
            <a:off x="2904478" y="1821404"/>
            <a:ext cx="594804" cy="55929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B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EF1DB625-E1C6-4A4D-9720-3C22A29FD9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8393" y="1766946"/>
            <a:ext cx="652329" cy="749873"/>
          </a:xfrm>
          <a:prstGeom prst="rect">
            <a:avLst/>
          </a:prstGeom>
        </p:spPr>
      </p:pic>
      <p:sp>
        <p:nvSpPr>
          <p:cNvPr id="13" name="矩形: 圓角 12">
            <a:extLst>
              <a:ext uri="{FF2B5EF4-FFF2-40B4-BE49-F238E27FC236}">
                <a16:creationId xmlns:a16="http://schemas.microsoft.com/office/drawing/2014/main" id="{DD571383-5A08-4700-BF82-39862B074D07}"/>
              </a:ext>
            </a:extLst>
          </p:cNvPr>
          <p:cNvSpPr/>
          <p:nvPr/>
        </p:nvSpPr>
        <p:spPr>
          <a:xfrm>
            <a:off x="7217545" y="1740022"/>
            <a:ext cx="621438" cy="559293"/>
          </a:xfrm>
          <a:prstGeom prst="roundRect">
            <a:avLst/>
          </a:prstGeom>
          <a:solidFill>
            <a:srgbClr val="CC00CC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D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C0B026DA-47C4-4E4D-B589-34956A8BB2D0}"/>
              </a:ext>
            </a:extLst>
          </p:cNvPr>
          <p:cNvSpPr txBox="1"/>
          <p:nvPr/>
        </p:nvSpPr>
        <p:spPr>
          <a:xfrm>
            <a:off x="328473" y="2636669"/>
            <a:ext cx="4287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latin typeface="Comic Sans MS" panose="030F0702030302020204" pitchFamily="66" charset="0"/>
              </a:rPr>
              <a:t>Put them in order.</a:t>
            </a:r>
            <a:endParaRPr lang="zh-TW" altLang="en-US" sz="3200" b="1" dirty="0">
              <a:latin typeface="Comic Sans MS" panose="030F0702030302020204" pitchFamily="66" charset="0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F6FF3F75-2240-43F5-BA7D-7830185F942A}"/>
              </a:ext>
            </a:extLst>
          </p:cNvPr>
          <p:cNvSpPr txBox="1"/>
          <p:nvPr/>
        </p:nvSpPr>
        <p:spPr>
          <a:xfrm>
            <a:off x="550415" y="3844031"/>
            <a:ext cx="8247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dirty="0"/>
          </a:p>
          <a:p>
            <a:endParaRPr lang="en-US" altLang="zh-TW" dirty="0"/>
          </a:p>
        </p:txBody>
      </p:sp>
      <p:sp>
        <p:nvSpPr>
          <p:cNvPr id="5" name="箭號: 向右 4">
            <a:extLst>
              <a:ext uri="{FF2B5EF4-FFF2-40B4-BE49-F238E27FC236}">
                <a16:creationId xmlns:a16="http://schemas.microsoft.com/office/drawing/2014/main" id="{7B70A156-95DD-401E-B9B2-B50F3C4ADAA8}"/>
              </a:ext>
            </a:extLst>
          </p:cNvPr>
          <p:cNvSpPr/>
          <p:nvPr/>
        </p:nvSpPr>
        <p:spPr>
          <a:xfrm>
            <a:off x="1864310" y="4225772"/>
            <a:ext cx="701336" cy="2219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箭號: 向右 15">
            <a:extLst>
              <a:ext uri="{FF2B5EF4-FFF2-40B4-BE49-F238E27FC236}">
                <a16:creationId xmlns:a16="http://schemas.microsoft.com/office/drawing/2014/main" id="{BA9320E4-A79F-4F92-8DF1-CF059B33FF83}"/>
              </a:ext>
            </a:extLst>
          </p:cNvPr>
          <p:cNvSpPr/>
          <p:nvPr/>
        </p:nvSpPr>
        <p:spPr>
          <a:xfrm>
            <a:off x="3978675" y="4227252"/>
            <a:ext cx="701336" cy="2219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箭號: 向右 16">
            <a:extLst>
              <a:ext uri="{FF2B5EF4-FFF2-40B4-BE49-F238E27FC236}">
                <a16:creationId xmlns:a16="http://schemas.microsoft.com/office/drawing/2014/main" id="{D2246185-1908-4B36-9114-6A8BF59AB672}"/>
              </a:ext>
            </a:extLst>
          </p:cNvPr>
          <p:cNvSpPr/>
          <p:nvPr/>
        </p:nvSpPr>
        <p:spPr>
          <a:xfrm>
            <a:off x="6020539" y="4253885"/>
            <a:ext cx="701336" cy="2219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0517D772-6BF3-4534-A725-39A60C20FE0B}"/>
              </a:ext>
            </a:extLst>
          </p:cNvPr>
          <p:cNvCxnSpPr>
            <a:cxnSpLocks/>
          </p:cNvCxnSpPr>
          <p:nvPr/>
        </p:nvCxnSpPr>
        <p:spPr>
          <a:xfrm>
            <a:off x="506027" y="4687409"/>
            <a:ext cx="121624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>
            <a:extLst>
              <a:ext uri="{FF2B5EF4-FFF2-40B4-BE49-F238E27FC236}">
                <a16:creationId xmlns:a16="http://schemas.microsoft.com/office/drawing/2014/main" id="{11CA69DD-DD1C-416B-9FC2-CFB6AC79B366}"/>
              </a:ext>
            </a:extLst>
          </p:cNvPr>
          <p:cNvCxnSpPr>
            <a:cxnSpLocks/>
          </p:cNvCxnSpPr>
          <p:nvPr/>
        </p:nvCxnSpPr>
        <p:spPr>
          <a:xfrm>
            <a:off x="2627790" y="4714042"/>
            <a:ext cx="121624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>
            <a:extLst>
              <a:ext uri="{FF2B5EF4-FFF2-40B4-BE49-F238E27FC236}">
                <a16:creationId xmlns:a16="http://schemas.microsoft.com/office/drawing/2014/main" id="{729186A4-BD98-4007-8A19-FF38F8008184}"/>
              </a:ext>
            </a:extLst>
          </p:cNvPr>
          <p:cNvCxnSpPr>
            <a:cxnSpLocks/>
          </p:cNvCxnSpPr>
          <p:nvPr/>
        </p:nvCxnSpPr>
        <p:spPr>
          <a:xfrm>
            <a:off x="4758432" y="4722920"/>
            <a:ext cx="121624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>
            <a:extLst>
              <a:ext uri="{FF2B5EF4-FFF2-40B4-BE49-F238E27FC236}">
                <a16:creationId xmlns:a16="http://schemas.microsoft.com/office/drawing/2014/main" id="{7C29E149-E981-49BE-AF0B-94B0999BB7D9}"/>
              </a:ext>
            </a:extLst>
          </p:cNvPr>
          <p:cNvCxnSpPr>
            <a:cxnSpLocks/>
          </p:cNvCxnSpPr>
          <p:nvPr/>
        </p:nvCxnSpPr>
        <p:spPr>
          <a:xfrm>
            <a:off x="6951216" y="4696287"/>
            <a:ext cx="121624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3" name="矩形: 圓角 22">
            <a:extLst>
              <a:ext uri="{FF2B5EF4-FFF2-40B4-BE49-F238E27FC236}">
                <a16:creationId xmlns:a16="http://schemas.microsoft.com/office/drawing/2014/main" id="{601B9A91-39D3-44B6-ADE5-AB6C17700A6B}"/>
              </a:ext>
            </a:extLst>
          </p:cNvPr>
          <p:cNvSpPr/>
          <p:nvPr/>
        </p:nvSpPr>
        <p:spPr>
          <a:xfrm>
            <a:off x="5098744" y="4060054"/>
            <a:ext cx="594804" cy="559293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A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sp>
        <p:nvSpPr>
          <p:cNvPr id="24" name="矩形: 圓角 23">
            <a:extLst>
              <a:ext uri="{FF2B5EF4-FFF2-40B4-BE49-F238E27FC236}">
                <a16:creationId xmlns:a16="http://schemas.microsoft.com/office/drawing/2014/main" id="{7A5196FA-6567-4D34-8EC8-806FD181D2CC}"/>
              </a:ext>
            </a:extLst>
          </p:cNvPr>
          <p:cNvSpPr/>
          <p:nvPr/>
        </p:nvSpPr>
        <p:spPr>
          <a:xfrm>
            <a:off x="739807" y="4051180"/>
            <a:ext cx="594804" cy="559293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B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  <p:pic>
        <p:nvPicPr>
          <p:cNvPr id="25" name="圖片 24">
            <a:extLst>
              <a:ext uri="{FF2B5EF4-FFF2-40B4-BE49-F238E27FC236}">
                <a16:creationId xmlns:a16="http://schemas.microsoft.com/office/drawing/2014/main" id="{07E46710-A9F3-4796-94D1-7282631FAC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2355" y="3987844"/>
            <a:ext cx="652329" cy="749873"/>
          </a:xfrm>
          <a:prstGeom prst="rect">
            <a:avLst/>
          </a:prstGeom>
        </p:spPr>
      </p:pic>
      <p:sp>
        <p:nvSpPr>
          <p:cNvPr id="26" name="矩形: 圓角 25">
            <a:extLst>
              <a:ext uri="{FF2B5EF4-FFF2-40B4-BE49-F238E27FC236}">
                <a16:creationId xmlns:a16="http://schemas.microsoft.com/office/drawing/2014/main" id="{0BF9BA76-382E-4656-913D-7EEFD653F42B}"/>
              </a:ext>
            </a:extLst>
          </p:cNvPr>
          <p:cNvSpPr/>
          <p:nvPr/>
        </p:nvSpPr>
        <p:spPr>
          <a:xfrm>
            <a:off x="2868967" y="4040819"/>
            <a:ext cx="621438" cy="559293"/>
          </a:xfrm>
          <a:prstGeom prst="roundRect">
            <a:avLst/>
          </a:prstGeom>
          <a:solidFill>
            <a:srgbClr val="CC00CC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latin typeface="Comic Sans MS" panose="030F0702030302020204" pitchFamily="66" charset="0"/>
              </a:rPr>
              <a:t>D</a:t>
            </a:r>
            <a:endParaRPr lang="zh-TW" altLang="en-US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579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 animBg="1"/>
      <p:bldP spid="24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www.compilatio.net/media/cache/blog_main/2020/11/9225-teamwork.jpg">
            <a:extLst>
              <a:ext uri="{FF2B5EF4-FFF2-40B4-BE49-F238E27FC236}">
                <a16:creationId xmlns:a16="http://schemas.microsoft.com/office/drawing/2014/main" id="{5065A309-18B9-415C-A79B-5416E02DC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22" y="994298"/>
            <a:ext cx="7975107" cy="418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5267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636A2783-8874-4A97-A995-B1794835D39C}"/>
              </a:ext>
            </a:extLst>
          </p:cNvPr>
          <p:cNvSpPr txBox="1"/>
          <p:nvPr/>
        </p:nvSpPr>
        <p:spPr>
          <a:xfrm>
            <a:off x="310716" y="0"/>
            <a:ext cx="4829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team members</a:t>
            </a:r>
            <a:endParaRPr lang="zh-TW" altLang="en-US" sz="2800" b="1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2867BD1A-7D53-4AC1-B521-DF74EEF2A1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421506"/>
              </p:ext>
            </p:extLst>
          </p:nvPr>
        </p:nvGraphicFramePr>
        <p:xfrm>
          <a:off x="204186" y="603681"/>
          <a:ext cx="8842160" cy="58547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0540">
                  <a:extLst>
                    <a:ext uri="{9D8B030D-6E8A-4147-A177-3AD203B41FA5}">
                      <a16:colId xmlns:a16="http://schemas.microsoft.com/office/drawing/2014/main" val="3534086315"/>
                    </a:ext>
                  </a:extLst>
                </a:gridCol>
                <a:gridCol w="2210540">
                  <a:extLst>
                    <a:ext uri="{9D8B030D-6E8A-4147-A177-3AD203B41FA5}">
                      <a16:colId xmlns:a16="http://schemas.microsoft.com/office/drawing/2014/main" val="2744433506"/>
                    </a:ext>
                  </a:extLst>
                </a:gridCol>
                <a:gridCol w="2210540">
                  <a:extLst>
                    <a:ext uri="{9D8B030D-6E8A-4147-A177-3AD203B41FA5}">
                      <a16:colId xmlns:a16="http://schemas.microsoft.com/office/drawing/2014/main" val="3858162980"/>
                    </a:ext>
                  </a:extLst>
                </a:gridCol>
                <a:gridCol w="2210540">
                  <a:extLst>
                    <a:ext uri="{9D8B030D-6E8A-4147-A177-3AD203B41FA5}">
                      <a16:colId xmlns:a16="http://schemas.microsoft.com/office/drawing/2014/main" val="2537249167"/>
                    </a:ext>
                  </a:extLst>
                </a:gridCol>
              </a:tblGrid>
              <a:tr h="816747">
                <a:tc>
                  <a:txBody>
                    <a:bodyPr/>
                    <a:lstStyle/>
                    <a:p>
                      <a:pPr algn="ctr">
                        <a:lnSpc>
                          <a:spcPts val="6480"/>
                        </a:lnSpc>
                      </a:pPr>
                      <a:r>
                        <a:rPr lang="en-US" altLang="zh-TW" sz="4200" dirty="0">
                          <a:latin typeface="Comic Sans MS" panose="030F0702030302020204" pitchFamily="66" charset="0"/>
                        </a:rPr>
                        <a:t>Team 1</a:t>
                      </a:r>
                      <a:endParaRPr lang="zh-TW" altLang="en-US" sz="4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480"/>
                        </a:lnSpc>
                      </a:pPr>
                      <a:r>
                        <a:rPr lang="en-US" altLang="zh-TW" sz="4200" dirty="0">
                          <a:latin typeface="Comic Sans MS" panose="030F0702030302020204" pitchFamily="66" charset="0"/>
                        </a:rPr>
                        <a:t>Team 2</a:t>
                      </a:r>
                      <a:endParaRPr lang="zh-TW" altLang="en-US" sz="4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480"/>
                        </a:lnSpc>
                      </a:pPr>
                      <a:r>
                        <a:rPr lang="en-US" altLang="zh-TW" sz="4200" dirty="0">
                          <a:latin typeface="Comic Sans MS" panose="030F0702030302020204" pitchFamily="66" charset="0"/>
                        </a:rPr>
                        <a:t>Team 3</a:t>
                      </a:r>
                      <a:endParaRPr lang="zh-TW" altLang="en-US" sz="4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480"/>
                        </a:lnSpc>
                      </a:pPr>
                      <a:r>
                        <a:rPr lang="en-US" altLang="zh-TW" sz="4200" dirty="0">
                          <a:latin typeface="Comic Sans MS" panose="030F0702030302020204" pitchFamily="66" charset="0"/>
                        </a:rPr>
                        <a:t>Team 4</a:t>
                      </a:r>
                      <a:endParaRPr lang="zh-TW" altLang="en-US" sz="4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8571923"/>
                  </a:ext>
                </a:extLst>
              </a:tr>
              <a:tr h="4615489">
                <a:tc>
                  <a:txBody>
                    <a:bodyPr/>
                    <a:lstStyle/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2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7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32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36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41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45</a:t>
                      </a:r>
                      <a:endParaRPr lang="zh-TW" altLang="en-US" sz="5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4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8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33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37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42</a:t>
                      </a:r>
                      <a:endParaRPr lang="zh-TW" altLang="en-US" sz="5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5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11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34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39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43</a:t>
                      </a:r>
                      <a:endParaRPr lang="zh-TW" altLang="en-US" sz="5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6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31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35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40</a:t>
                      </a:r>
                    </a:p>
                    <a:p>
                      <a:pPr>
                        <a:lnSpc>
                          <a:spcPts val="6480"/>
                        </a:lnSpc>
                      </a:pPr>
                      <a:r>
                        <a:rPr lang="en-US" altLang="zh-TW" sz="5400" b="1" dirty="0">
                          <a:latin typeface="Comic Sans MS" panose="030F0702030302020204" pitchFamily="66" charset="0"/>
                        </a:rPr>
                        <a:t>44</a:t>
                      </a:r>
                      <a:endParaRPr lang="zh-TW" altLang="en-US" sz="54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05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2979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638AB7D3-B298-4112-87D1-3D11CA4A33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60" t="19148" r="19102" b="7066"/>
          <a:stretch/>
        </p:blipFill>
        <p:spPr>
          <a:xfrm>
            <a:off x="83895" y="374904"/>
            <a:ext cx="8950377" cy="6017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9533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46B3F56A-F028-42C7-836D-484D49F4AE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020" t="22513" r="19514" b="5168"/>
          <a:stretch/>
        </p:blipFill>
        <p:spPr>
          <a:xfrm>
            <a:off x="101191" y="585926"/>
            <a:ext cx="9018013" cy="569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576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719A4DD7-5A9F-40DD-B4D9-12E9528B38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640" t="18544" r="19224" b="7239"/>
          <a:stretch/>
        </p:blipFill>
        <p:spPr>
          <a:xfrm>
            <a:off x="204186" y="656948"/>
            <a:ext cx="8609482" cy="578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8326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98AC1A6-E600-4B68-93C1-1DB5DE152C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61" t="18026" r="20388" b="10863"/>
          <a:stretch/>
        </p:blipFill>
        <p:spPr>
          <a:xfrm>
            <a:off x="0" y="604465"/>
            <a:ext cx="8728429" cy="566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370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A7146FDB-74B7-4B47-8762-15C561E64DE0}"/>
              </a:ext>
            </a:extLst>
          </p:cNvPr>
          <p:cNvSpPr/>
          <p:nvPr/>
        </p:nvSpPr>
        <p:spPr>
          <a:xfrm>
            <a:off x="1180729" y="124287"/>
            <a:ext cx="6285391" cy="61256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600" dirty="0">
                <a:latin typeface="Comic Sans MS" panose="030F0702030302020204" pitchFamily="66" charset="0"/>
              </a:rPr>
              <a:t>A Trip for My Winter Vacation</a:t>
            </a:r>
            <a:endParaRPr lang="zh-TW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2EFAF7BE-EDE1-4ECC-8745-674FA213BD59}"/>
              </a:ext>
            </a:extLst>
          </p:cNvPr>
          <p:cNvSpPr/>
          <p:nvPr/>
        </p:nvSpPr>
        <p:spPr>
          <a:xfrm>
            <a:off x="214542" y="1297618"/>
            <a:ext cx="1534358" cy="852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>
                <a:latin typeface="Comic Sans MS" panose="030F0702030302020204" pitchFamily="66" charset="0"/>
              </a:rPr>
              <a:t>Where</a:t>
            </a:r>
            <a:endParaRPr lang="zh-TW" altLang="en-US" sz="2800" dirty="0">
              <a:latin typeface="Comic Sans MS" panose="030F0702030302020204" pitchFamily="66" charset="0"/>
            </a:endParaRPr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44DA39B9-1143-475D-B8DC-829D24B5E4CB}"/>
              </a:ext>
            </a:extLst>
          </p:cNvPr>
          <p:cNvSpPr/>
          <p:nvPr/>
        </p:nvSpPr>
        <p:spPr>
          <a:xfrm>
            <a:off x="278167" y="3278820"/>
            <a:ext cx="1534358" cy="852256"/>
          </a:xfrm>
          <a:prstGeom prst="roundRect">
            <a:avLst>
              <a:gd name="adj" fmla="val 135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>
                <a:latin typeface="Comic Sans MS" panose="030F0702030302020204" pitchFamily="66" charset="0"/>
              </a:rPr>
              <a:t>What</a:t>
            </a:r>
            <a:endParaRPr lang="zh-TW" altLang="en-US" sz="2800" dirty="0">
              <a:latin typeface="Comic Sans MS" panose="030F0702030302020204" pitchFamily="66" charset="0"/>
            </a:endParaRPr>
          </a:p>
        </p:txBody>
      </p:sp>
      <p:sp>
        <p:nvSpPr>
          <p:cNvPr id="10" name="箭號: 五邊形 9">
            <a:extLst>
              <a:ext uri="{FF2B5EF4-FFF2-40B4-BE49-F238E27FC236}">
                <a16:creationId xmlns:a16="http://schemas.microsoft.com/office/drawing/2014/main" id="{DA28B3F3-8B3B-4DE1-A132-BB3FD4330480}"/>
              </a:ext>
            </a:extLst>
          </p:cNvPr>
          <p:cNvSpPr/>
          <p:nvPr/>
        </p:nvSpPr>
        <p:spPr>
          <a:xfrm>
            <a:off x="2556770" y="1367163"/>
            <a:ext cx="4706093" cy="648070"/>
          </a:xfrm>
          <a:prstGeom prst="homePlat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400" b="1" dirty="0">
                <a:latin typeface="Comic Sans MS" panose="030F0702030302020204" pitchFamily="66" charset="0"/>
              </a:rPr>
              <a:t>Where will we go?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11" name="箭號: 五邊形 10">
            <a:extLst>
              <a:ext uri="{FF2B5EF4-FFF2-40B4-BE49-F238E27FC236}">
                <a16:creationId xmlns:a16="http://schemas.microsoft.com/office/drawing/2014/main" id="{4705B19D-0DAD-476E-ABE7-1092BE96BD84}"/>
              </a:ext>
            </a:extLst>
          </p:cNvPr>
          <p:cNvSpPr/>
          <p:nvPr/>
        </p:nvSpPr>
        <p:spPr>
          <a:xfrm>
            <a:off x="2601159" y="3355761"/>
            <a:ext cx="4492750" cy="621438"/>
          </a:xfrm>
          <a:prstGeom prst="homePlat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400" b="1" dirty="0">
                <a:latin typeface="Comic Sans MS" panose="030F0702030302020204" pitchFamily="66" charset="0"/>
              </a:rPr>
              <a:t>What will we do there?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000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E3FCCB08-B262-4A89-8738-214363311712}"/>
              </a:ext>
            </a:extLst>
          </p:cNvPr>
          <p:cNvSpPr/>
          <p:nvPr/>
        </p:nvSpPr>
        <p:spPr>
          <a:xfrm>
            <a:off x="310719" y="213065"/>
            <a:ext cx="3648722" cy="20152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38B3106D-C767-4F03-9E43-69ACC1CDBE78}"/>
              </a:ext>
            </a:extLst>
          </p:cNvPr>
          <p:cNvSpPr/>
          <p:nvPr/>
        </p:nvSpPr>
        <p:spPr>
          <a:xfrm>
            <a:off x="1748944" y="1682319"/>
            <a:ext cx="765326" cy="217502"/>
          </a:xfrm>
          <a:prstGeom prst="roundRect">
            <a:avLst>
              <a:gd name="adj" fmla="val 135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What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944C93F2-EF42-4E02-A83F-4979B4D11EEE}"/>
              </a:ext>
            </a:extLst>
          </p:cNvPr>
          <p:cNvSpPr/>
          <p:nvPr/>
        </p:nvSpPr>
        <p:spPr>
          <a:xfrm>
            <a:off x="1818485" y="482355"/>
            <a:ext cx="765326" cy="2175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Where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EA265FBF-6159-477A-AF37-A2EDFEAC1869}"/>
              </a:ext>
            </a:extLst>
          </p:cNvPr>
          <p:cNvSpPr/>
          <p:nvPr/>
        </p:nvSpPr>
        <p:spPr>
          <a:xfrm>
            <a:off x="346229" y="363984"/>
            <a:ext cx="1269507" cy="134940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chemeClr val="tx1"/>
                </a:solidFill>
                <a:latin typeface="Comic Sans MS" panose="030F0702030302020204" pitchFamily="66" charset="0"/>
              </a:rPr>
              <a:t>place</a:t>
            </a:r>
            <a:endParaRPr lang="zh-TW" altLang="en-US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B659D44-E3CF-4193-A0E1-AA117733A15F}"/>
              </a:ext>
            </a:extLst>
          </p:cNvPr>
          <p:cNvSpPr/>
          <p:nvPr/>
        </p:nvSpPr>
        <p:spPr>
          <a:xfrm>
            <a:off x="4733279" y="4520215"/>
            <a:ext cx="3648722" cy="2015230"/>
          </a:xfrm>
          <a:prstGeom prst="rect">
            <a:avLst/>
          </a:prstGeom>
          <a:solidFill>
            <a:srgbClr val="7A5D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: 圓角 17">
            <a:extLst>
              <a:ext uri="{FF2B5EF4-FFF2-40B4-BE49-F238E27FC236}">
                <a16:creationId xmlns:a16="http://schemas.microsoft.com/office/drawing/2014/main" id="{824AB24B-35D2-4348-8917-C517294789EE}"/>
              </a:ext>
            </a:extLst>
          </p:cNvPr>
          <p:cNvSpPr/>
          <p:nvPr/>
        </p:nvSpPr>
        <p:spPr>
          <a:xfrm>
            <a:off x="4989291" y="5322161"/>
            <a:ext cx="745683" cy="2086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Where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9" name="矩形: 圓角 18">
            <a:extLst>
              <a:ext uri="{FF2B5EF4-FFF2-40B4-BE49-F238E27FC236}">
                <a16:creationId xmlns:a16="http://schemas.microsoft.com/office/drawing/2014/main" id="{73CCDB4C-782D-46CE-B102-CDA80F49EA16}"/>
              </a:ext>
            </a:extLst>
          </p:cNvPr>
          <p:cNvSpPr/>
          <p:nvPr/>
        </p:nvSpPr>
        <p:spPr>
          <a:xfrm>
            <a:off x="7476520" y="5379867"/>
            <a:ext cx="628792" cy="196787"/>
          </a:xfrm>
          <a:prstGeom prst="roundRect">
            <a:avLst>
              <a:gd name="adj" fmla="val 135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What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84B58D89-FE2B-4AAA-88A1-7A788F9CA31A}"/>
              </a:ext>
            </a:extLst>
          </p:cNvPr>
          <p:cNvSpPr/>
          <p:nvPr/>
        </p:nvSpPr>
        <p:spPr>
          <a:xfrm>
            <a:off x="420210" y="4477306"/>
            <a:ext cx="3648722" cy="2015230"/>
          </a:xfrm>
          <a:prstGeom prst="rect">
            <a:avLst/>
          </a:prstGeom>
          <a:solidFill>
            <a:srgbClr val="53AD82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橢圓 27">
            <a:extLst>
              <a:ext uri="{FF2B5EF4-FFF2-40B4-BE49-F238E27FC236}">
                <a16:creationId xmlns:a16="http://schemas.microsoft.com/office/drawing/2014/main" id="{48B136DE-591A-47EA-B76E-6EED6985216D}"/>
              </a:ext>
            </a:extLst>
          </p:cNvPr>
          <p:cNvSpPr/>
          <p:nvPr/>
        </p:nvSpPr>
        <p:spPr>
          <a:xfrm>
            <a:off x="1708211" y="5646199"/>
            <a:ext cx="1327952" cy="70503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chemeClr val="tx1"/>
                </a:solidFill>
                <a:latin typeface="Comic Sans MS" panose="030F0702030302020204" pitchFamily="66" charset="0"/>
              </a:rPr>
              <a:t>place</a:t>
            </a:r>
            <a:endParaRPr lang="zh-TW" altLang="en-US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矩形: 圓角 22">
            <a:extLst>
              <a:ext uri="{FF2B5EF4-FFF2-40B4-BE49-F238E27FC236}">
                <a16:creationId xmlns:a16="http://schemas.microsoft.com/office/drawing/2014/main" id="{AE6DB650-B9BB-43B0-B473-DF2EED99DD51}"/>
              </a:ext>
            </a:extLst>
          </p:cNvPr>
          <p:cNvSpPr/>
          <p:nvPr/>
        </p:nvSpPr>
        <p:spPr>
          <a:xfrm>
            <a:off x="3142737" y="4665214"/>
            <a:ext cx="765326" cy="2175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Where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24" name="矩形: 圓角 23">
            <a:extLst>
              <a:ext uri="{FF2B5EF4-FFF2-40B4-BE49-F238E27FC236}">
                <a16:creationId xmlns:a16="http://schemas.microsoft.com/office/drawing/2014/main" id="{4A4BC362-BE7D-49CF-AED1-4B9C6A4D676E}"/>
              </a:ext>
            </a:extLst>
          </p:cNvPr>
          <p:cNvSpPr/>
          <p:nvPr/>
        </p:nvSpPr>
        <p:spPr>
          <a:xfrm>
            <a:off x="640714" y="4693328"/>
            <a:ext cx="765326" cy="217502"/>
          </a:xfrm>
          <a:prstGeom prst="roundRect">
            <a:avLst>
              <a:gd name="adj" fmla="val 135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What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FBDB0A68-0620-41EB-87D0-1FBE4E4EF6F3}"/>
              </a:ext>
            </a:extLst>
          </p:cNvPr>
          <p:cNvSpPr/>
          <p:nvPr/>
        </p:nvSpPr>
        <p:spPr>
          <a:xfrm rot="5400000">
            <a:off x="4319726" y="1079381"/>
            <a:ext cx="3648722" cy="22712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橢圓 30">
            <a:extLst>
              <a:ext uri="{FF2B5EF4-FFF2-40B4-BE49-F238E27FC236}">
                <a16:creationId xmlns:a16="http://schemas.microsoft.com/office/drawing/2014/main" id="{4EDAEC47-1F3E-4911-83C4-0B60A0F51E4D}"/>
              </a:ext>
            </a:extLst>
          </p:cNvPr>
          <p:cNvSpPr/>
          <p:nvPr/>
        </p:nvSpPr>
        <p:spPr>
          <a:xfrm>
            <a:off x="5906688" y="4570150"/>
            <a:ext cx="1085367" cy="79220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chemeClr val="tx1"/>
                </a:solidFill>
                <a:latin typeface="Comic Sans MS" panose="030F0702030302020204" pitchFamily="66" charset="0"/>
              </a:rPr>
              <a:t>place</a:t>
            </a:r>
            <a:endParaRPr lang="zh-TW" altLang="en-US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1F9F7F43-3BCC-4116-BF7B-1C060D34AA1F}"/>
              </a:ext>
            </a:extLst>
          </p:cNvPr>
          <p:cNvSpPr/>
          <p:nvPr/>
        </p:nvSpPr>
        <p:spPr>
          <a:xfrm>
            <a:off x="5477521" y="1873187"/>
            <a:ext cx="1411549" cy="856699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chemeClr val="tx1"/>
                </a:solidFill>
                <a:latin typeface="Comic Sans MS" panose="030F0702030302020204" pitchFamily="66" charset="0"/>
              </a:rPr>
              <a:t>place</a:t>
            </a:r>
            <a:endParaRPr lang="zh-TW" altLang="en-US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矩形: 圓角 31">
            <a:extLst>
              <a:ext uri="{FF2B5EF4-FFF2-40B4-BE49-F238E27FC236}">
                <a16:creationId xmlns:a16="http://schemas.microsoft.com/office/drawing/2014/main" id="{11517C85-4D48-41FF-BA74-D0A9716ECE8F}"/>
              </a:ext>
            </a:extLst>
          </p:cNvPr>
          <p:cNvSpPr/>
          <p:nvPr/>
        </p:nvSpPr>
        <p:spPr>
          <a:xfrm>
            <a:off x="5826708" y="1494408"/>
            <a:ext cx="840422" cy="192349"/>
          </a:xfrm>
          <a:prstGeom prst="roundRect">
            <a:avLst>
              <a:gd name="adj" fmla="val 452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Where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34" name="矩形: 圓角 33">
            <a:extLst>
              <a:ext uri="{FF2B5EF4-FFF2-40B4-BE49-F238E27FC236}">
                <a16:creationId xmlns:a16="http://schemas.microsoft.com/office/drawing/2014/main" id="{725F40C3-3002-4A78-9CD4-DC5EBC05FE45}"/>
              </a:ext>
            </a:extLst>
          </p:cNvPr>
          <p:cNvSpPr/>
          <p:nvPr/>
        </p:nvSpPr>
        <p:spPr>
          <a:xfrm>
            <a:off x="5887418" y="2766874"/>
            <a:ext cx="765326" cy="217502"/>
          </a:xfrm>
          <a:prstGeom prst="roundRect">
            <a:avLst>
              <a:gd name="adj" fmla="val 135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What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5" name="雲朵形 14">
            <a:extLst>
              <a:ext uri="{FF2B5EF4-FFF2-40B4-BE49-F238E27FC236}">
                <a16:creationId xmlns:a16="http://schemas.microsoft.com/office/drawing/2014/main" id="{1A66A8E2-847A-44AD-8DDE-FCE93BA0FBC5}"/>
              </a:ext>
            </a:extLst>
          </p:cNvPr>
          <p:cNvSpPr/>
          <p:nvPr/>
        </p:nvSpPr>
        <p:spPr>
          <a:xfrm>
            <a:off x="710213" y="2450238"/>
            <a:ext cx="2814222" cy="1429304"/>
          </a:xfrm>
          <a:prstGeom prst="cloud">
            <a:avLst/>
          </a:prstGeom>
          <a:solidFill>
            <a:schemeClr val="bg1"/>
          </a:solidFill>
          <a:ln w="76200">
            <a:solidFill>
              <a:srgbClr val="53AD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POSTER</a:t>
            </a:r>
            <a:endParaRPr lang="zh-TW" altLang="en-US" sz="3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8EAE312D-C4EF-48A8-9A10-CF0D9E01715A}"/>
              </a:ext>
            </a:extLst>
          </p:cNvPr>
          <p:cNvSpPr/>
          <p:nvPr/>
        </p:nvSpPr>
        <p:spPr>
          <a:xfrm>
            <a:off x="2867487" y="328474"/>
            <a:ext cx="967665" cy="790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AC166B54-73F4-4B71-95AD-D941FB1CB3B4}"/>
              </a:ext>
            </a:extLst>
          </p:cNvPr>
          <p:cNvSpPr/>
          <p:nvPr/>
        </p:nvSpPr>
        <p:spPr>
          <a:xfrm>
            <a:off x="2886722" y="1342008"/>
            <a:ext cx="967665" cy="790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609F2AA1-52BD-4AD3-ACD4-74F43A25A7DB}"/>
              </a:ext>
            </a:extLst>
          </p:cNvPr>
          <p:cNvSpPr/>
          <p:nvPr/>
        </p:nvSpPr>
        <p:spPr>
          <a:xfrm>
            <a:off x="5629921" y="489752"/>
            <a:ext cx="967665" cy="790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978A9654-1FB8-4B5F-A734-AD8E516F8E76}"/>
              </a:ext>
            </a:extLst>
          </p:cNvPr>
          <p:cNvSpPr/>
          <p:nvPr/>
        </p:nvSpPr>
        <p:spPr>
          <a:xfrm>
            <a:off x="5736454" y="3099787"/>
            <a:ext cx="967665" cy="790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7138690C-01CC-4DC9-8E7A-6B28BA23E2A6}"/>
              </a:ext>
            </a:extLst>
          </p:cNvPr>
          <p:cNvSpPr/>
          <p:nvPr/>
        </p:nvSpPr>
        <p:spPr>
          <a:xfrm>
            <a:off x="489751" y="5079507"/>
            <a:ext cx="967665" cy="790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C91797B8-7AD9-481D-BCF0-FCE73A0BD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1420" y="4929498"/>
            <a:ext cx="981541" cy="798645"/>
          </a:xfrm>
          <a:prstGeom prst="rect">
            <a:avLst/>
          </a:prstGeom>
        </p:spPr>
      </p:pic>
      <p:sp>
        <p:nvSpPr>
          <p:cNvPr id="42" name="矩形 41">
            <a:extLst>
              <a:ext uri="{FF2B5EF4-FFF2-40B4-BE49-F238E27FC236}">
                <a16:creationId xmlns:a16="http://schemas.microsoft.com/office/drawing/2014/main" id="{FEA3AF69-9A39-410E-98C0-13FAE5AC35C5}"/>
              </a:ext>
            </a:extLst>
          </p:cNvPr>
          <p:cNvSpPr/>
          <p:nvPr/>
        </p:nvSpPr>
        <p:spPr>
          <a:xfrm>
            <a:off x="4972975" y="5629923"/>
            <a:ext cx="967665" cy="790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93C2A574-166E-41C4-8234-6FCAA7854A10}"/>
              </a:ext>
            </a:extLst>
          </p:cNvPr>
          <p:cNvSpPr/>
          <p:nvPr/>
        </p:nvSpPr>
        <p:spPr>
          <a:xfrm>
            <a:off x="7254535" y="5683188"/>
            <a:ext cx="967665" cy="790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586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7" grpId="0" animBg="1"/>
      <p:bldP spid="28" grpId="0" animBg="1"/>
      <p:bldP spid="23" grpId="0" animBg="1"/>
      <p:bldP spid="24" grpId="0" animBg="1"/>
      <p:bldP spid="30" grpId="0" animBg="1"/>
      <p:bldP spid="31" grpId="0" animBg="1"/>
      <p:bldP spid="16" grpId="0" animBg="1"/>
      <p:bldP spid="32" grpId="0" animBg="1"/>
      <p:bldP spid="34" grpId="0" animBg="1"/>
      <p:bldP spid="2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F912180-E9F5-407C-AE11-5A4204DC5A66}"/>
              </a:ext>
            </a:extLst>
          </p:cNvPr>
          <p:cNvSpPr/>
          <p:nvPr/>
        </p:nvSpPr>
        <p:spPr>
          <a:xfrm>
            <a:off x="124287" y="0"/>
            <a:ext cx="9019713" cy="67115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7357A850-68FE-4528-9997-B51B6A2CCD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1157" y="1782471"/>
            <a:ext cx="967666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A5A5A5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303A49D9-0E5C-4EF0-BF52-50FC89CCC490}"/>
              </a:ext>
            </a:extLst>
          </p:cNvPr>
          <p:cNvSpPr/>
          <p:nvPr/>
        </p:nvSpPr>
        <p:spPr>
          <a:xfrm>
            <a:off x="213063" y="976544"/>
            <a:ext cx="2370339" cy="20596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Nick’s Family Trip</a:t>
            </a:r>
            <a:endParaRPr lang="zh-TW" altLang="en-US" sz="44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11EA8AD0-7F0F-4D4D-9F85-C3A08BE7AFAC}"/>
              </a:ext>
            </a:extLst>
          </p:cNvPr>
          <p:cNvSpPr/>
          <p:nvPr/>
        </p:nvSpPr>
        <p:spPr>
          <a:xfrm>
            <a:off x="2618910" y="807868"/>
            <a:ext cx="1615736" cy="87888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where</a:t>
            </a:r>
            <a:endParaRPr lang="zh-TW" altLang="zh-TW" sz="24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橢圓 22">
            <a:extLst>
              <a:ext uri="{FF2B5EF4-FFF2-40B4-BE49-F238E27FC236}">
                <a16:creationId xmlns:a16="http://schemas.microsoft.com/office/drawing/2014/main" id="{910A4F46-3293-4C0F-B911-15E3E78C066D}"/>
              </a:ext>
            </a:extLst>
          </p:cNvPr>
          <p:cNvSpPr/>
          <p:nvPr/>
        </p:nvSpPr>
        <p:spPr>
          <a:xfrm>
            <a:off x="2718047" y="2238654"/>
            <a:ext cx="1481091" cy="87888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what</a:t>
            </a:r>
            <a:endParaRPr lang="zh-TW" altLang="zh-TW" sz="24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37C18651-66CF-4A41-96EF-249A5BCD71C9}"/>
              </a:ext>
            </a:extLst>
          </p:cNvPr>
          <p:cNvSpPr txBox="1"/>
          <p:nvPr/>
        </p:nvSpPr>
        <p:spPr>
          <a:xfrm>
            <a:off x="4376691" y="985422"/>
            <a:ext cx="35969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6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Mount Fuji, Tokyo</a:t>
            </a:r>
            <a:endParaRPr lang="zh-TW" altLang="en-US" sz="2600" b="1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0E844389-825F-4860-8ACA-99FFBC0A38AA}"/>
              </a:ext>
            </a:extLst>
          </p:cNvPr>
          <p:cNvSpPr txBox="1"/>
          <p:nvPr/>
        </p:nvSpPr>
        <p:spPr>
          <a:xfrm>
            <a:off x="4261283" y="2443799"/>
            <a:ext cx="39860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have a hot spring bath, watch the fireworks, </a:t>
            </a:r>
          </a:p>
          <a:p>
            <a:r>
              <a:rPr lang="en-US" altLang="zh-TW" sz="24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go skiing, </a:t>
            </a:r>
          </a:p>
          <a:p>
            <a:r>
              <a:rPr lang="en-US" altLang="zh-TW" sz="24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visit a beautiful park, visit some temples,</a:t>
            </a:r>
          </a:p>
          <a:p>
            <a:r>
              <a:rPr lang="en-US" altLang="zh-TW" sz="24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visit the Tokyo </a:t>
            </a:r>
            <a:r>
              <a:rPr lang="en-US" altLang="zh-TW" sz="2400" b="1" dirty="0" err="1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skytree</a:t>
            </a:r>
            <a:r>
              <a:rPr lang="en-US" altLang="zh-TW" sz="24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, </a:t>
            </a:r>
          </a:p>
          <a:p>
            <a:r>
              <a:rPr lang="en-US" altLang="zh-TW" sz="24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do some shopping, </a:t>
            </a:r>
          </a:p>
          <a:p>
            <a:r>
              <a:rPr lang="en-US" altLang="zh-TW" sz="24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visit the sights for anime and manga lovers</a:t>
            </a:r>
            <a:endParaRPr lang="zh-TW" altLang="en-US" sz="2400" b="1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983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23" grpId="0" animBg="1"/>
      <p:bldP spid="26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CDFACE65-EAE6-4FD4-848B-618BB91B54C4}"/>
              </a:ext>
            </a:extLst>
          </p:cNvPr>
          <p:cNvSpPr txBox="1"/>
          <p:nvPr/>
        </p:nvSpPr>
        <p:spPr>
          <a:xfrm>
            <a:off x="155448" y="64008"/>
            <a:ext cx="8823960" cy="5546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en-US" altLang="zh-TW" sz="2400" b="1" dirty="0">
                <a:latin typeface="Comic Sans MS" panose="030F0702030302020204" pitchFamily="66" charset="0"/>
              </a:rPr>
              <a:t>I’m Nick.</a:t>
            </a:r>
          </a:p>
          <a:p>
            <a:pPr>
              <a:lnSpc>
                <a:spcPts val="4300"/>
              </a:lnSpc>
            </a:pPr>
            <a:r>
              <a:rPr lang="en-US" altLang="zh-TW" sz="2400" b="1" dirty="0">
                <a:latin typeface="Comic Sans MS" panose="030F0702030302020204" pitchFamily="66" charset="0"/>
              </a:rPr>
              <a:t>We’ll visit __________. </a:t>
            </a:r>
          </a:p>
          <a:p>
            <a:pPr>
              <a:lnSpc>
                <a:spcPts val="4300"/>
              </a:lnSpc>
            </a:pPr>
            <a:r>
              <a:rPr lang="en-US" altLang="zh-TW" sz="2400" b="1" dirty="0">
                <a:latin typeface="Comic Sans MS" panose="030F0702030302020204" pitchFamily="66" charset="0"/>
              </a:rPr>
              <a:t>On the first day, we’ll go to ___________ to have a  _______ bath and watch the _________. </a:t>
            </a:r>
          </a:p>
          <a:p>
            <a:pPr>
              <a:lnSpc>
                <a:spcPts val="4300"/>
              </a:lnSpc>
            </a:pPr>
            <a:r>
              <a:rPr lang="en-US" altLang="zh-TW" sz="2400" b="1" dirty="0">
                <a:latin typeface="Comic Sans MS" panose="030F0702030302020204" pitchFamily="66" charset="0"/>
              </a:rPr>
              <a:t>On the second day, we’ll go _________. </a:t>
            </a:r>
          </a:p>
          <a:p>
            <a:pPr>
              <a:lnSpc>
                <a:spcPts val="4300"/>
              </a:lnSpc>
            </a:pPr>
            <a:r>
              <a:rPr lang="en-US" altLang="zh-TW" sz="2400" b="1" dirty="0">
                <a:latin typeface="Comic Sans MS" panose="030F0702030302020204" pitchFamily="66" charset="0"/>
              </a:rPr>
              <a:t>On the third day, we’ll go back to Tokyo. We’ll visit some ___________ and the Tokyo </a:t>
            </a:r>
            <a:r>
              <a:rPr lang="en-US" altLang="zh-TW" sz="2400" b="1" dirty="0" err="1">
                <a:latin typeface="Comic Sans MS" panose="030F0702030302020204" pitchFamily="66" charset="0"/>
              </a:rPr>
              <a:t>Skytree</a:t>
            </a:r>
            <a:r>
              <a:rPr lang="en-US" altLang="zh-TW" sz="2400" b="1" dirty="0">
                <a:latin typeface="Comic Sans MS" panose="030F0702030302020204" pitchFamily="66" charset="0"/>
              </a:rPr>
              <a:t>. </a:t>
            </a:r>
          </a:p>
          <a:p>
            <a:pPr>
              <a:lnSpc>
                <a:spcPts val="4300"/>
              </a:lnSpc>
            </a:pPr>
            <a:r>
              <a:rPr lang="en-US" altLang="zh-TW" sz="2400" b="1" dirty="0">
                <a:latin typeface="Comic Sans MS" panose="030F0702030302020204" pitchFamily="66" charset="0"/>
              </a:rPr>
              <a:t>We will _______________ at night. </a:t>
            </a:r>
          </a:p>
          <a:p>
            <a:pPr>
              <a:lnSpc>
                <a:spcPts val="4300"/>
              </a:lnSpc>
            </a:pPr>
            <a:r>
              <a:rPr lang="en-US" altLang="zh-TW" sz="2400" b="1" dirty="0">
                <a:latin typeface="Comic Sans MS" panose="030F0702030302020204" pitchFamily="66" charset="0"/>
              </a:rPr>
              <a:t>On the last day, we’ll visit all the sights for anime and manga lovers.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5" name="想法泡泡: 雲朵 4">
            <a:extLst>
              <a:ext uri="{FF2B5EF4-FFF2-40B4-BE49-F238E27FC236}">
                <a16:creationId xmlns:a16="http://schemas.microsoft.com/office/drawing/2014/main" id="{0C65C1DC-08DD-4168-97F1-1E27361B40BD}"/>
              </a:ext>
            </a:extLst>
          </p:cNvPr>
          <p:cNvSpPr/>
          <p:nvPr/>
        </p:nvSpPr>
        <p:spPr>
          <a:xfrm>
            <a:off x="3312700" y="204330"/>
            <a:ext cx="985423" cy="335875"/>
          </a:xfrm>
          <a:prstGeom prst="cloudCallout">
            <a:avLst>
              <a:gd name="adj1" fmla="val -75587"/>
              <a:gd name="adj2" fmla="val 24521"/>
            </a:avLst>
          </a:prstGeom>
          <a:solidFill>
            <a:srgbClr val="6B9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where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6" name="想法泡泡: 雲朵 5">
            <a:extLst>
              <a:ext uri="{FF2B5EF4-FFF2-40B4-BE49-F238E27FC236}">
                <a16:creationId xmlns:a16="http://schemas.microsoft.com/office/drawing/2014/main" id="{39881677-B14E-446E-92DD-4A5DF2CA9606}"/>
              </a:ext>
            </a:extLst>
          </p:cNvPr>
          <p:cNvSpPr/>
          <p:nvPr/>
        </p:nvSpPr>
        <p:spPr>
          <a:xfrm>
            <a:off x="6605518" y="5160885"/>
            <a:ext cx="914399" cy="658427"/>
          </a:xfrm>
          <a:prstGeom prst="cloudCallout">
            <a:avLst>
              <a:gd name="adj1" fmla="val -259859"/>
              <a:gd name="adj2" fmla="val -52977"/>
            </a:avLst>
          </a:prstGeom>
          <a:solidFill>
            <a:srgbClr val="6B9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what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65C135D0-520E-4CEA-8E2B-F076145C74F6}"/>
              </a:ext>
            </a:extLst>
          </p:cNvPr>
          <p:cNvSpPr/>
          <p:nvPr/>
        </p:nvSpPr>
        <p:spPr>
          <a:xfrm>
            <a:off x="2032451" y="632328"/>
            <a:ext cx="1518082" cy="45276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Japan</a:t>
            </a:r>
            <a:endParaRPr lang="zh-TW" alt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矩形: 圓角 13">
            <a:extLst>
              <a:ext uri="{FF2B5EF4-FFF2-40B4-BE49-F238E27FC236}">
                <a16:creationId xmlns:a16="http://schemas.microsoft.com/office/drawing/2014/main" id="{7D8E6D2D-1FA9-4A02-BA2C-61B4A9523207}"/>
              </a:ext>
            </a:extLst>
          </p:cNvPr>
          <p:cNvSpPr/>
          <p:nvPr/>
        </p:nvSpPr>
        <p:spPr>
          <a:xfrm>
            <a:off x="4780771" y="1197689"/>
            <a:ext cx="1904292" cy="45276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Mount Fuji</a:t>
            </a:r>
            <a:endParaRPr lang="zh-TW" alt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矩形: 圓角 14">
            <a:extLst>
              <a:ext uri="{FF2B5EF4-FFF2-40B4-BE49-F238E27FC236}">
                <a16:creationId xmlns:a16="http://schemas.microsoft.com/office/drawing/2014/main" id="{6BE4BF4D-C174-4F23-B824-7A7E461EA832}"/>
              </a:ext>
            </a:extLst>
          </p:cNvPr>
          <p:cNvSpPr/>
          <p:nvPr/>
        </p:nvSpPr>
        <p:spPr>
          <a:xfrm>
            <a:off x="370554" y="1700343"/>
            <a:ext cx="1012054" cy="45276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hot</a:t>
            </a:r>
            <a:endParaRPr lang="zh-TW" alt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矩形: 圓角 15">
            <a:extLst>
              <a:ext uri="{FF2B5EF4-FFF2-40B4-BE49-F238E27FC236}">
                <a16:creationId xmlns:a16="http://schemas.microsoft.com/office/drawing/2014/main" id="{FFD88B8D-8C27-4112-A2AD-63950D22F044}"/>
              </a:ext>
            </a:extLst>
          </p:cNvPr>
          <p:cNvSpPr/>
          <p:nvPr/>
        </p:nvSpPr>
        <p:spPr>
          <a:xfrm>
            <a:off x="4829451" y="1729818"/>
            <a:ext cx="1619199" cy="45276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fireworks</a:t>
            </a:r>
            <a:endParaRPr lang="zh-TW" alt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矩形: 圓角 16">
            <a:extLst>
              <a:ext uri="{FF2B5EF4-FFF2-40B4-BE49-F238E27FC236}">
                <a16:creationId xmlns:a16="http://schemas.microsoft.com/office/drawing/2014/main" id="{596CB305-4726-4339-9583-E5D6C6CB4336}"/>
              </a:ext>
            </a:extLst>
          </p:cNvPr>
          <p:cNvSpPr/>
          <p:nvPr/>
        </p:nvSpPr>
        <p:spPr>
          <a:xfrm>
            <a:off x="4682228" y="2228032"/>
            <a:ext cx="1303541" cy="45276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skiing</a:t>
            </a:r>
            <a:endParaRPr lang="zh-TW" alt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矩形: 圓角 17">
            <a:extLst>
              <a:ext uri="{FF2B5EF4-FFF2-40B4-BE49-F238E27FC236}">
                <a16:creationId xmlns:a16="http://schemas.microsoft.com/office/drawing/2014/main" id="{0125CE77-87DC-445A-8917-6E86A367CBA5}"/>
              </a:ext>
            </a:extLst>
          </p:cNvPr>
          <p:cNvSpPr/>
          <p:nvPr/>
        </p:nvSpPr>
        <p:spPr>
          <a:xfrm>
            <a:off x="1210645" y="3291073"/>
            <a:ext cx="1553593" cy="45276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temples</a:t>
            </a:r>
            <a:endParaRPr lang="zh-TW" alt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矩形: 圓角 18">
            <a:extLst>
              <a:ext uri="{FF2B5EF4-FFF2-40B4-BE49-F238E27FC236}">
                <a16:creationId xmlns:a16="http://schemas.microsoft.com/office/drawing/2014/main" id="{A340B80C-81DD-42CC-81C6-418B186F4CF4}"/>
              </a:ext>
            </a:extLst>
          </p:cNvPr>
          <p:cNvSpPr/>
          <p:nvPr/>
        </p:nvSpPr>
        <p:spPr>
          <a:xfrm>
            <a:off x="1433034" y="3866613"/>
            <a:ext cx="2971800" cy="45276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do some shopping</a:t>
            </a:r>
            <a:endParaRPr lang="zh-TW" altLang="en-US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想法泡泡: 雲朵 19">
            <a:extLst>
              <a:ext uri="{FF2B5EF4-FFF2-40B4-BE49-F238E27FC236}">
                <a16:creationId xmlns:a16="http://schemas.microsoft.com/office/drawing/2014/main" id="{168C38B3-1AD1-4B1B-84D2-D343AB540BE9}"/>
              </a:ext>
            </a:extLst>
          </p:cNvPr>
          <p:cNvSpPr/>
          <p:nvPr/>
        </p:nvSpPr>
        <p:spPr>
          <a:xfrm>
            <a:off x="6900758" y="845001"/>
            <a:ext cx="985423" cy="335875"/>
          </a:xfrm>
          <a:prstGeom prst="cloudCallout">
            <a:avLst>
              <a:gd name="adj1" fmla="val -76488"/>
              <a:gd name="adj2" fmla="val 80027"/>
            </a:avLst>
          </a:prstGeom>
          <a:solidFill>
            <a:srgbClr val="6B9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where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  <p:sp>
        <p:nvSpPr>
          <p:cNvPr id="21" name="想法泡泡: 雲朵 20">
            <a:extLst>
              <a:ext uri="{FF2B5EF4-FFF2-40B4-BE49-F238E27FC236}">
                <a16:creationId xmlns:a16="http://schemas.microsoft.com/office/drawing/2014/main" id="{A0335DB9-5B55-44A2-BFC0-578D904EB071}"/>
              </a:ext>
            </a:extLst>
          </p:cNvPr>
          <p:cNvSpPr/>
          <p:nvPr/>
        </p:nvSpPr>
        <p:spPr>
          <a:xfrm>
            <a:off x="6467232" y="2515483"/>
            <a:ext cx="985423" cy="335875"/>
          </a:xfrm>
          <a:prstGeom prst="cloudCallout">
            <a:avLst>
              <a:gd name="adj1" fmla="val -76488"/>
              <a:gd name="adj2" fmla="val 80027"/>
            </a:avLst>
          </a:prstGeom>
          <a:solidFill>
            <a:srgbClr val="6B9D8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Comic Sans MS" panose="030F0702030302020204" pitchFamily="66" charset="0"/>
              </a:rPr>
              <a:t>where</a:t>
            </a:r>
            <a:endParaRPr lang="zh-TW" altLang="en-US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984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227B9BE-3FFB-482E-8467-3759431EBD6A}"/>
              </a:ext>
            </a:extLst>
          </p:cNvPr>
          <p:cNvSpPr/>
          <p:nvPr/>
        </p:nvSpPr>
        <p:spPr>
          <a:xfrm>
            <a:off x="151103" y="570365"/>
            <a:ext cx="893058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6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Work with your teammates</a:t>
            </a:r>
            <a:endParaRPr lang="zh-TW" altLang="en-US" sz="6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A4A778E-1E3F-4F20-AFDB-24E1C327A705}"/>
              </a:ext>
            </a:extLst>
          </p:cNvPr>
          <p:cNvSpPr/>
          <p:nvPr/>
        </p:nvSpPr>
        <p:spPr>
          <a:xfrm>
            <a:off x="381740" y="1564663"/>
            <a:ext cx="762591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1. poster</a:t>
            </a:r>
          </a:p>
          <a:p>
            <a:r>
              <a:rPr lang="en-US" altLang="zh-TW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2. show us your trip plan</a:t>
            </a:r>
          </a:p>
          <a:p>
            <a:r>
              <a:rPr lang="zh-TW" altLang="en-US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   </a:t>
            </a:r>
            <a:r>
              <a:rPr lang="en-US" altLang="zh-TW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We’ll go to….</a:t>
            </a:r>
          </a:p>
          <a:p>
            <a:r>
              <a:rPr lang="en-US" altLang="zh-TW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   We’ll do….</a:t>
            </a:r>
            <a:endParaRPr lang="en-US" altLang="zh-TW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098" name="Picture 2" descr="https://png.pngtree.com/illustrations/20190320/ourmid/pngtree-meeting-speech-projector-black-and-white-png-image_23572.jpg">
            <a:extLst>
              <a:ext uri="{FF2B5EF4-FFF2-40B4-BE49-F238E27FC236}">
                <a16:creationId xmlns:a16="http://schemas.microsoft.com/office/drawing/2014/main" id="{A4D6A5FA-0B89-443A-9055-722413EF8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092" y="4350058"/>
            <a:ext cx="3819370" cy="214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7011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hlinkClick r:id="rId2"/>
            <a:extLst>
              <a:ext uri="{FF2B5EF4-FFF2-40B4-BE49-F238E27FC236}">
                <a16:creationId xmlns:a16="http://schemas.microsoft.com/office/drawing/2014/main" id="{1A03F505-BAE7-41A1-B2F7-8103DB9D35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230" t="19134" r="26505" b="6547"/>
          <a:stretch/>
        </p:blipFill>
        <p:spPr>
          <a:xfrm>
            <a:off x="1417320" y="685800"/>
            <a:ext cx="6297374" cy="594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6311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CA94707C-9199-4FA2-B26C-7CF3640B3BAC}"/>
              </a:ext>
            </a:extLst>
          </p:cNvPr>
          <p:cNvSpPr/>
          <p:nvPr/>
        </p:nvSpPr>
        <p:spPr>
          <a:xfrm>
            <a:off x="342229" y="916594"/>
            <a:ext cx="7269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omic Sans MS" panose="030F0702030302020204" pitchFamily="66" charset="0"/>
              </a:rPr>
              <a:t>TEAM DISCUSSION</a:t>
            </a:r>
            <a:endParaRPr lang="zh-TW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3074" name="Picture 2" descr="http://photocdn.sohu.com/20150508/mp14026899_1431077941016_4.jpeg">
            <a:extLst>
              <a:ext uri="{FF2B5EF4-FFF2-40B4-BE49-F238E27FC236}">
                <a16:creationId xmlns:a16="http://schemas.microsoft.com/office/drawing/2014/main" id="{F00493D9-02D2-4F50-8876-2F06CB3D4B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" t="33917"/>
          <a:stretch/>
        </p:blipFill>
        <p:spPr bwMode="auto">
          <a:xfrm>
            <a:off x="1269506" y="2856061"/>
            <a:ext cx="5948040" cy="346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1862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56B7D40-8364-4225-B846-0174DB06E0E9}"/>
              </a:ext>
            </a:extLst>
          </p:cNvPr>
          <p:cNvSpPr txBox="1"/>
          <p:nvPr/>
        </p:nvSpPr>
        <p:spPr>
          <a:xfrm>
            <a:off x="307523" y="662982"/>
            <a:ext cx="77622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*Remember to score for each team except your own.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A7E33FCC-2A75-4FC2-8633-133EA0F37876}"/>
              </a:ext>
            </a:extLst>
          </p:cNvPr>
          <p:cNvSpPr/>
          <p:nvPr/>
        </p:nvSpPr>
        <p:spPr>
          <a:xfrm>
            <a:off x="1243405" y="1746948"/>
            <a:ext cx="6595577" cy="4050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3326030C-D644-4A60-A3A8-85482400DE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904" t="21232" r="26796" b="17595"/>
          <a:stretch/>
        </p:blipFill>
        <p:spPr>
          <a:xfrm>
            <a:off x="1391840" y="1872833"/>
            <a:ext cx="5628343" cy="4009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7734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oulofthecitychoir.com/wp-content/uploads/2019/04/showtime.png">
            <a:extLst>
              <a:ext uri="{FF2B5EF4-FFF2-40B4-BE49-F238E27FC236}">
                <a16:creationId xmlns:a16="http://schemas.microsoft.com/office/drawing/2014/main" id="{E7B6F0F2-0E88-4B87-806E-C3915FACC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12" y="224162"/>
            <a:ext cx="6065668" cy="6065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thumbs.dreamstime.com/b/%E6%8B%8D%E7%9A%84%E6%89%8Bemoji%E9%9B%86%E5%90%88-%E6%8B%8D%E7%9A%84%E6%89%8Bemoji%EF%BC%8C%E6%8E%8C%E5%A3%B0%E8%B1%A1%E7%94%A8%E4%B8%8D%E5%90%8C%E7%9A%84%E8%82%A4%E8%89%B2-%E4%BC%A0%E6%9F%93%E5%AA%92%E4%BB%8B%E6%A0%87%E5%BF%97%E4%BE%8B%E8%AF%81%E9%9B%86%E5%90%88-146122624.jpg">
            <a:extLst>
              <a:ext uri="{FF2B5EF4-FFF2-40B4-BE49-F238E27FC236}">
                <a16:creationId xmlns:a16="http://schemas.microsoft.com/office/drawing/2014/main" id="{D35DAA2C-E435-47C6-AE31-6B4A0EC61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115" y="5393094"/>
            <a:ext cx="1821402" cy="121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4452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C05EBF13-24D1-49E7-8256-40F081F19261}"/>
              </a:ext>
            </a:extLst>
          </p:cNvPr>
          <p:cNvSpPr/>
          <p:nvPr/>
        </p:nvSpPr>
        <p:spPr>
          <a:xfrm>
            <a:off x="301841" y="1811044"/>
            <a:ext cx="8487052" cy="3586579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6000" b="1" dirty="0">
                <a:latin typeface="Comic Sans MS" panose="030F0702030302020204" pitchFamily="66" charset="0"/>
              </a:rPr>
              <a:t>Grammar Exercise</a:t>
            </a:r>
            <a:endParaRPr lang="zh-TW" altLang="en-US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9249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流程圖: 接點 4">
            <a:extLst>
              <a:ext uri="{FF2B5EF4-FFF2-40B4-BE49-F238E27FC236}">
                <a16:creationId xmlns:a16="http://schemas.microsoft.com/office/drawing/2014/main" id="{91B34743-050C-4E18-8CC7-46378A10E414}"/>
              </a:ext>
            </a:extLst>
          </p:cNvPr>
          <p:cNvSpPr/>
          <p:nvPr/>
        </p:nvSpPr>
        <p:spPr>
          <a:xfrm>
            <a:off x="8566951" y="6338656"/>
            <a:ext cx="577049" cy="39949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b="1" dirty="0"/>
              <a:t>37</a:t>
            </a:r>
            <a:endParaRPr lang="zh-TW" altLang="en-US" sz="1600" b="1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52E070AA-031C-42C8-A676-F728D6D855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01" t="22073" r="23292" b="10415"/>
          <a:stretch/>
        </p:blipFill>
        <p:spPr>
          <a:xfrm>
            <a:off x="125305" y="0"/>
            <a:ext cx="9190668" cy="6747029"/>
          </a:xfrm>
          <a:prstGeom prst="rect">
            <a:avLst/>
          </a:prstGeom>
        </p:spPr>
      </p:pic>
      <p:sp>
        <p:nvSpPr>
          <p:cNvPr id="4" name="流程圖: 替代程序 3">
            <a:extLst>
              <a:ext uri="{FF2B5EF4-FFF2-40B4-BE49-F238E27FC236}">
                <a16:creationId xmlns:a16="http://schemas.microsoft.com/office/drawing/2014/main" id="{00C50415-7520-4EC0-B0A1-C283BF1665E7}"/>
              </a:ext>
            </a:extLst>
          </p:cNvPr>
          <p:cNvSpPr/>
          <p:nvPr/>
        </p:nvSpPr>
        <p:spPr>
          <a:xfrm>
            <a:off x="88778" y="62144"/>
            <a:ext cx="4403323" cy="3142695"/>
          </a:xfrm>
          <a:prstGeom prst="flowChartAlternateProcess">
            <a:avLst/>
          </a:prstGeom>
          <a:noFill/>
          <a:ln w="57150">
            <a:solidFill>
              <a:srgbClr val="BA2F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536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C05EBF13-24D1-49E7-8256-40F081F19261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46B419C-E726-4744-8403-D6B6ED3E1EF2}"/>
              </a:ext>
            </a:extLst>
          </p:cNvPr>
          <p:cNvSpPr/>
          <p:nvPr/>
        </p:nvSpPr>
        <p:spPr>
          <a:xfrm>
            <a:off x="341790" y="1161625"/>
            <a:ext cx="8384960" cy="3231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1. There _______(be) twelve months in a year.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9185234-72A6-4BD6-842A-7B1E9BD15EED}"/>
              </a:ext>
            </a:extLst>
          </p:cNvPr>
          <p:cNvSpPr txBox="1"/>
          <p:nvPr/>
        </p:nvSpPr>
        <p:spPr>
          <a:xfrm>
            <a:off x="3994953" y="1287261"/>
            <a:ext cx="248574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98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E31FB4C3-0444-4713-BDF2-5F93BF406B9E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DBAFEDA-212F-4B98-BF0A-63323C9AE90C}"/>
              </a:ext>
            </a:extLst>
          </p:cNvPr>
          <p:cNvSpPr/>
          <p:nvPr/>
        </p:nvSpPr>
        <p:spPr>
          <a:xfrm>
            <a:off x="306279" y="1179380"/>
            <a:ext cx="8447104" cy="4924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2. How old ________ (be) you when you came to this city?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9937764D-9E59-4B23-8BEC-801D594B1A07}"/>
              </a:ext>
            </a:extLst>
          </p:cNvPr>
          <p:cNvSpPr txBox="1"/>
          <p:nvPr/>
        </p:nvSpPr>
        <p:spPr>
          <a:xfrm>
            <a:off x="4616388" y="1207363"/>
            <a:ext cx="364872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were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559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E31FB4C3-0444-4713-BDF2-5F93BF406B9E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1158DF5-BED7-4005-87E5-34A0DD490092}"/>
              </a:ext>
            </a:extLst>
          </p:cNvPr>
          <p:cNvSpPr/>
          <p:nvPr/>
        </p:nvSpPr>
        <p:spPr>
          <a:xfrm>
            <a:off x="403932" y="673354"/>
            <a:ext cx="8171897" cy="4924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3. The man put on his coat and __________ (leave) the room.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6DF9778-9B2A-4EEA-A288-6B336164EA40}"/>
              </a:ext>
            </a:extLst>
          </p:cNvPr>
          <p:cNvSpPr txBox="1"/>
          <p:nvPr/>
        </p:nvSpPr>
        <p:spPr>
          <a:xfrm>
            <a:off x="4225772" y="2299316"/>
            <a:ext cx="32581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left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91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E31FB4C3-0444-4713-BDF2-5F93BF406B9E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C3A82CC-A556-4835-9E6C-097F57CBE074}"/>
              </a:ext>
            </a:extLst>
          </p:cNvPr>
          <p:cNvSpPr/>
          <p:nvPr/>
        </p:nvSpPr>
        <p:spPr>
          <a:xfrm>
            <a:off x="359546" y="726620"/>
            <a:ext cx="8580268" cy="4924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4. Where __________ you __________ (go) yesterday?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E4200684-A6C8-4800-914E-A351131C0ED7}"/>
              </a:ext>
            </a:extLst>
          </p:cNvPr>
          <p:cNvSpPr txBox="1"/>
          <p:nvPr/>
        </p:nvSpPr>
        <p:spPr>
          <a:xfrm>
            <a:off x="4012707" y="630313"/>
            <a:ext cx="32581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did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F9C83F5-1BB7-4A57-BD06-AD42FAFC8F95}"/>
              </a:ext>
            </a:extLst>
          </p:cNvPr>
          <p:cNvSpPr txBox="1"/>
          <p:nvPr/>
        </p:nvSpPr>
        <p:spPr>
          <a:xfrm>
            <a:off x="3028765" y="2318550"/>
            <a:ext cx="32581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go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233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E31FB4C3-0444-4713-BDF2-5F93BF406B9E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12DF63A-0072-4F07-A750-48CC27B9932D}"/>
              </a:ext>
            </a:extLst>
          </p:cNvPr>
          <p:cNvSpPr/>
          <p:nvPr/>
        </p:nvSpPr>
        <p:spPr>
          <a:xfrm>
            <a:off x="457199" y="1202392"/>
            <a:ext cx="8020975" cy="3231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5. He ___________</a:t>
            </a:r>
          </a:p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(come) here tomorrow. 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E24CC34B-5D3D-48FD-ADB4-A693A591F1F4}"/>
              </a:ext>
            </a:extLst>
          </p:cNvPr>
          <p:cNvSpPr txBox="1"/>
          <p:nvPr/>
        </p:nvSpPr>
        <p:spPr>
          <a:xfrm>
            <a:off x="2752077" y="958787"/>
            <a:ext cx="583262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will come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53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E31FB4C3-0444-4713-BDF2-5F93BF406B9E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B2B4EC3-68F4-451D-B872-309F2EE0305C}"/>
              </a:ext>
            </a:extLst>
          </p:cNvPr>
          <p:cNvSpPr/>
          <p:nvPr/>
        </p:nvSpPr>
        <p:spPr>
          <a:xfrm>
            <a:off x="292962" y="1243238"/>
            <a:ext cx="8700117" cy="4924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6. Listen! Someone _______________(sing) </a:t>
            </a:r>
          </a:p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next door.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9C5FD8FA-7A8C-4555-B4FB-C051386F5D60}"/>
              </a:ext>
            </a:extLst>
          </p:cNvPr>
          <p:cNvSpPr txBox="1"/>
          <p:nvPr/>
        </p:nvSpPr>
        <p:spPr>
          <a:xfrm>
            <a:off x="985421" y="2725444"/>
            <a:ext cx="924165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is singing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764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E31FB4C3-0444-4713-BDF2-5F93BF406B9E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CDB461A-EE24-454A-8959-74E2F2A313D9}"/>
              </a:ext>
            </a:extLst>
          </p:cNvPr>
          <p:cNvSpPr/>
          <p:nvPr/>
        </p:nvSpPr>
        <p:spPr>
          <a:xfrm>
            <a:off x="363983" y="1307172"/>
            <a:ext cx="8549197" cy="3231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7. Dad ________(cook) when I opened the door.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EEDA2951-B936-4F05-B9D8-95F5D1CE681C}"/>
              </a:ext>
            </a:extLst>
          </p:cNvPr>
          <p:cNvSpPr txBox="1"/>
          <p:nvPr/>
        </p:nvSpPr>
        <p:spPr>
          <a:xfrm>
            <a:off x="1890945" y="310718"/>
            <a:ext cx="75548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was cooking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402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E31FB4C3-0444-4713-BDF2-5F93BF406B9E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D129D9F-4B35-4421-98F3-BDF9C7893E80}"/>
              </a:ext>
            </a:extLst>
          </p:cNvPr>
          <p:cNvSpPr/>
          <p:nvPr/>
        </p:nvSpPr>
        <p:spPr>
          <a:xfrm>
            <a:off x="93215" y="900591"/>
            <a:ext cx="8802210" cy="3231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8. I __________(have) two girlfriends now.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B29E820-B5C4-4201-86AD-4F23D0B06E64}"/>
              </a:ext>
            </a:extLst>
          </p:cNvPr>
          <p:cNvSpPr txBox="1"/>
          <p:nvPr/>
        </p:nvSpPr>
        <p:spPr>
          <a:xfrm>
            <a:off x="2556770" y="914399"/>
            <a:ext cx="32581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have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384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E31FB4C3-0444-4713-BDF2-5F93BF406B9E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3FEC88C-B353-4A7A-BCEA-574A86674041}"/>
              </a:ext>
            </a:extLst>
          </p:cNvPr>
          <p:cNvSpPr/>
          <p:nvPr/>
        </p:nvSpPr>
        <p:spPr>
          <a:xfrm>
            <a:off x="439445" y="1213101"/>
            <a:ext cx="8571390" cy="4924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9. We usually __________(have) a lot of rain here before.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388D1B4A-32BE-47C3-8DF3-B94586A61D34}"/>
              </a:ext>
            </a:extLst>
          </p:cNvPr>
          <p:cNvSpPr txBox="1"/>
          <p:nvPr/>
        </p:nvSpPr>
        <p:spPr>
          <a:xfrm>
            <a:off x="816746" y="3071673"/>
            <a:ext cx="31693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had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55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雙波浪 1">
            <a:extLst>
              <a:ext uri="{FF2B5EF4-FFF2-40B4-BE49-F238E27FC236}">
                <a16:creationId xmlns:a16="http://schemas.microsoft.com/office/drawing/2014/main" id="{E31FB4C3-0444-4713-BDF2-5F93BF406B9E}"/>
              </a:ext>
            </a:extLst>
          </p:cNvPr>
          <p:cNvSpPr/>
          <p:nvPr/>
        </p:nvSpPr>
        <p:spPr>
          <a:xfrm>
            <a:off x="168676" y="115409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22646EA-738D-490A-9931-E362A9321606}"/>
              </a:ext>
            </a:extLst>
          </p:cNvPr>
          <p:cNvSpPr/>
          <p:nvPr/>
        </p:nvSpPr>
        <p:spPr>
          <a:xfrm>
            <a:off x="297403" y="895294"/>
            <a:ext cx="8518124" cy="5030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5500" b="1" dirty="0">
                <a:latin typeface="Comic Sans MS" panose="030F0702030302020204" pitchFamily="66" charset="0"/>
              </a:rPr>
              <a:t>10. There ________(be) a welcome party at the coffee shop tomorrow night.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B362BF39-847D-4465-BF4D-B62EA9369BF4}"/>
              </a:ext>
            </a:extLst>
          </p:cNvPr>
          <p:cNvSpPr txBox="1"/>
          <p:nvPr/>
        </p:nvSpPr>
        <p:spPr>
          <a:xfrm>
            <a:off x="3648722" y="0"/>
            <a:ext cx="50070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will be</a:t>
            </a:r>
            <a:endParaRPr lang="zh-TW" altLang="en-US" sz="10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14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778569B8-21C4-4F56-8601-20AEF4C1B627}"/>
              </a:ext>
            </a:extLst>
          </p:cNvPr>
          <p:cNvSpPr txBox="1"/>
          <p:nvPr/>
        </p:nvSpPr>
        <p:spPr>
          <a:xfrm>
            <a:off x="150919" y="533192"/>
            <a:ext cx="8788895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600" b="1" dirty="0">
                <a:latin typeface="Comic Sans MS" panose="030F0702030302020204" pitchFamily="66" charset="0"/>
              </a:rPr>
              <a:t>1. There __________(be) twelve months in a year.</a:t>
            </a:r>
          </a:p>
          <a:p>
            <a:r>
              <a:rPr lang="en-US" altLang="zh-TW" sz="2600" b="1" dirty="0">
                <a:latin typeface="Comic Sans MS" panose="030F0702030302020204" pitchFamily="66" charset="0"/>
              </a:rPr>
              <a:t>2. How old __________ (be) you when you came to</a:t>
            </a:r>
          </a:p>
          <a:p>
            <a:r>
              <a:rPr lang="zh-TW" altLang="en-US" sz="2600" b="1" dirty="0">
                <a:latin typeface="Comic Sans MS" panose="030F0702030302020204" pitchFamily="66" charset="0"/>
              </a:rPr>
              <a:t>   </a:t>
            </a:r>
            <a:r>
              <a:rPr lang="en-US" altLang="zh-TW" sz="2600" b="1" dirty="0">
                <a:latin typeface="Comic Sans MS" panose="030F0702030302020204" pitchFamily="66" charset="0"/>
              </a:rPr>
              <a:t>this city?</a:t>
            </a:r>
          </a:p>
          <a:p>
            <a:r>
              <a:rPr lang="en-US" altLang="zh-TW" sz="2600" b="1" dirty="0">
                <a:latin typeface="Comic Sans MS" panose="030F0702030302020204" pitchFamily="66" charset="0"/>
              </a:rPr>
              <a:t>3. The man put on his coat and __________ (leave)</a:t>
            </a:r>
          </a:p>
          <a:p>
            <a:r>
              <a:rPr lang="zh-TW" altLang="en-US" sz="2600" b="1" dirty="0">
                <a:latin typeface="Comic Sans MS" panose="030F0702030302020204" pitchFamily="66" charset="0"/>
              </a:rPr>
              <a:t>  </a:t>
            </a:r>
            <a:r>
              <a:rPr lang="en-US" altLang="zh-TW" sz="2600" b="1" dirty="0">
                <a:latin typeface="Comic Sans MS" panose="030F0702030302020204" pitchFamily="66" charset="0"/>
              </a:rPr>
              <a:t> the room.</a:t>
            </a:r>
          </a:p>
          <a:p>
            <a:r>
              <a:rPr lang="en-US" altLang="zh-TW" sz="2600" b="1" dirty="0">
                <a:latin typeface="Comic Sans MS" panose="030F0702030302020204" pitchFamily="66" charset="0"/>
              </a:rPr>
              <a:t>4. Where __________ you __________ (go)</a:t>
            </a:r>
          </a:p>
          <a:p>
            <a:r>
              <a:rPr lang="zh-TW" altLang="en-US" sz="2600" b="1" dirty="0">
                <a:latin typeface="Comic Sans MS" panose="030F0702030302020204" pitchFamily="66" charset="0"/>
              </a:rPr>
              <a:t>   </a:t>
            </a:r>
            <a:r>
              <a:rPr lang="en-US" altLang="zh-TW" sz="2600" b="1" dirty="0">
                <a:latin typeface="Comic Sans MS" panose="030F0702030302020204" pitchFamily="66" charset="0"/>
              </a:rPr>
              <a:t> yesterday?</a:t>
            </a:r>
          </a:p>
          <a:p>
            <a:r>
              <a:rPr lang="en-US" altLang="zh-TW" sz="2600" b="1" dirty="0">
                <a:latin typeface="Comic Sans MS" panose="030F0702030302020204" pitchFamily="66" charset="0"/>
              </a:rPr>
              <a:t>5. He __________(come) tomorrow. </a:t>
            </a:r>
          </a:p>
          <a:p>
            <a:r>
              <a:rPr lang="en-US" altLang="zh-TW" sz="2600" b="1" dirty="0">
                <a:latin typeface="Comic Sans MS" panose="030F0702030302020204" pitchFamily="66" charset="0"/>
              </a:rPr>
              <a:t>6. Listen! Someone  __________(sing) next door.</a:t>
            </a:r>
          </a:p>
          <a:p>
            <a:r>
              <a:rPr lang="en-US" altLang="zh-TW" sz="2600" b="1" dirty="0">
                <a:latin typeface="Comic Sans MS" panose="030F0702030302020204" pitchFamily="66" charset="0"/>
              </a:rPr>
              <a:t>7. Dad ___________(cook) when I opened the door.</a:t>
            </a:r>
          </a:p>
          <a:p>
            <a:r>
              <a:rPr lang="en-US" altLang="zh-TW" sz="2600" b="1" dirty="0">
                <a:latin typeface="Comic Sans MS" panose="030F0702030302020204" pitchFamily="66" charset="0"/>
              </a:rPr>
              <a:t>8. I __________(have) two girlfriends now.</a:t>
            </a:r>
          </a:p>
          <a:p>
            <a:r>
              <a:rPr lang="en-US" altLang="zh-TW" sz="2600" b="1" dirty="0">
                <a:latin typeface="Comic Sans MS" panose="030F0702030302020204" pitchFamily="66" charset="0"/>
              </a:rPr>
              <a:t>9. We usually __________(have) a lot of rain in</a:t>
            </a:r>
          </a:p>
          <a:p>
            <a:r>
              <a:rPr lang="zh-TW" altLang="en-US" sz="2600" b="1" dirty="0">
                <a:latin typeface="Comic Sans MS" panose="030F0702030302020204" pitchFamily="66" charset="0"/>
              </a:rPr>
              <a:t>   </a:t>
            </a:r>
            <a:r>
              <a:rPr lang="en-US" altLang="zh-TW" sz="2600" b="1" dirty="0">
                <a:latin typeface="Comic Sans MS" panose="030F0702030302020204" pitchFamily="66" charset="0"/>
              </a:rPr>
              <a:t> summer.</a:t>
            </a:r>
          </a:p>
          <a:p>
            <a:r>
              <a:rPr lang="en-US" altLang="zh-TW" sz="2600" b="1" dirty="0">
                <a:latin typeface="Comic Sans MS" panose="030F0702030302020204" pitchFamily="66" charset="0"/>
              </a:rPr>
              <a:t>10. There __________(be) a welcome party at the</a:t>
            </a:r>
          </a:p>
          <a:p>
            <a:r>
              <a:rPr lang="zh-TW" altLang="en-US" sz="2600" b="1" dirty="0">
                <a:latin typeface="Comic Sans MS" panose="030F0702030302020204" pitchFamily="66" charset="0"/>
              </a:rPr>
              <a:t>   </a:t>
            </a:r>
            <a:r>
              <a:rPr lang="en-US" altLang="zh-TW" sz="2600" b="1" dirty="0">
                <a:latin typeface="Comic Sans MS" panose="030F0702030302020204" pitchFamily="66" charset="0"/>
              </a:rPr>
              <a:t> coffee shop tomorrow night.</a:t>
            </a:r>
          </a:p>
        </p:txBody>
      </p:sp>
      <p:sp>
        <p:nvSpPr>
          <p:cNvPr id="7" name="雙波浪 6">
            <a:extLst>
              <a:ext uri="{FF2B5EF4-FFF2-40B4-BE49-F238E27FC236}">
                <a16:creationId xmlns:a16="http://schemas.microsoft.com/office/drawing/2014/main" id="{CDF583A3-6E46-4589-B704-D3B4350B6ABE}"/>
              </a:ext>
            </a:extLst>
          </p:cNvPr>
          <p:cNvSpPr/>
          <p:nvPr/>
        </p:nvSpPr>
        <p:spPr>
          <a:xfrm>
            <a:off x="168676" y="0"/>
            <a:ext cx="1535837" cy="621437"/>
          </a:xfrm>
          <a:prstGeom prst="doubleWav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zh-TW" sz="2400" b="1" dirty="0">
                <a:latin typeface="Comic Sans MS" panose="030F0702030302020204" pitchFamily="66" charset="0"/>
              </a:rPr>
              <a:t>Try it!</a:t>
            </a:r>
            <a:endParaRPr lang="zh-TW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D9BB7D41-2FA3-4FEE-98B7-124E64B3888E}"/>
              </a:ext>
            </a:extLst>
          </p:cNvPr>
          <p:cNvSpPr txBox="1"/>
          <p:nvPr/>
        </p:nvSpPr>
        <p:spPr>
          <a:xfrm>
            <a:off x="1873189" y="488272"/>
            <a:ext cx="985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0D9BEB1-7792-4373-B64A-532312871269}"/>
              </a:ext>
            </a:extLst>
          </p:cNvPr>
          <p:cNvSpPr txBox="1"/>
          <p:nvPr/>
        </p:nvSpPr>
        <p:spPr>
          <a:xfrm>
            <a:off x="2256408" y="827103"/>
            <a:ext cx="14367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were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0A53FD5D-99FE-4E5E-AF90-712437EB6142}"/>
              </a:ext>
            </a:extLst>
          </p:cNvPr>
          <p:cNvSpPr txBox="1"/>
          <p:nvPr/>
        </p:nvSpPr>
        <p:spPr>
          <a:xfrm>
            <a:off x="5558901" y="1634971"/>
            <a:ext cx="985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left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964640F4-477B-4CDB-BC26-6748321FA317}"/>
              </a:ext>
            </a:extLst>
          </p:cNvPr>
          <p:cNvSpPr txBox="1"/>
          <p:nvPr/>
        </p:nvSpPr>
        <p:spPr>
          <a:xfrm>
            <a:off x="2247530" y="2425084"/>
            <a:ext cx="985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did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B1E59585-0190-4172-9DD0-4A6C996E1DC9}"/>
              </a:ext>
            </a:extLst>
          </p:cNvPr>
          <p:cNvSpPr txBox="1"/>
          <p:nvPr/>
        </p:nvSpPr>
        <p:spPr>
          <a:xfrm>
            <a:off x="4875321" y="2460594"/>
            <a:ext cx="985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go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1A46038B-F3A6-4807-921E-50F4A7805DC3}"/>
              </a:ext>
            </a:extLst>
          </p:cNvPr>
          <p:cNvSpPr txBox="1"/>
          <p:nvPr/>
        </p:nvSpPr>
        <p:spPr>
          <a:xfrm>
            <a:off x="1199965" y="3206318"/>
            <a:ext cx="2413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will come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B541EEB7-C8E1-4ECD-BE49-75AC5FE9EF1D}"/>
              </a:ext>
            </a:extLst>
          </p:cNvPr>
          <p:cNvSpPr txBox="1"/>
          <p:nvPr/>
        </p:nvSpPr>
        <p:spPr>
          <a:xfrm>
            <a:off x="3588059" y="3659080"/>
            <a:ext cx="20315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is singing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5544A750-2BAA-4AF4-BB0E-D9087F04E123}"/>
              </a:ext>
            </a:extLst>
          </p:cNvPr>
          <p:cNvSpPr txBox="1"/>
          <p:nvPr/>
        </p:nvSpPr>
        <p:spPr>
          <a:xfrm>
            <a:off x="1376041" y="3996432"/>
            <a:ext cx="2610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were cooking</a:t>
            </a:r>
            <a:endParaRPr lang="zh-TW" altLang="en-US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61FCF29B-0A7E-48E9-A772-F3FD55FAEED1}"/>
              </a:ext>
            </a:extLst>
          </p:cNvPr>
          <p:cNvSpPr txBox="1"/>
          <p:nvPr/>
        </p:nvSpPr>
        <p:spPr>
          <a:xfrm>
            <a:off x="1137822" y="4458070"/>
            <a:ext cx="1436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have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379B5AC5-AFE1-410B-AD68-2EFF9A6AAD3F}"/>
              </a:ext>
            </a:extLst>
          </p:cNvPr>
          <p:cNvSpPr txBox="1"/>
          <p:nvPr/>
        </p:nvSpPr>
        <p:spPr>
          <a:xfrm>
            <a:off x="2700292" y="4830932"/>
            <a:ext cx="1472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have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76DB91B5-46BE-4BE0-9336-2FDFCE28FA98}"/>
              </a:ext>
            </a:extLst>
          </p:cNvPr>
          <p:cNvSpPr txBox="1"/>
          <p:nvPr/>
        </p:nvSpPr>
        <p:spPr>
          <a:xfrm>
            <a:off x="2052222" y="5683188"/>
            <a:ext cx="2093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will be</a:t>
            </a:r>
            <a:endParaRPr lang="zh-TW" alt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31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2833</TotalTime>
  <Words>1268</Words>
  <Application>Microsoft Office PowerPoint</Application>
  <PresentationFormat>如螢幕大小 (4:3)</PresentationFormat>
  <Paragraphs>231</Paragraphs>
  <Slides>43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43</vt:i4>
      </vt:variant>
    </vt:vector>
  </HeadingPairs>
  <TitlesOfParts>
    <vt:vector size="54" baseType="lpstr">
      <vt:lpstr>Hiragino Kaku Gothic Pro W6</vt:lpstr>
      <vt:lpstr>新細明體</vt:lpstr>
      <vt:lpstr>Arial</vt:lpstr>
      <vt:lpstr>Calibri</vt:lpstr>
      <vt:lpstr>Calibri Light</vt:lpstr>
      <vt:lpstr>Comic Sans MS</vt:lpstr>
      <vt:lpstr>Segoe UI</vt:lpstr>
      <vt:lpstr>Tahoma</vt:lpstr>
      <vt:lpstr>Times New Roman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lee</dc:creator>
  <cp:lastModifiedBy>lee</cp:lastModifiedBy>
  <cp:revision>126</cp:revision>
  <dcterms:created xsi:type="dcterms:W3CDTF">2022-10-03T01:41:55Z</dcterms:created>
  <dcterms:modified xsi:type="dcterms:W3CDTF">2023-01-18T01:53:58Z</dcterms:modified>
</cp:coreProperties>
</file>