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2" r:id="rId1"/>
  </p:sldMasterIdLst>
  <p:notesMasterIdLst>
    <p:notesMasterId r:id="rId11"/>
  </p:notesMasterIdLst>
  <p:sldIdLst>
    <p:sldId id="276" r:id="rId2"/>
    <p:sldId id="277" r:id="rId3"/>
    <p:sldId id="278" r:id="rId4"/>
    <p:sldId id="279" r:id="rId5"/>
    <p:sldId id="280" r:id="rId6"/>
    <p:sldId id="281" r:id="rId7"/>
    <p:sldId id="282" r:id="rId8"/>
    <p:sldId id="283" r:id="rId9"/>
    <p:sldId id="284" r:id="rId10"/>
  </p:sldIdLst>
  <p:sldSz cx="9144000" cy="6858000" type="screen4x3"/>
  <p:notesSz cx="6858000" cy="9144000"/>
  <p:embeddedFontLst>
    <p:embeddedFont>
      <p:font typeface="標楷體" panose="03000509000000000000" pitchFamily="65" charset="-120"/>
      <p:regular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1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86" autoAdjust="0"/>
    <p:restoredTop sz="94660"/>
  </p:normalViewPr>
  <p:slideViewPr>
    <p:cSldViewPr snapToGrid="0">
      <p:cViewPr varScale="1">
        <p:scale>
          <a:sx n="69" d="100"/>
          <a:sy n="69" d="100"/>
        </p:scale>
        <p:origin x="931" y="1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7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endParaRPr lang="en-GB"/>
          </a:p>
        </p:txBody>
      </p:sp>
      <p:sp>
        <p:nvSpPr>
          <p:cNvPr id="1048728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endParaRPr lang="en-GB"/>
          </a:p>
        </p:txBody>
      </p:sp>
      <p:sp>
        <p:nvSpPr>
          <p:cNvPr id="1048729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730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1048731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endParaRPr lang="en-GB"/>
          </a:p>
        </p:txBody>
      </p:sp>
      <p:sp>
        <p:nvSpPr>
          <p:cNvPr id="104873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fld id="{437A259A-938C-449A-87A1-03CF7373BAD4}" type="slidenum">
              <a:rPr lang="en-GB" altLang="en-US"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131516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679A432-280D-42CF-8364-C1DA5AEF34D3}" type="slidenum">
              <a:rPr lang="en-GB" altLang="en-US"/>
              <a:pPr>
                <a:spcBef>
                  <a:spcPct val="0"/>
                </a:spcBef>
              </a:pPr>
              <a:t>1</a:t>
            </a:fld>
            <a:endParaRPr lang="en-GB" altLang="en-US"/>
          </a:p>
        </p:txBody>
      </p:sp>
      <p:sp>
        <p:nvSpPr>
          <p:cNvPr id="104858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04859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0359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7A1444E-B082-43A4-BC81-AF870F4F9D82}" type="slidenum">
              <a:rPr lang="en-GB" altLang="en-US"/>
              <a:pPr>
                <a:spcBef>
                  <a:spcPct val="0"/>
                </a:spcBef>
              </a:pPr>
              <a:t>2</a:t>
            </a:fld>
            <a:endParaRPr lang="en-GB" altLang="en-US"/>
          </a:p>
        </p:txBody>
      </p:sp>
      <p:sp>
        <p:nvSpPr>
          <p:cNvPr id="104862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04862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4826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7A1444E-B082-43A4-BC81-AF870F4F9D82}" type="slidenum">
              <a:rPr lang="en-GB" altLang="en-US"/>
              <a:pPr>
                <a:spcBef>
                  <a:spcPct val="0"/>
                </a:spcBef>
              </a:pPr>
              <a:t>3</a:t>
            </a:fld>
            <a:endParaRPr lang="en-GB" altLang="en-US"/>
          </a:p>
        </p:txBody>
      </p:sp>
      <p:sp>
        <p:nvSpPr>
          <p:cNvPr id="104862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04862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26868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7A1444E-B082-43A4-BC81-AF870F4F9D82}" type="slidenum">
              <a:rPr lang="en-GB" altLang="en-US"/>
              <a:pPr>
                <a:spcBef>
                  <a:spcPct val="0"/>
                </a:spcBef>
              </a:pPr>
              <a:t>4</a:t>
            </a:fld>
            <a:endParaRPr lang="en-GB" altLang="en-US"/>
          </a:p>
        </p:txBody>
      </p:sp>
      <p:sp>
        <p:nvSpPr>
          <p:cNvPr id="1048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0486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69348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7A1444E-B082-43A4-BC81-AF870F4F9D82}" type="slidenum">
              <a:rPr lang="en-GB" altLang="en-US"/>
              <a:pPr>
                <a:spcBef>
                  <a:spcPct val="0"/>
                </a:spcBef>
              </a:pPr>
              <a:t>5</a:t>
            </a:fld>
            <a:endParaRPr lang="en-GB" altLang="en-US"/>
          </a:p>
        </p:txBody>
      </p:sp>
      <p:sp>
        <p:nvSpPr>
          <p:cNvPr id="104864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04864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54803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7A1444E-B082-43A4-BC81-AF870F4F9D82}" type="slidenum">
              <a:rPr lang="en-GB" altLang="en-US"/>
              <a:pPr>
                <a:spcBef>
                  <a:spcPct val="0"/>
                </a:spcBef>
              </a:pPr>
              <a:t>6</a:t>
            </a:fld>
            <a:endParaRPr lang="en-GB" altLang="en-US"/>
          </a:p>
        </p:txBody>
      </p:sp>
      <p:sp>
        <p:nvSpPr>
          <p:cNvPr id="104864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04864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78366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7A1444E-B082-43A4-BC81-AF870F4F9D82}" type="slidenum">
              <a:rPr lang="en-GB" altLang="en-US"/>
              <a:pPr>
                <a:spcBef>
                  <a:spcPct val="0"/>
                </a:spcBef>
              </a:pPr>
              <a:t>7</a:t>
            </a:fld>
            <a:endParaRPr lang="en-GB" altLang="en-US"/>
          </a:p>
        </p:txBody>
      </p:sp>
      <p:sp>
        <p:nvSpPr>
          <p:cNvPr id="104865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04865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85410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7A1444E-B082-43A4-BC81-AF870F4F9D82}" type="slidenum">
              <a:rPr lang="en-GB" altLang="en-US"/>
              <a:pPr>
                <a:spcBef>
                  <a:spcPct val="0"/>
                </a:spcBef>
              </a:pPr>
              <a:t>8</a:t>
            </a:fld>
            <a:endParaRPr lang="en-GB" altLang="en-US"/>
          </a:p>
        </p:txBody>
      </p:sp>
      <p:sp>
        <p:nvSpPr>
          <p:cNvPr id="1048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0486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25217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7A1444E-B082-43A4-BC81-AF870F4F9D82}" type="slidenum">
              <a:rPr lang="en-GB" altLang="en-US"/>
              <a:pPr>
                <a:spcBef>
                  <a:spcPct val="0"/>
                </a:spcBef>
              </a:pPr>
              <a:t>9</a:t>
            </a:fld>
            <a:endParaRPr lang="en-GB" altLang="en-US"/>
          </a:p>
        </p:txBody>
      </p:sp>
      <p:sp>
        <p:nvSpPr>
          <p:cNvPr id="1048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0486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5999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3" name="Picture 9" descr="IMG_2115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-709613"/>
            <a:ext cx="9144000" cy="7567613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849313"/>
            <a:ext cx="7772400" cy="1143000"/>
          </a:xfrm>
        </p:spPr>
        <p:txBody>
          <a:bodyPr/>
          <a:lstStyle/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104858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449513"/>
            <a:ext cx="6400800" cy="1752600"/>
          </a:xfrm>
        </p:spPr>
        <p:txBody>
          <a:bodyPr/>
          <a:lstStyle>
            <a:lvl1pPr marL="0" indent="0" algn="ctr">
              <a:buFontTx/>
              <a:buNone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104858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/>
          <a:p>
            <a:endParaRPr lang="en-GB"/>
          </a:p>
        </p:txBody>
      </p:sp>
      <p:sp>
        <p:nvSpPr>
          <p:cNvPr id="104858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/>
          <a:p>
            <a:endParaRPr lang="en-GB"/>
          </a:p>
        </p:txBody>
      </p:sp>
      <p:sp>
        <p:nvSpPr>
          <p:cNvPr id="104858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fld id="{83E58765-F737-48A0-8006-07D73B6BE35E}" type="slidenum">
              <a:rPr lang="en-GB" altLang="en-US"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4859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104859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59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59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CA14EF38-BE4F-4D79-BE22-F2372540FEE6}" type="slidenum">
              <a:rPr lang="en-GB" altLang="en-US"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9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48690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691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692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693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575C1366-83C9-44CF-9E2C-CE04A517006D}" type="slidenum">
              <a:rPr lang="en-GB" altLang="en-US"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48716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1048717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1048718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719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720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4FCD869F-0C40-4BE6-8D60-A349C2D319D4}" type="slidenum">
              <a:rPr lang="en-GB" altLang="en-US"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48695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696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1048697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698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1048699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700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701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337320EA-8A2B-4115-A9A7-7E580CF137C0}" type="slidenum">
              <a:rPr lang="en-GB" altLang="en-US"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48669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670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671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8BE8C78D-E34E-4DF6-8C79-E3BBFB099C5B}" type="slidenum">
              <a:rPr lang="en-GB" altLang="en-US"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70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70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01FCB13F-B99A-460F-B306-B43247A5718C}" type="slidenum">
              <a:rPr lang="en-GB" altLang="en-US"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1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48722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1048723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72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72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72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9CE03D50-24A4-4812-B026-D158F3133C08}" type="slidenum">
              <a:rPr lang="en-GB" altLang="en-US"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3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48684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1048685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68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68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68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AC7B351C-1C5D-4B0B-A148-C2FCE1300F40}" type="slidenum">
              <a:rPr lang="en-GB" altLang="en-US"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48711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104871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71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71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6D39A96A-DBAA-4F6A-B576-6E1D1B0E46AE}" type="slidenum">
              <a:rPr lang="en-GB" altLang="en-US"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8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48679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1048680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681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682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07E48707-8086-45B1-A672-5A2CAB4E6080}" type="slidenum">
              <a:rPr lang="en-GB" altLang="en-US"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48706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104870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70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70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C8AA4170-200D-4FFB-825B-616FC9EAC485}" type="slidenum">
              <a:rPr lang="en-GB" altLang="en-US"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4867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104867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104867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67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4867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91BBDFAE-2253-4684-AA71-395F0E2616B1}" type="slidenum">
              <a:rPr lang="en-GB" altLang="en-US"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2" name="Picture 12" descr="IMG_2115v2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0" y="-414338"/>
            <a:ext cx="9144000" cy="7566026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7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4857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4857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endParaRPr lang="en-GB"/>
          </a:p>
        </p:txBody>
      </p:sp>
      <p:sp>
        <p:nvSpPr>
          <p:cNvPr id="104857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endParaRPr lang="en-GB"/>
          </a:p>
        </p:txBody>
      </p:sp>
      <p:sp>
        <p:nvSpPr>
          <p:cNvPr id="104858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fld id="{A4AB7506-EE48-4696-80BA-9CA2A85B24B8}" type="slidenum">
              <a:rPr lang="en-GB" altLang="en-US"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48146" y="1619539"/>
            <a:ext cx="7772400" cy="1470025"/>
          </a:xfrm>
        </p:spPr>
        <p:txBody>
          <a:bodyPr/>
          <a:lstStyle/>
          <a:p>
            <a:pPr eaLnBrk="1" hangingPunct="1"/>
            <a:r>
              <a:rPr lang="zh-TW" altLang="en-US" sz="6600" b="1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四下 小數</a:t>
            </a:r>
            <a:r>
              <a:rPr lang="zh-TW" altLang="en-US" sz="6600" b="1" dirty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的乘法</a:t>
            </a:r>
            <a:endParaRPr lang="en-GB" altLang="en-US" sz="6600" b="1" dirty="0" smtClean="0"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</p:txBody>
      </p:sp>
      <p:sp>
        <p:nvSpPr>
          <p:cNvPr id="10485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520047" y="4499264"/>
            <a:ext cx="4486130" cy="628649"/>
          </a:xfrm>
        </p:spPr>
        <p:txBody>
          <a:bodyPr/>
          <a:lstStyle/>
          <a:p>
            <a:pPr eaLnBrk="1" hangingPunct="1"/>
            <a:r>
              <a:rPr lang="zh-TW" altLang="en-US" sz="4000" dirty="0" smtClean="0"/>
              <a:t>國教輔導團 蔡政翰</a:t>
            </a:r>
            <a:endParaRPr lang="en-GB" altLang="en-US" sz="4000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7"/>
            <a:ext cx="8229600" cy="835009"/>
          </a:xfrm>
        </p:spPr>
        <p:txBody>
          <a:bodyPr/>
          <a:lstStyle/>
          <a:p>
            <a:pPr algn="l" eaLnBrk="1" hangingPunct="1"/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1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張色紙</a:t>
            </a:r>
            <a:endParaRPr lang="en-US" altLang="en-US" sz="4800" dirty="0" smtClean="0"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</p:txBody>
      </p:sp>
      <p:sp>
        <p:nvSpPr>
          <p:cNvPr id="1048597" name="矩形 1"/>
          <p:cNvSpPr/>
          <p:nvPr/>
        </p:nvSpPr>
        <p:spPr>
          <a:xfrm>
            <a:off x="1330035" y="1257300"/>
            <a:ext cx="6629401" cy="3886200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48598" name="Rectangle 2"/>
          <p:cNvSpPr txBox="1">
            <a:spLocks noChangeArrowheads="1"/>
          </p:cNvSpPr>
          <p:nvPr/>
        </p:nvSpPr>
        <p:spPr bwMode="auto">
          <a:xfrm>
            <a:off x="2951018" y="274636"/>
            <a:ext cx="5735781" cy="83500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/>
            <a:r>
              <a:rPr lang="zh-TW" altLang="en-US" sz="48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→平分成</a:t>
            </a:r>
            <a:r>
              <a:rPr lang="en-US" altLang="zh-TW" sz="48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10</a:t>
            </a:r>
            <a:r>
              <a:rPr lang="zh-TW" altLang="en-US" sz="48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等分</a:t>
            </a:r>
            <a:endParaRPr lang="en-US" altLang="en-US" sz="4800" kern="0" dirty="0" smtClean="0">
              <a:solidFill>
                <a:srgbClr val="FF0000"/>
              </a:solidFill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</p:txBody>
      </p:sp>
      <p:cxnSp>
        <p:nvCxnSpPr>
          <p:cNvPr id="3145728" name="直線接點 3"/>
          <p:cNvCxnSpPr>
            <a:cxnSpLocks/>
          </p:cNvCxnSpPr>
          <p:nvPr/>
        </p:nvCxnSpPr>
        <p:spPr>
          <a:xfrm>
            <a:off x="3938154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29" name="直線接點 12"/>
          <p:cNvCxnSpPr>
            <a:cxnSpLocks/>
          </p:cNvCxnSpPr>
          <p:nvPr/>
        </p:nvCxnSpPr>
        <p:spPr>
          <a:xfrm>
            <a:off x="2597727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30" name="直線接點 13"/>
          <p:cNvCxnSpPr>
            <a:cxnSpLocks/>
          </p:cNvCxnSpPr>
          <p:nvPr/>
        </p:nvCxnSpPr>
        <p:spPr>
          <a:xfrm>
            <a:off x="5330535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31" name="直線接點 14"/>
          <p:cNvCxnSpPr>
            <a:cxnSpLocks/>
          </p:cNvCxnSpPr>
          <p:nvPr/>
        </p:nvCxnSpPr>
        <p:spPr>
          <a:xfrm>
            <a:off x="6712527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32" name="直線接點 15"/>
          <p:cNvCxnSpPr>
            <a:cxnSpLocks/>
          </p:cNvCxnSpPr>
          <p:nvPr/>
        </p:nvCxnSpPr>
        <p:spPr>
          <a:xfrm>
            <a:off x="1953490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33" name="直線接點 16"/>
          <p:cNvCxnSpPr>
            <a:cxnSpLocks/>
          </p:cNvCxnSpPr>
          <p:nvPr/>
        </p:nvCxnSpPr>
        <p:spPr>
          <a:xfrm>
            <a:off x="3252354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34" name="直線接點 17"/>
          <p:cNvCxnSpPr>
            <a:cxnSpLocks/>
          </p:cNvCxnSpPr>
          <p:nvPr/>
        </p:nvCxnSpPr>
        <p:spPr>
          <a:xfrm>
            <a:off x="4644735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35" name="直線接點 18"/>
          <p:cNvCxnSpPr>
            <a:cxnSpLocks/>
          </p:cNvCxnSpPr>
          <p:nvPr/>
        </p:nvCxnSpPr>
        <p:spPr>
          <a:xfrm>
            <a:off x="6026727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36" name="直線接點 19"/>
          <p:cNvCxnSpPr>
            <a:cxnSpLocks/>
          </p:cNvCxnSpPr>
          <p:nvPr/>
        </p:nvCxnSpPr>
        <p:spPr>
          <a:xfrm>
            <a:off x="7346372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048599" name="矩形 6"/>
          <p:cNvSpPr/>
          <p:nvPr/>
        </p:nvSpPr>
        <p:spPr>
          <a:xfrm>
            <a:off x="3314699" y="5280761"/>
            <a:ext cx="6234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eaLnBrk="1" hangingPunct="1">
              <a:buFontTx/>
              <a:buNone/>
            </a:pPr>
            <a:r>
              <a:rPr lang="en-US" altLang="zh-TW" sz="2400" kern="0" dirty="0">
                <a:solidFill>
                  <a:srgbClr val="000104"/>
                </a:solidFill>
                <a:latin typeface="Calibri" panose="020F0502020204030204" pitchFamily="34" charset="0"/>
                <a:ea typeface="標楷體" panose="03000509000000000000" pitchFamily="65" charset="-120"/>
                <a:cs typeface="Calibri" panose="020F0502020204030204" pitchFamily="34" charset="0"/>
              </a:rPr>
              <a:t>0.1</a:t>
            </a:r>
            <a:endParaRPr lang="zh-TW" altLang="en-US" sz="2400" kern="0" dirty="0">
              <a:solidFill>
                <a:srgbClr val="000104"/>
              </a:solidFill>
              <a:latin typeface="Calibri" panose="020F0502020204030204" pitchFamily="34" charset="0"/>
              <a:ea typeface="標楷體" panose="03000509000000000000" pitchFamily="65" charset="-120"/>
              <a:cs typeface="Calibri" panose="020F0502020204030204" pitchFamily="34" charset="0"/>
            </a:endParaRPr>
          </a:p>
        </p:txBody>
      </p:sp>
      <p:sp>
        <p:nvSpPr>
          <p:cNvPr id="1048600" name="矩形 22"/>
          <p:cNvSpPr/>
          <p:nvPr/>
        </p:nvSpPr>
        <p:spPr>
          <a:xfrm>
            <a:off x="1974272" y="5280763"/>
            <a:ext cx="6234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eaLnBrk="1" hangingPunct="1">
              <a:buFontTx/>
              <a:buNone/>
            </a:pPr>
            <a:r>
              <a:rPr lang="en-US" altLang="zh-TW" sz="2400" kern="0" dirty="0">
                <a:solidFill>
                  <a:srgbClr val="000104"/>
                </a:solidFill>
                <a:latin typeface="Calibri" panose="020F0502020204030204" pitchFamily="34" charset="0"/>
                <a:ea typeface="標楷體" panose="03000509000000000000" pitchFamily="65" charset="-120"/>
                <a:cs typeface="Calibri" panose="020F0502020204030204" pitchFamily="34" charset="0"/>
              </a:rPr>
              <a:t>0.1</a:t>
            </a:r>
            <a:endParaRPr lang="zh-TW" altLang="en-US" sz="2400" kern="0" dirty="0">
              <a:solidFill>
                <a:srgbClr val="000104"/>
              </a:solidFill>
              <a:latin typeface="Calibri" panose="020F0502020204030204" pitchFamily="34" charset="0"/>
              <a:ea typeface="標楷體" panose="03000509000000000000" pitchFamily="65" charset="-120"/>
              <a:cs typeface="Calibri" panose="020F0502020204030204" pitchFamily="34" charset="0"/>
            </a:endParaRPr>
          </a:p>
        </p:txBody>
      </p:sp>
      <p:sp>
        <p:nvSpPr>
          <p:cNvPr id="1048601" name="矩形 23"/>
          <p:cNvSpPr/>
          <p:nvPr/>
        </p:nvSpPr>
        <p:spPr>
          <a:xfrm>
            <a:off x="2628899" y="5280762"/>
            <a:ext cx="6234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eaLnBrk="1" hangingPunct="1">
              <a:buFontTx/>
              <a:buNone/>
            </a:pPr>
            <a:r>
              <a:rPr lang="en-US" altLang="zh-TW" sz="2400" kern="0" dirty="0">
                <a:solidFill>
                  <a:srgbClr val="000104"/>
                </a:solidFill>
                <a:latin typeface="Calibri" panose="020F0502020204030204" pitchFamily="34" charset="0"/>
                <a:ea typeface="標楷體" panose="03000509000000000000" pitchFamily="65" charset="-120"/>
                <a:cs typeface="Calibri" panose="020F0502020204030204" pitchFamily="34" charset="0"/>
              </a:rPr>
              <a:t>0.1</a:t>
            </a:r>
            <a:endParaRPr lang="zh-TW" altLang="en-US" sz="2400" kern="0" dirty="0">
              <a:solidFill>
                <a:srgbClr val="000104"/>
              </a:solidFill>
              <a:latin typeface="Calibri" panose="020F0502020204030204" pitchFamily="34" charset="0"/>
              <a:ea typeface="標楷體" panose="03000509000000000000" pitchFamily="65" charset="-120"/>
              <a:cs typeface="Calibri" panose="020F0502020204030204" pitchFamily="34" charset="0"/>
            </a:endParaRPr>
          </a:p>
        </p:txBody>
      </p:sp>
      <p:sp>
        <p:nvSpPr>
          <p:cNvPr id="1048602" name="矩形 24"/>
          <p:cNvSpPr/>
          <p:nvPr/>
        </p:nvSpPr>
        <p:spPr>
          <a:xfrm>
            <a:off x="1330035" y="5280763"/>
            <a:ext cx="6234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eaLnBrk="1" hangingPunct="1">
              <a:buFontTx/>
              <a:buNone/>
            </a:pPr>
            <a:r>
              <a:rPr lang="en-US" altLang="zh-TW" sz="2400" kern="0" dirty="0">
                <a:solidFill>
                  <a:srgbClr val="000104"/>
                </a:solidFill>
                <a:latin typeface="Calibri" panose="020F0502020204030204" pitchFamily="34" charset="0"/>
                <a:ea typeface="標楷體" panose="03000509000000000000" pitchFamily="65" charset="-120"/>
                <a:cs typeface="Calibri" panose="020F0502020204030204" pitchFamily="34" charset="0"/>
              </a:rPr>
              <a:t>0.1</a:t>
            </a:r>
            <a:endParaRPr lang="zh-TW" altLang="en-US" sz="2400" kern="0" dirty="0">
              <a:solidFill>
                <a:srgbClr val="000104"/>
              </a:solidFill>
              <a:latin typeface="Calibri" panose="020F0502020204030204" pitchFamily="34" charset="0"/>
              <a:ea typeface="標楷體" panose="03000509000000000000" pitchFamily="65" charset="-120"/>
              <a:cs typeface="Calibri" panose="020F0502020204030204" pitchFamily="34" charset="0"/>
            </a:endParaRPr>
          </a:p>
        </p:txBody>
      </p:sp>
      <p:sp>
        <p:nvSpPr>
          <p:cNvPr id="1048603" name="矩形 25"/>
          <p:cNvSpPr/>
          <p:nvPr/>
        </p:nvSpPr>
        <p:spPr>
          <a:xfrm>
            <a:off x="4031671" y="5280760"/>
            <a:ext cx="6234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eaLnBrk="1" hangingPunct="1">
              <a:buFontTx/>
              <a:buNone/>
            </a:pPr>
            <a:r>
              <a:rPr lang="en-US" altLang="zh-TW" sz="2400" kern="0" dirty="0">
                <a:solidFill>
                  <a:srgbClr val="000104"/>
                </a:solidFill>
                <a:latin typeface="Calibri" panose="020F0502020204030204" pitchFamily="34" charset="0"/>
                <a:ea typeface="標楷體" panose="03000509000000000000" pitchFamily="65" charset="-120"/>
                <a:cs typeface="Calibri" panose="020F0502020204030204" pitchFamily="34" charset="0"/>
              </a:rPr>
              <a:t>0.1</a:t>
            </a:r>
            <a:endParaRPr lang="zh-TW" altLang="en-US" sz="2400" kern="0" dirty="0">
              <a:solidFill>
                <a:srgbClr val="000104"/>
              </a:solidFill>
              <a:latin typeface="Calibri" panose="020F0502020204030204" pitchFamily="34" charset="0"/>
              <a:ea typeface="標楷體" panose="03000509000000000000" pitchFamily="65" charset="-120"/>
              <a:cs typeface="Calibri" panose="020F0502020204030204" pitchFamily="34" charset="0"/>
            </a:endParaRPr>
          </a:p>
        </p:txBody>
      </p:sp>
      <p:sp>
        <p:nvSpPr>
          <p:cNvPr id="1048604" name="矩形 26"/>
          <p:cNvSpPr/>
          <p:nvPr/>
        </p:nvSpPr>
        <p:spPr>
          <a:xfrm>
            <a:off x="4686298" y="5280759"/>
            <a:ext cx="6234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eaLnBrk="1" hangingPunct="1">
              <a:buFontTx/>
              <a:buNone/>
            </a:pPr>
            <a:r>
              <a:rPr lang="en-US" altLang="zh-TW" sz="2400" kern="0" dirty="0">
                <a:solidFill>
                  <a:srgbClr val="000104"/>
                </a:solidFill>
                <a:latin typeface="Calibri" panose="020F0502020204030204" pitchFamily="34" charset="0"/>
                <a:ea typeface="標楷體" panose="03000509000000000000" pitchFamily="65" charset="-120"/>
                <a:cs typeface="Calibri" panose="020F0502020204030204" pitchFamily="34" charset="0"/>
              </a:rPr>
              <a:t>0.1</a:t>
            </a:r>
            <a:endParaRPr lang="zh-TW" altLang="en-US" sz="2400" kern="0" dirty="0">
              <a:solidFill>
                <a:srgbClr val="000104"/>
              </a:solidFill>
              <a:latin typeface="Calibri" panose="020F0502020204030204" pitchFamily="34" charset="0"/>
              <a:ea typeface="標楷體" panose="03000509000000000000" pitchFamily="65" charset="-120"/>
              <a:cs typeface="Calibri" panose="020F0502020204030204" pitchFamily="34" charset="0"/>
            </a:endParaRPr>
          </a:p>
        </p:txBody>
      </p:sp>
      <p:sp>
        <p:nvSpPr>
          <p:cNvPr id="1048605" name="矩形 27"/>
          <p:cNvSpPr/>
          <p:nvPr/>
        </p:nvSpPr>
        <p:spPr>
          <a:xfrm>
            <a:off x="5382488" y="5280759"/>
            <a:ext cx="6234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eaLnBrk="1" hangingPunct="1">
              <a:buFontTx/>
              <a:buNone/>
            </a:pPr>
            <a:r>
              <a:rPr lang="en-US" altLang="zh-TW" sz="2400" kern="0" dirty="0">
                <a:solidFill>
                  <a:srgbClr val="000104"/>
                </a:solidFill>
                <a:latin typeface="Calibri" panose="020F0502020204030204" pitchFamily="34" charset="0"/>
                <a:ea typeface="標楷體" panose="03000509000000000000" pitchFamily="65" charset="-120"/>
                <a:cs typeface="Calibri" panose="020F0502020204030204" pitchFamily="34" charset="0"/>
              </a:rPr>
              <a:t>0.1</a:t>
            </a:r>
            <a:endParaRPr lang="zh-TW" altLang="en-US" sz="2400" kern="0" dirty="0">
              <a:solidFill>
                <a:srgbClr val="000104"/>
              </a:solidFill>
              <a:latin typeface="Calibri" panose="020F0502020204030204" pitchFamily="34" charset="0"/>
              <a:ea typeface="標楷體" panose="03000509000000000000" pitchFamily="65" charset="-120"/>
              <a:cs typeface="Calibri" panose="020F0502020204030204" pitchFamily="34" charset="0"/>
            </a:endParaRPr>
          </a:p>
        </p:txBody>
      </p:sp>
      <p:sp>
        <p:nvSpPr>
          <p:cNvPr id="1048606" name="矩形 28"/>
          <p:cNvSpPr/>
          <p:nvPr/>
        </p:nvSpPr>
        <p:spPr>
          <a:xfrm>
            <a:off x="6057897" y="5280759"/>
            <a:ext cx="6234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eaLnBrk="1" hangingPunct="1">
              <a:buFontTx/>
              <a:buNone/>
            </a:pPr>
            <a:r>
              <a:rPr lang="en-US" altLang="zh-TW" sz="2400" kern="0" dirty="0">
                <a:solidFill>
                  <a:srgbClr val="000104"/>
                </a:solidFill>
                <a:latin typeface="Calibri" panose="020F0502020204030204" pitchFamily="34" charset="0"/>
                <a:ea typeface="標楷體" panose="03000509000000000000" pitchFamily="65" charset="-120"/>
                <a:cs typeface="Calibri" panose="020F0502020204030204" pitchFamily="34" charset="0"/>
              </a:rPr>
              <a:t>0.1</a:t>
            </a:r>
            <a:endParaRPr lang="zh-TW" altLang="en-US" sz="2400" kern="0" dirty="0">
              <a:solidFill>
                <a:srgbClr val="000104"/>
              </a:solidFill>
              <a:latin typeface="Calibri" panose="020F0502020204030204" pitchFamily="34" charset="0"/>
              <a:ea typeface="標楷體" panose="03000509000000000000" pitchFamily="65" charset="-120"/>
              <a:cs typeface="Calibri" panose="020F0502020204030204" pitchFamily="34" charset="0"/>
            </a:endParaRPr>
          </a:p>
        </p:txBody>
      </p:sp>
      <p:sp>
        <p:nvSpPr>
          <p:cNvPr id="1048607" name="矩形 29"/>
          <p:cNvSpPr/>
          <p:nvPr/>
        </p:nvSpPr>
        <p:spPr>
          <a:xfrm>
            <a:off x="6743697" y="5280759"/>
            <a:ext cx="6234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eaLnBrk="1" hangingPunct="1">
              <a:buFontTx/>
              <a:buNone/>
            </a:pPr>
            <a:r>
              <a:rPr lang="en-US" altLang="zh-TW" sz="2400" kern="0" dirty="0">
                <a:solidFill>
                  <a:srgbClr val="000104"/>
                </a:solidFill>
                <a:latin typeface="Calibri" panose="020F0502020204030204" pitchFamily="34" charset="0"/>
                <a:ea typeface="標楷體" panose="03000509000000000000" pitchFamily="65" charset="-120"/>
                <a:cs typeface="Calibri" panose="020F0502020204030204" pitchFamily="34" charset="0"/>
              </a:rPr>
              <a:t>0.1</a:t>
            </a:r>
            <a:endParaRPr lang="zh-TW" altLang="en-US" sz="2400" kern="0" dirty="0">
              <a:solidFill>
                <a:srgbClr val="000104"/>
              </a:solidFill>
              <a:latin typeface="Calibri" panose="020F0502020204030204" pitchFamily="34" charset="0"/>
              <a:ea typeface="標楷體" panose="03000509000000000000" pitchFamily="65" charset="-120"/>
              <a:cs typeface="Calibri" panose="020F0502020204030204" pitchFamily="34" charset="0"/>
            </a:endParaRPr>
          </a:p>
        </p:txBody>
      </p:sp>
      <p:sp>
        <p:nvSpPr>
          <p:cNvPr id="1048608" name="矩形 30"/>
          <p:cNvSpPr/>
          <p:nvPr/>
        </p:nvSpPr>
        <p:spPr>
          <a:xfrm>
            <a:off x="7335981" y="5280759"/>
            <a:ext cx="6234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eaLnBrk="1" hangingPunct="1">
              <a:buFontTx/>
              <a:buNone/>
            </a:pPr>
            <a:r>
              <a:rPr lang="en-US" altLang="zh-TW" sz="2400" kern="0" dirty="0">
                <a:solidFill>
                  <a:srgbClr val="000104"/>
                </a:solidFill>
                <a:latin typeface="Calibri" panose="020F0502020204030204" pitchFamily="34" charset="0"/>
                <a:ea typeface="標楷體" panose="03000509000000000000" pitchFamily="65" charset="-120"/>
                <a:cs typeface="Calibri" panose="020F0502020204030204" pitchFamily="34" charset="0"/>
              </a:rPr>
              <a:t>0.1</a:t>
            </a:r>
            <a:endParaRPr lang="zh-TW" altLang="en-US" sz="2400" kern="0" dirty="0">
              <a:solidFill>
                <a:srgbClr val="000104"/>
              </a:solidFill>
              <a:latin typeface="Calibri" panose="020F0502020204030204" pitchFamily="34" charset="0"/>
              <a:ea typeface="標楷體" panose="03000509000000000000" pitchFamily="65" charset="-120"/>
              <a:cs typeface="Calibri" panose="020F0502020204030204" pitchFamily="34" charset="0"/>
            </a:endParaRPr>
          </a:p>
        </p:txBody>
      </p:sp>
      <p:sp>
        <p:nvSpPr>
          <p:cNvPr id="1048609" name="矩形 20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367007" y="2865116"/>
            <a:ext cx="540533" cy="670568"/>
          </a:xfrm>
          <a:prstGeom prst="rect">
            <a:avLst/>
          </a:prstGeom>
          <a:blipFill rotWithShape="0">
            <a:blip r:embed="rId3"/>
            <a:stretch>
              <a:fillRect/>
            </a:stretch>
          </a:blipFill>
        </p:spPr>
        <p:txBody>
          <a:bodyPr/>
          <a:lstStyle/>
          <a:p>
            <a:r>
              <a:rPr lang="zh-TW" altLang="en-US">
                <a:noFill/>
              </a:rPr>
              <a:t> </a:t>
            </a:r>
          </a:p>
        </p:txBody>
      </p:sp>
      <p:sp>
        <p:nvSpPr>
          <p:cNvPr id="1048610" name="矩形 34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003788" y="2865116"/>
            <a:ext cx="540533" cy="670568"/>
          </a:xfrm>
          <a:prstGeom prst="rect">
            <a:avLst/>
          </a:prstGeom>
          <a:blipFill rotWithShape="0">
            <a:blip r:embed="rId4"/>
            <a:stretch>
              <a:fillRect/>
            </a:stretch>
          </a:blipFill>
        </p:spPr>
        <p:txBody>
          <a:bodyPr/>
          <a:lstStyle/>
          <a:p>
            <a:r>
              <a:rPr lang="zh-TW" altLang="en-US">
                <a:noFill/>
              </a:rPr>
              <a:t> </a:t>
            </a:r>
          </a:p>
        </p:txBody>
      </p:sp>
      <p:sp>
        <p:nvSpPr>
          <p:cNvPr id="1048611" name="矩形 35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656586" y="2865116"/>
            <a:ext cx="540533" cy="670568"/>
          </a:xfrm>
          <a:prstGeom prst="rect">
            <a:avLst/>
          </a:prstGeom>
          <a:blipFill rotWithShape="0">
            <a:blip r:embed="rId5"/>
            <a:stretch>
              <a:fillRect/>
            </a:stretch>
          </a:blipFill>
        </p:spPr>
        <p:txBody>
          <a:bodyPr/>
          <a:lstStyle/>
          <a:p>
            <a:r>
              <a:rPr lang="zh-TW" altLang="en-US">
                <a:noFill/>
              </a:rPr>
              <a:t> </a:t>
            </a:r>
          </a:p>
        </p:txBody>
      </p:sp>
      <p:sp>
        <p:nvSpPr>
          <p:cNvPr id="1048612" name="矩形 36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326558" y="2865116"/>
            <a:ext cx="540533" cy="670568"/>
          </a:xfrm>
          <a:prstGeom prst="rect">
            <a:avLst/>
          </a:prstGeom>
          <a:blipFill rotWithShape="0">
            <a:blip r:embed="rId6"/>
            <a:stretch>
              <a:fillRect/>
            </a:stretch>
          </a:blipFill>
        </p:spPr>
        <p:txBody>
          <a:bodyPr/>
          <a:lstStyle/>
          <a:p>
            <a:r>
              <a:rPr lang="zh-TW" altLang="en-US">
                <a:noFill/>
              </a:rPr>
              <a:t> </a:t>
            </a:r>
          </a:p>
        </p:txBody>
      </p:sp>
      <p:sp>
        <p:nvSpPr>
          <p:cNvPr id="1048613" name="矩形 37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027442" y="2865116"/>
            <a:ext cx="540533" cy="670568"/>
          </a:xfrm>
          <a:prstGeom prst="rect">
            <a:avLst/>
          </a:prstGeom>
          <a:blipFill rotWithShape="0">
            <a:blip r:embed="rId7"/>
            <a:stretch>
              <a:fillRect/>
            </a:stretch>
          </a:blipFill>
        </p:spPr>
        <p:txBody>
          <a:bodyPr/>
          <a:lstStyle/>
          <a:p>
            <a:r>
              <a:rPr lang="zh-TW" altLang="en-US">
                <a:noFill/>
              </a:rPr>
              <a:t> </a:t>
            </a:r>
          </a:p>
        </p:txBody>
      </p:sp>
      <p:sp>
        <p:nvSpPr>
          <p:cNvPr id="1048614" name="矩形 38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708148" y="2865116"/>
            <a:ext cx="540533" cy="670568"/>
          </a:xfrm>
          <a:prstGeom prst="rect">
            <a:avLst/>
          </a:prstGeom>
          <a:blipFill rotWithShape="0">
            <a:blip r:embed="rId8"/>
            <a:stretch>
              <a:fillRect/>
            </a:stretch>
          </a:blipFill>
        </p:spPr>
        <p:txBody>
          <a:bodyPr/>
          <a:lstStyle/>
          <a:p>
            <a:r>
              <a:rPr lang="zh-TW" altLang="en-US">
                <a:noFill/>
              </a:rPr>
              <a:t> </a:t>
            </a:r>
          </a:p>
        </p:txBody>
      </p:sp>
      <p:sp>
        <p:nvSpPr>
          <p:cNvPr id="1048615" name="矩形 39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403169" y="2859917"/>
            <a:ext cx="540533" cy="670568"/>
          </a:xfrm>
          <a:prstGeom prst="rect">
            <a:avLst/>
          </a:prstGeom>
          <a:blipFill rotWithShape="0">
            <a:blip r:embed="rId9"/>
            <a:stretch>
              <a:fillRect/>
            </a:stretch>
          </a:blipFill>
        </p:spPr>
        <p:txBody>
          <a:bodyPr/>
          <a:lstStyle/>
          <a:p>
            <a:r>
              <a:rPr lang="zh-TW" altLang="en-US">
                <a:noFill/>
              </a:rPr>
              <a:t> </a:t>
            </a:r>
          </a:p>
        </p:txBody>
      </p:sp>
      <p:sp>
        <p:nvSpPr>
          <p:cNvPr id="1048616" name="矩形 40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090538" y="2859917"/>
            <a:ext cx="540533" cy="670568"/>
          </a:xfrm>
          <a:prstGeom prst="rect">
            <a:avLst/>
          </a:prstGeom>
          <a:blipFill rotWithShape="0">
            <a:blip r:embed="rId10"/>
            <a:stretch>
              <a:fillRect/>
            </a:stretch>
          </a:blipFill>
        </p:spPr>
        <p:txBody>
          <a:bodyPr/>
          <a:lstStyle/>
          <a:p>
            <a:r>
              <a:rPr lang="zh-TW" altLang="en-US">
                <a:noFill/>
              </a:rPr>
              <a:t> </a:t>
            </a:r>
          </a:p>
        </p:txBody>
      </p:sp>
      <p:sp>
        <p:nvSpPr>
          <p:cNvPr id="1048617" name="矩形 41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785157" y="2859917"/>
            <a:ext cx="540533" cy="670568"/>
          </a:xfrm>
          <a:prstGeom prst="rect">
            <a:avLst/>
          </a:prstGeom>
          <a:blipFill rotWithShape="0">
            <a:blip r:embed="rId11"/>
            <a:stretch>
              <a:fillRect/>
            </a:stretch>
          </a:blipFill>
        </p:spPr>
        <p:txBody>
          <a:bodyPr/>
          <a:lstStyle/>
          <a:p>
            <a:r>
              <a:rPr lang="zh-TW" altLang="en-US">
                <a:noFill/>
              </a:rPr>
              <a:t> </a:t>
            </a:r>
          </a:p>
        </p:txBody>
      </p:sp>
      <p:sp>
        <p:nvSpPr>
          <p:cNvPr id="1048618" name="矩形 42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7384611" y="2859917"/>
            <a:ext cx="540533" cy="670568"/>
          </a:xfrm>
          <a:prstGeom prst="rect">
            <a:avLst/>
          </a:prstGeom>
          <a:blipFill rotWithShape="0">
            <a:blip r:embed="rId12"/>
            <a:stretch>
              <a:fillRect/>
            </a:stretch>
          </a:blipFill>
        </p:spPr>
        <p:txBody>
          <a:bodyPr/>
          <a:lstStyle/>
          <a:p>
            <a:r>
              <a:rPr lang="zh-TW" altLang="en-US">
                <a:noFill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85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85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45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45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45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45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45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45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45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45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45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45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145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145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145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145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145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45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1457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145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48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48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48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48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48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48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0486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0486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048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048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48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48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048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48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0485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0485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048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048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048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048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048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048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048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048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0486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0486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1048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1048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048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1048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1048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1048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0486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10486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048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1048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1048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1048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1048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1048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598" grpId="0"/>
      <p:bldP spid="1048599" grpId="0"/>
      <p:bldP spid="1048600" grpId="0"/>
      <p:bldP spid="1048601" grpId="0"/>
      <p:bldP spid="1048602" grpId="0"/>
      <p:bldP spid="1048603" grpId="0"/>
      <p:bldP spid="1048604" grpId="0"/>
      <p:bldP spid="1048605" grpId="0"/>
      <p:bldP spid="1048606" grpId="0"/>
      <p:bldP spid="1048607" grpId="0"/>
      <p:bldP spid="1048608" grpId="0"/>
      <p:bldP spid="1048609" grpId="0" animBg="1"/>
      <p:bldP spid="1048610" grpId="0" animBg="1"/>
      <p:bldP spid="1048611" grpId="0" animBg="1"/>
      <p:bldP spid="1048612" grpId="0" animBg="1"/>
      <p:bldP spid="1048613" grpId="0" animBg="1"/>
      <p:bldP spid="1048614" grpId="0" animBg="1"/>
      <p:bldP spid="1048615" grpId="0" animBg="1"/>
      <p:bldP spid="1048616" grpId="0" animBg="1"/>
      <p:bldP spid="1048617" grpId="0" animBg="1"/>
      <p:bldP spid="10486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7"/>
            <a:ext cx="8229600" cy="835009"/>
          </a:xfrm>
        </p:spPr>
        <p:txBody>
          <a:bodyPr/>
          <a:lstStyle/>
          <a:p>
            <a:pPr algn="l" eaLnBrk="1" hangingPunct="1"/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1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張色紙</a:t>
            </a:r>
            <a:endParaRPr lang="en-US" altLang="en-US" sz="4800" dirty="0" smtClean="0"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</p:txBody>
      </p:sp>
      <p:sp>
        <p:nvSpPr>
          <p:cNvPr id="1048623" name="矩形 1"/>
          <p:cNvSpPr/>
          <p:nvPr/>
        </p:nvSpPr>
        <p:spPr>
          <a:xfrm>
            <a:off x="1330035" y="1257300"/>
            <a:ext cx="6629401" cy="3886200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48624" name="Rectangle 2"/>
          <p:cNvSpPr txBox="1">
            <a:spLocks noChangeArrowheads="1"/>
          </p:cNvSpPr>
          <p:nvPr/>
        </p:nvSpPr>
        <p:spPr bwMode="auto">
          <a:xfrm>
            <a:off x="2951018" y="274636"/>
            <a:ext cx="5735781" cy="83500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/>
            <a:r>
              <a:rPr lang="zh-TW" altLang="en-US" sz="48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→平分成</a:t>
            </a:r>
            <a:r>
              <a:rPr lang="en-US" altLang="zh-TW" sz="48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100</a:t>
            </a:r>
            <a:r>
              <a:rPr lang="zh-TW" altLang="en-US" sz="48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等分</a:t>
            </a:r>
            <a:endParaRPr lang="en-US" altLang="en-US" sz="4800" kern="0" dirty="0" smtClean="0">
              <a:solidFill>
                <a:srgbClr val="FF0000"/>
              </a:solidFill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</p:txBody>
      </p:sp>
      <p:cxnSp>
        <p:nvCxnSpPr>
          <p:cNvPr id="3145737" name="直線接點 3"/>
          <p:cNvCxnSpPr>
            <a:cxnSpLocks/>
          </p:cNvCxnSpPr>
          <p:nvPr/>
        </p:nvCxnSpPr>
        <p:spPr>
          <a:xfrm>
            <a:off x="3938154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38" name="直線接點 12"/>
          <p:cNvCxnSpPr>
            <a:cxnSpLocks/>
          </p:cNvCxnSpPr>
          <p:nvPr/>
        </p:nvCxnSpPr>
        <p:spPr>
          <a:xfrm>
            <a:off x="2597727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39" name="直線接點 13"/>
          <p:cNvCxnSpPr>
            <a:cxnSpLocks/>
          </p:cNvCxnSpPr>
          <p:nvPr/>
        </p:nvCxnSpPr>
        <p:spPr>
          <a:xfrm>
            <a:off x="5330535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40" name="直線接點 14"/>
          <p:cNvCxnSpPr>
            <a:cxnSpLocks/>
          </p:cNvCxnSpPr>
          <p:nvPr/>
        </p:nvCxnSpPr>
        <p:spPr>
          <a:xfrm>
            <a:off x="6712527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41" name="直線接點 15"/>
          <p:cNvCxnSpPr>
            <a:cxnSpLocks/>
          </p:cNvCxnSpPr>
          <p:nvPr/>
        </p:nvCxnSpPr>
        <p:spPr>
          <a:xfrm>
            <a:off x="1953490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42" name="直線接點 16"/>
          <p:cNvCxnSpPr>
            <a:cxnSpLocks/>
          </p:cNvCxnSpPr>
          <p:nvPr/>
        </p:nvCxnSpPr>
        <p:spPr>
          <a:xfrm>
            <a:off x="3252354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43" name="直線接點 17"/>
          <p:cNvCxnSpPr>
            <a:cxnSpLocks/>
          </p:cNvCxnSpPr>
          <p:nvPr/>
        </p:nvCxnSpPr>
        <p:spPr>
          <a:xfrm>
            <a:off x="4644735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44" name="直線接點 18"/>
          <p:cNvCxnSpPr>
            <a:cxnSpLocks/>
          </p:cNvCxnSpPr>
          <p:nvPr/>
        </p:nvCxnSpPr>
        <p:spPr>
          <a:xfrm>
            <a:off x="6026727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45" name="直線接點 19"/>
          <p:cNvCxnSpPr>
            <a:cxnSpLocks/>
          </p:cNvCxnSpPr>
          <p:nvPr/>
        </p:nvCxnSpPr>
        <p:spPr>
          <a:xfrm>
            <a:off x="7346372" y="1257300"/>
            <a:ext cx="0" cy="388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048625" name="矩形 24"/>
          <p:cNvSpPr/>
          <p:nvPr/>
        </p:nvSpPr>
        <p:spPr>
          <a:xfrm>
            <a:off x="1857797" y="5368725"/>
            <a:ext cx="9975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eaLnBrk="1" hangingPunct="1">
              <a:buFontTx/>
              <a:buNone/>
            </a:pPr>
            <a:r>
              <a:rPr lang="en-US" altLang="zh-TW" sz="2400" kern="0" dirty="0" smtClean="0">
                <a:solidFill>
                  <a:srgbClr val="000104"/>
                </a:solidFill>
                <a:latin typeface="Calibri" panose="020F0502020204030204" pitchFamily="34" charset="0"/>
                <a:ea typeface="標楷體" panose="03000509000000000000" pitchFamily="65" charset="-120"/>
                <a:cs typeface="Calibri" panose="020F0502020204030204" pitchFamily="34" charset="0"/>
              </a:rPr>
              <a:t>= 0.01</a:t>
            </a:r>
            <a:endParaRPr lang="zh-TW" altLang="en-US" sz="2400" kern="0" dirty="0">
              <a:solidFill>
                <a:srgbClr val="000104"/>
              </a:solidFill>
              <a:latin typeface="Calibri" panose="020F0502020204030204" pitchFamily="34" charset="0"/>
              <a:ea typeface="標楷體" panose="03000509000000000000" pitchFamily="65" charset="-120"/>
              <a:cs typeface="Calibri" panose="020F0502020204030204" pitchFamily="34" charset="0"/>
            </a:endParaRPr>
          </a:p>
        </p:txBody>
      </p:sp>
      <p:cxnSp>
        <p:nvCxnSpPr>
          <p:cNvPr id="3145746" name="直線接點 33"/>
          <p:cNvCxnSpPr>
            <a:cxnSpLocks/>
          </p:cNvCxnSpPr>
          <p:nvPr/>
        </p:nvCxnSpPr>
        <p:spPr>
          <a:xfrm>
            <a:off x="1330034" y="2777757"/>
            <a:ext cx="6629401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47" name="直線接點 43"/>
          <p:cNvCxnSpPr>
            <a:cxnSpLocks/>
          </p:cNvCxnSpPr>
          <p:nvPr/>
        </p:nvCxnSpPr>
        <p:spPr>
          <a:xfrm>
            <a:off x="1330034" y="1994249"/>
            <a:ext cx="6629401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48" name="直線接點 44"/>
          <p:cNvCxnSpPr>
            <a:cxnSpLocks/>
          </p:cNvCxnSpPr>
          <p:nvPr/>
        </p:nvCxnSpPr>
        <p:spPr>
          <a:xfrm>
            <a:off x="1330034" y="3603551"/>
            <a:ext cx="6629401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49" name="直線接點 45"/>
          <p:cNvCxnSpPr>
            <a:cxnSpLocks/>
          </p:cNvCxnSpPr>
          <p:nvPr/>
        </p:nvCxnSpPr>
        <p:spPr>
          <a:xfrm>
            <a:off x="1330034" y="4401959"/>
            <a:ext cx="6629401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50" name="直線接點 46"/>
          <p:cNvCxnSpPr>
            <a:cxnSpLocks/>
          </p:cNvCxnSpPr>
          <p:nvPr/>
        </p:nvCxnSpPr>
        <p:spPr>
          <a:xfrm>
            <a:off x="1330034" y="1629439"/>
            <a:ext cx="6629401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51" name="直線接點 47"/>
          <p:cNvCxnSpPr>
            <a:cxnSpLocks/>
          </p:cNvCxnSpPr>
          <p:nvPr/>
        </p:nvCxnSpPr>
        <p:spPr>
          <a:xfrm>
            <a:off x="1340425" y="2373718"/>
            <a:ext cx="6629401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52" name="直線接點 48"/>
          <p:cNvCxnSpPr>
            <a:cxnSpLocks/>
          </p:cNvCxnSpPr>
          <p:nvPr/>
        </p:nvCxnSpPr>
        <p:spPr>
          <a:xfrm>
            <a:off x="1330034" y="3192425"/>
            <a:ext cx="6629401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53" name="直線接點 49"/>
          <p:cNvCxnSpPr>
            <a:cxnSpLocks/>
          </p:cNvCxnSpPr>
          <p:nvPr/>
        </p:nvCxnSpPr>
        <p:spPr>
          <a:xfrm>
            <a:off x="1330034" y="4021764"/>
            <a:ext cx="6629401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45754" name="直線接點 50"/>
          <p:cNvCxnSpPr>
            <a:cxnSpLocks/>
          </p:cNvCxnSpPr>
          <p:nvPr/>
        </p:nvCxnSpPr>
        <p:spPr>
          <a:xfrm>
            <a:off x="1330034" y="4797941"/>
            <a:ext cx="6629401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048626" name="矩形 51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244491" y="5181345"/>
            <a:ext cx="804449" cy="786177"/>
          </a:xfrm>
          <a:prstGeom prst="rect">
            <a:avLst/>
          </a:prstGeom>
          <a:blipFill rotWithShape="0">
            <a:blip r:embed="rId3"/>
            <a:stretch>
              <a:fillRect/>
            </a:stretch>
          </a:blipFill>
        </p:spPr>
        <p:txBody>
          <a:bodyPr/>
          <a:lstStyle/>
          <a:p>
            <a:r>
              <a:rPr lang="zh-TW" altLang="en-US">
                <a:noFill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8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8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457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457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457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457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1457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1457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457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457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457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457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1457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1457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457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457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1457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1457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1457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1457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145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145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145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145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145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145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145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145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145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145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45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45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145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145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145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145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145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145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048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048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048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048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24" grpId="0"/>
      <p:bldP spid="1048625" grpId="0"/>
      <p:bldP spid="10486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7"/>
            <a:ext cx="8229600" cy="1398299"/>
          </a:xfrm>
        </p:spPr>
        <p:txBody>
          <a:bodyPr/>
          <a:lstStyle/>
          <a:p>
            <a:pPr algn="l" eaLnBrk="1" hangingPunct="1"/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1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瓶礦泉水</a:t>
            </a:r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0.6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公升，</a:t>
            </a:r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8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瓶共有幾</a:t>
            </a:r>
            <a:r>
              <a:rPr lang="zh-TW" altLang="en-US" sz="4800" dirty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公升？</a:t>
            </a:r>
            <a:endParaRPr lang="en-US" altLang="en-US" sz="4800" dirty="0" smtClean="0"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</p:txBody>
      </p:sp>
      <p:sp>
        <p:nvSpPr>
          <p:cNvPr id="10486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281055"/>
            <a:ext cx="8229600" cy="1465117"/>
          </a:xfrm>
        </p:spPr>
        <p:txBody>
          <a:bodyPr/>
          <a:lstStyle/>
          <a:p>
            <a:pPr eaLnBrk="1" hangingPunct="1"/>
            <a:r>
              <a:rPr lang="zh-TW" altLang="en-US" dirty="0" smtClean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用</a:t>
            </a:r>
            <a:r>
              <a:rPr lang="zh-TW" altLang="en-US" dirty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算式記下來。說說看，你為什麼這樣算？</a:t>
            </a:r>
          </a:p>
        </p:txBody>
      </p:sp>
      <p:grpSp>
        <p:nvGrpSpPr>
          <p:cNvPr id="37" name="群組 4"/>
          <p:cNvGrpSpPr/>
          <p:nvPr/>
        </p:nvGrpSpPr>
        <p:grpSpPr>
          <a:xfrm>
            <a:off x="457200" y="1797626"/>
            <a:ext cx="8229600" cy="2327564"/>
            <a:chOff x="457200" y="1797626"/>
            <a:chExt cx="8229600" cy="2327564"/>
          </a:xfrm>
        </p:grpSpPr>
        <p:sp>
          <p:nvSpPr>
            <p:cNvPr id="1048632" name="Rectangle 3"/>
            <p:cNvSpPr txBox="1">
              <a:spLocks noChangeArrowheads="1"/>
            </p:cNvSpPr>
            <p:nvPr/>
          </p:nvSpPr>
          <p:spPr bwMode="auto">
            <a:xfrm>
              <a:off x="457200" y="1797626"/>
              <a:ext cx="8229600" cy="2327564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5pPr>
              <a:lvl6pPr marL="25146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6pPr>
              <a:lvl7pPr marL="29718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7pPr>
              <a:lvl8pPr marL="34290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8pPr>
              <a:lvl9pPr marL="38862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9pPr>
            </a:lstStyle>
            <a:p>
              <a:pPr marL="0" indent="0" eaLnBrk="1" hangingPunct="1">
                <a:buFontTx/>
                <a:buNone/>
              </a:pPr>
              <a:r>
                <a:rPr lang="zh-TW" altLang="en-US" kern="0" dirty="0" smtClean="0">
                  <a:solidFill>
                    <a:srgbClr val="000104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用積木表示</a:t>
              </a:r>
              <a:endParaRPr lang="en-US" altLang="zh-TW" kern="0" dirty="0" smtClean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pPr marL="0" indent="0" eaLnBrk="1" hangingPunct="1">
                <a:buFontTx/>
                <a:buNone/>
              </a:pPr>
              <a:endParaRPr lang="en-US" altLang="zh-TW" kern="0" dirty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pPr marL="0" indent="0" eaLnBrk="1" hangingPunct="1">
                <a:buFontTx/>
                <a:buNone/>
              </a:pPr>
              <a:endParaRPr lang="en-US" altLang="zh-TW" kern="0" dirty="0" smtClean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pPr marL="0" indent="0" eaLnBrk="1" hangingPunct="1">
                <a:buFontTx/>
                <a:buNone/>
              </a:pPr>
              <a:r>
                <a:rPr lang="zh-TW" altLang="en-US" kern="0" dirty="0">
                  <a:solidFill>
                    <a:srgbClr val="000104"/>
                  </a:solidFill>
                  <a:latin typeface="Calibri" panose="020F0502020204030204" pitchFamily="34" charset="0"/>
                  <a:ea typeface="標楷體" panose="03000509000000000000" pitchFamily="65" charset="-120"/>
                  <a:cs typeface="Calibri" panose="020F0502020204030204" pitchFamily="34" charset="0"/>
                </a:rPr>
                <a:t> </a:t>
              </a:r>
              <a:r>
                <a:rPr lang="zh-TW" altLang="en-US" kern="0" dirty="0" smtClean="0">
                  <a:solidFill>
                    <a:srgbClr val="000104"/>
                  </a:solidFill>
                  <a:latin typeface="Calibri" panose="020F0502020204030204" pitchFamily="34" charset="0"/>
                  <a:ea typeface="標楷體" panose="03000509000000000000" pitchFamily="65" charset="-120"/>
                  <a:cs typeface="Calibri" panose="020F0502020204030204" pitchFamily="34" charset="0"/>
                </a:rPr>
                <a:t>                                 </a:t>
              </a:r>
              <a:r>
                <a:rPr lang="en-US" altLang="zh-TW" kern="0" dirty="0" smtClean="0">
                  <a:solidFill>
                    <a:srgbClr val="000104"/>
                  </a:solidFill>
                  <a:latin typeface="Calibri" panose="020F0502020204030204" pitchFamily="34" charset="0"/>
                  <a:ea typeface="標楷體" panose="03000509000000000000" pitchFamily="65" charset="-120"/>
                  <a:cs typeface="Calibri" panose="020F0502020204030204" pitchFamily="34" charset="0"/>
                </a:rPr>
                <a:t>1              0.1</a:t>
              </a:r>
              <a:endParaRPr lang="zh-TW" altLang="en-US" kern="0" dirty="0">
                <a:solidFill>
                  <a:srgbClr val="000104"/>
                </a:solidFill>
                <a:latin typeface="Calibri" panose="020F0502020204030204" pitchFamily="34" charset="0"/>
                <a:ea typeface="標楷體" panose="03000509000000000000" pitchFamily="65" charset="-120"/>
                <a:cs typeface="Calibri" panose="020F0502020204030204" pitchFamily="34" charset="0"/>
              </a:endParaRPr>
            </a:p>
          </p:txBody>
        </p:sp>
        <p:pic>
          <p:nvPicPr>
            <p:cNvPr id="2097154" name="圖片 9"/>
            <p:cNvPicPr>
              <a:picLocks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785110" y="2001259"/>
              <a:ext cx="1786890" cy="1579245"/>
            </a:xfrm>
            <a:prstGeom prst="rect">
              <a:avLst/>
            </a:prstGeom>
          </p:spPr>
        </p:pic>
        <p:pic>
          <p:nvPicPr>
            <p:cNvPr id="2097155" name="圖片 10"/>
            <p:cNvPicPr>
              <a:picLocks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686300" y="2144551"/>
              <a:ext cx="1350818" cy="1292659"/>
            </a:xfrm>
            <a:prstGeom prst="rect">
              <a:avLst/>
            </a:prstGeom>
          </p:spPr>
        </p:pic>
      </p:grpSp>
      <p:sp>
        <p:nvSpPr>
          <p:cNvPr id="1048633" name="矩形 1"/>
          <p:cNvSpPr/>
          <p:nvPr/>
        </p:nvSpPr>
        <p:spPr>
          <a:xfrm>
            <a:off x="353291" y="1672936"/>
            <a:ext cx="8406245" cy="2576944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48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637290"/>
          </a:xfrm>
        </p:spPr>
        <p:txBody>
          <a:bodyPr/>
          <a:lstStyle/>
          <a:p>
            <a:pPr algn="l" eaLnBrk="1" hangingPunct="1"/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1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杯蓮藕茶有</a:t>
            </a:r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0.7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公升，</a:t>
            </a:r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12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杯共有幾公升？</a:t>
            </a:r>
            <a:endParaRPr lang="en-US" altLang="en-US" sz="4800" dirty="0" smtClean="0"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</p:txBody>
      </p:sp>
      <p:sp>
        <p:nvSpPr>
          <p:cNvPr id="104863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561968"/>
            <a:ext cx="8229600" cy="1216953"/>
          </a:xfrm>
        </p:spPr>
        <p:txBody>
          <a:bodyPr/>
          <a:lstStyle/>
          <a:p>
            <a:pPr eaLnBrk="1" hangingPunct="1"/>
            <a:r>
              <a:rPr lang="zh-TW" altLang="en-US" dirty="0" smtClean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用</a:t>
            </a:r>
            <a:r>
              <a:rPr lang="zh-TW" altLang="en-US" dirty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算式記下來。說說看，你為什麼這樣算</a:t>
            </a:r>
            <a:r>
              <a:rPr lang="zh-TW" altLang="en-US" dirty="0" smtClean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endParaRPr lang="en-US" altLang="zh-TW" dirty="0" smtClean="0">
              <a:solidFill>
                <a:srgbClr val="00010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eaLnBrk="1" hangingPunct="1">
              <a:buNone/>
            </a:pPr>
            <a:endParaRPr lang="zh-TW" altLang="en-US" dirty="0">
              <a:solidFill>
                <a:srgbClr val="00010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48639" name="Rectangle 3"/>
          <p:cNvSpPr txBox="1">
            <a:spLocks noChangeArrowheads="1"/>
          </p:cNvSpPr>
          <p:nvPr/>
        </p:nvSpPr>
        <p:spPr bwMode="auto">
          <a:xfrm>
            <a:off x="457200" y="3778921"/>
            <a:ext cx="8229600" cy="16717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/>
            <a:r>
              <a:rPr lang="zh-TW" altLang="en-US" sz="36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爸爸的車加</a:t>
            </a:r>
            <a:r>
              <a:rPr lang="en-US" altLang="zh-TW" sz="36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1</a:t>
            </a:r>
            <a:r>
              <a:rPr lang="zh-TW" altLang="en-US" sz="36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公升汽油，平均可行駛</a:t>
            </a:r>
            <a:r>
              <a:rPr lang="en-US" altLang="zh-TW" sz="36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13.4</a:t>
            </a:r>
            <a:r>
              <a:rPr lang="zh-TW" altLang="en-US" sz="36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公里，加</a:t>
            </a:r>
            <a:r>
              <a:rPr lang="en-US" altLang="zh-TW" sz="36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20</a:t>
            </a:r>
            <a:r>
              <a:rPr lang="zh-TW" altLang="en-US" sz="36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公升的汽油，平均可行駛幾公里？</a:t>
            </a:r>
            <a:endParaRPr lang="en-US" altLang="zh-TW" sz="3600" kern="0" dirty="0" smtClean="0">
              <a:solidFill>
                <a:srgbClr val="FF0000"/>
              </a:solidFill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  <a:p>
            <a:pPr marL="0" indent="0" eaLnBrk="1" hangingPunct="1">
              <a:buFontTx/>
              <a:buNone/>
            </a:pPr>
            <a:endParaRPr lang="zh-TW" altLang="en-US" kern="0" dirty="0">
              <a:solidFill>
                <a:srgbClr val="00010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8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8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3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6"/>
            <a:ext cx="8229600" cy="2302744"/>
          </a:xfrm>
        </p:spPr>
        <p:txBody>
          <a:bodyPr/>
          <a:lstStyle/>
          <a:p>
            <a:pPr algn="l" eaLnBrk="1" hangingPunct="1"/>
            <a:r>
              <a:rPr lang="zh-TW" altLang="en-US" sz="4800" u="sng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小南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拿長</a:t>
            </a:r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0.15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公尺的直尺測量桌面長度，共量了</a:t>
            </a:r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7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次，桌面長幾公尺？</a:t>
            </a:r>
            <a:endParaRPr lang="en-US" altLang="en-US" sz="4800" dirty="0" smtClean="0"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</p:txBody>
      </p:sp>
      <p:sp>
        <p:nvSpPr>
          <p:cNvPr id="10486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053466"/>
            <a:ext cx="8229600" cy="692706"/>
          </a:xfrm>
        </p:spPr>
        <p:txBody>
          <a:bodyPr/>
          <a:lstStyle/>
          <a:p>
            <a:pPr eaLnBrk="1" hangingPunct="1"/>
            <a:r>
              <a:rPr lang="zh-TW" altLang="en-US" dirty="0" smtClean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用</a:t>
            </a:r>
            <a:r>
              <a:rPr lang="zh-TW" altLang="en-US" dirty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算式記下來。說說看，你為什麼這樣算？</a:t>
            </a:r>
          </a:p>
        </p:txBody>
      </p:sp>
      <p:grpSp>
        <p:nvGrpSpPr>
          <p:cNvPr id="44" name="群組 2"/>
          <p:cNvGrpSpPr/>
          <p:nvPr/>
        </p:nvGrpSpPr>
        <p:grpSpPr>
          <a:xfrm>
            <a:off x="517585" y="2651641"/>
            <a:ext cx="8229600" cy="2327564"/>
            <a:chOff x="457200" y="1797626"/>
            <a:chExt cx="8229600" cy="2327564"/>
          </a:xfrm>
        </p:grpSpPr>
        <p:grpSp>
          <p:nvGrpSpPr>
            <p:cNvPr id="45" name="群組 4"/>
            <p:cNvGrpSpPr/>
            <p:nvPr/>
          </p:nvGrpSpPr>
          <p:grpSpPr>
            <a:xfrm>
              <a:off x="457200" y="1797626"/>
              <a:ext cx="8229600" cy="2327564"/>
              <a:chOff x="457200" y="1797626"/>
              <a:chExt cx="8229600" cy="2327564"/>
            </a:xfrm>
          </p:grpSpPr>
          <p:sp>
            <p:nvSpPr>
              <p:cNvPr id="1048645" name="Rectangle 3"/>
              <p:cNvSpPr txBox="1">
                <a:spLocks noChangeArrowheads="1"/>
              </p:cNvSpPr>
              <p:nvPr/>
            </p:nvSpPr>
            <p:spPr bwMode="auto">
              <a:xfrm>
                <a:off x="457200" y="1797626"/>
                <a:ext cx="8229600" cy="2327564"/>
              </a:xfrm>
              <a:prstGeom prst="rect">
                <a:avLst/>
              </a:prstGeom>
              <a:noFill/>
              <a:ln w="28575">
                <a:solidFill>
                  <a:srgbClr val="FF0000"/>
                </a:solidFill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5pPr>
                <a:lvl6pPr marL="25146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6pPr>
                <a:lvl7pPr marL="29718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7pPr>
                <a:lvl8pPr marL="3429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8pPr>
                <a:lvl9pPr marL="3886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</a:defRPr>
                </a:lvl9pPr>
              </a:lstStyle>
              <a:p>
                <a:pPr marL="0" indent="0" eaLnBrk="1" hangingPunct="1">
                  <a:buFontTx/>
                  <a:buNone/>
                </a:pPr>
                <a:r>
                  <a:rPr lang="zh-TW" altLang="en-US" kern="0" dirty="0" smtClean="0">
                    <a:solidFill>
                      <a:srgbClr val="000104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用積木表示</a:t>
                </a:r>
                <a:endParaRPr lang="en-US" altLang="zh-TW" kern="0" dirty="0" smtClean="0">
                  <a:solidFill>
                    <a:srgbClr val="000104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  <a:p>
                <a:pPr marL="0" indent="0" eaLnBrk="1" hangingPunct="1">
                  <a:buFontTx/>
                  <a:buNone/>
                </a:pPr>
                <a:endParaRPr lang="en-US" altLang="zh-TW" kern="0" dirty="0">
                  <a:solidFill>
                    <a:srgbClr val="000104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  <a:p>
                <a:pPr marL="0" indent="0" eaLnBrk="1" hangingPunct="1">
                  <a:buFontTx/>
                  <a:buNone/>
                </a:pPr>
                <a:endParaRPr lang="en-US" altLang="zh-TW" kern="0" dirty="0" smtClean="0">
                  <a:solidFill>
                    <a:srgbClr val="000104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  <a:p>
                <a:pPr marL="0" indent="0" eaLnBrk="1" hangingPunct="1">
                  <a:buFontTx/>
                  <a:buNone/>
                </a:pPr>
                <a:r>
                  <a:rPr lang="zh-TW" altLang="en-US" kern="0" dirty="0">
                    <a:solidFill>
                      <a:srgbClr val="000104"/>
                    </a:solidFill>
                    <a:latin typeface="Calibri" panose="020F0502020204030204" pitchFamily="34" charset="0"/>
                    <a:ea typeface="標楷體" panose="03000509000000000000" pitchFamily="65" charset="-120"/>
                    <a:cs typeface="Calibri" panose="020F0502020204030204" pitchFamily="34" charset="0"/>
                  </a:rPr>
                  <a:t> </a:t>
                </a:r>
                <a:r>
                  <a:rPr lang="zh-TW" altLang="en-US" kern="0" dirty="0" smtClean="0">
                    <a:solidFill>
                      <a:srgbClr val="000104"/>
                    </a:solidFill>
                    <a:latin typeface="Calibri" panose="020F0502020204030204" pitchFamily="34" charset="0"/>
                    <a:ea typeface="標楷體" panose="03000509000000000000" pitchFamily="65" charset="-120"/>
                    <a:cs typeface="Calibri" panose="020F0502020204030204" pitchFamily="34" charset="0"/>
                  </a:rPr>
                  <a:t>                                 </a:t>
                </a:r>
                <a:r>
                  <a:rPr lang="en-US" altLang="zh-TW" kern="0" dirty="0" smtClean="0">
                    <a:solidFill>
                      <a:srgbClr val="000104"/>
                    </a:solidFill>
                    <a:latin typeface="Calibri" panose="020F0502020204030204" pitchFamily="34" charset="0"/>
                    <a:ea typeface="標楷體" panose="03000509000000000000" pitchFamily="65" charset="-120"/>
                    <a:cs typeface="Calibri" panose="020F0502020204030204" pitchFamily="34" charset="0"/>
                  </a:rPr>
                  <a:t>1              0.1           0.01</a:t>
                </a:r>
                <a:endParaRPr lang="zh-TW" altLang="en-US" kern="0" dirty="0">
                  <a:solidFill>
                    <a:srgbClr val="000104"/>
                  </a:solidFill>
                  <a:latin typeface="Calibri" panose="020F0502020204030204" pitchFamily="34" charset="0"/>
                  <a:ea typeface="標楷體" panose="03000509000000000000" pitchFamily="65" charset="-120"/>
                  <a:cs typeface="Calibri" panose="020F0502020204030204" pitchFamily="34" charset="0"/>
                </a:endParaRPr>
              </a:p>
            </p:txBody>
          </p:sp>
          <p:pic>
            <p:nvPicPr>
              <p:cNvPr id="2097156" name="圖片 9"/>
              <p:cNvPicPr>
                <a:picLocks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2785110" y="2001259"/>
                <a:ext cx="1786890" cy="1579245"/>
              </a:xfrm>
              <a:prstGeom prst="rect">
                <a:avLst/>
              </a:prstGeom>
            </p:spPr>
          </p:pic>
          <p:pic>
            <p:nvPicPr>
              <p:cNvPr id="2097157" name="圖片 10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4686300" y="2144551"/>
                <a:ext cx="1350818" cy="1292659"/>
              </a:xfrm>
              <a:prstGeom prst="rect">
                <a:avLst/>
              </a:prstGeom>
            </p:spPr>
          </p:pic>
        </p:grpSp>
        <p:pic>
          <p:nvPicPr>
            <p:cNvPr id="2097158" name="圖片 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899910" y="2597728"/>
              <a:ext cx="290857" cy="340718"/>
            </a:xfrm>
            <a:prstGeom prst="rect">
              <a:avLst/>
            </a:prstGeom>
          </p:spPr>
        </p:pic>
      </p:grpSp>
      <p:sp>
        <p:nvSpPr>
          <p:cNvPr id="1048646" name="矩形 11"/>
          <p:cNvSpPr/>
          <p:nvPr/>
        </p:nvSpPr>
        <p:spPr>
          <a:xfrm>
            <a:off x="368877" y="2439392"/>
            <a:ext cx="8406245" cy="2576944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48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4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7"/>
            <a:ext cx="8229600" cy="2136054"/>
          </a:xfrm>
        </p:spPr>
        <p:txBody>
          <a:bodyPr/>
          <a:lstStyle/>
          <a:p>
            <a:pPr algn="l" eaLnBrk="1" hangingPunct="1"/>
            <a:r>
              <a:rPr lang="zh-TW" altLang="en-US" sz="4800" u="sng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姚銘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走</a:t>
            </a:r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1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步的長是</a:t>
            </a:r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0.65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公尺，他繞著圓形廣場走一圈，走了</a:t>
            </a:r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93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步，共走了幾公尺？</a:t>
            </a:r>
            <a:endParaRPr lang="en-US" altLang="en-US" sz="4800" dirty="0" smtClean="0"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</p:txBody>
      </p:sp>
      <p:sp>
        <p:nvSpPr>
          <p:cNvPr id="1048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699164"/>
            <a:ext cx="8229600" cy="770144"/>
          </a:xfrm>
        </p:spPr>
        <p:txBody>
          <a:bodyPr/>
          <a:lstStyle/>
          <a:p>
            <a:pPr eaLnBrk="1" hangingPunct="1"/>
            <a:r>
              <a:rPr lang="zh-TW" altLang="en-US" dirty="0" smtClean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用</a:t>
            </a:r>
            <a:r>
              <a:rPr lang="zh-TW" altLang="en-US" dirty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算式記下來。說說看，你為什麼這樣算</a:t>
            </a:r>
            <a:r>
              <a:rPr lang="zh-TW" altLang="en-US" dirty="0" smtClean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endParaRPr lang="en-US" altLang="zh-TW" dirty="0" smtClean="0">
              <a:solidFill>
                <a:srgbClr val="00010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eaLnBrk="1" hangingPunct="1">
              <a:buNone/>
            </a:pPr>
            <a:endParaRPr lang="zh-TW" altLang="en-US" dirty="0">
              <a:solidFill>
                <a:srgbClr val="00010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6"/>
            <a:ext cx="8229600" cy="2936155"/>
          </a:xfrm>
        </p:spPr>
        <p:txBody>
          <a:bodyPr/>
          <a:lstStyle/>
          <a:p>
            <a:pPr algn="l" eaLnBrk="1" hangingPunct="1"/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95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無鉛汽油原本每公升</a:t>
            </a:r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34.7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元，調漲</a:t>
            </a:r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0.4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元後，爸爸的汽車加了</a:t>
            </a:r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50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公升的汽油，共要付幾元？</a:t>
            </a:r>
            <a:endParaRPr lang="en-US" altLang="en-US" sz="4800" dirty="0" smtClean="0"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</p:txBody>
      </p:sp>
      <p:sp>
        <p:nvSpPr>
          <p:cNvPr id="10486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14092"/>
            <a:ext cx="8229600" cy="770144"/>
          </a:xfrm>
        </p:spPr>
        <p:txBody>
          <a:bodyPr/>
          <a:lstStyle/>
          <a:p>
            <a:pPr eaLnBrk="1" hangingPunct="1"/>
            <a:r>
              <a:rPr lang="zh-TW" altLang="en-US" dirty="0" smtClean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用</a:t>
            </a:r>
            <a:r>
              <a:rPr lang="zh-TW" altLang="en-US" dirty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算式記下來。說說看，你為什麼這樣算</a:t>
            </a:r>
            <a:r>
              <a:rPr lang="zh-TW" altLang="en-US" dirty="0" smtClean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endParaRPr lang="en-US" altLang="zh-TW" dirty="0" smtClean="0">
              <a:solidFill>
                <a:srgbClr val="00010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eaLnBrk="1" hangingPunct="1">
              <a:buNone/>
            </a:pPr>
            <a:endParaRPr lang="zh-TW" altLang="en-US" dirty="0">
              <a:solidFill>
                <a:srgbClr val="00010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48657" name="Rectangle 3"/>
          <p:cNvSpPr txBox="1">
            <a:spLocks noChangeArrowheads="1"/>
          </p:cNvSpPr>
          <p:nvPr/>
        </p:nvSpPr>
        <p:spPr bwMode="auto">
          <a:xfrm>
            <a:off x="457200" y="4084236"/>
            <a:ext cx="8229600" cy="16717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/>
            <a:r>
              <a:rPr lang="zh-TW" altLang="en-US" sz="36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杯子的容量是</a:t>
            </a:r>
            <a:r>
              <a:rPr lang="en-US" altLang="zh-TW" sz="36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0.25</a:t>
            </a:r>
            <a:r>
              <a:rPr lang="zh-TW" altLang="en-US" sz="36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公升，保溫瓶的容量比杯子的</a:t>
            </a:r>
            <a:r>
              <a:rPr lang="en-US" altLang="zh-TW" sz="36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8</a:t>
            </a:r>
            <a:r>
              <a:rPr lang="zh-TW" altLang="en-US" sz="36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倍少</a:t>
            </a:r>
            <a:r>
              <a:rPr lang="en-US" altLang="zh-TW" sz="36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0.1</a:t>
            </a:r>
            <a:r>
              <a:rPr lang="zh-TW" altLang="en-US" sz="36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公升，保溫瓶的容量是幾公升？</a:t>
            </a:r>
            <a:endParaRPr lang="en-US" altLang="zh-TW" sz="3600" kern="0" dirty="0" smtClean="0">
              <a:solidFill>
                <a:srgbClr val="FF0000"/>
              </a:solidFill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  <a:p>
            <a:pPr marL="0" indent="0" eaLnBrk="1" hangingPunct="1">
              <a:buFontTx/>
              <a:buNone/>
            </a:pPr>
            <a:endParaRPr lang="zh-TW" altLang="en-US" kern="0" dirty="0">
              <a:solidFill>
                <a:srgbClr val="00010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86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8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5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7"/>
            <a:ext cx="8229600" cy="1356736"/>
          </a:xfrm>
        </p:spPr>
        <p:txBody>
          <a:bodyPr/>
          <a:lstStyle/>
          <a:p>
            <a:pPr algn="l" eaLnBrk="1" hangingPunct="1"/>
            <a:r>
              <a:rPr lang="zh-TW" altLang="en-US" sz="4800" u="sng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書維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的一步長大約</a:t>
            </a:r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0.64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公尺，</a:t>
            </a:r>
            <a:r>
              <a:rPr lang="zh-TW" altLang="en-US" sz="4800" u="sng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凱雯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的</a:t>
            </a:r>
            <a:r>
              <a:rPr lang="zh-TW" altLang="en-US" sz="4800" dirty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一步長大約</a:t>
            </a:r>
            <a:r>
              <a:rPr lang="en-US" altLang="zh-TW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0.56</a:t>
            </a:r>
            <a:r>
              <a:rPr lang="zh-TW" altLang="en-US" sz="48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公尺。</a:t>
            </a:r>
            <a:endParaRPr lang="en-US" altLang="en-US" sz="4800" dirty="0" smtClean="0"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</p:txBody>
      </p:sp>
      <p:sp>
        <p:nvSpPr>
          <p:cNvPr id="104866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372100"/>
            <a:ext cx="8229600" cy="770144"/>
          </a:xfrm>
        </p:spPr>
        <p:txBody>
          <a:bodyPr/>
          <a:lstStyle/>
          <a:p>
            <a:pPr eaLnBrk="1" hangingPunct="1"/>
            <a:r>
              <a:rPr lang="zh-TW" altLang="en-US" dirty="0" smtClean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用</a:t>
            </a:r>
            <a:r>
              <a:rPr lang="zh-TW" altLang="en-US" dirty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算式記下來。說說看，你為什麼這樣算</a:t>
            </a:r>
            <a:r>
              <a:rPr lang="zh-TW" altLang="en-US" dirty="0" smtClean="0">
                <a:solidFill>
                  <a:srgbClr val="000104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endParaRPr lang="en-US" altLang="zh-TW" dirty="0" smtClean="0">
              <a:solidFill>
                <a:srgbClr val="00010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eaLnBrk="1" hangingPunct="1">
              <a:buNone/>
            </a:pPr>
            <a:endParaRPr lang="zh-TW" altLang="en-US" dirty="0">
              <a:solidFill>
                <a:srgbClr val="000104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48663" name="Rectangle 2"/>
          <p:cNvSpPr txBox="1">
            <a:spLocks noChangeArrowheads="1"/>
          </p:cNvSpPr>
          <p:nvPr/>
        </p:nvSpPr>
        <p:spPr bwMode="auto">
          <a:xfrm>
            <a:off x="457200" y="2015836"/>
            <a:ext cx="8229600" cy="130925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914400" indent="-914400" algn="l" eaLnBrk="1" hangingPunct="1">
              <a:buFont typeface="+mj-lt"/>
              <a:buAutoNum type="arabicPeriod"/>
            </a:pPr>
            <a:r>
              <a:rPr lang="zh-TW" altLang="en-US" sz="4000" u="sng" kern="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書維</a:t>
            </a:r>
            <a:r>
              <a:rPr lang="zh-TW" altLang="en-US" sz="4000" kern="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和</a:t>
            </a:r>
            <a:r>
              <a:rPr lang="zh-TW" altLang="en-US" sz="4000" u="sng" kern="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凱雯</a:t>
            </a:r>
            <a:r>
              <a:rPr lang="zh-TW" altLang="en-US" sz="4000" kern="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同時同地</a:t>
            </a:r>
            <a:r>
              <a:rPr lang="zh-TW" altLang="en-US" sz="40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反方向</a:t>
            </a:r>
            <a:r>
              <a:rPr lang="zh-TW" altLang="en-US" sz="4000" kern="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各走</a:t>
            </a:r>
            <a:r>
              <a:rPr lang="en-US" altLang="zh-TW" sz="4000" kern="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8</a:t>
            </a:r>
            <a:r>
              <a:rPr lang="zh-TW" altLang="en-US" sz="4000" kern="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步後，兩人大約相距多少公尺？</a:t>
            </a:r>
            <a:endParaRPr lang="en-US" altLang="en-US" sz="4000" kern="0" dirty="0" smtClean="0"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</p:txBody>
      </p:sp>
      <p:sp>
        <p:nvSpPr>
          <p:cNvPr id="1048664" name="Rectangle 2"/>
          <p:cNvSpPr txBox="1">
            <a:spLocks noChangeArrowheads="1"/>
          </p:cNvSpPr>
          <p:nvPr/>
        </p:nvSpPr>
        <p:spPr bwMode="auto">
          <a:xfrm>
            <a:off x="457200" y="3543300"/>
            <a:ext cx="8229600" cy="161059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914400" indent="-914400" algn="l" eaLnBrk="1" hangingPunct="1">
              <a:buFont typeface="+mj-lt"/>
              <a:buAutoNum type="arabicPeriod" startAt="2"/>
            </a:pPr>
            <a:r>
              <a:rPr lang="zh-TW" altLang="en-US" sz="4000" u="sng" kern="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書維</a:t>
            </a:r>
            <a:r>
              <a:rPr lang="zh-TW" altLang="en-US" sz="4000" kern="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和</a:t>
            </a:r>
            <a:r>
              <a:rPr lang="zh-TW" altLang="en-US" sz="4000" u="sng" kern="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凱雯</a:t>
            </a:r>
            <a:r>
              <a:rPr lang="zh-TW" altLang="en-US" sz="4000" kern="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同時同地</a:t>
            </a:r>
            <a:r>
              <a:rPr lang="zh-TW" altLang="en-US" sz="4000" kern="0" dirty="0" smtClean="0">
                <a:solidFill>
                  <a:srgbClr val="FF0000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同方向</a:t>
            </a:r>
            <a:r>
              <a:rPr lang="zh-TW" altLang="en-US" sz="4000" kern="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各走</a:t>
            </a:r>
            <a:r>
              <a:rPr lang="en-US" altLang="zh-TW" sz="4000" kern="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20</a:t>
            </a:r>
            <a:r>
              <a:rPr lang="zh-TW" altLang="en-US" sz="4000" kern="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步後，兩人大約相距多少公尺？</a:t>
            </a:r>
            <a:endParaRPr lang="en-US" altLang="en-US" sz="4000" kern="0" dirty="0" smtClean="0"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8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8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8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48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63" grpId="0"/>
      <p:bldP spid="1048664" grpId="0"/>
    </p:bldLst>
  </p:timing>
</p:sld>
</file>

<file path=ppt/theme/theme1.xml><?xml version="1.0" encoding="utf-8"?>
<a:theme xmlns:a="http://schemas.openxmlformats.org/drawingml/2006/main" name="Default Design">
  <a:themeElements>
    <a:clrScheme name="Default Design 13">
      <a:dk1>
        <a:srgbClr val="0E2FAD"/>
      </a:dk1>
      <a:lt1>
        <a:srgbClr val="FFFFFF"/>
      </a:lt1>
      <a:dk2>
        <a:srgbClr val="0E2FAD"/>
      </a:dk2>
      <a:lt2>
        <a:srgbClr val="B3CCE6"/>
      </a:lt2>
      <a:accent1>
        <a:srgbClr val="7FD7FC"/>
      </a:accent1>
      <a:accent2>
        <a:srgbClr val="6BA7F8"/>
      </a:accent2>
      <a:accent3>
        <a:srgbClr val="FFFFFF"/>
      </a:accent3>
      <a:accent4>
        <a:srgbClr val="0A2793"/>
      </a:accent4>
      <a:accent5>
        <a:srgbClr val="C0E8FD"/>
      </a:accent5>
      <a:accent6>
        <a:srgbClr val="6097E1"/>
      </a:accent6>
      <a:hlink>
        <a:srgbClr val="FFAB57"/>
      </a:hlink>
      <a:folHlink>
        <a:srgbClr val="007B7E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E2FAD"/>
        </a:dk1>
        <a:lt1>
          <a:srgbClr val="FFFFFF"/>
        </a:lt1>
        <a:dk2>
          <a:srgbClr val="0E2FAD"/>
        </a:dk2>
        <a:lt2>
          <a:srgbClr val="B3CCE6"/>
        </a:lt2>
        <a:accent1>
          <a:srgbClr val="7FD7FC"/>
        </a:accent1>
        <a:accent2>
          <a:srgbClr val="6BA7F8"/>
        </a:accent2>
        <a:accent3>
          <a:srgbClr val="FFFFFF"/>
        </a:accent3>
        <a:accent4>
          <a:srgbClr val="0A2793"/>
        </a:accent4>
        <a:accent5>
          <a:srgbClr val="C0E8FD"/>
        </a:accent5>
        <a:accent6>
          <a:srgbClr val="6097E1"/>
        </a:accent6>
        <a:hlink>
          <a:srgbClr val="FFAB57"/>
        </a:hlink>
        <a:folHlink>
          <a:srgbClr val="007B7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4">
        <a:dk1>
          <a:srgbClr val="0E2FAD"/>
        </a:dk1>
        <a:lt1>
          <a:srgbClr val="FFFFFF"/>
        </a:lt1>
        <a:dk2>
          <a:srgbClr val="0E2FAD"/>
        </a:dk2>
        <a:lt2>
          <a:srgbClr val="B3CCE6"/>
        </a:lt2>
        <a:accent1>
          <a:srgbClr val="7FD7FC"/>
        </a:accent1>
        <a:accent2>
          <a:srgbClr val="6BA7F8"/>
        </a:accent2>
        <a:accent3>
          <a:srgbClr val="FFFFFF"/>
        </a:accent3>
        <a:accent4>
          <a:srgbClr val="0A2793"/>
        </a:accent4>
        <a:accent5>
          <a:srgbClr val="C0E8FD"/>
        </a:accent5>
        <a:accent6>
          <a:srgbClr val="6097E1"/>
        </a:accent6>
        <a:hlink>
          <a:srgbClr val="FF9D3B"/>
        </a:hlink>
        <a:folHlink>
          <a:srgbClr val="007B7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5">
        <a:dk1>
          <a:srgbClr val="0E2F67"/>
        </a:dk1>
        <a:lt1>
          <a:srgbClr val="FFFFFF"/>
        </a:lt1>
        <a:dk2>
          <a:srgbClr val="0E6224"/>
        </a:dk2>
        <a:lt2>
          <a:srgbClr val="7ACCE6"/>
        </a:lt2>
        <a:accent1>
          <a:srgbClr val="745D4A"/>
        </a:accent1>
        <a:accent2>
          <a:srgbClr val="E28000"/>
        </a:accent2>
        <a:accent3>
          <a:srgbClr val="FFFFFF"/>
        </a:accent3>
        <a:accent4>
          <a:srgbClr val="0A2757"/>
        </a:accent4>
        <a:accent5>
          <a:srgbClr val="BCB6B1"/>
        </a:accent5>
        <a:accent6>
          <a:srgbClr val="CD7300"/>
        </a:accent6>
        <a:hlink>
          <a:srgbClr val="FFAB2D"/>
        </a:hlink>
        <a:folHlink>
          <a:srgbClr val="007B7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368</Words>
  <Application>Microsoft Office PowerPoint</Application>
  <PresentationFormat>如螢幕大小 (4:3)</PresentationFormat>
  <Paragraphs>61</Paragraphs>
  <Slides>9</Slides>
  <Notes>9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4" baseType="lpstr">
      <vt:lpstr>華康唐風隸W5(P)</vt:lpstr>
      <vt:lpstr>Arial</vt:lpstr>
      <vt:lpstr>標楷體</vt:lpstr>
      <vt:lpstr>Calibri</vt:lpstr>
      <vt:lpstr>Default Design</vt:lpstr>
      <vt:lpstr>四下 小數的乘法</vt:lpstr>
      <vt:lpstr>1張色紙</vt:lpstr>
      <vt:lpstr>1張色紙</vt:lpstr>
      <vt:lpstr>1瓶礦泉水0.6公升，8瓶共有幾公升？</vt:lpstr>
      <vt:lpstr>1杯蓮藕茶有0.7公升，12杯共有幾公升？</vt:lpstr>
      <vt:lpstr>小南拿長0.15公尺的直尺測量桌面長度，共量了7次，桌面長幾公尺？</vt:lpstr>
      <vt:lpstr>姚銘走1步的長是0.65公尺，他繞著圓形廣場走一圈，走了93步，共走了幾公尺？</vt:lpstr>
      <vt:lpstr>95無鉛汽油原本每公升34.7元，調漲0.4元後，爸爸的汽車加了50公升的汽油，共要付幾元？</vt:lpstr>
      <vt:lpstr>書維的一步長大約0.64公尺，凱雯的一步長大約0.56公尺。</vt:lpstr>
    </vt:vector>
  </TitlesOfParts>
  <Company>Clearly Presented Ltd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Pencils template</dc:title>
  <dc:creator>Presentation Magazine</dc:creator>
  <cp:lastModifiedBy>qq</cp:lastModifiedBy>
  <cp:revision>1</cp:revision>
  <dcterms:created xsi:type="dcterms:W3CDTF">2009-11-02T21:35:13Z</dcterms:created>
  <dcterms:modified xsi:type="dcterms:W3CDTF">2019-03-29T08:26:48Z</dcterms:modified>
</cp:coreProperties>
</file>