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9" r:id="rId5"/>
    <p:sldId id="265" r:id="rId6"/>
    <p:sldId id="267" r:id="rId7"/>
    <p:sldId id="266" r:id="rId8"/>
    <p:sldId id="268" r:id="rId9"/>
    <p:sldId id="262" r:id="rId10"/>
    <p:sldId id="263" r:id="rId11"/>
    <p:sldId id="270" r:id="rId12"/>
    <p:sldId id="273" r:id="rId13"/>
    <p:sldId id="274" r:id="rId14"/>
    <p:sldId id="275" r:id="rId15"/>
    <p:sldId id="271" r:id="rId16"/>
    <p:sldId id="260" r:id="rId17"/>
    <p:sldId id="259" r:id="rId18"/>
    <p:sldId id="257" r:id="rId19"/>
    <p:sldId id="264" r:id="rId2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9999"/>
    <a:srgbClr val="FF7C80"/>
    <a:srgbClr val="FF0066"/>
    <a:srgbClr val="FF5050"/>
    <a:srgbClr val="FFCCFF"/>
    <a:srgbClr val="000000"/>
    <a:srgbClr val="5B9BD5"/>
    <a:srgbClr val="FF0000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3" y="2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4301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7282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6774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0796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6164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3561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4544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9856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2875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340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8330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D908B-391B-4A7F-A38C-BAE54D990C80}" type="datetimeFigureOut">
              <a:rPr lang="zh-TW" altLang="en-US" smtClean="0"/>
              <a:t>2019/3/11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80008-1C13-4C89-AC74-09303B609A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06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11" Type="http://schemas.openxmlformats.org/officeDocument/2006/relationships/image" Target="../media/image11.png"/><Relationship Id="rId5" Type="http://schemas.microsoft.com/office/2007/relationships/hdphoto" Target="../media/hdphoto2.wdp"/><Relationship Id="rId10" Type="http://schemas.openxmlformats.org/officeDocument/2006/relationships/image" Target="../media/image13.png"/><Relationship Id="rId4" Type="http://schemas.openxmlformats.org/officeDocument/2006/relationships/image" Target="../media/image14.pn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3" Type="http://schemas.openxmlformats.org/officeDocument/2006/relationships/tags" Target="../tags/tag9.xml"/><Relationship Id="rId7" Type="http://schemas.microsoft.com/office/2007/relationships/hdphoto" Target="../media/hdphoto1.wdp"/><Relationship Id="rId12" Type="http://schemas.openxmlformats.org/officeDocument/2006/relationships/image" Target="../media/image9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image" Target="../media/image13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tags" Target="../tags/tag12.xml"/><Relationship Id="rId7" Type="http://schemas.openxmlformats.org/officeDocument/2006/relationships/image" Target="../media/image12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1.png"/><Relationship Id="rId3" Type="http://schemas.openxmlformats.org/officeDocument/2006/relationships/tags" Target="../tags/tag15.xml"/><Relationship Id="rId7" Type="http://schemas.openxmlformats.org/officeDocument/2006/relationships/image" Target="../media/image6.png"/><Relationship Id="rId12" Type="http://schemas.openxmlformats.org/officeDocument/2006/relationships/image" Target="../media/image20.png"/><Relationship Id="rId2" Type="http://schemas.openxmlformats.org/officeDocument/2006/relationships/tags" Target="../tags/tag14.xml"/><Relationship Id="rId16" Type="http://schemas.openxmlformats.org/officeDocument/2006/relationships/image" Target="../media/image24.png"/><Relationship Id="rId1" Type="http://schemas.openxmlformats.org/officeDocument/2006/relationships/tags" Target="../tags/tag13.xml"/><Relationship Id="rId6" Type="http://schemas.microsoft.com/office/2007/relationships/hdphoto" Target="../media/hdphoto1.wdp"/><Relationship Id="rId11" Type="http://schemas.openxmlformats.org/officeDocument/2006/relationships/image" Target="../media/image13.png"/><Relationship Id="rId5" Type="http://schemas.openxmlformats.org/officeDocument/2006/relationships/image" Target="../media/image12.png"/><Relationship Id="rId15" Type="http://schemas.openxmlformats.org/officeDocument/2006/relationships/image" Target="../media/image23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.png"/><Relationship Id="rId1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12" Type="http://schemas.openxmlformats.org/officeDocument/2006/relationships/image" Target="../media/image27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3.png"/><Relationship Id="rId11" Type="http://schemas.openxmlformats.org/officeDocument/2006/relationships/image" Target="../media/image26.png"/><Relationship Id="rId5" Type="http://schemas.microsoft.com/office/2007/relationships/hdphoto" Target="../media/hdphoto2.wdp"/><Relationship Id="rId1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14.pn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170.png"/><Relationship Id="rId3" Type="http://schemas.openxmlformats.org/officeDocument/2006/relationships/tags" Target="../tags/tag20.xml"/><Relationship Id="rId21" Type="http://schemas.openxmlformats.org/officeDocument/2006/relationships/image" Target="../media/image9.png"/><Relationship Id="rId7" Type="http://schemas.openxmlformats.org/officeDocument/2006/relationships/tags" Target="../tags/tag24.xml"/><Relationship Id="rId12" Type="http://schemas.openxmlformats.org/officeDocument/2006/relationships/tags" Target="../tags/tag29.xml"/><Relationship Id="rId17" Type="http://schemas.openxmlformats.org/officeDocument/2006/relationships/image" Target="../media/image30.png"/><Relationship Id="rId2" Type="http://schemas.openxmlformats.org/officeDocument/2006/relationships/tags" Target="../tags/tag19.xml"/><Relationship Id="rId16" Type="http://schemas.openxmlformats.org/officeDocument/2006/relationships/image" Target="../media/image29.png"/><Relationship Id="rId20" Type="http://schemas.openxmlformats.org/officeDocument/2006/relationships/image" Target="../media/image7.png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tags" Target="../tags/tag28.xml"/><Relationship Id="rId5" Type="http://schemas.openxmlformats.org/officeDocument/2006/relationships/tags" Target="../tags/tag22.xml"/><Relationship Id="rId15" Type="http://schemas.openxmlformats.org/officeDocument/2006/relationships/image" Target="../media/image5.png"/><Relationship Id="rId10" Type="http://schemas.openxmlformats.org/officeDocument/2006/relationships/tags" Target="../tags/tag27.xml"/><Relationship Id="rId19" Type="http://schemas.openxmlformats.org/officeDocument/2006/relationships/image" Target="../media/image180.png"/><Relationship Id="rId4" Type="http://schemas.openxmlformats.org/officeDocument/2006/relationships/tags" Target="../tags/tag21.xml"/><Relationship Id="rId9" Type="http://schemas.openxmlformats.org/officeDocument/2006/relationships/tags" Target="../tags/tag26.xml"/><Relationship Id="rId1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63402" y="2016525"/>
            <a:ext cx="17801238" cy="1980000"/>
          </a:xfrm>
          <a:prstGeom prst="rect">
            <a:avLst/>
          </a:prstGeom>
        </p:spPr>
      </p:pic>
      <p:sp>
        <p:nvSpPr>
          <p:cNvPr id="38" name="副標題 37"/>
          <p:cNvSpPr>
            <a:spLocks noGrp="1"/>
          </p:cNvSpPr>
          <p:nvPr>
            <p:ph type="subTitle" idx="1"/>
          </p:nvPr>
        </p:nvSpPr>
        <p:spPr>
          <a:xfrm>
            <a:off x="1465217" y="5368834"/>
            <a:ext cx="9144000" cy="1247503"/>
          </a:xfrm>
        </p:spPr>
        <p:txBody>
          <a:bodyPr>
            <a:normAutofit/>
          </a:bodyPr>
          <a:lstStyle/>
          <a:p>
            <a:pPr algn="l"/>
            <a:r>
              <a:rPr lang="zh-TW" altLang="en-US" sz="3200" dirty="0" smtClean="0">
                <a:solidFill>
                  <a:schemeClr val="bg1">
                    <a:lumMod val="50000"/>
                  </a:schemeClr>
                </a:solidFill>
              </a:rPr>
              <a:t>模組設計者：</a:t>
            </a:r>
            <a:r>
              <a:rPr lang="zh-TW" altLang="en-US" sz="3200" b="1" dirty="0" smtClean="0">
                <a:solidFill>
                  <a:schemeClr val="bg1">
                    <a:lumMod val="50000"/>
                  </a:schemeClr>
                </a:solidFill>
              </a:rPr>
              <a:t>林壽福</a:t>
            </a:r>
            <a:r>
              <a:rPr lang="zh-TW" altLang="en-US" sz="3200" dirty="0" smtClean="0">
                <a:solidFill>
                  <a:schemeClr val="bg1">
                    <a:lumMod val="50000"/>
                  </a:schemeClr>
                </a:solidFill>
              </a:rPr>
              <a:t>老師        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</a:rPr>
              <a:t>PPT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</a:rPr>
              <a:t> 設計者：謝熹鈐老師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10445" y="1689521"/>
            <a:ext cx="1490428" cy="1490428"/>
          </a:xfrm>
          <a:prstGeom prst="rect">
            <a:avLst/>
          </a:prstGeom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" name="圖片 29" descr="Picture 29-Picture 34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354193" y="1036031"/>
            <a:ext cx="1144893" cy="1306979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10485424" y="2434735"/>
            <a:ext cx="1490428" cy="1490428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3" name="圖片 32" descr="Picture 32-Picture 33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703044" y="3271673"/>
            <a:ext cx="1144893" cy="1306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7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7037E-6 L -0.06589 -0.12176 L -0.11055 -0.00672 L -0.21888 -0.1 L -0.25183 0.10879 L -0.25183 0.1074 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91" y="-6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0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0.00093 L 0.08372 -0.4456 L 0.1375 -0.28495 L 0.21666 -0.4243 L 0.2427 -0.1162 L 0.2427 -0.11597 " pathEditMode="relative" rAng="0" ptsTypes="AAAA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35" y="-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活動道具</a:t>
            </a:r>
            <a:r>
              <a:rPr lang="en-US" altLang="zh-TW" dirty="0" smtClean="0"/>
              <a:t>(2</a:t>
            </a:r>
            <a:r>
              <a:rPr lang="zh-TW" altLang="en-US" dirty="0" smtClean="0"/>
              <a:t>人一組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grpSp>
        <p:nvGrpSpPr>
          <p:cNvPr id="45" name="群組 44"/>
          <p:cNvGrpSpPr/>
          <p:nvPr/>
        </p:nvGrpSpPr>
        <p:grpSpPr>
          <a:xfrm>
            <a:off x="1368863" y="1997702"/>
            <a:ext cx="2034581" cy="1800977"/>
            <a:chOff x="1368863" y="1997702"/>
            <a:chExt cx="2034581" cy="1800977"/>
          </a:xfrm>
        </p:grpSpPr>
        <p:pic>
          <p:nvPicPr>
            <p:cNvPr id="6" name="圖片 5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68863" y="1997702"/>
              <a:ext cx="1173557" cy="1335756"/>
            </a:xfrm>
            <a:prstGeom prst="rect">
              <a:avLst/>
            </a:prstGeom>
          </p:spPr>
        </p:pic>
        <p:pic>
          <p:nvPicPr>
            <p:cNvPr id="7" name="圖片 6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29887" y="2462923"/>
              <a:ext cx="1173557" cy="1335756"/>
            </a:xfrm>
            <a:prstGeom prst="rect">
              <a:avLst/>
            </a:prstGeom>
          </p:spPr>
        </p:pic>
      </p:grpSp>
      <p:grpSp>
        <p:nvGrpSpPr>
          <p:cNvPr id="8" name="群組 7"/>
          <p:cNvGrpSpPr/>
          <p:nvPr/>
        </p:nvGrpSpPr>
        <p:grpSpPr>
          <a:xfrm>
            <a:off x="4607881" y="2318841"/>
            <a:ext cx="1350439" cy="1350439"/>
            <a:chOff x="1712316" y="1506205"/>
            <a:chExt cx="1865636" cy="1865636"/>
          </a:xfrm>
        </p:grpSpPr>
        <p:sp>
          <p:nvSpPr>
            <p:cNvPr id="9" name="矩形 8"/>
            <p:cNvSpPr/>
            <p:nvPr/>
          </p:nvSpPr>
          <p:spPr>
            <a:xfrm>
              <a:off x="1712316" y="1506205"/>
              <a:ext cx="1865636" cy="1865636"/>
            </a:xfrm>
            <a:prstGeom prst="rect">
              <a:avLst/>
            </a:prstGeom>
            <a:ln w="381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0" name="圖片 9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28577" y="1621021"/>
              <a:ext cx="1433114" cy="1636004"/>
            </a:xfrm>
            <a:prstGeom prst="rect">
              <a:avLst/>
            </a:prstGeom>
          </p:spPr>
        </p:pic>
      </p:grpSp>
      <p:grpSp>
        <p:nvGrpSpPr>
          <p:cNvPr id="11" name="群組 10"/>
          <p:cNvGrpSpPr/>
          <p:nvPr/>
        </p:nvGrpSpPr>
        <p:grpSpPr>
          <a:xfrm>
            <a:off x="6077255" y="2316375"/>
            <a:ext cx="1350439" cy="1350439"/>
            <a:chOff x="8853733" y="3802818"/>
            <a:chExt cx="2291508" cy="2291508"/>
          </a:xfrm>
        </p:grpSpPr>
        <p:sp>
          <p:nvSpPr>
            <p:cNvPr id="12" name="矩形 11"/>
            <p:cNvSpPr/>
            <p:nvPr/>
          </p:nvSpPr>
          <p:spPr>
            <a:xfrm>
              <a:off x="8853733" y="3802818"/>
              <a:ext cx="2291508" cy="2291508"/>
            </a:xfrm>
            <a:prstGeom prst="rect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3" name="圖片 12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119360" y="3943843"/>
              <a:ext cx="1760254" cy="2009458"/>
            </a:xfrm>
            <a:prstGeom prst="rect">
              <a:avLst/>
            </a:prstGeom>
          </p:spPr>
        </p:pic>
      </p:grpSp>
      <p:pic>
        <p:nvPicPr>
          <p:cNvPr id="29" name="圖片 28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115731"/>
            <a:ext cx="12226180" cy="1009447"/>
          </a:xfrm>
          <a:prstGeom prst="rect">
            <a:avLst/>
          </a:prstGeom>
        </p:spPr>
      </p:pic>
      <p:pic>
        <p:nvPicPr>
          <p:cNvPr id="34" name="圖片 33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8661892" y="1042531"/>
            <a:ext cx="1582435" cy="2699447"/>
          </a:xfrm>
          <a:prstGeom prst="rect">
            <a:avLst/>
          </a:prstGeom>
        </p:spPr>
      </p:pic>
      <p:sp>
        <p:nvSpPr>
          <p:cNvPr id="37" name="矩形 36"/>
          <p:cNvSpPr/>
          <p:nvPr/>
        </p:nvSpPr>
        <p:spPr>
          <a:xfrm>
            <a:off x="972473" y="3966823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zh-TW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紅色、藍色骰子</a:t>
            </a:r>
            <a:endParaRPr lang="en-US" altLang="zh-TW" sz="28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283101" y="6125178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數軸</a:t>
            </a:r>
            <a:r>
              <a:rPr lang="zh-TW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一條</a:t>
            </a:r>
          </a:p>
        </p:txBody>
      </p:sp>
      <p:sp>
        <p:nvSpPr>
          <p:cNvPr id="39" name="矩形 38"/>
          <p:cNvSpPr/>
          <p:nvPr/>
        </p:nvSpPr>
        <p:spPr>
          <a:xfrm>
            <a:off x="4938458" y="3794910"/>
            <a:ext cx="218842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雙面青蛙</a:t>
            </a:r>
            <a:r>
              <a:rPr lang="en-US" altLang="zh-TW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人共</a:t>
            </a:r>
            <a:r>
              <a:rPr lang="zh-TW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</a:t>
            </a:r>
            <a:r>
              <a:rPr lang="zh-TW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一隻</a:t>
            </a:r>
            <a:endParaRPr lang="zh-TW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482430" y="3751379"/>
            <a:ext cx="301076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zh-TW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一人隨機分</a:t>
            </a:r>
            <a:r>
              <a:rPr lang="en-US" altLang="zh-TW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張</a:t>
            </a:r>
            <a:r>
              <a:rPr lang="zh-TW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endParaRPr lang="en-US" altLang="zh-TW" sz="28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None/>
            </a:pPr>
            <a:r>
              <a:rPr lang="zh-TW" altLang="zh-TW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向前</a:t>
            </a:r>
            <a:r>
              <a:rPr lang="en-US" altLang="zh-TW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(+)/</a:t>
            </a:r>
            <a:r>
              <a:rPr lang="zh-TW" altLang="zh-TW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倒退</a:t>
            </a:r>
            <a:r>
              <a:rPr lang="en-US" altLang="zh-TW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(-)</a:t>
            </a:r>
            <a:r>
              <a:rPr lang="zh-TW" altLang="zh-TW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卡</a:t>
            </a:r>
            <a:endParaRPr lang="zh-TW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2" name="群組 41"/>
          <p:cNvGrpSpPr/>
          <p:nvPr/>
        </p:nvGrpSpPr>
        <p:grpSpPr>
          <a:xfrm>
            <a:off x="15385" y="433127"/>
            <a:ext cx="858471" cy="883353"/>
            <a:chOff x="92811" y="447882"/>
            <a:chExt cx="858471" cy="883353"/>
          </a:xfrm>
        </p:grpSpPr>
        <p:pic>
          <p:nvPicPr>
            <p:cNvPr id="43" name="圖片 42"/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811" y="447882"/>
              <a:ext cx="513257" cy="585920"/>
            </a:xfrm>
            <a:prstGeom prst="rect">
              <a:avLst/>
            </a:prstGeom>
          </p:spPr>
        </p:pic>
        <p:pic>
          <p:nvPicPr>
            <p:cNvPr id="44" name="圖片 43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8025" y="745315"/>
              <a:ext cx="513257" cy="585920"/>
            </a:xfrm>
            <a:prstGeom prst="rect">
              <a:avLst/>
            </a:prstGeom>
          </p:spPr>
        </p:pic>
      </p:grpSp>
      <p:pic>
        <p:nvPicPr>
          <p:cNvPr id="23" name="圖片 22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9833817" y="1245678"/>
            <a:ext cx="1583583" cy="2710786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938458" y="187010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反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6281780" y="187010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正面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053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活動規則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990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TW" dirty="0"/>
              <a:t>(</a:t>
            </a:r>
            <a:r>
              <a:rPr lang="zh-TW" altLang="en-US" dirty="0"/>
              <a:t>一</a:t>
            </a:r>
            <a:r>
              <a:rPr lang="en-US" altLang="zh-TW" dirty="0"/>
              <a:t>)</a:t>
            </a:r>
            <a:r>
              <a:rPr lang="zh-TW" altLang="en-US" dirty="0"/>
              <a:t>把青蛙放在數軸的原點</a:t>
            </a:r>
            <a:r>
              <a:rPr lang="en-US" altLang="zh-TW" dirty="0"/>
              <a:t>(0)</a:t>
            </a:r>
            <a:r>
              <a:rPr lang="zh-TW" altLang="en-US" dirty="0"/>
              <a:t>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/>
              <a:t>(</a:t>
            </a:r>
            <a:r>
              <a:rPr lang="zh-TW" altLang="en-US" dirty="0"/>
              <a:t>二</a:t>
            </a:r>
            <a:r>
              <a:rPr lang="en-US" altLang="zh-TW" dirty="0"/>
              <a:t>)</a:t>
            </a:r>
            <a:r>
              <a:rPr lang="zh-TW" altLang="en-US" dirty="0"/>
              <a:t>每人隨機發</a:t>
            </a:r>
            <a:r>
              <a:rPr lang="en-US" altLang="zh-TW" dirty="0"/>
              <a:t>8</a:t>
            </a:r>
            <a:r>
              <a:rPr lang="zh-TW" altLang="en-US" dirty="0"/>
              <a:t>張向前</a:t>
            </a:r>
            <a:r>
              <a:rPr lang="en-US" altLang="zh-TW" dirty="0"/>
              <a:t>(+)/</a:t>
            </a:r>
            <a:r>
              <a:rPr lang="zh-TW" altLang="en-US" dirty="0"/>
              <a:t>倒退</a:t>
            </a:r>
            <a:r>
              <a:rPr lang="en-US" altLang="zh-TW" dirty="0"/>
              <a:t>(-)</a:t>
            </a:r>
            <a:r>
              <a:rPr lang="zh-TW" altLang="en-US" dirty="0"/>
              <a:t>卡。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/>
              <a:t>(</a:t>
            </a:r>
            <a:r>
              <a:rPr lang="zh-TW" altLang="en-US" dirty="0"/>
              <a:t>三</a:t>
            </a:r>
            <a:r>
              <a:rPr lang="en-US" altLang="zh-TW" dirty="0"/>
              <a:t>)</a:t>
            </a:r>
            <a:r>
              <a:rPr lang="zh-TW" altLang="en-US" dirty="0"/>
              <a:t>猜拳決定先後順序。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/>
              <a:t>(</a:t>
            </a:r>
            <a:r>
              <a:rPr lang="zh-TW" altLang="en-US" dirty="0"/>
              <a:t>三</a:t>
            </a:r>
            <a:r>
              <a:rPr lang="en-US" altLang="zh-TW" dirty="0"/>
              <a:t>)</a:t>
            </a:r>
            <a:r>
              <a:rPr lang="zh-TW" altLang="en-US" dirty="0"/>
              <a:t>輪到的</a:t>
            </a:r>
            <a:r>
              <a:rPr lang="zh-TW" altLang="en-US" dirty="0" smtClean="0"/>
              <a:t>玩家：</a:t>
            </a:r>
            <a:endParaRPr lang="zh-TW" altLang="en-US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 smtClean="0"/>
              <a:t>      </a:t>
            </a:r>
            <a:r>
              <a:rPr lang="en-US" altLang="zh-TW" dirty="0" smtClean="0">
                <a:solidFill>
                  <a:srgbClr val="00B0F0"/>
                </a:solidFill>
              </a:rPr>
              <a:t>1</a:t>
            </a:r>
            <a:r>
              <a:rPr lang="en-US" altLang="zh-TW" dirty="0">
                <a:solidFill>
                  <a:srgbClr val="00B0F0"/>
                </a:solidFill>
              </a:rPr>
              <a:t>.</a:t>
            </a:r>
            <a:r>
              <a:rPr lang="zh-TW" altLang="en-US" dirty="0">
                <a:solidFill>
                  <a:srgbClr val="00B0F0"/>
                </a:solidFill>
              </a:rPr>
              <a:t>任意選擇</a:t>
            </a:r>
            <a:r>
              <a:rPr lang="zh-TW" altLang="en-US" b="1" dirty="0">
                <a:solidFill>
                  <a:srgbClr val="00B050"/>
                </a:solidFill>
              </a:rPr>
              <a:t>一個顏色的骰子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 smtClean="0">
                <a:solidFill>
                  <a:srgbClr val="00B0F0"/>
                </a:solidFill>
              </a:rPr>
              <a:t>      2</a:t>
            </a:r>
            <a:r>
              <a:rPr lang="en-US" altLang="zh-TW" dirty="0">
                <a:solidFill>
                  <a:srgbClr val="00B0F0"/>
                </a:solidFill>
              </a:rPr>
              <a:t>.</a:t>
            </a:r>
            <a:r>
              <a:rPr lang="zh-TW" altLang="en-US" dirty="0">
                <a:solidFill>
                  <a:srgbClr val="00B0F0"/>
                </a:solidFill>
              </a:rPr>
              <a:t>同時翻轉</a:t>
            </a:r>
            <a:r>
              <a:rPr lang="zh-TW" altLang="en-US" b="1" dirty="0">
                <a:solidFill>
                  <a:srgbClr val="00B050"/>
                </a:solidFill>
              </a:rPr>
              <a:t>青蛙與骰子為同色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 smtClean="0">
                <a:solidFill>
                  <a:srgbClr val="00B0F0"/>
                </a:solidFill>
              </a:rPr>
              <a:t>      3</a:t>
            </a:r>
            <a:r>
              <a:rPr lang="en-US" altLang="zh-TW" dirty="0">
                <a:solidFill>
                  <a:srgbClr val="00B0F0"/>
                </a:solidFill>
              </a:rPr>
              <a:t>.</a:t>
            </a:r>
            <a:r>
              <a:rPr lang="zh-TW" altLang="en-US" dirty="0">
                <a:solidFill>
                  <a:srgbClr val="00B0F0"/>
                </a:solidFill>
              </a:rPr>
              <a:t>搭配打出</a:t>
            </a:r>
            <a:r>
              <a:rPr lang="en-US" altLang="zh-TW" dirty="0">
                <a:solidFill>
                  <a:srgbClr val="00B0F0"/>
                </a:solidFill>
              </a:rPr>
              <a:t>1</a:t>
            </a:r>
            <a:r>
              <a:rPr lang="zh-TW" altLang="en-US" dirty="0">
                <a:solidFill>
                  <a:srgbClr val="00B0F0"/>
                </a:solidFill>
              </a:rPr>
              <a:t>張</a:t>
            </a:r>
            <a:r>
              <a:rPr lang="zh-TW" altLang="en-US" dirty="0" smtClean="0">
                <a:solidFill>
                  <a:srgbClr val="00B0F0"/>
                </a:solidFill>
              </a:rPr>
              <a:t>卡：向前</a:t>
            </a:r>
            <a:r>
              <a:rPr lang="en-US" altLang="zh-TW" dirty="0" smtClean="0">
                <a:solidFill>
                  <a:srgbClr val="00B0F0"/>
                </a:solidFill>
              </a:rPr>
              <a:t>(+) </a:t>
            </a:r>
            <a:r>
              <a:rPr lang="zh-TW" altLang="en-US" dirty="0" smtClean="0">
                <a:solidFill>
                  <a:srgbClr val="00B0F0"/>
                </a:solidFill>
              </a:rPr>
              <a:t>或 倒退</a:t>
            </a:r>
            <a:r>
              <a:rPr lang="en-US" altLang="zh-TW" dirty="0" smtClean="0">
                <a:solidFill>
                  <a:srgbClr val="00B0F0"/>
                </a:solidFill>
              </a:rPr>
              <a:t>(-)</a:t>
            </a:r>
            <a:endParaRPr lang="en-US" altLang="zh-TW" dirty="0">
              <a:solidFill>
                <a:srgbClr val="00B0F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TW" dirty="0" smtClean="0">
                <a:solidFill>
                  <a:srgbClr val="00B0F0"/>
                </a:solidFill>
              </a:rPr>
              <a:t>      4</a:t>
            </a:r>
            <a:r>
              <a:rPr lang="en-US" altLang="zh-TW" dirty="0">
                <a:solidFill>
                  <a:srgbClr val="00B0F0"/>
                </a:solidFill>
              </a:rPr>
              <a:t>.</a:t>
            </a:r>
            <a:r>
              <a:rPr lang="zh-TW" altLang="en-US" dirty="0">
                <a:solidFill>
                  <a:srgbClr val="00B0F0"/>
                </a:solidFill>
              </a:rPr>
              <a:t>然後依骰子點數移動青蛙。</a:t>
            </a:r>
          </a:p>
          <a:p>
            <a:endParaRPr lang="zh-TW" altLang="en-US" dirty="0"/>
          </a:p>
        </p:txBody>
      </p:sp>
      <p:grpSp>
        <p:nvGrpSpPr>
          <p:cNvPr id="19" name="群組 18"/>
          <p:cNvGrpSpPr/>
          <p:nvPr/>
        </p:nvGrpSpPr>
        <p:grpSpPr>
          <a:xfrm>
            <a:off x="9267302" y="4938507"/>
            <a:ext cx="1350439" cy="1350439"/>
            <a:chOff x="8853733" y="3802818"/>
            <a:chExt cx="2291508" cy="2291508"/>
          </a:xfrm>
        </p:grpSpPr>
        <p:sp>
          <p:nvSpPr>
            <p:cNvPr id="20" name="矩形 19"/>
            <p:cNvSpPr/>
            <p:nvPr/>
          </p:nvSpPr>
          <p:spPr>
            <a:xfrm>
              <a:off x="8853733" y="3802818"/>
              <a:ext cx="2291508" cy="2291508"/>
            </a:xfrm>
            <a:prstGeom prst="rect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1" name="圖片 20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19360" y="3943843"/>
              <a:ext cx="1760254" cy="2009458"/>
            </a:xfrm>
            <a:prstGeom prst="rect">
              <a:avLst/>
            </a:prstGeom>
          </p:spPr>
        </p:pic>
      </p:grpSp>
      <p:pic>
        <p:nvPicPr>
          <p:cNvPr id="15" name="圖片 1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0461201" y="5237391"/>
            <a:ext cx="1173557" cy="1335756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10061499" y="2509365"/>
            <a:ext cx="1350439" cy="1350439"/>
            <a:chOff x="1712316" y="1506205"/>
            <a:chExt cx="1865636" cy="1865636"/>
          </a:xfrm>
        </p:grpSpPr>
        <p:sp>
          <p:nvSpPr>
            <p:cNvPr id="17" name="矩形 16"/>
            <p:cNvSpPr/>
            <p:nvPr/>
          </p:nvSpPr>
          <p:spPr>
            <a:xfrm>
              <a:off x="1712316" y="1506205"/>
              <a:ext cx="1865636" cy="1865636"/>
            </a:xfrm>
            <a:prstGeom prst="rect">
              <a:avLst/>
            </a:prstGeom>
            <a:ln w="381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8" name="圖片 17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28577" y="1621021"/>
              <a:ext cx="1433114" cy="1636004"/>
            </a:xfrm>
            <a:prstGeom prst="rect">
              <a:avLst/>
            </a:prstGeom>
          </p:spPr>
        </p:pic>
      </p:grpSp>
      <p:pic>
        <p:nvPicPr>
          <p:cNvPr id="14" name="圖片 13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9113689" y="2751704"/>
            <a:ext cx="1173557" cy="1335756"/>
          </a:xfrm>
          <a:prstGeom prst="rect">
            <a:avLst/>
          </a:prstGeom>
        </p:spPr>
      </p:pic>
      <p:grpSp>
        <p:nvGrpSpPr>
          <p:cNvPr id="26" name="群組 25"/>
          <p:cNvGrpSpPr/>
          <p:nvPr/>
        </p:nvGrpSpPr>
        <p:grpSpPr>
          <a:xfrm>
            <a:off x="15385" y="433127"/>
            <a:ext cx="858471" cy="883353"/>
            <a:chOff x="92811" y="447882"/>
            <a:chExt cx="858471" cy="883353"/>
          </a:xfrm>
        </p:grpSpPr>
        <p:pic>
          <p:nvPicPr>
            <p:cNvPr id="24" name="圖片 23"/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2811" y="447882"/>
              <a:ext cx="513257" cy="585920"/>
            </a:xfrm>
            <a:prstGeom prst="rect">
              <a:avLst/>
            </a:prstGeom>
          </p:spPr>
        </p:pic>
        <p:pic>
          <p:nvPicPr>
            <p:cNvPr id="25" name="圖片 24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8025" y="745315"/>
              <a:ext cx="513257" cy="5859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52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0313670" y="5051497"/>
            <a:ext cx="1173557" cy="1335756"/>
          </a:xfrm>
          <a:prstGeom prst="rect">
            <a:avLst/>
          </a:prstGeom>
        </p:spPr>
      </p:pic>
      <p:pic>
        <p:nvPicPr>
          <p:cNvPr id="19" name="圖片 18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798923" y="5051497"/>
            <a:ext cx="1173557" cy="1335756"/>
          </a:xfrm>
          <a:prstGeom prst="rect">
            <a:avLst/>
          </a:prstGeom>
        </p:spPr>
      </p:pic>
      <p:pic>
        <p:nvPicPr>
          <p:cNvPr id="10" name="圖片 9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345327" y="1178040"/>
            <a:ext cx="1173557" cy="1335756"/>
          </a:xfrm>
          <a:prstGeom prst="rect">
            <a:avLst/>
          </a:prstGeom>
        </p:spPr>
      </p:pic>
      <p:pic>
        <p:nvPicPr>
          <p:cNvPr id="14" name="圖片 13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30580" y="1178040"/>
            <a:ext cx="1173557" cy="1335756"/>
          </a:xfrm>
          <a:prstGeom prst="rect">
            <a:avLst/>
          </a:prstGeom>
        </p:spPr>
      </p:pic>
      <p:pic>
        <p:nvPicPr>
          <p:cNvPr id="4" name="圖片 3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6079"/>
            <a:ext cx="12226180" cy="1009447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394959" y="398417"/>
            <a:ext cx="140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394959" y="6038413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圖片 15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499895" y="1684831"/>
            <a:ext cx="1193074" cy="1193074"/>
          </a:xfrm>
          <a:prstGeom prst="rect">
            <a:avLst/>
          </a:prstGeom>
        </p:spPr>
      </p:pic>
      <p:pic>
        <p:nvPicPr>
          <p:cNvPr id="15" name="圖片 14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5499896" y="1684831"/>
            <a:ext cx="1193074" cy="1193074"/>
          </a:xfrm>
          <a:prstGeom prst="rect">
            <a:avLst/>
          </a:prstGeom>
        </p:spPr>
      </p:pic>
      <p:sp>
        <p:nvSpPr>
          <p:cNvPr id="17" name="圓角矩形 16"/>
          <p:cNvSpPr/>
          <p:nvPr/>
        </p:nvSpPr>
        <p:spPr>
          <a:xfrm>
            <a:off x="143691" y="398417"/>
            <a:ext cx="3958046" cy="235131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圓角矩形 19"/>
          <p:cNvSpPr/>
          <p:nvPr/>
        </p:nvSpPr>
        <p:spPr>
          <a:xfrm>
            <a:off x="8112034" y="4271874"/>
            <a:ext cx="3958046" cy="235131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1417358" y="399291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骰子選擇</a:t>
            </a:r>
            <a:endParaRPr kumimoji="1"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279491" y="4271929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骰子選擇</a:t>
            </a:r>
            <a:endParaRPr kumimoji="1"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" name="圖片 23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499897" y="4111363"/>
            <a:ext cx="1193074" cy="1193074"/>
          </a:xfrm>
          <a:prstGeom prst="rect">
            <a:avLst/>
          </a:prstGeom>
        </p:spPr>
      </p:pic>
      <p:pic>
        <p:nvPicPr>
          <p:cNvPr id="23" name="圖片 22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5499896" y="4111363"/>
            <a:ext cx="1193074" cy="1193074"/>
          </a:xfrm>
          <a:prstGeom prst="rect">
            <a:avLst/>
          </a:prstGeom>
        </p:spPr>
      </p:pic>
      <p:pic>
        <p:nvPicPr>
          <p:cNvPr id="36" name="圖片 35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9279492" y="658880"/>
            <a:ext cx="1173557" cy="1335756"/>
          </a:xfrm>
          <a:prstGeom prst="rect">
            <a:avLst/>
          </a:prstGeom>
        </p:spPr>
      </p:pic>
      <p:pic>
        <p:nvPicPr>
          <p:cNvPr id="37" name="圖片 36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9279491" y="658880"/>
            <a:ext cx="1173557" cy="1335756"/>
          </a:xfrm>
          <a:prstGeom prst="rect">
            <a:avLst/>
          </a:prstGeom>
        </p:spPr>
      </p:pic>
      <p:pic>
        <p:nvPicPr>
          <p:cNvPr id="39" name="圖片 38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58548" y="5051497"/>
            <a:ext cx="1173557" cy="1335756"/>
          </a:xfrm>
          <a:prstGeom prst="rect">
            <a:avLst/>
          </a:prstGeom>
        </p:spPr>
      </p:pic>
      <p:pic>
        <p:nvPicPr>
          <p:cNvPr id="40" name="圖片 39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58548" y="5051497"/>
            <a:ext cx="1173557" cy="133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2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圖片 30" descr="Picture 14-Picture 19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82343" y="4061569"/>
            <a:ext cx="897524" cy="89752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695742" y="233622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3695742" y="743519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3695742" y="1253416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3695742" y="1763314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028966"/>
            <a:ext cx="12226180" cy="1009447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394959" y="2994769"/>
            <a:ext cx="140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394959" y="6038413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solidFill>
                  <a:schemeClr val="bg2">
                    <a:lumMod val="9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solidFill>
                  <a:schemeClr val="bg2">
                    <a:lumMod val="9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solidFill>
                <a:schemeClr val="bg2">
                  <a:lumMod val="9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圖片 14" descr="Picture 14-Picture 25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682343" y="4064054"/>
            <a:ext cx="897524" cy="897524"/>
          </a:xfrm>
          <a:prstGeom prst="rect">
            <a:avLst/>
          </a:prstGeom>
        </p:spPr>
      </p:pic>
      <p:pic>
        <p:nvPicPr>
          <p:cNvPr id="37" name="圖片 36" descr="poButton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 rot="14400000">
            <a:off x="9247221" y="944852"/>
            <a:ext cx="1173557" cy="133575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755969" y="214026"/>
            <a:ext cx="5565709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zh-TW" sz="28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藍色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投擲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擲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打出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張向前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(+)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卡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      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青蛙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翻至</a:t>
            </a:r>
            <a:r>
              <a:rPr lang="zh-TW" altLang="zh-TW" sz="28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藍色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面朝左，向前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步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5" name="圖片 24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10542479" y="-126044"/>
            <a:ext cx="1582435" cy="2699447"/>
          </a:xfrm>
          <a:prstGeom prst="rect">
            <a:avLst/>
          </a:prstGeom>
        </p:spPr>
      </p:pic>
      <p:sp>
        <p:nvSpPr>
          <p:cNvPr id="7" name="手繪多邊形 6"/>
          <p:cNvSpPr/>
          <p:nvPr/>
        </p:nvSpPr>
        <p:spPr>
          <a:xfrm>
            <a:off x="3422468" y="3675093"/>
            <a:ext cx="2664823" cy="868977"/>
          </a:xfrm>
          <a:custGeom>
            <a:avLst/>
            <a:gdLst>
              <a:gd name="connsiteX0" fmla="*/ 2730137 w 2730137"/>
              <a:gd name="connsiteY0" fmla="*/ 480148 h 506310"/>
              <a:gd name="connsiteX1" fmla="*/ 2351315 w 2730137"/>
              <a:gd name="connsiteY1" fmla="*/ 42542 h 506310"/>
              <a:gd name="connsiteX2" fmla="*/ 1874520 w 2730137"/>
              <a:gd name="connsiteY2" fmla="*/ 493211 h 506310"/>
              <a:gd name="connsiteX3" fmla="*/ 1417320 w 2730137"/>
              <a:gd name="connsiteY3" fmla="*/ 16417 h 506310"/>
              <a:gd name="connsiteX4" fmla="*/ 927463 w 2730137"/>
              <a:gd name="connsiteY4" fmla="*/ 506274 h 506310"/>
              <a:gd name="connsiteX5" fmla="*/ 444137 w 2730137"/>
              <a:gd name="connsiteY5" fmla="*/ 42542 h 506310"/>
              <a:gd name="connsiteX6" fmla="*/ 0 w 2730137"/>
              <a:gd name="connsiteY6" fmla="*/ 49074 h 506310"/>
              <a:gd name="connsiteX0" fmla="*/ 2730137 w 2730137"/>
              <a:gd name="connsiteY0" fmla="*/ 838460 h 869313"/>
              <a:gd name="connsiteX1" fmla="*/ 2351315 w 2730137"/>
              <a:gd name="connsiteY1" fmla="*/ 400854 h 869313"/>
              <a:gd name="connsiteX2" fmla="*/ 1874520 w 2730137"/>
              <a:gd name="connsiteY2" fmla="*/ 851523 h 869313"/>
              <a:gd name="connsiteX3" fmla="*/ 1417320 w 2730137"/>
              <a:gd name="connsiteY3" fmla="*/ 374729 h 869313"/>
              <a:gd name="connsiteX4" fmla="*/ 927463 w 2730137"/>
              <a:gd name="connsiteY4" fmla="*/ 864586 h 869313"/>
              <a:gd name="connsiteX5" fmla="*/ 444137 w 2730137"/>
              <a:gd name="connsiteY5" fmla="*/ 8968 h 869313"/>
              <a:gd name="connsiteX6" fmla="*/ 0 w 2730137"/>
              <a:gd name="connsiteY6" fmla="*/ 407386 h 869313"/>
              <a:gd name="connsiteX0" fmla="*/ 2664823 w 2664823"/>
              <a:gd name="connsiteY0" fmla="*/ 838124 h 868977"/>
              <a:gd name="connsiteX1" fmla="*/ 2286001 w 2664823"/>
              <a:gd name="connsiteY1" fmla="*/ 400518 h 868977"/>
              <a:gd name="connsiteX2" fmla="*/ 1809206 w 2664823"/>
              <a:gd name="connsiteY2" fmla="*/ 851187 h 868977"/>
              <a:gd name="connsiteX3" fmla="*/ 1352006 w 2664823"/>
              <a:gd name="connsiteY3" fmla="*/ 374393 h 868977"/>
              <a:gd name="connsiteX4" fmla="*/ 862149 w 2664823"/>
              <a:gd name="connsiteY4" fmla="*/ 864250 h 868977"/>
              <a:gd name="connsiteX5" fmla="*/ 378823 w 2664823"/>
              <a:gd name="connsiteY5" fmla="*/ 8632 h 868977"/>
              <a:gd name="connsiteX6" fmla="*/ 0 w 2664823"/>
              <a:gd name="connsiteY6" fmla="*/ 413581 h 86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64823" h="868977">
                <a:moveTo>
                  <a:pt x="2664823" y="838124"/>
                </a:moveTo>
                <a:cubicBezTo>
                  <a:pt x="2546713" y="618232"/>
                  <a:pt x="2428604" y="398341"/>
                  <a:pt x="2286001" y="400518"/>
                </a:cubicBezTo>
                <a:cubicBezTo>
                  <a:pt x="2143398" y="402695"/>
                  <a:pt x="1964872" y="855541"/>
                  <a:pt x="1809206" y="851187"/>
                </a:cubicBezTo>
                <a:cubicBezTo>
                  <a:pt x="1653540" y="846833"/>
                  <a:pt x="1509849" y="372216"/>
                  <a:pt x="1352006" y="374393"/>
                </a:cubicBezTo>
                <a:cubicBezTo>
                  <a:pt x="1194163" y="376570"/>
                  <a:pt x="1024346" y="925210"/>
                  <a:pt x="862149" y="864250"/>
                </a:cubicBezTo>
                <a:cubicBezTo>
                  <a:pt x="699952" y="803290"/>
                  <a:pt x="522515" y="83744"/>
                  <a:pt x="378823" y="8632"/>
                </a:cubicBezTo>
                <a:cubicBezTo>
                  <a:pt x="235131" y="-66480"/>
                  <a:pt x="144780" y="372215"/>
                  <a:pt x="0" y="413581"/>
                </a:cubicBezTo>
              </a:path>
            </a:pathLst>
          </a:custGeom>
          <a:noFill/>
          <a:ln w="19050">
            <a:solidFill>
              <a:srgbClr val="00B050"/>
            </a:solidFill>
            <a:prstDash val="solid"/>
            <a:headEnd type="diamond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3422467" y="-126044"/>
            <a:ext cx="8942317" cy="2915839"/>
          </a:xfrm>
          <a:prstGeom prst="rect">
            <a:avLst/>
          </a:prstGeom>
          <a:solidFill>
            <a:srgbClr val="5B9BD5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4" name="圖片 23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246617" y="223209"/>
            <a:ext cx="3287981" cy="2000942"/>
          </a:xfrm>
          <a:prstGeom prst="rect">
            <a:avLst/>
          </a:prstGeom>
        </p:spPr>
      </p:pic>
      <p:sp>
        <p:nvSpPr>
          <p:cNvPr id="26" name="橢圓 25"/>
          <p:cNvSpPr/>
          <p:nvPr/>
        </p:nvSpPr>
        <p:spPr>
          <a:xfrm>
            <a:off x="633750" y="742347"/>
            <a:ext cx="1290602" cy="1354542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09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278 L -0.03645 -0.06597 L -0.075 0.00278 L -0.1125 -0.06968 L -0.15325 0.00278 L -0.19335 -0.06319 L -0.2319 0.00069 L -0.2319 0.00093 " pathEditMode="relative" rAng="0" ptsTypes="AAAAAAAA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49" y="-363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0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27" grpId="0" animBg="1"/>
      <p:bldP spid="28" grpId="0" animBg="1"/>
      <p:bldP spid="29" grpId="0" animBg="1"/>
      <p:bldP spid="7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26605" y="4032080"/>
            <a:ext cx="927463" cy="92746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679841" y="252490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3679841" y="762387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3679841" y="1272284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3679841" y="1782182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740068" y="232894"/>
            <a:ext cx="5565709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紅</a:t>
            </a:r>
            <a:r>
              <a:rPr lang="zh-TW" altLang="zh-TW" sz="28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色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骰子投擲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擲出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打出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張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向前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(+)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卡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      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青蛙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翻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紅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色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面朝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右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，向前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步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76062" y="68616"/>
            <a:ext cx="8666140" cy="2513931"/>
          </a:xfrm>
          <a:prstGeom prst="rect">
            <a:avLst/>
          </a:prstGeom>
          <a:solidFill>
            <a:srgbClr val="5B9BD5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3" name="圖片 22" descr="Picture 22-Picture 25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846295" y="4051770"/>
            <a:ext cx="888082" cy="888082"/>
          </a:xfrm>
          <a:prstGeom prst="rect">
            <a:avLst/>
          </a:prstGeom>
        </p:spPr>
      </p:pic>
      <p:pic>
        <p:nvPicPr>
          <p:cNvPr id="24" name="圖片 23" descr="poButton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 rot="14400000">
            <a:off x="9247222" y="953410"/>
            <a:ext cx="1173557" cy="1335756"/>
          </a:xfrm>
          <a:prstGeom prst="rect">
            <a:avLst/>
          </a:prstGeom>
        </p:spPr>
      </p:pic>
      <p:pic>
        <p:nvPicPr>
          <p:cNvPr id="25" name="圖片 24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10542479" y="-136590"/>
            <a:ext cx="1582435" cy="2699447"/>
          </a:xfrm>
          <a:prstGeom prst="rect">
            <a:avLst/>
          </a:prstGeom>
        </p:spPr>
      </p:pic>
      <p:sp>
        <p:nvSpPr>
          <p:cNvPr id="7" name="手繪多邊形 6"/>
          <p:cNvSpPr/>
          <p:nvPr/>
        </p:nvSpPr>
        <p:spPr>
          <a:xfrm>
            <a:off x="3326915" y="3631747"/>
            <a:ext cx="4598126" cy="822664"/>
          </a:xfrm>
          <a:custGeom>
            <a:avLst/>
            <a:gdLst>
              <a:gd name="connsiteX0" fmla="*/ 0 w 4598126"/>
              <a:gd name="connsiteY0" fmla="*/ 794721 h 822664"/>
              <a:gd name="connsiteX1" fmla="*/ 509452 w 4598126"/>
              <a:gd name="connsiteY1" fmla="*/ 246081 h 822664"/>
              <a:gd name="connsiteX2" fmla="*/ 999309 w 4598126"/>
              <a:gd name="connsiteY2" fmla="*/ 801253 h 822664"/>
              <a:gd name="connsiteX3" fmla="*/ 1404258 w 4598126"/>
              <a:gd name="connsiteY3" fmla="*/ 272207 h 822664"/>
              <a:gd name="connsiteX4" fmla="*/ 1874520 w 4598126"/>
              <a:gd name="connsiteY4" fmla="*/ 814316 h 822664"/>
              <a:gd name="connsiteX5" fmla="*/ 2364378 w 4598126"/>
              <a:gd name="connsiteY5" fmla="*/ 233018 h 822664"/>
              <a:gd name="connsiteX6" fmla="*/ 2808515 w 4598126"/>
              <a:gd name="connsiteY6" fmla="*/ 781658 h 822664"/>
              <a:gd name="connsiteX7" fmla="*/ 3259183 w 4598126"/>
              <a:gd name="connsiteY7" fmla="*/ 246081 h 822664"/>
              <a:gd name="connsiteX8" fmla="*/ 3690258 w 4598126"/>
              <a:gd name="connsiteY8" fmla="*/ 820847 h 822664"/>
              <a:gd name="connsiteX9" fmla="*/ 4421778 w 4598126"/>
              <a:gd name="connsiteY9" fmla="*/ 10950 h 822664"/>
              <a:gd name="connsiteX10" fmla="*/ 4598126 w 4598126"/>
              <a:gd name="connsiteY10" fmla="*/ 330990 h 822664"/>
              <a:gd name="connsiteX11" fmla="*/ 4598126 w 4598126"/>
              <a:gd name="connsiteY11" fmla="*/ 330990 h 822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598126" h="822664">
                <a:moveTo>
                  <a:pt x="0" y="794721"/>
                </a:moveTo>
                <a:cubicBezTo>
                  <a:pt x="171450" y="519856"/>
                  <a:pt x="342901" y="244992"/>
                  <a:pt x="509452" y="246081"/>
                </a:cubicBezTo>
                <a:cubicBezTo>
                  <a:pt x="676003" y="247170"/>
                  <a:pt x="850175" y="796899"/>
                  <a:pt x="999309" y="801253"/>
                </a:cubicBezTo>
                <a:cubicBezTo>
                  <a:pt x="1148443" y="805607"/>
                  <a:pt x="1258390" y="270030"/>
                  <a:pt x="1404258" y="272207"/>
                </a:cubicBezTo>
                <a:cubicBezTo>
                  <a:pt x="1550126" y="274384"/>
                  <a:pt x="1714500" y="820848"/>
                  <a:pt x="1874520" y="814316"/>
                </a:cubicBezTo>
                <a:cubicBezTo>
                  <a:pt x="2034540" y="807785"/>
                  <a:pt x="2208712" y="238461"/>
                  <a:pt x="2364378" y="233018"/>
                </a:cubicBezTo>
                <a:cubicBezTo>
                  <a:pt x="2520044" y="227575"/>
                  <a:pt x="2659381" y="779481"/>
                  <a:pt x="2808515" y="781658"/>
                </a:cubicBezTo>
                <a:cubicBezTo>
                  <a:pt x="2957649" y="783835"/>
                  <a:pt x="3112226" y="239550"/>
                  <a:pt x="3259183" y="246081"/>
                </a:cubicBezTo>
                <a:cubicBezTo>
                  <a:pt x="3406140" y="252612"/>
                  <a:pt x="3496492" y="860035"/>
                  <a:pt x="3690258" y="820847"/>
                </a:cubicBezTo>
                <a:cubicBezTo>
                  <a:pt x="3884024" y="781659"/>
                  <a:pt x="4270467" y="92593"/>
                  <a:pt x="4421778" y="10950"/>
                </a:cubicBezTo>
                <a:cubicBezTo>
                  <a:pt x="4573089" y="-70693"/>
                  <a:pt x="4598126" y="330990"/>
                  <a:pt x="4598126" y="330990"/>
                </a:cubicBezTo>
                <a:lnTo>
                  <a:pt x="4598126" y="330990"/>
                </a:lnTo>
              </a:path>
            </a:pathLst>
          </a:custGeom>
          <a:noFill/>
          <a:ln w="28575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6" name="圖片 25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028966"/>
            <a:ext cx="12226180" cy="1009447"/>
          </a:xfrm>
          <a:prstGeom prst="rect">
            <a:avLst/>
          </a:prstGeom>
        </p:spPr>
      </p:pic>
      <p:pic>
        <p:nvPicPr>
          <p:cNvPr id="34" name="圖片 33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246617" y="223209"/>
            <a:ext cx="3287981" cy="2000942"/>
          </a:xfrm>
          <a:prstGeom prst="rect">
            <a:avLst/>
          </a:prstGeom>
        </p:spPr>
      </p:pic>
      <p:sp>
        <p:nvSpPr>
          <p:cNvPr id="35" name="橢圓 34"/>
          <p:cNvSpPr/>
          <p:nvPr/>
        </p:nvSpPr>
        <p:spPr>
          <a:xfrm>
            <a:off x="1890607" y="742347"/>
            <a:ext cx="1290602" cy="1354542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8" name="圖片 37" descr="Picture 14-Picture 25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2848105" y="4057994"/>
            <a:ext cx="897524" cy="897524"/>
          </a:xfrm>
          <a:prstGeom prst="rect">
            <a:avLst/>
          </a:prstGeom>
        </p:spPr>
      </p:pic>
      <p:sp>
        <p:nvSpPr>
          <p:cNvPr id="39" name="文字方塊 38"/>
          <p:cNvSpPr txBox="1"/>
          <p:nvPr/>
        </p:nvSpPr>
        <p:spPr>
          <a:xfrm>
            <a:off x="5394959" y="2994769"/>
            <a:ext cx="140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b="1" dirty="0" smtClean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5394959" y="6038413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6020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0444 -0.07825 L 0.08568 4.44444E-6 L 0.11992 -0.08102 L 0.15521 4.44444E-6 L 0.19597 -0.0838 L 0.23021 -0.00209 L 0.2737 -0.0801 L 0.3069 -0.00116 L 0.34974 -0.08102 L 0.3862 -0.00116 " pathEditMode="relative" rAng="0" ptsTypes="AAAAAAAAAAA">
                                      <p:cBhvr>
                                        <p:cTn id="5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10" y="-419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0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27" grpId="0" animBg="1"/>
      <p:bldP spid="28" grpId="0" animBg="1"/>
      <p:bldP spid="29" grpId="0" animBg="1"/>
      <p:bldP spid="7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246617" y="223209"/>
            <a:ext cx="3287981" cy="2000942"/>
          </a:xfrm>
          <a:prstGeom prst="rect">
            <a:avLst/>
          </a:prstGeom>
        </p:spPr>
      </p:pic>
      <p:pic>
        <p:nvPicPr>
          <p:cNvPr id="22" name="圖片 21" descr="Picture 14-Picture 19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95821" y="4059094"/>
            <a:ext cx="897524" cy="89752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679841" y="232450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3679841" y="742347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3679841" y="1252244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3679841" y="1762142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028966"/>
            <a:ext cx="12226180" cy="1009447"/>
          </a:xfrm>
          <a:prstGeom prst="rect">
            <a:avLst/>
          </a:prstGeom>
        </p:spPr>
      </p:pic>
      <p:pic>
        <p:nvPicPr>
          <p:cNvPr id="15" name="圖片 14" descr="Picture 14-Picture 19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506358" y="4064054"/>
            <a:ext cx="897524" cy="897524"/>
          </a:xfrm>
          <a:prstGeom prst="rect">
            <a:avLst/>
          </a:prstGeom>
        </p:spPr>
      </p:pic>
      <p:pic>
        <p:nvPicPr>
          <p:cNvPr id="37" name="圖片 36" descr="poButton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 rot="7200000">
            <a:off x="9247222" y="944851"/>
            <a:ext cx="1173557" cy="13357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3740068" y="212854"/>
                <a:ext cx="5565709" cy="20467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選擇</a:t>
                </a:r>
                <a:r>
                  <a:rPr lang="zh-TW" altLang="zh-TW" sz="2800" b="1" dirty="0" smtClean="0">
                    <a:solidFill>
                      <a:srgbClr val="00B0F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藍色</a:t>
                </a: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骰子投擲</a:t>
                </a:r>
                <a:endParaRPr lang="en-US" altLang="zh-TW" sz="28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285750" indent="-285750"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擲出</a:t>
                </a:r>
                <a:r>
                  <a:rPr lang="en-US" altLang="zh-TW" sz="2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點</a:t>
                </a:r>
                <a:endParaRPr lang="en-US" altLang="zh-TW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285750" indent="-285750"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打出</a:t>
                </a:r>
                <a:r>
                  <a:rPr lang="en-US" altLang="zh-TW" sz="2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</a:t>
                </a: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張</a:t>
                </a:r>
                <a:r>
                  <a:rPr lang="zh-TW" altLang="en-US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倒退</a:t>
                </a:r>
                <a:r>
                  <a:rPr lang="en-US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zh-TW" sz="2800" b="0" i="1" smtClean="0">
                        <a:latin typeface="Cambria Math" panose="02040503050406030204" pitchFamily="18" charset="0"/>
                        <a:ea typeface="微軟正黑體" panose="020B0604030504040204" pitchFamily="34" charset="-120"/>
                      </a:rPr>
                      <m:t>−</m:t>
                    </m:r>
                  </m:oMath>
                </a14:m>
                <a:r>
                  <a:rPr lang="en-US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卡</a:t>
                </a:r>
                <a:r>
                  <a:rPr lang="en-US" altLang="zh-TW" sz="2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	      </a:t>
                </a:r>
                <a:endParaRPr lang="en-US" altLang="zh-TW" sz="28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285750" indent="-285750"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青蛙</a:t>
                </a:r>
                <a:r>
                  <a:rPr lang="zh-TW" altLang="zh-TW" sz="2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翻至</a:t>
                </a:r>
                <a:r>
                  <a:rPr lang="zh-TW" altLang="zh-TW" sz="2800" b="1" dirty="0">
                    <a:solidFill>
                      <a:srgbClr val="00B0F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藍色</a:t>
                </a:r>
                <a:r>
                  <a:rPr lang="zh-TW" altLang="zh-TW" sz="2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面朝</a:t>
                </a:r>
                <a:r>
                  <a:rPr lang="zh-TW" altLang="zh-TW" sz="2800" b="1" dirty="0">
                    <a:solidFill>
                      <a:srgbClr val="00B0F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左</a:t>
                </a: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</a:t>
                </a:r>
                <a:r>
                  <a:rPr lang="zh-TW" altLang="en-US" sz="28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倒退</a:t>
                </a:r>
                <a:r>
                  <a:rPr lang="en-US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zh-TW" altLang="zh-TW" sz="28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步</a:t>
                </a:r>
                <a:endPara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0068" y="212854"/>
                <a:ext cx="5565709" cy="2046714"/>
              </a:xfrm>
              <a:prstGeom prst="rect">
                <a:avLst/>
              </a:prstGeom>
              <a:blipFill>
                <a:blip r:embed="rId11"/>
                <a:stretch>
                  <a:fillRect l="-1972" t="-2976" b="-744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矩形 8"/>
          <p:cNvSpPr/>
          <p:nvPr/>
        </p:nvSpPr>
        <p:spPr>
          <a:xfrm>
            <a:off x="3504620" y="-14165"/>
            <a:ext cx="8687380" cy="2720801"/>
          </a:xfrm>
          <a:prstGeom prst="rect">
            <a:avLst/>
          </a:prstGeom>
          <a:solidFill>
            <a:srgbClr val="5B9BD5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手繪多邊形 2"/>
          <p:cNvSpPr/>
          <p:nvPr/>
        </p:nvSpPr>
        <p:spPr>
          <a:xfrm>
            <a:off x="7970090" y="3692182"/>
            <a:ext cx="1776548" cy="786639"/>
          </a:xfrm>
          <a:custGeom>
            <a:avLst/>
            <a:gdLst>
              <a:gd name="connsiteX0" fmla="*/ 0 w 1776548"/>
              <a:gd name="connsiteY0" fmla="*/ 781847 h 786639"/>
              <a:gd name="connsiteX1" fmla="*/ 391886 w 1776548"/>
              <a:gd name="connsiteY1" fmla="*/ 357304 h 786639"/>
              <a:gd name="connsiteX2" fmla="*/ 822960 w 1776548"/>
              <a:gd name="connsiteY2" fmla="*/ 781847 h 786639"/>
              <a:gd name="connsiteX3" fmla="*/ 1417320 w 1776548"/>
              <a:gd name="connsiteY3" fmla="*/ 11138 h 786639"/>
              <a:gd name="connsiteX4" fmla="*/ 1776548 w 1776548"/>
              <a:gd name="connsiteY4" fmla="*/ 396492 h 786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6548" h="786639">
                <a:moveTo>
                  <a:pt x="0" y="781847"/>
                </a:moveTo>
                <a:cubicBezTo>
                  <a:pt x="127363" y="569575"/>
                  <a:pt x="254726" y="357304"/>
                  <a:pt x="391886" y="357304"/>
                </a:cubicBezTo>
                <a:cubicBezTo>
                  <a:pt x="529046" y="357304"/>
                  <a:pt x="652055" y="839541"/>
                  <a:pt x="822960" y="781847"/>
                </a:cubicBezTo>
                <a:cubicBezTo>
                  <a:pt x="993865" y="724153"/>
                  <a:pt x="1258389" y="75364"/>
                  <a:pt x="1417320" y="11138"/>
                </a:cubicBezTo>
                <a:cubicBezTo>
                  <a:pt x="1576251" y="-53088"/>
                  <a:pt x="1676399" y="171702"/>
                  <a:pt x="1776548" y="396492"/>
                </a:cubicBezTo>
              </a:path>
            </a:pathLst>
          </a:custGeom>
          <a:noFill/>
          <a:ln w="28575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" name="圖片 19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10542479" y="-142259"/>
            <a:ext cx="1583583" cy="2710786"/>
          </a:xfrm>
          <a:prstGeom prst="rect">
            <a:avLst/>
          </a:prstGeom>
        </p:spPr>
      </p:pic>
      <p:sp>
        <p:nvSpPr>
          <p:cNvPr id="23" name="橢圓 22"/>
          <p:cNvSpPr/>
          <p:nvPr/>
        </p:nvSpPr>
        <p:spPr>
          <a:xfrm>
            <a:off x="633750" y="742347"/>
            <a:ext cx="1290602" cy="1354542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1" name="圖片 30" descr="Picture 22-Picture 25"/>
          <p:cNvPicPr>
            <a:picLocks/>
          </p:cNvPicPr>
          <p:nvPr>
            <p:custDataLst>
              <p:tags r:id="rId3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7537204" y="4042651"/>
            <a:ext cx="888082" cy="888082"/>
          </a:xfrm>
          <a:prstGeom prst="rect">
            <a:avLst/>
          </a:prstGeom>
        </p:spPr>
      </p:pic>
      <p:sp>
        <p:nvSpPr>
          <p:cNvPr id="32" name="文字方塊 31"/>
          <p:cNvSpPr txBox="1"/>
          <p:nvPr/>
        </p:nvSpPr>
        <p:spPr>
          <a:xfrm>
            <a:off x="5394959" y="2994769"/>
            <a:ext cx="140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5394959" y="6038413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solidFill>
                  <a:schemeClr val="bg2">
                    <a:lumMod val="9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solidFill>
                  <a:schemeClr val="bg2">
                    <a:lumMod val="9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solidFill>
                <a:schemeClr val="bg2">
                  <a:lumMod val="9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4840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0.0037 L 0.03724 -0.06273 L 0.07162 -0.00208 L 0.11862 -0.06111 L 0.15456 0.00093 L 0.15456 0.00116 " pathEditMode="relative" rAng="0" ptsTypes="AAAAAA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1" y="-270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0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27" grpId="0" animBg="1"/>
      <p:bldP spid="28" grpId="0" animBg="1"/>
      <p:bldP spid="29" grpId="0" animBg="1"/>
      <p:bldP spid="3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79840" y="241275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3679840" y="751172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3679840" y="1261069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3679840" y="1770967"/>
            <a:ext cx="5338553" cy="4707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740067" y="221679"/>
            <a:ext cx="5565709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</a:t>
            </a:r>
            <a:r>
              <a:rPr lang="zh-TW" altLang="zh-TW" sz="28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藍色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骰子投擲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擲出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打出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張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向前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(+)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卡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	      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青蛙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翻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zh-TW" altLang="zh-TW" sz="28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藍色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面朝</a:t>
            </a:r>
            <a:r>
              <a:rPr lang="zh-TW" altLang="en-US" sz="28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左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，向前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步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76061" y="-180163"/>
            <a:ext cx="8615939" cy="2720801"/>
          </a:xfrm>
          <a:prstGeom prst="rect">
            <a:avLst/>
          </a:prstGeom>
          <a:solidFill>
            <a:srgbClr val="5B9BD5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5" name="圖片 2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10543627" y="-130920"/>
            <a:ext cx="1582435" cy="2699447"/>
          </a:xfrm>
          <a:prstGeom prst="rect">
            <a:avLst/>
          </a:prstGeom>
        </p:spPr>
      </p:pic>
      <p:pic>
        <p:nvPicPr>
          <p:cNvPr id="26" name="圖片 25" descr="poButton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 rot="14400000">
            <a:off x="9247221" y="942196"/>
            <a:ext cx="1173557" cy="1335756"/>
          </a:xfrm>
          <a:prstGeom prst="rect">
            <a:avLst/>
          </a:prstGeom>
        </p:spPr>
      </p:pic>
      <p:pic>
        <p:nvPicPr>
          <p:cNvPr id="30" name="圖片 29" descr="Picture 14-Picture 19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10379" y="4099627"/>
            <a:ext cx="897524" cy="897524"/>
          </a:xfrm>
          <a:prstGeom prst="rect">
            <a:avLst/>
          </a:prstGeom>
        </p:spPr>
      </p:pic>
      <p:pic>
        <p:nvPicPr>
          <p:cNvPr id="31" name="圖片 30" descr="Picture 30-Picture 22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9410379" y="4099627"/>
            <a:ext cx="897524" cy="897524"/>
          </a:xfrm>
          <a:prstGeom prst="rect">
            <a:avLst/>
          </a:prstGeom>
        </p:spPr>
      </p:pic>
      <p:sp>
        <p:nvSpPr>
          <p:cNvPr id="7" name="手繪多邊形 6"/>
          <p:cNvSpPr/>
          <p:nvPr/>
        </p:nvSpPr>
        <p:spPr>
          <a:xfrm>
            <a:off x="7079361" y="3641889"/>
            <a:ext cx="2775857" cy="959582"/>
          </a:xfrm>
          <a:custGeom>
            <a:avLst/>
            <a:gdLst>
              <a:gd name="connsiteX0" fmla="*/ 2775857 w 2775857"/>
              <a:gd name="connsiteY0" fmla="*/ 876343 h 959582"/>
              <a:gd name="connsiteX1" fmla="*/ 2325189 w 2775857"/>
              <a:gd name="connsiteY1" fmla="*/ 386486 h 959582"/>
              <a:gd name="connsiteX2" fmla="*/ 1952897 w 2775857"/>
              <a:gd name="connsiteY2" fmla="*/ 915532 h 959582"/>
              <a:gd name="connsiteX3" fmla="*/ 1430383 w 2775857"/>
              <a:gd name="connsiteY3" fmla="*/ 419143 h 959582"/>
              <a:gd name="connsiteX4" fmla="*/ 1031966 w 2775857"/>
              <a:gd name="connsiteY4" fmla="*/ 954721 h 959582"/>
              <a:gd name="connsiteX5" fmla="*/ 444137 w 2775857"/>
              <a:gd name="connsiteY5" fmla="*/ 33789 h 959582"/>
              <a:gd name="connsiteX6" fmla="*/ 0 w 2775857"/>
              <a:gd name="connsiteY6" fmla="*/ 288515 h 9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75857" h="959582">
                <a:moveTo>
                  <a:pt x="2775857" y="876343"/>
                </a:moveTo>
                <a:cubicBezTo>
                  <a:pt x="2619103" y="628149"/>
                  <a:pt x="2462349" y="379955"/>
                  <a:pt x="2325189" y="386486"/>
                </a:cubicBezTo>
                <a:cubicBezTo>
                  <a:pt x="2188029" y="393017"/>
                  <a:pt x="2102031" y="910089"/>
                  <a:pt x="1952897" y="915532"/>
                </a:cubicBezTo>
                <a:cubicBezTo>
                  <a:pt x="1803763" y="920975"/>
                  <a:pt x="1583871" y="412611"/>
                  <a:pt x="1430383" y="419143"/>
                </a:cubicBezTo>
                <a:cubicBezTo>
                  <a:pt x="1276894" y="425674"/>
                  <a:pt x="1196340" y="1018947"/>
                  <a:pt x="1031966" y="954721"/>
                </a:cubicBezTo>
                <a:cubicBezTo>
                  <a:pt x="867592" y="890495"/>
                  <a:pt x="616131" y="144823"/>
                  <a:pt x="444137" y="33789"/>
                </a:cubicBezTo>
                <a:cubicBezTo>
                  <a:pt x="272143" y="-77245"/>
                  <a:pt x="136071" y="105635"/>
                  <a:pt x="0" y="288515"/>
                </a:cubicBezTo>
              </a:path>
            </a:pathLst>
          </a:custGeom>
          <a:noFill/>
          <a:ln w="28575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4" name="圖片 23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5028966"/>
            <a:ext cx="12226180" cy="1009447"/>
          </a:xfrm>
          <a:prstGeom prst="rect">
            <a:avLst/>
          </a:prstGeom>
        </p:spPr>
      </p:pic>
      <p:pic>
        <p:nvPicPr>
          <p:cNvPr id="34" name="圖片 33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246617" y="223209"/>
            <a:ext cx="3287981" cy="2000942"/>
          </a:xfrm>
          <a:prstGeom prst="rect">
            <a:avLst/>
          </a:prstGeom>
        </p:spPr>
      </p:pic>
      <p:sp>
        <p:nvSpPr>
          <p:cNvPr id="35" name="橢圓 34"/>
          <p:cNvSpPr/>
          <p:nvPr/>
        </p:nvSpPr>
        <p:spPr>
          <a:xfrm>
            <a:off x="633750" y="742347"/>
            <a:ext cx="1290602" cy="1354542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8" name="圖片 37" descr="Picture 14-Picture 25"/>
          <p:cNvPicPr>
            <a:picLocks/>
          </p:cNvPicPr>
          <p:nvPr>
            <p:custDataLst>
              <p:tags r:id="rId3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9403848" y="4073503"/>
            <a:ext cx="897524" cy="897524"/>
          </a:xfrm>
          <a:prstGeom prst="rect">
            <a:avLst/>
          </a:prstGeom>
        </p:spPr>
      </p:pic>
      <p:sp>
        <p:nvSpPr>
          <p:cNvPr id="41" name="文字方塊 40"/>
          <p:cNvSpPr txBox="1"/>
          <p:nvPr/>
        </p:nvSpPr>
        <p:spPr>
          <a:xfrm>
            <a:off x="5394959" y="2994769"/>
            <a:ext cx="140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b="1" dirty="0" smtClean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5394959" y="6038413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28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44444E-6 L -0.03867 -0.075 L -0.07187 0.00463 L -0.11302 -0.07314 L -0.14414 0.00672 L -0.19127 -0.07407 L -0.22916 0.00371 " pathEditMode="relative" rAng="0" ptsTypes="AAAAAAA">
                                      <p:cBhvr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58" y="-342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27" grpId="0" animBg="1"/>
      <p:bldP spid="28" grpId="0" animBg="1"/>
      <p:bldP spid="29" grpId="0" animBg="1"/>
      <p:bldP spid="7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計分規則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7040816" y="1602548"/>
            <a:ext cx="4598913" cy="4351338"/>
          </a:xfrm>
        </p:spPr>
        <p:txBody>
          <a:bodyPr>
            <a:normAutofit/>
          </a:bodyPr>
          <a:lstStyle/>
          <a:p>
            <a:pPr indent="-180000">
              <a:lnSpc>
                <a:spcPct val="110000"/>
              </a:lnSpc>
              <a:spcBef>
                <a:spcPts val="600"/>
              </a:spcBef>
            </a:pPr>
            <a:r>
              <a:rPr lang="zh-TW" altLang="en-US" dirty="0" smtClean="0"/>
              <a:t>跳出</a:t>
            </a:r>
            <a:r>
              <a:rPr lang="zh-TW" altLang="en-US" dirty="0"/>
              <a:t>數軸</a:t>
            </a:r>
            <a:r>
              <a:rPr lang="zh-TW" altLang="en-US" dirty="0" smtClean="0"/>
              <a:t>範圍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返回原點</a:t>
            </a:r>
            <a:r>
              <a:rPr lang="zh-TW" altLang="en-US" dirty="0"/>
              <a:t>重新</a:t>
            </a:r>
            <a:r>
              <a:rPr lang="zh-TW" altLang="en-US" dirty="0" smtClean="0"/>
              <a:t>開始</a:t>
            </a:r>
            <a:endParaRPr lang="en-US" altLang="zh-TW" dirty="0" smtClean="0"/>
          </a:p>
          <a:p>
            <a:pPr indent="-180000">
              <a:lnSpc>
                <a:spcPct val="150000"/>
              </a:lnSpc>
              <a:spcBef>
                <a:spcPts val="600"/>
              </a:spcBef>
            </a:pPr>
            <a:r>
              <a:rPr lang="zh-TW" altLang="zh-TW" dirty="0" smtClean="0"/>
              <a:t>每一</a:t>
            </a:r>
            <a:r>
              <a:rPr lang="zh-TW" altLang="zh-TW" dirty="0"/>
              <a:t>回合進行</a:t>
            </a:r>
            <a:r>
              <a:rPr lang="en-US" altLang="zh-TW" dirty="0"/>
              <a:t>5</a:t>
            </a:r>
            <a:r>
              <a:rPr lang="zh-TW" altLang="zh-TW" dirty="0" smtClean="0"/>
              <a:t>輪</a:t>
            </a:r>
            <a:endParaRPr lang="en-US" altLang="zh-TW" dirty="0" smtClean="0"/>
          </a:p>
          <a:p>
            <a:pPr indent="-180000">
              <a:lnSpc>
                <a:spcPct val="150000"/>
              </a:lnSpc>
              <a:spcBef>
                <a:spcPts val="600"/>
              </a:spcBef>
            </a:pPr>
            <a:r>
              <a:rPr lang="zh-TW" altLang="zh-TW" dirty="0" smtClean="0"/>
              <a:t>共</a:t>
            </a:r>
            <a:r>
              <a:rPr lang="zh-TW" altLang="zh-TW" dirty="0"/>
              <a:t>玩三</a:t>
            </a:r>
            <a:r>
              <a:rPr lang="zh-TW" altLang="zh-TW" dirty="0" smtClean="0"/>
              <a:t>回合</a:t>
            </a:r>
            <a:endParaRPr lang="en-US" altLang="zh-TW" dirty="0" smtClean="0"/>
          </a:p>
          <a:p>
            <a:pPr indent="-180000">
              <a:lnSpc>
                <a:spcPct val="150000"/>
              </a:lnSpc>
              <a:spcBef>
                <a:spcPts val="600"/>
              </a:spcBef>
            </a:pPr>
            <a:r>
              <a:rPr lang="zh-TW" altLang="zh-TW" dirty="0" smtClean="0"/>
              <a:t>累積</a:t>
            </a:r>
            <a:r>
              <a:rPr lang="zh-TW" altLang="zh-TW" dirty="0"/>
              <a:t>分數最高</a:t>
            </a:r>
            <a:r>
              <a:rPr lang="zh-TW" altLang="zh-TW"/>
              <a:t>者</a:t>
            </a:r>
            <a:r>
              <a:rPr lang="zh-TW" altLang="zh-TW" smtClean="0"/>
              <a:t>獲勝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4604362"/>
                  </p:ext>
                </p:extLst>
              </p:nvPr>
            </p:nvGraphicFramePr>
            <p:xfrm>
              <a:off x="954523" y="1602548"/>
              <a:ext cx="5918038" cy="3936270"/>
            </p:xfrm>
            <a:graphic>
              <a:graphicData uri="http://schemas.openxmlformats.org/drawingml/2006/table">
                <a:tbl>
                  <a:tblPr firstRow="1" bandRow="1">
                    <a:tableStyleId>{93296810-A885-4BE3-A3E7-6D5BEEA58F35}</a:tableStyleId>
                  </a:tblPr>
                  <a:tblGrid>
                    <a:gridCol w="2959019">
                      <a:extLst>
                        <a:ext uri="{9D8B030D-6E8A-4147-A177-3AD203B41FA5}">
                          <a16:colId xmlns:a16="http://schemas.microsoft.com/office/drawing/2014/main" val="2318811941"/>
                        </a:ext>
                      </a:extLst>
                    </a:gridCol>
                    <a:gridCol w="2959019">
                      <a:extLst>
                        <a:ext uri="{9D8B030D-6E8A-4147-A177-3AD203B41FA5}">
                          <a16:colId xmlns:a16="http://schemas.microsoft.com/office/drawing/2014/main" val="2291941552"/>
                        </a:ext>
                      </a:extLst>
                    </a:gridCol>
                  </a:tblGrid>
                  <a:tr h="7872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青蛙位置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得分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445554906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0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3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02130299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TW" sz="3200" smtClean="0">
                                    <a:latin typeface="Cambria Math" panose="02040503050406030204" pitchFamily="18" charset="0"/>
                                  </a:rPr>
                                  <m:t>+5</m:t>
                                </m:r>
                                <m:r>
                                  <a:rPr lang="zh-TW" altLang="en-US" sz="3200" smtClean="0">
                                    <a:latin typeface="Cambria Math" panose="02040503050406030204" pitchFamily="18" charset="0"/>
                                  </a:rPr>
                                  <m:t>、</m:t>
                                </m:r>
                                <m:r>
                                  <a:rPr lang="en-US" altLang="zh-TW" sz="3200" smtClean="0">
                                    <a:latin typeface="Cambria Math" panose="02040503050406030204" pitchFamily="18" charset="0"/>
                                  </a:rPr>
                                  <m:t>−5</m:t>
                                </m:r>
                              </m:oMath>
                            </m:oMathPara>
                          </a14:m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1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4634111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zh-TW" sz="3200" smtClean="0">
                                    <a:latin typeface="Cambria Math" panose="02040503050406030204" pitchFamily="18" charset="0"/>
                                  </a:rPr>
                                  <m:t>+10</m:t>
                                </m:r>
                                <m:r>
                                  <a:rPr lang="zh-TW" altLang="en-US" sz="3200" smtClean="0">
                                    <a:latin typeface="Cambria Math" panose="02040503050406030204" pitchFamily="18" charset="0"/>
                                  </a:rPr>
                                  <m:t>、</m:t>
                                </m:r>
                                <m:r>
                                  <a:rPr lang="en-US" altLang="zh-TW" sz="3200" smtClean="0">
                                    <a:latin typeface="Cambria Math" panose="02040503050406030204" pitchFamily="18" charset="0"/>
                                  </a:rPr>
                                  <m:t>−10</m:t>
                                </m:r>
                              </m:oMath>
                            </m:oMathPara>
                          </a14:m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2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90391451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跳出數軸範圍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倒扣</a:t>
                          </a:r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3</a:t>
                          </a:r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分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28185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4604362"/>
                  </p:ext>
                </p:extLst>
              </p:nvPr>
            </p:nvGraphicFramePr>
            <p:xfrm>
              <a:off x="954523" y="1602548"/>
              <a:ext cx="5918038" cy="3936270"/>
            </p:xfrm>
            <a:graphic>
              <a:graphicData uri="http://schemas.openxmlformats.org/drawingml/2006/table">
                <a:tbl>
                  <a:tblPr firstRow="1" bandRow="1">
                    <a:tableStyleId>{93296810-A885-4BE3-A3E7-6D5BEEA58F35}</a:tableStyleId>
                  </a:tblPr>
                  <a:tblGrid>
                    <a:gridCol w="2959019">
                      <a:extLst>
                        <a:ext uri="{9D8B030D-6E8A-4147-A177-3AD203B41FA5}">
                          <a16:colId xmlns:a16="http://schemas.microsoft.com/office/drawing/2014/main" val="2318811941"/>
                        </a:ext>
                      </a:extLst>
                    </a:gridCol>
                    <a:gridCol w="2959019">
                      <a:extLst>
                        <a:ext uri="{9D8B030D-6E8A-4147-A177-3AD203B41FA5}">
                          <a16:colId xmlns:a16="http://schemas.microsoft.com/office/drawing/2014/main" val="2291941552"/>
                        </a:ext>
                      </a:extLst>
                    </a:gridCol>
                  </a:tblGrid>
                  <a:tr h="7872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青蛙位置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得分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445554906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0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3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02130299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206" t="-201550" r="-100823" b="-2131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1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4634111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endParaRPr lang="zh-TW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206" t="-299231" r="-100823" b="-11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2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90391451"/>
                      </a:ext>
                    </a:extLst>
                  </a:tr>
                  <a:tr h="7872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跳出數軸範圍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倒扣</a:t>
                          </a:r>
                          <a:r>
                            <a:rPr lang="en-US" altLang="zh-TW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3</a:t>
                          </a:r>
                          <a:r>
                            <a:rPr lang="zh-TW" altLang="en-US" sz="3200" dirty="0" smtClean="0">
                              <a:latin typeface="微軟正黑體" panose="020B0604030504040204" pitchFamily="34" charset="-120"/>
                              <a:ea typeface="微軟正黑體" panose="020B0604030504040204" pitchFamily="34" charset="-120"/>
                            </a:rPr>
                            <a:t>分</a:t>
                          </a:r>
                          <a:endParaRPr lang="zh-TW" altLang="en-US" sz="3200" dirty="0"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2818506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7" name="群組 6"/>
          <p:cNvGrpSpPr/>
          <p:nvPr/>
        </p:nvGrpSpPr>
        <p:grpSpPr>
          <a:xfrm>
            <a:off x="15385" y="433127"/>
            <a:ext cx="858471" cy="883353"/>
            <a:chOff x="92811" y="447882"/>
            <a:chExt cx="858471" cy="883353"/>
          </a:xfrm>
        </p:grpSpPr>
        <p:pic>
          <p:nvPicPr>
            <p:cNvPr id="8" name="圖片 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2811" y="447882"/>
              <a:ext cx="513257" cy="585920"/>
            </a:xfrm>
            <a:prstGeom prst="rect">
              <a:avLst/>
            </a:prstGeom>
          </p:spPr>
        </p:pic>
        <p:pic>
          <p:nvPicPr>
            <p:cNvPr id="9" name="圖片 8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8025" y="745315"/>
              <a:ext cx="513257" cy="5859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256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235" y="1700280"/>
            <a:ext cx="4182003" cy="360040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3001438" y="620160"/>
            <a:ext cx="6340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接下來，換你上場囉～</a:t>
            </a:r>
            <a:endParaRPr kumimoji="1"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613476" y="5531274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進行第一回合～</a:t>
            </a:r>
            <a:endParaRPr kumimoji="1"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051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第二回合</a:t>
            </a:r>
            <a:r>
              <a:rPr kumimoji="1" lang="zh-TW" altLang="en-US" dirty="0" smtClean="0"/>
              <a:t>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11095594" cy="4351338"/>
          </a:xfrm>
        </p:spPr>
        <p:txBody>
          <a:bodyPr>
            <a:normAutofit fontScale="92500" lnSpcReduction="10000"/>
          </a:bodyPr>
          <a:lstStyle/>
          <a:p>
            <a:r>
              <a:rPr kumimoji="1" lang="zh-TW" altLang="en-US" dirty="0"/>
              <a:t>發下</a:t>
            </a:r>
            <a:r>
              <a:rPr lang="zh-TW" altLang="en-US" dirty="0"/>
              <a:t>附件</a:t>
            </a:r>
            <a:r>
              <a:rPr lang="zh-TW" altLang="en-US" dirty="0" smtClean="0"/>
              <a:t>二：紀錄</a:t>
            </a:r>
            <a:r>
              <a:rPr lang="zh-TW" altLang="en-US" dirty="0"/>
              <a:t>單與計分</a:t>
            </a:r>
            <a:r>
              <a:rPr lang="zh-TW" altLang="en-US" dirty="0" smtClean="0"/>
              <a:t>表</a:t>
            </a:r>
            <a:endParaRPr lang="en-US" altLang="zh-TW" dirty="0" smtClean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dirty="0">
                <a:solidFill>
                  <a:srgbClr val="00B0F0"/>
                </a:solidFill>
              </a:rPr>
              <a:t>每次都要拿出</a:t>
            </a:r>
            <a:r>
              <a:rPr lang="zh-TW" altLang="en-US" b="1" dirty="0">
                <a:solidFill>
                  <a:srgbClr val="00B050"/>
                </a:solidFill>
              </a:rPr>
              <a:t>數字卡</a:t>
            </a:r>
            <a:r>
              <a:rPr lang="zh-TW" altLang="en-US" dirty="0">
                <a:solidFill>
                  <a:srgbClr val="00B0F0"/>
                </a:solidFill>
              </a:rPr>
              <a:t>和</a:t>
            </a:r>
            <a:r>
              <a:rPr lang="zh-TW" altLang="en-US" b="1" dirty="0">
                <a:solidFill>
                  <a:srgbClr val="00B050"/>
                </a:solidFill>
              </a:rPr>
              <a:t>運算卡</a:t>
            </a:r>
            <a:r>
              <a:rPr lang="zh-TW" altLang="en-US" dirty="0">
                <a:solidFill>
                  <a:srgbClr val="00B0F0"/>
                </a:solidFill>
              </a:rPr>
              <a:t>進行</a:t>
            </a:r>
            <a:r>
              <a:rPr lang="zh-TW" altLang="en-US" dirty="0" smtClean="0">
                <a:solidFill>
                  <a:srgbClr val="00B0F0"/>
                </a:solidFill>
              </a:rPr>
              <a:t>操作</a:t>
            </a:r>
            <a:endParaRPr lang="en-US" altLang="zh-TW" dirty="0" smtClean="0">
              <a:solidFill>
                <a:srgbClr val="00B0F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rgbClr val="00B0F0"/>
                </a:solidFill>
              </a:rPr>
              <a:t>皆</a:t>
            </a:r>
            <a:r>
              <a:rPr lang="zh-TW" altLang="en-US" dirty="0">
                <a:solidFill>
                  <a:srgbClr val="00B0F0"/>
                </a:solidFill>
              </a:rPr>
              <a:t>要在記錄單上寫下過程以及列出算式，描述青蛙移動的</a:t>
            </a:r>
            <a:r>
              <a:rPr lang="zh-TW" altLang="en-US" dirty="0" smtClean="0">
                <a:solidFill>
                  <a:srgbClr val="00B0F0"/>
                </a:solidFill>
              </a:rPr>
              <a:t>過程</a:t>
            </a:r>
            <a:endParaRPr lang="en-US" altLang="zh-TW" dirty="0" smtClean="0">
              <a:solidFill>
                <a:srgbClr val="00B0F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rgbClr val="00B0F0"/>
                </a:solidFill>
              </a:rPr>
              <a:t>供</a:t>
            </a:r>
            <a:r>
              <a:rPr lang="zh-TW" altLang="en-US" dirty="0">
                <a:solidFill>
                  <a:srgbClr val="00B0F0"/>
                </a:solidFill>
              </a:rPr>
              <a:t>對手一起檢核其</a:t>
            </a:r>
            <a:r>
              <a:rPr lang="zh-TW" altLang="en-US" dirty="0" smtClean="0">
                <a:solidFill>
                  <a:srgbClr val="00B0F0"/>
                </a:solidFill>
              </a:rPr>
              <a:t>正確性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rgbClr val="00B0F0"/>
                </a:solidFill>
              </a:rPr>
              <a:t>若有錯誤，可給予適時地提醒修正</a:t>
            </a:r>
            <a:r>
              <a:rPr lang="en-US" altLang="zh-TW" dirty="0" smtClean="0">
                <a:solidFill>
                  <a:srgbClr val="00B0F0"/>
                </a:solidFill>
              </a:rPr>
              <a:t/>
            </a:r>
            <a:br>
              <a:rPr lang="en-US" altLang="zh-TW" dirty="0" smtClean="0">
                <a:solidFill>
                  <a:srgbClr val="00B0F0"/>
                </a:solidFill>
              </a:rPr>
            </a:br>
            <a:r>
              <a:rPr lang="en-US" altLang="zh-TW" dirty="0" smtClean="0">
                <a:solidFill>
                  <a:srgbClr val="00B0F0"/>
                </a:solidFill>
              </a:rPr>
              <a:t>(</a:t>
            </a:r>
            <a:r>
              <a:rPr lang="zh-TW" altLang="en-US" dirty="0" smtClean="0">
                <a:solidFill>
                  <a:srgbClr val="00B0F0"/>
                </a:solidFill>
              </a:rPr>
              <a:t>正確提醒者可以加一分，如有需再次提醒則繼續加一分，</a:t>
            </a:r>
            <a:r>
              <a:rPr lang="en-US" altLang="zh-TW" dirty="0" smtClean="0">
                <a:solidFill>
                  <a:srgbClr val="00B0F0"/>
                </a:solidFill>
              </a:rPr>
              <a:t/>
            </a:r>
            <a:br>
              <a:rPr lang="en-US" altLang="zh-TW" dirty="0" smtClean="0">
                <a:solidFill>
                  <a:srgbClr val="00B0F0"/>
                </a:solidFill>
              </a:rPr>
            </a:br>
            <a:r>
              <a:rPr lang="zh-TW" altLang="en-US" dirty="0" smtClean="0">
                <a:solidFill>
                  <a:srgbClr val="00B0F0"/>
                </a:solidFill>
              </a:rPr>
              <a:t>修正後完成玩家不扣分</a:t>
            </a:r>
            <a:r>
              <a:rPr lang="en-US" altLang="zh-TW" dirty="0" smtClean="0">
                <a:solidFill>
                  <a:srgbClr val="00B0F0"/>
                </a:solidFill>
              </a:rPr>
              <a:t>)</a:t>
            </a:r>
            <a:endParaRPr lang="zh-TW" altLang="en-US" dirty="0">
              <a:solidFill>
                <a:srgbClr val="00B0F0"/>
              </a:solidFill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8535427" y="45043"/>
            <a:ext cx="2931850" cy="2400593"/>
            <a:chOff x="7704155" y="60630"/>
            <a:chExt cx="2931850" cy="2400593"/>
          </a:xfrm>
        </p:grpSpPr>
        <p:pic>
          <p:nvPicPr>
            <p:cNvPr id="4" name="圖片 3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517521">
              <a:off x="10269345" y="60630"/>
              <a:ext cx="366660" cy="1934551"/>
            </a:xfrm>
            <a:prstGeom prst="rect">
              <a:avLst/>
            </a:prstGeom>
          </p:spPr>
        </p:pic>
        <p:pic>
          <p:nvPicPr>
            <p:cNvPr id="11" name="圖片 10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19546" r="48412" b="51121"/>
            <a:stretch/>
          </p:blipFill>
          <p:spPr>
            <a:xfrm>
              <a:off x="7704155" y="1500346"/>
              <a:ext cx="2534802" cy="9608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6673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圖片 21" descr="Picture 14-Picture 19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30634" y="4515990"/>
            <a:ext cx="897524" cy="897524"/>
          </a:xfrm>
          <a:prstGeom prst="rect">
            <a:avLst/>
          </a:prstGeom>
        </p:spPr>
      </p:pic>
      <p:pic>
        <p:nvPicPr>
          <p:cNvPr id="4" name="圖片 3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485862"/>
            <a:ext cx="12226180" cy="1009447"/>
          </a:xfrm>
          <a:prstGeom prst="rect">
            <a:avLst/>
          </a:prstGeom>
        </p:spPr>
      </p:pic>
      <p:pic>
        <p:nvPicPr>
          <p:cNvPr id="15" name="圖片 14" descr="Picture 14-Picture 19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841171" y="4520950"/>
            <a:ext cx="897524" cy="897524"/>
          </a:xfrm>
          <a:prstGeom prst="rect">
            <a:avLst/>
          </a:prstGeom>
        </p:spPr>
      </p:pic>
      <p:pic>
        <p:nvPicPr>
          <p:cNvPr id="37" name="圖片 36" descr="poButton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 rot="7200000">
            <a:off x="1137327" y="1990985"/>
            <a:ext cx="1173557" cy="133575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969565" y="-75069"/>
            <a:ext cx="7776376" cy="3576037"/>
          </a:xfrm>
          <a:prstGeom prst="rect">
            <a:avLst/>
          </a:prstGeom>
          <a:solidFill>
            <a:srgbClr val="5B9BD5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手繪多邊形 2"/>
          <p:cNvSpPr/>
          <p:nvPr/>
        </p:nvSpPr>
        <p:spPr>
          <a:xfrm>
            <a:off x="3304903" y="4149078"/>
            <a:ext cx="1776548" cy="786639"/>
          </a:xfrm>
          <a:custGeom>
            <a:avLst/>
            <a:gdLst>
              <a:gd name="connsiteX0" fmla="*/ 0 w 1776548"/>
              <a:gd name="connsiteY0" fmla="*/ 781847 h 786639"/>
              <a:gd name="connsiteX1" fmla="*/ 391886 w 1776548"/>
              <a:gd name="connsiteY1" fmla="*/ 357304 h 786639"/>
              <a:gd name="connsiteX2" fmla="*/ 822960 w 1776548"/>
              <a:gd name="connsiteY2" fmla="*/ 781847 h 786639"/>
              <a:gd name="connsiteX3" fmla="*/ 1417320 w 1776548"/>
              <a:gd name="connsiteY3" fmla="*/ 11138 h 786639"/>
              <a:gd name="connsiteX4" fmla="*/ 1776548 w 1776548"/>
              <a:gd name="connsiteY4" fmla="*/ 396492 h 786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6548" h="786639">
                <a:moveTo>
                  <a:pt x="0" y="781847"/>
                </a:moveTo>
                <a:cubicBezTo>
                  <a:pt x="127363" y="569575"/>
                  <a:pt x="254726" y="357304"/>
                  <a:pt x="391886" y="357304"/>
                </a:cubicBezTo>
                <a:cubicBezTo>
                  <a:pt x="529046" y="357304"/>
                  <a:pt x="652055" y="839541"/>
                  <a:pt x="822960" y="781847"/>
                </a:cubicBezTo>
                <a:cubicBezTo>
                  <a:pt x="993865" y="724153"/>
                  <a:pt x="1258389" y="75364"/>
                  <a:pt x="1417320" y="11138"/>
                </a:cubicBezTo>
                <a:cubicBezTo>
                  <a:pt x="1576251" y="-53088"/>
                  <a:pt x="1676399" y="171702"/>
                  <a:pt x="1776548" y="396492"/>
                </a:cubicBezTo>
              </a:path>
            </a:pathLst>
          </a:custGeom>
          <a:noFill/>
          <a:ln w="28575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" name="圖片 19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6713228" y="-87249"/>
            <a:ext cx="1063575" cy="1820633"/>
          </a:xfrm>
          <a:prstGeom prst="rect">
            <a:avLst/>
          </a:prstGeom>
        </p:spPr>
      </p:pic>
      <p:pic>
        <p:nvPicPr>
          <p:cNvPr id="7" name="圖片 6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206047" y="102914"/>
            <a:ext cx="2036221" cy="12391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圓角矩形 10"/>
              <p:cNvSpPr/>
              <p:nvPr/>
            </p:nvSpPr>
            <p:spPr>
              <a:xfrm>
                <a:off x="5345115" y="1768089"/>
                <a:ext cx="1225068" cy="1507818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zh-TW" sz="4400" b="1" i="1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zh-TW" sz="44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endParaRPr lang="zh-TW" altLang="en-US" sz="4400" b="1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圓角矩形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5115" y="1768089"/>
                <a:ext cx="1225068" cy="1507818"/>
              </a:xfrm>
              <a:prstGeom prst="roundRect">
                <a:avLst/>
              </a:prstGeom>
              <a:blipFill>
                <a:blip r:embed="rId12"/>
                <a:stretch>
                  <a:fillRect r="-4926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圓角矩形 23"/>
              <p:cNvSpPr/>
              <p:nvPr/>
            </p:nvSpPr>
            <p:spPr>
              <a:xfrm>
                <a:off x="7983459" y="1768089"/>
                <a:ext cx="1225068" cy="1507818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44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altLang="zh-TW" sz="4400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zh-TW" altLang="en-US" sz="4400" b="1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圓角矩形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3459" y="1768089"/>
                <a:ext cx="1225068" cy="1507818"/>
              </a:xfrm>
              <a:prstGeom prst="roundRect">
                <a:avLst/>
              </a:prstGeom>
              <a:blipFill>
                <a:blip r:embed="rId13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圓角矩形 25"/>
              <p:cNvSpPr/>
              <p:nvPr/>
            </p:nvSpPr>
            <p:spPr>
              <a:xfrm>
                <a:off x="10621804" y="1768089"/>
                <a:ext cx="1225068" cy="1507818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zh-TW" sz="4400" b="1" i="1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zh-TW" sz="44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endParaRPr lang="zh-TW" altLang="en-US" sz="4400" b="1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圓角矩形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1804" y="1768089"/>
                <a:ext cx="1225068" cy="1507818"/>
              </a:xfrm>
              <a:prstGeom prst="roundRect">
                <a:avLst/>
              </a:prstGeom>
              <a:blipFill>
                <a:blip r:embed="rId14"/>
                <a:stretch>
                  <a:fillRect r="-5419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群組 12"/>
          <p:cNvGrpSpPr/>
          <p:nvPr/>
        </p:nvGrpSpPr>
        <p:grpSpPr>
          <a:xfrm>
            <a:off x="6664287" y="1768089"/>
            <a:ext cx="1374829" cy="1507818"/>
            <a:chOff x="6616580" y="1567104"/>
            <a:chExt cx="1374829" cy="1697192"/>
          </a:xfrm>
        </p:grpSpPr>
        <p:sp>
          <p:nvSpPr>
            <p:cNvPr id="23" name="圓角矩形 22"/>
            <p:cNvSpPr/>
            <p:nvPr/>
          </p:nvSpPr>
          <p:spPr>
            <a:xfrm>
              <a:off x="6616580" y="1567104"/>
              <a:ext cx="1225068" cy="1697192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66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矩形 11"/>
                <p:cNvSpPr/>
                <p:nvPr/>
              </p:nvSpPr>
              <p:spPr>
                <a:xfrm>
                  <a:off x="6784027" y="1698323"/>
                  <a:ext cx="1207382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TW" sz="8000" b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zh-TW" altLang="en-US" sz="80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2" name="矩形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84027" y="1698323"/>
                  <a:ext cx="1207382" cy="1323439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6" name="群組 15"/>
          <p:cNvGrpSpPr/>
          <p:nvPr/>
        </p:nvGrpSpPr>
        <p:grpSpPr>
          <a:xfrm>
            <a:off x="9302631" y="1768089"/>
            <a:ext cx="1352355" cy="1507818"/>
            <a:chOff x="9254924" y="1567104"/>
            <a:chExt cx="1352355" cy="1697192"/>
          </a:xfrm>
        </p:grpSpPr>
        <p:sp>
          <p:nvSpPr>
            <p:cNvPr id="25" name="圓角矩形 24"/>
            <p:cNvSpPr/>
            <p:nvPr/>
          </p:nvSpPr>
          <p:spPr>
            <a:xfrm>
              <a:off x="9254924" y="1567104"/>
              <a:ext cx="1225068" cy="1697192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矩形 29"/>
                <p:cNvSpPr/>
                <p:nvPr/>
              </p:nvSpPr>
              <p:spPr>
                <a:xfrm>
                  <a:off x="9399897" y="1698323"/>
                  <a:ext cx="1207382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TW" sz="8000" b="1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zh-TW" altLang="en-US" sz="80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0" name="矩形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399897" y="1698323"/>
                  <a:ext cx="1207382" cy="1323439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3" name="Picture 33" descr="Picture 14-Picture 19"/>
          <p:cNvPicPr>
            <a:picLocks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841171" y="4520950"/>
            <a:ext cx="897524" cy="89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23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371 L 0.03724 -0.06273 L 0.07162 -0.00209 L 0.11862 -0.06111 L 0.15456 0.00092 L 0.15456 0.00115 " pathEditMode="relative" rAng="0" ptsTypes="AAAA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1" y="-2708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0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24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4145" y="4500779"/>
            <a:ext cx="927463" cy="927463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057134" y="-69488"/>
            <a:ext cx="8505927" cy="3684494"/>
          </a:xfrm>
          <a:prstGeom prst="rect">
            <a:avLst/>
          </a:prstGeom>
          <a:solidFill>
            <a:srgbClr val="5B9BD5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/>
        </p:nvSpPr>
        <p:spPr>
          <a:xfrm>
            <a:off x="4264455" y="4100446"/>
            <a:ext cx="4598126" cy="822664"/>
          </a:xfrm>
          <a:custGeom>
            <a:avLst/>
            <a:gdLst>
              <a:gd name="connsiteX0" fmla="*/ 0 w 4598126"/>
              <a:gd name="connsiteY0" fmla="*/ 794721 h 822664"/>
              <a:gd name="connsiteX1" fmla="*/ 509452 w 4598126"/>
              <a:gd name="connsiteY1" fmla="*/ 246081 h 822664"/>
              <a:gd name="connsiteX2" fmla="*/ 999309 w 4598126"/>
              <a:gd name="connsiteY2" fmla="*/ 801253 h 822664"/>
              <a:gd name="connsiteX3" fmla="*/ 1404258 w 4598126"/>
              <a:gd name="connsiteY3" fmla="*/ 272207 h 822664"/>
              <a:gd name="connsiteX4" fmla="*/ 1874520 w 4598126"/>
              <a:gd name="connsiteY4" fmla="*/ 814316 h 822664"/>
              <a:gd name="connsiteX5" fmla="*/ 2364378 w 4598126"/>
              <a:gd name="connsiteY5" fmla="*/ 233018 h 822664"/>
              <a:gd name="connsiteX6" fmla="*/ 2808515 w 4598126"/>
              <a:gd name="connsiteY6" fmla="*/ 781658 h 822664"/>
              <a:gd name="connsiteX7" fmla="*/ 3259183 w 4598126"/>
              <a:gd name="connsiteY7" fmla="*/ 246081 h 822664"/>
              <a:gd name="connsiteX8" fmla="*/ 3690258 w 4598126"/>
              <a:gd name="connsiteY8" fmla="*/ 820847 h 822664"/>
              <a:gd name="connsiteX9" fmla="*/ 4421778 w 4598126"/>
              <a:gd name="connsiteY9" fmla="*/ 10950 h 822664"/>
              <a:gd name="connsiteX10" fmla="*/ 4598126 w 4598126"/>
              <a:gd name="connsiteY10" fmla="*/ 330990 h 822664"/>
              <a:gd name="connsiteX11" fmla="*/ 4598126 w 4598126"/>
              <a:gd name="connsiteY11" fmla="*/ 330990 h 822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598126" h="822664">
                <a:moveTo>
                  <a:pt x="0" y="794721"/>
                </a:moveTo>
                <a:cubicBezTo>
                  <a:pt x="171450" y="519856"/>
                  <a:pt x="342901" y="244992"/>
                  <a:pt x="509452" y="246081"/>
                </a:cubicBezTo>
                <a:cubicBezTo>
                  <a:pt x="676003" y="247170"/>
                  <a:pt x="850175" y="796899"/>
                  <a:pt x="999309" y="801253"/>
                </a:cubicBezTo>
                <a:cubicBezTo>
                  <a:pt x="1148443" y="805607"/>
                  <a:pt x="1258390" y="270030"/>
                  <a:pt x="1404258" y="272207"/>
                </a:cubicBezTo>
                <a:cubicBezTo>
                  <a:pt x="1550126" y="274384"/>
                  <a:pt x="1714500" y="820848"/>
                  <a:pt x="1874520" y="814316"/>
                </a:cubicBezTo>
                <a:cubicBezTo>
                  <a:pt x="2034540" y="807785"/>
                  <a:pt x="2208712" y="238461"/>
                  <a:pt x="2364378" y="233018"/>
                </a:cubicBezTo>
                <a:cubicBezTo>
                  <a:pt x="2520044" y="227575"/>
                  <a:pt x="2659381" y="779481"/>
                  <a:pt x="2808515" y="781658"/>
                </a:cubicBezTo>
                <a:cubicBezTo>
                  <a:pt x="2957649" y="783835"/>
                  <a:pt x="3112226" y="239550"/>
                  <a:pt x="3259183" y="246081"/>
                </a:cubicBezTo>
                <a:cubicBezTo>
                  <a:pt x="3406140" y="252612"/>
                  <a:pt x="3496492" y="860035"/>
                  <a:pt x="3690258" y="820847"/>
                </a:cubicBezTo>
                <a:cubicBezTo>
                  <a:pt x="3884024" y="781659"/>
                  <a:pt x="4270467" y="92593"/>
                  <a:pt x="4421778" y="10950"/>
                </a:cubicBezTo>
                <a:cubicBezTo>
                  <a:pt x="4573089" y="-70693"/>
                  <a:pt x="4598126" y="330990"/>
                  <a:pt x="4598126" y="330990"/>
                </a:cubicBezTo>
                <a:lnTo>
                  <a:pt x="4598126" y="330990"/>
                </a:lnTo>
              </a:path>
            </a:pathLst>
          </a:custGeom>
          <a:noFill/>
          <a:ln w="28575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2" name="圖片 21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206047" y="102914"/>
            <a:ext cx="2036221" cy="1239168"/>
          </a:xfrm>
          <a:prstGeom prst="rect">
            <a:avLst/>
          </a:prstGeom>
        </p:spPr>
      </p:pic>
      <p:pic>
        <p:nvPicPr>
          <p:cNvPr id="26" name="圖片 25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485862"/>
            <a:ext cx="12226180" cy="1009447"/>
          </a:xfrm>
          <a:prstGeom prst="rect">
            <a:avLst/>
          </a:prstGeom>
        </p:spPr>
      </p:pic>
      <p:pic>
        <p:nvPicPr>
          <p:cNvPr id="30" name="圖片 29" descr="poButton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 rot="14400000">
            <a:off x="1137326" y="1990984"/>
            <a:ext cx="1173557" cy="1335756"/>
          </a:xfrm>
          <a:prstGeom prst="rect">
            <a:avLst/>
          </a:prstGeom>
        </p:spPr>
      </p:pic>
      <p:pic>
        <p:nvPicPr>
          <p:cNvPr id="31" name="圖片 30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6717392" y="-69489"/>
            <a:ext cx="1087054" cy="185438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圓角矩形 31"/>
              <p:cNvSpPr/>
              <p:nvPr/>
            </p:nvSpPr>
            <p:spPr>
              <a:xfrm>
                <a:off x="5329213" y="1730040"/>
                <a:ext cx="1225068" cy="1474562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zh-TW" sz="4400" b="1" i="1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zh-TW" sz="44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zh-TW" altLang="en-US" sz="4400" b="1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圓角矩形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9213" y="1730040"/>
                <a:ext cx="1225068" cy="1474562"/>
              </a:xfrm>
              <a:prstGeom prst="roundRect">
                <a:avLst/>
              </a:prstGeom>
              <a:blipFill>
                <a:blip r:embed="rId10"/>
                <a:stretch>
                  <a:fillRect r="-5419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圓角矩形 33"/>
              <p:cNvSpPr/>
              <p:nvPr/>
            </p:nvSpPr>
            <p:spPr>
              <a:xfrm>
                <a:off x="7967557" y="1730040"/>
                <a:ext cx="1225068" cy="1474562"/>
              </a:xfrm>
              <a:prstGeom prst="round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4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TW" sz="44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zh-TW" altLang="en-US" sz="4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4" name="圓角矩形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67557" y="1730040"/>
                <a:ext cx="1225068" cy="1474562"/>
              </a:xfrm>
              <a:prstGeom prst="roundRect">
                <a:avLst/>
              </a:prstGeom>
              <a:blipFill>
                <a:blip r:embed="rId11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圓角矩形 35"/>
          <p:cNvSpPr/>
          <p:nvPr/>
        </p:nvSpPr>
        <p:spPr>
          <a:xfrm>
            <a:off x="10586445" y="1730040"/>
            <a:ext cx="1225068" cy="1474562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+3</a:t>
            </a:r>
            <a:endParaRPr lang="zh-TW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群組 10"/>
          <p:cNvGrpSpPr/>
          <p:nvPr/>
        </p:nvGrpSpPr>
        <p:grpSpPr>
          <a:xfrm>
            <a:off x="6648385" y="1730040"/>
            <a:ext cx="1374829" cy="1474562"/>
            <a:chOff x="6648385" y="1730040"/>
            <a:chExt cx="1374829" cy="1474562"/>
          </a:xfrm>
        </p:grpSpPr>
        <p:sp>
          <p:nvSpPr>
            <p:cNvPr id="33" name="圓角矩形 32"/>
            <p:cNvSpPr/>
            <p:nvPr/>
          </p:nvSpPr>
          <p:spPr>
            <a:xfrm>
              <a:off x="6648385" y="1730040"/>
              <a:ext cx="1225068" cy="1474562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66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矩形 36"/>
                <p:cNvSpPr/>
                <p:nvPr/>
              </p:nvSpPr>
              <p:spPr>
                <a:xfrm>
                  <a:off x="6815832" y="1749944"/>
                  <a:ext cx="1207382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TW" sz="8000" b="1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oMath>
                    </m:oMathPara>
                  </a14:m>
                  <a:endParaRPr lang="zh-TW" altLang="en-US" sz="80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7" name="矩形 3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15832" y="1749944"/>
                  <a:ext cx="1207382" cy="1323439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" name="群組 2"/>
          <p:cNvGrpSpPr/>
          <p:nvPr/>
        </p:nvGrpSpPr>
        <p:grpSpPr>
          <a:xfrm>
            <a:off x="9267272" y="1730040"/>
            <a:ext cx="1371812" cy="1474562"/>
            <a:chOff x="9267272" y="1730040"/>
            <a:chExt cx="1371812" cy="1474562"/>
          </a:xfrm>
        </p:grpSpPr>
        <p:sp>
          <p:nvSpPr>
            <p:cNvPr id="35" name="圓角矩形 34"/>
            <p:cNvSpPr/>
            <p:nvPr/>
          </p:nvSpPr>
          <p:spPr>
            <a:xfrm>
              <a:off x="9267272" y="1730040"/>
              <a:ext cx="1225068" cy="1474562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矩形 37"/>
                <p:cNvSpPr/>
                <p:nvPr/>
              </p:nvSpPr>
              <p:spPr>
                <a:xfrm>
                  <a:off x="9431702" y="1749944"/>
                  <a:ext cx="1207382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TW" sz="8000" b="1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zh-TW" altLang="en-US" sz="8000" b="1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8" name="矩形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431702" y="1749944"/>
                  <a:ext cx="1207382" cy="1323439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9" name="Picture 39" descr="Picture 22-Picture 25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3783835" y="4520469"/>
            <a:ext cx="888082" cy="888082"/>
          </a:xfrm>
          <a:prstGeom prst="rect">
            <a:avLst/>
          </a:prstGeom>
        </p:spPr>
      </p:pic>
      <p:pic>
        <p:nvPicPr>
          <p:cNvPr id="40" name="Picture 33" descr="Picture 14-Picture 19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3764144" y="4511778"/>
            <a:ext cx="897524" cy="89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90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59259E-6 L 0.04441 -0.07824 L 0.08568 -2.59259E-6 L 0.11993 -0.08102 L 0.15521 -2.59259E-6 L 0.19597 -0.08379 L 0.23021 -0.00208 L 0.2737 -0.08009 L 0.30691 -0.00115 L 0.34974 -0.08102 L 0.3862 -0.00115 " pathEditMode="relative" rAng="0" ptsTypes="AAAAAAAAAAA">
                                      <p:cBhvr>
                                        <p:cTn id="53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10" y="-419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0">
                                      <p:cBhvr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32" grpId="0" animBg="1"/>
      <p:bldP spid="34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235" y="1700280"/>
            <a:ext cx="4182003" cy="360040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3001438" y="620160"/>
            <a:ext cx="6340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接下來，換你上場囉～</a:t>
            </a:r>
            <a:endParaRPr kumimoji="1"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613476" y="5531274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進行第</a:t>
            </a:r>
            <a:r>
              <a:rPr kumimoji="1"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kumimoji="1"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回合～</a:t>
            </a:r>
            <a:endParaRPr kumimoji="1"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4285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群組 20"/>
          <p:cNvGrpSpPr/>
          <p:nvPr/>
        </p:nvGrpSpPr>
        <p:grpSpPr>
          <a:xfrm>
            <a:off x="2552111" y="2498163"/>
            <a:ext cx="742671" cy="4031412"/>
            <a:chOff x="2585946" y="2498163"/>
            <a:chExt cx="674162" cy="4031412"/>
          </a:xfrm>
        </p:grpSpPr>
        <p:sp>
          <p:nvSpPr>
            <p:cNvPr id="4" name="矩形 3"/>
            <p:cNvSpPr/>
            <p:nvPr/>
          </p:nvSpPr>
          <p:spPr>
            <a:xfrm>
              <a:off x="2585946" y="3049218"/>
              <a:ext cx="227144" cy="3480357"/>
            </a:xfrm>
            <a:prstGeom prst="rect">
              <a:avLst/>
            </a:prstGeom>
            <a:gradFill flip="none" rotWithShape="1">
              <a:gsLst>
                <a:gs pos="0">
                  <a:srgbClr val="FFCCCC">
                    <a:shade val="30000"/>
                    <a:satMod val="115000"/>
                  </a:srgbClr>
                </a:gs>
                <a:gs pos="50000">
                  <a:srgbClr val="FFCCCC">
                    <a:shade val="67500"/>
                    <a:satMod val="115000"/>
                  </a:srgbClr>
                </a:gs>
                <a:gs pos="100000">
                  <a:srgbClr val="FFCCCC">
                    <a:shade val="100000"/>
                    <a:satMod val="115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809875" y="3049218"/>
              <a:ext cx="227144" cy="3480357"/>
            </a:xfrm>
            <a:prstGeom prst="rect">
              <a:avLst/>
            </a:prstGeom>
            <a:gradFill flip="none" rotWithShape="1">
              <a:gsLst>
                <a:gs pos="0">
                  <a:srgbClr val="FF7C80">
                    <a:shade val="30000"/>
                    <a:satMod val="115000"/>
                  </a:srgbClr>
                </a:gs>
                <a:gs pos="50000">
                  <a:srgbClr val="FF7C80">
                    <a:shade val="67500"/>
                    <a:satMod val="115000"/>
                  </a:srgbClr>
                </a:gs>
                <a:gs pos="100000">
                  <a:srgbClr val="FF7C8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3032964" y="3049218"/>
              <a:ext cx="227144" cy="3480357"/>
            </a:xfrm>
            <a:prstGeom prst="rect">
              <a:avLst/>
            </a:prstGeom>
            <a:gradFill flip="none" rotWithShape="1">
              <a:gsLst>
                <a:gs pos="0">
                  <a:srgbClr val="FF0066">
                    <a:shade val="30000"/>
                    <a:satMod val="115000"/>
                  </a:srgbClr>
                </a:gs>
                <a:gs pos="50000">
                  <a:srgbClr val="FF0066">
                    <a:shade val="67500"/>
                    <a:satMod val="115000"/>
                  </a:srgbClr>
                </a:gs>
                <a:gs pos="100000">
                  <a:srgbClr val="FF0066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2585946" y="2850775"/>
              <a:ext cx="227144" cy="1984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809875" y="2850775"/>
              <a:ext cx="227144" cy="1984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3032964" y="2850775"/>
              <a:ext cx="227144" cy="1984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585946" y="2498163"/>
              <a:ext cx="227144" cy="38436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2809875" y="2498163"/>
              <a:ext cx="227144" cy="38436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3032964" y="2498163"/>
              <a:ext cx="227144" cy="38436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pSp>
        <p:nvGrpSpPr>
          <p:cNvPr id="10" name="群組 9"/>
          <p:cNvGrpSpPr/>
          <p:nvPr/>
        </p:nvGrpSpPr>
        <p:grpSpPr>
          <a:xfrm>
            <a:off x="2552111" y="6471211"/>
            <a:ext cx="742671" cy="865335"/>
            <a:chOff x="4549698" y="5497551"/>
            <a:chExt cx="742671" cy="865335"/>
          </a:xfrm>
        </p:grpSpPr>
        <p:sp>
          <p:nvSpPr>
            <p:cNvPr id="8" name="手繪多邊形 7"/>
            <p:cNvSpPr/>
            <p:nvPr/>
          </p:nvSpPr>
          <p:spPr>
            <a:xfrm>
              <a:off x="4549698" y="5497551"/>
              <a:ext cx="742671" cy="524108"/>
            </a:xfrm>
            <a:custGeom>
              <a:avLst/>
              <a:gdLst>
                <a:gd name="connsiteX0" fmla="*/ 0 w 742671"/>
                <a:gd name="connsiteY0" fmla="*/ 53526 h 524108"/>
                <a:gd name="connsiteX1" fmla="*/ 69137 w 742671"/>
                <a:gd name="connsiteY1" fmla="*/ 4461 h 524108"/>
                <a:gd name="connsiteX2" fmla="*/ 109282 w 742671"/>
                <a:gd name="connsiteY2" fmla="*/ 0 h 524108"/>
                <a:gd name="connsiteX3" fmla="*/ 158347 w 742671"/>
                <a:gd name="connsiteY3" fmla="*/ 0 h 524108"/>
                <a:gd name="connsiteX4" fmla="*/ 196261 w 742671"/>
                <a:gd name="connsiteY4" fmla="*/ 15612 h 524108"/>
                <a:gd name="connsiteX5" fmla="*/ 231945 w 742671"/>
                <a:gd name="connsiteY5" fmla="*/ 40145 h 524108"/>
                <a:gd name="connsiteX6" fmla="*/ 245326 w 742671"/>
                <a:gd name="connsiteY6" fmla="*/ 53526 h 524108"/>
                <a:gd name="connsiteX7" fmla="*/ 278780 w 742671"/>
                <a:gd name="connsiteY7" fmla="*/ 24533 h 524108"/>
                <a:gd name="connsiteX8" fmla="*/ 310003 w 742671"/>
                <a:gd name="connsiteY8" fmla="*/ 13382 h 524108"/>
                <a:gd name="connsiteX9" fmla="*/ 390292 w 742671"/>
                <a:gd name="connsiteY9" fmla="*/ 4461 h 524108"/>
                <a:gd name="connsiteX10" fmla="*/ 443818 w 742671"/>
                <a:gd name="connsiteY10" fmla="*/ 17842 h 524108"/>
                <a:gd name="connsiteX11" fmla="*/ 479502 w 742671"/>
                <a:gd name="connsiteY11" fmla="*/ 35684 h 524108"/>
                <a:gd name="connsiteX12" fmla="*/ 492883 w 742671"/>
                <a:gd name="connsiteY12" fmla="*/ 51296 h 524108"/>
                <a:gd name="connsiteX13" fmla="*/ 526337 w 742671"/>
                <a:gd name="connsiteY13" fmla="*/ 20072 h 524108"/>
                <a:gd name="connsiteX14" fmla="*/ 577633 w 742671"/>
                <a:gd name="connsiteY14" fmla="*/ 2230 h 524108"/>
                <a:gd name="connsiteX15" fmla="*/ 615547 w 742671"/>
                <a:gd name="connsiteY15" fmla="*/ 0 h 524108"/>
                <a:gd name="connsiteX16" fmla="*/ 677994 w 742671"/>
                <a:gd name="connsiteY16" fmla="*/ 8921 h 524108"/>
                <a:gd name="connsiteX17" fmla="*/ 720368 w 742671"/>
                <a:gd name="connsiteY17" fmla="*/ 22303 h 524108"/>
                <a:gd name="connsiteX18" fmla="*/ 742671 w 742671"/>
                <a:gd name="connsiteY18" fmla="*/ 57987 h 524108"/>
                <a:gd name="connsiteX19" fmla="*/ 524107 w 742671"/>
                <a:gd name="connsiteY19" fmla="*/ 524108 h 524108"/>
                <a:gd name="connsiteX20" fmla="*/ 198491 w 742671"/>
                <a:gd name="connsiteY20" fmla="*/ 517417 h 524108"/>
                <a:gd name="connsiteX21" fmla="*/ 0 w 742671"/>
                <a:gd name="connsiteY21" fmla="*/ 53526 h 524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671" h="524108">
                  <a:moveTo>
                    <a:pt x="0" y="53526"/>
                  </a:moveTo>
                  <a:lnTo>
                    <a:pt x="69137" y="4461"/>
                  </a:lnTo>
                  <a:lnTo>
                    <a:pt x="109282" y="0"/>
                  </a:lnTo>
                  <a:lnTo>
                    <a:pt x="158347" y="0"/>
                  </a:lnTo>
                  <a:lnTo>
                    <a:pt x="196261" y="15612"/>
                  </a:lnTo>
                  <a:lnTo>
                    <a:pt x="231945" y="40145"/>
                  </a:lnTo>
                  <a:lnTo>
                    <a:pt x="245326" y="53526"/>
                  </a:lnTo>
                  <a:lnTo>
                    <a:pt x="278780" y="24533"/>
                  </a:lnTo>
                  <a:lnTo>
                    <a:pt x="310003" y="13382"/>
                  </a:lnTo>
                  <a:lnTo>
                    <a:pt x="390292" y="4461"/>
                  </a:lnTo>
                  <a:lnTo>
                    <a:pt x="443818" y="17842"/>
                  </a:lnTo>
                  <a:lnTo>
                    <a:pt x="479502" y="35684"/>
                  </a:lnTo>
                  <a:lnTo>
                    <a:pt x="492883" y="51296"/>
                  </a:lnTo>
                  <a:lnTo>
                    <a:pt x="526337" y="20072"/>
                  </a:lnTo>
                  <a:lnTo>
                    <a:pt x="577633" y="2230"/>
                  </a:lnTo>
                  <a:lnTo>
                    <a:pt x="615547" y="0"/>
                  </a:lnTo>
                  <a:lnTo>
                    <a:pt x="677994" y="8921"/>
                  </a:lnTo>
                  <a:lnTo>
                    <a:pt x="720368" y="22303"/>
                  </a:lnTo>
                  <a:lnTo>
                    <a:pt x="742671" y="57987"/>
                  </a:lnTo>
                  <a:lnTo>
                    <a:pt x="524107" y="524108"/>
                  </a:lnTo>
                  <a:lnTo>
                    <a:pt x="198491" y="517417"/>
                  </a:lnTo>
                  <a:lnTo>
                    <a:pt x="0" y="5352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2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2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手繪多邊形 8"/>
            <p:cNvSpPr/>
            <p:nvPr/>
          </p:nvSpPr>
          <p:spPr>
            <a:xfrm>
              <a:off x="4748189" y="6012738"/>
              <a:ext cx="323386" cy="350148"/>
            </a:xfrm>
            <a:custGeom>
              <a:avLst/>
              <a:gdLst>
                <a:gd name="connsiteX0" fmla="*/ 323386 w 323386"/>
                <a:gd name="connsiteY0" fmla="*/ 11151 h 350148"/>
                <a:gd name="connsiteX1" fmla="*/ 0 w 323386"/>
                <a:gd name="connsiteY1" fmla="*/ 0 h 350148"/>
                <a:gd name="connsiteX2" fmla="*/ 165038 w 323386"/>
                <a:gd name="connsiteY2" fmla="*/ 350148 h 350148"/>
                <a:gd name="connsiteX3" fmla="*/ 323386 w 323386"/>
                <a:gd name="connsiteY3" fmla="*/ 11151 h 35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23386" h="350148">
                  <a:moveTo>
                    <a:pt x="323386" y="11151"/>
                  </a:moveTo>
                  <a:lnTo>
                    <a:pt x="0" y="0"/>
                  </a:lnTo>
                  <a:lnTo>
                    <a:pt x="165038" y="350148"/>
                  </a:lnTo>
                  <a:lnTo>
                    <a:pt x="323386" y="111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22" name="圖片 2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8815" y="1336319"/>
            <a:ext cx="737680" cy="484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1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60 28"/>
          <p:cNvGrpSpPr/>
          <p:nvPr/>
        </p:nvGrpSpPr>
        <p:grpSpPr>
          <a:xfrm>
            <a:off x="373712" y="2926080"/>
            <a:ext cx="10575235" cy="961385"/>
            <a:chOff x="373712" y="2926080"/>
            <a:chExt cx="10575235" cy="961385"/>
          </a:xfrm>
          <a:solidFill>
            <a:schemeClr val="bg1"/>
          </a:solidFill>
        </p:grpSpPr>
        <p:sp>
          <p:nvSpPr>
            <p:cNvPr id="17" name="Rectangle 260 17"/>
            <p:cNvSpPr/>
            <p:nvPr/>
          </p:nvSpPr>
          <p:spPr>
            <a:xfrm>
              <a:off x="373712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-5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Rectangle 260 18"/>
            <p:cNvSpPr/>
            <p:nvPr/>
          </p:nvSpPr>
          <p:spPr>
            <a:xfrm>
              <a:off x="1335097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-4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260 19"/>
            <p:cNvSpPr/>
            <p:nvPr/>
          </p:nvSpPr>
          <p:spPr>
            <a:xfrm>
              <a:off x="2296482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-3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260 20"/>
            <p:cNvSpPr/>
            <p:nvPr/>
          </p:nvSpPr>
          <p:spPr>
            <a:xfrm>
              <a:off x="3257867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260 21"/>
            <p:cNvSpPr/>
            <p:nvPr/>
          </p:nvSpPr>
          <p:spPr>
            <a:xfrm>
              <a:off x="4219252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Rectangle 260 22"/>
            <p:cNvSpPr/>
            <p:nvPr/>
          </p:nvSpPr>
          <p:spPr>
            <a:xfrm>
              <a:off x="5180637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Rectangle 260 23"/>
            <p:cNvSpPr/>
            <p:nvPr/>
          </p:nvSpPr>
          <p:spPr>
            <a:xfrm>
              <a:off x="6142022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Rectangle 260 24"/>
            <p:cNvSpPr/>
            <p:nvPr/>
          </p:nvSpPr>
          <p:spPr>
            <a:xfrm>
              <a:off x="7103408" y="2926080"/>
              <a:ext cx="961384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+2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ectangle 260 25"/>
            <p:cNvSpPr/>
            <p:nvPr/>
          </p:nvSpPr>
          <p:spPr>
            <a:xfrm>
              <a:off x="8064792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+3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Rectangle 260 26"/>
            <p:cNvSpPr/>
            <p:nvPr/>
          </p:nvSpPr>
          <p:spPr>
            <a:xfrm>
              <a:off x="9026177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+4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Rectangle 260 27"/>
            <p:cNvSpPr/>
            <p:nvPr/>
          </p:nvSpPr>
          <p:spPr>
            <a:xfrm>
              <a:off x="9987562" y="2926080"/>
              <a:ext cx="961385" cy="961385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+5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Rectangle 260 17"/>
          <p:cNvSpPr/>
          <p:nvPr/>
        </p:nvSpPr>
        <p:spPr>
          <a:xfrm>
            <a:off x="301135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5" name="Rectangle 260 18"/>
          <p:cNvSpPr/>
          <p:nvPr/>
        </p:nvSpPr>
        <p:spPr>
          <a:xfrm>
            <a:off x="1262520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Rectangle 260 19"/>
          <p:cNvSpPr/>
          <p:nvPr/>
        </p:nvSpPr>
        <p:spPr>
          <a:xfrm>
            <a:off x="2223905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9" name="Rectangle 260 20"/>
          <p:cNvSpPr/>
          <p:nvPr/>
        </p:nvSpPr>
        <p:spPr>
          <a:xfrm>
            <a:off x="3185290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向</a:t>
            </a:r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0" name="Rectangle 260 21"/>
          <p:cNvSpPr/>
          <p:nvPr/>
        </p:nvSpPr>
        <p:spPr>
          <a:xfrm>
            <a:off x="4146675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左</a:t>
            </a:r>
            <a:endParaRPr lang="zh-TW" altLang="en-US" sz="4800" dirty="0">
              <a:solidFill>
                <a:srgbClr val="00B0F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1" name="Rectangle 260 22"/>
          <p:cNvSpPr/>
          <p:nvPr/>
        </p:nvSpPr>
        <p:spPr>
          <a:xfrm>
            <a:off x="5108060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</a:t>
            </a:r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2" name="Rectangle 260 23"/>
          <p:cNvSpPr/>
          <p:nvPr/>
        </p:nvSpPr>
        <p:spPr>
          <a:xfrm>
            <a:off x="6069445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向</a:t>
            </a:r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3" name="Rectangle 260 24"/>
          <p:cNvSpPr/>
          <p:nvPr/>
        </p:nvSpPr>
        <p:spPr>
          <a:xfrm>
            <a:off x="7030831" y="4857652"/>
            <a:ext cx="961384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右</a:t>
            </a:r>
            <a:endParaRPr lang="zh-TW" altLang="en-US" sz="48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4" name="Rectangle 260 25"/>
          <p:cNvSpPr/>
          <p:nvPr/>
        </p:nvSpPr>
        <p:spPr>
          <a:xfrm>
            <a:off x="7992215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</a:t>
            </a:r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5" name="Rectangle 260 26"/>
          <p:cNvSpPr/>
          <p:nvPr/>
        </p:nvSpPr>
        <p:spPr>
          <a:xfrm>
            <a:off x="8953600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6" name="Rectangle 260 27"/>
          <p:cNvSpPr/>
          <p:nvPr/>
        </p:nvSpPr>
        <p:spPr>
          <a:xfrm>
            <a:off x="9914985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7" name="Rectangle 260 17"/>
          <p:cNvSpPr/>
          <p:nvPr/>
        </p:nvSpPr>
        <p:spPr>
          <a:xfrm>
            <a:off x="10876370" y="4857652"/>
            <a:ext cx="961385" cy="961385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8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-587673" y="1691640"/>
            <a:ext cx="12498005" cy="961385"/>
            <a:chOff x="-587673" y="1691640"/>
            <a:chExt cx="12498005" cy="961385"/>
          </a:xfrm>
        </p:grpSpPr>
        <p:sp>
          <p:nvSpPr>
            <p:cNvPr id="39" name="Rectangle 260 17"/>
            <p:cNvSpPr/>
            <p:nvPr/>
          </p:nvSpPr>
          <p:spPr>
            <a:xfrm>
              <a:off x="373712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-5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Rectangle 260 18"/>
            <p:cNvSpPr/>
            <p:nvPr/>
          </p:nvSpPr>
          <p:spPr>
            <a:xfrm>
              <a:off x="1335097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-4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Rectangle 260 19"/>
            <p:cNvSpPr/>
            <p:nvPr/>
          </p:nvSpPr>
          <p:spPr>
            <a:xfrm>
              <a:off x="2296482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-3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Rectangle 260 20"/>
            <p:cNvSpPr/>
            <p:nvPr/>
          </p:nvSpPr>
          <p:spPr>
            <a:xfrm>
              <a:off x="3257867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-</a:t>
              </a:r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Rectangle 260 21"/>
            <p:cNvSpPr/>
            <p:nvPr/>
          </p:nvSpPr>
          <p:spPr>
            <a:xfrm>
              <a:off x="4219252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Rectangle 260 22"/>
            <p:cNvSpPr/>
            <p:nvPr/>
          </p:nvSpPr>
          <p:spPr>
            <a:xfrm>
              <a:off x="5180637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Rectangle 260 23"/>
            <p:cNvSpPr/>
            <p:nvPr/>
          </p:nvSpPr>
          <p:spPr>
            <a:xfrm>
              <a:off x="6142022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+1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Rectangle 260 24"/>
            <p:cNvSpPr/>
            <p:nvPr/>
          </p:nvSpPr>
          <p:spPr>
            <a:xfrm>
              <a:off x="7103408" y="1691640"/>
              <a:ext cx="961384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+2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Rectangle 260 25"/>
            <p:cNvSpPr/>
            <p:nvPr/>
          </p:nvSpPr>
          <p:spPr>
            <a:xfrm>
              <a:off x="8064792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+3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Rectangle 260 26"/>
            <p:cNvSpPr/>
            <p:nvPr/>
          </p:nvSpPr>
          <p:spPr>
            <a:xfrm>
              <a:off x="9026177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+4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Rectangle 260 27"/>
            <p:cNvSpPr/>
            <p:nvPr/>
          </p:nvSpPr>
          <p:spPr>
            <a:xfrm>
              <a:off x="9987562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+5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Rectangle 260 27"/>
            <p:cNvSpPr/>
            <p:nvPr/>
          </p:nvSpPr>
          <p:spPr>
            <a:xfrm>
              <a:off x="10948947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+6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Rectangle 260 17"/>
            <p:cNvSpPr/>
            <p:nvPr/>
          </p:nvSpPr>
          <p:spPr>
            <a:xfrm>
              <a:off x="-587673" y="1691640"/>
              <a:ext cx="961385" cy="96138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36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-6</a:t>
              </a:r>
              <a:endPara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圖片 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39664" y="31933"/>
            <a:ext cx="12552752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3"/>
          <p:cNvSpPr/>
          <p:nvPr>
            <p:custDataLst>
              <p:tags r:id="rId1"/>
            </p:custDataLst>
          </p:nvPr>
        </p:nvSpPr>
        <p:spPr>
          <a:xfrm>
            <a:off x="866392" y="2454706"/>
            <a:ext cx="1432471" cy="827038"/>
          </a:xfrm>
          <a:custGeom>
            <a:avLst/>
            <a:gdLst/>
            <a:ahLst/>
            <a:cxnLst/>
            <a:rect l="0" t="0" r="0" b="0"/>
            <a:pathLst>
              <a:path w="1432471" h="827038">
                <a:moveTo>
                  <a:pt x="1432470" y="413518"/>
                </a:moveTo>
                <a:lnTo>
                  <a:pt x="716235" y="0"/>
                </a:lnTo>
                <a:lnTo>
                  <a:pt x="0" y="413519"/>
                </a:lnTo>
                <a:lnTo>
                  <a:pt x="716235" y="827037"/>
                </a:lnTo>
                <a:close/>
              </a:path>
            </a:pathLst>
          </a:custGeom>
          <a:solidFill>
            <a:srgbClr val="0070C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1369829" y="2699947"/>
            <a:ext cx="425600" cy="336555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手繪多邊形 5"/>
          <p:cNvSpPr/>
          <p:nvPr>
            <p:custDataLst>
              <p:tags r:id="rId2"/>
            </p:custDataLst>
          </p:nvPr>
        </p:nvSpPr>
        <p:spPr>
          <a:xfrm>
            <a:off x="866392" y="2868225"/>
            <a:ext cx="716236" cy="1240556"/>
          </a:xfrm>
          <a:custGeom>
            <a:avLst/>
            <a:gdLst/>
            <a:ahLst/>
            <a:cxnLst/>
            <a:rect l="0" t="0" r="0" b="0"/>
            <a:pathLst>
              <a:path w="716236" h="1240556">
                <a:moveTo>
                  <a:pt x="0" y="0"/>
                </a:moveTo>
                <a:lnTo>
                  <a:pt x="0" y="827037"/>
                </a:lnTo>
                <a:lnTo>
                  <a:pt x="716235" y="1240555"/>
                </a:lnTo>
                <a:lnTo>
                  <a:pt x="716235" y="413518"/>
                </a:lnTo>
                <a:close/>
              </a:path>
            </a:pathLst>
          </a:custGeom>
          <a:solidFill>
            <a:srgbClr val="0070C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>
            <p:custDataLst>
              <p:tags r:id="rId3"/>
            </p:custDataLst>
          </p:nvPr>
        </p:nvSpPr>
        <p:spPr>
          <a:xfrm>
            <a:off x="1582627" y="2868224"/>
            <a:ext cx="716236" cy="1240557"/>
          </a:xfrm>
          <a:custGeom>
            <a:avLst/>
            <a:gdLst/>
            <a:ahLst/>
            <a:cxnLst/>
            <a:rect l="0" t="0" r="0" b="0"/>
            <a:pathLst>
              <a:path w="716236" h="1240557">
                <a:moveTo>
                  <a:pt x="716235" y="0"/>
                </a:moveTo>
                <a:lnTo>
                  <a:pt x="0" y="413519"/>
                </a:lnTo>
                <a:lnTo>
                  <a:pt x="0" y="1240556"/>
                </a:lnTo>
                <a:lnTo>
                  <a:pt x="716235" y="827038"/>
                </a:lnTo>
                <a:close/>
              </a:path>
            </a:pathLst>
          </a:custGeom>
          <a:solidFill>
            <a:srgbClr val="0070C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/>
          <p:nvPr/>
        </p:nvGrpSpPr>
        <p:grpSpPr>
          <a:xfrm>
            <a:off x="2100542" y="2999129"/>
            <a:ext cx="141383" cy="265540"/>
            <a:chOff x="4851123" y="1118351"/>
            <a:chExt cx="141383" cy="265540"/>
          </a:xfrm>
        </p:grpSpPr>
        <p:sp>
          <p:nvSpPr>
            <p:cNvPr id="9" name="橢圓 8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1887599" y="3352899"/>
            <a:ext cx="141383" cy="265540"/>
            <a:chOff x="4851123" y="1118351"/>
            <a:chExt cx="141383" cy="265540"/>
          </a:xfrm>
        </p:grpSpPr>
        <p:sp>
          <p:nvSpPr>
            <p:cNvPr id="12" name="橢圓 11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1674657" y="3706668"/>
            <a:ext cx="141383" cy="265540"/>
            <a:chOff x="4851123" y="1118351"/>
            <a:chExt cx="141383" cy="265540"/>
          </a:xfrm>
        </p:grpSpPr>
        <p:sp>
          <p:nvSpPr>
            <p:cNvPr id="15" name="橢圓 14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7" name="群組 16"/>
          <p:cNvGrpSpPr/>
          <p:nvPr/>
        </p:nvGrpSpPr>
        <p:grpSpPr>
          <a:xfrm rot="18968242">
            <a:off x="970206" y="3070922"/>
            <a:ext cx="141383" cy="265540"/>
            <a:chOff x="4851123" y="1118351"/>
            <a:chExt cx="141383" cy="265540"/>
          </a:xfrm>
        </p:grpSpPr>
        <p:sp>
          <p:nvSpPr>
            <p:cNvPr id="18" name="橢圓 17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0" name="手繪多邊形 19"/>
          <p:cNvSpPr/>
          <p:nvPr>
            <p:custDataLst>
              <p:tags r:id="rId4"/>
            </p:custDataLst>
          </p:nvPr>
        </p:nvSpPr>
        <p:spPr>
          <a:xfrm>
            <a:off x="2511661" y="2454706"/>
            <a:ext cx="1432471" cy="827038"/>
          </a:xfrm>
          <a:custGeom>
            <a:avLst/>
            <a:gdLst/>
            <a:ahLst/>
            <a:cxnLst/>
            <a:rect l="0" t="0" r="0" b="0"/>
            <a:pathLst>
              <a:path w="1432471" h="827038">
                <a:moveTo>
                  <a:pt x="1432470" y="413518"/>
                </a:moveTo>
                <a:lnTo>
                  <a:pt x="716235" y="0"/>
                </a:lnTo>
                <a:lnTo>
                  <a:pt x="0" y="413519"/>
                </a:lnTo>
                <a:lnTo>
                  <a:pt x="716235" y="827037"/>
                </a:lnTo>
                <a:close/>
              </a:path>
            </a:pathLst>
          </a:custGeom>
          <a:solidFill>
            <a:srgbClr val="FF00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1" name="群組 20"/>
          <p:cNvGrpSpPr/>
          <p:nvPr/>
        </p:nvGrpSpPr>
        <p:grpSpPr>
          <a:xfrm rot="18968242">
            <a:off x="1323261" y="3660875"/>
            <a:ext cx="141383" cy="265540"/>
            <a:chOff x="4851123" y="1118351"/>
            <a:chExt cx="141383" cy="265540"/>
          </a:xfrm>
        </p:grpSpPr>
        <p:sp>
          <p:nvSpPr>
            <p:cNvPr id="22" name="橢圓 21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4" name="手繪多邊形 23"/>
          <p:cNvSpPr/>
          <p:nvPr>
            <p:custDataLst>
              <p:tags r:id="rId5"/>
            </p:custDataLst>
          </p:nvPr>
        </p:nvSpPr>
        <p:spPr>
          <a:xfrm>
            <a:off x="2511661" y="2868225"/>
            <a:ext cx="716236" cy="1240556"/>
          </a:xfrm>
          <a:custGeom>
            <a:avLst/>
            <a:gdLst/>
            <a:ahLst/>
            <a:cxnLst/>
            <a:rect l="0" t="0" r="0" b="0"/>
            <a:pathLst>
              <a:path w="716236" h="1240556">
                <a:moveTo>
                  <a:pt x="0" y="0"/>
                </a:moveTo>
                <a:lnTo>
                  <a:pt x="0" y="827037"/>
                </a:lnTo>
                <a:lnTo>
                  <a:pt x="716235" y="1240555"/>
                </a:lnTo>
                <a:lnTo>
                  <a:pt x="716235" y="413518"/>
                </a:lnTo>
                <a:close/>
              </a:path>
            </a:pathLst>
          </a:custGeom>
          <a:solidFill>
            <a:srgbClr val="FF00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手繪多邊形 24"/>
          <p:cNvSpPr/>
          <p:nvPr>
            <p:custDataLst>
              <p:tags r:id="rId6"/>
            </p:custDataLst>
          </p:nvPr>
        </p:nvSpPr>
        <p:spPr>
          <a:xfrm>
            <a:off x="3227896" y="2868224"/>
            <a:ext cx="716236" cy="1240557"/>
          </a:xfrm>
          <a:custGeom>
            <a:avLst/>
            <a:gdLst/>
            <a:ahLst/>
            <a:cxnLst/>
            <a:rect l="0" t="0" r="0" b="0"/>
            <a:pathLst>
              <a:path w="716236" h="1240557">
                <a:moveTo>
                  <a:pt x="716235" y="0"/>
                </a:moveTo>
                <a:lnTo>
                  <a:pt x="0" y="413519"/>
                </a:lnTo>
                <a:lnTo>
                  <a:pt x="0" y="1240556"/>
                </a:lnTo>
                <a:lnTo>
                  <a:pt x="716235" y="827038"/>
                </a:lnTo>
                <a:close/>
              </a:path>
            </a:pathLst>
          </a:custGeom>
          <a:solidFill>
            <a:srgbClr val="FF00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6" name="群組 25"/>
          <p:cNvGrpSpPr/>
          <p:nvPr/>
        </p:nvGrpSpPr>
        <p:grpSpPr>
          <a:xfrm>
            <a:off x="3745811" y="2999129"/>
            <a:ext cx="141383" cy="265540"/>
            <a:chOff x="4851123" y="1118351"/>
            <a:chExt cx="141383" cy="265540"/>
          </a:xfrm>
        </p:grpSpPr>
        <p:sp>
          <p:nvSpPr>
            <p:cNvPr id="27" name="橢圓 26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橢圓 27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3525249" y="3358874"/>
            <a:ext cx="141383" cy="265540"/>
            <a:chOff x="4851123" y="1118351"/>
            <a:chExt cx="141383" cy="265540"/>
          </a:xfrm>
        </p:grpSpPr>
        <p:sp>
          <p:nvSpPr>
            <p:cNvPr id="30" name="橢圓 29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橢圓 30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3304687" y="3718619"/>
            <a:ext cx="141383" cy="265540"/>
            <a:chOff x="4851123" y="1118351"/>
            <a:chExt cx="141383" cy="265540"/>
          </a:xfrm>
        </p:grpSpPr>
        <p:sp>
          <p:nvSpPr>
            <p:cNvPr id="33" name="橢圓 32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橢圓 33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5" name="群組 34"/>
          <p:cNvGrpSpPr/>
          <p:nvPr/>
        </p:nvGrpSpPr>
        <p:grpSpPr>
          <a:xfrm rot="18968242">
            <a:off x="2615475" y="3070922"/>
            <a:ext cx="141383" cy="265540"/>
            <a:chOff x="4851123" y="1118351"/>
            <a:chExt cx="141383" cy="265540"/>
          </a:xfrm>
        </p:grpSpPr>
        <p:sp>
          <p:nvSpPr>
            <p:cNvPr id="36" name="橢圓 35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8" name="群組 37"/>
          <p:cNvGrpSpPr/>
          <p:nvPr/>
        </p:nvGrpSpPr>
        <p:grpSpPr>
          <a:xfrm rot="18968242">
            <a:off x="2968530" y="3660875"/>
            <a:ext cx="141383" cy="265540"/>
            <a:chOff x="4851123" y="1118351"/>
            <a:chExt cx="141383" cy="265540"/>
          </a:xfrm>
        </p:grpSpPr>
        <p:sp>
          <p:nvSpPr>
            <p:cNvPr id="39" name="橢圓 38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橢圓 39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/>
        </p:nvGrpSpPr>
        <p:grpSpPr>
          <a:xfrm>
            <a:off x="3745811" y="3459331"/>
            <a:ext cx="141383" cy="265540"/>
            <a:chOff x="4851123" y="1118351"/>
            <a:chExt cx="141383" cy="265540"/>
          </a:xfrm>
        </p:grpSpPr>
        <p:sp>
          <p:nvSpPr>
            <p:cNvPr id="42" name="橢圓 41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橢圓 42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4" name="群組 43"/>
          <p:cNvGrpSpPr/>
          <p:nvPr/>
        </p:nvGrpSpPr>
        <p:grpSpPr>
          <a:xfrm>
            <a:off x="3292735" y="3277452"/>
            <a:ext cx="141383" cy="265540"/>
            <a:chOff x="4851123" y="1118351"/>
            <a:chExt cx="141383" cy="265540"/>
          </a:xfrm>
        </p:grpSpPr>
        <p:sp>
          <p:nvSpPr>
            <p:cNvPr id="45" name="橢圓 44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橢圓 45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7" name="群組 46"/>
          <p:cNvGrpSpPr/>
          <p:nvPr/>
        </p:nvGrpSpPr>
        <p:grpSpPr>
          <a:xfrm rot="14826699">
            <a:off x="3218793" y="2512980"/>
            <a:ext cx="141383" cy="265540"/>
            <a:chOff x="4851123" y="1118351"/>
            <a:chExt cx="141383" cy="265540"/>
          </a:xfrm>
        </p:grpSpPr>
        <p:sp>
          <p:nvSpPr>
            <p:cNvPr id="48" name="橢圓 47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" name="橢圓 48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50" name="群組 49"/>
          <p:cNvGrpSpPr/>
          <p:nvPr/>
        </p:nvGrpSpPr>
        <p:grpSpPr>
          <a:xfrm rot="14826699">
            <a:off x="2995196" y="2639147"/>
            <a:ext cx="141383" cy="265540"/>
            <a:chOff x="4851123" y="1118351"/>
            <a:chExt cx="141383" cy="265540"/>
          </a:xfrm>
        </p:grpSpPr>
        <p:sp>
          <p:nvSpPr>
            <p:cNvPr id="51" name="橢圓 50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" name="橢圓 51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53" name="群組 52"/>
          <p:cNvGrpSpPr/>
          <p:nvPr/>
        </p:nvGrpSpPr>
        <p:grpSpPr>
          <a:xfrm rot="14826699">
            <a:off x="2771598" y="2765315"/>
            <a:ext cx="141383" cy="265540"/>
            <a:chOff x="4851123" y="1118351"/>
            <a:chExt cx="141383" cy="265540"/>
          </a:xfrm>
        </p:grpSpPr>
        <p:sp>
          <p:nvSpPr>
            <p:cNvPr id="54" name="橢圓 53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橢圓 54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56" name="群組 55"/>
          <p:cNvGrpSpPr/>
          <p:nvPr/>
        </p:nvGrpSpPr>
        <p:grpSpPr>
          <a:xfrm rot="14826699">
            <a:off x="3558044" y="2687654"/>
            <a:ext cx="141383" cy="265540"/>
            <a:chOff x="4851123" y="1118351"/>
            <a:chExt cx="141383" cy="265540"/>
          </a:xfrm>
        </p:grpSpPr>
        <p:sp>
          <p:nvSpPr>
            <p:cNvPr id="57" name="橢圓 56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" name="橢圓 57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59" name="群組 58"/>
          <p:cNvGrpSpPr/>
          <p:nvPr/>
        </p:nvGrpSpPr>
        <p:grpSpPr>
          <a:xfrm rot="14826699">
            <a:off x="3334447" y="2813821"/>
            <a:ext cx="141383" cy="265540"/>
            <a:chOff x="4851123" y="1118351"/>
            <a:chExt cx="141383" cy="265540"/>
          </a:xfrm>
        </p:grpSpPr>
        <p:sp>
          <p:nvSpPr>
            <p:cNvPr id="60" name="橢圓 59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" name="橢圓 60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2" name="群組 61"/>
          <p:cNvGrpSpPr/>
          <p:nvPr/>
        </p:nvGrpSpPr>
        <p:grpSpPr>
          <a:xfrm rot="14826699">
            <a:off x="3110849" y="2939989"/>
            <a:ext cx="141383" cy="265540"/>
            <a:chOff x="4851123" y="1118351"/>
            <a:chExt cx="141383" cy="265540"/>
          </a:xfrm>
        </p:grpSpPr>
        <p:sp>
          <p:nvSpPr>
            <p:cNvPr id="63" name="橢圓 62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4" name="橢圓 63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5" name="群組 64"/>
          <p:cNvGrpSpPr/>
          <p:nvPr/>
        </p:nvGrpSpPr>
        <p:grpSpPr>
          <a:xfrm rot="18968242">
            <a:off x="2615475" y="3490292"/>
            <a:ext cx="141383" cy="265540"/>
            <a:chOff x="4851123" y="1118351"/>
            <a:chExt cx="141383" cy="265540"/>
          </a:xfrm>
        </p:grpSpPr>
        <p:sp>
          <p:nvSpPr>
            <p:cNvPr id="66" name="橢圓 65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7" name="橢圓 66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8" name="群組 67"/>
          <p:cNvGrpSpPr/>
          <p:nvPr/>
        </p:nvGrpSpPr>
        <p:grpSpPr>
          <a:xfrm rot="18968242">
            <a:off x="2968530" y="3248357"/>
            <a:ext cx="141383" cy="265540"/>
            <a:chOff x="4851123" y="1118351"/>
            <a:chExt cx="141383" cy="265540"/>
          </a:xfrm>
        </p:grpSpPr>
        <p:sp>
          <p:nvSpPr>
            <p:cNvPr id="69" name="橢圓 68"/>
            <p:cNvSpPr/>
            <p:nvPr/>
          </p:nvSpPr>
          <p:spPr>
            <a:xfrm rot="6782396">
              <a:off x="4789045" y="1180429"/>
              <a:ext cx="265540" cy="14138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scene3d>
              <a:camera prst="orthographicFront"/>
              <a:lightRig rig="freezing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0" name="橢圓 69"/>
            <p:cNvSpPr/>
            <p:nvPr/>
          </p:nvSpPr>
          <p:spPr>
            <a:xfrm rot="7093021">
              <a:off x="4844433" y="1268862"/>
              <a:ext cx="118609" cy="6315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71" name="手繪多邊形 70"/>
          <p:cNvSpPr/>
          <p:nvPr>
            <p:custDataLst>
              <p:tags r:id="rId7"/>
            </p:custDataLst>
          </p:nvPr>
        </p:nvSpPr>
        <p:spPr>
          <a:xfrm>
            <a:off x="1079190" y="449109"/>
            <a:ext cx="1432471" cy="827038"/>
          </a:xfrm>
          <a:custGeom>
            <a:avLst/>
            <a:gdLst/>
            <a:ahLst/>
            <a:cxnLst/>
            <a:rect l="0" t="0" r="0" b="0"/>
            <a:pathLst>
              <a:path w="1432471" h="827038">
                <a:moveTo>
                  <a:pt x="1432470" y="413518"/>
                </a:moveTo>
                <a:lnTo>
                  <a:pt x="716235" y="0"/>
                </a:lnTo>
                <a:lnTo>
                  <a:pt x="0" y="413519"/>
                </a:lnTo>
                <a:lnTo>
                  <a:pt x="716235" y="827037"/>
                </a:lnTo>
                <a:close/>
              </a:path>
            </a:pathLst>
          </a:custGeom>
          <a:solidFill>
            <a:srgbClr val="0070C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2" name="橢圓 71"/>
          <p:cNvSpPr/>
          <p:nvPr/>
        </p:nvSpPr>
        <p:spPr>
          <a:xfrm>
            <a:off x="1582627" y="694350"/>
            <a:ext cx="425600" cy="33655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3" name="手繪多邊形 72"/>
          <p:cNvSpPr/>
          <p:nvPr>
            <p:custDataLst>
              <p:tags r:id="rId8"/>
            </p:custDataLst>
          </p:nvPr>
        </p:nvSpPr>
        <p:spPr>
          <a:xfrm>
            <a:off x="1079190" y="862628"/>
            <a:ext cx="716236" cy="1240556"/>
          </a:xfrm>
          <a:custGeom>
            <a:avLst/>
            <a:gdLst/>
            <a:ahLst/>
            <a:cxnLst/>
            <a:rect l="0" t="0" r="0" b="0"/>
            <a:pathLst>
              <a:path w="716236" h="1240556">
                <a:moveTo>
                  <a:pt x="0" y="0"/>
                </a:moveTo>
                <a:lnTo>
                  <a:pt x="0" y="827037"/>
                </a:lnTo>
                <a:lnTo>
                  <a:pt x="716235" y="1240555"/>
                </a:lnTo>
                <a:lnTo>
                  <a:pt x="716235" y="413518"/>
                </a:lnTo>
                <a:close/>
              </a:path>
            </a:pathLst>
          </a:custGeom>
          <a:solidFill>
            <a:srgbClr val="0070C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4" name="手繪多邊形 73"/>
          <p:cNvSpPr/>
          <p:nvPr>
            <p:custDataLst>
              <p:tags r:id="rId9"/>
            </p:custDataLst>
          </p:nvPr>
        </p:nvSpPr>
        <p:spPr>
          <a:xfrm>
            <a:off x="1795425" y="862627"/>
            <a:ext cx="716236" cy="1240557"/>
          </a:xfrm>
          <a:custGeom>
            <a:avLst/>
            <a:gdLst/>
            <a:ahLst/>
            <a:cxnLst/>
            <a:rect l="0" t="0" r="0" b="0"/>
            <a:pathLst>
              <a:path w="716236" h="1240557">
                <a:moveTo>
                  <a:pt x="716235" y="0"/>
                </a:moveTo>
                <a:lnTo>
                  <a:pt x="0" y="413519"/>
                </a:lnTo>
                <a:lnTo>
                  <a:pt x="0" y="1240556"/>
                </a:lnTo>
                <a:lnTo>
                  <a:pt x="716235" y="827038"/>
                </a:lnTo>
                <a:close/>
              </a:path>
            </a:pathLst>
          </a:custGeom>
          <a:solidFill>
            <a:srgbClr val="0070C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7" name="手繪多邊形 86"/>
          <p:cNvSpPr/>
          <p:nvPr>
            <p:custDataLst>
              <p:tags r:id="rId10"/>
            </p:custDataLst>
          </p:nvPr>
        </p:nvSpPr>
        <p:spPr>
          <a:xfrm>
            <a:off x="2724459" y="449109"/>
            <a:ext cx="1432471" cy="827038"/>
          </a:xfrm>
          <a:custGeom>
            <a:avLst/>
            <a:gdLst/>
            <a:ahLst/>
            <a:cxnLst/>
            <a:rect l="0" t="0" r="0" b="0"/>
            <a:pathLst>
              <a:path w="1432471" h="827038">
                <a:moveTo>
                  <a:pt x="1432470" y="413518"/>
                </a:moveTo>
                <a:lnTo>
                  <a:pt x="716235" y="0"/>
                </a:lnTo>
                <a:lnTo>
                  <a:pt x="0" y="413519"/>
                </a:lnTo>
                <a:lnTo>
                  <a:pt x="716235" y="827037"/>
                </a:lnTo>
                <a:close/>
              </a:path>
            </a:pathLst>
          </a:custGeom>
          <a:solidFill>
            <a:srgbClr val="FF00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1" name="手繪多邊形 90"/>
          <p:cNvSpPr/>
          <p:nvPr>
            <p:custDataLst>
              <p:tags r:id="rId11"/>
            </p:custDataLst>
          </p:nvPr>
        </p:nvSpPr>
        <p:spPr>
          <a:xfrm>
            <a:off x="2724459" y="862628"/>
            <a:ext cx="716236" cy="1240556"/>
          </a:xfrm>
          <a:custGeom>
            <a:avLst/>
            <a:gdLst/>
            <a:ahLst/>
            <a:cxnLst/>
            <a:rect l="0" t="0" r="0" b="0"/>
            <a:pathLst>
              <a:path w="716236" h="1240556">
                <a:moveTo>
                  <a:pt x="0" y="0"/>
                </a:moveTo>
                <a:lnTo>
                  <a:pt x="0" y="827037"/>
                </a:lnTo>
                <a:lnTo>
                  <a:pt x="716235" y="1240555"/>
                </a:lnTo>
                <a:lnTo>
                  <a:pt x="716235" y="413518"/>
                </a:lnTo>
                <a:close/>
              </a:path>
            </a:pathLst>
          </a:custGeom>
          <a:solidFill>
            <a:srgbClr val="FF00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2" name="手繪多邊形 91"/>
          <p:cNvSpPr/>
          <p:nvPr>
            <p:custDataLst>
              <p:tags r:id="rId12"/>
            </p:custDataLst>
          </p:nvPr>
        </p:nvSpPr>
        <p:spPr>
          <a:xfrm>
            <a:off x="3440694" y="862627"/>
            <a:ext cx="716236" cy="1240557"/>
          </a:xfrm>
          <a:custGeom>
            <a:avLst/>
            <a:gdLst/>
            <a:ahLst/>
            <a:cxnLst/>
            <a:rect l="0" t="0" r="0" b="0"/>
            <a:pathLst>
              <a:path w="716236" h="1240557">
                <a:moveTo>
                  <a:pt x="716235" y="0"/>
                </a:moveTo>
                <a:lnTo>
                  <a:pt x="0" y="413519"/>
                </a:lnTo>
                <a:lnTo>
                  <a:pt x="0" y="1240556"/>
                </a:lnTo>
                <a:lnTo>
                  <a:pt x="716235" y="827038"/>
                </a:lnTo>
                <a:close/>
              </a:path>
            </a:pathLst>
          </a:custGeom>
          <a:solidFill>
            <a:srgbClr val="FF00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42" name="群組 141"/>
          <p:cNvGrpSpPr/>
          <p:nvPr/>
        </p:nvGrpSpPr>
        <p:grpSpPr>
          <a:xfrm>
            <a:off x="3518407" y="1710840"/>
            <a:ext cx="143361" cy="273841"/>
            <a:chOff x="5618590" y="3333725"/>
            <a:chExt cx="143361" cy="273841"/>
          </a:xfrm>
        </p:grpSpPr>
        <p:sp>
          <p:nvSpPr>
            <p:cNvPr id="141" name="橢圓 140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0" name="橢圓 139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3" name="群組 142"/>
          <p:cNvGrpSpPr/>
          <p:nvPr/>
        </p:nvGrpSpPr>
        <p:grpSpPr>
          <a:xfrm>
            <a:off x="3518407" y="1288945"/>
            <a:ext cx="143361" cy="273841"/>
            <a:chOff x="5618590" y="3333725"/>
            <a:chExt cx="143361" cy="273841"/>
          </a:xfrm>
        </p:grpSpPr>
        <p:sp>
          <p:nvSpPr>
            <p:cNvPr id="144" name="橢圓 143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5" name="橢圓 144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6" name="群組 145"/>
          <p:cNvGrpSpPr/>
          <p:nvPr/>
        </p:nvGrpSpPr>
        <p:grpSpPr>
          <a:xfrm>
            <a:off x="3912285" y="1061173"/>
            <a:ext cx="143361" cy="273841"/>
            <a:chOff x="5618590" y="3333725"/>
            <a:chExt cx="143361" cy="273841"/>
          </a:xfrm>
        </p:grpSpPr>
        <p:sp>
          <p:nvSpPr>
            <p:cNvPr id="147" name="橢圓 146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8" name="橢圓 147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9" name="群組 148"/>
          <p:cNvGrpSpPr/>
          <p:nvPr/>
        </p:nvGrpSpPr>
        <p:grpSpPr>
          <a:xfrm>
            <a:off x="3912285" y="1464589"/>
            <a:ext cx="143361" cy="273841"/>
            <a:chOff x="5618590" y="3333725"/>
            <a:chExt cx="143361" cy="273841"/>
          </a:xfrm>
        </p:grpSpPr>
        <p:sp>
          <p:nvSpPr>
            <p:cNvPr id="150" name="橢圓 149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1" name="橢圓 150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52" name="群組 151"/>
          <p:cNvGrpSpPr/>
          <p:nvPr/>
        </p:nvGrpSpPr>
        <p:grpSpPr>
          <a:xfrm>
            <a:off x="3727132" y="1382517"/>
            <a:ext cx="143361" cy="273841"/>
            <a:chOff x="5618590" y="3333725"/>
            <a:chExt cx="143361" cy="273841"/>
          </a:xfrm>
        </p:grpSpPr>
        <p:sp>
          <p:nvSpPr>
            <p:cNvPr id="153" name="橢圓 152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4" name="橢圓 153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55" name="群組 154"/>
          <p:cNvGrpSpPr/>
          <p:nvPr/>
        </p:nvGrpSpPr>
        <p:grpSpPr>
          <a:xfrm rot="18859987">
            <a:off x="2821235" y="1078060"/>
            <a:ext cx="143361" cy="273841"/>
            <a:chOff x="5618590" y="3333725"/>
            <a:chExt cx="143361" cy="273841"/>
          </a:xfrm>
        </p:grpSpPr>
        <p:sp>
          <p:nvSpPr>
            <p:cNvPr id="156" name="橢圓 155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7" name="橢圓 156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58" name="群組 157"/>
          <p:cNvGrpSpPr/>
          <p:nvPr/>
        </p:nvGrpSpPr>
        <p:grpSpPr>
          <a:xfrm rot="18859987">
            <a:off x="2821234" y="1432325"/>
            <a:ext cx="143361" cy="273841"/>
            <a:chOff x="5618590" y="3333725"/>
            <a:chExt cx="143361" cy="273841"/>
          </a:xfrm>
        </p:grpSpPr>
        <p:sp>
          <p:nvSpPr>
            <p:cNvPr id="159" name="橢圓 158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0" name="橢圓 159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1" name="群組 160"/>
          <p:cNvGrpSpPr/>
          <p:nvPr/>
        </p:nvGrpSpPr>
        <p:grpSpPr>
          <a:xfrm rot="18859987">
            <a:off x="3154257" y="1287468"/>
            <a:ext cx="143361" cy="273841"/>
            <a:chOff x="5618590" y="3333725"/>
            <a:chExt cx="143361" cy="273841"/>
          </a:xfrm>
        </p:grpSpPr>
        <p:sp>
          <p:nvSpPr>
            <p:cNvPr id="162" name="橢圓 161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3" name="橢圓 162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4" name="群組 163"/>
          <p:cNvGrpSpPr/>
          <p:nvPr/>
        </p:nvGrpSpPr>
        <p:grpSpPr>
          <a:xfrm rot="18859987">
            <a:off x="3154256" y="1641733"/>
            <a:ext cx="143361" cy="273841"/>
            <a:chOff x="5618590" y="3333725"/>
            <a:chExt cx="143361" cy="273841"/>
          </a:xfrm>
        </p:grpSpPr>
        <p:sp>
          <p:nvSpPr>
            <p:cNvPr id="165" name="橢圓 164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6" name="橢圓 165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7" name="群組 166"/>
          <p:cNvGrpSpPr/>
          <p:nvPr/>
        </p:nvGrpSpPr>
        <p:grpSpPr>
          <a:xfrm rot="15169522">
            <a:off x="3432928" y="504798"/>
            <a:ext cx="143361" cy="273841"/>
            <a:chOff x="5618590" y="3333725"/>
            <a:chExt cx="143361" cy="273841"/>
          </a:xfrm>
        </p:grpSpPr>
        <p:sp>
          <p:nvSpPr>
            <p:cNvPr id="168" name="橢圓 167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9" name="橢圓 168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70" name="群組 169"/>
          <p:cNvGrpSpPr/>
          <p:nvPr/>
        </p:nvGrpSpPr>
        <p:grpSpPr>
          <a:xfrm rot="15169522">
            <a:off x="3219663" y="633380"/>
            <a:ext cx="143361" cy="273841"/>
            <a:chOff x="5618590" y="3333725"/>
            <a:chExt cx="143361" cy="273841"/>
          </a:xfrm>
        </p:grpSpPr>
        <p:sp>
          <p:nvSpPr>
            <p:cNvPr id="171" name="橢圓 170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2" name="橢圓 171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73" name="群組 172"/>
          <p:cNvGrpSpPr/>
          <p:nvPr/>
        </p:nvGrpSpPr>
        <p:grpSpPr>
          <a:xfrm rot="15169522">
            <a:off x="3006398" y="761962"/>
            <a:ext cx="143361" cy="273841"/>
            <a:chOff x="5618590" y="3333725"/>
            <a:chExt cx="143361" cy="273841"/>
          </a:xfrm>
        </p:grpSpPr>
        <p:sp>
          <p:nvSpPr>
            <p:cNvPr id="174" name="橢圓 173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5" name="橢圓 174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76" name="群組 175"/>
          <p:cNvGrpSpPr/>
          <p:nvPr/>
        </p:nvGrpSpPr>
        <p:grpSpPr>
          <a:xfrm rot="15169522">
            <a:off x="3755367" y="670177"/>
            <a:ext cx="143361" cy="273841"/>
            <a:chOff x="5618590" y="3333725"/>
            <a:chExt cx="143361" cy="273841"/>
          </a:xfrm>
        </p:grpSpPr>
        <p:sp>
          <p:nvSpPr>
            <p:cNvPr id="177" name="橢圓 176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8" name="橢圓 177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79" name="群組 178"/>
          <p:cNvGrpSpPr/>
          <p:nvPr/>
        </p:nvGrpSpPr>
        <p:grpSpPr>
          <a:xfrm rot="15169522">
            <a:off x="3542102" y="798759"/>
            <a:ext cx="143361" cy="273841"/>
            <a:chOff x="5618590" y="3333725"/>
            <a:chExt cx="143361" cy="273841"/>
          </a:xfrm>
        </p:grpSpPr>
        <p:sp>
          <p:nvSpPr>
            <p:cNvPr id="180" name="橢圓 179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1" name="橢圓 180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2" name="群組 181"/>
          <p:cNvGrpSpPr/>
          <p:nvPr/>
        </p:nvGrpSpPr>
        <p:grpSpPr>
          <a:xfrm rot="15169522">
            <a:off x="3328837" y="927341"/>
            <a:ext cx="143361" cy="273841"/>
            <a:chOff x="5618590" y="3333725"/>
            <a:chExt cx="143361" cy="273841"/>
          </a:xfrm>
        </p:grpSpPr>
        <p:sp>
          <p:nvSpPr>
            <p:cNvPr id="183" name="橢圓 182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4" name="橢圓 183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5" name="群組 184"/>
          <p:cNvGrpSpPr/>
          <p:nvPr/>
        </p:nvGrpSpPr>
        <p:grpSpPr>
          <a:xfrm rot="18859987">
            <a:off x="1177829" y="1078060"/>
            <a:ext cx="143361" cy="273841"/>
            <a:chOff x="5618590" y="3333725"/>
            <a:chExt cx="143361" cy="273841"/>
          </a:xfrm>
        </p:grpSpPr>
        <p:sp>
          <p:nvSpPr>
            <p:cNvPr id="186" name="橢圓 185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7" name="橢圓 186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8" name="群組 187"/>
          <p:cNvGrpSpPr/>
          <p:nvPr/>
        </p:nvGrpSpPr>
        <p:grpSpPr>
          <a:xfrm rot="18859987">
            <a:off x="1510850" y="1641733"/>
            <a:ext cx="143361" cy="273841"/>
            <a:chOff x="5618590" y="3333725"/>
            <a:chExt cx="143361" cy="273841"/>
          </a:xfrm>
        </p:grpSpPr>
        <p:sp>
          <p:nvSpPr>
            <p:cNvPr id="189" name="橢圓 188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0" name="橢圓 189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1" name="群組 190"/>
          <p:cNvGrpSpPr/>
          <p:nvPr/>
        </p:nvGrpSpPr>
        <p:grpSpPr>
          <a:xfrm>
            <a:off x="1856295" y="1710840"/>
            <a:ext cx="143361" cy="273841"/>
            <a:chOff x="5618590" y="3333725"/>
            <a:chExt cx="143361" cy="273841"/>
          </a:xfrm>
        </p:grpSpPr>
        <p:sp>
          <p:nvSpPr>
            <p:cNvPr id="192" name="橢圓 191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3" name="橢圓 192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4" name="群組 193"/>
          <p:cNvGrpSpPr/>
          <p:nvPr/>
        </p:nvGrpSpPr>
        <p:grpSpPr>
          <a:xfrm>
            <a:off x="2250173" y="1061173"/>
            <a:ext cx="143361" cy="273841"/>
            <a:chOff x="5618590" y="3333725"/>
            <a:chExt cx="143361" cy="273841"/>
          </a:xfrm>
        </p:grpSpPr>
        <p:sp>
          <p:nvSpPr>
            <p:cNvPr id="195" name="橢圓 194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6" name="橢圓 195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7" name="群組 196"/>
          <p:cNvGrpSpPr/>
          <p:nvPr/>
        </p:nvGrpSpPr>
        <p:grpSpPr>
          <a:xfrm>
            <a:off x="2065020" y="1382517"/>
            <a:ext cx="143361" cy="273841"/>
            <a:chOff x="5618590" y="3333725"/>
            <a:chExt cx="143361" cy="273841"/>
          </a:xfrm>
        </p:grpSpPr>
        <p:sp>
          <p:nvSpPr>
            <p:cNvPr id="198" name="橢圓 197"/>
            <p:cNvSpPr/>
            <p:nvPr/>
          </p:nvSpPr>
          <p:spPr>
            <a:xfrm rot="1247035">
              <a:off x="5618590" y="3333725"/>
              <a:ext cx="143361" cy="2634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9" name="橢圓 198"/>
            <p:cNvSpPr/>
            <p:nvPr/>
          </p:nvSpPr>
          <p:spPr>
            <a:xfrm rot="7982916">
              <a:off x="5628973" y="3510661"/>
              <a:ext cx="121564" cy="722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25400"/>
            </a:effectLst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200" name="圖片 199"/>
          <p:cNvPicPr>
            <a:picLocks/>
          </p:cNvPicPr>
          <p:nvPr/>
        </p:nvPicPr>
        <p:blipFill>
          <a:blip r:embed="rId14"/>
          <a:stretch>
            <a:fillRect/>
          </a:stretch>
        </p:blipFill>
        <p:spPr>
          <a:xfrm>
            <a:off x="1681981" y="4618971"/>
            <a:ext cx="1499746" cy="1707028"/>
          </a:xfrm>
          <a:prstGeom prst="rect">
            <a:avLst/>
          </a:prstGeom>
        </p:spPr>
      </p:pic>
      <p:pic>
        <p:nvPicPr>
          <p:cNvPr id="201" name="圖片 200"/>
          <p:cNvPicPr>
            <a:picLocks/>
          </p:cNvPicPr>
          <p:nvPr/>
        </p:nvPicPr>
        <p:blipFill>
          <a:blip r:embed="rId15"/>
          <a:stretch>
            <a:fillRect/>
          </a:stretch>
        </p:blipFill>
        <p:spPr>
          <a:xfrm>
            <a:off x="3586910" y="4809803"/>
            <a:ext cx="1499746" cy="1707028"/>
          </a:xfrm>
          <a:prstGeom prst="rect">
            <a:avLst/>
          </a:prstGeom>
        </p:spPr>
      </p:pic>
      <p:pic>
        <p:nvPicPr>
          <p:cNvPr id="202" name="圖片 201"/>
          <p:cNvPicPr>
            <a:picLocks/>
          </p:cNvPicPr>
          <p:nvPr/>
        </p:nvPicPr>
        <p:blipFill>
          <a:blip r:embed="rId16"/>
          <a:stretch>
            <a:fillRect/>
          </a:stretch>
        </p:blipFill>
        <p:spPr>
          <a:xfrm>
            <a:off x="9174412" y="4391417"/>
            <a:ext cx="1457070" cy="1676545"/>
          </a:xfrm>
          <a:prstGeom prst="rect">
            <a:avLst/>
          </a:prstGeom>
        </p:spPr>
      </p:pic>
      <p:pic>
        <p:nvPicPr>
          <p:cNvPr id="203" name="圖片 202"/>
          <p:cNvPicPr>
            <a:picLocks/>
          </p:cNvPicPr>
          <p:nvPr/>
        </p:nvPicPr>
        <p:blipFill>
          <a:blip r:embed="rId17"/>
          <a:stretch>
            <a:fillRect/>
          </a:stretch>
        </p:blipFill>
        <p:spPr>
          <a:xfrm>
            <a:off x="7453546" y="4391417"/>
            <a:ext cx="1457070" cy="1676545"/>
          </a:xfrm>
          <a:prstGeom prst="rect">
            <a:avLst/>
          </a:prstGeom>
        </p:spPr>
      </p:pic>
      <p:sp>
        <p:nvSpPr>
          <p:cNvPr id="204" name="矩形 203"/>
          <p:cNvSpPr/>
          <p:nvPr/>
        </p:nvSpPr>
        <p:spPr>
          <a:xfrm>
            <a:off x="7226510" y="17995"/>
            <a:ext cx="1426086" cy="2354038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05" name="文字方塊 204"/>
          <p:cNvSpPr txBox="1"/>
          <p:nvPr/>
        </p:nvSpPr>
        <p:spPr>
          <a:xfrm>
            <a:off x="7431721" y="86961"/>
            <a:ext cx="1015663" cy="23102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向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6" name="文字方塊 205"/>
              <p:cNvSpPr txBox="1"/>
              <p:nvPr/>
            </p:nvSpPr>
            <p:spPr>
              <a:xfrm>
                <a:off x="7378340" y="1424807"/>
                <a:ext cx="112242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5400" dirty="0" smtClean="0"/>
                  <a:t>(</a:t>
                </a:r>
                <a14:m>
                  <m:oMath xmlns:m="http://schemas.openxmlformats.org/officeDocument/2006/math">
                    <m:r>
                      <a:rPr lang="en-US" altLang="zh-TW" sz="5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altLang="zh-TW" sz="5400" dirty="0" smtClean="0"/>
                  <a:t>)</a:t>
                </a:r>
                <a:endParaRPr lang="zh-TW" altLang="en-US" sz="5400" dirty="0"/>
              </a:p>
            </p:txBody>
          </p:sp>
        </mc:Choice>
        <mc:Fallback xmlns="">
          <p:sp>
            <p:nvSpPr>
              <p:cNvPr id="206" name="文字方塊 20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8340" y="1424807"/>
                <a:ext cx="1122423" cy="923330"/>
              </a:xfrm>
              <a:prstGeom prst="rect">
                <a:avLst/>
              </a:prstGeom>
              <a:blipFill>
                <a:blip r:embed="rId18"/>
                <a:stretch>
                  <a:fillRect l="-28804" t="-17881" r="-28261" b="-4039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7" name="矩形 206"/>
          <p:cNvSpPr/>
          <p:nvPr/>
        </p:nvSpPr>
        <p:spPr>
          <a:xfrm>
            <a:off x="8821482" y="17995"/>
            <a:ext cx="1426086" cy="2354038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08" name="文字方塊 207"/>
          <p:cNvSpPr txBox="1"/>
          <p:nvPr/>
        </p:nvSpPr>
        <p:spPr>
          <a:xfrm>
            <a:off x="9026693" y="86961"/>
            <a:ext cx="1015663" cy="23102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倒退</a:t>
            </a:r>
            <a:endParaRPr lang="zh-TW" altLang="en-US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9" name="文字方塊 208"/>
              <p:cNvSpPr txBox="1"/>
              <p:nvPr/>
            </p:nvSpPr>
            <p:spPr>
              <a:xfrm>
                <a:off x="8973312" y="1424807"/>
                <a:ext cx="112242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5400" dirty="0" smtClean="0"/>
                  <a:t>(</a:t>
                </a:r>
                <a14:m>
                  <m:oMath xmlns:m="http://schemas.openxmlformats.org/officeDocument/2006/math">
                    <m:r>
                      <a:rPr lang="en-US" altLang="zh-TW" sz="5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zh-TW" sz="5400" dirty="0" smtClean="0"/>
                  <a:t>)</a:t>
                </a:r>
                <a:endParaRPr lang="zh-TW" altLang="en-US" sz="5400" dirty="0"/>
              </a:p>
            </p:txBody>
          </p:sp>
        </mc:Choice>
        <mc:Fallback xmlns="">
          <p:sp>
            <p:nvSpPr>
              <p:cNvPr id="209" name="文字方塊 2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3312" y="1424807"/>
                <a:ext cx="1122423" cy="923330"/>
              </a:xfrm>
              <a:prstGeom prst="rect">
                <a:avLst/>
              </a:prstGeom>
              <a:blipFill>
                <a:blip r:embed="rId19"/>
                <a:stretch>
                  <a:fillRect l="-28804" t="-17881" r="-27717" b="-40397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圖片 74"/>
          <p:cNvPicPr>
            <a:picLocks/>
          </p:cNvPicPr>
          <p:nvPr/>
        </p:nvPicPr>
        <p:blipFill>
          <a:blip r:embed="rId20"/>
          <a:stretch>
            <a:fillRect/>
          </a:stretch>
        </p:blipFill>
        <p:spPr>
          <a:xfrm>
            <a:off x="5215051" y="1926206"/>
            <a:ext cx="1761897" cy="3005588"/>
          </a:xfrm>
          <a:prstGeom prst="rect">
            <a:avLst/>
          </a:prstGeom>
        </p:spPr>
      </p:pic>
      <p:pic>
        <p:nvPicPr>
          <p:cNvPr id="2" name="圖片 1"/>
          <p:cNvPicPr>
            <a:picLocks/>
          </p:cNvPicPr>
          <p:nvPr/>
        </p:nvPicPr>
        <p:blipFill>
          <a:blip r:embed="rId21"/>
          <a:stretch>
            <a:fillRect/>
          </a:stretch>
        </p:blipFill>
        <p:spPr>
          <a:xfrm>
            <a:off x="5370500" y="2078606"/>
            <a:ext cx="1755800" cy="300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5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1259082" y="1202649"/>
            <a:ext cx="3994350" cy="4860896"/>
            <a:chOff x="5259536" y="4165417"/>
            <a:chExt cx="1152128" cy="1402074"/>
          </a:xfrm>
        </p:grpSpPr>
        <p:pic>
          <p:nvPicPr>
            <p:cNvPr id="5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59536" y="4470226"/>
              <a:ext cx="1152128" cy="1097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文字方塊 5"/>
            <p:cNvSpPr txBox="1"/>
            <p:nvPr/>
          </p:nvSpPr>
          <p:spPr>
            <a:xfrm>
              <a:off x="5594408" y="4165417"/>
              <a:ext cx="410377" cy="538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TW" sz="2800" dirty="0" smtClean="0"/>
                <a:t>B</a:t>
              </a:r>
              <a:endParaRPr kumimoji="1" lang="zh-TW" altLang="en-US" sz="2800" dirty="0"/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4918438" y="481683"/>
            <a:ext cx="2656363" cy="3040608"/>
            <a:chOff x="6414411" y="2929575"/>
            <a:chExt cx="2656363" cy="3040608"/>
          </a:xfrm>
        </p:grpSpPr>
        <p:sp>
          <p:nvSpPr>
            <p:cNvPr id="9" name="手繪多邊形 8"/>
            <p:cNvSpPr/>
            <p:nvPr/>
          </p:nvSpPr>
          <p:spPr>
            <a:xfrm>
              <a:off x="6414411" y="3466809"/>
              <a:ext cx="2656363" cy="2433402"/>
            </a:xfrm>
            <a:custGeom>
              <a:avLst/>
              <a:gdLst>
                <a:gd name="connsiteX0" fmla="*/ 1915788 w 2656363"/>
                <a:gd name="connsiteY0" fmla="*/ 476177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43920 w 2656363"/>
                <a:gd name="connsiteY26" fmla="*/ 592661 h 2433402"/>
                <a:gd name="connsiteX27" fmla="*/ 1875019 w 2656363"/>
                <a:gd name="connsiteY27" fmla="*/ 417935 h 2433402"/>
                <a:gd name="connsiteX0" fmla="*/ 1915788 w 2656363"/>
                <a:gd name="connsiteY0" fmla="*/ 476177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875019 w 2656363"/>
                <a:gd name="connsiteY27" fmla="*/ 417935 h 2433402"/>
                <a:gd name="connsiteX0" fmla="*/ 1915788 w 2656363"/>
                <a:gd name="connsiteY0" fmla="*/ 476177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04140 w 2656363"/>
                <a:gd name="connsiteY27" fmla="*/ 429583 h 2433402"/>
                <a:gd name="connsiteX0" fmla="*/ 2043921 w 2656363"/>
                <a:gd name="connsiteY0" fmla="*/ 57518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04140 w 2656363"/>
                <a:gd name="connsiteY27" fmla="*/ 429583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04140 w 2656363"/>
                <a:gd name="connsiteY27" fmla="*/ 429583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50734 w 2656363"/>
                <a:gd name="connsiteY27" fmla="*/ 45870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27" fmla="*/ 1867607 w 2656363"/>
                <a:gd name="connsiteY27" fmla="*/ 464529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27" fmla="*/ 2024861 w 2656363"/>
                <a:gd name="connsiteY27" fmla="*/ 726618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27" fmla="*/ 2246181 w 2656363"/>
                <a:gd name="connsiteY27" fmla="*/ 31892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172053 w 2656363"/>
                <a:gd name="connsiteY26" fmla="*/ 738267 h 2433402"/>
                <a:gd name="connsiteX27" fmla="*/ 2246181 w 2656363"/>
                <a:gd name="connsiteY27" fmla="*/ 318924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172053 w 2656363"/>
                <a:gd name="connsiteY26" fmla="*/ 738267 h 2433402"/>
                <a:gd name="connsiteX27" fmla="*/ 2246181 w 2656363"/>
                <a:gd name="connsiteY27" fmla="*/ 318924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172053 w 2656363"/>
                <a:gd name="connsiteY26" fmla="*/ 738267 h 2433402"/>
                <a:gd name="connsiteX27" fmla="*/ 1937498 w 2656363"/>
                <a:gd name="connsiteY27" fmla="*/ 435409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78866 w 2656363"/>
                <a:gd name="connsiteY26" fmla="*/ 784861 h 2433402"/>
                <a:gd name="connsiteX27" fmla="*/ 1937498 w 2656363"/>
                <a:gd name="connsiteY27" fmla="*/ 435409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78866 w 2656363"/>
                <a:gd name="connsiteY26" fmla="*/ 784861 h 2433402"/>
                <a:gd name="connsiteX27" fmla="*/ 1925849 w 2656363"/>
                <a:gd name="connsiteY27" fmla="*/ 417936 h 2433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656363" h="2433402">
                  <a:moveTo>
                    <a:pt x="1933261" y="423759"/>
                  </a:moveTo>
                  <a:cubicBezTo>
                    <a:pt x="1836191" y="307760"/>
                    <a:pt x="1724560" y="235443"/>
                    <a:pt x="1601281" y="167494"/>
                  </a:cubicBezTo>
                  <a:cubicBezTo>
                    <a:pt x="1478002" y="99545"/>
                    <a:pt x="1337251" y="43244"/>
                    <a:pt x="1193587" y="16065"/>
                  </a:cubicBezTo>
                  <a:cubicBezTo>
                    <a:pt x="1049923" y="-11114"/>
                    <a:pt x="739299" y="4417"/>
                    <a:pt x="739299" y="4417"/>
                  </a:cubicBezTo>
                  <a:lnTo>
                    <a:pt x="739299" y="4417"/>
                  </a:lnTo>
                  <a:cubicBezTo>
                    <a:pt x="679116" y="26743"/>
                    <a:pt x="494682" y="50039"/>
                    <a:pt x="378198" y="138373"/>
                  </a:cubicBezTo>
                  <a:cubicBezTo>
                    <a:pt x="261714" y="226707"/>
                    <a:pt x="-124625" y="429583"/>
                    <a:pt x="40394" y="534419"/>
                  </a:cubicBezTo>
                  <a:cubicBezTo>
                    <a:pt x="205413" y="639255"/>
                    <a:pt x="1215913" y="700409"/>
                    <a:pt x="1368313" y="767387"/>
                  </a:cubicBezTo>
                  <a:cubicBezTo>
                    <a:pt x="1520713" y="834365"/>
                    <a:pt x="1083897" y="908139"/>
                    <a:pt x="954794" y="936289"/>
                  </a:cubicBezTo>
                  <a:cubicBezTo>
                    <a:pt x="825691" y="964439"/>
                    <a:pt x="719885" y="956674"/>
                    <a:pt x="593694" y="936289"/>
                  </a:cubicBezTo>
                  <a:cubicBezTo>
                    <a:pt x="467503" y="915904"/>
                    <a:pt x="196677" y="767387"/>
                    <a:pt x="197648" y="813981"/>
                  </a:cubicBezTo>
                  <a:cubicBezTo>
                    <a:pt x="198619" y="860575"/>
                    <a:pt x="557778" y="1119752"/>
                    <a:pt x="599518" y="1215851"/>
                  </a:cubicBezTo>
                  <a:cubicBezTo>
                    <a:pt x="641258" y="1311950"/>
                    <a:pt x="502448" y="1313892"/>
                    <a:pt x="448089" y="1390577"/>
                  </a:cubicBezTo>
                  <a:cubicBezTo>
                    <a:pt x="393730" y="1467262"/>
                    <a:pt x="270450" y="1572098"/>
                    <a:pt x="273362" y="1675963"/>
                  </a:cubicBezTo>
                  <a:cubicBezTo>
                    <a:pt x="276274" y="1779828"/>
                    <a:pt x="347136" y="1923492"/>
                    <a:pt x="465561" y="2013767"/>
                  </a:cubicBezTo>
                  <a:cubicBezTo>
                    <a:pt x="583986" y="2104042"/>
                    <a:pt x="791716" y="2190434"/>
                    <a:pt x="983915" y="2217614"/>
                  </a:cubicBezTo>
                  <a:cubicBezTo>
                    <a:pt x="1176114" y="2244794"/>
                    <a:pt x="1415878" y="2266149"/>
                    <a:pt x="1618754" y="2176845"/>
                  </a:cubicBezTo>
                  <a:cubicBezTo>
                    <a:pt x="1821630" y="2087541"/>
                    <a:pt x="2168170" y="1685670"/>
                    <a:pt x="2201174" y="1681787"/>
                  </a:cubicBezTo>
                  <a:cubicBezTo>
                    <a:pt x="2234178" y="1677904"/>
                    <a:pt x="1911905" y="2040947"/>
                    <a:pt x="1816776" y="2153548"/>
                  </a:cubicBezTo>
                  <a:cubicBezTo>
                    <a:pt x="1721647" y="2266149"/>
                    <a:pt x="1542068" y="2311772"/>
                    <a:pt x="1630402" y="2357395"/>
                  </a:cubicBezTo>
                  <a:cubicBezTo>
                    <a:pt x="1718736" y="2403018"/>
                    <a:pt x="2266211" y="2450582"/>
                    <a:pt x="2346779" y="2427285"/>
                  </a:cubicBezTo>
                  <a:cubicBezTo>
                    <a:pt x="2427347" y="2403988"/>
                    <a:pt x="2088573" y="2309831"/>
                    <a:pt x="2113811" y="2217614"/>
                  </a:cubicBezTo>
                  <a:cubicBezTo>
                    <a:pt x="2139049" y="2125397"/>
                    <a:pt x="2412786" y="1979792"/>
                    <a:pt x="2498208" y="1873986"/>
                  </a:cubicBezTo>
                  <a:cubicBezTo>
                    <a:pt x="2583630" y="1768180"/>
                    <a:pt x="2606927" y="1676934"/>
                    <a:pt x="2626341" y="1582776"/>
                  </a:cubicBezTo>
                  <a:cubicBezTo>
                    <a:pt x="2645755" y="1488618"/>
                    <a:pt x="2688465" y="1385723"/>
                    <a:pt x="2614692" y="1309038"/>
                  </a:cubicBezTo>
                  <a:cubicBezTo>
                    <a:pt x="2540919" y="1232353"/>
                    <a:pt x="2273005" y="1210027"/>
                    <a:pt x="2183701" y="1122664"/>
                  </a:cubicBezTo>
                  <a:cubicBezTo>
                    <a:pt x="2094397" y="1035301"/>
                    <a:pt x="2121841" y="902316"/>
                    <a:pt x="2078866" y="784861"/>
                  </a:cubicBezTo>
                  <a:cubicBezTo>
                    <a:pt x="2035891" y="667406"/>
                    <a:pt x="1929820" y="419150"/>
                    <a:pt x="1925849" y="417936"/>
                  </a:cubicBezTo>
                </a:path>
              </a:pathLst>
            </a:custGeom>
            <a:solidFill>
              <a:srgbClr val="00B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手繪多邊形 10"/>
            <p:cNvSpPr/>
            <p:nvPr/>
          </p:nvSpPr>
          <p:spPr>
            <a:xfrm>
              <a:off x="6633014" y="4834087"/>
              <a:ext cx="573171" cy="955298"/>
            </a:xfrm>
            <a:custGeom>
              <a:avLst/>
              <a:gdLst>
                <a:gd name="connsiteX0" fmla="*/ 345776 w 632040"/>
                <a:gd name="connsiteY0" fmla="*/ 0 h 1023246"/>
                <a:gd name="connsiteX1" fmla="*/ 363249 w 632040"/>
                <a:gd name="connsiteY1" fmla="*/ 640663 h 1023246"/>
                <a:gd name="connsiteX2" fmla="*/ 2148 w 632040"/>
                <a:gd name="connsiteY2" fmla="*/ 838686 h 1023246"/>
                <a:gd name="connsiteX3" fmla="*/ 555448 w 632040"/>
                <a:gd name="connsiteY3" fmla="*/ 990115 h 1023246"/>
                <a:gd name="connsiteX4" fmla="*/ 613690 w 632040"/>
                <a:gd name="connsiteY4" fmla="*/ 163078 h 1023246"/>
                <a:gd name="connsiteX0" fmla="*/ 380560 w 668657"/>
                <a:gd name="connsiteY0" fmla="*/ 0 h 1054836"/>
                <a:gd name="connsiteX1" fmla="*/ 398033 w 668657"/>
                <a:gd name="connsiteY1" fmla="*/ 640663 h 1054836"/>
                <a:gd name="connsiteX2" fmla="*/ 1986 w 668657"/>
                <a:gd name="connsiteY2" fmla="*/ 960994 h 1054836"/>
                <a:gd name="connsiteX3" fmla="*/ 590232 w 668657"/>
                <a:gd name="connsiteY3" fmla="*/ 990115 h 1054836"/>
                <a:gd name="connsiteX4" fmla="*/ 648474 w 668657"/>
                <a:gd name="connsiteY4" fmla="*/ 163078 h 1054836"/>
                <a:gd name="connsiteX0" fmla="*/ 380790 w 674041"/>
                <a:gd name="connsiteY0" fmla="*/ 0 h 1046224"/>
                <a:gd name="connsiteX1" fmla="*/ 398263 w 674041"/>
                <a:gd name="connsiteY1" fmla="*/ 640663 h 1046224"/>
                <a:gd name="connsiteX2" fmla="*/ 2216 w 674041"/>
                <a:gd name="connsiteY2" fmla="*/ 960994 h 1046224"/>
                <a:gd name="connsiteX3" fmla="*/ 602110 w 674041"/>
                <a:gd name="connsiteY3" fmla="*/ 978467 h 1046224"/>
                <a:gd name="connsiteX4" fmla="*/ 648704 w 674041"/>
                <a:gd name="connsiteY4" fmla="*/ 163078 h 1046224"/>
                <a:gd name="connsiteX0" fmla="*/ 380790 w 674041"/>
                <a:gd name="connsiteY0" fmla="*/ 0 h 1047256"/>
                <a:gd name="connsiteX1" fmla="*/ 398263 w 674041"/>
                <a:gd name="connsiteY1" fmla="*/ 617366 h 1047256"/>
                <a:gd name="connsiteX2" fmla="*/ 2216 w 674041"/>
                <a:gd name="connsiteY2" fmla="*/ 960994 h 1047256"/>
                <a:gd name="connsiteX3" fmla="*/ 602110 w 674041"/>
                <a:gd name="connsiteY3" fmla="*/ 978467 h 1047256"/>
                <a:gd name="connsiteX4" fmla="*/ 648704 w 674041"/>
                <a:gd name="connsiteY4" fmla="*/ 163078 h 1047256"/>
                <a:gd name="connsiteX0" fmla="*/ 392790 w 686041"/>
                <a:gd name="connsiteY0" fmla="*/ 0 h 1039533"/>
                <a:gd name="connsiteX1" fmla="*/ 410263 w 686041"/>
                <a:gd name="connsiteY1" fmla="*/ 617366 h 1039533"/>
                <a:gd name="connsiteX2" fmla="*/ 206416 w 686041"/>
                <a:gd name="connsiteY2" fmla="*/ 803740 h 1039533"/>
                <a:gd name="connsiteX3" fmla="*/ 14216 w 686041"/>
                <a:gd name="connsiteY3" fmla="*/ 960994 h 1039533"/>
                <a:gd name="connsiteX4" fmla="*/ 614110 w 686041"/>
                <a:gd name="connsiteY4" fmla="*/ 978467 h 1039533"/>
                <a:gd name="connsiteX5" fmla="*/ 660704 w 686041"/>
                <a:gd name="connsiteY5" fmla="*/ 163078 h 1039533"/>
                <a:gd name="connsiteX0" fmla="*/ 400800 w 694051"/>
                <a:gd name="connsiteY0" fmla="*/ 0 h 1041351"/>
                <a:gd name="connsiteX1" fmla="*/ 418273 w 694051"/>
                <a:gd name="connsiteY1" fmla="*/ 617366 h 1041351"/>
                <a:gd name="connsiteX2" fmla="*/ 156184 w 694051"/>
                <a:gd name="connsiteY2" fmla="*/ 757147 h 1041351"/>
                <a:gd name="connsiteX3" fmla="*/ 22226 w 694051"/>
                <a:gd name="connsiteY3" fmla="*/ 960994 h 1041351"/>
                <a:gd name="connsiteX4" fmla="*/ 622120 w 694051"/>
                <a:gd name="connsiteY4" fmla="*/ 978467 h 1041351"/>
                <a:gd name="connsiteX5" fmla="*/ 668714 w 694051"/>
                <a:gd name="connsiteY5" fmla="*/ 163078 h 1041351"/>
                <a:gd name="connsiteX0" fmla="*/ 403059 w 716262"/>
                <a:gd name="connsiteY0" fmla="*/ 0 h 990880"/>
                <a:gd name="connsiteX1" fmla="*/ 420532 w 716262"/>
                <a:gd name="connsiteY1" fmla="*/ 617366 h 990880"/>
                <a:gd name="connsiteX2" fmla="*/ 158443 w 716262"/>
                <a:gd name="connsiteY2" fmla="*/ 757147 h 990880"/>
                <a:gd name="connsiteX3" fmla="*/ 24485 w 716262"/>
                <a:gd name="connsiteY3" fmla="*/ 960994 h 990880"/>
                <a:gd name="connsiteX4" fmla="*/ 659324 w 716262"/>
                <a:gd name="connsiteY4" fmla="*/ 902753 h 990880"/>
                <a:gd name="connsiteX5" fmla="*/ 670973 w 716262"/>
                <a:gd name="connsiteY5" fmla="*/ 163078 h 990880"/>
                <a:gd name="connsiteX0" fmla="*/ 403059 w 714411"/>
                <a:gd name="connsiteY0" fmla="*/ 0 h 966293"/>
                <a:gd name="connsiteX1" fmla="*/ 420532 w 714411"/>
                <a:gd name="connsiteY1" fmla="*/ 617366 h 966293"/>
                <a:gd name="connsiteX2" fmla="*/ 158443 w 714411"/>
                <a:gd name="connsiteY2" fmla="*/ 757147 h 966293"/>
                <a:gd name="connsiteX3" fmla="*/ 24485 w 714411"/>
                <a:gd name="connsiteY3" fmla="*/ 960994 h 966293"/>
                <a:gd name="connsiteX4" fmla="*/ 659324 w 714411"/>
                <a:gd name="connsiteY4" fmla="*/ 902753 h 966293"/>
                <a:gd name="connsiteX5" fmla="*/ 682621 w 714411"/>
                <a:gd name="connsiteY5" fmla="*/ 861984 h 966293"/>
                <a:gd name="connsiteX6" fmla="*/ 670973 w 714411"/>
                <a:gd name="connsiteY6" fmla="*/ 163078 h 966293"/>
                <a:gd name="connsiteX0" fmla="*/ 403059 w 697388"/>
                <a:gd name="connsiteY0" fmla="*/ 0 h 969777"/>
                <a:gd name="connsiteX1" fmla="*/ 420532 w 697388"/>
                <a:gd name="connsiteY1" fmla="*/ 617366 h 969777"/>
                <a:gd name="connsiteX2" fmla="*/ 158443 w 697388"/>
                <a:gd name="connsiteY2" fmla="*/ 757147 h 969777"/>
                <a:gd name="connsiteX3" fmla="*/ 24485 w 697388"/>
                <a:gd name="connsiteY3" fmla="*/ 960994 h 969777"/>
                <a:gd name="connsiteX4" fmla="*/ 659324 w 697388"/>
                <a:gd name="connsiteY4" fmla="*/ 902753 h 969777"/>
                <a:gd name="connsiteX5" fmla="*/ 630203 w 697388"/>
                <a:gd name="connsiteY5" fmla="*/ 634840 h 969777"/>
                <a:gd name="connsiteX6" fmla="*/ 670973 w 697388"/>
                <a:gd name="connsiteY6" fmla="*/ 163078 h 969777"/>
                <a:gd name="connsiteX0" fmla="*/ 399682 w 667663"/>
                <a:gd name="connsiteY0" fmla="*/ 0 h 976651"/>
                <a:gd name="connsiteX1" fmla="*/ 417155 w 667663"/>
                <a:gd name="connsiteY1" fmla="*/ 617366 h 976651"/>
                <a:gd name="connsiteX2" fmla="*/ 155066 w 667663"/>
                <a:gd name="connsiteY2" fmla="*/ 757147 h 976651"/>
                <a:gd name="connsiteX3" fmla="*/ 21108 w 667663"/>
                <a:gd name="connsiteY3" fmla="*/ 960994 h 976651"/>
                <a:gd name="connsiteX4" fmla="*/ 603529 w 667663"/>
                <a:gd name="connsiteY4" fmla="*/ 926050 h 976651"/>
                <a:gd name="connsiteX5" fmla="*/ 626826 w 667663"/>
                <a:gd name="connsiteY5" fmla="*/ 634840 h 976651"/>
                <a:gd name="connsiteX6" fmla="*/ 667596 w 667663"/>
                <a:gd name="connsiteY6" fmla="*/ 163078 h 976651"/>
                <a:gd name="connsiteX0" fmla="*/ 399682 w 667648"/>
                <a:gd name="connsiteY0" fmla="*/ 0 h 976651"/>
                <a:gd name="connsiteX1" fmla="*/ 417155 w 667648"/>
                <a:gd name="connsiteY1" fmla="*/ 617366 h 976651"/>
                <a:gd name="connsiteX2" fmla="*/ 155066 w 667648"/>
                <a:gd name="connsiteY2" fmla="*/ 757147 h 976651"/>
                <a:gd name="connsiteX3" fmla="*/ 21108 w 667648"/>
                <a:gd name="connsiteY3" fmla="*/ 960994 h 976651"/>
                <a:gd name="connsiteX4" fmla="*/ 603529 w 667648"/>
                <a:gd name="connsiteY4" fmla="*/ 926050 h 976651"/>
                <a:gd name="connsiteX5" fmla="*/ 615178 w 667648"/>
                <a:gd name="connsiteY5" fmla="*/ 634840 h 976651"/>
                <a:gd name="connsiteX6" fmla="*/ 667596 w 667648"/>
                <a:gd name="connsiteY6" fmla="*/ 163078 h 976651"/>
                <a:gd name="connsiteX0" fmla="*/ 311023 w 578989"/>
                <a:gd name="connsiteY0" fmla="*/ 0 h 955298"/>
                <a:gd name="connsiteX1" fmla="*/ 328496 w 578989"/>
                <a:gd name="connsiteY1" fmla="*/ 617366 h 955298"/>
                <a:gd name="connsiteX2" fmla="*/ 66407 w 578989"/>
                <a:gd name="connsiteY2" fmla="*/ 757147 h 955298"/>
                <a:gd name="connsiteX3" fmla="*/ 43108 w 578989"/>
                <a:gd name="connsiteY3" fmla="*/ 926049 h 955298"/>
                <a:gd name="connsiteX4" fmla="*/ 514870 w 578989"/>
                <a:gd name="connsiteY4" fmla="*/ 926050 h 955298"/>
                <a:gd name="connsiteX5" fmla="*/ 526519 w 578989"/>
                <a:gd name="connsiteY5" fmla="*/ 634840 h 955298"/>
                <a:gd name="connsiteX6" fmla="*/ 578937 w 578989"/>
                <a:gd name="connsiteY6" fmla="*/ 163078 h 955298"/>
                <a:gd name="connsiteX0" fmla="*/ 311023 w 573171"/>
                <a:gd name="connsiteY0" fmla="*/ 0 h 955298"/>
                <a:gd name="connsiteX1" fmla="*/ 328496 w 573171"/>
                <a:gd name="connsiteY1" fmla="*/ 617366 h 955298"/>
                <a:gd name="connsiteX2" fmla="*/ 66407 w 573171"/>
                <a:gd name="connsiteY2" fmla="*/ 757147 h 955298"/>
                <a:gd name="connsiteX3" fmla="*/ 43108 w 573171"/>
                <a:gd name="connsiteY3" fmla="*/ 926049 h 955298"/>
                <a:gd name="connsiteX4" fmla="*/ 514870 w 573171"/>
                <a:gd name="connsiteY4" fmla="*/ 926050 h 955298"/>
                <a:gd name="connsiteX5" fmla="*/ 526519 w 573171"/>
                <a:gd name="connsiteY5" fmla="*/ 634840 h 955298"/>
                <a:gd name="connsiteX6" fmla="*/ 573113 w 573171"/>
                <a:gd name="connsiteY6" fmla="*/ 256265 h 955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3171" h="955298">
                  <a:moveTo>
                    <a:pt x="311023" y="0"/>
                  </a:moveTo>
                  <a:cubicBezTo>
                    <a:pt x="348395" y="250441"/>
                    <a:pt x="369265" y="491175"/>
                    <a:pt x="328496" y="617366"/>
                  </a:cubicBezTo>
                  <a:cubicBezTo>
                    <a:pt x="287727" y="743557"/>
                    <a:pt x="132415" y="699876"/>
                    <a:pt x="66407" y="757147"/>
                  </a:cubicBezTo>
                  <a:cubicBezTo>
                    <a:pt x="399" y="814418"/>
                    <a:pt x="-31636" y="897899"/>
                    <a:pt x="43108" y="926049"/>
                  </a:cubicBezTo>
                  <a:cubicBezTo>
                    <a:pt x="117852" y="954200"/>
                    <a:pt x="434302" y="974585"/>
                    <a:pt x="514870" y="926050"/>
                  </a:cubicBezTo>
                  <a:cubicBezTo>
                    <a:pt x="595439" y="877515"/>
                    <a:pt x="524578" y="758119"/>
                    <a:pt x="526519" y="634840"/>
                  </a:cubicBezTo>
                  <a:cubicBezTo>
                    <a:pt x="528460" y="511561"/>
                    <a:pt x="575054" y="372749"/>
                    <a:pt x="573113" y="256265"/>
                  </a:cubicBezTo>
                </a:path>
              </a:pathLst>
            </a:custGeom>
            <a:solidFill>
              <a:srgbClr val="00B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2" name="手繪多邊形 11"/>
            <p:cNvSpPr/>
            <p:nvPr/>
          </p:nvSpPr>
          <p:spPr>
            <a:xfrm>
              <a:off x="7910226" y="5072882"/>
              <a:ext cx="655908" cy="897301"/>
            </a:xfrm>
            <a:custGeom>
              <a:avLst/>
              <a:gdLst>
                <a:gd name="connsiteX0" fmla="*/ 0 w 749163"/>
                <a:gd name="connsiteY0" fmla="*/ 0 h 1050847"/>
                <a:gd name="connsiteX1" fmla="*/ 110660 w 749163"/>
                <a:gd name="connsiteY1" fmla="*/ 885279 h 1050847"/>
                <a:gd name="connsiteX2" fmla="*/ 646486 w 749163"/>
                <a:gd name="connsiteY2" fmla="*/ 1048357 h 1050847"/>
                <a:gd name="connsiteX3" fmla="*/ 733849 w 749163"/>
                <a:gd name="connsiteY3" fmla="*/ 972642 h 1050847"/>
                <a:gd name="connsiteX4" fmla="*/ 448463 w 749163"/>
                <a:gd name="connsiteY4" fmla="*/ 821213 h 1050847"/>
                <a:gd name="connsiteX5" fmla="*/ 343628 w 749163"/>
                <a:gd name="connsiteY5" fmla="*/ 530003 h 1050847"/>
                <a:gd name="connsiteX6" fmla="*/ 372749 w 749163"/>
                <a:gd name="connsiteY6" fmla="*/ 151430 h 1050847"/>
                <a:gd name="connsiteX0" fmla="*/ 0 w 731691"/>
                <a:gd name="connsiteY0" fmla="*/ 17472 h 899417"/>
                <a:gd name="connsiteX1" fmla="*/ 93188 w 731691"/>
                <a:gd name="connsiteY1" fmla="*/ 733849 h 899417"/>
                <a:gd name="connsiteX2" fmla="*/ 629014 w 731691"/>
                <a:gd name="connsiteY2" fmla="*/ 896927 h 899417"/>
                <a:gd name="connsiteX3" fmla="*/ 716377 w 731691"/>
                <a:gd name="connsiteY3" fmla="*/ 821212 h 899417"/>
                <a:gd name="connsiteX4" fmla="*/ 430991 w 731691"/>
                <a:gd name="connsiteY4" fmla="*/ 669783 h 899417"/>
                <a:gd name="connsiteX5" fmla="*/ 326156 w 731691"/>
                <a:gd name="connsiteY5" fmla="*/ 378573 h 899417"/>
                <a:gd name="connsiteX6" fmla="*/ 355277 w 731691"/>
                <a:gd name="connsiteY6" fmla="*/ 0 h 899417"/>
                <a:gd name="connsiteX0" fmla="*/ 4962 w 737404"/>
                <a:gd name="connsiteY0" fmla="*/ 17472 h 899687"/>
                <a:gd name="connsiteX1" fmla="*/ 74854 w 737404"/>
                <a:gd name="connsiteY1" fmla="*/ 728025 h 899687"/>
                <a:gd name="connsiteX2" fmla="*/ 633976 w 737404"/>
                <a:gd name="connsiteY2" fmla="*/ 896927 h 899687"/>
                <a:gd name="connsiteX3" fmla="*/ 721339 w 737404"/>
                <a:gd name="connsiteY3" fmla="*/ 821212 h 899687"/>
                <a:gd name="connsiteX4" fmla="*/ 435953 w 737404"/>
                <a:gd name="connsiteY4" fmla="*/ 669783 h 899687"/>
                <a:gd name="connsiteX5" fmla="*/ 331118 w 737404"/>
                <a:gd name="connsiteY5" fmla="*/ 378573 h 899687"/>
                <a:gd name="connsiteX6" fmla="*/ 360239 w 737404"/>
                <a:gd name="connsiteY6" fmla="*/ 0 h 899687"/>
                <a:gd name="connsiteX0" fmla="*/ 4962 w 738264"/>
                <a:gd name="connsiteY0" fmla="*/ 17472 h 900120"/>
                <a:gd name="connsiteX1" fmla="*/ 74854 w 738264"/>
                <a:gd name="connsiteY1" fmla="*/ 728025 h 900120"/>
                <a:gd name="connsiteX2" fmla="*/ 633976 w 738264"/>
                <a:gd name="connsiteY2" fmla="*/ 896927 h 900120"/>
                <a:gd name="connsiteX3" fmla="*/ 721339 w 738264"/>
                <a:gd name="connsiteY3" fmla="*/ 821212 h 900120"/>
                <a:gd name="connsiteX4" fmla="*/ 424304 w 738264"/>
                <a:gd name="connsiteY4" fmla="*/ 611541 h 900120"/>
                <a:gd name="connsiteX5" fmla="*/ 331118 w 738264"/>
                <a:gd name="connsiteY5" fmla="*/ 378573 h 900120"/>
                <a:gd name="connsiteX6" fmla="*/ 360239 w 738264"/>
                <a:gd name="connsiteY6" fmla="*/ 0 h 900120"/>
                <a:gd name="connsiteX0" fmla="*/ 4962 w 695298"/>
                <a:gd name="connsiteY0" fmla="*/ 17472 h 897301"/>
                <a:gd name="connsiteX1" fmla="*/ 74854 w 695298"/>
                <a:gd name="connsiteY1" fmla="*/ 728025 h 897301"/>
                <a:gd name="connsiteX2" fmla="*/ 633976 w 695298"/>
                <a:gd name="connsiteY2" fmla="*/ 896927 h 897301"/>
                <a:gd name="connsiteX3" fmla="*/ 657273 w 695298"/>
                <a:gd name="connsiteY3" fmla="*/ 768794 h 897301"/>
                <a:gd name="connsiteX4" fmla="*/ 424304 w 695298"/>
                <a:gd name="connsiteY4" fmla="*/ 611541 h 897301"/>
                <a:gd name="connsiteX5" fmla="*/ 331118 w 695298"/>
                <a:gd name="connsiteY5" fmla="*/ 378573 h 897301"/>
                <a:gd name="connsiteX6" fmla="*/ 360239 w 695298"/>
                <a:gd name="connsiteY6" fmla="*/ 0 h 897301"/>
                <a:gd name="connsiteX0" fmla="*/ 631 w 655908"/>
                <a:gd name="connsiteY0" fmla="*/ 17472 h 897301"/>
                <a:gd name="connsiteX1" fmla="*/ 70523 w 655908"/>
                <a:gd name="connsiteY1" fmla="*/ 728025 h 897301"/>
                <a:gd name="connsiteX2" fmla="*/ 518986 w 655908"/>
                <a:gd name="connsiteY2" fmla="*/ 896927 h 897301"/>
                <a:gd name="connsiteX3" fmla="*/ 652942 w 655908"/>
                <a:gd name="connsiteY3" fmla="*/ 768794 h 897301"/>
                <a:gd name="connsiteX4" fmla="*/ 419973 w 655908"/>
                <a:gd name="connsiteY4" fmla="*/ 611541 h 897301"/>
                <a:gd name="connsiteX5" fmla="*/ 326787 w 655908"/>
                <a:gd name="connsiteY5" fmla="*/ 378573 h 897301"/>
                <a:gd name="connsiteX6" fmla="*/ 355908 w 655908"/>
                <a:gd name="connsiteY6" fmla="*/ 0 h 897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908" h="897301">
                  <a:moveTo>
                    <a:pt x="631" y="17472"/>
                  </a:moveTo>
                  <a:cubicBezTo>
                    <a:pt x="2087" y="372748"/>
                    <a:pt x="-15869" y="581449"/>
                    <a:pt x="70523" y="728025"/>
                  </a:cubicBezTo>
                  <a:cubicBezTo>
                    <a:pt x="156915" y="874601"/>
                    <a:pt x="421916" y="890132"/>
                    <a:pt x="518986" y="896927"/>
                  </a:cubicBezTo>
                  <a:cubicBezTo>
                    <a:pt x="616056" y="903722"/>
                    <a:pt x="669444" y="816358"/>
                    <a:pt x="652942" y="768794"/>
                  </a:cubicBezTo>
                  <a:cubicBezTo>
                    <a:pt x="636440" y="721230"/>
                    <a:pt x="474332" y="676578"/>
                    <a:pt x="419973" y="611541"/>
                  </a:cubicBezTo>
                  <a:cubicBezTo>
                    <a:pt x="365614" y="546504"/>
                    <a:pt x="337464" y="480496"/>
                    <a:pt x="326787" y="378573"/>
                  </a:cubicBezTo>
                  <a:cubicBezTo>
                    <a:pt x="316110" y="276650"/>
                    <a:pt x="335038" y="133471"/>
                    <a:pt x="355908" y="0"/>
                  </a:cubicBezTo>
                </a:path>
              </a:pathLst>
            </a:custGeom>
            <a:solidFill>
              <a:srgbClr val="00B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7875782" y="4029646"/>
              <a:ext cx="441656" cy="5241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6" name="群組 15"/>
            <p:cNvGrpSpPr/>
            <p:nvPr/>
          </p:nvGrpSpPr>
          <p:grpSpPr>
            <a:xfrm>
              <a:off x="7427447" y="2929575"/>
              <a:ext cx="675609" cy="844510"/>
              <a:chOff x="2981992" y="2877157"/>
              <a:chExt cx="675609" cy="844510"/>
            </a:xfrm>
          </p:grpSpPr>
          <p:sp>
            <p:nvSpPr>
              <p:cNvPr id="7" name="橢圓 6"/>
              <p:cNvSpPr/>
              <p:nvPr/>
            </p:nvSpPr>
            <p:spPr>
              <a:xfrm>
                <a:off x="2981992" y="2877157"/>
                <a:ext cx="675609" cy="84451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4" name="橢圓 13"/>
              <p:cNvSpPr/>
              <p:nvPr/>
            </p:nvSpPr>
            <p:spPr>
              <a:xfrm>
                <a:off x="3244533" y="3299412"/>
                <a:ext cx="168902" cy="16890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17" name="群組 16"/>
            <p:cNvGrpSpPr/>
            <p:nvPr/>
          </p:nvGrpSpPr>
          <p:grpSpPr>
            <a:xfrm>
              <a:off x="6699422" y="2929575"/>
              <a:ext cx="675609" cy="844510"/>
              <a:chOff x="2253967" y="2877157"/>
              <a:chExt cx="675609" cy="844510"/>
            </a:xfrm>
          </p:grpSpPr>
          <p:sp>
            <p:nvSpPr>
              <p:cNvPr id="8" name="橢圓 7"/>
              <p:cNvSpPr/>
              <p:nvPr/>
            </p:nvSpPr>
            <p:spPr>
              <a:xfrm>
                <a:off x="2253967" y="2877157"/>
                <a:ext cx="675609" cy="84451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5" name="橢圓 14"/>
              <p:cNvSpPr/>
              <p:nvPr/>
            </p:nvSpPr>
            <p:spPr>
              <a:xfrm>
                <a:off x="2527703" y="3299412"/>
                <a:ext cx="168902" cy="16890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0" name="手繪多邊形 9"/>
            <p:cNvSpPr/>
            <p:nvPr/>
          </p:nvSpPr>
          <p:spPr>
            <a:xfrm>
              <a:off x="7142060" y="4822441"/>
              <a:ext cx="867807" cy="893027"/>
            </a:xfrm>
            <a:custGeom>
              <a:avLst/>
              <a:gdLst>
                <a:gd name="connsiteX0" fmla="*/ 78418 w 1015494"/>
                <a:gd name="connsiteY0" fmla="*/ 792092 h 893027"/>
                <a:gd name="connsiteX1" fmla="*/ 532706 w 1015494"/>
                <a:gd name="connsiteY1" fmla="*/ 879455 h 893027"/>
                <a:gd name="connsiteX2" fmla="*/ 946224 w 1015494"/>
                <a:gd name="connsiteY2" fmla="*/ 827037 h 893027"/>
                <a:gd name="connsiteX3" fmla="*/ 969521 w 1015494"/>
                <a:gd name="connsiteY3" fmla="*/ 279562 h 893027"/>
                <a:gd name="connsiteX4" fmla="*/ 486112 w 1015494"/>
                <a:gd name="connsiteY4" fmla="*/ 0 h 893027"/>
                <a:gd name="connsiteX5" fmla="*/ 43473 w 1015494"/>
                <a:gd name="connsiteY5" fmla="*/ 279562 h 893027"/>
                <a:gd name="connsiteX6" fmla="*/ 78418 w 1015494"/>
                <a:gd name="connsiteY6" fmla="*/ 792092 h 893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5494" h="893027">
                  <a:moveTo>
                    <a:pt x="78418" y="792092"/>
                  </a:moveTo>
                  <a:cubicBezTo>
                    <a:pt x="159957" y="892074"/>
                    <a:pt x="388072" y="873631"/>
                    <a:pt x="532706" y="879455"/>
                  </a:cubicBezTo>
                  <a:cubicBezTo>
                    <a:pt x="677340" y="885279"/>
                    <a:pt x="873422" y="927019"/>
                    <a:pt x="946224" y="827037"/>
                  </a:cubicBezTo>
                  <a:cubicBezTo>
                    <a:pt x="1019027" y="727055"/>
                    <a:pt x="1046206" y="417401"/>
                    <a:pt x="969521" y="279562"/>
                  </a:cubicBezTo>
                  <a:cubicBezTo>
                    <a:pt x="892836" y="141723"/>
                    <a:pt x="640453" y="0"/>
                    <a:pt x="486112" y="0"/>
                  </a:cubicBezTo>
                  <a:cubicBezTo>
                    <a:pt x="331771" y="0"/>
                    <a:pt x="118217" y="150459"/>
                    <a:pt x="43473" y="279562"/>
                  </a:cubicBezTo>
                  <a:cubicBezTo>
                    <a:pt x="-31271" y="408665"/>
                    <a:pt x="-3121" y="692110"/>
                    <a:pt x="78418" y="792092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3" name="Group 23"/>
          <p:cNvGrpSpPr/>
          <p:nvPr/>
        </p:nvGrpSpPr>
        <p:grpSpPr>
          <a:xfrm rot="10800000" flipV="1">
            <a:off x="4950284" y="3608060"/>
            <a:ext cx="2656363" cy="3040608"/>
            <a:chOff x="6414411" y="2929575"/>
            <a:chExt cx="2656363" cy="3040608"/>
          </a:xfrm>
        </p:grpSpPr>
        <p:sp>
          <p:nvSpPr>
            <p:cNvPr id="24" name="手繪多邊形 23"/>
            <p:cNvSpPr/>
            <p:nvPr/>
          </p:nvSpPr>
          <p:spPr>
            <a:xfrm>
              <a:off x="6414411" y="3466809"/>
              <a:ext cx="2656363" cy="2433402"/>
            </a:xfrm>
            <a:custGeom>
              <a:avLst/>
              <a:gdLst>
                <a:gd name="connsiteX0" fmla="*/ 1915788 w 2656363"/>
                <a:gd name="connsiteY0" fmla="*/ 476177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43920 w 2656363"/>
                <a:gd name="connsiteY26" fmla="*/ 592661 h 2433402"/>
                <a:gd name="connsiteX27" fmla="*/ 1875019 w 2656363"/>
                <a:gd name="connsiteY27" fmla="*/ 417935 h 2433402"/>
                <a:gd name="connsiteX0" fmla="*/ 1915788 w 2656363"/>
                <a:gd name="connsiteY0" fmla="*/ 476177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875019 w 2656363"/>
                <a:gd name="connsiteY27" fmla="*/ 417935 h 2433402"/>
                <a:gd name="connsiteX0" fmla="*/ 1915788 w 2656363"/>
                <a:gd name="connsiteY0" fmla="*/ 476177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04140 w 2656363"/>
                <a:gd name="connsiteY27" fmla="*/ 429583 h 2433402"/>
                <a:gd name="connsiteX0" fmla="*/ 2043921 w 2656363"/>
                <a:gd name="connsiteY0" fmla="*/ 57518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04140 w 2656363"/>
                <a:gd name="connsiteY27" fmla="*/ 429583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04140 w 2656363"/>
                <a:gd name="connsiteY27" fmla="*/ 429583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27" fmla="*/ 1950734 w 2656363"/>
                <a:gd name="connsiteY27" fmla="*/ 45870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08975 w 2656363"/>
                <a:gd name="connsiteY26" fmla="*/ 61013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27" fmla="*/ 1867607 w 2656363"/>
                <a:gd name="connsiteY27" fmla="*/ 464529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27" fmla="*/ 2024861 w 2656363"/>
                <a:gd name="connsiteY27" fmla="*/ 726618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1886667 w 2656363"/>
                <a:gd name="connsiteY26" fmla="*/ 470354 h 2433402"/>
                <a:gd name="connsiteX27" fmla="*/ 2246181 w 2656363"/>
                <a:gd name="connsiteY27" fmla="*/ 318924 h 2433402"/>
                <a:gd name="connsiteX0" fmla="*/ 1880843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172053 w 2656363"/>
                <a:gd name="connsiteY26" fmla="*/ 738267 h 2433402"/>
                <a:gd name="connsiteX27" fmla="*/ 2246181 w 2656363"/>
                <a:gd name="connsiteY27" fmla="*/ 318924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172053 w 2656363"/>
                <a:gd name="connsiteY26" fmla="*/ 738267 h 2433402"/>
                <a:gd name="connsiteX27" fmla="*/ 2246181 w 2656363"/>
                <a:gd name="connsiteY27" fmla="*/ 318924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172053 w 2656363"/>
                <a:gd name="connsiteY26" fmla="*/ 738267 h 2433402"/>
                <a:gd name="connsiteX27" fmla="*/ 1937498 w 2656363"/>
                <a:gd name="connsiteY27" fmla="*/ 435409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78866 w 2656363"/>
                <a:gd name="connsiteY26" fmla="*/ 784861 h 2433402"/>
                <a:gd name="connsiteX27" fmla="*/ 1937498 w 2656363"/>
                <a:gd name="connsiteY27" fmla="*/ 435409 h 2433402"/>
                <a:gd name="connsiteX0" fmla="*/ 1933261 w 2656363"/>
                <a:gd name="connsiteY0" fmla="*/ 423759 h 2433402"/>
                <a:gd name="connsiteX1" fmla="*/ 1601281 w 2656363"/>
                <a:gd name="connsiteY1" fmla="*/ 167494 h 2433402"/>
                <a:gd name="connsiteX2" fmla="*/ 1193587 w 2656363"/>
                <a:gd name="connsiteY2" fmla="*/ 16065 h 2433402"/>
                <a:gd name="connsiteX3" fmla="*/ 739299 w 2656363"/>
                <a:gd name="connsiteY3" fmla="*/ 4417 h 2433402"/>
                <a:gd name="connsiteX4" fmla="*/ 739299 w 2656363"/>
                <a:gd name="connsiteY4" fmla="*/ 4417 h 2433402"/>
                <a:gd name="connsiteX5" fmla="*/ 378198 w 2656363"/>
                <a:gd name="connsiteY5" fmla="*/ 138373 h 2433402"/>
                <a:gd name="connsiteX6" fmla="*/ 40394 w 2656363"/>
                <a:gd name="connsiteY6" fmla="*/ 534419 h 2433402"/>
                <a:gd name="connsiteX7" fmla="*/ 1368313 w 2656363"/>
                <a:gd name="connsiteY7" fmla="*/ 767387 h 2433402"/>
                <a:gd name="connsiteX8" fmla="*/ 954794 w 2656363"/>
                <a:gd name="connsiteY8" fmla="*/ 936289 h 2433402"/>
                <a:gd name="connsiteX9" fmla="*/ 593694 w 2656363"/>
                <a:gd name="connsiteY9" fmla="*/ 936289 h 2433402"/>
                <a:gd name="connsiteX10" fmla="*/ 197648 w 2656363"/>
                <a:gd name="connsiteY10" fmla="*/ 813981 h 2433402"/>
                <a:gd name="connsiteX11" fmla="*/ 599518 w 2656363"/>
                <a:gd name="connsiteY11" fmla="*/ 1215851 h 2433402"/>
                <a:gd name="connsiteX12" fmla="*/ 448089 w 2656363"/>
                <a:gd name="connsiteY12" fmla="*/ 1390577 h 2433402"/>
                <a:gd name="connsiteX13" fmla="*/ 273362 w 2656363"/>
                <a:gd name="connsiteY13" fmla="*/ 1675963 h 2433402"/>
                <a:gd name="connsiteX14" fmla="*/ 465561 w 2656363"/>
                <a:gd name="connsiteY14" fmla="*/ 2013767 h 2433402"/>
                <a:gd name="connsiteX15" fmla="*/ 983915 w 2656363"/>
                <a:gd name="connsiteY15" fmla="*/ 2217614 h 2433402"/>
                <a:gd name="connsiteX16" fmla="*/ 1618754 w 2656363"/>
                <a:gd name="connsiteY16" fmla="*/ 2176845 h 2433402"/>
                <a:gd name="connsiteX17" fmla="*/ 2201174 w 2656363"/>
                <a:gd name="connsiteY17" fmla="*/ 1681787 h 2433402"/>
                <a:gd name="connsiteX18" fmla="*/ 1816776 w 2656363"/>
                <a:gd name="connsiteY18" fmla="*/ 2153548 h 2433402"/>
                <a:gd name="connsiteX19" fmla="*/ 1630402 w 2656363"/>
                <a:gd name="connsiteY19" fmla="*/ 2357395 h 2433402"/>
                <a:gd name="connsiteX20" fmla="*/ 2346779 w 2656363"/>
                <a:gd name="connsiteY20" fmla="*/ 2427285 h 2433402"/>
                <a:gd name="connsiteX21" fmla="*/ 2113811 w 2656363"/>
                <a:gd name="connsiteY21" fmla="*/ 2217614 h 2433402"/>
                <a:gd name="connsiteX22" fmla="*/ 2498208 w 2656363"/>
                <a:gd name="connsiteY22" fmla="*/ 1873986 h 2433402"/>
                <a:gd name="connsiteX23" fmla="*/ 2626341 w 2656363"/>
                <a:gd name="connsiteY23" fmla="*/ 1582776 h 2433402"/>
                <a:gd name="connsiteX24" fmla="*/ 2614692 w 2656363"/>
                <a:gd name="connsiteY24" fmla="*/ 1309038 h 2433402"/>
                <a:gd name="connsiteX25" fmla="*/ 2183701 w 2656363"/>
                <a:gd name="connsiteY25" fmla="*/ 1122664 h 2433402"/>
                <a:gd name="connsiteX26" fmla="*/ 2078866 w 2656363"/>
                <a:gd name="connsiteY26" fmla="*/ 784861 h 2433402"/>
                <a:gd name="connsiteX27" fmla="*/ 1925849 w 2656363"/>
                <a:gd name="connsiteY27" fmla="*/ 417936 h 2433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656363" h="2433402">
                  <a:moveTo>
                    <a:pt x="1933261" y="423759"/>
                  </a:moveTo>
                  <a:cubicBezTo>
                    <a:pt x="1836191" y="307760"/>
                    <a:pt x="1724560" y="235443"/>
                    <a:pt x="1601281" y="167494"/>
                  </a:cubicBezTo>
                  <a:cubicBezTo>
                    <a:pt x="1478002" y="99545"/>
                    <a:pt x="1337251" y="43244"/>
                    <a:pt x="1193587" y="16065"/>
                  </a:cubicBezTo>
                  <a:cubicBezTo>
                    <a:pt x="1049923" y="-11114"/>
                    <a:pt x="739299" y="4417"/>
                    <a:pt x="739299" y="4417"/>
                  </a:cubicBezTo>
                  <a:lnTo>
                    <a:pt x="739299" y="4417"/>
                  </a:lnTo>
                  <a:cubicBezTo>
                    <a:pt x="679116" y="26743"/>
                    <a:pt x="494682" y="50039"/>
                    <a:pt x="378198" y="138373"/>
                  </a:cubicBezTo>
                  <a:cubicBezTo>
                    <a:pt x="261714" y="226707"/>
                    <a:pt x="-124625" y="429583"/>
                    <a:pt x="40394" y="534419"/>
                  </a:cubicBezTo>
                  <a:cubicBezTo>
                    <a:pt x="205413" y="639255"/>
                    <a:pt x="1215913" y="700409"/>
                    <a:pt x="1368313" y="767387"/>
                  </a:cubicBezTo>
                  <a:cubicBezTo>
                    <a:pt x="1520713" y="834365"/>
                    <a:pt x="1083897" y="908139"/>
                    <a:pt x="954794" y="936289"/>
                  </a:cubicBezTo>
                  <a:cubicBezTo>
                    <a:pt x="825691" y="964439"/>
                    <a:pt x="719885" y="956674"/>
                    <a:pt x="593694" y="936289"/>
                  </a:cubicBezTo>
                  <a:cubicBezTo>
                    <a:pt x="467503" y="915904"/>
                    <a:pt x="196677" y="767387"/>
                    <a:pt x="197648" y="813981"/>
                  </a:cubicBezTo>
                  <a:cubicBezTo>
                    <a:pt x="198619" y="860575"/>
                    <a:pt x="557778" y="1119752"/>
                    <a:pt x="599518" y="1215851"/>
                  </a:cubicBezTo>
                  <a:cubicBezTo>
                    <a:pt x="641258" y="1311950"/>
                    <a:pt x="502448" y="1313892"/>
                    <a:pt x="448089" y="1390577"/>
                  </a:cubicBezTo>
                  <a:cubicBezTo>
                    <a:pt x="393730" y="1467262"/>
                    <a:pt x="270450" y="1572098"/>
                    <a:pt x="273362" y="1675963"/>
                  </a:cubicBezTo>
                  <a:cubicBezTo>
                    <a:pt x="276274" y="1779828"/>
                    <a:pt x="347136" y="1923492"/>
                    <a:pt x="465561" y="2013767"/>
                  </a:cubicBezTo>
                  <a:cubicBezTo>
                    <a:pt x="583986" y="2104042"/>
                    <a:pt x="791716" y="2190434"/>
                    <a:pt x="983915" y="2217614"/>
                  </a:cubicBezTo>
                  <a:cubicBezTo>
                    <a:pt x="1176114" y="2244794"/>
                    <a:pt x="1415878" y="2266149"/>
                    <a:pt x="1618754" y="2176845"/>
                  </a:cubicBezTo>
                  <a:cubicBezTo>
                    <a:pt x="1821630" y="2087541"/>
                    <a:pt x="2168170" y="1685670"/>
                    <a:pt x="2201174" y="1681787"/>
                  </a:cubicBezTo>
                  <a:cubicBezTo>
                    <a:pt x="2234178" y="1677904"/>
                    <a:pt x="1911905" y="2040947"/>
                    <a:pt x="1816776" y="2153548"/>
                  </a:cubicBezTo>
                  <a:cubicBezTo>
                    <a:pt x="1721647" y="2266149"/>
                    <a:pt x="1542068" y="2311772"/>
                    <a:pt x="1630402" y="2357395"/>
                  </a:cubicBezTo>
                  <a:cubicBezTo>
                    <a:pt x="1718736" y="2403018"/>
                    <a:pt x="2266211" y="2450582"/>
                    <a:pt x="2346779" y="2427285"/>
                  </a:cubicBezTo>
                  <a:cubicBezTo>
                    <a:pt x="2427347" y="2403988"/>
                    <a:pt x="2088573" y="2309831"/>
                    <a:pt x="2113811" y="2217614"/>
                  </a:cubicBezTo>
                  <a:cubicBezTo>
                    <a:pt x="2139049" y="2125397"/>
                    <a:pt x="2412786" y="1979792"/>
                    <a:pt x="2498208" y="1873986"/>
                  </a:cubicBezTo>
                  <a:cubicBezTo>
                    <a:pt x="2583630" y="1768180"/>
                    <a:pt x="2606927" y="1676934"/>
                    <a:pt x="2626341" y="1582776"/>
                  </a:cubicBezTo>
                  <a:cubicBezTo>
                    <a:pt x="2645755" y="1488618"/>
                    <a:pt x="2688465" y="1385723"/>
                    <a:pt x="2614692" y="1309038"/>
                  </a:cubicBezTo>
                  <a:cubicBezTo>
                    <a:pt x="2540919" y="1232353"/>
                    <a:pt x="2273005" y="1210027"/>
                    <a:pt x="2183701" y="1122664"/>
                  </a:cubicBezTo>
                  <a:cubicBezTo>
                    <a:pt x="2094397" y="1035301"/>
                    <a:pt x="2121841" y="902316"/>
                    <a:pt x="2078866" y="784861"/>
                  </a:cubicBezTo>
                  <a:cubicBezTo>
                    <a:pt x="2035891" y="667406"/>
                    <a:pt x="1929820" y="419150"/>
                    <a:pt x="1925849" y="417936"/>
                  </a:cubicBezTo>
                </a:path>
              </a:pathLst>
            </a:custGeom>
            <a:solidFill>
              <a:srgbClr val="00B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手繪多邊形 24"/>
            <p:cNvSpPr/>
            <p:nvPr/>
          </p:nvSpPr>
          <p:spPr>
            <a:xfrm>
              <a:off x="6633014" y="4834087"/>
              <a:ext cx="573171" cy="955298"/>
            </a:xfrm>
            <a:custGeom>
              <a:avLst/>
              <a:gdLst>
                <a:gd name="connsiteX0" fmla="*/ 345776 w 632040"/>
                <a:gd name="connsiteY0" fmla="*/ 0 h 1023246"/>
                <a:gd name="connsiteX1" fmla="*/ 363249 w 632040"/>
                <a:gd name="connsiteY1" fmla="*/ 640663 h 1023246"/>
                <a:gd name="connsiteX2" fmla="*/ 2148 w 632040"/>
                <a:gd name="connsiteY2" fmla="*/ 838686 h 1023246"/>
                <a:gd name="connsiteX3" fmla="*/ 555448 w 632040"/>
                <a:gd name="connsiteY3" fmla="*/ 990115 h 1023246"/>
                <a:gd name="connsiteX4" fmla="*/ 613690 w 632040"/>
                <a:gd name="connsiteY4" fmla="*/ 163078 h 1023246"/>
                <a:gd name="connsiteX0" fmla="*/ 380560 w 668657"/>
                <a:gd name="connsiteY0" fmla="*/ 0 h 1054836"/>
                <a:gd name="connsiteX1" fmla="*/ 398033 w 668657"/>
                <a:gd name="connsiteY1" fmla="*/ 640663 h 1054836"/>
                <a:gd name="connsiteX2" fmla="*/ 1986 w 668657"/>
                <a:gd name="connsiteY2" fmla="*/ 960994 h 1054836"/>
                <a:gd name="connsiteX3" fmla="*/ 590232 w 668657"/>
                <a:gd name="connsiteY3" fmla="*/ 990115 h 1054836"/>
                <a:gd name="connsiteX4" fmla="*/ 648474 w 668657"/>
                <a:gd name="connsiteY4" fmla="*/ 163078 h 1054836"/>
                <a:gd name="connsiteX0" fmla="*/ 380790 w 674041"/>
                <a:gd name="connsiteY0" fmla="*/ 0 h 1046224"/>
                <a:gd name="connsiteX1" fmla="*/ 398263 w 674041"/>
                <a:gd name="connsiteY1" fmla="*/ 640663 h 1046224"/>
                <a:gd name="connsiteX2" fmla="*/ 2216 w 674041"/>
                <a:gd name="connsiteY2" fmla="*/ 960994 h 1046224"/>
                <a:gd name="connsiteX3" fmla="*/ 602110 w 674041"/>
                <a:gd name="connsiteY3" fmla="*/ 978467 h 1046224"/>
                <a:gd name="connsiteX4" fmla="*/ 648704 w 674041"/>
                <a:gd name="connsiteY4" fmla="*/ 163078 h 1046224"/>
                <a:gd name="connsiteX0" fmla="*/ 380790 w 674041"/>
                <a:gd name="connsiteY0" fmla="*/ 0 h 1047256"/>
                <a:gd name="connsiteX1" fmla="*/ 398263 w 674041"/>
                <a:gd name="connsiteY1" fmla="*/ 617366 h 1047256"/>
                <a:gd name="connsiteX2" fmla="*/ 2216 w 674041"/>
                <a:gd name="connsiteY2" fmla="*/ 960994 h 1047256"/>
                <a:gd name="connsiteX3" fmla="*/ 602110 w 674041"/>
                <a:gd name="connsiteY3" fmla="*/ 978467 h 1047256"/>
                <a:gd name="connsiteX4" fmla="*/ 648704 w 674041"/>
                <a:gd name="connsiteY4" fmla="*/ 163078 h 1047256"/>
                <a:gd name="connsiteX0" fmla="*/ 392790 w 686041"/>
                <a:gd name="connsiteY0" fmla="*/ 0 h 1039533"/>
                <a:gd name="connsiteX1" fmla="*/ 410263 w 686041"/>
                <a:gd name="connsiteY1" fmla="*/ 617366 h 1039533"/>
                <a:gd name="connsiteX2" fmla="*/ 206416 w 686041"/>
                <a:gd name="connsiteY2" fmla="*/ 803740 h 1039533"/>
                <a:gd name="connsiteX3" fmla="*/ 14216 w 686041"/>
                <a:gd name="connsiteY3" fmla="*/ 960994 h 1039533"/>
                <a:gd name="connsiteX4" fmla="*/ 614110 w 686041"/>
                <a:gd name="connsiteY4" fmla="*/ 978467 h 1039533"/>
                <a:gd name="connsiteX5" fmla="*/ 660704 w 686041"/>
                <a:gd name="connsiteY5" fmla="*/ 163078 h 1039533"/>
                <a:gd name="connsiteX0" fmla="*/ 400800 w 694051"/>
                <a:gd name="connsiteY0" fmla="*/ 0 h 1041351"/>
                <a:gd name="connsiteX1" fmla="*/ 418273 w 694051"/>
                <a:gd name="connsiteY1" fmla="*/ 617366 h 1041351"/>
                <a:gd name="connsiteX2" fmla="*/ 156184 w 694051"/>
                <a:gd name="connsiteY2" fmla="*/ 757147 h 1041351"/>
                <a:gd name="connsiteX3" fmla="*/ 22226 w 694051"/>
                <a:gd name="connsiteY3" fmla="*/ 960994 h 1041351"/>
                <a:gd name="connsiteX4" fmla="*/ 622120 w 694051"/>
                <a:gd name="connsiteY4" fmla="*/ 978467 h 1041351"/>
                <a:gd name="connsiteX5" fmla="*/ 668714 w 694051"/>
                <a:gd name="connsiteY5" fmla="*/ 163078 h 1041351"/>
                <a:gd name="connsiteX0" fmla="*/ 403059 w 716262"/>
                <a:gd name="connsiteY0" fmla="*/ 0 h 990880"/>
                <a:gd name="connsiteX1" fmla="*/ 420532 w 716262"/>
                <a:gd name="connsiteY1" fmla="*/ 617366 h 990880"/>
                <a:gd name="connsiteX2" fmla="*/ 158443 w 716262"/>
                <a:gd name="connsiteY2" fmla="*/ 757147 h 990880"/>
                <a:gd name="connsiteX3" fmla="*/ 24485 w 716262"/>
                <a:gd name="connsiteY3" fmla="*/ 960994 h 990880"/>
                <a:gd name="connsiteX4" fmla="*/ 659324 w 716262"/>
                <a:gd name="connsiteY4" fmla="*/ 902753 h 990880"/>
                <a:gd name="connsiteX5" fmla="*/ 670973 w 716262"/>
                <a:gd name="connsiteY5" fmla="*/ 163078 h 990880"/>
                <a:gd name="connsiteX0" fmla="*/ 403059 w 714411"/>
                <a:gd name="connsiteY0" fmla="*/ 0 h 966293"/>
                <a:gd name="connsiteX1" fmla="*/ 420532 w 714411"/>
                <a:gd name="connsiteY1" fmla="*/ 617366 h 966293"/>
                <a:gd name="connsiteX2" fmla="*/ 158443 w 714411"/>
                <a:gd name="connsiteY2" fmla="*/ 757147 h 966293"/>
                <a:gd name="connsiteX3" fmla="*/ 24485 w 714411"/>
                <a:gd name="connsiteY3" fmla="*/ 960994 h 966293"/>
                <a:gd name="connsiteX4" fmla="*/ 659324 w 714411"/>
                <a:gd name="connsiteY4" fmla="*/ 902753 h 966293"/>
                <a:gd name="connsiteX5" fmla="*/ 682621 w 714411"/>
                <a:gd name="connsiteY5" fmla="*/ 861984 h 966293"/>
                <a:gd name="connsiteX6" fmla="*/ 670973 w 714411"/>
                <a:gd name="connsiteY6" fmla="*/ 163078 h 966293"/>
                <a:gd name="connsiteX0" fmla="*/ 403059 w 697388"/>
                <a:gd name="connsiteY0" fmla="*/ 0 h 969777"/>
                <a:gd name="connsiteX1" fmla="*/ 420532 w 697388"/>
                <a:gd name="connsiteY1" fmla="*/ 617366 h 969777"/>
                <a:gd name="connsiteX2" fmla="*/ 158443 w 697388"/>
                <a:gd name="connsiteY2" fmla="*/ 757147 h 969777"/>
                <a:gd name="connsiteX3" fmla="*/ 24485 w 697388"/>
                <a:gd name="connsiteY3" fmla="*/ 960994 h 969777"/>
                <a:gd name="connsiteX4" fmla="*/ 659324 w 697388"/>
                <a:gd name="connsiteY4" fmla="*/ 902753 h 969777"/>
                <a:gd name="connsiteX5" fmla="*/ 630203 w 697388"/>
                <a:gd name="connsiteY5" fmla="*/ 634840 h 969777"/>
                <a:gd name="connsiteX6" fmla="*/ 670973 w 697388"/>
                <a:gd name="connsiteY6" fmla="*/ 163078 h 969777"/>
                <a:gd name="connsiteX0" fmla="*/ 399682 w 667663"/>
                <a:gd name="connsiteY0" fmla="*/ 0 h 976651"/>
                <a:gd name="connsiteX1" fmla="*/ 417155 w 667663"/>
                <a:gd name="connsiteY1" fmla="*/ 617366 h 976651"/>
                <a:gd name="connsiteX2" fmla="*/ 155066 w 667663"/>
                <a:gd name="connsiteY2" fmla="*/ 757147 h 976651"/>
                <a:gd name="connsiteX3" fmla="*/ 21108 w 667663"/>
                <a:gd name="connsiteY3" fmla="*/ 960994 h 976651"/>
                <a:gd name="connsiteX4" fmla="*/ 603529 w 667663"/>
                <a:gd name="connsiteY4" fmla="*/ 926050 h 976651"/>
                <a:gd name="connsiteX5" fmla="*/ 626826 w 667663"/>
                <a:gd name="connsiteY5" fmla="*/ 634840 h 976651"/>
                <a:gd name="connsiteX6" fmla="*/ 667596 w 667663"/>
                <a:gd name="connsiteY6" fmla="*/ 163078 h 976651"/>
                <a:gd name="connsiteX0" fmla="*/ 399682 w 667648"/>
                <a:gd name="connsiteY0" fmla="*/ 0 h 976651"/>
                <a:gd name="connsiteX1" fmla="*/ 417155 w 667648"/>
                <a:gd name="connsiteY1" fmla="*/ 617366 h 976651"/>
                <a:gd name="connsiteX2" fmla="*/ 155066 w 667648"/>
                <a:gd name="connsiteY2" fmla="*/ 757147 h 976651"/>
                <a:gd name="connsiteX3" fmla="*/ 21108 w 667648"/>
                <a:gd name="connsiteY3" fmla="*/ 960994 h 976651"/>
                <a:gd name="connsiteX4" fmla="*/ 603529 w 667648"/>
                <a:gd name="connsiteY4" fmla="*/ 926050 h 976651"/>
                <a:gd name="connsiteX5" fmla="*/ 615178 w 667648"/>
                <a:gd name="connsiteY5" fmla="*/ 634840 h 976651"/>
                <a:gd name="connsiteX6" fmla="*/ 667596 w 667648"/>
                <a:gd name="connsiteY6" fmla="*/ 163078 h 976651"/>
                <a:gd name="connsiteX0" fmla="*/ 311023 w 578989"/>
                <a:gd name="connsiteY0" fmla="*/ 0 h 955298"/>
                <a:gd name="connsiteX1" fmla="*/ 328496 w 578989"/>
                <a:gd name="connsiteY1" fmla="*/ 617366 h 955298"/>
                <a:gd name="connsiteX2" fmla="*/ 66407 w 578989"/>
                <a:gd name="connsiteY2" fmla="*/ 757147 h 955298"/>
                <a:gd name="connsiteX3" fmla="*/ 43108 w 578989"/>
                <a:gd name="connsiteY3" fmla="*/ 926049 h 955298"/>
                <a:gd name="connsiteX4" fmla="*/ 514870 w 578989"/>
                <a:gd name="connsiteY4" fmla="*/ 926050 h 955298"/>
                <a:gd name="connsiteX5" fmla="*/ 526519 w 578989"/>
                <a:gd name="connsiteY5" fmla="*/ 634840 h 955298"/>
                <a:gd name="connsiteX6" fmla="*/ 578937 w 578989"/>
                <a:gd name="connsiteY6" fmla="*/ 163078 h 955298"/>
                <a:gd name="connsiteX0" fmla="*/ 311023 w 573171"/>
                <a:gd name="connsiteY0" fmla="*/ 0 h 955298"/>
                <a:gd name="connsiteX1" fmla="*/ 328496 w 573171"/>
                <a:gd name="connsiteY1" fmla="*/ 617366 h 955298"/>
                <a:gd name="connsiteX2" fmla="*/ 66407 w 573171"/>
                <a:gd name="connsiteY2" fmla="*/ 757147 h 955298"/>
                <a:gd name="connsiteX3" fmla="*/ 43108 w 573171"/>
                <a:gd name="connsiteY3" fmla="*/ 926049 h 955298"/>
                <a:gd name="connsiteX4" fmla="*/ 514870 w 573171"/>
                <a:gd name="connsiteY4" fmla="*/ 926050 h 955298"/>
                <a:gd name="connsiteX5" fmla="*/ 526519 w 573171"/>
                <a:gd name="connsiteY5" fmla="*/ 634840 h 955298"/>
                <a:gd name="connsiteX6" fmla="*/ 573113 w 573171"/>
                <a:gd name="connsiteY6" fmla="*/ 256265 h 955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3171" h="955298">
                  <a:moveTo>
                    <a:pt x="311023" y="0"/>
                  </a:moveTo>
                  <a:cubicBezTo>
                    <a:pt x="348395" y="250441"/>
                    <a:pt x="369265" y="491175"/>
                    <a:pt x="328496" y="617366"/>
                  </a:cubicBezTo>
                  <a:cubicBezTo>
                    <a:pt x="287727" y="743557"/>
                    <a:pt x="132415" y="699876"/>
                    <a:pt x="66407" y="757147"/>
                  </a:cubicBezTo>
                  <a:cubicBezTo>
                    <a:pt x="399" y="814418"/>
                    <a:pt x="-31636" y="897899"/>
                    <a:pt x="43108" y="926049"/>
                  </a:cubicBezTo>
                  <a:cubicBezTo>
                    <a:pt x="117852" y="954200"/>
                    <a:pt x="434302" y="974585"/>
                    <a:pt x="514870" y="926050"/>
                  </a:cubicBezTo>
                  <a:cubicBezTo>
                    <a:pt x="595439" y="877515"/>
                    <a:pt x="524578" y="758119"/>
                    <a:pt x="526519" y="634840"/>
                  </a:cubicBezTo>
                  <a:cubicBezTo>
                    <a:pt x="528460" y="511561"/>
                    <a:pt x="575054" y="372749"/>
                    <a:pt x="573113" y="256265"/>
                  </a:cubicBezTo>
                </a:path>
              </a:pathLst>
            </a:custGeom>
            <a:solidFill>
              <a:srgbClr val="00B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6" name="手繪多邊形 25"/>
            <p:cNvSpPr/>
            <p:nvPr/>
          </p:nvSpPr>
          <p:spPr>
            <a:xfrm>
              <a:off x="7910226" y="5072882"/>
              <a:ext cx="655908" cy="897301"/>
            </a:xfrm>
            <a:custGeom>
              <a:avLst/>
              <a:gdLst>
                <a:gd name="connsiteX0" fmla="*/ 0 w 749163"/>
                <a:gd name="connsiteY0" fmla="*/ 0 h 1050847"/>
                <a:gd name="connsiteX1" fmla="*/ 110660 w 749163"/>
                <a:gd name="connsiteY1" fmla="*/ 885279 h 1050847"/>
                <a:gd name="connsiteX2" fmla="*/ 646486 w 749163"/>
                <a:gd name="connsiteY2" fmla="*/ 1048357 h 1050847"/>
                <a:gd name="connsiteX3" fmla="*/ 733849 w 749163"/>
                <a:gd name="connsiteY3" fmla="*/ 972642 h 1050847"/>
                <a:gd name="connsiteX4" fmla="*/ 448463 w 749163"/>
                <a:gd name="connsiteY4" fmla="*/ 821213 h 1050847"/>
                <a:gd name="connsiteX5" fmla="*/ 343628 w 749163"/>
                <a:gd name="connsiteY5" fmla="*/ 530003 h 1050847"/>
                <a:gd name="connsiteX6" fmla="*/ 372749 w 749163"/>
                <a:gd name="connsiteY6" fmla="*/ 151430 h 1050847"/>
                <a:gd name="connsiteX0" fmla="*/ 0 w 731691"/>
                <a:gd name="connsiteY0" fmla="*/ 17472 h 899417"/>
                <a:gd name="connsiteX1" fmla="*/ 93188 w 731691"/>
                <a:gd name="connsiteY1" fmla="*/ 733849 h 899417"/>
                <a:gd name="connsiteX2" fmla="*/ 629014 w 731691"/>
                <a:gd name="connsiteY2" fmla="*/ 896927 h 899417"/>
                <a:gd name="connsiteX3" fmla="*/ 716377 w 731691"/>
                <a:gd name="connsiteY3" fmla="*/ 821212 h 899417"/>
                <a:gd name="connsiteX4" fmla="*/ 430991 w 731691"/>
                <a:gd name="connsiteY4" fmla="*/ 669783 h 899417"/>
                <a:gd name="connsiteX5" fmla="*/ 326156 w 731691"/>
                <a:gd name="connsiteY5" fmla="*/ 378573 h 899417"/>
                <a:gd name="connsiteX6" fmla="*/ 355277 w 731691"/>
                <a:gd name="connsiteY6" fmla="*/ 0 h 899417"/>
                <a:gd name="connsiteX0" fmla="*/ 4962 w 737404"/>
                <a:gd name="connsiteY0" fmla="*/ 17472 h 899687"/>
                <a:gd name="connsiteX1" fmla="*/ 74854 w 737404"/>
                <a:gd name="connsiteY1" fmla="*/ 728025 h 899687"/>
                <a:gd name="connsiteX2" fmla="*/ 633976 w 737404"/>
                <a:gd name="connsiteY2" fmla="*/ 896927 h 899687"/>
                <a:gd name="connsiteX3" fmla="*/ 721339 w 737404"/>
                <a:gd name="connsiteY3" fmla="*/ 821212 h 899687"/>
                <a:gd name="connsiteX4" fmla="*/ 435953 w 737404"/>
                <a:gd name="connsiteY4" fmla="*/ 669783 h 899687"/>
                <a:gd name="connsiteX5" fmla="*/ 331118 w 737404"/>
                <a:gd name="connsiteY5" fmla="*/ 378573 h 899687"/>
                <a:gd name="connsiteX6" fmla="*/ 360239 w 737404"/>
                <a:gd name="connsiteY6" fmla="*/ 0 h 899687"/>
                <a:gd name="connsiteX0" fmla="*/ 4962 w 738264"/>
                <a:gd name="connsiteY0" fmla="*/ 17472 h 900120"/>
                <a:gd name="connsiteX1" fmla="*/ 74854 w 738264"/>
                <a:gd name="connsiteY1" fmla="*/ 728025 h 900120"/>
                <a:gd name="connsiteX2" fmla="*/ 633976 w 738264"/>
                <a:gd name="connsiteY2" fmla="*/ 896927 h 900120"/>
                <a:gd name="connsiteX3" fmla="*/ 721339 w 738264"/>
                <a:gd name="connsiteY3" fmla="*/ 821212 h 900120"/>
                <a:gd name="connsiteX4" fmla="*/ 424304 w 738264"/>
                <a:gd name="connsiteY4" fmla="*/ 611541 h 900120"/>
                <a:gd name="connsiteX5" fmla="*/ 331118 w 738264"/>
                <a:gd name="connsiteY5" fmla="*/ 378573 h 900120"/>
                <a:gd name="connsiteX6" fmla="*/ 360239 w 738264"/>
                <a:gd name="connsiteY6" fmla="*/ 0 h 900120"/>
                <a:gd name="connsiteX0" fmla="*/ 4962 w 695298"/>
                <a:gd name="connsiteY0" fmla="*/ 17472 h 897301"/>
                <a:gd name="connsiteX1" fmla="*/ 74854 w 695298"/>
                <a:gd name="connsiteY1" fmla="*/ 728025 h 897301"/>
                <a:gd name="connsiteX2" fmla="*/ 633976 w 695298"/>
                <a:gd name="connsiteY2" fmla="*/ 896927 h 897301"/>
                <a:gd name="connsiteX3" fmla="*/ 657273 w 695298"/>
                <a:gd name="connsiteY3" fmla="*/ 768794 h 897301"/>
                <a:gd name="connsiteX4" fmla="*/ 424304 w 695298"/>
                <a:gd name="connsiteY4" fmla="*/ 611541 h 897301"/>
                <a:gd name="connsiteX5" fmla="*/ 331118 w 695298"/>
                <a:gd name="connsiteY5" fmla="*/ 378573 h 897301"/>
                <a:gd name="connsiteX6" fmla="*/ 360239 w 695298"/>
                <a:gd name="connsiteY6" fmla="*/ 0 h 897301"/>
                <a:gd name="connsiteX0" fmla="*/ 631 w 655908"/>
                <a:gd name="connsiteY0" fmla="*/ 17472 h 897301"/>
                <a:gd name="connsiteX1" fmla="*/ 70523 w 655908"/>
                <a:gd name="connsiteY1" fmla="*/ 728025 h 897301"/>
                <a:gd name="connsiteX2" fmla="*/ 518986 w 655908"/>
                <a:gd name="connsiteY2" fmla="*/ 896927 h 897301"/>
                <a:gd name="connsiteX3" fmla="*/ 652942 w 655908"/>
                <a:gd name="connsiteY3" fmla="*/ 768794 h 897301"/>
                <a:gd name="connsiteX4" fmla="*/ 419973 w 655908"/>
                <a:gd name="connsiteY4" fmla="*/ 611541 h 897301"/>
                <a:gd name="connsiteX5" fmla="*/ 326787 w 655908"/>
                <a:gd name="connsiteY5" fmla="*/ 378573 h 897301"/>
                <a:gd name="connsiteX6" fmla="*/ 355908 w 655908"/>
                <a:gd name="connsiteY6" fmla="*/ 0 h 897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908" h="897301">
                  <a:moveTo>
                    <a:pt x="631" y="17472"/>
                  </a:moveTo>
                  <a:cubicBezTo>
                    <a:pt x="2087" y="372748"/>
                    <a:pt x="-15869" y="581449"/>
                    <a:pt x="70523" y="728025"/>
                  </a:cubicBezTo>
                  <a:cubicBezTo>
                    <a:pt x="156915" y="874601"/>
                    <a:pt x="421916" y="890132"/>
                    <a:pt x="518986" y="896927"/>
                  </a:cubicBezTo>
                  <a:cubicBezTo>
                    <a:pt x="616056" y="903722"/>
                    <a:pt x="669444" y="816358"/>
                    <a:pt x="652942" y="768794"/>
                  </a:cubicBezTo>
                  <a:cubicBezTo>
                    <a:pt x="636440" y="721230"/>
                    <a:pt x="474332" y="676578"/>
                    <a:pt x="419973" y="611541"/>
                  </a:cubicBezTo>
                  <a:cubicBezTo>
                    <a:pt x="365614" y="546504"/>
                    <a:pt x="337464" y="480496"/>
                    <a:pt x="326787" y="378573"/>
                  </a:cubicBezTo>
                  <a:cubicBezTo>
                    <a:pt x="316110" y="276650"/>
                    <a:pt x="335038" y="133471"/>
                    <a:pt x="355908" y="0"/>
                  </a:cubicBezTo>
                </a:path>
              </a:pathLst>
            </a:custGeom>
            <a:solidFill>
              <a:srgbClr val="00B05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橢圓 26"/>
            <p:cNvSpPr/>
            <p:nvPr/>
          </p:nvSpPr>
          <p:spPr>
            <a:xfrm>
              <a:off x="7875782" y="4029646"/>
              <a:ext cx="441656" cy="5241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28" name="群組 27"/>
            <p:cNvGrpSpPr/>
            <p:nvPr/>
          </p:nvGrpSpPr>
          <p:grpSpPr>
            <a:xfrm>
              <a:off x="7427447" y="2929575"/>
              <a:ext cx="675609" cy="844510"/>
              <a:chOff x="2981992" y="2877157"/>
              <a:chExt cx="675609" cy="844510"/>
            </a:xfrm>
          </p:grpSpPr>
          <p:sp>
            <p:nvSpPr>
              <p:cNvPr id="33" name="橢圓 32"/>
              <p:cNvSpPr/>
              <p:nvPr/>
            </p:nvSpPr>
            <p:spPr>
              <a:xfrm>
                <a:off x="2981992" y="2877157"/>
                <a:ext cx="675609" cy="84451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4" name="橢圓 33"/>
              <p:cNvSpPr/>
              <p:nvPr/>
            </p:nvSpPr>
            <p:spPr>
              <a:xfrm>
                <a:off x="3244533" y="3299412"/>
                <a:ext cx="168902" cy="16890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29" name="群組 28"/>
            <p:cNvGrpSpPr/>
            <p:nvPr/>
          </p:nvGrpSpPr>
          <p:grpSpPr>
            <a:xfrm>
              <a:off x="6699422" y="2929575"/>
              <a:ext cx="675609" cy="844510"/>
              <a:chOff x="2253967" y="2877157"/>
              <a:chExt cx="675609" cy="844510"/>
            </a:xfrm>
          </p:grpSpPr>
          <p:sp>
            <p:nvSpPr>
              <p:cNvPr id="31" name="橢圓 30"/>
              <p:cNvSpPr/>
              <p:nvPr/>
            </p:nvSpPr>
            <p:spPr>
              <a:xfrm>
                <a:off x="2253967" y="2877157"/>
                <a:ext cx="675609" cy="84451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2" name="橢圓 31"/>
              <p:cNvSpPr/>
              <p:nvPr/>
            </p:nvSpPr>
            <p:spPr>
              <a:xfrm>
                <a:off x="2527703" y="3299412"/>
                <a:ext cx="168902" cy="16890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30" name="手繪多邊形 29"/>
            <p:cNvSpPr/>
            <p:nvPr/>
          </p:nvSpPr>
          <p:spPr>
            <a:xfrm>
              <a:off x="7142060" y="4822441"/>
              <a:ext cx="867807" cy="893027"/>
            </a:xfrm>
            <a:custGeom>
              <a:avLst/>
              <a:gdLst>
                <a:gd name="connsiteX0" fmla="*/ 78418 w 1015494"/>
                <a:gd name="connsiteY0" fmla="*/ 792092 h 893027"/>
                <a:gd name="connsiteX1" fmla="*/ 532706 w 1015494"/>
                <a:gd name="connsiteY1" fmla="*/ 879455 h 893027"/>
                <a:gd name="connsiteX2" fmla="*/ 946224 w 1015494"/>
                <a:gd name="connsiteY2" fmla="*/ 827037 h 893027"/>
                <a:gd name="connsiteX3" fmla="*/ 969521 w 1015494"/>
                <a:gd name="connsiteY3" fmla="*/ 279562 h 893027"/>
                <a:gd name="connsiteX4" fmla="*/ 486112 w 1015494"/>
                <a:gd name="connsiteY4" fmla="*/ 0 h 893027"/>
                <a:gd name="connsiteX5" fmla="*/ 43473 w 1015494"/>
                <a:gd name="connsiteY5" fmla="*/ 279562 h 893027"/>
                <a:gd name="connsiteX6" fmla="*/ 78418 w 1015494"/>
                <a:gd name="connsiteY6" fmla="*/ 792092 h 893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5494" h="893027">
                  <a:moveTo>
                    <a:pt x="78418" y="792092"/>
                  </a:moveTo>
                  <a:cubicBezTo>
                    <a:pt x="159957" y="892074"/>
                    <a:pt x="388072" y="873631"/>
                    <a:pt x="532706" y="879455"/>
                  </a:cubicBezTo>
                  <a:cubicBezTo>
                    <a:pt x="677340" y="885279"/>
                    <a:pt x="873422" y="927019"/>
                    <a:pt x="946224" y="827037"/>
                  </a:cubicBezTo>
                  <a:cubicBezTo>
                    <a:pt x="1019027" y="727055"/>
                    <a:pt x="1046206" y="417401"/>
                    <a:pt x="969521" y="279562"/>
                  </a:cubicBezTo>
                  <a:cubicBezTo>
                    <a:pt x="892836" y="141723"/>
                    <a:pt x="640453" y="0"/>
                    <a:pt x="486112" y="0"/>
                  </a:cubicBezTo>
                  <a:cubicBezTo>
                    <a:pt x="331771" y="0"/>
                    <a:pt x="118217" y="150459"/>
                    <a:pt x="43473" y="279562"/>
                  </a:cubicBezTo>
                  <a:cubicBezTo>
                    <a:pt x="-31271" y="408665"/>
                    <a:pt x="-3121" y="692110"/>
                    <a:pt x="78418" y="792092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8700655" y="1185168"/>
            <a:ext cx="2291508" cy="2291508"/>
            <a:chOff x="8700655" y="1185168"/>
            <a:chExt cx="2291508" cy="2291508"/>
          </a:xfrm>
        </p:grpSpPr>
        <p:sp>
          <p:nvSpPr>
            <p:cNvPr id="18" name="矩形 17"/>
            <p:cNvSpPr/>
            <p:nvPr/>
          </p:nvSpPr>
          <p:spPr>
            <a:xfrm>
              <a:off x="8700655" y="1185168"/>
              <a:ext cx="2291508" cy="2291508"/>
            </a:xfrm>
            <a:prstGeom prst="rect">
              <a:avLst/>
            </a:prstGeom>
            <a:ln w="381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" name="圖片 1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66282" y="1326193"/>
              <a:ext cx="1760254" cy="2009458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8853733" y="3802818"/>
            <a:ext cx="2291508" cy="2291508"/>
            <a:chOff x="8853733" y="3802818"/>
            <a:chExt cx="2291508" cy="2291508"/>
          </a:xfrm>
        </p:grpSpPr>
        <p:sp>
          <p:nvSpPr>
            <p:cNvPr id="35" name="矩形 34"/>
            <p:cNvSpPr/>
            <p:nvPr/>
          </p:nvSpPr>
          <p:spPr>
            <a:xfrm>
              <a:off x="8853733" y="3802818"/>
              <a:ext cx="2291508" cy="2291508"/>
            </a:xfrm>
            <a:prstGeom prst="rect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3" name="圖片 2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19360" y="3943843"/>
              <a:ext cx="1760254" cy="2009458"/>
            </a:xfrm>
            <a:prstGeom prst="rect">
              <a:avLst/>
            </a:prstGeom>
          </p:spPr>
        </p:pic>
      </p:grpSp>
      <p:grpSp>
        <p:nvGrpSpPr>
          <p:cNvPr id="61" name="群組 60"/>
          <p:cNvGrpSpPr/>
          <p:nvPr/>
        </p:nvGrpSpPr>
        <p:grpSpPr>
          <a:xfrm>
            <a:off x="393388" y="572780"/>
            <a:ext cx="886371" cy="922829"/>
            <a:chOff x="393388" y="572780"/>
            <a:chExt cx="886371" cy="922829"/>
          </a:xfrm>
        </p:grpSpPr>
        <p:pic>
          <p:nvPicPr>
            <p:cNvPr id="22" name="圖片 21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3388" y="572780"/>
              <a:ext cx="513257" cy="585920"/>
            </a:xfrm>
            <a:prstGeom prst="rect">
              <a:avLst/>
            </a:prstGeom>
          </p:spPr>
        </p:pic>
        <p:pic>
          <p:nvPicPr>
            <p:cNvPr id="60" name="圖片 59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6502" y="909689"/>
              <a:ext cx="513257" cy="5859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992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0313670" y="5051497"/>
            <a:ext cx="1173557" cy="1335756"/>
          </a:xfrm>
          <a:prstGeom prst="rect">
            <a:avLst/>
          </a:prstGeom>
        </p:spPr>
      </p:pic>
      <p:pic>
        <p:nvPicPr>
          <p:cNvPr id="19" name="圖片 18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798923" y="5051497"/>
            <a:ext cx="1173557" cy="1335756"/>
          </a:xfrm>
          <a:prstGeom prst="rect">
            <a:avLst/>
          </a:prstGeom>
        </p:spPr>
      </p:pic>
      <p:pic>
        <p:nvPicPr>
          <p:cNvPr id="10" name="圖片 9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345327" y="1178040"/>
            <a:ext cx="1173557" cy="1335756"/>
          </a:xfrm>
          <a:prstGeom prst="rect">
            <a:avLst/>
          </a:prstGeom>
        </p:spPr>
      </p:pic>
      <p:pic>
        <p:nvPicPr>
          <p:cNvPr id="14" name="圖片 13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30580" y="1178040"/>
            <a:ext cx="1173557" cy="1335756"/>
          </a:xfrm>
          <a:prstGeom prst="rect">
            <a:avLst/>
          </a:prstGeom>
        </p:spPr>
      </p:pic>
      <p:pic>
        <p:nvPicPr>
          <p:cNvPr id="4" name="圖片 3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6079"/>
            <a:ext cx="12226180" cy="1009447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394959" y="398417"/>
            <a:ext cx="14029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394959" y="6038413"/>
            <a:ext cx="1372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玩家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圖片 15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499895" y="1684831"/>
            <a:ext cx="1193074" cy="1193074"/>
          </a:xfrm>
          <a:prstGeom prst="rect">
            <a:avLst/>
          </a:prstGeom>
        </p:spPr>
      </p:pic>
      <p:pic>
        <p:nvPicPr>
          <p:cNvPr id="15" name="圖片 14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5499896" y="1684831"/>
            <a:ext cx="1193074" cy="1193074"/>
          </a:xfrm>
          <a:prstGeom prst="rect">
            <a:avLst/>
          </a:prstGeom>
        </p:spPr>
      </p:pic>
      <p:sp>
        <p:nvSpPr>
          <p:cNvPr id="17" name="圓角矩形 16"/>
          <p:cNvSpPr/>
          <p:nvPr/>
        </p:nvSpPr>
        <p:spPr>
          <a:xfrm>
            <a:off x="143691" y="398417"/>
            <a:ext cx="3958046" cy="235131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圓角矩形 19"/>
          <p:cNvSpPr/>
          <p:nvPr/>
        </p:nvSpPr>
        <p:spPr>
          <a:xfrm>
            <a:off x="8112034" y="4271874"/>
            <a:ext cx="3958046" cy="2351314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1417358" y="399291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骰子選擇</a:t>
            </a:r>
            <a:endParaRPr kumimoji="1"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279491" y="4271929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骰子選擇</a:t>
            </a:r>
            <a:endParaRPr kumimoji="1"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" name="圖片 23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499897" y="4111363"/>
            <a:ext cx="1193074" cy="1193074"/>
          </a:xfrm>
          <a:prstGeom prst="rect">
            <a:avLst/>
          </a:prstGeom>
        </p:spPr>
      </p:pic>
      <p:pic>
        <p:nvPicPr>
          <p:cNvPr id="23" name="圖片 22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5499896" y="4111363"/>
            <a:ext cx="1193074" cy="1193074"/>
          </a:xfrm>
          <a:prstGeom prst="rect">
            <a:avLst/>
          </a:prstGeom>
        </p:spPr>
      </p:pic>
      <p:pic>
        <p:nvPicPr>
          <p:cNvPr id="36" name="圖片 35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9279492" y="658880"/>
            <a:ext cx="1173557" cy="1335756"/>
          </a:xfrm>
          <a:prstGeom prst="rect">
            <a:avLst/>
          </a:prstGeom>
        </p:spPr>
      </p:pic>
      <p:pic>
        <p:nvPicPr>
          <p:cNvPr id="37" name="圖片 36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9279491" y="658880"/>
            <a:ext cx="1173557" cy="1335756"/>
          </a:xfrm>
          <a:prstGeom prst="rect">
            <a:avLst/>
          </a:prstGeom>
        </p:spPr>
      </p:pic>
      <p:pic>
        <p:nvPicPr>
          <p:cNvPr id="39" name="圖片 38" descr="poButton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58548" y="5051497"/>
            <a:ext cx="1173557" cy="1335756"/>
          </a:xfrm>
          <a:prstGeom prst="rect">
            <a:avLst/>
          </a:prstGeom>
        </p:spPr>
      </p:pic>
      <p:pic>
        <p:nvPicPr>
          <p:cNvPr id="40" name="圖片 39" descr="poButto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758548" y="5051497"/>
            <a:ext cx="1173557" cy="133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08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WH" val="960#5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410</Words>
  <Application>Microsoft Office PowerPoint</Application>
  <PresentationFormat>寬螢幕</PresentationFormat>
  <Paragraphs>120</Paragraphs>
  <Slides>19</Slides>
  <Notes>0</Notes>
  <HiddenSlides>5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8" baseType="lpstr">
      <vt:lpstr>微軟正黑體</vt:lpstr>
      <vt:lpstr>新細明體</vt:lpstr>
      <vt:lpstr>標楷體</vt:lpstr>
      <vt:lpstr>Arial</vt:lpstr>
      <vt:lpstr>Calibri</vt:lpstr>
      <vt:lpstr>Cambria Math</vt:lpstr>
      <vt:lpstr>Times New Roman</vt:lpstr>
      <vt:lpstr>Wingdings</vt:lpstr>
      <vt:lpstr>Office 佈景主題</vt:lpstr>
      <vt:lpstr>PowerPoint 簡報</vt:lpstr>
      <vt:lpstr>活動道具(2人一組)</vt:lpstr>
      <vt:lpstr>活動規則</vt:lpstr>
      <vt:lpstr>PowerPoint 簡報</vt:lpstr>
      <vt:lpstr>PowerPoint 簡報</vt:lpstr>
      <vt:lpstr>PowerPoint 簡報</vt:lpstr>
      <vt:lpstr>PowerPoint 簡報</vt:lpstr>
      <vt:lpstr>PowerPoint 簡報</vt:lpstr>
      <vt:lpstr>計分規則</vt:lpstr>
      <vt:lpstr>PowerPoint 簡報</vt:lpstr>
      <vt:lpstr>第二回合～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熹鈐 謝</dc:creator>
  <cp:lastModifiedBy>熹鈐 謝</cp:lastModifiedBy>
  <cp:revision>50</cp:revision>
  <dcterms:created xsi:type="dcterms:W3CDTF">2018-07-23T06:13:47Z</dcterms:created>
  <dcterms:modified xsi:type="dcterms:W3CDTF">2019-03-11T13:12:38Z</dcterms:modified>
</cp:coreProperties>
</file>