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7" r:id="rId2"/>
    <p:sldId id="258" r:id="rId3"/>
    <p:sldId id="260" r:id="rId4"/>
    <p:sldId id="256" r:id="rId5"/>
    <p:sldId id="259" r:id="rId6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1410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9839CD0-B545-46BF-AA7F-B9443F3248F3}" type="doc">
      <dgm:prSet loTypeId="urn:microsoft.com/office/officeart/2005/8/layout/cycle7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B543C58D-AB66-4518-97E2-0E01EDEAE96A}">
      <dgm:prSet phldrT="[文字]" custT="1"/>
      <dgm:spPr/>
      <dgm:t>
        <a:bodyPr/>
        <a:lstStyle/>
        <a:p>
          <a:r>
            <a:rPr lang="zh-TW" altLang="en-US" sz="2800" b="1" dirty="0" smtClean="0"/>
            <a:t>學生等待的時間降低</a:t>
          </a:r>
          <a:endParaRPr lang="zh-TW" altLang="en-US" sz="2800" b="1" dirty="0"/>
        </a:p>
      </dgm:t>
    </dgm:pt>
    <dgm:pt modelId="{2D99D8B9-96A5-4FC9-89C5-A6289DCDF642}" type="parTrans" cxnId="{D09FB02D-1885-4849-B2DE-3ABC5B089C17}">
      <dgm:prSet/>
      <dgm:spPr/>
      <dgm:t>
        <a:bodyPr/>
        <a:lstStyle/>
        <a:p>
          <a:endParaRPr lang="zh-TW" altLang="en-US"/>
        </a:p>
      </dgm:t>
    </dgm:pt>
    <dgm:pt modelId="{749B4BFC-1155-4B91-B8B7-9522C47FD42F}" type="sibTrans" cxnId="{D09FB02D-1885-4849-B2DE-3ABC5B089C17}">
      <dgm:prSet/>
      <dgm:spPr>
        <a:solidFill>
          <a:srgbClr val="FF0000"/>
        </a:solidFill>
      </dgm:spPr>
      <dgm:t>
        <a:bodyPr/>
        <a:lstStyle/>
        <a:p>
          <a:endParaRPr lang="zh-TW" altLang="en-US"/>
        </a:p>
      </dgm:t>
    </dgm:pt>
    <dgm:pt modelId="{6C81E005-6EB2-4E9A-BF3A-4AB7A76D4B21}">
      <dgm:prSet phldrT="[文字]"/>
      <dgm:spPr/>
      <dgm:t>
        <a:bodyPr/>
        <a:lstStyle/>
        <a:p>
          <a:r>
            <a:rPr lang="zh-TW" altLang="en-US" dirty="0" smtClean="0"/>
            <a:t>團體活動增加</a:t>
          </a:r>
          <a:endParaRPr lang="zh-TW" altLang="en-US" dirty="0"/>
        </a:p>
      </dgm:t>
    </dgm:pt>
    <dgm:pt modelId="{B887EE82-A4E0-4033-A79C-7AAB84BEAFA7}" type="parTrans" cxnId="{59A87249-AF35-49E4-BD05-FA2760F8ED9B}">
      <dgm:prSet/>
      <dgm:spPr/>
      <dgm:t>
        <a:bodyPr/>
        <a:lstStyle/>
        <a:p>
          <a:endParaRPr lang="zh-TW" altLang="en-US"/>
        </a:p>
      </dgm:t>
    </dgm:pt>
    <dgm:pt modelId="{A8120817-67D6-4E6A-84A8-FF4E83F7B455}" type="sibTrans" cxnId="{59A87249-AF35-49E4-BD05-FA2760F8ED9B}">
      <dgm:prSet/>
      <dgm:spPr>
        <a:solidFill>
          <a:srgbClr val="FF0000"/>
        </a:solidFill>
      </dgm:spPr>
      <dgm:t>
        <a:bodyPr/>
        <a:lstStyle/>
        <a:p>
          <a:endParaRPr lang="zh-TW" altLang="en-US"/>
        </a:p>
      </dgm:t>
    </dgm:pt>
    <dgm:pt modelId="{D17B6BCE-22DC-4AC7-8E34-A6E66BBE989E}">
      <dgm:prSet phldrT="[文字]" custT="1"/>
      <dgm:spPr/>
      <dgm:t>
        <a:bodyPr/>
        <a:lstStyle/>
        <a:p>
          <a:r>
            <a:rPr lang="zh-TW" altLang="en-US" sz="2800" dirty="0" smtClean="0"/>
            <a:t>提昇體適能</a:t>
          </a:r>
          <a:endParaRPr lang="zh-TW" altLang="en-US" sz="2800" dirty="0"/>
        </a:p>
      </dgm:t>
    </dgm:pt>
    <dgm:pt modelId="{595A4C30-A473-47E9-87D7-B6D79CBB2248}" type="parTrans" cxnId="{7F6CE639-F63E-4128-952E-002CFA795D14}">
      <dgm:prSet/>
      <dgm:spPr/>
      <dgm:t>
        <a:bodyPr/>
        <a:lstStyle/>
        <a:p>
          <a:endParaRPr lang="zh-TW" altLang="en-US"/>
        </a:p>
      </dgm:t>
    </dgm:pt>
    <dgm:pt modelId="{AA318972-227D-4E91-BB0C-BEF349E9290A}" type="sibTrans" cxnId="{7F6CE639-F63E-4128-952E-002CFA795D14}">
      <dgm:prSet/>
      <dgm:spPr>
        <a:solidFill>
          <a:srgbClr val="FF0000"/>
        </a:solidFill>
      </dgm:spPr>
      <dgm:t>
        <a:bodyPr/>
        <a:lstStyle/>
        <a:p>
          <a:endParaRPr lang="zh-TW" altLang="en-US">
            <a:solidFill>
              <a:srgbClr val="FF0000"/>
            </a:solidFill>
          </a:endParaRPr>
        </a:p>
      </dgm:t>
    </dgm:pt>
    <dgm:pt modelId="{4F6E022A-7021-47EF-B8E8-829F312C4E29}" type="pres">
      <dgm:prSet presAssocID="{69839CD0-B545-46BF-AA7F-B9443F3248F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27E2B3E9-BBC4-4E95-83AA-DA2EA88B69B4}" type="pres">
      <dgm:prSet presAssocID="{B543C58D-AB66-4518-97E2-0E01EDEAE96A}" presName="node" presStyleLbl="node1" presStyleIdx="0" presStyleCnt="3" custScaleX="273062" custScaleY="12490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712D93A-C1AD-4CFE-96E2-77EDF23D40F2}" type="pres">
      <dgm:prSet presAssocID="{749B4BFC-1155-4B91-B8B7-9522C47FD42F}" presName="sibTrans" presStyleLbl="sibTrans2D1" presStyleIdx="0" presStyleCnt="3" custScaleX="134209"/>
      <dgm:spPr/>
      <dgm:t>
        <a:bodyPr/>
        <a:lstStyle/>
        <a:p>
          <a:endParaRPr lang="zh-TW" altLang="en-US"/>
        </a:p>
      </dgm:t>
    </dgm:pt>
    <dgm:pt modelId="{23798AC9-079A-45C2-864D-036387A43196}" type="pres">
      <dgm:prSet presAssocID="{749B4BFC-1155-4B91-B8B7-9522C47FD42F}" presName="connectorText" presStyleLbl="sibTrans2D1" presStyleIdx="0" presStyleCnt="3"/>
      <dgm:spPr/>
      <dgm:t>
        <a:bodyPr/>
        <a:lstStyle/>
        <a:p>
          <a:endParaRPr lang="zh-TW" altLang="en-US"/>
        </a:p>
      </dgm:t>
    </dgm:pt>
    <dgm:pt modelId="{984AE027-3AED-470E-83C0-3E2A98EDF8CB}" type="pres">
      <dgm:prSet presAssocID="{6C81E005-6EB2-4E9A-BF3A-4AB7A76D4B21}" presName="node" presStyleLbl="node1" presStyleIdx="1" presStyleCnt="3" custScaleX="170841" custRadScaleRad="134519" custRadScaleInc="-1388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DF81C5B-858D-4800-9532-A5D129493934}" type="pres">
      <dgm:prSet presAssocID="{A8120817-67D6-4E6A-84A8-FF4E83F7B455}" presName="sibTrans" presStyleLbl="sibTrans2D1" presStyleIdx="1" presStyleCnt="3"/>
      <dgm:spPr/>
      <dgm:t>
        <a:bodyPr/>
        <a:lstStyle/>
        <a:p>
          <a:endParaRPr lang="zh-TW" altLang="en-US"/>
        </a:p>
      </dgm:t>
    </dgm:pt>
    <dgm:pt modelId="{833DD083-FD46-4CE6-84B8-1BB2472F3BC6}" type="pres">
      <dgm:prSet presAssocID="{A8120817-67D6-4E6A-84A8-FF4E83F7B455}" presName="connectorText" presStyleLbl="sibTrans2D1" presStyleIdx="1" presStyleCnt="3"/>
      <dgm:spPr/>
      <dgm:t>
        <a:bodyPr/>
        <a:lstStyle/>
        <a:p>
          <a:endParaRPr lang="zh-TW" altLang="en-US"/>
        </a:p>
      </dgm:t>
    </dgm:pt>
    <dgm:pt modelId="{13B874EF-698A-41D9-AE66-2DBD18A24D92}" type="pres">
      <dgm:prSet presAssocID="{D17B6BCE-22DC-4AC7-8E34-A6E66BBE989E}" presName="node" presStyleLbl="node1" presStyleIdx="2" presStyleCnt="3" custScaleX="158524" custRadScaleRad="130340" custRadScaleInc="1266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BE0D173-44A9-4BBA-ACC8-BFD23C110E20}" type="pres">
      <dgm:prSet presAssocID="{AA318972-227D-4E91-BB0C-BEF349E9290A}" presName="sibTrans" presStyleLbl="sibTrans2D1" presStyleIdx="2" presStyleCnt="3" custScaleX="137450"/>
      <dgm:spPr/>
      <dgm:t>
        <a:bodyPr/>
        <a:lstStyle/>
        <a:p>
          <a:endParaRPr lang="zh-TW" altLang="en-US"/>
        </a:p>
      </dgm:t>
    </dgm:pt>
    <dgm:pt modelId="{27CABE66-5667-4A72-A98B-4DD46D6042A1}" type="pres">
      <dgm:prSet presAssocID="{AA318972-227D-4E91-BB0C-BEF349E9290A}" presName="connectorText" presStyleLbl="sibTrans2D1" presStyleIdx="2" presStyleCnt="3"/>
      <dgm:spPr/>
      <dgm:t>
        <a:bodyPr/>
        <a:lstStyle/>
        <a:p>
          <a:endParaRPr lang="zh-TW" altLang="en-US"/>
        </a:p>
      </dgm:t>
    </dgm:pt>
  </dgm:ptLst>
  <dgm:cxnLst>
    <dgm:cxn modelId="{B5A8C0AB-8A02-4508-ACB9-93A0117C1DD2}" type="presOf" srcId="{749B4BFC-1155-4B91-B8B7-9522C47FD42F}" destId="{6712D93A-C1AD-4CFE-96E2-77EDF23D40F2}" srcOrd="0" destOrd="0" presId="urn:microsoft.com/office/officeart/2005/8/layout/cycle7"/>
    <dgm:cxn modelId="{7F6CE639-F63E-4128-952E-002CFA795D14}" srcId="{69839CD0-B545-46BF-AA7F-B9443F3248F3}" destId="{D17B6BCE-22DC-4AC7-8E34-A6E66BBE989E}" srcOrd="2" destOrd="0" parTransId="{595A4C30-A473-47E9-87D7-B6D79CBB2248}" sibTransId="{AA318972-227D-4E91-BB0C-BEF349E9290A}"/>
    <dgm:cxn modelId="{E860B77B-DF15-4585-8A28-0CC435841F88}" type="presOf" srcId="{6C81E005-6EB2-4E9A-BF3A-4AB7A76D4B21}" destId="{984AE027-3AED-470E-83C0-3E2A98EDF8CB}" srcOrd="0" destOrd="0" presId="urn:microsoft.com/office/officeart/2005/8/layout/cycle7"/>
    <dgm:cxn modelId="{AB5A0BB4-5EB8-479E-BC5D-F66614C59908}" type="presOf" srcId="{B543C58D-AB66-4518-97E2-0E01EDEAE96A}" destId="{27E2B3E9-BBC4-4E95-83AA-DA2EA88B69B4}" srcOrd="0" destOrd="0" presId="urn:microsoft.com/office/officeart/2005/8/layout/cycle7"/>
    <dgm:cxn modelId="{D84D4B4E-970B-40E0-B20A-3A05705B3868}" type="presOf" srcId="{A8120817-67D6-4E6A-84A8-FF4E83F7B455}" destId="{833DD083-FD46-4CE6-84B8-1BB2472F3BC6}" srcOrd="1" destOrd="0" presId="urn:microsoft.com/office/officeart/2005/8/layout/cycle7"/>
    <dgm:cxn modelId="{D31228CD-9227-4C11-A2B3-5A771B1F7265}" type="presOf" srcId="{69839CD0-B545-46BF-AA7F-B9443F3248F3}" destId="{4F6E022A-7021-47EF-B8E8-829F312C4E29}" srcOrd="0" destOrd="0" presId="urn:microsoft.com/office/officeart/2005/8/layout/cycle7"/>
    <dgm:cxn modelId="{11A9CEE8-144A-42B1-AADD-A076DEE2EE30}" type="presOf" srcId="{AA318972-227D-4E91-BB0C-BEF349E9290A}" destId="{27CABE66-5667-4A72-A98B-4DD46D6042A1}" srcOrd="1" destOrd="0" presId="urn:microsoft.com/office/officeart/2005/8/layout/cycle7"/>
    <dgm:cxn modelId="{59A87249-AF35-49E4-BD05-FA2760F8ED9B}" srcId="{69839CD0-B545-46BF-AA7F-B9443F3248F3}" destId="{6C81E005-6EB2-4E9A-BF3A-4AB7A76D4B21}" srcOrd="1" destOrd="0" parTransId="{B887EE82-A4E0-4033-A79C-7AAB84BEAFA7}" sibTransId="{A8120817-67D6-4E6A-84A8-FF4E83F7B455}"/>
    <dgm:cxn modelId="{99A176EB-81DF-41FC-863E-DFE413357301}" type="presOf" srcId="{A8120817-67D6-4E6A-84A8-FF4E83F7B455}" destId="{8DF81C5B-858D-4800-9532-A5D129493934}" srcOrd="0" destOrd="0" presId="urn:microsoft.com/office/officeart/2005/8/layout/cycle7"/>
    <dgm:cxn modelId="{95511822-14EF-460D-A605-628AE732BDB3}" type="presOf" srcId="{749B4BFC-1155-4B91-B8B7-9522C47FD42F}" destId="{23798AC9-079A-45C2-864D-036387A43196}" srcOrd="1" destOrd="0" presId="urn:microsoft.com/office/officeart/2005/8/layout/cycle7"/>
    <dgm:cxn modelId="{97A483C6-90D9-41AF-834C-416B48EDFBEB}" type="presOf" srcId="{AA318972-227D-4E91-BB0C-BEF349E9290A}" destId="{CBE0D173-44A9-4BBA-ACC8-BFD23C110E20}" srcOrd="0" destOrd="0" presId="urn:microsoft.com/office/officeart/2005/8/layout/cycle7"/>
    <dgm:cxn modelId="{47D0110F-42BC-4161-8F08-836E5D0F5594}" type="presOf" srcId="{D17B6BCE-22DC-4AC7-8E34-A6E66BBE989E}" destId="{13B874EF-698A-41D9-AE66-2DBD18A24D92}" srcOrd="0" destOrd="0" presId="urn:microsoft.com/office/officeart/2005/8/layout/cycle7"/>
    <dgm:cxn modelId="{D09FB02D-1885-4849-B2DE-3ABC5B089C17}" srcId="{69839CD0-B545-46BF-AA7F-B9443F3248F3}" destId="{B543C58D-AB66-4518-97E2-0E01EDEAE96A}" srcOrd="0" destOrd="0" parTransId="{2D99D8B9-96A5-4FC9-89C5-A6289DCDF642}" sibTransId="{749B4BFC-1155-4B91-B8B7-9522C47FD42F}"/>
    <dgm:cxn modelId="{F769093B-BA52-4E98-8FF9-4744DC9E7E04}" type="presParOf" srcId="{4F6E022A-7021-47EF-B8E8-829F312C4E29}" destId="{27E2B3E9-BBC4-4E95-83AA-DA2EA88B69B4}" srcOrd="0" destOrd="0" presId="urn:microsoft.com/office/officeart/2005/8/layout/cycle7"/>
    <dgm:cxn modelId="{FE199C5A-FF81-4926-A941-080269547C4C}" type="presParOf" srcId="{4F6E022A-7021-47EF-B8E8-829F312C4E29}" destId="{6712D93A-C1AD-4CFE-96E2-77EDF23D40F2}" srcOrd="1" destOrd="0" presId="urn:microsoft.com/office/officeart/2005/8/layout/cycle7"/>
    <dgm:cxn modelId="{51651F3C-1328-47F6-8B6F-60FC23FB0B85}" type="presParOf" srcId="{6712D93A-C1AD-4CFE-96E2-77EDF23D40F2}" destId="{23798AC9-079A-45C2-864D-036387A43196}" srcOrd="0" destOrd="0" presId="urn:microsoft.com/office/officeart/2005/8/layout/cycle7"/>
    <dgm:cxn modelId="{981736E6-8E7B-4C24-B177-46E1ECD9FBB5}" type="presParOf" srcId="{4F6E022A-7021-47EF-B8E8-829F312C4E29}" destId="{984AE027-3AED-470E-83C0-3E2A98EDF8CB}" srcOrd="2" destOrd="0" presId="urn:microsoft.com/office/officeart/2005/8/layout/cycle7"/>
    <dgm:cxn modelId="{0AA6E644-DC6B-4D1A-9FFB-BB9BE682661C}" type="presParOf" srcId="{4F6E022A-7021-47EF-B8E8-829F312C4E29}" destId="{8DF81C5B-858D-4800-9532-A5D129493934}" srcOrd="3" destOrd="0" presId="urn:microsoft.com/office/officeart/2005/8/layout/cycle7"/>
    <dgm:cxn modelId="{DF6150D3-3437-41E0-8B38-096BFAD0AF40}" type="presParOf" srcId="{8DF81C5B-858D-4800-9532-A5D129493934}" destId="{833DD083-FD46-4CE6-84B8-1BB2472F3BC6}" srcOrd="0" destOrd="0" presId="urn:microsoft.com/office/officeart/2005/8/layout/cycle7"/>
    <dgm:cxn modelId="{34574494-9DB1-483E-B6A9-4B7D51EF2119}" type="presParOf" srcId="{4F6E022A-7021-47EF-B8E8-829F312C4E29}" destId="{13B874EF-698A-41D9-AE66-2DBD18A24D92}" srcOrd="4" destOrd="0" presId="urn:microsoft.com/office/officeart/2005/8/layout/cycle7"/>
    <dgm:cxn modelId="{5DBA979F-E9F3-4918-9731-F172193234C7}" type="presParOf" srcId="{4F6E022A-7021-47EF-B8E8-829F312C4E29}" destId="{CBE0D173-44A9-4BBA-ACC8-BFD23C110E20}" srcOrd="5" destOrd="0" presId="urn:microsoft.com/office/officeart/2005/8/layout/cycle7"/>
    <dgm:cxn modelId="{057C51C4-DCD5-43D8-BD0F-4AB8DEA5AD33}" type="presParOf" srcId="{CBE0D173-44A9-4BBA-ACC8-BFD23C110E20}" destId="{27CABE66-5667-4A72-A98B-4DD46D6042A1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C4FA0C-A035-4E0B-8182-9F0DBBD0D570}" type="datetimeFigureOut">
              <a:rPr lang="zh-TW" altLang="en-US" smtClean="0"/>
              <a:t>2017/5/3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EF59DE-5AFD-4D45-ACBF-DCA8E89861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027372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200890-B13A-4572-9AE9-C824A5C99FFB}" type="slidenum">
              <a:rPr lang="zh-TW" altLang="en-US" smtClean="0"/>
              <a:pPr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27775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FB8AC-F76A-4197-A072-A6058D53BCB2}" type="datetimeFigureOut">
              <a:rPr lang="zh-TW" altLang="en-US" smtClean="0"/>
              <a:pPr/>
              <a:t>2017/5/3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D28AC-56C1-441E-82C7-D993509F45A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FB8AC-F76A-4197-A072-A6058D53BCB2}" type="datetimeFigureOut">
              <a:rPr lang="zh-TW" altLang="en-US" smtClean="0"/>
              <a:pPr/>
              <a:t>2017/5/3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D28AC-56C1-441E-82C7-D993509F45A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FB8AC-F76A-4197-A072-A6058D53BCB2}" type="datetimeFigureOut">
              <a:rPr lang="zh-TW" altLang="en-US" smtClean="0"/>
              <a:pPr/>
              <a:t>2017/5/3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D28AC-56C1-441E-82C7-D993509F45A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FB8AC-F76A-4197-A072-A6058D53BCB2}" type="datetimeFigureOut">
              <a:rPr lang="zh-TW" altLang="en-US" smtClean="0"/>
              <a:pPr/>
              <a:t>2017/5/3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D28AC-56C1-441E-82C7-D993509F45A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FB8AC-F76A-4197-A072-A6058D53BCB2}" type="datetimeFigureOut">
              <a:rPr lang="zh-TW" altLang="en-US" smtClean="0"/>
              <a:pPr/>
              <a:t>2017/5/3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D28AC-56C1-441E-82C7-D993509F45A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FB8AC-F76A-4197-A072-A6058D53BCB2}" type="datetimeFigureOut">
              <a:rPr lang="zh-TW" altLang="en-US" smtClean="0"/>
              <a:pPr/>
              <a:t>2017/5/3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D28AC-56C1-441E-82C7-D993509F45A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FB8AC-F76A-4197-A072-A6058D53BCB2}" type="datetimeFigureOut">
              <a:rPr lang="zh-TW" altLang="en-US" smtClean="0"/>
              <a:pPr/>
              <a:t>2017/5/3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D28AC-56C1-441E-82C7-D993509F45A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FB8AC-F76A-4197-A072-A6058D53BCB2}" type="datetimeFigureOut">
              <a:rPr lang="zh-TW" altLang="en-US" smtClean="0"/>
              <a:pPr/>
              <a:t>2017/5/3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D28AC-56C1-441E-82C7-D993509F45A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FB8AC-F76A-4197-A072-A6058D53BCB2}" type="datetimeFigureOut">
              <a:rPr lang="zh-TW" altLang="en-US" smtClean="0"/>
              <a:pPr/>
              <a:t>2017/5/3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D28AC-56C1-441E-82C7-D993509F45A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FB8AC-F76A-4197-A072-A6058D53BCB2}" type="datetimeFigureOut">
              <a:rPr lang="zh-TW" altLang="en-US" smtClean="0"/>
              <a:pPr/>
              <a:t>2017/5/3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D28AC-56C1-441E-82C7-D993509F45A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FB8AC-F76A-4197-A072-A6058D53BCB2}" type="datetimeFigureOut">
              <a:rPr lang="zh-TW" altLang="en-US" smtClean="0"/>
              <a:pPr/>
              <a:t>2017/5/3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D28AC-56C1-441E-82C7-D993509F45A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FB8AC-F76A-4197-A072-A6058D53BCB2}" type="datetimeFigureOut">
              <a:rPr lang="zh-TW" altLang="en-US" smtClean="0"/>
              <a:pPr/>
              <a:t>2017/5/3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2D28AC-56C1-441E-82C7-D993509F45A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103&#32291;&#26412;&#35336;&#30059;&#25104;&#26524;.doc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內容版面配置區 1"/>
          <p:cNvSpPr txBox="1">
            <a:spLocks noGrp="1"/>
          </p:cNvSpPr>
          <p:nvPr>
            <p:ph idx="1"/>
          </p:nvPr>
        </p:nvSpPr>
        <p:spPr bwMode="auto"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algn="ctr">
              <a:buFontTx/>
              <a:buNone/>
              <a:defRPr/>
            </a:pPr>
            <a:r>
              <a:rPr lang="zh-TW" altLang="zh-TW" sz="4000" b="1" kern="0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桃園縣</a:t>
            </a:r>
            <a:r>
              <a:rPr lang="zh-TW" altLang="en-US" sz="4000" b="1" kern="0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國民教育輔導團</a:t>
            </a:r>
            <a:endParaRPr lang="en-US" altLang="zh-TW" sz="4000" b="1" kern="0" dirty="0" smtClean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buFontTx/>
              <a:buNone/>
              <a:defRPr/>
            </a:pPr>
            <a:r>
              <a:rPr lang="zh-TW" altLang="en-US" sz="4000" b="1" kern="0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健康</a:t>
            </a:r>
            <a:r>
              <a:rPr lang="zh-TW" altLang="en-US" sz="4000" b="1" kern="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與體育學習</a:t>
            </a:r>
            <a:r>
              <a:rPr lang="zh-TW" altLang="en-US" sz="4000" b="1" kern="0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領域國中</a:t>
            </a:r>
            <a:endParaRPr lang="en-US" altLang="zh-TW" sz="4000" b="1" kern="0" dirty="0" smtClean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buFontTx/>
              <a:buNone/>
              <a:defRPr/>
            </a:pPr>
            <a:r>
              <a:rPr lang="zh-TW" altLang="en-US" sz="4000" b="1" kern="0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輔導小組告</a:t>
            </a:r>
            <a:endParaRPr lang="en-US" altLang="zh-TW" sz="4000" b="1" kern="0" dirty="0" smtClean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buFontTx/>
              <a:buNone/>
              <a:defRPr/>
            </a:pPr>
            <a:endParaRPr lang="en-US" altLang="zh-TW" sz="4000" kern="0" dirty="0" smtClean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buFontTx/>
              <a:buNone/>
              <a:defRPr/>
            </a:pPr>
            <a:endParaRPr lang="en-US" altLang="zh-TW" sz="4000" kern="0" dirty="0" smtClean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buFontTx/>
              <a:buNone/>
              <a:defRPr/>
            </a:pPr>
            <a:endParaRPr lang="zh-TW" altLang="en-US" sz="4000" kern="0" dirty="0" smtClean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矩形 3"/>
          <p:cNvSpPr>
            <a:spLocks noChangeArrowheads="1"/>
          </p:cNvSpPr>
          <p:nvPr/>
        </p:nvSpPr>
        <p:spPr bwMode="auto">
          <a:xfrm>
            <a:off x="4429124" y="5786454"/>
            <a:ext cx="4572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>
              <a:lnSpc>
                <a:spcPts val="2400"/>
              </a:lnSpc>
              <a:spcBef>
                <a:spcPct val="20000"/>
              </a:spcBef>
            </a:pPr>
            <a:r>
              <a:rPr lang="zh-TW" altLang="en-US" sz="2000" b="0" dirty="0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rPr>
              <a:t>報告人：專任輔導員 新明國中 呂理昌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sz="4000" b="1" dirty="0" smtClean="0"/>
              <a:t>104</a:t>
            </a:r>
            <a:r>
              <a:rPr lang="zh-TW" altLang="en-US" sz="4000" b="1" dirty="0" smtClean="0"/>
              <a:t>年桃園市推 動 重 點</a:t>
            </a:r>
            <a:endParaRPr lang="zh-TW" altLang="en-US" sz="4000" b="1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內容版面配置區 2"/>
          <p:cNvSpPr txBox="1">
            <a:spLocks/>
          </p:cNvSpPr>
          <p:nvPr/>
        </p:nvSpPr>
        <p:spPr>
          <a:xfrm>
            <a:off x="539552" y="1268760"/>
            <a:ext cx="8229600" cy="46958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en-US" altLang="zh-TW" sz="3200" b="0" i="0" u="none" strike="noStrike" kern="1200" cap="none" spc="0" normalizeH="0" baseline="0" noProof="0" dirty="0" smtClean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zh-TW" altLang="en-US" sz="2800" b="0" i="0" u="none" strike="noStrike" kern="1200" cap="none" spc="50" normalizeH="0" baseline="0" noProof="0" dirty="0" smtClean="0">
                <a:ln w="11430">
                  <a:solidFill>
                    <a:srgbClr val="C00000"/>
                  </a:solidFill>
                </a:ln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推廣有效教學策略運用</a:t>
            </a:r>
            <a:endParaRPr kumimoji="0" lang="en-US" altLang="zh-TW" sz="2800" b="0" i="0" u="none" strike="noStrike" kern="1200" cap="none" spc="50" normalizeH="0" baseline="0" noProof="0" dirty="0" smtClean="0">
              <a:ln w="11430">
                <a:solidFill>
                  <a:srgbClr val="C00000"/>
                </a:solidFill>
              </a:ln>
              <a:solidFill>
                <a:schemeClr val="tx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altLang="zh-TW" sz="2800" b="0" i="0" u="none" strike="noStrike" kern="1200" cap="none" spc="50" normalizeH="0" baseline="0" noProof="0" dirty="0" smtClean="0">
                <a:ln w="11430">
                  <a:solidFill>
                    <a:srgbClr val="C00000"/>
                  </a:solidFill>
                </a:ln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   (</a:t>
            </a:r>
            <a:r>
              <a:rPr kumimoji="0" lang="zh-TW" altLang="en-US" sz="2800" b="0" i="0" u="none" strike="noStrike" kern="1200" cap="none" spc="50" normalizeH="0" baseline="0" noProof="0" dirty="0" smtClean="0">
                <a:ln w="11430">
                  <a:solidFill>
                    <a:srgbClr val="C00000"/>
                  </a:solidFill>
                </a:ln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差異化教學、多元評量、課堂及時補救教學</a:t>
            </a:r>
            <a:r>
              <a:rPr kumimoji="0" lang="en-US" altLang="zh-TW" sz="2800" b="0" i="0" u="none" strike="noStrike" kern="1200" cap="none" spc="50" normalizeH="0" baseline="0" noProof="0" dirty="0" smtClean="0">
                <a:ln w="11430">
                  <a:solidFill>
                    <a:srgbClr val="C00000"/>
                  </a:solidFill>
                </a:ln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)</a:t>
            </a:r>
            <a:endParaRPr kumimoji="0" lang="zh-TW" altLang="en-US" sz="2800" b="0" i="0" u="none" strike="noStrike" kern="1200" cap="none" spc="50" normalizeH="0" baseline="0" noProof="0" dirty="0" smtClean="0">
              <a:ln w="11430">
                <a:solidFill>
                  <a:srgbClr val="C00000"/>
                </a:solidFill>
              </a:ln>
              <a:solidFill>
                <a:schemeClr val="tx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zh-TW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zh-TW" altLang="en-US" sz="2800" b="0" i="0" u="none" strike="noStrike" kern="1200" cap="none" spc="50" normalizeH="0" baseline="0" noProof="0" dirty="0" smtClean="0">
                <a:ln w="11430">
                  <a:solidFill>
                    <a:srgbClr val="C00000"/>
                  </a:solidFill>
                </a:ln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領域運作社群化</a:t>
            </a:r>
            <a:endParaRPr kumimoji="0" lang="en-US" altLang="zh-TW" sz="2800" b="0" i="0" u="none" strike="noStrike" kern="1200" cap="none" spc="50" normalizeH="0" baseline="0" noProof="0" dirty="0" smtClean="0">
              <a:ln w="11430">
                <a:solidFill>
                  <a:srgbClr val="C00000"/>
                </a:solidFill>
              </a:ln>
              <a:solidFill>
                <a:schemeClr val="tx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zh-TW" altLang="en-US" sz="2800" b="0" i="0" u="none" strike="noStrike" kern="1200" cap="none" spc="50" normalizeH="0" baseline="0" noProof="0" dirty="0" smtClean="0">
                <a:ln w="11430">
                  <a:solidFill>
                    <a:srgbClr val="C00000"/>
                  </a:solidFill>
                </a:ln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   協助各校發展以</a:t>
            </a:r>
            <a:r>
              <a:rPr kumimoji="0" lang="zh-TW" altLang="en-US" sz="3200" b="0" i="0" u="none" strike="noStrike" kern="1200" cap="none" spc="50" normalizeH="0" baseline="0" noProof="0" dirty="0" smtClean="0">
                <a:ln w="11430"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備課</a:t>
            </a:r>
            <a:r>
              <a:rPr kumimoji="0" lang="zh-TW" altLang="en-US" sz="3200" b="0" i="0" u="none" strike="noStrike" kern="1200" cap="none" spc="50" normalizeH="0" baseline="0" noProof="0" dirty="0" smtClean="0">
                <a:ln w="11430"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標楷體"/>
                <a:ea typeface="標楷體"/>
                <a:cs typeface="+mn-cs"/>
              </a:rPr>
              <a:t>、觀課、議課</a:t>
            </a:r>
            <a:r>
              <a:rPr kumimoji="0" lang="zh-TW" altLang="en-US" sz="3200" b="0" i="0" u="none" strike="noStrike" kern="1200" cap="none" spc="50" normalizeH="0" baseline="0" noProof="0" dirty="0" smtClean="0">
                <a:ln w="11430">
                  <a:solidFill>
                    <a:srgbClr val="C00000"/>
                  </a:solidFill>
                </a:ln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標楷體"/>
                <a:ea typeface="標楷體"/>
                <a:cs typeface="+mn-cs"/>
              </a:rPr>
              <a:t>為主軸的</a:t>
            </a:r>
            <a:endParaRPr kumimoji="0" lang="en-US" altLang="zh-TW" sz="3200" b="0" i="0" u="none" strike="noStrike" kern="1200" cap="none" spc="50" normalizeH="0" baseline="0" noProof="0" dirty="0" smtClean="0">
              <a:ln w="11430">
                <a:solidFill>
                  <a:srgbClr val="C00000"/>
                </a:solidFill>
              </a:ln>
              <a:solidFill>
                <a:schemeClr val="tx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標楷體"/>
              <a:ea typeface="標楷體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zh-TW" altLang="en-US" sz="2800" b="0" i="0" u="none" strike="noStrike" kern="1200" cap="none" spc="50" normalizeH="0" baseline="0" noProof="0" dirty="0" smtClean="0">
                <a:ln w="11430">
                  <a:solidFill>
                    <a:srgbClr val="C00000"/>
                  </a:solidFill>
                </a:ln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標楷體"/>
                <a:ea typeface="標楷體"/>
                <a:cs typeface="+mn-cs"/>
              </a:rPr>
              <a:t>  </a:t>
            </a:r>
            <a:r>
              <a:rPr kumimoji="0" lang="zh-TW" altLang="en-US" sz="2800" b="0" i="0" u="none" strike="noStrike" kern="1200" cap="none" spc="50" normalizeH="0" baseline="0" noProof="0" dirty="0" smtClean="0">
                <a:ln w="11430">
                  <a:solidFill>
                    <a:srgbClr val="C00000"/>
                  </a:solidFill>
                </a:ln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教師學習型組織   </a:t>
            </a:r>
            <a:r>
              <a:rPr kumimoji="0" lang="en-US" altLang="zh-TW" sz="2800" b="0" i="0" u="none" strike="noStrike" kern="1200" cap="none" spc="50" normalizeH="0" baseline="0" noProof="0" dirty="0" smtClean="0">
                <a:ln w="11430">
                  <a:solidFill>
                    <a:srgbClr val="C00000"/>
                  </a:solidFill>
                </a:ln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(104</a:t>
            </a:r>
            <a:r>
              <a:rPr kumimoji="0" lang="en-US" altLang="zh-TW" sz="2800" b="0" i="0" u="none" strike="noStrike" kern="1200" cap="none" spc="50" normalizeH="0" baseline="0" noProof="0" dirty="0" smtClean="0">
                <a:ln w="11430">
                  <a:solidFill>
                    <a:srgbClr val="C00000"/>
                  </a:solidFill>
                </a:ln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標楷體"/>
                <a:ea typeface="標楷體"/>
                <a:cs typeface="+mn-cs"/>
              </a:rPr>
              <a:t>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en-US" altLang="zh-TW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新細明體"/>
              <a:ea typeface="新細明體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zh-TW" alt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新細明體" charset="-120"/>
              <a:cs typeface="+mn-cs"/>
            </a:endParaRPr>
          </a:p>
        </p:txBody>
      </p:sp>
      <p:sp>
        <p:nvSpPr>
          <p:cNvPr id="5" name="橢圓 4">
            <a:hlinkClick r:id="rId2" action="ppaction://hlinkfile"/>
          </p:cNvPr>
          <p:cNvSpPr/>
          <p:nvPr/>
        </p:nvSpPr>
        <p:spPr>
          <a:xfrm>
            <a:off x="5000628" y="5143512"/>
            <a:ext cx="3995737" cy="1008063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4000" dirty="0">
                <a:solidFill>
                  <a:schemeClr val="tx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良好</a:t>
            </a:r>
            <a:r>
              <a:rPr lang="zh-TW" altLang="en-US" sz="4000" dirty="0">
                <a:solidFill>
                  <a:schemeClr val="accent5">
                    <a:lumMod val="1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體適能</a:t>
            </a:r>
          </a:p>
        </p:txBody>
      </p:sp>
      <p:sp>
        <p:nvSpPr>
          <p:cNvPr id="6" name="橢圓 5">
            <a:hlinkClick r:id="rId2" action="ppaction://hlinkfile"/>
          </p:cNvPr>
          <p:cNvSpPr/>
          <p:nvPr/>
        </p:nvSpPr>
        <p:spPr>
          <a:xfrm>
            <a:off x="0" y="5214950"/>
            <a:ext cx="4787901" cy="1008063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4000" dirty="0">
                <a:solidFill>
                  <a:schemeClr val="tx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健</a:t>
            </a:r>
            <a:r>
              <a:rPr lang="zh-TW" altLang="en-US" sz="4000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康</a:t>
            </a:r>
            <a:r>
              <a:rPr lang="zh-TW" altLang="en-US" sz="4000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行</a:t>
            </a:r>
            <a:r>
              <a:rPr lang="zh-TW" altLang="en-US" sz="4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為</a:t>
            </a:r>
            <a:r>
              <a:rPr lang="zh-TW" altLang="en-US" sz="4000" dirty="0">
                <a:solidFill>
                  <a:srgbClr val="FFC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實</a:t>
            </a:r>
            <a:r>
              <a:rPr lang="zh-TW" altLang="en-US" sz="4000" dirty="0">
                <a:solidFill>
                  <a:schemeClr val="tx2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踐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23528" y="188640"/>
            <a:ext cx="3774111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zh-TW" altLang="en-US" sz="405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主要活動的設計</a:t>
            </a:r>
          </a:p>
        </p:txBody>
      </p:sp>
      <p:graphicFrame>
        <p:nvGraphicFramePr>
          <p:cNvPr id="9" name="資料庫圖表 8"/>
          <p:cNvGraphicFramePr/>
          <p:nvPr>
            <p:extLst>
              <p:ext uri="{D42A27DB-BD31-4B8C-83A1-F6EECF244321}">
                <p14:modId xmlns:p14="http://schemas.microsoft.com/office/powerpoint/2010/main" val="720995126"/>
              </p:ext>
            </p:extLst>
          </p:nvPr>
        </p:nvGraphicFramePr>
        <p:xfrm>
          <a:off x="1477107" y="1885951"/>
          <a:ext cx="6407261" cy="29420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矩形 1"/>
          <p:cNvSpPr/>
          <p:nvPr/>
        </p:nvSpPr>
        <p:spPr>
          <a:xfrm>
            <a:off x="1" y="5400940"/>
            <a:ext cx="1722863" cy="599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/>
          </a:p>
        </p:txBody>
      </p:sp>
      <p:sp>
        <p:nvSpPr>
          <p:cNvPr id="5" name="矩形 4"/>
          <p:cNvSpPr/>
          <p:nvPr/>
        </p:nvSpPr>
        <p:spPr>
          <a:xfrm>
            <a:off x="165477" y="5481210"/>
            <a:ext cx="1369607" cy="43858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zh-TW" altLang="en-US" sz="2400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王漢宗特明體一標準" panose="02020600000000000000" pitchFamily="18" charset="-120"/>
                <a:ea typeface="王漢宗特明體一標準" panose="02020600000000000000" pitchFamily="18" charset="-120"/>
              </a:rPr>
              <a:t>有效教學</a:t>
            </a:r>
          </a:p>
        </p:txBody>
      </p:sp>
    </p:spTree>
    <p:extLst>
      <p:ext uri="{BB962C8B-B14F-4D97-AF65-F5344CB8AC3E}">
        <p14:creationId xmlns:p14="http://schemas.microsoft.com/office/powerpoint/2010/main" val="3602538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14282" y="2000240"/>
            <a:ext cx="7772400" cy="1470025"/>
          </a:xfrm>
        </p:spPr>
        <p:txBody>
          <a:bodyPr>
            <a:normAutofit fontScale="90000"/>
          </a:bodyPr>
          <a:lstStyle/>
          <a:p>
            <a:pPr algn="l">
              <a:lnSpc>
                <a:spcPts val="6000"/>
              </a:lnSpc>
              <a:defRPr/>
            </a:pPr>
            <a:r>
              <a:rPr lang="zh-TW" altLang="en-US" dirty="0">
                <a:solidFill>
                  <a:schemeClr val="tx1">
                    <a:lumMod val="75000"/>
                  </a:schemeClr>
                </a:solidFill>
              </a:rPr>
              <a:t>✽</a:t>
            </a:r>
            <a:r>
              <a:rPr lang="en-US" altLang="zh-TW" dirty="0">
                <a:solidFill>
                  <a:schemeClr val="tx1">
                    <a:lumMod val="75000"/>
                  </a:schemeClr>
                </a:solidFill>
              </a:rPr>
              <a:t>102</a:t>
            </a:r>
            <a:r>
              <a:rPr lang="zh-TW" altLang="en-US" dirty="0" smtClean="0">
                <a:solidFill>
                  <a:schemeClr val="tx1">
                    <a:lumMod val="75000"/>
                  </a:schemeClr>
                </a:solidFill>
              </a:rPr>
              <a:t>年共有</a:t>
            </a:r>
            <a:r>
              <a:rPr lang="en-US" altLang="zh-TW" dirty="0">
                <a:solidFill>
                  <a:schemeClr val="tx1">
                    <a:lumMod val="75000"/>
                  </a:schemeClr>
                </a:solidFill>
              </a:rPr>
              <a:t>70</a:t>
            </a:r>
            <a:r>
              <a:rPr lang="zh-TW" altLang="en-US" dirty="0">
                <a:solidFill>
                  <a:schemeClr val="tx1">
                    <a:lumMod val="75000"/>
                  </a:schemeClr>
                </a:solidFill>
              </a:rPr>
              <a:t>人</a:t>
            </a:r>
            <a:r>
              <a:rPr lang="zh-TW" altLang="en-US" dirty="0" smtClean="0">
                <a:solidFill>
                  <a:schemeClr val="tx1">
                    <a:lumMod val="75000"/>
                  </a:schemeClr>
                </a:solidFill>
              </a:rPr>
              <a:t>參加 </a:t>
            </a:r>
            <a:r>
              <a:rPr lang="zh-TW" altLang="en-US" dirty="0">
                <a:solidFill>
                  <a:schemeClr val="tx1">
                    <a:lumMod val="75000"/>
                  </a:schemeClr>
                </a:solidFill>
              </a:rPr>
              <a:t/>
            </a:r>
            <a:br>
              <a:rPr lang="zh-TW" altLang="en-US" dirty="0">
                <a:solidFill>
                  <a:schemeClr val="tx1">
                    <a:lumMod val="75000"/>
                  </a:schemeClr>
                </a:solidFill>
              </a:rPr>
            </a:br>
            <a:r>
              <a:rPr lang="zh-TW" altLang="en-US" dirty="0">
                <a:solidFill>
                  <a:schemeClr val="tx1">
                    <a:lumMod val="75000"/>
                  </a:schemeClr>
                </a:solidFill>
              </a:rPr>
              <a:t>✽</a:t>
            </a:r>
            <a:r>
              <a:rPr lang="en-US" altLang="zh-TW" dirty="0">
                <a:solidFill>
                  <a:schemeClr val="tx1">
                    <a:lumMod val="75000"/>
                  </a:schemeClr>
                </a:solidFill>
              </a:rPr>
              <a:t>103</a:t>
            </a:r>
            <a:r>
              <a:rPr lang="zh-TW" altLang="en-US" dirty="0" smtClean="0">
                <a:solidFill>
                  <a:schemeClr val="tx1">
                    <a:lumMod val="75000"/>
                  </a:schemeClr>
                </a:solidFill>
              </a:rPr>
              <a:t>年共有</a:t>
            </a:r>
            <a:r>
              <a:rPr lang="en-US" altLang="zh-TW" dirty="0">
                <a:solidFill>
                  <a:schemeClr val="tx1">
                    <a:lumMod val="75000"/>
                  </a:schemeClr>
                </a:solidFill>
              </a:rPr>
              <a:t>180</a:t>
            </a:r>
            <a:r>
              <a:rPr lang="zh-TW" altLang="en-US" dirty="0">
                <a:solidFill>
                  <a:schemeClr val="tx1">
                    <a:lumMod val="75000"/>
                  </a:schemeClr>
                </a:solidFill>
              </a:rPr>
              <a:t>人參加 </a:t>
            </a:r>
            <a:br>
              <a:rPr lang="zh-TW" altLang="en-US" dirty="0">
                <a:solidFill>
                  <a:schemeClr val="tx1">
                    <a:lumMod val="75000"/>
                  </a:schemeClr>
                </a:solidFill>
              </a:rPr>
            </a:br>
            <a:r>
              <a:rPr lang="zh-TW" altLang="en-US" dirty="0">
                <a:solidFill>
                  <a:schemeClr val="tx1">
                    <a:lumMod val="75000"/>
                  </a:schemeClr>
                </a:solidFill>
              </a:rPr>
              <a:t>✽</a:t>
            </a:r>
            <a:r>
              <a:rPr lang="en-US" altLang="zh-TW" dirty="0">
                <a:solidFill>
                  <a:schemeClr val="tx1">
                    <a:lumMod val="75000"/>
                  </a:schemeClr>
                </a:solidFill>
              </a:rPr>
              <a:t>104</a:t>
            </a:r>
            <a:r>
              <a:rPr lang="zh-TW" altLang="en-US" dirty="0" smtClean="0">
                <a:solidFill>
                  <a:schemeClr val="tx1">
                    <a:lumMod val="75000"/>
                  </a:schemeClr>
                </a:solidFill>
              </a:rPr>
              <a:t>年度</a:t>
            </a:r>
            <a:r>
              <a:rPr lang="en-US" altLang="zh-TW" b="1" dirty="0" smtClean="0">
                <a:solidFill>
                  <a:schemeClr val="tx1">
                    <a:lumMod val="75000"/>
                  </a:schemeClr>
                </a:solidFill>
              </a:rPr>
              <a:t>11</a:t>
            </a:r>
            <a:r>
              <a:rPr lang="zh-TW" altLang="en-US" b="1" dirty="0" smtClean="0">
                <a:solidFill>
                  <a:schemeClr val="tx1">
                    <a:lumMod val="75000"/>
                  </a:schemeClr>
                </a:solidFill>
              </a:rPr>
              <a:t>月</a:t>
            </a:r>
            <a:r>
              <a:rPr lang="en-US" altLang="zh-TW" b="1" dirty="0" smtClean="0">
                <a:solidFill>
                  <a:schemeClr val="tx1">
                    <a:lumMod val="75000"/>
                  </a:schemeClr>
                </a:solidFill>
              </a:rPr>
              <a:t>22</a:t>
            </a:r>
            <a:r>
              <a:rPr lang="zh-TW" altLang="en-US" b="1" dirty="0" smtClean="0">
                <a:solidFill>
                  <a:schemeClr val="tx1">
                    <a:lumMod val="75000"/>
                  </a:schemeClr>
                </a:solidFill>
              </a:rPr>
              <a:t>日</a:t>
            </a:r>
            <a:r>
              <a:rPr lang="zh-TW" altLang="en-US" dirty="0" smtClean="0">
                <a:solidFill>
                  <a:schemeClr val="tx1">
                    <a:lumMod val="75000"/>
                  </a:schemeClr>
                </a:solidFill>
              </a:rPr>
              <a:t>假</a:t>
            </a:r>
            <a:r>
              <a:rPr lang="zh-TW" altLang="en-US" dirty="0">
                <a:solidFill>
                  <a:schemeClr val="tx1">
                    <a:lumMod val="75000"/>
                  </a:schemeClr>
                </a:solidFill>
              </a:rPr>
              <a:t>永平工商</a:t>
            </a:r>
            <a:endParaRPr lang="zh-TW" altLang="en-US" dirty="0"/>
          </a:p>
        </p:txBody>
      </p:sp>
      <p:sp>
        <p:nvSpPr>
          <p:cNvPr id="5" name="標題 1"/>
          <p:cNvSpPr>
            <a:spLocks noGrp="1"/>
          </p:cNvSpPr>
          <p:nvPr>
            <p:ph type="subTitle" idx="1"/>
          </p:nvPr>
        </p:nvSpPr>
        <p:spPr>
          <a:xfrm>
            <a:off x="928688" y="285750"/>
            <a:ext cx="6400800" cy="1752600"/>
          </a:xfrm>
        </p:spPr>
        <p:txBody>
          <a:bodyPr>
            <a:normAutofit fontScale="92500"/>
          </a:bodyPr>
          <a:lstStyle/>
          <a:p>
            <a:pPr algn="ctr" eaLnBrk="1" hangingPunct="1">
              <a:defRPr/>
            </a:pPr>
            <a:r>
              <a:rPr lang="zh-TW" altLang="zh-TW" sz="4000" b="1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提升</a:t>
            </a:r>
            <a:r>
              <a:rPr lang="zh-TW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國民中學教師之健康</a:t>
            </a:r>
            <a:r>
              <a:rPr lang="zh-TW" altLang="zh-TW" sz="4000" b="1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教育</a:t>
            </a:r>
            <a:r>
              <a:rPr lang="en-US" altLang="zh-TW" sz="4000" b="1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4000" b="1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zh-TW" sz="4000" b="1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教學</a:t>
            </a:r>
            <a:r>
              <a:rPr lang="zh-TW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專業能力</a:t>
            </a:r>
            <a:r>
              <a:rPr lang="zh-TW" altLang="zh-TW" sz="4000" b="1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計畫</a:t>
            </a:r>
            <a:r>
              <a:rPr lang="zh-TW" altLang="en-US" sz="3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zh-TW" altLang="en-US" sz="3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zh-TW" altLang="en-US" sz="3200" dirty="0">
              <a:solidFill>
                <a:schemeClr val="accent5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6" name="圖片 2" descr="IMG_269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4000504"/>
            <a:ext cx="4143375" cy="2857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0" descr="F:\103第2期\研習\非專.健康能力提升\永平\開幕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40288" y="3929066"/>
            <a:ext cx="4303712" cy="2928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標題 1"/>
          <p:cNvSpPr>
            <a:spLocks noGrp="1"/>
          </p:cNvSpPr>
          <p:nvPr>
            <p:ph type="title"/>
          </p:nvPr>
        </p:nvSpPr>
        <p:spPr>
          <a:xfrm>
            <a:off x="600044" y="214290"/>
            <a:ext cx="8543956" cy="1143000"/>
          </a:xfrm>
        </p:spPr>
        <p:txBody>
          <a:bodyPr/>
          <a:lstStyle/>
          <a:p>
            <a:pPr algn="ctr" eaLnBrk="1" hangingPunct="1"/>
            <a:r>
              <a:rPr lang="zh-TW" altLang="en-US" sz="4000" b="1" i="0" dirty="0" smtClean="0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rPr>
              <a:t>                領召工作坊      </a:t>
            </a:r>
            <a:r>
              <a:rPr lang="en-US" altLang="zh-TW" sz="2000" b="1" i="0" dirty="0" smtClean="0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rPr>
              <a:t>104</a:t>
            </a:r>
            <a:r>
              <a:rPr lang="zh-TW" altLang="en-US" sz="2000" b="1" i="0" dirty="0" smtClean="0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2000" b="1" i="0" dirty="0" smtClean="0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rPr>
              <a:t>10</a:t>
            </a:r>
            <a:r>
              <a:rPr lang="zh-TW" altLang="en-US" sz="2000" b="1" i="0" dirty="0" smtClean="0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2000" b="1" i="0" dirty="0" smtClean="0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rPr>
              <a:t>31</a:t>
            </a:r>
            <a:r>
              <a:rPr lang="zh-TW" altLang="en-US" sz="2000" b="1" i="0" dirty="0" smtClean="0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rPr>
              <a:t>日育達高中</a:t>
            </a:r>
            <a:endParaRPr lang="zh-TW" altLang="en-US" sz="2000" b="1" i="0" dirty="0" smtClean="0">
              <a:solidFill>
                <a:schemeClr val="bg2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5" name="Picture 7" descr="F:\103第2期\研習\領召研習103\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990975"/>
            <a:ext cx="4643438" cy="286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8" descr="H:\呂理昌資料庫\健體領域102\103第2期\研習\領召研習103\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4675188" y="1285875"/>
            <a:ext cx="4468812" cy="2571750"/>
          </a:xfrm>
          <a:prstGeom prst="rect">
            <a:avLst/>
          </a:prstGeom>
          <a:noFill/>
        </p:spPr>
      </p:pic>
      <p:pic>
        <p:nvPicPr>
          <p:cNvPr id="7" name="Picture 9" descr="H:\呂理昌資料庫\健體領域102\103第2期\研習\領召研習103\DSC_006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285875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0" descr="H:\呂理昌資料庫\健體領域102\103第2期\研習\領召研習103\1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59313" y="4000500"/>
            <a:ext cx="4484687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130</Words>
  <Application>Microsoft Office PowerPoint</Application>
  <PresentationFormat>如螢幕大小 (4:3)</PresentationFormat>
  <Paragraphs>24</Paragraphs>
  <Slides>5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13" baseType="lpstr">
      <vt:lpstr>王漢宗特明體一標準</vt:lpstr>
      <vt:lpstr>微軟正黑體</vt:lpstr>
      <vt:lpstr>新細明體</vt:lpstr>
      <vt:lpstr>標楷體</vt:lpstr>
      <vt:lpstr>Arial</vt:lpstr>
      <vt:lpstr>Calibri</vt:lpstr>
      <vt:lpstr>Wingdings</vt:lpstr>
      <vt:lpstr>Office 佈景主題</vt:lpstr>
      <vt:lpstr>PowerPoint 簡報</vt:lpstr>
      <vt:lpstr>104年桃園市推 動 重 點</vt:lpstr>
      <vt:lpstr>PowerPoint 簡報</vt:lpstr>
      <vt:lpstr>✽102年共有70人參加  ✽103年共有180人參加  ✽104年度11月22日假永平工商</vt:lpstr>
      <vt:lpstr>                領召工作坊      104年10月31日育達高中</vt:lpstr>
    </vt:vector>
  </TitlesOfParts>
  <Company>HOME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Valued Acer Customer</dc:creator>
  <cp:lastModifiedBy>呂明驥</cp:lastModifiedBy>
  <cp:revision>4</cp:revision>
  <dcterms:created xsi:type="dcterms:W3CDTF">2015-10-13T23:53:17Z</dcterms:created>
  <dcterms:modified xsi:type="dcterms:W3CDTF">2017-05-03T00:51:15Z</dcterms:modified>
</cp:coreProperties>
</file>