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559675" cy="1069181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50" d="100"/>
          <a:sy n="50" d="100"/>
        </p:scale>
        <p:origin x="1268" y="24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294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9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783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103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4594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89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3121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9622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932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125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1677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3619D-6826-4DF3-9484-2CEBA4DFE471}" type="datetimeFigureOut">
              <a:rPr lang="zh-TW" altLang="en-US" smtClean="0"/>
              <a:t>2021/5/4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EA9FF-E060-4BCD-87FE-5203FE3902F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5766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圓角矩形 9"/>
          <p:cNvSpPr/>
          <p:nvPr/>
        </p:nvSpPr>
        <p:spPr>
          <a:xfrm>
            <a:off x="772880" y="1026766"/>
            <a:ext cx="6253853" cy="4138048"/>
          </a:xfrm>
          <a:prstGeom prst="roundRect">
            <a:avLst/>
          </a:prstGeom>
          <a:solidFill>
            <a:schemeClr val="bg1"/>
          </a:solidFill>
          <a:ln w="149225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-3797085" y="2541722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54" b="95088" l="9211" r="9517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12902" y="312180"/>
            <a:ext cx="3122519" cy="3903149"/>
          </a:xfrm>
          <a:prstGeom prst="rect">
            <a:avLst/>
          </a:prstGeom>
        </p:spPr>
      </p:pic>
      <p:sp>
        <p:nvSpPr>
          <p:cNvPr id="8" name="橢圓 7"/>
          <p:cNvSpPr/>
          <p:nvPr/>
        </p:nvSpPr>
        <p:spPr>
          <a:xfrm>
            <a:off x="418459" y="974008"/>
            <a:ext cx="1875295" cy="18660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524912" y="1244222"/>
            <a:ext cx="21077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一年二班</a:t>
            </a:r>
            <a:endParaRPr lang="en-US" altLang="zh-TW" sz="2000" dirty="0" smtClean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  <a:p>
            <a:r>
              <a:rPr lang="zh-TW" altLang="en-US" sz="2000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  </a:t>
            </a:r>
            <a:r>
              <a:rPr lang="zh-TW" altLang="en-US" sz="2000" u="sng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           </a:t>
            </a:r>
            <a:r>
              <a:rPr lang="zh-TW" altLang="en-US" sz="2000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 號</a:t>
            </a:r>
            <a:endParaRPr lang="en-US" altLang="zh-TW" sz="2000" dirty="0" smtClean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418459" y="5342040"/>
            <a:ext cx="6788253" cy="121012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：</a:t>
            </a:r>
            <a:endParaRPr lang="zh-TW" altLang="en-US" dirty="0"/>
          </a:p>
        </p:txBody>
      </p:sp>
      <p:sp>
        <p:nvSpPr>
          <p:cNvPr id="13" name="等腰三角形 12"/>
          <p:cNvSpPr/>
          <p:nvPr/>
        </p:nvSpPr>
        <p:spPr>
          <a:xfrm>
            <a:off x="5517397" y="4606870"/>
            <a:ext cx="619932" cy="1611824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5284922" y="5357538"/>
            <a:ext cx="1425844" cy="10006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584200" y="5466778"/>
            <a:ext cx="2762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我被稱讚的原因：</a:t>
            </a:r>
            <a:endParaRPr lang="en-US" altLang="zh-TW" dirty="0" smtClean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  <a:p>
            <a:endParaRPr lang="zh-TW" altLang="en-US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32943" y="200349"/>
            <a:ext cx="6493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榮譽微美</a:t>
            </a:r>
            <a:r>
              <a:rPr lang="zh-TW" altLang="en-US" sz="36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克</a:t>
            </a:r>
            <a:r>
              <a:rPr lang="zh-TW" altLang="en-US" sz="3600" b="1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居</a:t>
            </a:r>
            <a:r>
              <a:rPr lang="zh-TW" altLang="en-US" sz="3600" b="1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民</a:t>
            </a:r>
            <a:endParaRPr lang="zh-TW" altLang="en-US" sz="3600" b="1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24912" y="6763204"/>
            <a:ext cx="5482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寫下你的心情，並加上美美的插畫。</a:t>
            </a:r>
            <a:endParaRPr lang="zh-TW" altLang="en-US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415305" y="7183336"/>
            <a:ext cx="3356902" cy="3179864"/>
          </a:xfrm>
          <a:prstGeom prst="roundRect">
            <a:avLst>
              <a:gd name="adj" fmla="val 752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1" name="直線接點 20"/>
          <p:cNvCxnSpPr/>
          <p:nvPr/>
        </p:nvCxnSpPr>
        <p:spPr>
          <a:xfrm>
            <a:off x="454308" y="9740900"/>
            <a:ext cx="331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480780" y="7251700"/>
            <a:ext cx="3006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別人稱讚我的時候</a:t>
            </a:r>
          </a:p>
        </p:txBody>
      </p:sp>
      <p:pic>
        <p:nvPicPr>
          <p:cNvPr id="23" name="圖片 2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056" b="89630" l="28125" r="65990"/>
                    </a14:imgEffect>
                  </a14:imgLayer>
                </a14:imgProps>
              </a:ext>
            </a:extLst>
          </a:blip>
          <a:srcRect l="27951" t="13702" r="33383" b="9184"/>
          <a:stretch/>
        </p:blipFill>
        <p:spPr>
          <a:xfrm>
            <a:off x="646798" y="9828608"/>
            <a:ext cx="453885" cy="509191"/>
          </a:xfrm>
          <a:prstGeom prst="rect">
            <a:avLst/>
          </a:prstGeom>
        </p:spPr>
      </p:pic>
      <p:sp>
        <p:nvSpPr>
          <p:cNvPr id="24" name="文字方塊 23"/>
          <p:cNvSpPr txBox="1"/>
          <p:nvPr/>
        </p:nvSpPr>
        <p:spPr>
          <a:xfrm>
            <a:off x="1022262" y="9864952"/>
            <a:ext cx="105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：</a:t>
            </a:r>
            <a:endParaRPr lang="zh-TW" altLang="en-US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3883308" y="7196036"/>
            <a:ext cx="3323403" cy="3179864"/>
          </a:xfrm>
          <a:prstGeom prst="roundRect">
            <a:avLst>
              <a:gd name="adj" fmla="val 752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6" name="直線接點 25"/>
          <p:cNvCxnSpPr/>
          <p:nvPr/>
        </p:nvCxnSpPr>
        <p:spPr>
          <a:xfrm>
            <a:off x="3883308" y="9753600"/>
            <a:ext cx="3312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字方塊 26"/>
          <p:cNvSpPr txBox="1"/>
          <p:nvPr/>
        </p:nvSpPr>
        <p:spPr>
          <a:xfrm>
            <a:off x="3909780" y="7264400"/>
            <a:ext cx="3006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我稱讚別人的</a:t>
            </a:r>
            <a:r>
              <a:rPr lang="zh-TW" altLang="en-US" dirty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時候</a:t>
            </a:r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056" b="89630" l="28125" r="65990"/>
                    </a14:imgEffect>
                  </a14:imgLayer>
                </a14:imgProps>
              </a:ext>
            </a:extLst>
          </a:blip>
          <a:srcRect l="27951" t="13702" r="33383" b="9184"/>
          <a:stretch/>
        </p:blipFill>
        <p:spPr>
          <a:xfrm>
            <a:off x="4075798" y="9841308"/>
            <a:ext cx="453885" cy="509191"/>
          </a:xfrm>
          <a:prstGeom prst="rect">
            <a:avLst/>
          </a:prstGeom>
        </p:spPr>
      </p:pic>
      <p:sp>
        <p:nvSpPr>
          <p:cNvPr id="29" name="文字方塊 28"/>
          <p:cNvSpPr txBox="1"/>
          <p:nvPr/>
        </p:nvSpPr>
        <p:spPr>
          <a:xfrm>
            <a:off x="4451262" y="9877652"/>
            <a:ext cx="1055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書法細圓（注音一）" panose="02010609010101010101" pitchFamily="49" charset="-120"/>
                <a:ea typeface="書法細圓（注音一）" panose="02010609010101010101" pitchFamily="49" charset="-120"/>
              </a:rPr>
              <a:t>：</a:t>
            </a:r>
            <a:endParaRPr lang="zh-TW" altLang="en-US" dirty="0">
              <a:latin typeface="書法細圓（注音一）" panose="02010609010101010101" pitchFamily="49" charset="-120"/>
              <a:ea typeface="書法細圓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1143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40</Words>
  <Application>Microsoft Office PowerPoint</Application>
  <PresentationFormat>自訂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書法細圓（注音一）</vt:lpstr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</cp:revision>
  <dcterms:created xsi:type="dcterms:W3CDTF">2021-05-04T14:01:26Z</dcterms:created>
  <dcterms:modified xsi:type="dcterms:W3CDTF">2021-05-04T14:47:16Z</dcterms:modified>
</cp:coreProperties>
</file>