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9CE9"/>
    <a:srgbClr val="F05ADB"/>
    <a:srgbClr val="A4ECE9"/>
    <a:srgbClr val="C05F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1EF5B1-CC69-4908-94C5-CAFE6C3830BE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C3C443-771B-4846-917F-D0FED9751C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0664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E7322A0-21AE-0368-7184-A101DDEA8F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E909FF5-DA47-8DDC-309F-0D1109C516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E60F2BE-658D-C6EE-00D8-079C66F63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8F5366A-F8F8-1C58-C46C-AD52A07A5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1837E43-B456-2365-4A93-AA219C49B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8588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7AA4F61-CB84-9718-7B34-3D4C97E27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E1BEB4A-D8D8-99E2-8C55-ABBC27E834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750B8A3-FE83-906E-871D-416306193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41C2CE1-0BD8-B047-C466-AA757A34C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CCBE68E-0969-6B57-A377-04E623FBA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6351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A588852-058B-A3A0-CB85-6ACEA2146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52286F1-C34E-FAF3-FFC6-F359CBF05C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B6BFDA8-FF71-A1EE-F721-6C3B3D341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61B895B-DE84-F101-5B34-164F519F5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67C854C-12E3-314E-4AA4-FF4C479FD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9650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A5B3A3F-FF97-ECEF-8E42-C963B7AC0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06224EE-1199-CE93-300E-50CA387FD4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4BB0088-CBD6-B64E-80C7-51D722C1AC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59255B9-ECE0-381C-F031-E17220070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2327E2F-75D5-862B-CF59-31E72E2E2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C1F9E95-11F8-EC32-7B56-31DE7F9B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5443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3DC26B6-794E-7BE0-E1CF-7D27CC49B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11C628F-D71D-0CD0-2362-D89EEF298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82D8E19-B93C-3422-7647-67B6ABCDA4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06739DB7-D0AD-F31B-F02E-24A7F392B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F60FAC8F-E740-0B1F-63E4-7182512759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B9C8E250-DB40-2474-189D-7103564F4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97B48845-AA4E-B194-F606-CDA823DBA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637A2715-FC3C-DFC3-616A-EB6D5D639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403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6BD02E7-66BB-F791-AF78-2EE5D900C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FD360699-7E79-4D7F-DC49-BE44CFB7C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B2CE8DD6-1546-0BA8-5545-82AE15F6D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970F07FC-73FE-A40D-B87F-987140443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1776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AC707E85-6513-2FC2-DE2E-363BA7065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CE53121B-4E36-A937-8C90-B0E995FA6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8AC472E-CEE5-FDD0-EBC7-B04C24082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1283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DA72B28-1670-D6B8-DFAD-78E586F3B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98B3508-E6BE-A461-BB37-1292E15CF2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875E21D2-3AC7-0A6D-E447-B27B7A8AC7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19FD874-DD6E-D7B7-3D7D-70CF07024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F311F6F-BF05-ED9A-4B12-E81ACC786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FE2E11D-892A-C0AF-DDC4-4AB7842DF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7269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7BAF472-9EE5-45E3-4B86-132D22E3F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1211ED3C-C727-014B-F501-BC1E608020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D9EA618-2410-BC46-FC85-8D8923BC54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2875C81-EC52-4BCD-B785-2412971D1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8CE3125-549A-0F48-E04B-CA65E54B5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08B69F3-4DCA-E96B-C968-644CDE3DD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9220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EEC436C-3881-CAD5-AC22-B63FB7D37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98F51FC8-938B-248A-F73F-34918E7175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725E1F7-227C-768C-ACA5-42086402D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ED30DC7-04C5-2530-D107-AC0C4F65F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885435A-CF1D-D715-A1ED-4B230A71B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7756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83C75E83-0B87-8136-FA26-ED763D0E4C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855B991-18A0-AF4F-BA8C-E903B5088C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2E89CBA-8EC9-F819-510E-77114C7E5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B5C090B-B052-A689-BF9E-3FDADBC6F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790DEE9-5B0E-AF01-DCFA-AC891BFC9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6192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C05FEB"/>
            </a:gs>
            <a:gs pos="46000">
              <a:srgbClr val="A4ECE9"/>
            </a:gs>
            <a:gs pos="74000">
              <a:srgbClr val="F69CE9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57451530-744B-6C8E-51EC-3952AB0AD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FFE4123-7073-1879-7196-7115F142D9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8121413-F652-4A45-CAA5-9CE230D309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EC95A-6894-4CA8-B4AB-310138FDEA49}" type="datetimeFigureOut">
              <a:rPr lang="zh-TW" altLang="en-US" smtClean="0"/>
              <a:t>2022/5/3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CD79B8C-DA17-99A8-1981-6822D761FA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D2B044F-FAB5-E6CF-CA53-21A39F7BCB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04F5D-A8F8-486C-B755-12B381AAA1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4317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147FF3A2-13DC-72D4-1FFC-212CB7DB66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1" t="37568" r="56218" b="21465"/>
          <a:stretch/>
        </p:blipFill>
        <p:spPr bwMode="auto">
          <a:xfrm>
            <a:off x="2186895" y="1053435"/>
            <a:ext cx="7528605" cy="58045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4B27A4CE-F377-C635-F532-B999BAE2E4D5}"/>
              </a:ext>
            </a:extLst>
          </p:cNvPr>
          <p:cNvSpPr/>
          <p:nvPr/>
        </p:nvSpPr>
        <p:spPr>
          <a:xfrm>
            <a:off x="525227" y="130105"/>
            <a:ext cx="6417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給自己</a:t>
            </a:r>
            <a:r>
              <a:rPr lang="zh-TW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一</a:t>
            </a:r>
            <a:r>
              <a:rPr lang="zh-TW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個讚</a:t>
            </a:r>
            <a:endParaRPr lang="zh-TW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65916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AE1E19CC-B401-2B2A-B905-94CD17B119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43523" t="48159" r="27221" b="14116"/>
          <a:stretch/>
        </p:blipFill>
        <p:spPr bwMode="auto">
          <a:xfrm>
            <a:off x="2375478" y="1024312"/>
            <a:ext cx="7721021" cy="55998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67EC5B81-2C83-2608-332A-8497C00C856B}"/>
              </a:ext>
            </a:extLst>
          </p:cNvPr>
          <p:cNvSpPr/>
          <p:nvPr/>
        </p:nvSpPr>
        <p:spPr>
          <a:xfrm>
            <a:off x="296627" y="100982"/>
            <a:ext cx="64171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給同學</a:t>
            </a:r>
            <a:r>
              <a:rPr lang="zh-TW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一</a:t>
            </a:r>
            <a:r>
              <a:rPr lang="zh-TW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個讚</a:t>
            </a:r>
            <a:endParaRPr lang="zh-TW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30391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3E6F1E32-6735-49E1-857C-892100B47580}"/>
              </a:ext>
            </a:extLst>
          </p:cNvPr>
          <p:cNvSpPr/>
          <p:nvPr/>
        </p:nvSpPr>
        <p:spPr>
          <a:xfrm>
            <a:off x="1327150" y="2997200"/>
            <a:ext cx="9347200" cy="2603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橢圓 3">
            <a:extLst>
              <a:ext uri="{FF2B5EF4-FFF2-40B4-BE49-F238E27FC236}">
                <a16:creationId xmlns:a16="http://schemas.microsoft.com/office/drawing/2014/main" id="{5717F503-0609-4B80-9E26-F8658B54FA10}"/>
              </a:ext>
            </a:extLst>
          </p:cNvPr>
          <p:cNvSpPr/>
          <p:nvPr/>
        </p:nvSpPr>
        <p:spPr>
          <a:xfrm>
            <a:off x="3397250" y="3562350"/>
            <a:ext cx="1574800" cy="14732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007DAC5F-B8C0-4F41-B4BA-505530874449}"/>
              </a:ext>
            </a:extLst>
          </p:cNvPr>
          <p:cNvSpPr/>
          <p:nvPr/>
        </p:nvSpPr>
        <p:spPr>
          <a:xfrm>
            <a:off x="5162550" y="3562350"/>
            <a:ext cx="1574800" cy="1473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6F31B6A0-E2F8-4CEC-9D9C-2BE6F24DF017}"/>
              </a:ext>
            </a:extLst>
          </p:cNvPr>
          <p:cNvSpPr/>
          <p:nvPr/>
        </p:nvSpPr>
        <p:spPr>
          <a:xfrm>
            <a:off x="6953250" y="3562350"/>
            <a:ext cx="1574800" cy="1473200"/>
          </a:xfrm>
          <a:prstGeom prst="ellipse">
            <a:avLst/>
          </a:prstGeom>
          <a:solidFill>
            <a:srgbClr val="F05ADB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7481EE18-C206-425F-A30F-D8C076D0B9C9}"/>
              </a:ext>
            </a:extLst>
          </p:cNvPr>
          <p:cNvSpPr/>
          <p:nvPr/>
        </p:nvSpPr>
        <p:spPr>
          <a:xfrm>
            <a:off x="8743950" y="3606800"/>
            <a:ext cx="1574800" cy="1473200"/>
          </a:xfrm>
          <a:prstGeom prst="ellipse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C0982E99-9885-4FC0-870B-210B89841A5D}"/>
              </a:ext>
            </a:extLst>
          </p:cNvPr>
          <p:cNvSpPr/>
          <p:nvPr/>
        </p:nvSpPr>
        <p:spPr>
          <a:xfrm>
            <a:off x="1631950" y="3562350"/>
            <a:ext cx="1574800" cy="14732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0F5465C-D1C7-4FF1-84F7-D4DD4B6CAE4F}"/>
              </a:ext>
            </a:extLst>
          </p:cNvPr>
          <p:cNvSpPr/>
          <p:nvPr/>
        </p:nvSpPr>
        <p:spPr>
          <a:xfrm>
            <a:off x="593136" y="932503"/>
            <a:ext cx="7455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點點貼票選活動</a:t>
            </a:r>
            <a:endParaRPr lang="en-US" altLang="zh-TW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58661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744</TotalTime>
  <Words>13</Words>
  <Application>Microsoft Office PowerPoint</Application>
  <PresentationFormat>寬螢幕</PresentationFormat>
  <Paragraphs>3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0" baseType="lpstr">
      <vt:lpstr>書法中楷（注音一）</vt:lpstr>
      <vt:lpstr>書法中楷（破音二）</vt:lpstr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容安 林</dc:creator>
  <cp:lastModifiedBy>User</cp:lastModifiedBy>
  <cp:revision>4</cp:revision>
  <dcterms:created xsi:type="dcterms:W3CDTF">2022-05-02T14:56:06Z</dcterms:created>
  <dcterms:modified xsi:type="dcterms:W3CDTF">2022-05-03T03:23:51Z</dcterms:modified>
</cp:coreProperties>
</file>