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10"/>
  </p:notesMasterIdLst>
  <p:sldIdLst>
    <p:sldId id="256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7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Shape 1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Shape 2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Shape 2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表格" type="tbl">
  <p:cSld name="標題及表格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132138" y="188913"/>
            <a:ext cx="5554662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/>
        </p:nvSpPr>
        <p:spPr>
          <a:xfrm>
            <a:off x="935037" y="2419350"/>
            <a:ext cx="7237412" cy="144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lang="en-US" sz="5000" b="1" i="0" u="none" strike="noStrike" cap="none" dirty="0" smtClean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電</a:t>
            </a:r>
            <a:endParaRPr dirty="0" smtClean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lang="en-US" sz="5000" b="1" i="0" u="none" strike="noStrike" cap="none" dirty="0" err="1" smtClean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nearpod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Shape 1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08400" y="3356992"/>
            <a:ext cx="2231752" cy="337718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Shape 200"/>
          <p:cNvSpPr txBox="1"/>
          <p:nvPr/>
        </p:nvSpPr>
        <p:spPr>
          <a:xfrm>
            <a:off x="215900" y="476672"/>
            <a:ext cx="8748712" cy="3293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1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4-2  </a:t>
            </a:r>
            <a:r>
              <a:rPr lang="en-US" sz="2800" b="1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電壓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lang="en-US" sz="2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小南進行電路組裝實驗，實驗器材有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 個 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燈泡、2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顆電池及數條電線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。則：</a:t>
            </a:r>
            <a:b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(1)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若小南想利用現有的燈泡、電池，設計出一個使燈泡發光，且亮度最大的電路，他應該如何設計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？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請畫出簡易的電路圖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。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/>
        </p:nvSpPr>
        <p:spPr>
          <a:xfrm>
            <a:off x="215900" y="1016000"/>
            <a:ext cx="8748600" cy="27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4-2  電壓     </a:t>
            </a:r>
            <a:r>
              <a:rPr lang="en-US" sz="28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類題  draw it</a:t>
            </a:r>
            <a:endParaRPr>
              <a:solidFill>
                <a:srgbClr val="FF0000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小南進行電路組裝實驗，實驗器材有 </a:t>
            </a: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個 燈泡、2 顆電池及數條電線。則：</a:t>
            </a:r>
            <a:b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(1)若小南想利用現有的燈泡、電池，設計出一個使燈泡發光，且亮度最大的電路，他應該如何設計？請畫出簡易的電路圖。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/>
          <p:nvPr/>
        </p:nvSpPr>
        <p:spPr>
          <a:xfrm>
            <a:off x="215900" y="1016000"/>
            <a:ext cx="8748712" cy="2754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4-2  電壓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小南進行電路組裝實驗，實驗器材有 2 個 燈泡、2 顆電池及數條電線。則：</a:t>
            </a:r>
            <a:b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(2)若小南想利用現有的燈泡、電池，設計出一個使燈泡發光，且電池使用壽命最長的電路，他應該如何設計？請畫出簡易的電路圖。</a:t>
            </a:r>
            <a:endParaRPr/>
          </a:p>
        </p:txBody>
      </p:sp>
      <p:pic>
        <p:nvPicPr>
          <p:cNvPr id="214" name="Shape 2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99793" y="4005065"/>
            <a:ext cx="3113632" cy="26433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/>
          <p:nvPr/>
        </p:nvSpPr>
        <p:spPr>
          <a:xfrm>
            <a:off x="215900" y="1016000"/>
            <a:ext cx="8748600" cy="27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en-US" sz="2800" b="1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4-2  </a:t>
            </a:r>
            <a:r>
              <a:rPr lang="en-US" sz="2800" b="1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電壓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n-US" sz="28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類題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draw it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</a:pPr>
            <a:r>
              <a:rPr lang="zh-TW" alt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zh-TW" alt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28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小南進行電路組裝實驗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，實驗器材有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個 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燈泡、2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顆電池及數條電線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。則：</a:t>
            </a:r>
            <a:b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(2)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若小南想利用現有的燈泡、電池，設計出一個使燈泡發光，且電池使用壽命最長的電路，他應該如何設計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？</a:t>
            </a:r>
            <a:r>
              <a:rPr lang="en-US" sz="2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請畫出簡易的電路圖</a:t>
            </a:r>
            <a:r>
              <a:rPr lang="en-US" sz="2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。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sz="quarter" idx="1"/>
          </p:nvPr>
        </p:nvSpPr>
        <p:spPr>
          <a:xfrm>
            <a:off x="467544" y="764704"/>
            <a:ext cx="7851600" cy="40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400" b="0" i="0" u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TW" altLang="en-US" sz="30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30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某玩具汽車須使用</a:t>
            </a:r>
            <a:r>
              <a:rPr lang="en-US" sz="30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4個1.5伏特的電池才能正常啟動，車內電池接法如右圖所示，則該玩具汽車的正常工作電壓為何</a:t>
            </a:r>
            <a:r>
              <a:rPr lang="en-US" sz="30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？　(A) 1.5 V　(B) 3.0 V　(C) 4.5 V　(D) 6.0 V。</a:t>
            </a:r>
            <a:endParaRPr sz="3000" dirty="0"/>
          </a:p>
        </p:txBody>
      </p:sp>
      <p:pic>
        <p:nvPicPr>
          <p:cNvPr id="227" name="Shape 2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7744" y="3645024"/>
            <a:ext cx="4325664" cy="2149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sz="quarter" idx="1"/>
          </p:nvPr>
        </p:nvSpPr>
        <p:spPr>
          <a:xfrm>
            <a:off x="457200" y="1600200"/>
            <a:ext cx="7851600" cy="40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400" b="0" i="0" u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TW" altLang="en-US" sz="30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en-US" sz="30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某玩具汽車須使用</a:t>
            </a:r>
            <a:r>
              <a:rPr lang="en-US" sz="3000" dirty="0" err="1"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lang="en-US" sz="30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個1.5伏特的電池才能正常啟動，車內電池接法如右圖所示，則該玩具汽車的正常工作電壓為何</a:t>
            </a:r>
            <a:r>
              <a:rPr lang="en-US" sz="30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？　(A) 1.5 V　(B) 3.0 V　(C) 4.5 V　(D) 6.0 V。</a:t>
            </a:r>
            <a:endParaRPr sz="3000" dirty="0"/>
          </a:p>
        </p:txBody>
      </p:sp>
      <p:sp>
        <p:nvSpPr>
          <p:cNvPr id="235" name="Shape 235"/>
          <p:cNvSpPr txBox="1"/>
          <p:nvPr/>
        </p:nvSpPr>
        <p:spPr>
          <a:xfrm>
            <a:off x="2555275" y="1138375"/>
            <a:ext cx="7346100" cy="8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FF0000"/>
                </a:solidFill>
              </a:rPr>
              <a:t>類題 plickers</a:t>
            </a:r>
            <a:endParaRPr sz="3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3359</TotalTime>
  <Words>95</Words>
  <Application>Microsoft Office PowerPoint</Application>
  <PresentationFormat>如螢幕大小 (4:3)</PresentationFormat>
  <Paragraphs>15</Paragraphs>
  <Slides>7</Slides>
  <Notes>7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公正</vt:lpstr>
      <vt:lpstr>1_公正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cp:lastModifiedBy>bade</cp:lastModifiedBy>
  <cp:revision>143</cp:revision>
  <dcterms:modified xsi:type="dcterms:W3CDTF">2018-06-26T01:51:50Z</dcterms:modified>
</cp:coreProperties>
</file>