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tags/tag16.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7.xml" ContentType="application/vnd.openxmlformats-officedocument.presentationml.tags+xml"/>
  <Override PartName="/ppt/notesSlides/notesSlide12.xml" ContentType="application/vnd.openxmlformats-officedocument.presentationml.notesSlide+xml"/>
  <Override PartName="/ppt/tags/tag1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8819" r:id="rId2"/>
    <p:sldId id="8821" r:id="rId3"/>
    <p:sldId id="264" r:id="rId4"/>
    <p:sldId id="266" r:id="rId5"/>
    <p:sldId id="262" r:id="rId6"/>
    <p:sldId id="8605" r:id="rId7"/>
    <p:sldId id="8824" r:id="rId8"/>
    <p:sldId id="8823" r:id="rId9"/>
    <p:sldId id="274" r:id="rId10"/>
    <p:sldId id="8820" r:id="rId11"/>
    <p:sldId id="8818" r:id="rId12"/>
    <p:sldId id="8822" r:id="rId13"/>
    <p:sldId id="275" r:id="rId14"/>
    <p:sldId id="8611" r:id="rId15"/>
    <p:sldId id="8682" r:id="rId16"/>
    <p:sldId id="270" r:id="rId17"/>
    <p:sldId id="273" r:id="rId18"/>
    <p:sldId id="8612" r:id="rId19"/>
    <p:sldId id="269" r:id="rId20"/>
    <p:sldId id="3836" r:id="rId21"/>
    <p:sldId id="272" r:id="rId22"/>
    <p:sldId id="8613" r:id="rId23"/>
    <p:sldId id="277" r:id="rId24"/>
    <p:sldId id="271" r:id="rId25"/>
    <p:sldId id="3516" r:id="rId26"/>
    <p:sldId id="3576" r:id="rId27"/>
    <p:sldId id="8817"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99"/>
    <a:srgbClr val="FF33CC"/>
    <a:srgbClr val="FFCC99"/>
    <a:srgbClr val="CC3399"/>
    <a:srgbClr val="FF9966"/>
    <a:srgbClr val="71ADD2"/>
    <a:srgbClr val="4F86A5"/>
    <a:srgbClr val="E3E1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47" autoAdjust="0"/>
    <p:restoredTop sz="94660"/>
  </p:normalViewPr>
  <p:slideViewPr>
    <p:cSldViewPr snapToGrid="0">
      <p:cViewPr varScale="1">
        <p:scale>
          <a:sx n="73" d="100"/>
          <a:sy n="73" d="100"/>
        </p:scale>
        <p:origin x="60" y="96"/>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欣蓉" userId="5ca8240c44bed2e0" providerId="LiveId" clId="{137B718D-EA1A-465E-A69D-92EA5D169A9B}"/>
    <pc:docChg chg="undo custSel addSld delSld modSld sldOrd modShowInfo">
      <pc:chgData name="欣蓉" userId="5ca8240c44bed2e0" providerId="LiveId" clId="{137B718D-EA1A-465E-A69D-92EA5D169A9B}" dt="2021-04-10T13:44:08.313" v="1926"/>
      <pc:docMkLst>
        <pc:docMk/>
      </pc:docMkLst>
      <pc:sldChg chg="addSp delSp modSp mod ord addAnim delAnim modAnim">
        <pc:chgData name="欣蓉" userId="5ca8240c44bed2e0" providerId="LiveId" clId="{137B718D-EA1A-465E-A69D-92EA5D169A9B}" dt="2021-04-10T13:10:41.835" v="1576" actId="207"/>
        <pc:sldMkLst>
          <pc:docMk/>
          <pc:sldMk cId="3692840166" sldId="262"/>
        </pc:sldMkLst>
        <pc:spChg chg="add del mod">
          <ac:chgData name="欣蓉" userId="5ca8240c44bed2e0" providerId="LiveId" clId="{137B718D-EA1A-465E-A69D-92EA5D169A9B}" dt="2021-04-10T12:50:57.925" v="1444" actId="478"/>
          <ac:spMkLst>
            <pc:docMk/>
            <pc:sldMk cId="3692840166" sldId="262"/>
            <ac:spMk id="3" creationId="{3A3C8679-A5DD-451A-8AA2-CB2CA71907E4}"/>
          </ac:spMkLst>
        </pc:spChg>
        <pc:spChg chg="mod">
          <ac:chgData name="欣蓉" userId="5ca8240c44bed2e0" providerId="LiveId" clId="{137B718D-EA1A-465E-A69D-92EA5D169A9B}" dt="2021-04-10T12:55:51.543" v="1497" actId="14100"/>
          <ac:spMkLst>
            <pc:docMk/>
            <pc:sldMk cId="3692840166" sldId="262"/>
            <ac:spMk id="4" creationId="{00000000-0000-0000-0000-000000000000}"/>
          </ac:spMkLst>
        </pc:spChg>
        <pc:spChg chg="add del mod topLvl">
          <ac:chgData name="欣蓉" userId="5ca8240c44bed2e0" providerId="LiveId" clId="{137B718D-EA1A-465E-A69D-92EA5D169A9B}" dt="2021-04-10T12:41:39.821" v="1251" actId="478"/>
          <ac:spMkLst>
            <pc:docMk/>
            <pc:sldMk cId="3692840166" sldId="262"/>
            <ac:spMk id="6" creationId="{00000000-0000-0000-0000-000000000000}"/>
          </ac:spMkLst>
        </pc:spChg>
        <pc:spChg chg="del mod topLvl">
          <ac:chgData name="欣蓉" userId="5ca8240c44bed2e0" providerId="LiveId" clId="{137B718D-EA1A-465E-A69D-92EA5D169A9B}" dt="2021-04-10T12:41:41.090" v="1252" actId="478"/>
          <ac:spMkLst>
            <pc:docMk/>
            <pc:sldMk cId="3692840166" sldId="262"/>
            <ac:spMk id="7" creationId="{00000000-0000-0000-0000-000000000000}"/>
          </ac:spMkLst>
        </pc:spChg>
        <pc:spChg chg="del">
          <ac:chgData name="欣蓉" userId="5ca8240c44bed2e0" providerId="LiveId" clId="{137B718D-EA1A-465E-A69D-92EA5D169A9B}" dt="2021-04-10T12:47:40.627" v="1355" actId="478"/>
          <ac:spMkLst>
            <pc:docMk/>
            <pc:sldMk cId="3692840166" sldId="262"/>
            <ac:spMk id="8" creationId="{00000000-0000-0000-0000-000000000000}"/>
          </ac:spMkLst>
        </pc:spChg>
        <pc:spChg chg="mod">
          <ac:chgData name="欣蓉" userId="5ca8240c44bed2e0" providerId="LiveId" clId="{137B718D-EA1A-465E-A69D-92EA5D169A9B}" dt="2021-04-10T12:56:07.026" v="1500" actId="1076"/>
          <ac:spMkLst>
            <pc:docMk/>
            <pc:sldMk cId="3692840166" sldId="262"/>
            <ac:spMk id="9" creationId="{00000000-0000-0000-0000-000000000000}"/>
          </ac:spMkLst>
        </pc:spChg>
        <pc:spChg chg="del">
          <ac:chgData name="欣蓉" userId="5ca8240c44bed2e0" providerId="LiveId" clId="{137B718D-EA1A-465E-A69D-92EA5D169A9B}" dt="2021-04-10T12:47:37.403" v="1354" actId="478"/>
          <ac:spMkLst>
            <pc:docMk/>
            <pc:sldMk cId="3692840166" sldId="262"/>
            <ac:spMk id="10" creationId="{00000000-0000-0000-0000-000000000000}"/>
          </ac:spMkLst>
        </pc:spChg>
        <pc:spChg chg="mod">
          <ac:chgData name="欣蓉" userId="5ca8240c44bed2e0" providerId="LiveId" clId="{137B718D-EA1A-465E-A69D-92EA5D169A9B}" dt="2021-04-10T13:00:23.199" v="1543" actId="1076"/>
          <ac:spMkLst>
            <pc:docMk/>
            <pc:sldMk cId="3692840166" sldId="262"/>
            <ac:spMk id="11" creationId="{00000000-0000-0000-0000-000000000000}"/>
          </ac:spMkLst>
        </pc:spChg>
        <pc:spChg chg="del">
          <ac:chgData name="欣蓉" userId="5ca8240c44bed2e0" providerId="LiveId" clId="{137B718D-EA1A-465E-A69D-92EA5D169A9B}" dt="2021-04-10T12:47:36.173" v="1353" actId="478"/>
          <ac:spMkLst>
            <pc:docMk/>
            <pc:sldMk cId="3692840166" sldId="262"/>
            <ac:spMk id="12" creationId="{00000000-0000-0000-0000-000000000000}"/>
          </ac:spMkLst>
        </pc:spChg>
        <pc:spChg chg="mod">
          <ac:chgData name="欣蓉" userId="5ca8240c44bed2e0" providerId="LiveId" clId="{137B718D-EA1A-465E-A69D-92EA5D169A9B}" dt="2021-04-10T13:00:47.205" v="1548" actId="1076"/>
          <ac:spMkLst>
            <pc:docMk/>
            <pc:sldMk cId="3692840166" sldId="262"/>
            <ac:spMk id="13" creationId="{00000000-0000-0000-0000-000000000000}"/>
          </ac:spMkLst>
        </pc:spChg>
        <pc:spChg chg="del topLvl">
          <ac:chgData name="欣蓉" userId="5ca8240c44bed2e0" providerId="LiveId" clId="{137B718D-EA1A-465E-A69D-92EA5D169A9B}" dt="2021-04-10T12:47:20.932" v="1350" actId="478"/>
          <ac:spMkLst>
            <pc:docMk/>
            <pc:sldMk cId="3692840166" sldId="262"/>
            <ac:spMk id="21" creationId="{00000000-0000-0000-0000-000000000000}"/>
          </ac:spMkLst>
        </pc:spChg>
        <pc:spChg chg="del topLvl">
          <ac:chgData name="欣蓉" userId="5ca8240c44bed2e0" providerId="LiveId" clId="{137B718D-EA1A-465E-A69D-92EA5D169A9B}" dt="2021-04-10T12:47:19.145" v="1349" actId="478"/>
          <ac:spMkLst>
            <pc:docMk/>
            <pc:sldMk cId="3692840166" sldId="262"/>
            <ac:spMk id="22" creationId="{00000000-0000-0000-0000-000000000000}"/>
          </ac:spMkLst>
        </pc:spChg>
        <pc:spChg chg="mod">
          <ac:chgData name="欣蓉" userId="5ca8240c44bed2e0" providerId="LiveId" clId="{137B718D-EA1A-465E-A69D-92EA5D169A9B}" dt="2021-04-10T13:07:42.169" v="1565" actId="2711"/>
          <ac:spMkLst>
            <pc:docMk/>
            <pc:sldMk cId="3692840166" sldId="262"/>
            <ac:spMk id="33" creationId="{07BBA56E-10E6-4AAC-94CF-22A834374E71}"/>
          </ac:spMkLst>
        </pc:spChg>
        <pc:spChg chg="mod ord">
          <ac:chgData name="欣蓉" userId="5ca8240c44bed2e0" providerId="LiveId" clId="{137B718D-EA1A-465E-A69D-92EA5D169A9B}" dt="2021-04-10T13:08:07.483" v="1572" actId="164"/>
          <ac:spMkLst>
            <pc:docMk/>
            <pc:sldMk cId="3692840166" sldId="262"/>
            <ac:spMk id="34" creationId="{8A132EAA-A7DA-40DA-B961-BE0991B144D3}"/>
          </ac:spMkLst>
        </pc:spChg>
        <pc:spChg chg="mod">
          <ac:chgData name="欣蓉" userId="5ca8240c44bed2e0" providerId="LiveId" clId="{137B718D-EA1A-465E-A69D-92EA5D169A9B}" dt="2021-04-10T13:07:13.293" v="1558" actId="255"/>
          <ac:spMkLst>
            <pc:docMk/>
            <pc:sldMk cId="3692840166" sldId="262"/>
            <ac:spMk id="35" creationId="{60BA78D2-8103-41F5-BA59-88D8A9192487}"/>
          </ac:spMkLst>
        </pc:spChg>
        <pc:spChg chg="add mod">
          <ac:chgData name="欣蓉" userId="5ca8240c44bed2e0" providerId="LiveId" clId="{137B718D-EA1A-465E-A69D-92EA5D169A9B}" dt="2021-04-10T12:44:20.323" v="1307" actId="2711"/>
          <ac:spMkLst>
            <pc:docMk/>
            <pc:sldMk cId="3692840166" sldId="262"/>
            <ac:spMk id="36" creationId="{C80998C8-E763-4C73-9BE4-161AAE29991F}"/>
          </ac:spMkLst>
        </pc:spChg>
        <pc:spChg chg="add mod">
          <ac:chgData name="欣蓉" userId="5ca8240c44bed2e0" providerId="LiveId" clId="{137B718D-EA1A-465E-A69D-92EA5D169A9B}" dt="2021-04-10T13:06:39.521" v="1552" actId="207"/>
          <ac:spMkLst>
            <pc:docMk/>
            <pc:sldMk cId="3692840166" sldId="262"/>
            <ac:spMk id="37" creationId="{77E0FC5E-0CFF-46A5-93DF-16679E04E6C7}"/>
          </ac:spMkLst>
        </pc:spChg>
        <pc:spChg chg="add mod">
          <ac:chgData name="欣蓉" userId="5ca8240c44bed2e0" providerId="LiveId" clId="{137B718D-EA1A-465E-A69D-92EA5D169A9B}" dt="2021-04-10T13:00:50.174" v="1549" actId="1076"/>
          <ac:spMkLst>
            <pc:docMk/>
            <pc:sldMk cId="3692840166" sldId="262"/>
            <ac:spMk id="38" creationId="{FF64F095-FCBF-44B8-904F-3A442FDC12AF}"/>
          </ac:spMkLst>
        </pc:spChg>
        <pc:spChg chg="add mod">
          <ac:chgData name="欣蓉" userId="5ca8240c44bed2e0" providerId="LiveId" clId="{137B718D-EA1A-465E-A69D-92EA5D169A9B}" dt="2021-04-10T13:10:41.835" v="1576" actId="207"/>
          <ac:spMkLst>
            <pc:docMk/>
            <pc:sldMk cId="3692840166" sldId="262"/>
            <ac:spMk id="40" creationId="{D5028E65-703B-45FB-8843-44FC33330C20}"/>
          </ac:spMkLst>
        </pc:spChg>
        <pc:spChg chg="add mod">
          <ac:chgData name="欣蓉" userId="5ca8240c44bed2e0" providerId="LiveId" clId="{137B718D-EA1A-465E-A69D-92EA5D169A9B}" dt="2021-04-10T13:08:07.483" v="1572" actId="164"/>
          <ac:spMkLst>
            <pc:docMk/>
            <pc:sldMk cId="3692840166" sldId="262"/>
            <ac:spMk id="41" creationId="{A65CDD6E-FF29-40AE-B16D-35E29F000716}"/>
          </ac:spMkLst>
        </pc:spChg>
        <pc:spChg chg="add mod">
          <ac:chgData name="欣蓉" userId="5ca8240c44bed2e0" providerId="LiveId" clId="{137B718D-EA1A-465E-A69D-92EA5D169A9B}" dt="2021-04-10T13:10:14.515" v="1574" actId="1076"/>
          <ac:spMkLst>
            <pc:docMk/>
            <pc:sldMk cId="3692840166" sldId="262"/>
            <ac:spMk id="43" creationId="{B5C553F0-D298-4D8F-8F93-43DA6136549D}"/>
          </ac:spMkLst>
        </pc:spChg>
        <pc:grpChg chg="add del">
          <ac:chgData name="欣蓉" userId="5ca8240c44bed2e0" providerId="LiveId" clId="{137B718D-EA1A-465E-A69D-92EA5D169A9B}" dt="2021-04-10T12:41:39.821" v="1251" actId="478"/>
          <ac:grpSpMkLst>
            <pc:docMk/>
            <pc:sldMk cId="3692840166" sldId="262"/>
            <ac:grpSpMk id="5" creationId="{00000000-0000-0000-0000-000000000000}"/>
          </ac:grpSpMkLst>
        </pc:grpChg>
        <pc:grpChg chg="del">
          <ac:chgData name="欣蓉" userId="5ca8240c44bed2e0" providerId="LiveId" clId="{137B718D-EA1A-465E-A69D-92EA5D169A9B}" dt="2021-04-10T12:43:39.565" v="1288" actId="478"/>
          <ac:grpSpMkLst>
            <pc:docMk/>
            <pc:sldMk cId="3692840166" sldId="262"/>
            <ac:grpSpMk id="14" creationId="{00000000-0000-0000-0000-000000000000}"/>
          </ac:grpSpMkLst>
        </pc:grpChg>
        <pc:grpChg chg="del">
          <ac:chgData name="欣蓉" userId="5ca8240c44bed2e0" providerId="LiveId" clId="{137B718D-EA1A-465E-A69D-92EA5D169A9B}" dt="2021-04-10T12:49:34.912" v="1422" actId="478"/>
          <ac:grpSpMkLst>
            <pc:docMk/>
            <pc:sldMk cId="3692840166" sldId="262"/>
            <ac:grpSpMk id="17" creationId="{00000000-0000-0000-0000-000000000000}"/>
          </ac:grpSpMkLst>
        </pc:grpChg>
        <pc:grpChg chg="del">
          <ac:chgData name="欣蓉" userId="5ca8240c44bed2e0" providerId="LiveId" clId="{137B718D-EA1A-465E-A69D-92EA5D169A9B}" dt="2021-04-10T12:47:19.145" v="1349" actId="478"/>
          <ac:grpSpMkLst>
            <pc:docMk/>
            <pc:sldMk cId="3692840166" sldId="262"/>
            <ac:grpSpMk id="20" creationId="{00000000-0000-0000-0000-000000000000}"/>
          </ac:grpSpMkLst>
        </pc:grpChg>
        <pc:grpChg chg="del">
          <ac:chgData name="欣蓉" userId="5ca8240c44bed2e0" providerId="LiveId" clId="{137B718D-EA1A-465E-A69D-92EA5D169A9B}" dt="2021-04-10T12:51:02.221" v="1445" actId="478"/>
          <ac:grpSpMkLst>
            <pc:docMk/>
            <pc:sldMk cId="3692840166" sldId="262"/>
            <ac:grpSpMk id="23" creationId="{00000000-0000-0000-0000-000000000000}"/>
          </ac:grpSpMkLst>
        </pc:grpChg>
        <pc:grpChg chg="del">
          <ac:chgData name="欣蓉" userId="5ca8240c44bed2e0" providerId="LiveId" clId="{137B718D-EA1A-465E-A69D-92EA5D169A9B}" dt="2021-04-10T12:43:42.961" v="1289" actId="478"/>
          <ac:grpSpMkLst>
            <pc:docMk/>
            <pc:sldMk cId="3692840166" sldId="262"/>
            <ac:grpSpMk id="26" creationId="{00000000-0000-0000-0000-000000000000}"/>
          </ac:grpSpMkLst>
        </pc:grpChg>
        <pc:grpChg chg="del">
          <ac:chgData name="欣蓉" userId="5ca8240c44bed2e0" providerId="LiveId" clId="{137B718D-EA1A-465E-A69D-92EA5D169A9B}" dt="2021-04-10T12:50:00.941" v="1434" actId="478"/>
          <ac:grpSpMkLst>
            <pc:docMk/>
            <pc:sldMk cId="3692840166" sldId="262"/>
            <ac:grpSpMk id="29" creationId="{00000000-0000-0000-0000-000000000000}"/>
          </ac:grpSpMkLst>
        </pc:grpChg>
        <pc:grpChg chg="add mod">
          <ac:chgData name="欣蓉" userId="5ca8240c44bed2e0" providerId="LiveId" clId="{137B718D-EA1A-465E-A69D-92EA5D169A9B}" dt="2021-04-10T13:08:07.483" v="1572" actId="164"/>
          <ac:grpSpMkLst>
            <pc:docMk/>
            <pc:sldMk cId="3692840166" sldId="262"/>
            <ac:grpSpMk id="42" creationId="{F00171D0-7D31-418E-958E-7FC388094302}"/>
          </ac:grpSpMkLst>
        </pc:grpChg>
        <pc:picChg chg="add mod">
          <ac:chgData name="欣蓉" userId="5ca8240c44bed2e0" providerId="LiveId" clId="{137B718D-EA1A-465E-A69D-92EA5D169A9B}" dt="2021-04-10T12:57:08.918" v="1514" actId="1076"/>
          <ac:picMkLst>
            <pc:docMk/>
            <pc:sldMk cId="3692840166" sldId="262"/>
            <ac:picMk id="44" creationId="{C811C98C-90C1-41A2-AF3A-83314683D5E7}"/>
          </ac:picMkLst>
        </pc:picChg>
        <pc:picChg chg="add del mod">
          <ac:chgData name="欣蓉" userId="5ca8240c44bed2e0" providerId="LiveId" clId="{137B718D-EA1A-465E-A69D-92EA5D169A9B}" dt="2021-04-10T12:57:00.858" v="1511" actId="478"/>
          <ac:picMkLst>
            <pc:docMk/>
            <pc:sldMk cId="3692840166" sldId="262"/>
            <ac:picMk id="46" creationId="{C4E79EB5-2BE1-4118-9F39-5577CE3F89F4}"/>
          </ac:picMkLst>
        </pc:picChg>
        <pc:picChg chg="add mod">
          <ac:chgData name="欣蓉" userId="5ca8240c44bed2e0" providerId="LiveId" clId="{137B718D-EA1A-465E-A69D-92EA5D169A9B}" dt="2021-04-10T13:08:37.002" v="1573"/>
          <ac:picMkLst>
            <pc:docMk/>
            <pc:sldMk cId="3692840166" sldId="262"/>
            <ac:picMk id="47" creationId="{956A966C-A89B-4500-A02D-03A39B5C5949}"/>
          </ac:picMkLst>
        </pc:picChg>
        <pc:picChg chg="add del mod">
          <ac:chgData name="欣蓉" userId="5ca8240c44bed2e0" providerId="LiveId" clId="{137B718D-EA1A-465E-A69D-92EA5D169A9B}" dt="2021-04-10T12:45:00.766" v="1344" actId="478"/>
          <ac:picMkLst>
            <pc:docMk/>
            <pc:sldMk cId="3692840166" sldId="262"/>
            <ac:picMk id="5122" creationId="{55B1AC21-7D42-45FD-82C6-39063E8BCB3D}"/>
          </ac:picMkLst>
        </pc:picChg>
        <pc:picChg chg="add del mod">
          <ac:chgData name="欣蓉" userId="5ca8240c44bed2e0" providerId="LiveId" clId="{137B718D-EA1A-465E-A69D-92EA5D169A9B}" dt="2021-04-10T12:48:42.653" v="1397" actId="478"/>
          <ac:picMkLst>
            <pc:docMk/>
            <pc:sldMk cId="3692840166" sldId="262"/>
            <ac:picMk id="5124" creationId="{9B03D2D2-3BC9-47BF-822D-829474E21B07}"/>
          </ac:picMkLst>
        </pc:picChg>
        <pc:picChg chg="add mod">
          <ac:chgData name="欣蓉" userId="5ca8240c44bed2e0" providerId="LiveId" clId="{137B718D-EA1A-465E-A69D-92EA5D169A9B}" dt="2021-04-10T13:10:16.434" v="1575" actId="1076"/>
          <ac:picMkLst>
            <pc:docMk/>
            <pc:sldMk cId="3692840166" sldId="262"/>
            <ac:picMk id="5126" creationId="{89A02F9A-7FF5-4AA6-A6BB-DF535693B505}"/>
          </ac:picMkLst>
        </pc:picChg>
      </pc:sldChg>
      <pc:sldChg chg="addSp delSp modSp mod addAnim delAnim modAnim">
        <pc:chgData name="欣蓉" userId="5ca8240c44bed2e0" providerId="LiveId" clId="{137B718D-EA1A-465E-A69D-92EA5D169A9B}" dt="2021-04-10T03:08:33.446" v="195"/>
        <pc:sldMkLst>
          <pc:docMk/>
          <pc:sldMk cId="1750896278" sldId="264"/>
        </pc:sldMkLst>
        <pc:spChg chg="mod topLvl">
          <ac:chgData name="欣蓉" userId="5ca8240c44bed2e0" providerId="LiveId" clId="{137B718D-EA1A-465E-A69D-92EA5D169A9B}" dt="2021-04-10T02:54:49.315" v="27" actId="165"/>
          <ac:spMkLst>
            <pc:docMk/>
            <pc:sldMk cId="1750896278" sldId="264"/>
            <ac:spMk id="3" creationId="{00000000-0000-0000-0000-000000000000}"/>
          </ac:spMkLst>
        </pc:spChg>
        <pc:spChg chg="mod topLvl">
          <ac:chgData name="欣蓉" userId="5ca8240c44bed2e0" providerId="LiveId" clId="{137B718D-EA1A-465E-A69D-92EA5D169A9B}" dt="2021-04-10T03:00:36.102" v="91" actId="1076"/>
          <ac:spMkLst>
            <pc:docMk/>
            <pc:sldMk cId="1750896278" sldId="264"/>
            <ac:spMk id="4" creationId="{00000000-0000-0000-0000-000000000000}"/>
          </ac:spMkLst>
        </pc:spChg>
        <pc:spChg chg="add mod">
          <ac:chgData name="欣蓉" userId="5ca8240c44bed2e0" providerId="LiveId" clId="{137B718D-EA1A-465E-A69D-92EA5D169A9B}" dt="2021-04-10T03:00:50.206" v="95" actId="1076"/>
          <ac:spMkLst>
            <pc:docMk/>
            <pc:sldMk cId="1750896278" sldId="264"/>
            <ac:spMk id="5" creationId="{CB210A1A-B2D8-4F09-BAA9-82F139C86208}"/>
          </ac:spMkLst>
        </pc:spChg>
        <pc:spChg chg="del">
          <ac:chgData name="欣蓉" userId="5ca8240c44bed2e0" providerId="LiveId" clId="{137B718D-EA1A-465E-A69D-92EA5D169A9B}" dt="2021-04-10T02:54:37.030" v="25" actId="478"/>
          <ac:spMkLst>
            <pc:docMk/>
            <pc:sldMk cId="1750896278" sldId="264"/>
            <ac:spMk id="6" creationId="{00000000-0000-0000-0000-000000000000}"/>
          </ac:spMkLst>
        </pc:spChg>
        <pc:spChg chg="mod topLvl">
          <ac:chgData name="欣蓉" userId="5ca8240c44bed2e0" providerId="LiveId" clId="{137B718D-EA1A-465E-A69D-92EA5D169A9B}" dt="2021-04-10T02:58:20.967" v="76" actId="1076"/>
          <ac:spMkLst>
            <pc:docMk/>
            <pc:sldMk cId="1750896278" sldId="264"/>
            <ac:spMk id="7" creationId="{00000000-0000-0000-0000-000000000000}"/>
          </ac:spMkLst>
        </pc:spChg>
        <pc:spChg chg="del mod topLvl">
          <ac:chgData name="欣蓉" userId="5ca8240c44bed2e0" providerId="LiveId" clId="{137B718D-EA1A-465E-A69D-92EA5D169A9B}" dt="2021-04-10T02:58:11.639" v="73" actId="478"/>
          <ac:spMkLst>
            <pc:docMk/>
            <pc:sldMk cId="1750896278" sldId="264"/>
            <ac:spMk id="9" creationId="{00000000-0000-0000-0000-000000000000}"/>
          </ac:spMkLst>
        </pc:spChg>
        <pc:spChg chg="mod topLvl">
          <ac:chgData name="欣蓉" userId="5ca8240c44bed2e0" providerId="LiveId" clId="{137B718D-EA1A-465E-A69D-92EA5D169A9B}" dt="2021-04-10T03:03:11.055" v="157" actId="1076"/>
          <ac:spMkLst>
            <pc:docMk/>
            <pc:sldMk cId="1750896278" sldId="264"/>
            <ac:spMk id="10" creationId="{00000000-0000-0000-0000-000000000000}"/>
          </ac:spMkLst>
        </pc:spChg>
        <pc:spChg chg="del mod topLvl">
          <ac:chgData name="欣蓉" userId="5ca8240c44bed2e0" providerId="LiveId" clId="{137B718D-EA1A-465E-A69D-92EA5D169A9B}" dt="2021-04-10T03:01:10.722" v="102" actId="478"/>
          <ac:spMkLst>
            <pc:docMk/>
            <pc:sldMk cId="1750896278" sldId="264"/>
            <ac:spMk id="12" creationId="{00000000-0000-0000-0000-000000000000}"/>
          </ac:spMkLst>
        </pc:spChg>
        <pc:spChg chg="mod topLvl">
          <ac:chgData name="欣蓉" userId="5ca8240c44bed2e0" providerId="LiveId" clId="{137B718D-EA1A-465E-A69D-92EA5D169A9B}" dt="2021-04-10T02:55:37.753" v="37" actId="255"/>
          <ac:spMkLst>
            <pc:docMk/>
            <pc:sldMk cId="1750896278" sldId="264"/>
            <ac:spMk id="16" creationId="{00000000-0000-0000-0000-000000000000}"/>
          </ac:spMkLst>
        </pc:spChg>
        <pc:spChg chg="mod topLvl">
          <ac:chgData name="欣蓉" userId="5ca8240c44bed2e0" providerId="LiveId" clId="{137B718D-EA1A-465E-A69D-92EA5D169A9B}" dt="2021-04-10T03:01:44.092" v="113" actId="113"/>
          <ac:spMkLst>
            <pc:docMk/>
            <pc:sldMk cId="1750896278" sldId="264"/>
            <ac:spMk id="17" creationId="{00000000-0000-0000-0000-000000000000}"/>
          </ac:spMkLst>
        </pc:spChg>
        <pc:spChg chg="del mod topLvl">
          <ac:chgData name="欣蓉" userId="5ca8240c44bed2e0" providerId="LiveId" clId="{137B718D-EA1A-465E-A69D-92EA5D169A9B}" dt="2021-04-10T03:01:05.336" v="100" actId="478"/>
          <ac:spMkLst>
            <pc:docMk/>
            <pc:sldMk cId="1750896278" sldId="264"/>
            <ac:spMk id="18" creationId="{00000000-0000-0000-0000-000000000000}"/>
          </ac:spMkLst>
        </pc:spChg>
        <pc:spChg chg="del mod topLvl">
          <ac:chgData name="欣蓉" userId="5ca8240c44bed2e0" providerId="LiveId" clId="{137B718D-EA1A-465E-A69D-92EA5D169A9B}" dt="2021-04-10T03:00:58.851" v="97" actId="478"/>
          <ac:spMkLst>
            <pc:docMk/>
            <pc:sldMk cId="1750896278" sldId="264"/>
            <ac:spMk id="20" creationId="{00000000-0000-0000-0000-000000000000}"/>
          </ac:spMkLst>
        </pc:spChg>
        <pc:spChg chg="del mod topLvl">
          <ac:chgData name="欣蓉" userId="5ca8240c44bed2e0" providerId="LiveId" clId="{137B718D-EA1A-465E-A69D-92EA5D169A9B}" dt="2021-04-10T03:00:16.131" v="82" actId="478"/>
          <ac:spMkLst>
            <pc:docMk/>
            <pc:sldMk cId="1750896278" sldId="264"/>
            <ac:spMk id="22" creationId="{00000000-0000-0000-0000-000000000000}"/>
          </ac:spMkLst>
        </pc:spChg>
        <pc:spChg chg="add mod">
          <ac:chgData name="欣蓉" userId="5ca8240c44bed2e0" providerId="LiveId" clId="{137B718D-EA1A-465E-A69D-92EA5D169A9B}" dt="2021-04-10T03:00:31.543" v="89" actId="1076"/>
          <ac:spMkLst>
            <pc:docMk/>
            <pc:sldMk cId="1750896278" sldId="264"/>
            <ac:spMk id="38" creationId="{3C9045DC-990D-4899-A78C-6852A24DD48C}"/>
          </ac:spMkLst>
        </pc:spChg>
        <pc:spChg chg="add mod">
          <ac:chgData name="欣蓉" userId="5ca8240c44bed2e0" providerId="LiveId" clId="{137B718D-EA1A-465E-A69D-92EA5D169A9B}" dt="2021-04-10T03:03:00.542" v="152" actId="1076"/>
          <ac:spMkLst>
            <pc:docMk/>
            <pc:sldMk cId="1750896278" sldId="264"/>
            <ac:spMk id="39" creationId="{3C20152E-3184-4858-ABC1-028F9DAC39B0}"/>
          </ac:spMkLst>
        </pc:spChg>
        <pc:grpChg chg="add del mod">
          <ac:chgData name="欣蓉" userId="5ca8240c44bed2e0" providerId="LiveId" clId="{137B718D-EA1A-465E-A69D-92EA5D169A9B}" dt="2021-04-10T03:03:13.391" v="158" actId="1076"/>
          <ac:grpSpMkLst>
            <pc:docMk/>
            <pc:sldMk cId="1750896278" sldId="264"/>
            <ac:grpSpMk id="2" creationId="{00000000-0000-0000-0000-000000000000}"/>
          </ac:grpSpMkLst>
        </pc:grpChg>
        <pc:grpChg chg="del">
          <ac:chgData name="欣蓉" userId="5ca8240c44bed2e0" providerId="LiveId" clId="{137B718D-EA1A-465E-A69D-92EA5D169A9B}" dt="2021-04-10T02:55:51.553" v="41" actId="478"/>
          <ac:grpSpMkLst>
            <pc:docMk/>
            <pc:sldMk cId="1750896278" sldId="264"/>
            <ac:grpSpMk id="29" creationId="{00000000-0000-0000-0000-000000000000}"/>
          </ac:grpSpMkLst>
        </pc:grpChg>
        <pc:grpChg chg="del">
          <ac:chgData name="欣蓉" userId="5ca8240c44bed2e0" providerId="LiveId" clId="{137B718D-EA1A-465E-A69D-92EA5D169A9B}" dt="2021-04-10T03:00:53.438" v="96" actId="478"/>
          <ac:grpSpMkLst>
            <pc:docMk/>
            <pc:sldMk cId="1750896278" sldId="264"/>
            <ac:grpSpMk id="32" creationId="{00000000-0000-0000-0000-000000000000}"/>
          </ac:grpSpMkLst>
        </pc:grpChg>
        <pc:grpChg chg="del">
          <ac:chgData name="欣蓉" userId="5ca8240c44bed2e0" providerId="LiveId" clId="{137B718D-EA1A-465E-A69D-92EA5D169A9B}" dt="2021-04-10T02:53:18.034" v="0" actId="478"/>
          <ac:grpSpMkLst>
            <pc:docMk/>
            <pc:sldMk cId="1750896278" sldId="264"/>
            <ac:grpSpMk id="35" creationId="{00000000-0000-0000-0000-000000000000}"/>
          </ac:grpSpMkLst>
        </pc:grpChg>
        <pc:picChg chg="add mod">
          <ac:chgData name="欣蓉" userId="5ca8240c44bed2e0" providerId="LiveId" clId="{137B718D-EA1A-465E-A69D-92EA5D169A9B}" dt="2021-04-10T03:00:33.239" v="90" actId="1076"/>
          <ac:picMkLst>
            <pc:docMk/>
            <pc:sldMk cId="1750896278" sldId="264"/>
            <ac:picMk id="1026" creationId="{FCFE2B98-F829-4304-A039-F6A92D52A556}"/>
          </ac:picMkLst>
        </pc:picChg>
        <pc:picChg chg="add mod">
          <ac:chgData name="欣蓉" userId="5ca8240c44bed2e0" providerId="LiveId" clId="{137B718D-EA1A-465E-A69D-92EA5D169A9B}" dt="2021-04-10T03:03:30.543" v="161" actId="1076"/>
          <ac:picMkLst>
            <pc:docMk/>
            <pc:sldMk cId="1750896278" sldId="264"/>
            <ac:picMk id="1028" creationId="{EA83883E-92F0-44BF-8891-24364BDFCBCD}"/>
          </ac:picMkLst>
        </pc:picChg>
        <pc:picChg chg="add mod">
          <ac:chgData name="欣蓉" userId="5ca8240c44bed2e0" providerId="LiveId" clId="{137B718D-EA1A-465E-A69D-92EA5D169A9B}" dt="2021-04-10T03:03:23.723" v="160" actId="14100"/>
          <ac:picMkLst>
            <pc:docMk/>
            <pc:sldMk cId="1750896278" sldId="264"/>
            <ac:picMk id="1030" creationId="{5F770F6C-5258-409A-A900-92CD89E4594E}"/>
          </ac:picMkLst>
        </pc:picChg>
        <pc:picChg chg="add mod">
          <ac:chgData name="欣蓉" userId="5ca8240c44bed2e0" providerId="LiveId" clId="{137B718D-EA1A-465E-A69D-92EA5D169A9B}" dt="2021-04-10T03:03:52.398" v="166" actId="1076"/>
          <ac:picMkLst>
            <pc:docMk/>
            <pc:sldMk cId="1750896278" sldId="264"/>
            <ac:picMk id="1032" creationId="{CD1B256D-E1B9-48B5-9195-5582E9637FE7}"/>
          </ac:picMkLst>
        </pc:picChg>
        <pc:cxnChg chg="del mod topLvl">
          <ac:chgData name="欣蓉" userId="5ca8240c44bed2e0" providerId="LiveId" clId="{137B718D-EA1A-465E-A69D-92EA5D169A9B}" dt="2021-04-10T03:01:06.946" v="101" actId="478"/>
          <ac:cxnSpMkLst>
            <pc:docMk/>
            <pc:sldMk cId="1750896278" sldId="264"/>
            <ac:cxnSpMk id="19" creationId="{00000000-0000-0000-0000-000000000000}"/>
          </ac:cxnSpMkLst>
        </pc:cxnChg>
        <pc:cxnChg chg="mod topLvl">
          <ac:chgData name="欣蓉" userId="5ca8240c44bed2e0" providerId="LiveId" clId="{137B718D-EA1A-465E-A69D-92EA5D169A9B}" dt="2021-04-10T03:00:46.983" v="94" actId="1076"/>
          <ac:cxnSpMkLst>
            <pc:docMk/>
            <pc:sldMk cId="1750896278" sldId="264"/>
            <ac:cxnSpMk id="3076" creationId="{00000000-0000-0000-0000-000000000000}"/>
          </ac:cxnSpMkLst>
        </pc:cxnChg>
        <pc:cxnChg chg="mod topLvl">
          <ac:chgData name="欣蓉" userId="5ca8240c44bed2e0" providerId="LiveId" clId="{137B718D-EA1A-465E-A69D-92EA5D169A9B}" dt="2021-04-10T02:58:16.423" v="74" actId="1076"/>
          <ac:cxnSpMkLst>
            <pc:docMk/>
            <pc:sldMk cId="1750896278" sldId="264"/>
            <ac:cxnSpMk id="3079" creationId="{00000000-0000-0000-0000-000000000000}"/>
          </ac:cxnSpMkLst>
        </pc:cxnChg>
        <pc:cxnChg chg="mod topLvl">
          <ac:chgData name="欣蓉" userId="5ca8240c44bed2e0" providerId="LiveId" clId="{137B718D-EA1A-465E-A69D-92EA5D169A9B}" dt="2021-04-10T03:03:02.575" v="153" actId="1076"/>
          <ac:cxnSpMkLst>
            <pc:docMk/>
            <pc:sldMk cId="1750896278" sldId="264"/>
            <ac:cxnSpMk id="3082" creationId="{00000000-0000-0000-0000-000000000000}"/>
          </ac:cxnSpMkLst>
        </pc:cxnChg>
      </pc:sldChg>
      <pc:sldChg chg="addSp delSp modSp mod ord modAnim">
        <pc:chgData name="欣蓉" userId="5ca8240c44bed2e0" providerId="LiveId" clId="{137B718D-EA1A-465E-A69D-92EA5D169A9B}" dt="2021-04-10T11:24:28.927" v="464"/>
        <pc:sldMkLst>
          <pc:docMk/>
          <pc:sldMk cId="3731696421" sldId="266"/>
        </pc:sldMkLst>
        <pc:spChg chg="mod">
          <ac:chgData name="欣蓉" userId="5ca8240c44bed2e0" providerId="LiveId" clId="{137B718D-EA1A-465E-A69D-92EA5D169A9B}" dt="2021-04-10T11:21:15.680" v="385" actId="1076"/>
          <ac:spMkLst>
            <pc:docMk/>
            <pc:sldMk cId="3731696421" sldId="266"/>
            <ac:spMk id="3" creationId="{95CD6A38-EDF4-48CB-9004-046444451B7E}"/>
          </ac:spMkLst>
        </pc:spChg>
        <pc:spChg chg="del mod">
          <ac:chgData name="欣蓉" userId="5ca8240c44bed2e0" providerId="LiveId" clId="{137B718D-EA1A-465E-A69D-92EA5D169A9B}" dt="2021-04-10T11:21:03.316" v="384" actId="478"/>
          <ac:spMkLst>
            <pc:docMk/>
            <pc:sldMk cId="3731696421" sldId="266"/>
            <ac:spMk id="4" creationId="{2311FAFB-3D98-4D70-892D-30D80BB768EE}"/>
          </ac:spMkLst>
        </pc:spChg>
        <pc:spChg chg="del">
          <ac:chgData name="欣蓉" userId="5ca8240c44bed2e0" providerId="LiveId" clId="{137B718D-EA1A-465E-A69D-92EA5D169A9B}" dt="2021-04-10T11:19:14.139" v="366" actId="478"/>
          <ac:spMkLst>
            <pc:docMk/>
            <pc:sldMk cId="3731696421" sldId="266"/>
            <ac:spMk id="5" creationId="{F0D496E9-7ECB-42D1-83DD-229C639EAA2A}"/>
          </ac:spMkLst>
        </pc:spChg>
        <pc:spChg chg="mod">
          <ac:chgData name="欣蓉" userId="5ca8240c44bed2e0" providerId="LiveId" clId="{137B718D-EA1A-465E-A69D-92EA5D169A9B}" dt="2021-04-10T11:21:21.272" v="386" actId="1076"/>
          <ac:spMkLst>
            <pc:docMk/>
            <pc:sldMk cId="3731696421" sldId="266"/>
            <ac:spMk id="10" creationId="{3C22282C-D232-4B87-9B18-60EC34B46B60}"/>
          </ac:spMkLst>
        </pc:spChg>
        <pc:spChg chg="add mod">
          <ac:chgData name="欣蓉" userId="5ca8240c44bed2e0" providerId="LiveId" clId="{137B718D-EA1A-465E-A69D-92EA5D169A9B}" dt="2021-04-10T03:11:18.882" v="218" actId="20577"/>
          <ac:spMkLst>
            <pc:docMk/>
            <pc:sldMk cId="3731696421" sldId="266"/>
            <ac:spMk id="16" creationId="{DFB70921-99EB-49D6-B3A5-5BBE1D330E9F}"/>
          </ac:spMkLst>
        </pc:spChg>
        <pc:spChg chg="add mod">
          <ac:chgData name="欣蓉" userId="5ca8240c44bed2e0" providerId="LiveId" clId="{137B718D-EA1A-465E-A69D-92EA5D169A9B}" dt="2021-04-10T11:21:28.201" v="388" actId="1076"/>
          <ac:spMkLst>
            <pc:docMk/>
            <pc:sldMk cId="3731696421" sldId="266"/>
            <ac:spMk id="19" creationId="{2FBC9943-DB7B-4922-83F2-8625ABA34074}"/>
          </ac:spMkLst>
        </pc:spChg>
        <pc:spChg chg="add mod">
          <ac:chgData name="欣蓉" userId="5ca8240c44bed2e0" providerId="LiveId" clId="{137B718D-EA1A-465E-A69D-92EA5D169A9B}" dt="2021-04-10T11:22:23.640" v="454" actId="20577"/>
          <ac:spMkLst>
            <pc:docMk/>
            <pc:sldMk cId="3731696421" sldId="266"/>
            <ac:spMk id="20" creationId="{3C03282E-5876-40CE-8B70-9CE81FB35BEE}"/>
          </ac:spMkLst>
        </pc:spChg>
        <pc:spChg chg="del">
          <ac:chgData name="欣蓉" userId="5ca8240c44bed2e0" providerId="LiveId" clId="{137B718D-EA1A-465E-A69D-92EA5D169A9B}" dt="2021-04-10T11:16:18.657" v="232" actId="478"/>
          <ac:spMkLst>
            <pc:docMk/>
            <pc:sldMk cId="3731696421" sldId="266"/>
            <ac:spMk id="23" creationId="{97BF68E9-A301-49DC-906E-41B4EFB83B0F}"/>
          </ac:spMkLst>
        </pc:spChg>
        <pc:spChg chg="del">
          <ac:chgData name="欣蓉" userId="5ca8240c44bed2e0" providerId="LiveId" clId="{137B718D-EA1A-465E-A69D-92EA5D169A9B}" dt="2021-04-10T11:16:19.736" v="233" actId="478"/>
          <ac:spMkLst>
            <pc:docMk/>
            <pc:sldMk cId="3731696421" sldId="266"/>
            <ac:spMk id="24" creationId="{5549DBB8-9132-48EF-9396-F8736D9E9ACB}"/>
          </ac:spMkLst>
        </pc:spChg>
        <pc:spChg chg="del mod">
          <ac:chgData name="欣蓉" userId="5ca8240c44bed2e0" providerId="LiveId" clId="{137B718D-EA1A-465E-A69D-92EA5D169A9B}" dt="2021-04-10T11:20:16.963" v="379" actId="478"/>
          <ac:spMkLst>
            <pc:docMk/>
            <pc:sldMk cId="3731696421" sldId="266"/>
            <ac:spMk id="25" creationId="{1A408EDD-73DC-48A4-B746-26B9D6B638C1}"/>
          </ac:spMkLst>
        </pc:spChg>
        <pc:spChg chg="del mod">
          <ac:chgData name="欣蓉" userId="5ca8240c44bed2e0" providerId="LiveId" clId="{137B718D-EA1A-465E-A69D-92EA5D169A9B}" dt="2021-04-10T11:20:18.898" v="380" actId="478"/>
          <ac:spMkLst>
            <pc:docMk/>
            <pc:sldMk cId="3731696421" sldId="266"/>
            <ac:spMk id="26" creationId="{329DD3EE-0210-4BA9-9330-F1E7FE388EE7}"/>
          </ac:spMkLst>
        </pc:spChg>
        <pc:spChg chg="mod">
          <ac:chgData name="欣蓉" userId="5ca8240c44bed2e0" providerId="LiveId" clId="{137B718D-EA1A-465E-A69D-92EA5D169A9B}" dt="2021-04-10T11:21:15.680" v="385" actId="1076"/>
          <ac:spMkLst>
            <pc:docMk/>
            <pc:sldMk cId="3731696421" sldId="266"/>
            <ac:spMk id="27" creationId="{59D660B5-615B-4714-9183-17CE984BBE73}"/>
          </ac:spMkLst>
        </pc:spChg>
        <pc:spChg chg="del">
          <ac:chgData name="欣蓉" userId="5ca8240c44bed2e0" providerId="LiveId" clId="{137B718D-EA1A-465E-A69D-92EA5D169A9B}" dt="2021-04-10T11:19:13.331" v="365" actId="478"/>
          <ac:spMkLst>
            <pc:docMk/>
            <pc:sldMk cId="3731696421" sldId="266"/>
            <ac:spMk id="28" creationId="{1DD21F08-4706-4703-BB70-0989DC536D72}"/>
          </ac:spMkLst>
        </pc:spChg>
        <pc:spChg chg="del">
          <ac:chgData name="欣蓉" userId="5ca8240c44bed2e0" providerId="LiveId" clId="{137B718D-EA1A-465E-A69D-92EA5D169A9B}" dt="2021-04-10T11:14:55.869" v="223" actId="478"/>
          <ac:spMkLst>
            <pc:docMk/>
            <pc:sldMk cId="3731696421" sldId="266"/>
            <ac:spMk id="29" creationId="{B2858EB8-74F8-44F1-97D4-8C61951E3F24}"/>
          </ac:spMkLst>
        </pc:spChg>
        <pc:spChg chg="mod">
          <ac:chgData name="欣蓉" userId="5ca8240c44bed2e0" providerId="LiveId" clId="{137B718D-EA1A-465E-A69D-92EA5D169A9B}" dt="2021-04-10T11:21:36.103" v="390" actId="1076"/>
          <ac:spMkLst>
            <pc:docMk/>
            <pc:sldMk cId="3731696421" sldId="266"/>
            <ac:spMk id="30" creationId="{6BB238C6-2195-4793-96CB-0738B726B4BB}"/>
          </ac:spMkLst>
        </pc:spChg>
        <pc:picChg chg="add mod">
          <ac:chgData name="欣蓉" userId="5ca8240c44bed2e0" providerId="LiveId" clId="{137B718D-EA1A-465E-A69D-92EA5D169A9B}" dt="2021-04-10T11:15:19.578" v="230" actId="1076"/>
          <ac:picMkLst>
            <pc:docMk/>
            <pc:sldMk cId="3731696421" sldId="266"/>
            <ac:picMk id="2" creationId="{4581A43C-C1C6-445B-A3A4-A772AE0ECD74}"/>
          </ac:picMkLst>
        </pc:picChg>
        <pc:picChg chg="add del">
          <ac:chgData name="欣蓉" userId="5ca8240c44bed2e0" providerId="LiveId" clId="{137B718D-EA1A-465E-A69D-92EA5D169A9B}" dt="2021-04-10T03:10:35.267" v="199" actId="478"/>
          <ac:picMkLst>
            <pc:docMk/>
            <pc:sldMk cId="3731696421" sldId="266"/>
            <ac:picMk id="2050" creationId="{18D1E7E6-DC7D-405C-9517-7E34C89F0A5C}"/>
          </ac:picMkLst>
        </pc:picChg>
        <pc:picChg chg="add mod">
          <ac:chgData name="欣蓉" userId="5ca8240c44bed2e0" providerId="LiveId" clId="{137B718D-EA1A-465E-A69D-92EA5D169A9B}" dt="2021-04-10T11:21:33.064" v="389" actId="1076"/>
          <ac:picMkLst>
            <pc:docMk/>
            <pc:sldMk cId="3731696421" sldId="266"/>
            <ac:picMk id="2052" creationId="{48627370-8F80-4FE1-BAF7-6CDD21C79899}"/>
          </ac:picMkLst>
        </pc:picChg>
        <pc:picChg chg="add mod">
          <ac:chgData name="欣蓉" userId="5ca8240c44bed2e0" providerId="LiveId" clId="{137B718D-EA1A-465E-A69D-92EA5D169A9B}" dt="2021-04-10T11:21:15.680" v="385" actId="1076"/>
          <ac:picMkLst>
            <pc:docMk/>
            <pc:sldMk cId="3731696421" sldId="266"/>
            <ac:picMk id="2054" creationId="{E01828E3-A225-4042-8287-87D90B2DD137}"/>
          </ac:picMkLst>
        </pc:picChg>
        <pc:picChg chg="add mod">
          <ac:chgData name="欣蓉" userId="5ca8240c44bed2e0" providerId="LiveId" clId="{137B718D-EA1A-465E-A69D-92EA5D169A9B}" dt="2021-04-10T11:23:21.270" v="457" actId="1076"/>
          <ac:picMkLst>
            <pc:docMk/>
            <pc:sldMk cId="3731696421" sldId="266"/>
            <ac:picMk id="2056" creationId="{840BF7BF-F8C6-46A4-8A7B-08646EE07F3A}"/>
          </ac:picMkLst>
        </pc:picChg>
      </pc:sldChg>
      <pc:sldChg chg="addSp delSp modSp mod ord delAnim modAnim">
        <pc:chgData name="欣蓉" userId="5ca8240c44bed2e0" providerId="LiveId" clId="{137B718D-EA1A-465E-A69D-92EA5D169A9B}" dt="2021-04-10T13:27:08.438" v="1593"/>
        <pc:sldMkLst>
          <pc:docMk/>
          <pc:sldMk cId="2140945948" sldId="274"/>
        </pc:sldMkLst>
        <pc:spChg chg="add mod">
          <ac:chgData name="欣蓉" userId="5ca8240c44bed2e0" providerId="LiveId" clId="{137B718D-EA1A-465E-A69D-92EA5D169A9B}" dt="2021-04-10T11:58:00.701" v="1156" actId="1076"/>
          <ac:spMkLst>
            <pc:docMk/>
            <pc:sldMk cId="2140945948" sldId="274"/>
            <ac:spMk id="2" creationId="{9AABBF07-C552-465B-AE6A-B689F652A7BE}"/>
          </ac:spMkLst>
        </pc:spChg>
        <pc:spChg chg="add mod">
          <ac:chgData name="欣蓉" userId="5ca8240c44bed2e0" providerId="LiveId" clId="{137B718D-EA1A-465E-A69D-92EA5D169A9B}" dt="2021-04-10T11:58:57.516" v="1214" actId="255"/>
          <ac:spMkLst>
            <pc:docMk/>
            <pc:sldMk cId="2140945948" sldId="274"/>
            <ac:spMk id="3" creationId="{808D7630-0368-4C29-A591-6D39183F5B0E}"/>
          </ac:spMkLst>
        </pc:spChg>
        <pc:spChg chg="add mod">
          <ac:chgData name="欣蓉" userId="5ca8240c44bed2e0" providerId="LiveId" clId="{137B718D-EA1A-465E-A69D-92EA5D169A9B}" dt="2021-04-10T11:49:11.866" v="946" actId="20577"/>
          <ac:spMkLst>
            <pc:docMk/>
            <pc:sldMk cId="2140945948" sldId="274"/>
            <ac:spMk id="20" creationId="{BCCA066E-B518-4B4C-A32E-5ACAE2A394AB}"/>
          </ac:spMkLst>
        </pc:spChg>
        <pc:spChg chg="add mod">
          <ac:chgData name="欣蓉" userId="5ca8240c44bed2e0" providerId="LiveId" clId="{137B718D-EA1A-465E-A69D-92EA5D169A9B}" dt="2021-04-10T11:53:40.580" v="1023" actId="1076"/>
          <ac:spMkLst>
            <pc:docMk/>
            <pc:sldMk cId="2140945948" sldId="274"/>
            <ac:spMk id="21" creationId="{BD045B75-9306-4ADE-8BAF-43051EE1EC6B}"/>
          </ac:spMkLst>
        </pc:spChg>
        <pc:spChg chg="add mod">
          <ac:chgData name="欣蓉" userId="5ca8240c44bed2e0" providerId="LiveId" clId="{137B718D-EA1A-465E-A69D-92EA5D169A9B}" dt="2021-04-10T11:53:45.167" v="1025" actId="1076"/>
          <ac:spMkLst>
            <pc:docMk/>
            <pc:sldMk cId="2140945948" sldId="274"/>
            <ac:spMk id="24" creationId="{0C20DC4D-BDE9-4CD8-9ACD-ABC76814518B}"/>
          </ac:spMkLst>
        </pc:spChg>
        <pc:spChg chg="add mod">
          <ac:chgData name="欣蓉" userId="5ca8240c44bed2e0" providerId="LiveId" clId="{137B718D-EA1A-465E-A69D-92EA5D169A9B}" dt="2021-04-10T13:26:42.449" v="1591" actId="20577"/>
          <ac:spMkLst>
            <pc:docMk/>
            <pc:sldMk cId="2140945948" sldId="274"/>
            <ac:spMk id="25" creationId="{30ADDFBB-3F3C-4AEE-8E1C-EF9F5ACFAA25}"/>
          </ac:spMkLst>
        </pc:spChg>
        <pc:spChg chg="mod">
          <ac:chgData name="欣蓉" userId="5ca8240c44bed2e0" providerId="LiveId" clId="{137B718D-EA1A-465E-A69D-92EA5D169A9B}" dt="2021-04-10T11:55:54.718" v="1117" actId="14100"/>
          <ac:spMkLst>
            <pc:docMk/>
            <pc:sldMk cId="2140945948" sldId="274"/>
            <ac:spMk id="13315" creationId="{00000000-0000-0000-0000-000000000000}"/>
          </ac:spMkLst>
        </pc:spChg>
        <pc:spChg chg="del">
          <ac:chgData name="欣蓉" userId="5ca8240c44bed2e0" providerId="LiveId" clId="{137B718D-EA1A-465E-A69D-92EA5D169A9B}" dt="2021-04-10T11:49:30.783" v="947" actId="478"/>
          <ac:spMkLst>
            <pc:docMk/>
            <pc:sldMk cId="2140945948" sldId="274"/>
            <ac:spMk id="13316" creationId="{00000000-0000-0000-0000-000000000000}"/>
          </ac:spMkLst>
        </pc:spChg>
        <pc:spChg chg="del mod">
          <ac:chgData name="欣蓉" userId="5ca8240c44bed2e0" providerId="LiveId" clId="{137B718D-EA1A-465E-A69D-92EA5D169A9B}" dt="2021-04-10T11:53:36.401" v="1021" actId="478"/>
          <ac:spMkLst>
            <pc:docMk/>
            <pc:sldMk cId="2140945948" sldId="274"/>
            <ac:spMk id="13317" creationId="{00000000-0000-0000-0000-000000000000}"/>
          </ac:spMkLst>
        </pc:spChg>
        <pc:spChg chg="del">
          <ac:chgData name="欣蓉" userId="5ca8240c44bed2e0" providerId="LiveId" clId="{137B718D-EA1A-465E-A69D-92EA5D169A9B}" dt="2021-04-10T11:55:59.892" v="1120" actId="478"/>
          <ac:spMkLst>
            <pc:docMk/>
            <pc:sldMk cId="2140945948" sldId="274"/>
            <ac:spMk id="13318" creationId="{00000000-0000-0000-0000-000000000000}"/>
          </ac:spMkLst>
        </pc:spChg>
        <pc:spChg chg="del">
          <ac:chgData name="欣蓉" userId="5ca8240c44bed2e0" providerId="LiveId" clId="{137B718D-EA1A-465E-A69D-92EA5D169A9B}" dt="2021-04-10T11:56:00.635" v="1121" actId="478"/>
          <ac:spMkLst>
            <pc:docMk/>
            <pc:sldMk cId="2140945948" sldId="274"/>
            <ac:spMk id="13319" creationId="{00000000-0000-0000-0000-000000000000}"/>
          </ac:spMkLst>
        </pc:spChg>
        <pc:spChg chg="mod">
          <ac:chgData name="欣蓉" userId="5ca8240c44bed2e0" providerId="LiveId" clId="{137B718D-EA1A-465E-A69D-92EA5D169A9B}" dt="2021-04-10T12:13:27.255" v="1246" actId="20577"/>
          <ac:spMkLst>
            <pc:docMk/>
            <pc:sldMk cId="2140945948" sldId="274"/>
            <ac:spMk id="13324" creationId="{00000000-0000-0000-0000-000000000000}"/>
          </ac:spMkLst>
        </pc:spChg>
        <pc:spChg chg="del">
          <ac:chgData name="欣蓉" userId="5ca8240c44bed2e0" providerId="LiveId" clId="{137B718D-EA1A-465E-A69D-92EA5D169A9B}" dt="2021-04-10T11:49:54.353" v="950" actId="478"/>
          <ac:spMkLst>
            <pc:docMk/>
            <pc:sldMk cId="2140945948" sldId="274"/>
            <ac:spMk id="13325" creationId="{00000000-0000-0000-0000-000000000000}"/>
          </ac:spMkLst>
        </pc:spChg>
        <pc:spChg chg="del">
          <ac:chgData name="欣蓉" userId="5ca8240c44bed2e0" providerId="LiveId" clId="{137B718D-EA1A-465E-A69D-92EA5D169A9B}" dt="2021-04-10T11:53:48.588" v="1027" actId="478"/>
          <ac:spMkLst>
            <pc:docMk/>
            <pc:sldMk cId="2140945948" sldId="274"/>
            <ac:spMk id="13326" creationId="{00000000-0000-0000-0000-000000000000}"/>
          </ac:spMkLst>
        </pc:spChg>
        <pc:spChg chg="del">
          <ac:chgData name="欣蓉" userId="5ca8240c44bed2e0" providerId="LiveId" clId="{137B718D-EA1A-465E-A69D-92EA5D169A9B}" dt="2021-04-10T11:53:47.358" v="1026" actId="478"/>
          <ac:spMkLst>
            <pc:docMk/>
            <pc:sldMk cId="2140945948" sldId="274"/>
            <ac:spMk id="13327" creationId="{00000000-0000-0000-0000-000000000000}"/>
          </ac:spMkLst>
        </pc:spChg>
        <pc:spChg chg="del">
          <ac:chgData name="欣蓉" userId="5ca8240c44bed2e0" providerId="LiveId" clId="{137B718D-EA1A-465E-A69D-92EA5D169A9B}" dt="2021-04-10T11:55:59.165" v="1119" actId="478"/>
          <ac:spMkLst>
            <pc:docMk/>
            <pc:sldMk cId="2140945948" sldId="274"/>
            <ac:spMk id="13328" creationId="{00000000-0000-0000-0000-000000000000}"/>
          </ac:spMkLst>
        </pc:spChg>
        <pc:spChg chg="del">
          <ac:chgData name="欣蓉" userId="5ca8240c44bed2e0" providerId="LiveId" clId="{137B718D-EA1A-465E-A69D-92EA5D169A9B}" dt="2021-04-10T11:55:57.814" v="1118" actId="478"/>
          <ac:spMkLst>
            <pc:docMk/>
            <pc:sldMk cId="2140945948" sldId="274"/>
            <ac:spMk id="13329" creationId="{00000000-0000-0000-0000-000000000000}"/>
          </ac:spMkLst>
        </pc:spChg>
        <pc:spChg chg="del">
          <ac:chgData name="欣蓉" userId="5ca8240c44bed2e0" providerId="LiveId" clId="{137B718D-EA1A-465E-A69D-92EA5D169A9B}" dt="2021-04-10T11:56:02.742" v="1123" actId="478"/>
          <ac:spMkLst>
            <pc:docMk/>
            <pc:sldMk cId="2140945948" sldId="274"/>
            <ac:spMk id="13330" creationId="{00000000-0000-0000-0000-000000000000}"/>
          </ac:spMkLst>
        </pc:spChg>
        <pc:spChg chg="del">
          <ac:chgData name="欣蓉" userId="5ca8240c44bed2e0" providerId="LiveId" clId="{137B718D-EA1A-465E-A69D-92EA5D169A9B}" dt="2021-04-10T11:56:01.756" v="1122" actId="478"/>
          <ac:spMkLst>
            <pc:docMk/>
            <pc:sldMk cId="2140945948" sldId="274"/>
            <ac:spMk id="13331" creationId="{00000000-0000-0000-0000-000000000000}"/>
          </ac:spMkLst>
        </pc:spChg>
        <pc:picChg chg="add mod">
          <ac:chgData name="欣蓉" userId="5ca8240c44bed2e0" providerId="LiveId" clId="{137B718D-EA1A-465E-A69D-92EA5D169A9B}" dt="2021-04-10T11:54:59.244" v="1106" actId="1076"/>
          <ac:picMkLst>
            <pc:docMk/>
            <pc:sldMk cId="2140945948" sldId="274"/>
            <ac:picMk id="26" creationId="{4208D940-9C5F-4BC8-B4CB-B5F8AC6A73F2}"/>
          </ac:picMkLst>
        </pc:picChg>
        <pc:picChg chg="add mod">
          <ac:chgData name="欣蓉" userId="5ca8240c44bed2e0" providerId="LiveId" clId="{137B718D-EA1A-465E-A69D-92EA5D169A9B}" dt="2021-04-10T12:00:02.939" v="1227" actId="1076"/>
          <ac:picMkLst>
            <pc:docMk/>
            <pc:sldMk cId="2140945948" sldId="274"/>
            <ac:picMk id="29" creationId="{252B675C-B048-4C4D-A970-946755726FA3}"/>
          </ac:picMkLst>
        </pc:picChg>
        <pc:picChg chg="add mod">
          <ac:chgData name="欣蓉" userId="5ca8240c44bed2e0" providerId="LiveId" clId="{137B718D-EA1A-465E-A69D-92EA5D169A9B}" dt="2021-04-10T11:59:15.220" v="1216" actId="1076"/>
          <ac:picMkLst>
            <pc:docMk/>
            <pc:sldMk cId="2140945948" sldId="274"/>
            <ac:picMk id="3074" creationId="{62A30176-4E51-4074-A285-643DED318947}"/>
          </ac:picMkLst>
        </pc:picChg>
        <pc:picChg chg="add mod">
          <ac:chgData name="欣蓉" userId="5ca8240c44bed2e0" providerId="LiveId" clId="{137B718D-EA1A-465E-A69D-92EA5D169A9B}" dt="2021-04-10T11:59:47.852" v="1221" actId="1076"/>
          <ac:picMkLst>
            <pc:docMk/>
            <pc:sldMk cId="2140945948" sldId="274"/>
            <ac:picMk id="3076" creationId="{1F54D84C-6902-47E3-AFA4-826B1C455087}"/>
          </ac:picMkLst>
        </pc:picChg>
        <pc:picChg chg="add mod">
          <ac:chgData name="欣蓉" userId="5ca8240c44bed2e0" providerId="LiveId" clId="{137B718D-EA1A-465E-A69D-92EA5D169A9B}" dt="2021-04-10T11:55:43.764" v="1116" actId="1076"/>
          <ac:picMkLst>
            <pc:docMk/>
            <pc:sldMk cId="2140945948" sldId="274"/>
            <ac:picMk id="3078" creationId="{5AE6AF28-3D11-434A-90A6-EB27462B0605}"/>
          </ac:picMkLst>
        </pc:picChg>
      </pc:sldChg>
      <pc:sldChg chg="del">
        <pc:chgData name="欣蓉" userId="5ca8240c44bed2e0" providerId="LiveId" clId="{137B718D-EA1A-465E-A69D-92EA5D169A9B}" dt="2021-04-10T11:30:53.959" v="465" actId="2696"/>
        <pc:sldMkLst>
          <pc:docMk/>
          <pc:sldMk cId="3506366974" sldId="283"/>
        </pc:sldMkLst>
      </pc:sldChg>
      <pc:sldChg chg="addSp delSp modSp mod modAnim">
        <pc:chgData name="欣蓉" userId="5ca8240c44bed2e0" providerId="LiveId" clId="{137B718D-EA1A-465E-A69D-92EA5D169A9B}" dt="2021-04-10T11:45:09.126" v="863" actId="14100"/>
        <pc:sldMkLst>
          <pc:docMk/>
          <pc:sldMk cId="1878214141" sldId="8605"/>
        </pc:sldMkLst>
        <pc:spChg chg="add mod">
          <ac:chgData name="欣蓉" userId="5ca8240c44bed2e0" providerId="LiveId" clId="{137B718D-EA1A-465E-A69D-92EA5D169A9B}" dt="2021-04-10T11:33:00.372" v="567" actId="207"/>
          <ac:spMkLst>
            <pc:docMk/>
            <pc:sldMk cId="1878214141" sldId="8605"/>
            <ac:spMk id="2" creationId="{185924E9-5DAF-4961-92B5-6321F6CFDF42}"/>
          </ac:spMkLst>
        </pc:spChg>
        <pc:spChg chg="add mod">
          <ac:chgData name="欣蓉" userId="5ca8240c44bed2e0" providerId="LiveId" clId="{137B718D-EA1A-465E-A69D-92EA5D169A9B}" dt="2021-04-10T11:34:18.575" v="625" actId="14100"/>
          <ac:spMkLst>
            <pc:docMk/>
            <pc:sldMk cId="1878214141" sldId="8605"/>
            <ac:spMk id="3" creationId="{74C8F771-8917-47D7-91D9-94C1D660A637}"/>
          </ac:spMkLst>
        </pc:spChg>
        <pc:spChg chg="add mod">
          <ac:chgData name="欣蓉" userId="5ca8240c44bed2e0" providerId="LiveId" clId="{137B718D-EA1A-465E-A69D-92EA5D169A9B}" dt="2021-04-10T11:42:59.941" v="827" actId="207"/>
          <ac:spMkLst>
            <pc:docMk/>
            <pc:sldMk cId="1878214141" sldId="8605"/>
            <ac:spMk id="5" creationId="{5CA0D9E7-59BA-4894-9809-24BDB3D8C762}"/>
          </ac:spMkLst>
        </pc:spChg>
        <pc:spChg chg="mod">
          <ac:chgData name="欣蓉" userId="5ca8240c44bed2e0" providerId="LiveId" clId="{137B718D-EA1A-465E-A69D-92EA5D169A9B}" dt="2021-04-10T11:43:15.549" v="828" actId="207"/>
          <ac:spMkLst>
            <pc:docMk/>
            <pc:sldMk cId="1878214141" sldId="8605"/>
            <ac:spMk id="7" creationId="{38FE1E3B-1020-40CC-87D8-39DDC46D0128}"/>
          </ac:spMkLst>
        </pc:spChg>
        <pc:spChg chg="del">
          <ac:chgData name="欣蓉" userId="5ca8240c44bed2e0" providerId="LiveId" clId="{137B718D-EA1A-465E-A69D-92EA5D169A9B}" dt="2021-04-10T11:32:17.012" v="502" actId="478"/>
          <ac:spMkLst>
            <pc:docMk/>
            <pc:sldMk cId="1878214141" sldId="8605"/>
            <ac:spMk id="8" creationId="{A4D1E8DD-F655-41A4-8D65-6A0B0AF85350}"/>
          </ac:spMkLst>
        </pc:spChg>
        <pc:spChg chg="del">
          <ac:chgData name="欣蓉" userId="5ca8240c44bed2e0" providerId="LiveId" clId="{137B718D-EA1A-465E-A69D-92EA5D169A9B}" dt="2021-04-10T11:33:08.037" v="570" actId="478"/>
          <ac:spMkLst>
            <pc:docMk/>
            <pc:sldMk cId="1878214141" sldId="8605"/>
            <ac:spMk id="9" creationId="{8FF85A51-8D98-4963-B585-AAC11F0D0A9D}"/>
          </ac:spMkLst>
        </pc:spChg>
        <pc:spChg chg="del">
          <ac:chgData name="欣蓉" userId="5ca8240c44bed2e0" providerId="LiveId" clId="{137B718D-EA1A-465E-A69D-92EA5D169A9B}" dt="2021-04-10T11:33:04.201" v="568" actId="478"/>
          <ac:spMkLst>
            <pc:docMk/>
            <pc:sldMk cId="1878214141" sldId="8605"/>
            <ac:spMk id="10" creationId="{ADE1F310-4EB9-40F0-B82B-1408D3E05FF1}"/>
          </ac:spMkLst>
        </pc:spChg>
        <pc:spChg chg="del">
          <ac:chgData name="欣蓉" userId="5ca8240c44bed2e0" providerId="LiveId" clId="{137B718D-EA1A-465E-A69D-92EA5D169A9B}" dt="2021-04-10T11:33:12.513" v="573" actId="478"/>
          <ac:spMkLst>
            <pc:docMk/>
            <pc:sldMk cId="1878214141" sldId="8605"/>
            <ac:spMk id="11" creationId="{480A578B-CF3F-43B9-AC7A-642D72106636}"/>
          </ac:spMkLst>
        </pc:spChg>
        <pc:spChg chg="del">
          <ac:chgData name="欣蓉" userId="5ca8240c44bed2e0" providerId="LiveId" clId="{137B718D-EA1A-465E-A69D-92EA5D169A9B}" dt="2021-04-10T11:33:09.396" v="571" actId="478"/>
          <ac:spMkLst>
            <pc:docMk/>
            <pc:sldMk cId="1878214141" sldId="8605"/>
            <ac:spMk id="12" creationId="{77122072-E99E-446A-A791-78263B366244}"/>
          </ac:spMkLst>
        </pc:spChg>
        <pc:spChg chg="del">
          <ac:chgData name="欣蓉" userId="5ca8240c44bed2e0" providerId="LiveId" clId="{137B718D-EA1A-465E-A69D-92EA5D169A9B}" dt="2021-04-10T11:33:13.552" v="574" actId="478"/>
          <ac:spMkLst>
            <pc:docMk/>
            <pc:sldMk cId="1878214141" sldId="8605"/>
            <ac:spMk id="13" creationId="{1E647AC7-0DC1-4EB7-9DCD-0D91A9BDD14F}"/>
          </ac:spMkLst>
        </pc:spChg>
        <pc:spChg chg="del">
          <ac:chgData name="欣蓉" userId="5ca8240c44bed2e0" providerId="LiveId" clId="{137B718D-EA1A-465E-A69D-92EA5D169A9B}" dt="2021-04-10T11:33:16.991" v="576" actId="478"/>
          <ac:spMkLst>
            <pc:docMk/>
            <pc:sldMk cId="1878214141" sldId="8605"/>
            <ac:spMk id="14" creationId="{D9630875-F7A6-4573-8FBE-18C3C7FA7003}"/>
          </ac:spMkLst>
        </pc:spChg>
        <pc:spChg chg="del">
          <ac:chgData name="欣蓉" userId="5ca8240c44bed2e0" providerId="LiveId" clId="{137B718D-EA1A-465E-A69D-92EA5D169A9B}" dt="2021-04-10T11:31:47.187" v="487" actId="478"/>
          <ac:spMkLst>
            <pc:docMk/>
            <pc:sldMk cId="1878214141" sldId="8605"/>
            <ac:spMk id="15" creationId="{2C21754F-69EC-47EF-878F-64650625DB7B}"/>
          </ac:spMkLst>
        </pc:spChg>
        <pc:spChg chg="del">
          <ac:chgData name="欣蓉" userId="5ca8240c44bed2e0" providerId="LiveId" clId="{137B718D-EA1A-465E-A69D-92EA5D169A9B}" dt="2021-04-10T11:32:18.323" v="503" actId="478"/>
          <ac:spMkLst>
            <pc:docMk/>
            <pc:sldMk cId="1878214141" sldId="8605"/>
            <ac:spMk id="16" creationId="{62B9F3FF-8BE0-4F73-87E1-8F13FA60E158}"/>
          </ac:spMkLst>
        </pc:spChg>
        <pc:spChg chg="del">
          <ac:chgData name="欣蓉" userId="5ca8240c44bed2e0" providerId="LiveId" clId="{137B718D-EA1A-465E-A69D-92EA5D169A9B}" dt="2021-04-10T11:33:11.343" v="572" actId="478"/>
          <ac:spMkLst>
            <pc:docMk/>
            <pc:sldMk cId="1878214141" sldId="8605"/>
            <ac:spMk id="17" creationId="{57BECC76-D2B0-428C-8045-C2CBA2F23F64}"/>
          </ac:spMkLst>
        </pc:spChg>
        <pc:spChg chg="del">
          <ac:chgData name="欣蓉" userId="5ca8240c44bed2e0" providerId="LiveId" clId="{137B718D-EA1A-465E-A69D-92EA5D169A9B}" dt="2021-04-10T11:33:05.604" v="569" actId="478"/>
          <ac:spMkLst>
            <pc:docMk/>
            <pc:sldMk cId="1878214141" sldId="8605"/>
            <ac:spMk id="18" creationId="{3895D5C5-F6CD-4215-AD29-8984BC9D3DDF}"/>
          </ac:spMkLst>
        </pc:spChg>
        <pc:spChg chg="del">
          <ac:chgData name="欣蓉" userId="5ca8240c44bed2e0" providerId="LiveId" clId="{137B718D-EA1A-465E-A69D-92EA5D169A9B}" dt="2021-04-10T11:33:15.787" v="575" actId="478"/>
          <ac:spMkLst>
            <pc:docMk/>
            <pc:sldMk cId="1878214141" sldId="8605"/>
            <ac:spMk id="19" creationId="{9F74B9AD-A798-42F1-A31E-F6F5DDEA81C4}"/>
          </ac:spMkLst>
        </pc:spChg>
        <pc:spChg chg="add mod">
          <ac:chgData name="欣蓉" userId="5ca8240c44bed2e0" providerId="LiveId" clId="{137B718D-EA1A-465E-A69D-92EA5D169A9B}" dt="2021-04-10T11:31:53.630" v="490" actId="1076"/>
          <ac:spMkLst>
            <pc:docMk/>
            <pc:sldMk cId="1878214141" sldId="8605"/>
            <ac:spMk id="20" creationId="{7D3010DF-F511-41F5-BBBB-6E9D10C4E934}"/>
          </ac:spMkLst>
        </pc:spChg>
        <pc:spChg chg="add mod">
          <ac:chgData name="欣蓉" userId="5ca8240c44bed2e0" providerId="LiveId" clId="{137B718D-EA1A-465E-A69D-92EA5D169A9B}" dt="2021-04-10T11:34:45.350" v="647" actId="14100"/>
          <ac:spMkLst>
            <pc:docMk/>
            <pc:sldMk cId="1878214141" sldId="8605"/>
            <ac:spMk id="21" creationId="{2932287A-4601-4405-8FD5-08DEE75770F9}"/>
          </ac:spMkLst>
        </pc:spChg>
        <pc:spChg chg="add mod">
          <ac:chgData name="欣蓉" userId="5ca8240c44bed2e0" providerId="LiveId" clId="{137B718D-EA1A-465E-A69D-92EA5D169A9B}" dt="2021-04-10T11:35:09.271" v="675" actId="1076"/>
          <ac:spMkLst>
            <pc:docMk/>
            <pc:sldMk cId="1878214141" sldId="8605"/>
            <ac:spMk id="22" creationId="{01E87343-31B3-4EF9-88C9-1D0E0712E1CA}"/>
          </ac:spMkLst>
        </pc:spChg>
        <pc:spChg chg="add mod">
          <ac:chgData name="欣蓉" userId="5ca8240c44bed2e0" providerId="LiveId" clId="{137B718D-EA1A-465E-A69D-92EA5D169A9B}" dt="2021-04-10T11:35:47.761" v="695" actId="20577"/>
          <ac:spMkLst>
            <pc:docMk/>
            <pc:sldMk cId="1878214141" sldId="8605"/>
            <ac:spMk id="23" creationId="{8A8E6A30-12CF-4A49-B49C-910855D583A6}"/>
          </ac:spMkLst>
        </pc:spChg>
        <pc:spChg chg="add mod">
          <ac:chgData name="欣蓉" userId="5ca8240c44bed2e0" providerId="LiveId" clId="{137B718D-EA1A-465E-A69D-92EA5D169A9B}" dt="2021-04-10T11:36:08.078" v="705" actId="1076"/>
          <ac:spMkLst>
            <pc:docMk/>
            <pc:sldMk cId="1878214141" sldId="8605"/>
            <ac:spMk id="24" creationId="{33C96DFE-6FA6-4674-8137-4EBD6AB98E9A}"/>
          </ac:spMkLst>
        </pc:spChg>
        <pc:spChg chg="add mod">
          <ac:chgData name="欣蓉" userId="5ca8240c44bed2e0" providerId="LiveId" clId="{137B718D-EA1A-465E-A69D-92EA5D169A9B}" dt="2021-04-10T11:36:23.047" v="730" actId="14100"/>
          <ac:spMkLst>
            <pc:docMk/>
            <pc:sldMk cId="1878214141" sldId="8605"/>
            <ac:spMk id="25" creationId="{818B9320-B233-4037-9395-D4B3F5B076E5}"/>
          </ac:spMkLst>
        </pc:spChg>
        <pc:spChg chg="add mod">
          <ac:chgData name="欣蓉" userId="5ca8240c44bed2e0" providerId="LiveId" clId="{137B718D-EA1A-465E-A69D-92EA5D169A9B}" dt="2021-04-10T11:36:29.923" v="737" actId="14100"/>
          <ac:spMkLst>
            <pc:docMk/>
            <pc:sldMk cId="1878214141" sldId="8605"/>
            <ac:spMk id="26" creationId="{3E02A9C6-068C-401B-A548-E21A9AC23969}"/>
          </ac:spMkLst>
        </pc:spChg>
        <pc:spChg chg="add mod">
          <ac:chgData name="欣蓉" userId="5ca8240c44bed2e0" providerId="LiveId" clId="{137B718D-EA1A-465E-A69D-92EA5D169A9B}" dt="2021-04-10T11:43:19.497" v="829" actId="207"/>
          <ac:spMkLst>
            <pc:docMk/>
            <pc:sldMk cId="1878214141" sldId="8605"/>
            <ac:spMk id="27" creationId="{E7431489-633B-4E37-8423-BDE78E7B6924}"/>
          </ac:spMkLst>
        </pc:spChg>
        <pc:spChg chg="add mod">
          <ac:chgData name="欣蓉" userId="5ca8240c44bed2e0" providerId="LiveId" clId="{137B718D-EA1A-465E-A69D-92EA5D169A9B}" dt="2021-04-10T11:38:48.746" v="794" actId="20577"/>
          <ac:spMkLst>
            <pc:docMk/>
            <pc:sldMk cId="1878214141" sldId="8605"/>
            <ac:spMk id="28" creationId="{D388538F-438C-4FAF-AB40-6D65551F6A32}"/>
          </ac:spMkLst>
        </pc:spChg>
        <pc:spChg chg="add mod">
          <ac:chgData name="欣蓉" userId="5ca8240c44bed2e0" providerId="LiveId" clId="{137B718D-EA1A-465E-A69D-92EA5D169A9B}" dt="2021-04-10T11:45:09.126" v="863" actId="14100"/>
          <ac:spMkLst>
            <pc:docMk/>
            <pc:sldMk cId="1878214141" sldId="8605"/>
            <ac:spMk id="29" creationId="{4D78DD48-9944-446E-8B5C-B056933E5AC5}"/>
          </ac:spMkLst>
        </pc:spChg>
        <pc:picChg chg="mod">
          <ac:chgData name="欣蓉" userId="5ca8240c44bed2e0" providerId="LiveId" clId="{137B718D-EA1A-465E-A69D-92EA5D169A9B}" dt="2021-04-10T11:31:50.678" v="489" actId="1076"/>
          <ac:picMkLst>
            <pc:docMk/>
            <pc:sldMk cId="1878214141" sldId="8605"/>
            <ac:picMk id="4" creationId="{DCC92528-5C83-4419-BAD2-6ADD9C196D2B}"/>
          </ac:picMkLst>
        </pc:picChg>
      </pc:sldChg>
      <pc:sldChg chg="modSp mod ord">
        <pc:chgData name="欣蓉" userId="5ca8240c44bed2e0" providerId="LiveId" clId="{137B718D-EA1A-465E-A69D-92EA5D169A9B}" dt="2021-04-10T13:44:08.313" v="1926"/>
        <pc:sldMkLst>
          <pc:docMk/>
          <pc:sldMk cId="0" sldId="8818"/>
        </pc:sldMkLst>
        <pc:spChg chg="mod">
          <ac:chgData name="欣蓉" userId="5ca8240c44bed2e0" providerId="LiveId" clId="{137B718D-EA1A-465E-A69D-92EA5D169A9B}" dt="2021-04-10T02:53:25.875" v="5" actId="27636"/>
          <ac:spMkLst>
            <pc:docMk/>
            <pc:sldMk cId="0" sldId="8818"/>
            <ac:spMk id="8" creationId="{00000000-0000-0000-0000-000000000000}"/>
          </ac:spMkLst>
        </pc:spChg>
        <pc:spChg chg="mod">
          <ac:chgData name="欣蓉" userId="5ca8240c44bed2e0" providerId="LiveId" clId="{137B718D-EA1A-465E-A69D-92EA5D169A9B}" dt="2021-04-10T02:53:25.872" v="3" actId="27636"/>
          <ac:spMkLst>
            <pc:docMk/>
            <pc:sldMk cId="0" sldId="8818"/>
            <ac:spMk id="9" creationId="{00000000-0000-0000-0000-000000000000}"/>
          </ac:spMkLst>
        </pc:spChg>
        <pc:spChg chg="mod">
          <ac:chgData name="欣蓉" userId="5ca8240c44bed2e0" providerId="LiveId" clId="{137B718D-EA1A-465E-A69D-92EA5D169A9B}" dt="2021-04-10T02:53:25.866" v="2" actId="27636"/>
          <ac:spMkLst>
            <pc:docMk/>
            <pc:sldMk cId="0" sldId="8818"/>
            <ac:spMk id="10" creationId="{00000000-0000-0000-0000-000000000000}"/>
          </ac:spMkLst>
        </pc:spChg>
        <pc:spChg chg="mod">
          <ac:chgData name="欣蓉" userId="5ca8240c44bed2e0" providerId="LiveId" clId="{137B718D-EA1A-465E-A69D-92EA5D169A9B}" dt="2021-04-10T02:53:25.875" v="4" actId="27636"/>
          <ac:spMkLst>
            <pc:docMk/>
            <pc:sldMk cId="0" sldId="8818"/>
            <ac:spMk id="28" creationId="{00000000-0000-0000-0000-000000000000}"/>
          </ac:spMkLst>
        </pc:spChg>
      </pc:sldChg>
      <pc:sldChg chg="modAnim">
        <pc:chgData name="欣蓉" userId="5ca8240c44bed2e0" providerId="LiveId" clId="{137B718D-EA1A-465E-A69D-92EA5D169A9B}" dt="2021-04-10T03:05:56.442" v="177"/>
        <pc:sldMkLst>
          <pc:docMk/>
          <pc:sldMk cId="3448811925" sldId="8821"/>
        </pc:sldMkLst>
      </pc:sldChg>
      <pc:sldChg chg="addSp delSp modSp add mod ord modAnim">
        <pc:chgData name="欣蓉" userId="5ca8240c44bed2e0" providerId="LiveId" clId="{137B718D-EA1A-465E-A69D-92EA5D169A9B}" dt="2021-04-10T13:43:17.681" v="1924"/>
        <pc:sldMkLst>
          <pc:docMk/>
          <pc:sldMk cId="878080847" sldId="8823"/>
        </pc:sldMkLst>
        <pc:spChg chg="del">
          <ac:chgData name="欣蓉" userId="5ca8240c44bed2e0" providerId="LiveId" clId="{137B718D-EA1A-465E-A69D-92EA5D169A9B}" dt="2021-04-10T13:29:06.266" v="1623" actId="478"/>
          <ac:spMkLst>
            <pc:docMk/>
            <pc:sldMk cId="878080847" sldId="8823"/>
            <ac:spMk id="3" creationId="{95CD6A38-EDF4-48CB-9004-046444451B7E}"/>
          </ac:spMkLst>
        </pc:spChg>
        <pc:spChg chg="mod">
          <ac:chgData name="欣蓉" userId="5ca8240c44bed2e0" providerId="LiveId" clId="{137B718D-EA1A-465E-A69D-92EA5D169A9B}" dt="2021-04-10T13:31:05.710" v="1690" actId="1076"/>
          <ac:spMkLst>
            <pc:docMk/>
            <pc:sldMk cId="878080847" sldId="8823"/>
            <ac:spMk id="4" creationId="{2311FAFB-3D98-4D70-892D-30D80BB768EE}"/>
          </ac:spMkLst>
        </pc:spChg>
        <pc:spChg chg="mod">
          <ac:chgData name="欣蓉" userId="5ca8240c44bed2e0" providerId="LiveId" clId="{137B718D-EA1A-465E-A69D-92EA5D169A9B}" dt="2021-04-10T13:39:11.308" v="1830" actId="1076"/>
          <ac:spMkLst>
            <pc:docMk/>
            <pc:sldMk cId="878080847" sldId="8823"/>
            <ac:spMk id="5" creationId="{F0D496E9-7ECB-42D1-83DD-229C639EAA2A}"/>
          </ac:spMkLst>
        </pc:spChg>
        <pc:spChg chg="mod">
          <ac:chgData name="欣蓉" userId="5ca8240c44bed2e0" providerId="LiveId" clId="{137B718D-EA1A-465E-A69D-92EA5D169A9B}" dt="2021-04-10T13:39:05.548" v="1828" actId="1076"/>
          <ac:spMkLst>
            <pc:docMk/>
            <pc:sldMk cId="878080847" sldId="8823"/>
            <ac:spMk id="10" creationId="{3C22282C-D232-4B87-9B18-60EC34B46B60}"/>
          </ac:spMkLst>
        </pc:spChg>
        <pc:spChg chg="add mod">
          <ac:chgData name="欣蓉" userId="5ca8240c44bed2e0" providerId="LiveId" clId="{137B718D-EA1A-465E-A69D-92EA5D169A9B}" dt="2021-04-10T13:36:06.984" v="1736" actId="1076"/>
          <ac:spMkLst>
            <pc:docMk/>
            <pc:sldMk cId="878080847" sldId="8823"/>
            <ac:spMk id="17" creationId="{89BFC740-FDD4-4A5B-A3F5-7979AC6CFF85}"/>
          </ac:spMkLst>
        </pc:spChg>
        <pc:spChg chg="add mod">
          <ac:chgData name="欣蓉" userId="5ca8240c44bed2e0" providerId="LiveId" clId="{137B718D-EA1A-465E-A69D-92EA5D169A9B}" dt="2021-04-10T13:36:14.487" v="1740" actId="1076"/>
          <ac:spMkLst>
            <pc:docMk/>
            <pc:sldMk cId="878080847" sldId="8823"/>
            <ac:spMk id="19" creationId="{BA44CFC0-33A6-450F-ACE1-23F3683F988D}"/>
          </ac:spMkLst>
        </pc:spChg>
        <pc:spChg chg="add mod">
          <ac:chgData name="欣蓉" userId="5ca8240c44bed2e0" providerId="LiveId" clId="{137B718D-EA1A-465E-A69D-92EA5D169A9B}" dt="2021-04-10T13:39:07.988" v="1829" actId="1076"/>
          <ac:spMkLst>
            <pc:docMk/>
            <pc:sldMk cId="878080847" sldId="8823"/>
            <ac:spMk id="20" creationId="{4C8F7280-B71E-4D06-8C9B-705222709DDB}"/>
          </ac:spMkLst>
        </pc:spChg>
        <pc:spChg chg="add mod">
          <ac:chgData name="欣蓉" userId="5ca8240c44bed2e0" providerId="LiveId" clId="{137B718D-EA1A-465E-A69D-92EA5D169A9B}" dt="2021-04-10T13:30:57.045" v="1688" actId="1076"/>
          <ac:spMkLst>
            <pc:docMk/>
            <pc:sldMk cId="878080847" sldId="8823"/>
            <ac:spMk id="21" creationId="{76DC3B0B-01D9-417A-9A48-BB22895A5D25}"/>
          </ac:spMkLst>
        </pc:spChg>
        <pc:spChg chg="add mod">
          <ac:chgData name="欣蓉" userId="5ca8240c44bed2e0" providerId="LiveId" clId="{137B718D-EA1A-465E-A69D-92EA5D169A9B}" dt="2021-04-10T13:40:42.839" v="1893" actId="20577"/>
          <ac:spMkLst>
            <pc:docMk/>
            <pc:sldMk cId="878080847" sldId="8823"/>
            <ac:spMk id="22" creationId="{673BC8CC-7DA3-43CE-AB4C-9FB15EA22A19}"/>
          </ac:spMkLst>
        </pc:spChg>
        <pc:spChg chg="del">
          <ac:chgData name="欣蓉" userId="5ca8240c44bed2e0" providerId="LiveId" clId="{137B718D-EA1A-465E-A69D-92EA5D169A9B}" dt="2021-04-10T13:29:03.846" v="1620" actId="478"/>
          <ac:spMkLst>
            <pc:docMk/>
            <pc:sldMk cId="878080847" sldId="8823"/>
            <ac:spMk id="23" creationId="{97BF68E9-A301-49DC-906E-41B4EFB83B0F}"/>
          </ac:spMkLst>
        </pc:spChg>
        <pc:spChg chg="del">
          <ac:chgData name="欣蓉" userId="5ca8240c44bed2e0" providerId="LiveId" clId="{137B718D-EA1A-465E-A69D-92EA5D169A9B}" dt="2021-04-10T13:29:04.789" v="1621" actId="478"/>
          <ac:spMkLst>
            <pc:docMk/>
            <pc:sldMk cId="878080847" sldId="8823"/>
            <ac:spMk id="24" creationId="{5549DBB8-9132-48EF-9396-F8736D9E9ACB}"/>
          </ac:spMkLst>
        </pc:spChg>
        <pc:spChg chg="del">
          <ac:chgData name="欣蓉" userId="5ca8240c44bed2e0" providerId="LiveId" clId="{137B718D-EA1A-465E-A69D-92EA5D169A9B}" dt="2021-04-10T13:28:41.186" v="1613" actId="478"/>
          <ac:spMkLst>
            <pc:docMk/>
            <pc:sldMk cId="878080847" sldId="8823"/>
            <ac:spMk id="25" creationId="{1A408EDD-73DC-48A4-B746-26B9D6B638C1}"/>
          </ac:spMkLst>
        </pc:spChg>
        <pc:spChg chg="del">
          <ac:chgData name="欣蓉" userId="5ca8240c44bed2e0" providerId="LiveId" clId="{137B718D-EA1A-465E-A69D-92EA5D169A9B}" dt="2021-04-10T13:28:42.492" v="1614" actId="478"/>
          <ac:spMkLst>
            <pc:docMk/>
            <pc:sldMk cId="878080847" sldId="8823"/>
            <ac:spMk id="26" creationId="{329DD3EE-0210-4BA9-9330-F1E7FE388EE7}"/>
          </ac:spMkLst>
        </pc:spChg>
        <pc:spChg chg="del">
          <ac:chgData name="欣蓉" userId="5ca8240c44bed2e0" providerId="LiveId" clId="{137B718D-EA1A-465E-A69D-92EA5D169A9B}" dt="2021-04-10T13:29:12.519" v="1626" actId="478"/>
          <ac:spMkLst>
            <pc:docMk/>
            <pc:sldMk cId="878080847" sldId="8823"/>
            <ac:spMk id="27" creationId="{59D660B5-615B-4714-9183-17CE984BBE73}"/>
          </ac:spMkLst>
        </pc:spChg>
        <pc:spChg chg="del">
          <ac:chgData name="欣蓉" userId="5ca8240c44bed2e0" providerId="LiveId" clId="{137B718D-EA1A-465E-A69D-92EA5D169A9B}" dt="2021-04-10T13:29:13.724" v="1627" actId="478"/>
          <ac:spMkLst>
            <pc:docMk/>
            <pc:sldMk cId="878080847" sldId="8823"/>
            <ac:spMk id="28" creationId="{1DD21F08-4706-4703-BB70-0989DC536D72}"/>
          </ac:spMkLst>
        </pc:spChg>
        <pc:spChg chg="del">
          <ac:chgData name="欣蓉" userId="5ca8240c44bed2e0" providerId="LiveId" clId="{137B718D-EA1A-465E-A69D-92EA5D169A9B}" dt="2021-04-10T13:28:10.263" v="1598" actId="478"/>
          <ac:spMkLst>
            <pc:docMk/>
            <pc:sldMk cId="878080847" sldId="8823"/>
            <ac:spMk id="29" creationId="{B2858EB8-74F8-44F1-97D4-8C61951E3F24}"/>
          </ac:spMkLst>
        </pc:spChg>
        <pc:spChg chg="del">
          <ac:chgData name="欣蓉" userId="5ca8240c44bed2e0" providerId="LiveId" clId="{137B718D-EA1A-465E-A69D-92EA5D169A9B}" dt="2021-04-10T13:28:11.629" v="1599" actId="478"/>
          <ac:spMkLst>
            <pc:docMk/>
            <pc:sldMk cId="878080847" sldId="8823"/>
            <ac:spMk id="30" creationId="{6BB238C6-2195-4793-96CB-0738B726B4BB}"/>
          </ac:spMkLst>
        </pc:spChg>
        <pc:picChg chg="add mod">
          <ac:chgData name="欣蓉" userId="5ca8240c44bed2e0" providerId="LiveId" clId="{137B718D-EA1A-465E-A69D-92EA5D169A9B}" dt="2021-04-10T13:29:10.080" v="1625" actId="1076"/>
          <ac:picMkLst>
            <pc:docMk/>
            <pc:sldMk cId="878080847" sldId="8823"/>
            <ac:picMk id="15" creationId="{FC164E1B-5447-44C1-B3E3-689AD7EA27B3}"/>
          </ac:picMkLst>
        </pc:picChg>
        <pc:picChg chg="add mod">
          <ac:chgData name="欣蓉" userId="5ca8240c44bed2e0" providerId="LiveId" clId="{137B718D-EA1A-465E-A69D-92EA5D169A9B}" dt="2021-04-10T13:36:11.744" v="1739" actId="1076"/>
          <ac:picMkLst>
            <pc:docMk/>
            <pc:sldMk cId="878080847" sldId="8823"/>
            <ac:picMk id="18" creationId="{F47B82F1-D977-4E74-A094-5D818B88CFD8}"/>
          </ac:picMkLst>
        </pc:picChg>
        <pc:picChg chg="del">
          <ac:chgData name="欣蓉" userId="5ca8240c44bed2e0" providerId="LiveId" clId="{137B718D-EA1A-465E-A69D-92EA5D169A9B}" dt="2021-04-10T13:27:47.702" v="1594" actId="478"/>
          <ac:picMkLst>
            <pc:docMk/>
            <pc:sldMk cId="878080847" sldId="8823"/>
            <ac:picMk id="2050" creationId="{18D1E7E6-DC7D-405C-9517-7E34C89F0A5C}"/>
          </ac:picMkLst>
        </pc:picChg>
        <pc:picChg chg="add mod">
          <ac:chgData name="欣蓉" userId="5ca8240c44bed2e0" providerId="LiveId" clId="{137B718D-EA1A-465E-A69D-92EA5D169A9B}" dt="2021-04-10T13:41:47.617" v="1903" actId="14100"/>
          <ac:picMkLst>
            <pc:docMk/>
            <pc:sldMk cId="878080847" sldId="8823"/>
            <ac:picMk id="6146" creationId="{E95147F7-D4BD-4491-B588-DB98EE245734}"/>
          </ac:picMkLst>
        </pc:picChg>
        <pc:picChg chg="add mod">
          <ac:chgData name="欣蓉" userId="5ca8240c44bed2e0" providerId="LiveId" clId="{137B718D-EA1A-465E-A69D-92EA5D169A9B}" dt="2021-04-10T13:41:50.978" v="1905" actId="14100"/>
          <ac:picMkLst>
            <pc:docMk/>
            <pc:sldMk cId="878080847" sldId="8823"/>
            <ac:picMk id="6148" creationId="{09E48BA3-628E-4B0D-8B9F-1BF08453EBC3}"/>
          </ac:picMkLst>
        </pc:picChg>
      </pc:sldChg>
      <pc:sldChg chg="addSp delSp modSp add mod delAnim">
        <pc:chgData name="欣蓉" userId="5ca8240c44bed2e0" providerId="LiveId" clId="{137B718D-EA1A-465E-A69D-92EA5D169A9B}" dt="2021-04-10T11:47:16.048" v="922" actId="1076"/>
        <pc:sldMkLst>
          <pc:docMk/>
          <pc:sldMk cId="2752753236" sldId="8824"/>
        </pc:sldMkLst>
        <pc:spChg chg="mod">
          <ac:chgData name="欣蓉" userId="5ca8240c44bed2e0" providerId="LiveId" clId="{137B718D-EA1A-465E-A69D-92EA5D169A9B}" dt="2021-04-10T11:46:10.246" v="899" actId="20577"/>
          <ac:spMkLst>
            <pc:docMk/>
            <pc:sldMk cId="2752753236" sldId="8824"/>
            <ac:spMk id="2" creationId="{185924E9-5DAF-4961-92B5-6321F6CFDF42}"/>
          </ac:spMkLst>
        </pc:spChg>
        <pc:spChg chg="del">
          <ac:chgData name="欣蓉" userId="5ca8240c44bed2e0" providerId="LiveId" clId="{137B718D-EA1A-465E-A69D-92EA5D169A9B}" dt="2021-04-10T11:45:57.657" v="869" actId="478"/>
          <ac:spMkLst>
            <pc:docMk/>
            <pc:sldMk cId="2752753236" sldId="8824"/>
            <ac:spMk id="3" creationId="{74C8F771-8917-47D7-91D9-94C1D660A637}"/>
          </ac:spMkLst>
        </pc:spChg>
        <pc:spChg chg="del">
          <ac:chgData name="欣蓉" userId="5ca8240c44bed2e0" providerId="LiveId" clId="{137B718D-EA1A-465E-A69D-92EA5D169A9B}" dt="2021-04-10T11:45:55.576" v="867" actId="478"/>
          <ac:spMkLst>
            <pc:docMk/>
            <pc:sldMk cId="2752753236" sldId="8824"/>
            <ac:spMk id="5" creationId="{5CA0D9E7-59BA-4894-9809-24BDB3D8C762}"/>
          </ac:spMkLst>
        </pc:spChg>
        <pc:spChg chg="mod">
          <ac:chgData name="欣蓉" userId="5ca8240c44bed2e0" providerId="LiveId" clId="{137B718D-EA1A-465E-A69D-92EA5D169A9B}" dt="2021-04-10T11:46:00.365" v="870" actId="20577"/>
          <ac:spMkLst>
            <pc:docMk/>
            <pc:sldMk cId="2752753236" sldId="8824"/>
            <ac:spMk id="7" creationId="{38FE1E3B-1020-40CC-87D8-39DDC46D0128}"/>
          </ac:spMkLst>
        </pc:spChg>
        <pc:spChg chg="add mod">
          <ac:chgData name="欣蓉" userId="5ca8240c44bed2e0" providerId="LiveId" clId="{137B718D-EA1A-465E-A69D-92EA5D169A9B}" dt="2021-04-10T11:46:45.790" v="915" actId="1076"/>
          <ac:spMkLst>
            <pc:docMk/>
            <pc:sldMk cId="2752753236" sldId="8824"/>
            <ac:spMk id="18" creationId="{9D56A309-692C-4C87-8EC7-22D2CDC4F162}"/>
          </ac:spMkLst>
        </pc:spChg>
        <pc:spChg chg="del">
          <ac:chgData name="欣蓉" userId="5ca8240c44bed2e0" providerId="LiveId" clId="{137B718D-EA1A-465E-A69D-92EA5D169A9B}" dt="2021-04-10T11:46:24.496" v="901" actId="478"/>
          <ac:spMkLst>
            <pc:docMk/>
            <pc:sldMk cId="2752753236" sldId="8824"/>
            <ac:spMk id="21" creationId="{2932287A-4601-4405-8FD5-08DEE75770F9}"/>
          </ac:spMkLst>
        </pc:spChg>
        <pc:spChg chg="del">
          <ac:chgData name="欣蓉" userId="5ca8240c44bed2e0" providerId="LiveId" clId="{137B718D-EA1A-465E-A69D-92EA5D169A9B}" dt="2021-04-10T11:46:23.273" v="900" actId="478"/>
          <ac:spMkLst>
            <pc:docMk/>
            <pc:sldMk cId="2752753236" sldId="8824"/>
            <ac:spMk id="22" creationId="{01E87343-31B3-4EF9-88C9-1D0E0712E1CA}"/>
          </ac:spMkLst>
        </pc:spChg>
        <pc:spChg chg="del">
          <ac:chgData name="欣蓉" userId="5ca8240c44bed2e0" providerId="LiveId" clId="{137B718D-EA1A-465E-A69D-92EA5D169A9B}" dt="2021-04-10T11:46:28.502" v="904" actId="478"/>
          <ac:spMkLst>
            <pc:docMk/>
            <pc:sldMk cId="2752753236" sldId="8824"/>
            <ac:spMk id="23" creationId="{8A8E6A30-12CF-4A49-B49C-910855D583A6}"/>
          </ac:spMkLst>
        </pc:spChg>
        <pc:spChg chg="del">
          <ac:chgData name="欣蓉" userId="5ca8240c44bed2e0" providerId="LiveId" clId="{137B718D-EA1A-465E-A69D-92EA5D169A9B}" dt="2021-04-10T11:46:30.784" v="907" actId="478"/>
          <ac:spMkLst>
            <pc:docMk/>
            <pc:sldMk cId="2752753236" sldId="8824"/>
            <ac:spMk id="24" creationId="{33C96DFE-6FA6-4674-8137-4EBD6AB98E9A}"/>
          </ac:spMkLst>
        </pc:spChg>
        <pc:spChg chg="del">
          <ac:chgData name="欣蓉" userId="5ca8240c44bed2e0" providerId="LiveId" clId="{137B718D-EA1A-465E-A69D-92EA5D169A9B}" dt="2021-04-10T11:46:30.059" v="906" actId="478"/>
          <ac:spMkLst>
            <pc:docMk/>
            <pc:sldMk cId="2752753236" sldId="8824"/>
            <ac:spMk id="25" creationId="{818B9320-B233-4037-9395-D4B3F5B076E5}"/>
          </ac:spMkLst>
        </pc:spChg>
        <pc:spChg chg="del">
          <ac:chgData name="欣蓉" userId="5ca8240c44bed2e0" providerId="LiveId" clId="{137B718D-EA1A-465E-A69D-92EA5D169A9B}" dt="2021-04-10T11:46:29.279" v="905" actId="478"/>
          <ac:spMkLst>
            <pc:docMk/>
            <pc:sldMk cId="2752753236" sldId="8824"/>
            <ac:spMk id="26" creationId="{3E02A9C6-068C-401B-A548-E21A9AC23969}"/>
          </ac:spMkLst>
        </pc:spChg>
        <pc:spChg chg="del">
          <ac:chgData name="欣蓉" userId="5ca8240c44bed2e0" providerId="LiveId" clId="{137B718D-EA1A-465E-A69D-92EA5D169A9B}" dt="2021-04-10T11:45:56.273" v="868" actId="478"/>
          <ac:spMkLst>
            <pc:docMk/>
            <pc:sldMk cId="2752753236" sldId="8824"/>
            <ac:spMk id="27" creationId="{E7431489-633B-4E37-8423-BDE78E7B6924}"/>
          </ac:spMkLst>
        </pc:spChg>
        <pc:spChg chg="del">
          <ac:chgData name="欣蓉" userId="5ca8240c44bed2e0" providerId="LiveId" clId="{137B718D-EA1A-465E-A69D-92EA5D169A9B}" dt="2021-04-10T11:45:53.734" v="865" actId="478"/>
          <ac:spMkLst>
            <pc:docMk/>
            <pc:sldMk cId="2752753236" sldId="8824"/>
            <ac:spMk id="28" creationId="{D388538F-438C-4FAF-AB40-6D65551F6A32}"/>
          </ac:spMkLst>
        </pc:spChg>
        <pc:spChg chg="del">
          <ac:chgData name="欣蓉" userId="5ca8240c44bed2e0" providerId="LiveId" clId="{137B718D-EA1A-465E-A69D-92EA5D169A9B}" dt="2021-04-10T11:45:54.530" v="866" actId="478"/>
          <ac:spMkLst>
            <pc:docMk/>
            <pc:sldMk cId="2752753236" sldId="8824"/>
            <ac:spMk id="29" creationId="{4D78DD48-9944-446E-8B5C-B056933E5AC5}"/>
          </ac:spMkLst>
        </pc:spChg>
        <pc:picChg chg="add del mod">
          <ac:chgData name="欣蓉" userId="5ca8240c44bed2e0" providerId="LiveId" clId="{137B718D-EA1A-465E-A69D-92EA5D169A9B}" dt="2021-04-10T11:47:16.048" v="922" actId="1076"/>
          <ac:picMkLst>
            <pc:docMk/>
            <pc:sldMk cId="2752753236" sldId="8824"/>
            <ac:picMk id="4" creationId="{DCC92528-5C83-4419-BAD2-6ADD9C196D2B}"/>
          </ac:picMkLst>
        </pc:picChg>
        <pc:picChg chg="add mod">
          <ac:chgData name="欣蓉" userId="5ca8240c44bed2e0" providerId="LiveId" clId="{137B718D-EA1A-465E-A69D-92EA5D169A9B}" dt="2021-04-10T11:47:15.470" v="921" actId="1076"/>
          <ac:picMkLst>
            <pc:docMk/>
            <pc:sldMk cId="2752753236" sldId="8824"/>
            <ac:picMk id="19" creationId="{D157E579-8BBA-4B35-A46B-F342944D8547}"/>
          </ac:picMkLst>
        </pc:picChg>
      </pc:sldChg>
    </pc:docChg>
  </pc:docChgLst>
  <pc:docChgLst>
    <pc:chgData name="欣蓉" userId="5ca8240c44bed2e0" providerId="LiveId" clId="{D2B2792B-3CC6-4B77-9C46-5751D595C927}"/>
    <pc:docChg chg="custSel modSld">
      <pc:chgData name="欣蓉" userId="5ca8240c44bed2e0" providerId="LiveId" clId="{D2B2792B-3CC6-4B77-9C46-5751D595C927}" dt="2021-04-06T11:14:51.808" v="90" actId="1076"/>
      <pc:docMkLst>
        <pc:docMk/>
      </pc:docMkLst>
      <pc:sldChg chg="addSp delSp modSp mod">
        <pc:chgData name="欣蓉" userId="5ca8240c44bed2e0" providerId="LiveId" clId="{D2B2792B-3CC6-4B77-9C46-5751D595C927}" dt="2021-04-06T11:12:14.745" v="65" actId="1076"/>
        <pc:sldMkLst>
          <pc:docMk/>
          <pc:sldMk cId="3731696421" sldId="266"/>
        </pc:sldMkLst>
        <pc:picChg chg="del">
          <ac:chgData name="欣蓉" userId="5ca8240c44bed2e0" providerId="LiveId" clId="{D2B2792B-3CC6-4B77-9C46-5751D595C927}" dt="2021-04-06T11:12:01.159" v="61" actId="478"/>
          <ac:picMkLst>
            <pc:docMk/>
            <pc:sldMk cId="3731696421" sldId="266"/>
            <ac:picMk id="31" creationId="{2C02F0B3-DA26-44FB-AE2D-71B331FFBB6E}"/>
          </ac:picMkLst>
        </pc:picChg>
        <pc:picChg chg="add mod">
          <ac:chgData name="欣蓉" userId="5ca8240c44bed2e0" providerId="LiveId" clId="{D2B2792B-3CC6-4B77-9C46-5751D595C927}" dt="2021-04-06T11:12:14.745" v="65" actId="1076"/>
          <ac:picMkLst>
            <pc:docMk/>
            <pc:sldMk cId="3731696421" sldId="266"/>
            <ac:picMk id="2050" creationId="{18D1E7E6-DC7D-405C-9517-7E34C89F0A5C}"/>
          </ac:picMkLst>
        </pc:picChg>
      </pc:sldChg>
      <pc:sldChg chg="addSp delSp modSp mod">
        <pc:chgData name="欣蓉" userId="5ca8240c44bed2e0" providerId="LiveId" clId="{D2B2792B-3CC6-4B77-9C46-5751D595C927}" dt="2021-04-06T11:11:11.592" v="60" actId="1076"/>
        <pc:sldMkLst>
          <pc:docMk/>
          <pc:sldMk cId="1902028275" sldId="3576"/>
        </pc:sldMkLst>
        <pc:picChg chg="del">
          <ac:chgData name="欣蓉" userId="5ca8240c44bed2e0" providerId="LiveId" clId="{D2B2792B-3CC6-4B77-9C46-5751D595C927}" dt="2021-04-06T11:10:56.468" v="56" actId="478"/>
          <ac:picMkLst>
            <pc:docMk/>
            <pc:sldMk cId="1902028275" sldId="3576"/>
            <ac:picMk id="3" creationId="{6D61006C-10A1-425C-B6F6-CB6389C637B8}"/>
          </ac:picMkLst>
        </pc:picChg>
        <pc:picChg chg="add mod">
          <ac:chgData name="欣蓉" userId="5ca8240c44bed2e0" providerId="LiveId" clId="{D2B2792B-3CC6-4B77-9C46-5751D595C927}" dt="2021-04-06T11:11:11.592" v="60" actId="1076"/>
          <ac:picMkLst>
            <pc:docMk/>
            <pc:sldMk cId="1902028275" sldId="3576"/>
            <ac:picMk id="1026" creationId="{AC197AF0-AB10-44FB-9976-B6B981E223C5}"/>
          </ac:picMkLst>
        </pc:picChg>
      </pc:sldChg>
      <pc:sldChg chg="addSp delSp modSp mod">
        <pc:chgData name="欣蓉" userId="5ca8240c44bed2e0" providerId="LiveId" clId="{D2B2792B-3CC6-4B77-9C46-5751D595C927}" dt="2021-04-06T11:14:51.808" v="90" actId="1076"/>
        <pc:sldMkLst>
          <pc:docMk/>
          <pc:sldMk cId="1088894887" sldId="3836"/>
        </pc:sldMkLst>
        <pc:picChg chg="del">
          <ac:chgData name="欣蓉" userId="5ca8240c44bed2e0" providerId="LiveId" clId="{D2B2792B-3CC6-4B77-9C46-5751D595C927}" dt="2021-04-06T11:14:24.269" v="85" actId="478"/>
          <ac:picMkLst>
            <pc:docMk/>
            <pc:sldMk cId="1088894887" sldId="3836"/>
            <ac:picMk id="10" creationId="{056A3254-E8F7-497B-95D9-AF70E2AE4F71}"/>
          </ac:picMkLst>
        </pc:picChg>
        <pc:picChg chg="add mod">
          <ac:chgData name="欣蓉" userId="5ca8240c44bed2e0" providerId="LiveId" clId="{D2B2792B-3CC6-4B77-9C46-5751D595C927}" dt="2021-04-06T11:14:51.808" v="90" actId="1076"/>
          <ac:picMkLst>
            <pc:docMk/>
            <pc:sldMk cId="1088894887" sldId="3836"/>
            <ac:picMk id="4098" creationId="{C5C535EB-4DBB-4A61-B561-F60D3C42905D}"/>
          </ac:picMkLst>
        </pc:picChg>
      </pc:sldChg>
      <pc:sldChg chg="modSp mod">
        <pc:chgData name="欣蓉" userId="5ca8240c44bed2e0" providerId="LiveId" clId="{D2B2792B-3CC6-4B77-9C46-5751D595C927}" dt="2021-04-06T11:07:09.688" v="18" actId="1076"/>
        <pc:sldMkLst>
          <pc:docMk/>
          <pc:sldMk cId="1878214141" sldId="8605"/>
        </pc:sldMkLst>
        <pc:spChg chg="mod">
          <ac:chgData name="欣蓉" userId="5ca8240c44bed2e0" providerId="LiveId" clId="{D2B2792B-3CC6-4B77-9C46-5751D595C927}" dt="2021-04-06T11:07:09.688" v="18" actId="1076"/>
          <ac:spMkLst>
            <pc:docMk/>
            <pc:sldMk cId="1878214141" sldId="8605"/>
            <ac:spMk id="15" creationId="{2C21754F-69EC-47EF-878F-64650625DB7B}"/>
          </ac:spMkLst>
        </pc:spChg>
      </pc:sldChg>
      <pc:sldChg chg="addSp delSp modSp mod">
        <pc:chgData name="欣蓉" userId="5ca8240c44bed2e0" providerId="LiveId" clId="{D2B2792B-3CC6-4B77-9C46-5751D595C927}" dt="2021-04-06T11:08:22.588" v="55" actId="207"/>
        <pc:sldMkLst>
          <pc:docMk/>
          <pc:sldMk cId="2995286276" sldId="8819"/>
        </pc:sldMkLst>
        <pc:spChg chg="add mod">
          <ac:chgData name="欣蓉" userId="5ca8240c44bed2e0" providerId="LiveId" clId="{D2B2792B-3CC6-4B77-9C46-5751D595C927}" dt="2021-04-06T11:08:22.588" v="55" actId="207"/>
          <ac:spMkLst>
            <pc:docMk/>
            <pc:sldMk cId="2995286276" sldId="8819"/>
            <ac:spMk id="2" creationId="{F5693D67-D101-44F2-83ED-32381B33F613}"/>
          </ac:spMkLst>
        </pc:spChg>
        <pc:spChg chg="del mod">
          <ac:chgData name="欣蓉" userId="5ca8240c44bed2e0" providerId="LiveId" clId="{D2B2792B-3CC6-4B77-9C46-5751D595C927}" dt="2021-04-06T11:07:46.283" v="36" actId="478"/>
          <ac:spMkLst>
            <pc:docMk/>
            <pc:sldMk cId="2995286276" sldId="8819"/>
            <ac:spMk id="12" creationId="{8F70C968-21B3-4BAE-9E69-ADF2D0995E5C}"/>
          </ac:spMkLst>
        </pc:spChg>
        <pc:spChg chg="mod">
          <ac:chgData name="欣蓉" userId="5ca8240c44bed2e0" providerId="LiveId" clId="{D2B2792B-3CC6-4B77-9C46-5751D595C927}" dt="2021-04-06T11:07:55.858" v="38" actId="207"/>
          <ac:spMkLst>
            <pc:docMk/>
            <pc:sldMk cId="2995286276" sldId="8819"/>
            <ac:spMk id="14" creationId="{19906388-6F9B-41CB-9973-330BD4EA7558}"/>
          </ac:spMkLst>
        </pc:spChg>
        <pc:spChg chg="mod">
          <ac:chgData name="欣蓉" userId="5ca8240c44bed2e0" providerId="LiveId" clId="{D2B2792B-3CC6-4B77-9C46-5751D595C927}" dt="2021-04-06T11:07:51.196" v="37" actId="207"/>
          <ac:spMkLst>
            <pc:docMk/>
            <pc:sldMk cId="2995286276" sldId="8819"/>
            <ac:spMk id="15" creationId="{906BC95A-AD24-4E04-8620-9B8925A9C8FB}"/>
          </ac:spMkLst>
        </pc:spChg>
      </pc:sldChg>
      <pc:sldChg chg="addSp delSp modSp mod">
        <pc:chgData name="欣蓉" userId="5ca8240c44bed2e0" providerId="LiveId" clId="{D2B2792B-3CC6-4B77-9C46-5751D595C927}" dt="2021-04-06T11:14:06.588" v="84" actId="1440"/>
        <pc:sldMkLst>
          <pc:docMk/>
          <pc:sldMk cId="3448811925" sldId="8821"/>
        </pc:sldMkLst>
        <pc:picChg chg="del">
          <ac:chgData name="欣蓉" userId="5ca8240c44bed2e0" providerId="LiveId" clId="{D2B2792B-3CC6-4B77-9C46-5751D595C927}" dt="2021-04-06T11:12:21.329" v="66" actId="478"/>
          <ac:picMkLst>
            <pc:docMk/>
            <pc:sldMk cId="3448811925" sldId="8821"/>
            <ac:picMk id="3" creationId="{AD2B3539-6AD5-4041-A116-BE497700BA9D}"/>
          </ac:picMkLst>
        </pc:picChg>
        <pc:picChg chg="add del mod">
          <ac:chgData name="欣蓉" userId="5ca8240c44bed2e0" providerId="LiveId" clId="{D2B2792B-3CC6-4B77-9C46-5751D595C927}" dt="2021-04-06T11:12:50.521" v="71" actId="478"/>
          <ac:picMkLst>
            <pc:docMk/>
            <pc:sldMk cId="3448811925" sldId="8821"/>
            <ac:picMk id="3074" creationId="{BDB7E9A3-2898-438B-ABD0-F72D2163B49F}"/>
          </ac:picMkLst>
        </pc:picChg>
        <pc:picChg chg="add del mod">
          <ac:chgData name="欣蓉" userId="5ca8240c44bed2e0" providerId="LiveId" clId="{D2B2792B-3CC6-4B77-9C46-5751D595C927}" dt="2021-04-06T11:13:55.308" v="78" actId="478"/>
          <ac:picMkLst>
            <pc:docMk/>
            <pc:sldMk cId="3448811925" sldId="8821"/>
            <ac:picMk id="3076" creationId="{D3C9397D-D329-44AB-8AAE-7E5784EBADAB}"/>
          </ac:picMkLst>
        </pc:picChg>
        <pc:picChg chg="add mod">
          <ac:chgData name="欣蓉" userId="5ca8240c44bed2e0" providerId="LiveId" clId="{D2B2792B-3CC6-4B77-9C46-5751D595C927}" dt="2021-04-06T11:14:06.588" v="84" actId="1440"/>
          <ac:picMkLst>
            <pc:docMk/>
            <pc:sldMk cId="3448811925" sldId="8821"/>
            <ac:picMk id="3078" creationId="{C9CE4A92-CD88-4B13-A646-D380A72D31F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9E29FD-5CB0-43B2-8DE4-7A81EECF5A0B}" type="datetimeFigureOut">
              <a:rPr lang="zh-CN" altLang="en-US" smtClean="0"/>
              <a:t>2021/4/12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A2CAD8-F91A-409A-B778-AA74111763F6}" type="slidenum">
              <a:rPr lang="zh-CN" altLang="en-US" smtClean="0"/>
              <a:t>‹#›</a:t>
            </a:fld>
            <a:endParaRPr lang="zh-CN" altLang="en-US"/>
          </a:p>
        </p:txBody>
      </p:sp>
    </p:spTree>
    <p:extLst>
      <p:ext uri="{BB962C8B-B14F-4D97-AF65-F5344CB8AC3E}">
        <p14:creationId xmlns:p14="http://schemas.microsoft.com/office/powerpoint/2010/main" val="3544031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835FA50-62AE-4F0E-9739-77E9D09823C2}" type="slidenum">
              <a:rPr lang="zh-CN" altLang="en-US" smtClean="0">
                <a:latin typeface="Calibri" panose="020F0502020204030204" pitchFamily="34" charset="0"/>
              </a:rPr>
              <a:pPr/>
              <a:t>3</a:t>
            </a:fld>
            <a:endParaRPr lang="zh-CN" altLang="en-US">
              <a:latin typeface="Calibri" panose="020F0502020204030204" pitchFamily="34" charset="0"/>
            </a:endParaRPr>
          </a:p>
        </p:txBody>
      </p:sp>
    </p:spTree>
    <p:extLst>
      <p:ext uri="{BB962C8B-B14F-4D97-AF65-F5344CB8AC3E}">
        <p14:creationId xmlns:p14="http://schemas.microsoft.com/office/powerpoint/2010/main" val="2770336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741495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dirty="0"/>
          </a:p>
        </p:txBody>
      </p:sp>
    </p:spTree>
    <p:extLst>
      <p:ext uri="{BB962C8B-B14F-4D97-AF65-F5344CB8AC3E}">
        <p14:creationId xmlns:p14="http://schemas.microsoft.com/office/powerpoint/2010/main" val="825341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3142695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p:txBody>
          <a:bodyPr anchor="t"/>
          <a:lstStyle/>
          <a:p>
            <a:pPr>
              <a:spcBef>
                <a:spcPct val="0"/>
              </a:spcBef>
            </a:pPr>
            <a:r>
              <a:rPr lang="zh-CN" altLang="en-US" b="1">
                <a:latin typeface="Arial" panose="020B0604020202020204" pitchFamily="34" charset="0"/>
                <a:ea typeface="微软雅黑" panose="020B0503020204020204" pitchFamily="34" charset="-122"/>
                <a:sym typeface="Arial" panose="020B0604020202020204" pitchFamily="34" charset="0"/>
              </a:rPr>
              <a:t>更多作品请搜索</a:t>
            </a:r>
            <a:r>
              <a:rPr lang="en-US" altLang="zh-CN" b="1">
                <a:latin typeface="Arial" panose="020B0604020202020204" pitchFamily="34" charset="0"/>
                <a:ea typeface="微软雅黑" panose="020B0503020204020204" pitchFamily="34" charset="-122"/>
                <a:sym typeface="Arial" panose="020B0604020202020204" pitchFamily="34" charset="0"/>
              </a:rPr>
              <a:t>:  http://dwz.cn/Wu2UP</a:t>
            </a:r>
            <a:endParaRPr lang="zh-CN" altLang="en-US" b="1">
              <a:latin typeface="Arial" panose="020B0604020202020204" pitchFamily="34" charset="0"/>
              <a:ea typeface="微软雅黑" panose="020B0503020204020204" pitchFamily="34" charset="-122"/>
              <a:sym typeface="Arial" panose="020B0604020202020204" pitchFamily="34" charset="0"/>
            </a:endParaRPr>
          </a:p>
          <a:p>
            <a:pPr>
              <a:spcBef>
                <a:spcPct val="0"/>
              </a:spcBef>
            </a:pPr>
            <a:endParaRPr lang="zh-CN" altLang="en-US"/>
          </a:p>
          <a:p>
            <a:pPr>
              <a:spcBef>
                <a:spcPct val="0"/>
              </a:spcBef>
            </a:pPr>
            <a:endParaRPr lang="zh-CN" altLang="en-US"/>
          </a:p>
        </p:txBody>
      </p:sp>
      <p:sp>
        <p:nvSpPr>
          <p:cNvPr id="1434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eaLnBrk="1" hangingPunct="1"/>
            <a:fld id="{B11035FB-41B3-4C89-B766-F146164395AC}" type="slidenum">
              <a:rPr lang="zh-CN" altLang="en-US" sz="1200">
                <a:latin typeface="等线" pitchFamily="2" charset="-122"/>
                <a:ea typeface="等线" pitchFamily="2" charset="-122"/>
              </a:rPr>
              <a:pPr algn="r" eaLnBrk="1" hangingPunct="1"/>
              <a:t>9</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918878800"/>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B3E031-9567-450D-A2E4-81C7A4BCAFDE}" type="slidenum">
              <a:rPr lang="zh-CN" altLang="en-US" smtClean="0"/>
              <a:t>11</a:t>
            </a:fld>
            <a:endParaRPr lang="zh-CN" altLang="en-US"/>
          </a:p>
        </p:txBody>
      </p:sp>
    </p:spTree>
    <p:extLst>
      <p:ext uri="{BB962C8B-B14F-4D97-AF65-F5344CB8AC3E}">
        <p14:creationId xmlns:p14="http://schemas.microsoft.com/office/powerpoint/2010/main" val="1490059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694652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032AB5-DA4C-4165-99F5-78F44D0F6BAC}" type="slidenum">
              <a:rPr lang="zh-CN" altLang="en-US" smtClean="0"/>
              <a:t>16</a:t>
            </a:fld>
            <a:endParaRPr lang="zh-CN" altLang="en-US"/>
          </a:p>
        </p:txBody>
      </p:sp>
    </p:spTree>
    <p:extLst>
      <p:ext uri="{BB962C8B-B14F-4D97-AF65-F5344CB8AC3E}">
        <p14:creationId xmlns:p14="http://schemas.microsoft.com/office/powerpoint/2010/main" val="1648773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5113C3-BDC9-40F6-865E-823C4B7E4904}" type="slidenum">
              <a:rPr lang="zh-CN" altLang="en-US" smtClean="0"/>
              <a:t>17</a:t>
            </a:fld>
            <a:endParaRPr lang="zh-CN" altLang="en-US"/>
          </a:p>
        </p:txBody>
      </p:sp>
    </p:spTree>
    <p:extLst>
      <p:ext uri="{BB962C8B-B14F-4D97-AF65-F5344CB8AC3E}">
        <p14:creationId xmlns:p14="http://schemas.microsoft.com/office/powerpoint/2010/main" val="4201162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171866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401647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5113C3-BDC9-40F6-865E-823C4B7E4904}" type="slidenum">
              <a:rPr lang="zh-CN" altLang="en-US" smtClean="0"/>
              <a:t>21</a:t>
            </a:fld>
            <a:endParaRPr lang="zh-CN" altLang="en-US"/>
          </a:p>
        </p:txBody>
      </p:sp>
    </p:spTree>
    <p:extLst>
      <p:ext uri="{BB962C8B-B14F-4D97-AF65-F5344CB8AC3E}">
        <p14:creationId xmlns:p14="http://schemas.microsoft.com/office/powerpoint/2010/main" val="3750340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10DA1E-53B7-4FEE-AEB0-9E65739FA3C3}" type="slidenum">
              <a:rPr lang="zh-CN" altLang="en-US" smtClean="0"/>
              <a:t>23</a:t>
            </a:fld>
            <a:endParaRPr lang="zh-CN" altLang="en-US"/>
          </a:p>
        </p:txBody>
      </p:sp>
    </p:spTree>
    <p:extLst>
      <p:ext uri="{BB962C8B-B14F-4D97-AF65-F5344CB8AC3E}">
        <p14:creationId xmlns:p14="http://schemas.microsoft.com/office/powerpoint/2010/main" val="39887488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5113C3-BDC9-40F6-865E-823C4B7E4904}" type="slidenum">
              <a:rPr lang="zh-CN" altLang="en-US" smtClean="0"/>
              <a:t>24</a:t>
            </a:fld>
            <a:endParaRPr lang="zh-CN" altLang="en-US"/>
          </a:p>
        </p:txBody>
      </p:sp>
    </p:spTree>
    <p:extLst>
      <p:ext uri="{BB962C8B-B14F-4D97-AF65-F5344CB8AC3E}">
        <p14:creationId xmlns:p14="http://schemas.microsoft.com/office/powerpoint/2010/main" val="3392530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C77BDF-CA09-44A9-AC8A-20BD43FF1E97}" type="slidenum">
              <a:rPr lang="zh-CN" altLang="en-US" smtClean="0"/>
              <a:t>25</a:t>
            </a:fld>
            <a:endParaRPr lang="zh-CN" altLang="en-US"/>
          </a:p>
        </p:txBody>
      </p:sp>
    </p:spTree>
    <p:extLst>
      <p:ext uri="{BB962C8B-B14F-4D97-AF65-F5344CB8AC3E}">
        <p14:creationId xmlns:p14="http://schemas.microsoft.com/office/powerpoint/2010/main" val="19708459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8863"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725051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3436779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69E6307-B339-4BB6-917D-3C23473274C6}"/>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E2072071-EDC3-4497-9CF5-D380D82635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260F51E2-6110-42B6-AD1C-2A061E700915}"/>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5" name="页脚占位符 4">
            <a:extLst>
              <a:ext uri="{FF2B5EF4-FFF2-40B4-BE49-F238E27FC236}">
                <a16:creationId xmlns:a16="http://schemas.microsoft.com/office/drawing/2014/main" xmlns="" id="{0FB077BF-E70D-46F2-806A-019D5E9D853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190F3DE-A7B7-4C33-862E-179405C3ACF5}"/>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253811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3EF77EB-7B1C-4797-B807-1B765A21622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F7EB334-C061-42FA-A5AE-07BFA35371E8}"/>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147535A-CA5C-4FEB-8741-595DAEBF8813}"/>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5" name="页脚占位符 4">
            <a:extLst>
              <a:ext uri="{FF2B5EF4-FFF2-40B4-BE49-F238E27FC236}">
                <a16:creationId xmlns:a16="http://schemas.microsoft.com/office/drawing/2014/main" xmlns="" id="{0E5168A3-DC42-4431-B2A4-33DDF8F9422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28EB0B5-8941-4C75-B707-5940D44EDB0D}"/>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1674546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805127F-20D8-4068-878F-48890575BF3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EB98F518-0D22-4132-8C68-ED1D54680E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A1F2D2F-B897-46FD-A83C-A03ED06B7A11}"/>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5" name="页脚占位符 4">
            <a:extLst>
              <a:ext uri="{FF2B5EF4-FFF2-40B4-BE49-F238E27FC236}">
                <a16:creationId xmlns:a16="http://schemas.microsoft.com/office/drawing/2014/main" xmlns="" id="{BE6671F4-D60B-47B4-BB35-3100C47437F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E45399D-A2E8-4CAD-B3BB-26E911D8EAC7}"/>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880927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94A8BC-975A-4B24-8DA5-BFD4085B51A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1B4331B-1258-49A7-A448-BA619BD2CBF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CA832F10-E7A1-4918-9586-614F89310C7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96315400-E657-44A6-9431-0775D1338014}"/>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6" name="页脚占位符 5">
            <a:extLst>
              <a:ext uri="{FF2B5EF4-FFF2-40B4-BE49-F238E27FC236}">
                <a16:creationId xmlns:a16="http://schemas.microsoft.com/office/drawing/2014/main" xmlns="" id="{894BE32A-A4EE-4002-9DA3-2E867BA7937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905ECE8-9536-4F2A-A2C6-F24A7E3A8A3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955497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3728D4C-61C7-4860-85A6-A3F6A9C47BB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55DC5404-67DA-47BC-BDC7-CFE0371E0D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9DC7319B-9EFD-4F2B-AFB4-6F8FF9B70EC3}"/>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0BA08BC7-5813-4F8F-A400-9C517B3D3C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D2A17C35-FA6D-40CF-817E-CED56FC47449}"/>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6C908C43-40B8-47E0-BEE5-4D569B395DA2}"/>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8" name="页脚占位符 7">
            <a:extLst>
              <a:ext uri="{FF2B5EF4-FFF2-40B4-BE49-F238E27FC236}">
                <a16:creationId xmlns:a16="http://schemas.microsoft.com/office/drawing/2014/main" xmlns="" id="{5B9C5204-5B7E-43D5-BD5A-EE4E20494E9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C9D37292-8C9A-410B-BA66-F18700020CD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58656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4D604C9-D928-41DE-A839-3EAEC1FAB62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55DAC134-AFFB-4EBC-8577-3763C77156F6}"/>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4" name="页脚占位符 3">
            <a:extLst>
              <a:ext uri="{FF2B5EF4-FFF2-40B4-BE49-F238E27FC236}">
                <a16:creationId xmlns:a16="http://schemas.microsoft.com/office/drawing/2014/main" xmlns="" id="{65D0B644-513C-4606-84A6-087331DB599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AAF4FFAE-F259-4982-A5E1-51E875184446}"/>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150271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CB8FB671-D110-4C75-BC20-D71012F4A82D}"/>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3" name="页脚占位符 2">
            <a:extLst>
              <a:ext uri="{FF2B5EF4-FFF2-40B4-BE49-F238E27FC236}">
                <a16:creationId xmlns:a16="http://schemas.microsoft.com/office/drawing/2014/main" xmlns="" id="{14D5A602-2A66-4B9D-AC99-DCA045FC370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EAFDC037-E85D-4B1C-AAF2-707E200379B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1390718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468E56B-88A9-4A63-AA39-EEC66F4BBF1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ADAD1967-9EA4-49D8-B47A-A4928B9BDA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7B30B7C7-9F69-405B-A724-A56FFE8CF0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15A3FB0E-9CF1-484B-B4E7-EDED727E82EA}"/>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6" name="页脚占位符 5">
            <a:extLst>
              <a:ext uri="{FF2B5EF4-FFF2-40B4-BE49-F238E27FC236}">
                <a16:creationId xmlns:a16="http://schemas.microsoft.com/office/drawing/2014/main" xmlns="" id="{A0058464-C1D5-4E69-91AB-FEEADBE5E5F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4FD4698F-D47F-464C-8A82-581E076C7912}"/>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075777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CACE7E5-5001-424A-AA19-22C73E29242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D37281FE-6EDA-43D6-9015-553BF16EDF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D30C39A6-BBC0-4016-B558-EF17FDE349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C7275C6-0447-48E4-871A-D2274E6D9624}"/>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6" name="页脚占位符 5">
            <a:extLst>
              <a:ext uri="{FF2B5EF4-FFF2-40B4-BE49-F238E27FC236}">
                <a16:creationId xmlns:a16="http://schemas.microsoft.com/office/drawing/2014/main" xmlns="" id="{4EAF0A44-B67C-432B-AF7A-A261D75E71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54500BC-68D8-47FB-87BF-3CAD99BFFBC4}"/>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1040532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8DF56CA-60B2-41D2-9BC1-9F491180B7C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D036413-0D1F-49C6-ABC3-E88B00AA9D1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90967AC-5B2E-4CE5-B02B-28F41E919F81}"/>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5" name="页脚占位符 4">
            <a:extLst>
              <a:ext uri="{FF2B5EF4-FFF2-40B4-BE49-F238E27FC236}">
                <a16:creationId xmlns:a16="http://schemas.microsoft.com/office/drawing/2014/main" xmlns="" id="{8E7432D6-B28E-4415-90A8-1491910D2A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FD1B169-DE41-4C59-B264-6376E14F05E3}"/>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2596725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EF2B3E7E-5BF0-4A59-8E75-85A611782CB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8194D29-58BB-4975-B376-EF1A5BC29E8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808C711-39DA-4EF0-8F62-5B958554AD34}"/>
              </a:ext>
            </a:extLst>
          </p:cNvPr>
          <p:cNvSpPr>
            <a:spLocks noGrp="1"/>
          </p:cNvSpPr>
          <p:nvPr>
            <p:ph type="dt" sz="half" idx="10"/>
          </p:nvPr>
        </p:nvSpPr>
        <p:spPr/>
        <p:txBody>
          <a:bodyPr/>
          <a:lstStyle/>
          <a:p>
            <a:fld id="{851456EF-EDA7-466D-90A9-97D47B7037CB}" type="datetimeFigureOut">
              <a:rPr lang="zh-CN" altLang="en-US" smtClean="0"/>
              <a:t>2021/4/12</a:t>
            </a:fld>
            <a:endParaRPr lang="zh-CN" altLang="en-US"/>
          </a:p>
        </p:txBody>
      </p:sp>
      <p:sp>
        <p:nvSpPr>
          <p:cNvPr id="5" name="页脚占位符 4">
            <a:extLst>
              <a:ext uri="{FF2B5EF4-FFF2-40B4-BE49-F238E27FC236}">
                <a16:creationId xmlns:a16="http://schemas.microsoft.com/office/drawing/2014/main" xmlns="" id="{E334A974-65FE-4464-B01A-02E8F7EFEA5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5120632-8296-4676-AD40-600AE63B59EE}"/>
              </a:ext>
            </a:extLst>
          </p:cNvPr>
          <p:cNvSpPr>
            <a:spLocks noGrp="1"/>
          </p:cNvSpPr>
          <p:nvPr>
            <p:ph type="sldNum" sz="quarter" idx="12"/>
          </p:nvPr>
        </p:nvSpPr>
        <p:spPr/>
        <p:txBody>
          <a:body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1885388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E887CF26-8FC5-4D88-851B-E386370F300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2050" r="13136" b="21603"/>
          <a:stretch/>
        </p:blipFill>
        <p:spPr>
          <a:xfrm>
            <a:off x="0" y="0"/>
            <a:ext cx="12192000" cy="6858000"/>
          </a:xfrm>
          <a:prstGeom prst="rect">
            <a:avLst/>
          </a:prstGeom>
        </p:spPr>
      </p:pic>
      <p:sp>
        <p:nvSpPr>
          <p:cNvPr id="2" name="矩形 1">
            <a:extLst>
              <a:ext uri="{FF2B5EF4-FFF2-40B4-BE49-F238E27FC236}">
                <a16:creationId xmlns:a16="http://schemas.microsoft.com/office/drawing/2014/main" xmlns="" id="{31C41CDB-885D-4F06-94F1-E18637FF7963}"/>
              </a:ext>
            </a:extLst>
          </p:cNvPr>
          <p:cNvSpPr/>
          <p:nvPr userDrawn="1"/>
        </p:nvSpPr>
        <p:spPr>
          <a:xfrm>
            <a:off x="383894" y="338559"/>
            <a:ext cx="11424212" cy="61808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98297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内页-1">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7526930"/>
      </p:ext>
    </p:extLst>
  </p:cSld>
  <p:clrMapOvr>
    <a:masterClrMapping/>
  </p:clrMapOvr>
  <mc:AlternateContent xmlns:mc="http://schemas.openxmlformats.org/markup-compatibility/2006" xmlns:p14="http://schemas.microsoft.com/office/powerpoint/2010/main">
    <mc:Choice Requires="p14">
      <p:transition spd="slow" p14:dur="1600" advClick="0" advTm="5000">
        <p14:prism isInverted="1"/>
      </p:transition>
    </mc:Choice>
    <mc:Fallback xmlns="">
      <p:transition spd="slow" advClick="0" advTm="5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文本框 32"/>
          <p:cNvSpPr txBox="1"/>
          <p:nvPr userDrawn="1"/>
        </p:nvSpPr>
        <p:spPr>
          <a:xfrm>
            <a:off x="353485" y="342795"/>
            <a:ext cx="1521580" cy="359015"/>
          </a:xfrm>
          <a:prstGeom prst="rect">
            <a:avLst/>
          </a:prstGeom>
          <a:noFill/>
        </p:spPr>
        <p:txBody>
          <a:bodyPr wrap="none" lIns="91445" tIns="45723" rIns="91445" bIns="45723">
            <a:spAutoFit/>
          </a:bodyPr>
          <a:lstStyle/>
          <a:p>
            <a:pPr defTabSz="914370">
              <a:defRPr/>
            </a:pPr>
            <a:r>
              <a:rPr lang="zh-CN" altLang="en-US" sz="1733"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p>
        </p:txBody>
      </p:sp>
      <p:sp>
        <p:nvSpPr>
          <p:cNvPr id="4" name="文本框 33"/>
          <p:cNvSpPr txBox="1"/>
          <p:nvPr userDrawn="1"/>
        </p:nvSpPr>
        <p:spPr>
          <a:xfrm>
            <a:off x="353485" y="619993"/>
            <a:ext cx="1899889" cy="277005"/>
          </a:xfrm>
          <a:prstGeom prst="rect">
            <a:avLst/>
          </a:prstGeom>
          <a:noFill/>
        </p:spPr>
        <p:txBody>
          <a:bodyPr wrap="none" lIns="91445" tIns="45723" rIns="91445" bIns="45723">
            <a:spAutoFit/>
          </a:bodyPr>
          <a:lstStyle/>
          <a:p>
            <a:pPr defTabSz="914370">
              <a:defRPr/>
            </a:pPr>
            <a:r>
              <a:rPr lang="en-US" altLang="zh-CN" sz="1200" dirty="0">
                <a:solidFill>
                  <a:schemeClr val="tx1">
                    <a:lumMod val="50000"/>
                    <a:lumOff val="50000"/>
                  </a:schemeClr>
                </a:solidFill>
                <a:cs typeface="+mn-ea"/>
                <a:sym typeface="+mn-lt"/>
              </a:rPr>
              <a:t>Annual work summary</a:t>
            </a:r>
            <a:endParaRPr lang="zh-CN" altLang="en-US" sz="1200" dirty="0">
              <a:solidFill>
                <a:schemeClr val="tx1">
                  <a:lumMod val="50000"/>
                  <a:lumOff val="50000"/>
                </a:schemeClr>
              </a:solidFill>
              <a:cs typeface="+mn-ea"/>
              <a:sym typeface="+mn-lt"/>
            </a:endParaRPr>
          </a:p>
        </p:txBody>
      </p:sp>
      <p:sp>
        <p:nvSpPr>
          <p:cNvPr id="5" name="矩形 4"/>
          <p:cNvSpPr/>
          <p:nvPr userDrawn="1"/>
        </p:nvSpPr>
        <p:spPr>
          <a:xfrm>
            <a:off x="0" y="342795"/>
            <a:ext cx="213784" cy="556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5" tIns="45723" rIns="91445" bIns="45723" anchor="ctr"/>
          <a:lstStyle/>
          <a:p>
            <a:pPr algn="ctr" defTabSz="914370">
              <a:defRPr/>
            </a:pPr>
            <a:endParaRPr lang="zh-CN" altLang="en-US" sz="1867"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2021/4/12</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extLst>
      <p:ext uri="{BB962C8B-B14F-4D97-AF65-F5344CB8AC3E}">
        <p14:creationId xmlns:p14="http://schemas.microsoft.com/office/powerpoint/2010/main" val="1625453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1C8A8BC7-383E-424E-B567-0DFFAFAEAF7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50000"/>
          <a:stretch/>
        </p:blipFill>
        <p:spPr>
          <a:xfrm flipH="1" flipV="1">
            <a:off x="-430" y="0"/>
            <a:ext cx="12192000" cy="3429000"/>
          </a:xfrm>
          <a:prstGeom prst="rect">
            <a:avLst/>
          </a:prstGeom>
        </p:spPr>
      </p:pic>
      <p:pic>
        <p:nvPicPr>
          <p:cNvPr id="5" name="图片 4">
            <a:extLst>
              <a:ext uri="{FF2B5EF4-FFF2-40B4-BE49-F238E27FC236}">
                <a16:creationId xmlns:a16="http://schemas.microsoft.com/office/drawing/2014/main" xmlns="" id="{BD8F318C-8046-43C8-B38B-3DBD06ACDF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50000"/>
          <a:stretch/>
        </p:blipFill>
        <p:spPr>
          <a:xfrm>
            <a:off x="430" y="3429000"/>
            <a:ext cx="12191140" cy="3429000"/>
          </a:xfrm>
          <a:prstGeom prst="rect">
            <a:avLst/>
          </a:prstGeom>
        </p:spPr>
      </p:pic>
      <p:sp>
        <p:nvSpPr>
          <p:cNvPr id="2" name="矩形 1">
            <a:extLst>
              <a:ext uri="{FF2B5EF4-FFF2-40B4-BE49-F238E27FC236}">
                <a16:creationId xmlns:a16="http://schemas.microsoft.com/office/drawing/2014/main" xmlns="" id="{57B47D66-3457-41F3-BD8D-FF18AAD9F07D}"/>
              </a:ext>
            </a:extLst>
          </p:cNvPr>
          <p:cNvSpPr/>
          <p:nvPr userDrawn="1"/>
        </p:nvSpPr>
        <p:spPr>
          <a:xfrm>
            <a:off x="198120" y="205740"/>
            <a:ext cx="11795760" cy="6446520"/>
          </a:xfrm>
          <a:prstGeom prst="rect">
            <a:avLst/>
          </a:prstGeom>
          <a:solidFill>
            <a:schemeClr val="bg1"/>
          </a:solidFill>
          <a:ln>
            <a:solidFill>
              <a:srgbClr val="D1EB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4670597"/>
      </p:ext>
    </p:extLst>
  </p:cSld>
  <p:clrMapOvr>
    <a:masterClrMapping/>
  </p:clrMapOvr>
  <mc:AlternateContent xmlns:mc="http://schemas.openxmlformats.org/markup-compatibility/2006" xmlns:p14="http://schemas.microsoft.com/office/powerpoint/2010/main">
    <mc:Choice Requires="p14">
      <p:transition spd="slow" p14:dur="1400" advTm="0">
        <p:blinds/>
      </p:transition>
    </mc:Choice>
    <mc:Fallback xmlns="">
      <p:transition spd="slow" advTm="0">
        <p:blind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9671256"/>
      </p:ext>
    </p:extLst>
  </p:cSld>
  <p:clrMapOvr>
    <a:masterClrMapping/>
  </p:clrMapOvr>
  <mc:AlternateContent xmlns:mc="http://schemas.openxmlformats.org/markup-compatibility/2006" xmlns:p14="http://schemas.microsoft.com/office/powerpoint/2010/main">
    <mc:Choice Requires="p14">
      <p:transition spd="slow" p14:dur="1500" advClick="0" advTm="4902">
        <p:random/>
      </p:transition>
    </mc:Choice>
    <mc:Fallback xmlns="">
      <p:transition spd="slow" advClick="0" advTm="4902">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8F7264FB-0618-4E18-959B-77CB113B87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56F56141-EDC8-4561-B210-A15B1651A4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B2B7860-1501-44BF-BDA2-4ECAC48F4C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1456EF-EDA7-466D-90A9-97D47B7037CB}" type="datetimeFigureOut">
              <a:rPr lang="zh-CN" altLang="en-US" smtClean="0"/>
              <a:t>2021/4/12</a:t>
            </a:fld>
            <a:endParaRPr lang="zh-CN" altLang="en-US"/>
          </a:p>
        </p:txBody>
      </p:sp>
      <p:sp>
        <p:nvSpPr>
          <p:cNvPr id="5" name="页脚占位符 4">
            <a:extLst>
              <a:ext uri="{FF2B5EF4-FFF2-40B4-BE49-F238E27FC236}">
                <a16:creationId xmlns:a16="http://schemas.microsoft.com/office/drawing/2014/main" xmlns="" id="{E21586E5-F721-4A39-860D-941C9E93EA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93DB4B5-A198-4FFC-8349-20B0234F0F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7D73ED-7EBB-4E11-B60B-79773C5177D3}" type="slidenum">
              <a:rPr lang="zh-CN" altLang="en-US" smtClean="0"/>
              <a:t>‹#›</a:t>
            </a:fld>
            <a:endParaRPr lang="zh-CN" altLang="en-US"/>
          </a:p>
        </p:txBody>
      </p:sp>
    </p:spTree>
    <p:extLst>
      <p:ext uri="{BB962C8B-B14F-4D97-AF65-F5344CB8AC3E}">
        <p14:creationId xmlns:p14="http://schemas.microsoft.com/office/powerpoint/2010/main" val="3992815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7.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notesSlide" Target="../notesSlides/notesSlide1.xml"/><Relationship Id="rId2" Type="http://schemas.openxmlformats.org/officeDocument/2006/relationships/tags" Target="../tags/tag2.xml"/><Relationship Id="rId16" Type="http://schemas.openxmlformats.org/officeDocument/2006/relationships/image" Target="../media/image10.jpeg"/><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slideLayout" Target="../slideLayouts/slideLayout12.xml"/><Relationship Id="rId5" Type="http://schemas.openxmlformats.org/officeDocument/2006/relationships/tags" Target="../tags/tag5.xml"/><Relationship Id="rId15" Type="http://schemas.openxmlformats.org/officeDocument/2006/relationships/image" Target="../media/image9.pn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4.jp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7.jpe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20.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24.jpeg"/><Relationship Id="rId2" Type="http://schemas.openxmlformats.org/officeDocument/2006/relationships/slideLayout" Target="../slideLayouts/slideLayout12.xml"/><Relationship Id="rId1" Type="http://schemas.openxmlformats.org/officeDocument/2006/relationships/tags" Target="../tags/tag15.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16.xml"/><Relationship Id="rId5" Type="http://schemas.openxmlformats.org/officeDocument/2006/relationships/image" Target="../media/image5.pn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B678DFCB-39D5-46C1-B60A-D50D6B0293B0}"/>
              </a:ext>
            </a:extLst>
          </p:cNvPr>
          <p:cNvPicPr>
            <a:picLocks noChangeAspect="1"/>
          </p:cNvPicPr>
          <p:nvPr/>
        </p:nvPicPr>
        <p:blipFill rotWithShape="1">
          <a:blip r:embed="rId4">
            <a:extLst>
              <a:ext uri="{28A0092B-C50C-407E-A947-70E740481C1C}">
                <a14:useLocalDpi xmlns:a14="http://schemas.microsoft.com/office/drawing/2010/main" val="0"/>
              </a:ext>
            </a:extLst>
          </a:blip>
          <a:srcRect l="20429" r="14757"/>
          <a:stretch/>
        </p:blipFill>
        <p:spPr>
          <a:xfrm>
            <a:off x="0" y="0"/>
            <a:ext cx="12192000" cy="6858000"/>
          </a:xfrm>
          <a:prstGeom prst="rect">
            <a:avLst/>
          </a:prstGeom>
        </p:spPr>
      </p:pic>
      <p:pic>
        <p:nvPicPr>
          <p:cNvPr id="18" name="悠扬婉转充满希望的钢琴节奏背景乐_1分38秒">
            <a:hlinkClick r:id="" action="ppaction://media"/>
            <a:extLst>
              <a:ext uri="{FF2B5EF4-FFF2-40B4-BE49-F238E27FC236}">
                <a16:creationId xmlns:a16="http://schemas.microsoft.com/office/drawing/2014/main" xmlns="" id="{A354145C-4642-4C8B-85A6-5696AE885A5B}"/>
              </a:ext>
            </a:extLst>
          </p:cNvPr>
          <p:cNvPicPr>
            <a:picLocks noChangeAspect="1"/>
          </p:cNvPicPr>
          <p:nvPr>
            <a:audioFile r:link="rId2"/>
            <p:extLst>
              <p:ext uri="{DAA4B4D4-6D71-4841-9C94-3DE7FCFB9230}">
                <p14:media xmlns:p14="http://schemas.microsoft.com/office/powerpoint/2010/main" r:embed="rId1">
                  <p14:fade in="5000" out="5000"/>
                </p14:media>
              </p:ext>
            </p:extLst>
          </p:nvPr>
        </p:nvPicPr>
        <p:blipFill>
          <a:blip r:embed="rId5"/>
          <a:stretch>
            <a:fillRect/>
          </a:stretch>
        </p:blipFill>
        <p:spPr>
          <a:xfrm>
            <a:off x="-747395" y="-30480"/>
            <a:ext cx="487363" cy="487363"/>
          </a:xfrm>
          <a:prstGeom prst="rect">
            <a:avLst/>
          </a:prstGeom>
        </p:spPr>
      </p:pic>
      <p:sp>
        <p:nvSpPr>
          <p:cNvPr id="14" name="文本框 13">
            <a:extLst>
              <a:ext uri="{FF2B5EF4-FFF2-40B4-BE49-F238E27FC236}">
                <a16:creationId xmlns:a16="http://schemas.microsoft.com/office/drawing/2014/main" xmlns="" id="{19906388-6F9B-41CB-9973-330BD4EA7558}"/>
              </a:ext>
            </a:extLst>
          </p:cNvPr>
          <p:cNvSpPr txBox="1"/>
          <p:nvPr/>
        </p:nvSpPr>
        <p:spPr>
          <a:xfrm>
            <a:off x="2616725" y="3676636"/>
            <a:ext cx="7544105" cy="584775"/>
          </a:xfrm>
          <a:prstGeom prst="rect">
            <a:avLst/>
          </a:prstGeom>
          <a:noFill/>
        </p:spPr>
        <p:txBody>
          <a:bodyPr wrap="square" rtlCol="0">
            <a:spAutoFit/>
          </a:bodyPr>
          <a:lstStyle/>
          <a:p>
            <a:pPr algn="ctr"/>
            <a:r>
              <a:rPr lang="en-US" altLang="zh-CN" sz="3200" dirty="0">
                <a:solidFill>
                  <a:schemeClr val="accent5">
                    <a:lumMod val="50000"/>
                  </a:schemeClr>
                </a:solidFill>
                <a:latin typeface="Arial Black" panose="020B0A04020102020204" pitchFamily="34" charset="0"/>
                <a:cs typeface="+mn-ea"/>
                <a:sym typeface="+mn-lt"/>
              </a:rPr>
              <a:t>Sandy Tsai &amp; Michelle Chen</a:t>
            </a:r>
            <a:endParaRPr lang="zh-CN" altLang="en-US" sz="3200" dirty="0">
              <a:solidFill>
                <a:schemeClr val="accent5">
                  <a:lumMod val="50000"/>
                </a:schemeClr>
              </a:solidFill>
              <a:latin typeface="Arial Black" panose="020B0A04020102020204" pitchFamily="34" charset="0"/>
              <a:cs typeface="+mn-ea"/>
              <a:sym typeface="+mn-lt"/>
            </a:endParaRPr>
          </a:p>
        </p:txBody>
      </p:sp>
      <p:sp>
        <p:nvSpPr>
          <p:cNvPr id="15" name="文本框 14">
            <a:extLst>
              <a:ext uri="{FF2B5EF4-FFF2-40B4-BE49-F238E27FC236}">
                <a16:creationId xmlns:a16="http://schemas.microsoft.com/office/drawing/2014/main" xmlns="" id="{906BC95A-AD24-4E04-8620-9B8925A9C8FB}"/>
              </a:ext>
            </a:extLst>
          </p:cNvPr>
          <p:cNvSpPr txBox="1"/>
          <p:nvPr/>
        </p:nvSpPr>
        <p:spPr>
          <a:xfrm>
            <a:off x="4679120" y="588233"/>
            <a:ext cx="5481710" cy="707886"/>
          </a:xfrm>
          <a:prstGeom prst="rect">
            <a:avLst/>
          </a:prstGeom>
          <a:noFill/>
        </p:spPr>
        <p:txBody>
          <a:bodyPr wrap="square" rtlCol="0">
            <a:spAutoFit/>
          </a:bodyPr>
          <a:lstStyle/>
          <a:p>
            <a:r>
              <a:rPr lang="en-US" altLang="zh-CN" sz="4000" dirty="0">
                <a:solidFill>
                  <a:srgbClr val="C00000"/>
                </a:solidFill>
                <a:latin typeface="Arial Black" panose="020B0A04020102020204" pitchFamily="34" charset="0"/>
                <a:cs typeface="+mn-ea"/>
                <a:sym typeface="+mn-lt"/>
              </a:rPr>
              <a:t>2021.4.12</a:t>
            </a:r>
            <a:endParaRPr lang="zh-CN" altLang="en-US" sz="4000" dirty="0">
              <a:solidFill>
                <a:srgbClr val="C00000"/>
              </a:solidFill>
              <a:latin typeface="Arial Black" panose="020B0A04020102020204" pitchFamily="34" charset="0"/>
              <a:cs typeface="+mn-ea"/>
              <a:sym typeface="+mn-lt"/>
            </a:endParaRPr>
          </a:p>
        </p:txBody>
      </p:sp>
      <p:sp>
        <p:nvSpPr>
          <p:cNvPr id="2" name="文字方塊 1">
            <a:extLst>
              <a:ext uri="{FF2B5EF4-FFF2-40B4-BE49-F238E27FC236}">
                <a16:creationId xmlns:a16="http://schemas.microsoft.com/office/drawing/2014/main" xmlns="" id="{F5693D67-D101-44F2-83ED-32381B33F613}"/>
              </a:ext>
            </a:extLst>
          </p:cNvPr>
          <p:cNvSpPr txBox="1"/>
          <p:nvPr/>
        </p:nvSpPr>
        <p:spPr>
          <a:xfrm>
            <a:off x="2166705" y="1932694"/>
            <a:ext cx="7994125" cy="1323439"/>
          </a:xfrm>
          <a:prstGeom prst="rect">
            <a:avLst/>
          </a:prstGeom>
          <a:noFill/>
        </p:spPr>
        <p:txBody>
          <a:bodyPr wrap="square" rtlCol="0">
            <a:spAutoFit/>
          </a:bodyPr>
          <a:lstStyle/>
          <a:p>
            <a:pPr algn="ctr"/>
            <a:r>
              <a:rPr lang="en-US" altLang="zh-TW" sz="8000" dirty="0">
                <a:solidFill>
                  <a:srgbClr val="002060"/>
                </a:solidFill>
                <a:latin typeface="Arial Black" panose="020B0A04020102020204" pitchFamily="34" charset="0"/>
              </a:rPr>
              <a:t>E-Maker</a:t>
            </a:r>
            <a:endParaRPr lang="zh-TW" altLang="en-US" sz="80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995286276"/>
      </p:ext>
    </p:extLst>
  </p:cSld>
  <p:clrMapOvr>
    <a:masterClrMapping/>
  </p:clrMapOvr>
  <mc:AlternateContent xmlns:mc="http://schemas.openxmlformats.org/markup-compatibility/2006">
    <mc:Choice xmlns:p14="http://schemas.microsoft.com/office/powerpoint/2010/main" Requires="p14">
      <p:transition p14:dur="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1" repeatCount="indefinite" fill="hold" display="0">
                  <p:stCondLst>
                    <p:cond delay="indefinite"/>
                  </p:stCondLst>
                  <p:endCondLst>
                    <p:cond evt="onStopAudio" delay="0">
                      <p:tgtEl>
                        <p:sldTgt/>
                      </p:tgtEl>
                    </p:cond>
                  </p:endCondLst>
                </p:cTn>
                <p:tgtEl>
                  <p:spTgt spid="18"/>
                </p:tgtEl>
              </p:cMediaNode>
            </p:audio>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85CE7442-36D2-4E27-A639-D304D59B7067}"/>
              </a:ext>
            </a:extLst>
          </p:cNvPr>
          <p:cNvPicPr>
            <a:picLocks noChangeAspect="1"/>
          </p:cNvPicPr>
          <p:nvPr/>
        </p:nvPicPr>
        <p:blipFill rotWithShape="1">
          <a:blip r:embed="rId2">
            <a:extLst>
              <a:ext uri="{28A0092B-C50C-407E-A947-70E740481C1C}">
                <a14:useLocalDpi xmlns:a14="http://schemas.microsoft.com/office/drawing/2010/main" val="0"/>
              </a:ext>
            </a:extLst>
          </a:blip>
          <a:srcRect l="17532" r="17532"/>
          <a:stretch/>
        </p:blipFill>
        <p:spPr>
          <a:xfrm>
            <a:off x="0" y="6350"/>
            <a:ext cx="12192000" cy="6845300"/>
          </a:xfrm>
          <a:prstGeom prst="rect">
            <a:avLst/>
          </a:prstGeom>
        </p:spPr>
      </p:pic>
      <p:sp>
        <p:nvSpPr>
          <p:cNvPr id="2" name="文字方塊 1"/>
          <p:cNvSpPr txBox="1"/>
          <p:nvPr/>
        </p:nvSpPr>
        <p:spPr>
          <a:xfrm>
            <a:off x="4537620" y="1499559"/>
            <a:ext cx="4580622" cy="769441"/>
          </a:xfrm>
          <a:prstGeom prst="rect">
            <a:avLst/>
          </a:prstGeom>
          <a:noFill/>
        </p:spPr>
        <p:txBody>
          <a:bodyPr wrap="square" rtlCol="0">
            <a:spAutoFit/>
          </a:bodyPr>
          <a:lstStyle/>
          <a:p>
            <a:r>
              <a:rPr lang="en-US" altLang="zh-TW" sz="4400" dirty="0">
                <a:latin typeface="Berlin Sans FB" panose="020E0602020502020306" pitchFamily="34" charset="0"/>
              </a:rPr>
              <a:t>The winner goes to</a:t>
            </a:r>
            <a:endParaRPr lang="zh-TW" altLang="en-US" sz="4400" dirty="0">
              <a:latin typeface="Berlin Sans FB" panose="020E0602020502020306" pitchFamily="34" charset="0"/>
            </a:endParaRPr>
          </a:p>
        </p:txBody>
      </p:sp>
      <p:pic>
        <p:nvPicPr>
          <p:cNvPr id="1026" name="Picture 2" descr="卡通手绘_卡通手绘粉色爆炸边框PNG素材-90设计"/>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8372" y="2461776"/>
            <a:ext cx="3887162" cy="2600865"/>
          </a:xfrm>
          <a:prstGeom prst="rect">
            <a:avLst/>
          </a:prstGeom>
          <a:noFill/>
          <a:extLst>
            <a:ext uri="{909E8E84-426E-40DD-AFC4-6F175D3DCCD1}">
              <a14:hiddenFill xmlns:a14="http://schemas.microsoft.com/office/drawing/2010/main">
                <a:solidFill>
                  <a:srgbClr val="FFFFFF"/>
                </a:solidFill>
              </a14:hiddenFill>
            </a:ext>
          </a:extLst>
        </p:spPr>
      </p:pic>
      <p:sp>
        <p:nvSpPr>
          <p:cNvPr id="9" name="文字方塊 8"/>
          <p:cNvSpPr txBox="1"/>
          <p:nvPr/>
        </p:nvSpPr>
        <p:spPr>
          <a:xfrm>
            <a:off x="5447178" y="3399626"/>
            <a:ext cx="4580622" cy="769441"/>
          </a:xfrm>
          <a:prstGeom prst="rect">
            <a:avLst/>
          </a:prstGeom>
          <a:noFill/>
        </p:spPr>
        <p:txBody>
          <a:bodyPr wrap="square" rtlCol="0">
            <a:spAutoFit/>
          </a:bodyPr>
          <a:lstStyle/>
          <a:p>
            <a:r>
              <a:rPr lang="en-US" altLang="zh-TW" sz="4400" dirty="0">
                <a:solidFill>
                  <a:srgbClr val="CC3399"/>
                </a:solidFill>
                <a:latin typeface="Berlin Sans FB" panose="020E0602020502020306" pitchFamily="34" charset="0"/>
              </a:rPr>
              <a:t>Amber </a:t>
            </a:r>
            <a:r>
              <a:rPr lang="en-US" altLang="zh-TW" sz="4400" dirty="0">
                <a:solidFill>
                  <a:srgbClr val="CC3399"/>
                </a:solidFill>
                <a:latin typeface="Berlin Sans FB" panose="020E0602020502020306" pitchFamily="34" charset="0"/>
                <a:sym typeface="Wingdings" panose="05000000000000000000" pitchFamily="2" charset="2"/>
              </a:rPr>
              <a:t></a:t>
            </a:r>
            <a:endParaRPr lang="zh-TW" altLang="en-US" sz="4400" dirty="0">
              <a:solidFill>
                <a:srgbClr val="CC3399"/>
              </a:solidFill>
              <a:latin typeface="Berlin Sans FB" panose="020E0602020502020306" pitchFamily="34" charset="0"/>
            </a:endParaRPr>
          </a:p>
        </p:txBody>
      </p:sp>
      <p:pic>
        <p:nvPicPr>
          <p:cNvPr id="1030" name="Picture 6" descr="Gold award icon Royalty Free Vector Image - VectorStock"/>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b="7914"/>
          <a:stretch/>
        </p:blipFill>
        <p:spPr bwMode="auto">
          <a:xfrm>
            <a:off x="1196774" y="2269000"/>
            <a:ext cx="2203770" cy="2910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811925"/>
      </p:ext>
    </p:extLst>
  </p:cSld>
  <p:clrMapOvr>
    <a:masterClrMapping/>
  </p:clrMapOvr>
  <mc:AlternateContent xmlns:mc="http://schemas.openxmlformats.org/markup-compatibility/2006">
    <mc:Choice xmlns:p14="http://schemas.microsoft.com/office/powerpoint/2010/main" Requires="p14">
      <p:transition p14:dur="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wipe(down)">
                                      <p:cBhvr>
                                        <p:cTn id="15" dur="580">
                                          <p:stCondLst>
                                            <p:cond delay="0"/>
                                          </p:stCondLst>
                                        </p:cTn>
                                        <p:tgtEl>
                                          <p:spTgt spid="1026"/>
                                        </p:tgtEl>
                                      </p:cBhvr>
                                    </p:animEffect>
                                    <p:anim calcmode="lin" valueType="num">
                                      <p:cBhvr>
                                        <p:cTn id="16"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1" dur="26">
                                          <p:stCondLst>
                                            <p:cond delay="650"/>
                                          </p:stCondLst>
                                        </p:cTn>
                                        <p:tgtEl>
                                          <p:spTgt spid="1026"/>
                                        </p:tgtEl>
                                      </p:cBhvr>
                                      <p:to x="100000" y="60000"/>
                                    </p:animScale>
                                    <p:animScale>
                                      <p:cBhvr>
                                        <p:cTn id="22" dur="166" decel="50000">
                                          <p:stCondLst>
                                            <p:cond delay="676"/>
                                          </p:stCondLst>
                                        </p:cTn>
                                        <p:tgtEl>
                                          <p:spTgt spid="1026"/>
                                        </p:tgtEl>
                                      </p:cBhvr>
                                      <p:to x="100000" y="100000"/>
                                    </p:animScale>
                                    <p:animScale>
                                      <p:cBhvr>
                                        <p:cTn id="23" dur="26">
                                          <p:stCondLst>
                                            <p:cond delay="1312"/>
                                          </p:stCondLst>
                                        </p:cTn>
                                        <p:tgtEl>
                                          <p:spTgt spid="1026"/>
                                        </p:tgtEl>
                                      </p:cBhvr>
                                      <p:to x="100000" y="80000"/>
                                    </p:animScale>
                                    <p:animScale>
                                      <p:cBhvr>
                                        <p:cTn id="24" dur="166" decel="50000">
                                          <p:stCondLst>
                                            <p:cond delay="1338"/>
                                          </p:stCondLst>
                                        </p:cTn>
                                        <p:tgtEl>
                                          <p:spTgt spid="1026"/>
                                        </p:tgtEl>
                                      </p:cBhvr>
                                      <p:to x="100000" y="100000"/>
                                    </p:animScale>
                                    <p:animScale>
                                      <p:cBhvr>
                                        <p:cTn id="25" dur="26">
                                          <p:stCondLst>
                                            <p:cond delay="1642"/>
                                          </p:stCondLst>
                                        </p:cTn>
                                        <p:tgtEl>
                                          <p:spTgt spid="1026"/>
                                        </p:tgtEl>
                                      </p:cBhvr>
                                      <p:to x="100000" y="90000"/>
                                    </p:animScale>
                                    <p:animScale>
                                      <p:cBhvr>
                                        <p:cTn id="26" dur="166" decel="50000">
                                          <p:stCondLst>
                                            <p:cond delay="1668"/>
                                          </p:stCondLst>
                                        </p:cTn>
                                        <p:tgtEl>
                                          <p:spTgt spid="1026"/>
                                        </p:tgtEl>
                                      </p:cBhvr>
                                      <p:to x="100000" y="100000"/>
                                    </p:animScale>
                                    <p:animScale>
                                      <p:cBhvr>
                                        <p:cTn id="27" dur="26">
                                          <p:stCondLst>
                                            <p:cond delay="1808"/>
                                          </p:stCondLst>
                                        </p:cTn>
                                        <p:tgtEl>
                                          <p:spTgt spid="1026"/>
                                        </p:tgtEl>
                                      </p:cBhvr>
                                      <p:to x="100000" y="95000"/>
                                    </p:animScale>
                                    <p:animScale>
                                      <p:cBhvr>
                                        <p:cTn id="28" dur="166" decel="50000">
                                          <p:stCondLst>
                                            <p:cond delay="1834"/>
                                          </p:stCondLst>
                                        </p:cTn>
                                        <p:tgtEl>
                                          <p:spTgt spid="1026"/>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down)">
                                      <p:cBhvr>
                                        <p:cTn id="31" dur="580">
                                          <p:stCondLst>
                                            <p:cond delay="0"/>
                                          </p:stCondLst>
                                        </p:cTn>
                                        <p:tgtEl>
                                          <p:spTgt spid="9"/>
                                        </p:tgtEl>
                                      </p:cBhvr>
                                    </p:animEffect>
                                    <p:anim calcmode="lin" valueType="num">
                                      <p:cBhvr>
                                        <p:cTn id="3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7" dur="26">
                                          <p:stCondLst>
                                            <p:cond delay="650"/>
                                          </p:stCondLst>
                                        </p:cTn>
                                        <p:tgtEl>
                                          <p:spTgt spid="9"/>
                                        </p:tgtEl>
                                      </p:cBhvr>
                                      <p:to x="100000" y="60000"/>
                                    </p:animScale>
                                    <p:animScale>
                                      <p:cBhvr>
                                        <p:cTn id="38" dur="166" decel="50000">
                                          <p:stCondLst>
                                            <p:cond delay="676"/>
                                          </p:stCondLst>
                                        </p:cTn>
                                        <p:tgtEl>
                                          <p:spTgt spid="9"/>
                                        </p:tgtEl>
                                      </p:cBhvr>
                                      <p:to x="100000" y="100000"/>
                                    </p:animScale>
                                    <p:animScale>
                                      <p:cBhvr>
                                        <p:cTn id="39" dur="26">
                                          <p:stCondLst>
                                            <p:cond delay="1312"/>
                                          </p:stCondLst>
                                        </p:cTn>
                                        <p:tgtEl>
                                          <p:spTgt spid="9"/>
                                        </p:tgtEl>
                                      </p:cBhvr>
                                      <p:to x="100000" y="80000"/>
                                    </p:animScale>
                                    <p:animScale>
                                      <p:cBhvr>
                                        <p:cTn id="40" dur="166" decel="50000">
                                          <p:stCondLst>
                                            <p:cond delay="1338"/>
                                          </p:stCondLst>
                                        </p:cTn>
                                        <p:tgtEl>
                                          <p:spTgt spid="9"/>
                                        </p:tgtEl>
                                      </p:cBhvr>
                                      <p:to x="100000" y="100000"/>
                                    </p:animScale>
                                    <p:animScale>
                                      <p:cBhvr>
                                        <p:cTn id="41" dur="26">
                                          <p:stCondLst>
                                            <p:cond delay="1642"/>
                                          </p:stCondLst>
                                        </p:cTn>
                                        <p:tgtEl>
                                          <p:spTgt spid="9"/>
                                        </p:tgtEl>
                                      </p:cBhvr>
                                      <p:to x="100000" y="90000"/>
                                    </p:animScale>
                                    <p:animScale>
                                      <p:cBhvr>
                                        <p:cTn id="42" dur="166" decel="50000">
                                          <p:stCondLst>
                                            <p:cond delay="1668"/>
                                          </p:stCondLst>
                                        </p:cTn>
                                        <p:tgtEl>
                                          <p:spTgt spid="9"/>
                                        </p:tgtEl>
                                      </p:cBhvr>
                                      <p:to x="100000" y="100000"/>
                                    </p:animScale>
                                    <p:animScale>
                                      <p:cBhvr>
                                        <p:cTn id="43" dur="26">
                                          <p:stCondLst>
                                            <p:cond delay="1808"/>
                                          </p:stCondLst>
                                        </p:cTn>
                                        <p:tgtEl>
                                          <p:spTgt spid="9"/>
                                        </p:tgtEl>
                                      </p:cBhvr>
                                      <p:to x="100000" y="95000"/>
                                    </p:animScale>
                                    <p:animScale>
                                      <p:cBhvr>
                                        <p:cTn id="44"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38241" y="2303390"/>
            <a:ext cx="8003169" cy="3695577"/>
            <a:chOff x="3209925" y="2462215"/>
            <a:chExt cx="6135688" cy="3289302"/>
          </a:xfrm>
        </p:grpSpPr>
        <p:sp>
          <p:nvSpPr>
            <p:cNvPr id="3" name="MH_SubTitle_1"/>
            <p:cNvSpPr/>
            <p:nvPr>
              <p:custDataLst>
                <p:tags r:id="rId2"/>
              </p:custDataLst>
            </p:nvPr>
          </p:nvSpPr>
          <p:spPr>
            <a:xfrm>
              <a:off x="3209925" y="3295653"/>
              <a:ext cx="2751138" cy="245586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anchor="ctr">
              <a:normAutofit lnSpcReduction="10000"/>
            </a:bodyPr>
            <a:lstStyle/>
            <a:p>
              <a:pPr algn="ctr">
                <a:defRPr/>
              </a:pPr>
              <a:r>
                <a:rPr lang="en-US" altLang="zh-CN" sz="4000" b="1" kern="0" dirty="0">
                  <a:latin typeface="Calibri" panose="020F0502020204030204" pitchFamily="34" charset="0"/>
                  <a:cs typeface="+mn-ea"/>
                  <a:sym typeface="+mn-lt"/>
                </a:rPr>
                <a:t>1</a:t>
              </a:r>
              <a:endParaRPr lang="en-US" sz="4000" b="1" kern="0" dirty="0">
                <a:latin typeface="Calibri" panose="020F0502020204030204" pitchFamily="34" charset="0"/>
                <a:cs typeface="+mn-ea"/>
                <a:sym typeface="+mn-lt"/>
              </a:endParaRPr>
            </a:p>
          </p:txBody>
        </p:sp>
        <p:sp>
          <p:nvSpPr>
            <p:cNvPr id="4" name="MH_Other_1"/>
            <p:cNvSpPr/>
            <p:nvPr>
              <p:custDataLst>
                <p:tags r:id="rId3"/>
              </p:custDataLst>
            </p:nvPr>
          </p:nvSpPr>
          <p:spPr>
            <a:xfrm>
              <a:off x="4212474" y="4705667"/>
              <a:ext cx="890927" cy="25399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rgbClr val="D7D7D7"/>
              </a:solidFill>
              <a:prstDash val="solid"/>
            </a:ln>
            <a:effectLst/>
          </p:spPr>
          <p:txBody>
            <a:bodyPr anchor="ctr"/>
            <a:lstStyle/>
            <a:p>
              <a:pPr algn="ctr">
                <a:defRPr/>
              </a:pPr>
              <a:endParaRPr lang="en-US" kern="0" dirty="0">
                <a:solidFill>
                  <a:sysClr val="window" lastClr="FFFFFF"/>
                </a:solidFill>
                <a:cs typeface="+mn-ea"/>
                <a:sym typeface="+mn-lt"/>
              </a:endParaRPr>
            </a:p>
          </p:txBody>
        </p:sp>
        <p:cxnSp>
          <p:nvCxnSpPr>
            <p:cNvPr id="3076" name="MH_Other_2"/>
            <p:cNvCxnSpPr>
              <a:cxnSpLocks noChangeShapeType="1"/>
            </p:cNvCxnSpPr>
            <p:nvPr>
              <p:custDataLst>
                <p:tags r:id="rId4"/>
              </p:custDataLst>
            </p:nvPr>
          </p:nvCxnSpPr>
          <p:spPr bwMode="auto">
            <a:xfrm>
              <a:off x="4657937" y="4959664"/>
              <a:ext cx="0" cy="427037"/>
            </a:xfrm>
            <a:prstGeom prst="line">
              <a:avLst/>
            </a:prstGeom>
            <a:noFill/>
            <a:ln w="25400" algn="ctr">
              <a:solidFill>
                <a:srgbClr val="D7D7D7"/>
              </a:solidFill>
              <a:prstDash val="sysDash"/>
              <a:round/>
              <a:headEnd/>
              <a:tailEnd type="oval" w="med" len="med"/>
            </a:ln>
            <a:extLst>
              <a:ext uri="{909E8E84-426E-40DD-AFC4-6F175D3DCCD1}">
                <a14:hiddenFill xmlns:a14="http://schemas.microsoft.com/office/drawing/2010/main">
                  <a:noFill/>
                </a14:hiddenFill>
              </a:ext>
            </a:extLst>
          </p:spPr>
        </p:cxnSp>
        <p:sp>
          <p:nvSpPr>
            <p:cNvPr id="7" name="MH_Other_4"/>
            <p:cNvSpPr/>
            <p:nvPr>
              <p:custDataLst>
                <p:tags r:id="rId5"/>
              </p:custDataLst>
            </p:nvPr>
          </p:nvSpPr>
          <p:spPr>
            <a:xfrm flipV="1">
              <a:off x="5763348" y="2899228"/>
              <a:ext cx="872493" cy="194918"/>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rgbClr val="D7D7D7"/>
              </a:solidFill>
              <a:prstDash val="solid"/>
            </a:ln>
            <a:effectLst/>
          </p:spPr>
          <p:txBody>
            <a:bodyPr anchor="ctr"/>
            <a:lstStyle/>
            <a:p>
              <a:pPr algn="ctr">
                <a:defRPr/>
              </a:pPr>
              <a:endParaRPr lang="en-US" kern="0">
                <a:solidFill>
                  <a:sysClr val="window" lastClr="FFFFFF"/>
                </a:solidFill>
                <a:cs typeface="+mn-ea"/>
                <a:sym typeface="+mn-lt"/>
              </a:endParaRPr>
            </a:p>
          </p:txBody>
        </p:sp>
        <p:cxnSp>
          <p:nvCxnSpPr>
            <p:cNvPr id="3079" name="MH_Other_5"/>
            <p:cNvCxnSpPr>
              <a:cxnSpLocks noChangeShapeType="1"/>
            </p:cNvCxnSpPr>
            <p:nvPr>
              <p:custDataLst>
                <p:tags r:id="rId6"/>
              </p:custDataLst>
            </p:nvPr>
          </p:nvCxnSpPr>
          <p:spPr bwMode="auto">
            <a:xfrm flipV="1">
              <a:off x="6199595" y="2462215"/>
              <a:ext cx="0" cy="428625"/>
            </a:xfrm>
            <a:prstGeom prst="line">
              <a:avLst/>
            </a:prstGeom>
            <a:noFill/>
            <a:ln w="25400" algn="ctr">
              <a:solidFill>
                <a:srgbClr val="D7D7D7"/>
              </a:solidFill>
              <a:prstDash val="sysDash"/>
              <a:round/>
              <a:headEnd/>
              <a:tailEnd type="oval" w="med" len="med"/>
            </a:ln>
            <a:extLst>
              <a:ext uri="{909E8E84-426E-40DD-AFC4-6F175D3DCCD1}">
                <a14:hiddenFill xmlns:a14="http://schemas.microsoft.com/office/drawing/2010/main">
                  <a:noFill/>
                </a14:hiddenFill>
              </a:ext>
            </a:extLst>
          </p:spPr>
        </p:cxnSp>
        <p:sp>
          <p:nvSpPr>
            <p:cNvPr id="10" name="MH_Other_7"/>
            <p:cNvSpPr/>
            <p:nvPr>
              <p:custDataLst>
                <p:tags r:id="rId7"/>
              </p:custDataLst>
            </p:nvPr>
          </p:nvSpPr>
          <p:spPr>
            <a:xfrm>
              <a:off x="7656855" y="4560588"/>
              <a:ext cx="647913" cy="179253"/>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rgbClr val="D7D7D7"/>
              </a:solidFill>
              <a:prstDash val="solid"/>
            </a:ln>
            <a:effectLst/>
          </p:spPr>
          <p:txBody>
            <a:bodyPr anchor="ctr"/>
            <a:lstStyle/>
            <a:p>
              <a:pPr algn="ctr">
                <a:defRPr/>
              </a:pPr>
              <a:endParaRPr lang="en-US" kern="0">
                <a:solidFill>
                  <a:sysClr val="window" lastClr="FFFFFF"/>
                </a:solidFill>
                <a:cs typeface="+mn-ea"/>
                <a:sym typeface="+mn-lt"/>
              </a:endParaRPr>
            </a:p>
          </p:txBody>
        </p:sp>
        <p:cxnSp>
          <p:nvCxnSpPr>
            <p:cNvPr id="3082" name="MH_Other_8"/>
            <p:cNvCxnSpPr>
              <a:cxnSpLocks noChangeShapeType="1"/>
            </p:cNvCxnSpPr>
            <p:nvPr>
              <p:custDataLst>
                <p:tags r:id="rId8"/>
              </p:custDataLst>
            </p:nvPr>
          </p:nvCxnSpPr>
          <p:spPr bwMode="auto">
            <a:xfrm>
              <a:off x="7996650" y="4763825"/>
              <a:ext cx="0" cy="427037"/>
            </a:xfrm>
            <a:prstGeom prst="line">
              <a:avLst/>
            </a:prstGeom>
            <a:noFill/>
            <a:ln w="25400" algn="ctr">
              <a:solidFill>
                <a:srgbClr val="D7D7D7"/>
              </a:solidFill>
              <a:prstDash val="sysDash"/>
              <a:round/>
              <a:headEnd/>
              <a:tailEnd type="oval" w="med" len="med"/>
            </a:ln>
            <a:extLst>
              <a:ext uri="{909E8E84-426E-40DD-AFC4-6F175D3DCCD1}">
                <a14:hiddenFill xmlns:a14="http://schemas.microsoft.com/office/drawing/2010/main">
                  <a:noFill/>
                </a14:hiddenFill>
              </a:ext>
            </a:extLst>
          </p:spPr>
        </p:cxnSp>
        <p:sp>
          <p:nvSpPr>
            <p:cNvPr id="16" name="MH_SubTitle_2"/>
            <p:cNvSpPr/>
            <p:nvPr>
              <p:custDataLst>
                <p:tags r:id="rId9"/>
              </p:custDataLst>
            </p:nvPr>
          </p:nvSpPr>
          <p:spPr>
            <a:xfrm>
              <a:off x="5243515" y="3733802"/>
              <a:ext cx="2065337" cy="762000"/>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rgbClr val="3CB2AF"/>
            </a:solidFill>
            <a:ln w="25400" cap="flat" cmpd="sng" algn="ctr">
              <a:noFill/>
              <a:prstDash val="solid"/>
            </a:ln>
            <a:effectLst/>
          </p:spPr>
          <p:txBody>
            <a:bodyPr lIns="0" tIns="180000" rIns="0" bIns="0" anchor="ctr">
              <a:normAutofit/>
            </a:bodyPr>
            <a:lstStyle/>
            <a:p>
              <a:pPr algn="ctr">
                <a:defRPr/>
              </a:pPr>
              <a:r>
                <a:rPr lang="en-US" altLang="zh-TW" sz="4000" b="1" kern="0" dirty="0">
                  <a:latin typeface="Calibri" panose="020F0502020204030204" pitchFamily="34" charset="0"/>
                  <a:cs typeface="+mn-ea"/>
                  <a:sym typeface="+mn-lt"/>
                </a:rPr>
                <a:t>2</a:t>
              </a:r>
            </a:p>
          </p:txBody>
        </p:sp>
        <p:sp>
          <p:nvSpPr>
            <p:cNvPr id="17" name="MH_SubTitle_3"/>
            <p:cNvSpPr/>
            <p:nvPr>
              <p:custDataLst>
                <p:tags r:id="rId10"/>
              </p:custDataLst>
            </p:nvPr>
          </p:nvSpPr>
          <p:spPr>
            <a:xfrm>
              <a:off x="6596063" y="3295653"/>
              <a:ext cx="2749550" cy="245586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anchor="ctr">
              <a:noAutofit/>
            </a:bodyPr>
            <a:lstStyle/>
            <a:p>
              <a:pPr algn="ctr">
                <a:defRPr/>
              </a:pPr>
              <a:r>
                <a:rPr lang="en-US" altLang="zh-CN" sz="4000" b="1" kern="0" dirty="0">
                  <a:latin typeface="Calibri" panose="020F0502020204030204" pitchFamily="34" charset="0"/>
                  <a:cs typeface="Calibri" panose="020F0502020204030204" pitchFamily="34" charset="0"/>
                  <a:sym typeface="+mn-lt"/>
                </a:rPr>
                <a:t>3</a:t>
              </a:r>
              <a:endParaRPr lang="en-US" sz="4000" b="1" kern="0" dirty="0">
                <a:latin typeface="Calibri" panose="020F0502020204030204" pitchFamily="34" charset="0"/>
                <a:cs typeface="Calibri" panose="020F0502020204030204" pitchFamily="34" charset="0"/>
                <a:sym typeface="+mn-lt"/>
              </a:endParaRPr>
            </a:p>
          </p:txBody>
        </p:sp>
      </p:grpSp>
      <p:sp>
        <p:nvSpPr>
          <p:cNvPr id="41" name="矩形 40">
            <a:extLst>
              <a:ext uri="{FF2B5EF4-FFF2-40B4-BE49-F238E27FC236}">
                <a16:creationId xmlns:a16="http://schemas.microsoft.com/office/drawing/2014/main" xmlns="" id="{2C21754F-69EC-47EF-878F-64650625DB7B}"/>
              </a:ext>
            </a:extLst>
          </p:cNvPr>
          <p:cNvSpPr/>
          <p:nvPr/>
        </p:nvSpPr>
        <p:spPr>
          <a:xfrm>
            <a:off x="459111" y="399368"/>
            <a:ext cx="5123134"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Today’s Tasks</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sp>
        <p:nvSpPr>
          <p:cNvPr id="5" name="文字方塊 4">
            <a:extLst>
              <a:ext uri="{FF2B5EF4-FFF2-40B4-BE49-F238E27FC236}">
                <a16:creationId xmlns:a16="http://schemas.microsoft.com/office/drawing/2014/main" xmlns="" id="{CB210A1A-B2D8-4F09-BAA9-82F139C86208}"/>
              </a:ext>
            </a:extLst>
          </p:cNvPr>
          <p:cNvSpPr txBox="1"/>
          <p:nvPr/>
        </p:nvSpPr>
        <p:spPr>
          <a:xfrm>
            <a:off x="2722575" y="5543492"/>
            <a:ext cx="2859670" cy="523220"/>
          </a:xfrm>
          <a:prstGeom prst="rect">
            <a:avLst/>
          </a:prstGeom>
          <a:noFill/>
        </p:spPr>
        <p:txBody>
          <a:bodyPr wrap="square" rtlCol="0">
            <a:spAutoFit/>
          </a:bodyPr>
          <a:lstStyle/>
          <a:p>
            <a:r>
              <a:rPr lang="en-US" altLang="zh-TW" sz="2800" b="1" dirty="0">
                <a:solidFill>
                  <a:srgbClr val="CC3399"/>
                </a:solidFill>
                <a:latin typeface="Arial Black" panose="020B0A04020102020204" pitchFamily="34" charset="0"/>
              </a:rPr>
              <a:t>Pre-reading</a:t>
            </a:r>
            <a:endParaRPr lang="zh-TW" altLang="en-US" sz="2800" b="1" dirty="0">
              <a:solidFill>
                <a:srgbClr val="CC3399"/>
              </a:solidFill>
              <a:latin typeface="Arial Black" panose="020B0A04020102020204" pitchFamily="34" charset="0"/>
            </a:endParaRPr>
          </a:p>
        </p:txBody>
      </p:sp>
      <p:sp>
        <p:nvSpPr>
          <p:cNvPr id="38" name="文字方塊 37">
            <a:extLst>
              <a:ext uri="{FF2B5EF4-FFF2-40B4-BE49-F238E27FC236}">
                <a16:creationId xmlns:a16="http://schemas.microsoft.com/office/drawing/2014/main" xmlns="" id="{3C9045DC-990D-4899-A78C-6852A24DD48C}"/>
              </a:ext>
            </a:extLst>
          </p:cNvPr>
          <p:cNvSpPr txBox="1"/>
          <p:nvPr/>
        </p:nvSpPr>
        <p:spPr>
          <a:xfrm>
            <a:off x="4708021" y="1344571"/>
            <a:ext cx="2859670" cy="954107"/>
          </a:xfrm>
          <a:prstGeom prst="rect">
            <a:avLst/>
          </a:prstGeom>
          <a:noFill/>
        </p:spPr>
        <p:txBody>
          <a:bodyPr wrap="square" rtlCol="0">
            <a:spAutoFit/>
          </a:bodyPr>
          <a:lstStyle/>
          <a:p>
            <a:r>
              <a:rPr lang="en-US" altLang="zh-TW" sz="2800" b="1" dirty="0">
                <a:solidFill>
                  <a:srgbClr val="CC3399"/>
                </a:solidFill>
                <a:latin typeface="Arial Black" panose="020B0A04020102020204" pitchFamily="34" charset="0"/>
              </a:rPr>
              <a:t>While-reading</a:t>
            </a:r>
          </a:p>
          <a:p>
            <a:r>
              <a:rPr lang="en-US" altLang="zh-TW" sz="2800" b="1" dirty="0">
                <a:solidFill>
                  <a:srgbClr val="CC3399"/>
                </a:solidFill>
                <a:latin typeface="Arial Black" panose="020B0A04020102020204" pitchFamily="34" charset="0"/>
              </a:rPr>
              <a:t>     +Author</a:t>
            </a:r>
            <a:endParaRPr lang="zh-TW" altLang="en-US" sz="2800" b="1" dirty="0">
              <a:solidFill>
                <a:srgbClr val="CC3399"/>
              </a:solidFill>
              <a:latin typeface="Arial Black" panose="020B0A04020102020204" pitchFamily="34" charset="0"/>
            </a:endParaRPr>
          </a:p>
        </p:txBody>
      </p:sp>
      <p:pic>
        <p:nvPicPr>
          <p:cNvPr id="1026" name="Picture 2" descr="Click, gesture, hand, ipad, point, pointer, touch icon - Download on  Iconfinder">
            <a:extLst>
              <a:ext uri="{FF2B5EF4-FFF2-40B4-BE49-F238E27FC236}">
                <a16:creationId xmlns:a16="http://schemas.microsoft.com/office/drawing/2014/main" xmlns="" id="{FCFE2B98-F829-4304-A039-F6A92D52A556}"/>
              </a:ext>
            </a:extLst>
          </p:cNvPr>
          <p:cNvPicPr>
            <a:picLocks noChangeAspect="1" noChangeArrowheads="1"/>
          </p:cNvPicPr>
          <p:nvPr/>
        </p:nvPicPr>
        <p:blipFill>
          <a:blip r:embed="rId13"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658330" y="4044236"/>
            <a:ext cx="856118" cy="8561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encil writing text on paper icon Royalty Free Vector Image">
            <a:extLst>
              <a:ext uri="{FF2B5EF4-FFF2-40B4-BE49-F238E27FC236}">
                <a16:creationId xmlns:a16="http://schemas.microsoft.com/office/drawing/2014/main" xmlns="" id="{EA83883E-92F0-44BF-8891-24364BDFCBCD}"/>
              </a:ext>
            </a:extLst>
          </p:cNvPr>
          <p:cNvPicPr>
            <a:picLocks noChangeAspect="1" noChangeArrowheads="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b="7639"/>
          <a:stretch/>
        </p:blipFill>
        <p:spPr bwMode="auto">
          <a:xfrm>
            <a:off x="5671132" y="2903876"/>
            <a:ext cx="933449" cy="932047"/>
          </a:xfrm>
          <a:prstGeom prst="rect">
            <a:avLst/>
          </a:prstGeom>
          <a:noFill/>
          <a:extLst>
            <a:ext uri="{909E8E84-426E-40DD-AFC4-6F175D3DCCD1}">
              <a14:hiddenFill xmlns:a14="http://schemas.microsoft.com/office/drawing/2010/main">
                <a:solidFill>
                  <a:srgbClr val="FFFFFF"/>
                </a:solidFill>
              </a14:hiddenFill>
            </a:ext>
          </a:extLst>
        </p:spPr>
      </p:pic>
      <p:sp>
        <p:nvSpPr>
          <p:cNvPr id="39" name="文字方塊 38">
            <a:extLst>
              <a:ext uri="{FF2B5EF4-FFF2-40B4-BE49-F238E27FC236}">
                <a16:creationId xmlns:a16="http://schemas.microsoft.com/office/drawing/2014/main" xmlns="" id="{3C20152E-3184-4858-ABC1-028F9DAC39B0}"/>
              </a:ext>
            </a:extLst>
          </p:cNvPr>
          <p:cNvSpPr txBox="1"/>
          <p:nvPr/>
        </p:nvSpPr>
        <p:spPr>
          <a:xfrm>
            <a:off x="7479958" y="5348979"/>
            <a:ext cx="2859670" cy="954107"/>
          </a:xfrm>
          <a:prstGeom prst="rect">
            <a:avLst/>
          </a:prstGeom>
          <a:noFill/>
        </p:spPr>
        <p:txBody>
          <a:bodyPr wrap="square" rtlCol="0">
            <a:spAutoFit/>
          </a:bodyPr>
          <a:lstStyle/>
          <a:p>
            <a:r>
              <a:rPr lang="en-US" altLang="zh-TW" sz="2800" b="1" dirty="0">
                <a:solidFill>
                  <a:srgbClr val="CC3399"/>
                </a:solidFill>
                <a:latin typeface="Arial Black" panose="020B0A04020102020204" pitchFamily="34" charset="0"/>
              </a:rPr>
              <a:t>Wrap-up</a:t>
            </a:r>
          </a:p>
          <a:p>
            <a:r>
              <a:rPr lang="en-US" altLang="zh-TW" sz="2800" b="1" dirty="0">
                <a:solidFill>
                  <a:srgbClr val="CC3399"/>
                </a:solidFill>
                <a:latin typeface="Arial Black" panose="020B0A04020102020204" pitchFamily="34" charset="0"/>
              </a:rPr>
              <a:t>Assignment</a:t>
            </a:r>
            <a:endParaRPr lang="zh-TW" altLang="en-US" sz="2800" b="1" dirty="0">
              <a:solidFill>
                <a:srgbClr val="CC3399"/>
              </a:solidFill>
              <a:latin typeface="Arial Black" panose="020B0A04020102020204" pitchFamily="34" charset="0"/>
            </a:endParaRPr>
          </a:p>
        </p:txBody>
      </p:sp>
      <p:pic>
        <p:nvPicPr>
          <p:cNvPr id="1030" name="Picture 6" descr="Education, homework, school icon - Download on Iconfinder">
            <a:extLst>
              <a:ext uri="{FF2B5EF4-FFF2-40B4-BE49-F238E27FC236}">
                <a16:creationId xmlns:a16="http://schemas.microsoft.com/office/drawing/2014/main" xmlns="" id="{5F770F6C-5258-409A-A900-92CD89E4594E}"/>
              </a:ext>
            </a:extLst>
          </p:cNvPr>
          <p:cNvPicPr>
            <a:picLocks noChangeAspect="1" noChangeArrowheads="1"/>
          </p:cNvPicPr>
          <p:nvPr/>
        </p:nvPicPr>
        <p:blipFill>
          <a:blip r:embed="rId15" cstate="print">
            <a:clrChange>
              <a:clrFrom>
                <a:srgbClr val="010101">
                  <a:alpha val="784"/>
                </a:srgbClr>
              </a:clrFrom>
              <a:clrTo>
                <a:srgbClr val="010101">
                  <a:alpha val="0"/>
                </a:srgbClr>
              </a:clrTo>
            </a:clrChange>
            <a:extLst>
              <a:ext uri="{28A0092B-C50C-407E-A947-70E740481C1C}">
                <a14:useLocalDpi xmlns:a14="http://schemas.microsoft.com/office/drawing/2010/main" val="0"/>
              </a:ext>
            </a:extLst>
          </a:blip>
          <a:srcRect/>
          <a:stretch>
            <a:fillRect/>
          </a:stretch>
        </p:blipFill>
        <p:spPr bwMode="auto">
          <a:xfrm>
            <a:off x="8053675" y="3877319"/>
            <a:ext cx="845114" cy="84511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博客來-Piggybook">
            <a:extLst>
              <a:ext uri="{FF2B5EF4-FFF2-40B4-BE49-F238E27FC236}">
                <a16:creationId xmlns:a16="http://schemas.microsoft.com/office/drawing/2014/main" xmlns="" id="{CD1B256D-E1B9-48B5-9195-5582E9637FE7}"/>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371025" y="63538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0896278"/>
      </p:ext>
    </p:extLst>
  </p:cSld>
  <p:clrMapOvr>
    <a:masterClrMapping/>
  </p:clrMapOvr>
  <mc:AlternateContent xmlns:mc="http://schemas.openxmlformats.org/markup-compatibility/2006">
    <mc:Choice xmlns:p14="http://schemas.microsoft.com/office/powerpoint/2010/main" Requires="p14">
      <p:transition p14:dur="0" advClick="0" advTm="3907"/>
    </mc:Choice>
    <mc:Fallback>
      <p:transition advClick="0" advTm="39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circle(in)">
                                      <p:cBhvr>
                                        <p:cTn id="7" dur="20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32"/>
                                        </p:tgtEl>
                                        <p:attrNameLst>
                                          <p:attrName>style.visibility</p:attrName>
                                        </p:attrNameLst>
                                      </p:cBhvr>
                                      <p:to>
                                        <p:strVal val="visible"/>
                                      </p:to>
                                    </p:set>
                                    <p:anim calcmode="lin" valueType="num">
                                      <p:cBhvr>
                                        <p:cTn id="12" dur="1000" fill="hold"/>
                                        <p:tgtEl>
                                          <p:spTgt spid="1032"/>
                                        </p:tgtEl>
                                        <p:attrNameLst>
                                          <p:attrName>ppt_w</p:attrName>
                                        </p:attrNameLst>
                                      </p:cBhvr>
                                      <p:tavLst>
                                        <p:tav tm="0">
                                          <p:val>
                                            <p:fltVal val="0"/>
                                          </p:val>
                                        </p:tav>
                                        <p:tav tm="100000">
                                          <p:val>
                                            <p:strVal val="#ppt_w"/>
                                          </p:val>
                                        </p:tav>
                                      </p:tavLst>
                                    </p:anim>
                                    <p:anim calcmode="lin" valueType="num">
                                      <p:cBhvr>
                                        <p:cTn id="13" dur="1000" fill="hold"/>
                                        <p:tgtEl>
                                          <p:spTgt spid="1032"/>
                                        </p:tgtEl>
                                        <p:attrNameLst>
                                          <p:attrName>ppt_h</p:attrName>
                                        </p:attrNameLst>
                                      </p:cBhvr>
                                      <p:tavLst>
                                        <p:tav tm="0">
                                          <p:val>
                                            <p:fltVal val="0"/>
                                          </p:val>
                                        </p:tav>
                                        <p:tav tm="100000">
                                          <p:val>
                                            <p:strVal val="#ppt_h"/>
                                          </p:val>
                                        </p:tav>
                                      </p:tavLst>
                                    </p:anim>
                                    <p:anim calcmode="lin" valueType="num">
                                      <p:cBhvr>
                                        <p:cTn id="14" dur="1000" fill="hold"/>
                                        <p:tgtEl>
                                          <p:spTgt spid="1032"/>
                                        </p:tgtEl>
                                        <p:attrNameLst>
                                          <p:attrName>style.rotation</p:attrName>
                                        </p:attrNameLst>
                                      </p:cBhvr>
                                      <p:tavLst>
                                        <p:tav tm="0">
                                          <p:val>
                                            <p:fltVal val="90"/>
                                          </p:val>
                                        </p:tav>
                                        <p:tav tm="100000">
                                          <p:val>
                                            <p:fltVal val="0"/>
                                          </p:val>
                                        </p:tav>
                                      </p:tavLst>
                                    </p:anim>
                                    <p:animEffect transition="in" filter="fade">
                                      <p:cBhvr>
                                        <p:cTn id="15" dur="1000"/>
                                        <p:tgtEl>
                                          <p:spTgt spid="1032"/>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barn(inVertical)">
                                      <p:cBhvr>
                                        <p:cTn id="31" dur="500"/>
                                        <p:tgtEl>
                                          <p:spTgt spid="1026"/>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ppt_x"/>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028"/>
                                        </p:tgtEl>
                                        <p:attrNameLst>
                                          <p:attrName>style.visibility</p:attrName>
                                        </p:attrNameLst>
                                      </p:cBhvr>
                                      <p:to>
                                        <p:strVal val="visible"/>
                                      </p:to>
                                    </p:set>
                                    <p:animEffect transition="in" filter="barn(inVertical)">
                                      <p:cBhvr>
                                        <p:cTn id="42" dur="500"/>
                                        <p:tgtEl>
                                          <p:spTgt spid="1028"/>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9">
                                            <p:txEl>
                                              <p:pRg st="0" end="0"/>
                                            </p:txEl>
                                          </p:spTgt>
                                        </p:tgtEl>
                                        <p:attrNameLst>
                                          <p:attrName>style.visibility</p:attrName>
                                        </p:attrNameLst>
                                      </p:cBhvr>
                                      <p:to>
                                        <p:strVal val="visible"/>
                                      </p:to>
                                    </p:set>
                                    <p:anim calcmode="lin" valueType="num">
                                      <p:cBhvr additive="base">
                                        <p:cTn id="47" dur="500" fill="hold"/>
                                        <p:tgtEl>
                                          <p:spTgt spid="39">
                                            <p:txEl>
                                              <p:pRg st="0" end="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9">
                                            <p:txEl>
                                              <p:pRg st="0" end="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9">
                                            <p:txEl>
                                              <p:pRg st="1" end="1"/>
                                            </p:txEl>
                                          </p:spTgt>
                                        </p:tgtEl>
                                        <p:attrNameLst>
                                          <p:attrName>style.visibility</p:attrName>
                                        </p:attrNameLst>
                                      </p:cBhvr>
                                      <p:to>
                                        <p:strVal val="visible"/>
                                      </p:to>
                                    </p:set>
                                    <p:anim calcmode="lin" valueType="num">
                                      <p:cBhvr additive="base">
                                        <p:cTn id="51" dur="500" fill="hold"/>
                                        <p:tgtEl>
                                          <p:spTgt spid="39">
                                            <p:txEl>
                                              <p:pRg st="1" end="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1030"/>
                                        </p:tgtEl>
                                        <p:attrNameLst>
                                          <p:attrName>style.visibility</p:attrName>
                                        </p:attrNameLst>
                                      </p:cBhvr>
                                      <p:to>
                                        <p:strVal val="visible"/>
                                      </p:to>
                                    </p:set>
                                    <p:animEffect transition="in" filter="barn(inVertical)">
                                      <p:cBhvr>
                                        <p:cTn id="5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 grpId="0"/>
      <p:bldP spid="3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26">
            <a:extLst>
              <a:ext uri="{FF2B5EF4-FFF2-40B4-BE49-F238E27FC236}">
                <a16:creationId xmlns:a16="http://schemas.microsoft.com/office/drawing/2014/main" xmlns="" id="{59D660B5-615B-4714-9183-17CE984BBE73}"/>
              </a:ext>
            </a:extLst>
          </p:cNvPr>
          <p:cNvSpPr txBox="1"/>
          <p:nvPr/>
        </p:nvSpPr>
        <p:spPr>
          <a:xfrm>
            <a:off x="6668313" y="4558975"/>
            <a:ext cx="4882515" cy="1348937"/>
          </a:xfrm>
          <a:prstGeom prst="rect">
            <a:avLst/>
          </a:prstGeom>
          <a:noFill/>
        </p:spPr>
        <p:txBody>
          <a:bodyPr wrap="square" lIns="121899" tIns="60949" rIns="121899" bIns="60949" rtlCol="0">
            <a:spAutoFit/>
          </a:bodyPr>
          <a:lstStyle/>
          <a:p>
            <a:pPr defTabSz="895955">
              <a:lnSpc>
                <a:spcPct val="150000"/>
              </a:lnSpc>
              <a:defRPr/>
            </a:pPr>
            <a:r>
              <a:rPr lang="en-US" altLang="zh-CN" sz="2800" b="1" dirty="0">
                <a:solidFill>
                  <a:srgbClr val="CC3399"/>
                </a:solidFill>
                <a:latin typeface="Calibri" panose="020F0502020204030204" pitchFamily="34" charset="0"/>
                <a:cs typeface="Calibri" panose="020F0502020204030204" pitchFamily="34" charset="0"/>
                <a:sym typeface="+mn-lt"/>
              </a:rPr>
              <a:t>Please search “</a:t>
            </a:r>
            <a:r>
              <a:rPr lang="en-US" altLang="zh-CN" sz="2800" b="1" dirty="0" err="1">
                <a:solidFill>
                  <a:srgbClr val="CC3399"/>
                </a:solidFill>
                <a:highlight>
                  <a:srgbClr val="FFFF00"/>
                </a:highlight>
                <a:latin typeface="Calibri" panose="020F0502020204030204" pitchFamily="34" charset="0"/>
                <a:cs typeface="Calibri" panose="020F0502020204030204" pitchFamily="34" charset="0"/>
                <a:sym typeface="+mn-lt"/>
              </a:rPr>
              <a:t>menti</a:t>
            </a:r>
            <a:r>
              <a:rPr lang="en-US" altLang="zh-CN" sz="2800" b="1" dirty="0">
                <a:solidFill>
                  <a:srgbClr val="CC3399"/>
                </a:solidFill>
                <a:latin typeface="Calibri" panose="020F0502020204030204" pitchFamily="34" charset="0"/>
                <a:cs typeface="Calibri" panose="020F0502020204030204" pitchFamily="34" charset="0"/>
                <a:sym typeface="+mn-lt"/>
              </a:rPr>
              <a:t>” &amp;</a:t>
            </a:r>
          </a:p>
          <a:p>
            <a:pPr defTabSz="895955">
              <a:lnSpc>
                <a:spcPct val="150000"/>
              </a:lnSpc>
              <a:defRPr/>
            </a:pPr>
            <a:r>
              <a:rPr lang="en-US" altLang="zh-CN" sz="2800" b="1" dirty="0">
                <a:solidFill>
                  <a:srgbClr val="CC3399"/>
                </a:solidFill>
                <a:latin typeface="Calibri" panose="020F0502020204030204" pitchFamily="34" charset="0"/>
                <a:cs typeface="Calibri" panose="020F0502020204030204" pitchFamily="34" charset="0"/>
                <a:sym typeface="+mn-lt"/>
              </a:rPr>
              <a:t>key in the code </a:t>
            </a:r>
            <a:r>
              <a:rPr lang="en-US" altLang="zh-CN" sz="2800" b="1" dirty="0">
                <a:solidFill>
                  <a:srgbClr val="CC3399"/>
                </a:solidFill>
                <a:highlight>
                  <a:srgbClr val="FFFF00"/>
                </a:highlight>
                <a:latin typeface="Calibri" panose="020F0502020204030204" pitchFamily="34" charset="0"/>
                <a:cs typeface="Calibri" panose="020F0502020204030204" pitchFamily="34" charset="0"/>
                <a:sym typeface="+mn-lt"/>
              </a:rPr>
              <a:t>83011700</a:t>
            </a:r>
            <a:endParaRPr lang="zh-CN" altLang="en-US" sz="2800" b="1" dirty="0">
              <a:solidFill>
                <a:srgbClr val="CC3399"/>
              </a:solidFill>
              <a:highlight>
                <a:srgbClr val="FFFF00"/>
              </a:highlight>
              <a:latin typeface="Calibri" panose="020F0502020204030204" pitchFamily="34" charset="0"/>
              <a:cs typeface="Calibri" panose="020F0502020204030204" pitchFamily="34" charset="0"/>
              <a:sym typeface="+mn-lt"/>
            </a:endParaRPr>
          </a:p>
        </p:txBody>
      </p:sp>
      <p:sp>
        <p:nvSpPr>
          <p:cNvPr id="30" name="Shape 358">
            <a:extLst>
              <a:ext uri="{FF2B5EF4-FFF2-40B4-BE49-F238E27FC236}">
                <a16:creationId xmlns:a16="http://schemas.microsoft.com/office/drawing/2014/main" xmlns="" id="{6BB238C6-2195-4793-96CB-0738B726B4BB}"/>
              </a:ext>
            </a:extLst>
          </p:cNvPr>
          <p:cNvSpPr txBox="1"/>
          <p:nvPr/>
        </p:nvSpPr>
        <p:spPr>
          <a:xfrm>
            <a:off x="6778352" y="2928015"/>
            <a:ext cx="4662436" cy="1318133"/>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pPr algn="l"/>
            <a:r>
              <a:rPr lang="en-US" altLang="zh-CN" sz="2800" b="1" dirty="0">
                <a:solidFill>
                  <a:srgbClr val="CC3399"/>
                </a:solidFill>
                <a:latin typeface="Calibri" panose="020F0502020204030204" pitchFamily="34" charset="0"/>
                <a:ea typeface="+mn-ea"/>
                <a:cs typeface="Calibri" panose="020F0502020204030204" pitchFamily="34" charset="0"/>
                <a:sym typeface="+mn-lt"/>
              </a:rPr>
              <a:t>Turn on your iPad &amp; </a:t>
            </a:r>
          </a:p>
          <a:p>
            <a:pPr algn="l"/>
            <a:r>
              <a:rPr lang="en-US" altLang="zh-CN" sz="2800" b="1" dirty="0">
                <a:solidFill>
                  <a:srgbClr val="CC3399"/>
                </a:solidFill>
                <a:latin typeface="Calibri" panose="020F0502020204030204" pitchFamily="34" charset="0"/>
                <a:ea typeface="+mn-ea"/>
                <a:cs typeface="Calibri" panose="020F0502020204030204" pitchFamily="34" charset="0"/>
                <a:sym typeface="+mn-lt"/>
              </a:rPr>
              <a:t>connect to the Internet</a:t>
            </a:r>
            <a:endParaRPr lang="en-US" sz="2800" b="1" dirty="0">
              <a:solidFill>
                <a:srgbClr val="CC3399"/>
              </a:solidFill>
              <a:latin typeface="Calibri" panose="020F0502020204030204" pitchFamily="34" charset="0"/>
              <a:ea typeface="+mn-ea"/>
              <a:cs typeface="Calibri" panose="020F0502020204030204" pitchFamily="34" charset="0"/>
              <a:sym typeface="+mn-lt"/>
            </a:endParaRPr>
          </a:p>
        </p:txBody>
      </p:sp>
      <p:sp>
        <p:nvSpPr>
          <p:cNvPr id="16" name="矩形 15">
            <a:extLst>
              <a:ext uri="{FF2B5EF4-FFF2-40B4-BE49-F238E27FC236}">
                <a16:creationId xmlns:a16="http://schemas.microsoft.com/office/drawing/2014/main" xmlns="" id="{DFB70921-99EB-49D6-B3A5-5BBE1D330E9F}"/>
              </a:ext>
            </a:extLst>
          </p:cNvPr>
          <p:cNvSpPr/>
          <p:nvPr/>
        </p:nvSpPr>
        <p:spPr>
          <a:xfrm>
            <a:off x="459111" y="399368"/>
            <a:ext cx="4264822"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Pre-reading</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pic>
        <p:nvPicPr>
          <p:cNvPr id="2052" name="Picture 4" descr="Ipad mini screen tablet icon - Blue Life">
            <a:extLst>
              <a:ext uri="{FF2B5EF4-FFF2-40B4-BE49-F238E27FC236}">
                <a16:creationId xmlns:a16="http://schemas.microsoft.com/office/drawing/2014/main" xmlns="" id="{48627370-8F80-4FE1-BAF7-6CDD21C798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6858" y="2882854"/>
            <a:ext cx="1513515" cy="151351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entimeter - Interactive Presentations">
            <a:extLst>
              <a:ext uri="{FF2B5EF4-FFF2-40B4-BE49-F238E27FC236}">
                <a16:creationId xmlns:a16="http://schemas.microsoft.com/office/drawing/2014/main" xmlns="" id="{E01828E3-A225-4042-8287-87D90B2DD13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9049" y="4638812"/>
            <a:ext cx="1189264" cy="1189264"/>
          </a:xfrm>
          <a:prstGeom prst="rect">
            <a:avLst/>
          </a:prstGeom>
          <a:noFill/>
          <a:extLst>
            <a:ext uri="{909E8E84-426E-40DD-AFC4-6F175D3DCCD1}">
              <a14:hiddenFill xmlns:a14="http://schemas.microsoft.com/office/drawing/2010/main">
                <a:solidFill>
                  <a:srgbClr val="FFFFFF"/>
                </a:solidFill>
              </a14:hiddenFill>
            </a:ext>
          </a:extLst>
        </p:spPr>
      </p:pic>
      <p:sp>
        <p:nvSpPr>
          <p:cNvPr id="20" name="Shape 358">
            <a:extLst>
              <a:ext uri="{FF2B5EF4-FFF2-40B4-BE49-F238E27FC236}">
                <a16:creationId xmlns:a16="http://schemas.microsoft.com/office/drawing/2014/main" xmlns="" id="{3C03282E-5876-40CE-8B70-9CE81FB35BEE}"/>
              </a:ext>
            </a:extLst>
          </p:cNvPr>
          <p:cNvSpPr txBox="1"/>
          <p:nvPr/>
        </p:nvSpPr>
        <p:spPr>
          <a:xfrm>
            <a:off x="6668313" y="1175415"/>
            <a:ext cx="4662436" cy="1318133"/>
          </a:xfrm>
          <a:prstGeom prst="rect">
            <a:avLst/>
          </a:prstGeom>
        </p:spPr>
        <p:txBody>
          <a:bodyPr wrap="square" lIns="91391" tIns="45696" rIns="91391" bIns="45696">
            <a:spAutoFit/>
          </a:bodyPr>
          <a:lstStyle>
            <a:defPPr>
              <a:defRPr lang="zh-CN"/>
            </a:defPPr>
            <a:lvl1pPr algn="ctr">
              <a:lnSpc>
                <a:spcPct val="150000"/>
              </a:lnSpc>
              <a:defRPr sz="1400">
                <a:solidFill>
                  <a:schemeClr val="tx1">
                    <a:lumMod val="50000"/>
                    <a:lumOff val="50000"/>
                  </a:schemeClr>
                </a:solidFill>
                <a:latin typeface="微软雅黑" panose="020B0503020204020204" pitchFamily="34" charset="-122"/>
                <a:ea typeface="微软雅黑" panose="020B0503020204020204" pitchFamily="34" charset="-122"/>
                <a:cs typeface="Segoe UI Semilight" panose="020B0402040204020203" pitchFamily="34" charset="0"/>
              </a:defRPr>
            </a:lvl1pPr>
          </a:lstStyle>
          <a:p>
            <a:pPr algn="l"/>
            <a:r>
              <a:rPr lang="en-US" altLang="zh-CN" sz="2800" b="1" dirty="0">
                <a:solidFill>
                  <a:srgbClr val="CC3399"/>
                </a:solidFill>
                <a:latin typeface="Calibri" panose="020F0502020204030204" pitchFamily="34" charset="0"/>
                <a:ea typeface="+mn-ea"/>
                <a:cs typeface="Calibri" panose="020F0502020204030204" pitchFamily="34" charset="0"/>
                <a:sym typeface="+mn-lt"/>
              </a:rPr>
              <a:t>1. What do you see? (5)</a:t>
            </a:r>
          </a:p>
          <a:p>
            <a:pPr algn="l"/>
            <a:r>
              <a:rPr lang="en-US" altLang="zh-CN" sz="2800" b="1" dirty="0">
                <a:solidFill>
                  <a:srgbClr val="CC3399"/>
                </a:solidFill>
                <a:latin typeface="Calibri" panose="020F0502020204030204" pitchFamily="34" charset="0"/>
                <a:ea typeface="+mn-ea"/>
                <a:cs typeface="Calibri" panose="020F0502020204030204" pitchFamily="34" charset="0"/>
                <a:sym typeface="+mn-lt"/>
              </a:rPr>
              <a:t>2. What is the story about? (3)</a:t>
            </a:r>
            <a:endParaRPr lang="en-US" sz="2800" b="1" dirty="0">
              <a:solidFill>
                <a:srgbClr val="CC3399"/>
              </a:solidFill>
              <a:latin typeface="Calibri" panose="020F0502020204030204" pitchFamily="34" charset="0"/>
              <a:ea typeface="+mn-ea"/>
              <a:cs typeface="Calibri" panose="020F0502020204030204" pitchFamily="34" charset="0"/>
              <a:sym typeface="+mn-lt"/>
            </a:endParaRPr>
          </a:p>
        </p:txBody>
      </p:sp>
      <p:pic>
        <p:nvPicPr>
          <p:cNvPr id="2056" name="Picture 8" descr="Observation - Free education icons">
            <a:extLst>
              <a:ext uri="{FF2B5EF4-FFF2-40B4-BE49-F238E27FC236}">
                <a16:creationId xmlns:a16="http://schemas.microsoft.com/office/drawing/2014/main" xmlns="" id="{840BF7BF-F8C6-46A4-8A7B-08646EE07F3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9048" y="1429943"/>
            <a:ext cx="1055914" cy="1055914"/>
          </a:xfrm>
          <a:prstGeom prst="rect">
            <a:avLst/>
          </a:prstGeom>
          <a:noFill/>
          <a:extLst>
            <a:ext uri="{909E8E84-426E-40DD-AFC4-6F175D3DCCD1}">
              <a14:hiddenFill xmlns:a14="http://schemas.microsoft.com/office/drawing/2010/main">
                <a:solidFill>
                  <a:srgbClr val="FFFFFF"/>
                </a:solidFill>
              </a14:hiddenFill>
            </a:ext>
          </a:extLst>
        </p:spPr>
      </p:pic>
      <p:pic>
        <p:nvPicPr>
          <p:cNvPr id="5" name="圖片 4">
            <a:extLst>
              <a:ext uri="{FF2B5EF4-FFF2-40B4-BE49-F238E27FC236}">
                <a16:creationId xmlns:a16="http://schemas.microsoft.com/office/drawing/2014/main" xmlns="" id="{0FCF8622-BBED-472B-B737-F69017079E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936" y="1615956"/>
            <a:ext cx="3626088" cy="3626088"/>
          </a:xfrm>
          <a:prstGeom prst="rect">
            <a:avLst/>
          </a:prstGeom>
        </p:spPr>
      </p:pic>
    </p:spTree>
    <p:extLst>
      <p:ext uri="{BB962C8B-B14F-4D97-AF65-F5344CB8AC3E}">
        <p14:creationId xmlns:p14="http://schemas.microsoft.com/office/powerpoint/2010/main" val="3731696421"/>
      </p:ext>
    </p:extLst>
  </p:cSld>
  <p:clrMapOvr>
    <a:masterClrMapping/>
  </p:clrMapOvr>
  <mc:AlternateContent xmlns:mc="http://schemas.openxmlformats.org/markup-compatibility/2006">
    <mc:Choice xmlns:p14="http://schemas.microsoft.com/office/powerpoint/2010/main" Requires="p14">
      <p:transition p14:dur="0" advClick="0" advTm="20"/>
    </mc:Choice>
    <mc:Fallback>
      <p:transition advClick="0" advTm="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6"/>
                                        </p:tgtEl>
                                        <p:attrNameLst>
                                          <p:attrName>style.visibility</p:attrName>
                                        </p:attrNameLst>
                                      </p:cBhvr>
                                      <p:to>
                                        <p:strVal val="visible"/>
                                      </p:to>
                                    </p:set>
                                    <p:anim calcmode="lin" valueType="num">
                                      <p:cBhvr additive="base">
                                        <p:cTn id="12" dur="500" fill="hold"/>
                                        <p:tgtEl>
                                          <p:spTgt spid="2056"/>
                                        </p:tgtEl>
                                        <p:attrNameLst>
                                          <p:attrName>ppt_x</p:attrName>
                                        </p:attrNameLst>
                                      </p:cBhvr>
                                      <p:tavLst>
                                        <p:tav tm="0">
                                          <p:val>
                                            <p:strVal val="#ppt_x"/>
                                          </p:val>
                                        </p:tav>
                                        <p:tav tm="100000">
                                          <p:val>
                                            <p:strVal val="#ppt_x"/>
                                          </p:val>
                                        </p:tav>
                                      </p:tavLst>
                                    </p:anim>
                                    <p:anim calcmode="lin" valueType="num">
                                      <p:cBhvr additive="base">
                                        <p:cTn id="13" dur="500" fill="hold"/>
                                        <p:tgtEl>
                                          <p:spTgt spid="205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 calcmode="lin" valueType="num">
                                      <p:cBhvr additive="base">
                                        <p:cTn id="22" dur="500" fill="hold"/>
                                        <p:tgtEl>
                                          <p:spTgt spid="2052"/>
                                        </p:tgtEl>
                                        <p:attrNameLst>
                                          <p:attrName>ppt_x</p:attrName>
                                        </p:attrNameLst>
                                      </p:cBhvr>
                                      <p:tavLst>
                                        <p:tav tm="0">
                                          <p:val>
                                            <p:strVal val="#ppt_x"/>
                                          </p:val>
                                        </p:tav>
                                        <p:tav tm="100000">
                                          <p:val>
                                            <p:strVal val="#ppt_x"/>
                                          </p:val>
                                        </p:tav>
                                      </p:tavLst>
                                    </p:anim>
                                    <p:anim calcmode="lin" valueType="num">
                                      <p:cBhvr additive="base">
                                        <p:cTn id="23" dur="500" fill="hold"/>
                                        <p:tgtEl>
                                          <p:spTgt spid="205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ppt_x"/>
                                          </p:val>
                                        </p:tav>
                                        <p:tav tm="100000">
                                          <p:val>
                                            <p:strVal val="#ppt_x"/>
                                          </p:val>
                                        </p:tav>
                                      </p:tavLst>
                                    </p:anim>
                                    <p:anim calcmode="lin" valueType="num">
                                      <p:cBhvr additive="base">
                                        <p:cTn id="2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054"/>
                                        </p:tgtEl>
                                        <p:attrNameLst>
                                          <p:attrName>style.visibility</p:attrName>
                                        </p:attrNameLst>
                                      </p:cBhvr>
                                      <p:to>
                                        <p:strVal val="visible"/>
                                      </p:to>
                                    </p:set>
                                    <p:anim calcmode="lin" valueType="num">
                                      <p:cBhvr additive="base">
                                        <p:cTn id="32" dur="500" fill="hold"/>
                                        <p:tgtEl>
                                          <p:spTgt spid="2054"/>
                                        </p:tgtEl>
                                        <p:attrNameLst>
                                          <p:attrName>ppt_x</p:attrName>
                                        </p:attrNameLst>
                                      </p:cBhvr>
                                      <p:tavLst>
                                        <p:tav tm="0">
                                          <p:val>
                                            <p:strVal val="#ppt_x"/>
                                          </p:val>
                                        </p:tav>
                                        <p:tav tm="100000">
                                          <p:val>
                                            <p:strVal val="#ppt_x"/>
                                          </p:val>
                                        </p:tav>
                                      </p:tavLst>
                                    </p:anim>
                                    <p:anim calcmode="lin" valueType="num">
                                      <p:cBhvr additive="base">
                                        <p:cTn id="33" dur="500" fill="hold"/>
                                        <p:tgtEl>
                                          <p:spTgt spid="205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500" fill="hold"/>
                                        <p:tgtEl>
                                          <p:spTgt spid="27"/>
                                        </p:tgtEl>
                                        <p:attrNameLst>
                                          <p:attrName>ppt_x</p:attrName>
                                        </p:attrNameLst>
                                      </p:cBhvr>
                                      <p:tavLst>
                                        <p:tav tm="0">
                                          <p:val>
                                            <p:strVal val="#ppt_x"/>
                                          </p:val>
                                        </p:tav>
                                        <p:tav tm="100000">
                                          <p:val>
                                            <p:strVal val="#ppt_x"/>
                                          </p:val>
                                        </p:tav>
                                      </p:tavLst>
                                    </p:anim>
                                    <p:anim calcmode="lin" valueType="num">
                                      <p:cBhvr additive="base">
                                        <p:cTn id="3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P spid="16"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rc 44"/>
          <p:cNvSpPr/>
          <p:nvPr/>
        </p:nvSpPr>
        <p:spPr>
          <a:xfrm rot="10800000">
            <a:off x="5209041" y="1860952"/>
            <a:ext cx="2700000" cy="2700000"/>
          </a:xfrm>
          <a:prstGeom prst="arc">
            <a:avLst>
              <a:gd name="adj1" fmla="val 16200000"/>
              <a:gd name="adj2" fmla="val 16185280"/>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cs typeface="+mn-ea"/>
              <a:sym typeface="+mn-lt"/>
            </a:endParaRPr>
          </a:p>
        </p:txBody>
      </p:sp>
      <p:sp>
        <p:nvSpPr>
          <p:cNvPr id="9" name="Down Arrow 15"/>
          <p:cNvSpPr/>
          <p:nvPr/>
        </p:nvSpPr>
        <p:spPr bwMode="auto">
          <a:xfrm rot="3600000">
            <a:off x="7408695" y="1718797"/>
            <a:ext cx="1080000" cy="1080000"/>
          </a:xfrm>
          <a:prstGeom prst="downArrow">
            <a:avLst>
              <a:gd name="adj1" fmla="val 63516"/>
              <a:gd name="adj2" fmla="val 50000"/>
            </a:avLst>
          </a:prstGeom>
          <a:solidFill>
            <a:srgbClr val="00573F"/>
          </a:solidFill>
          <a:ln w="9525">
            <a:noFill/>
            <a:round/>
            <a:headEnd/>
            <a:tailEnd/>
          </a:ln>
        </p:spPr>
        <p:txBody>
          <a:bodyPr vert="horz" wrap="square" lIns="121920" tIns="60960" rIns="121920" bIns="60960" numCol="1" rtlCol="0" anchor="t" anchorCtr="0" compatLnSpc="1">
            <a:prstTxWarp prst="textNoShape">
              <a:avLst/>
            </a:prstTxWarp>
          </a:bodyPr>
          <a:lstStyle/>
          <a:p>
            <a:pPr algn="ctr"/>
            <a:endParaRPr lang="en-US" sz="2400">
              <a:cs typeface="+mn-ea"/>
              <a:sym typeface="+mn-lt"/>
            </a:endParaRPr>
          </a:p>
        </p:txBody>
      </p:sp>
      <p:sp>
        <p:nvSpPr>
          <p:cNvPr id="11" name="Down Arrow 20"/>
          <p:cNvSpPr/>
          <p:nvPr/>
        </p:nvSpPr>
        <p:spPr bwMode="auto">
          <a:xfrm rot="10800000">
            <a:off x="5960076" y="4091523"/>
            <a:ext cx="1080000" cy="1080000"/>
          </a:xfrm>
          <a:prstGeom prst="downArrow">
            <a:avLst>
              <a:gd name="adj1" fmla="val 63516"/>
              <a:gd name="adj2" fmla="val 50000"/>
            </a:avLst>
          </a:prstGeom>
          <a:solidFill>
            <a:srgbClr val="00573F"/>
          </a:solidFill>
          <a:ln w="9525">
            <a:noFill/>
            <a:round/>
            <a:headEnd/>
            <a:tailEnd/>
          </a:ln>
        </p:spPr>
        <p:txBody>
          <a:bodyPr vert="horz" wrap="square" lIns="121920" tIns="60960" rIns="121920" bIns="60960" numCol="1" rtlCol="0" anchor="t" anchorCtr="0" compatLnSpc="1">
            <a:prstTxWarp prst="textNoShape">
              <a:avLst/>
            </a:prstTxWarp>
          </a:bodyPr>
          <a:lstStyle/>
          <a:p>
            <a:pPr algn="ctr"/>
            <a:endParaRPr lang="en-US" sz="2400">
              <a:cs typeface="+mn-ea"/>
              <a:sym typeface="+mn-lt"/>
            </a:endParaRPr>
          </a:p>
        </p:txBody>
      </p:sp>
      <p:sp>
        <p:nvSpPr>
          <p:cNvPr id="13" name="Down Arrow 16"/>
          <p:cNvSpPr/>
          <p:nvPr/>
        </p:nvSpPr>
        <p:spPr bwMode="auto">
          <a:xfrm rot="18000000" flipH="1">
            <a:off x="4705606" y="1673387"/>
            <a:ext cx="1080000" cy="1080000"/>
          </a:xfrm>
          <a:prstGeom prst="downArrow">
            <a:avLst>
              <a:gd name="adj1" fmla="val 63516"/>
              <a:gd name="adj2" fmla="val 50000"/>
            </a:avLst>
          </a:prstGeom>
          <a:solidFill>
            <a:srgbClr val="00573F"/>
          </a:solidFill>
          <a:ln w="9525">
            <a:noFill/>
            <a:round/>
            <a:headEnd/>
            <a:tailEnd/>
          </a:ln>
        </p:spPr>
        <p:txBody>
          <a:bodyPr vert="horz" wrap="square" lIns="121920" tIns="60960" rIns="121920" bIns="60960" numCol="1" rtlCol="0" anchor="t" anchorCtr="0" compatLnSpc="1">
            <a:prstTxWarp prst="textNoShape">
              <a:avLst/>
            </a:prstTxWarp>
          </a:bodyPr>
          <a:lstStyle/>
          <a:p>
            <a:pPr algn="ctr"/>
            <a:endParaRPr lang="en-US" sz="2400">
              <a:cs typeface="+mn-ea"/>
              <a:sym typeface="+mn-lt"/>
            </a:endParaRPr>
          </a:p>
        </p:txBody>
      </p:sp>
      <p:sp>
        <p:nvSpPr>
          <p:cNvPr id="33" name="Down Arrow 15">
            <a:extLst>
              <a:ext uri="{FF2B5EF4-FFF2-40B4-BE49-F238E27FC236}">
                <a16:creationId xmlns:a16="http://schemas.microsoft.com/office/drawing/2014/main" xmlns="" id="{07BBA56E-10E6-4AAC-94CF-22A834374E71}"/>
              </a:ext>
            </a:extLst>
          </p:cNvPr>
          <p:cNvSpPr/>
          <p:nvPr/>
        </p:nvSpPr>
        <p:spPr bwMode="auto">
          <a:xfrm rot="3600000">
            <a:off x="7421487" y="1718796"/>
            <a:ext cx="1080000" cy="1080000"/>
          </a:xfrm>
          <a:prstGeom prst="downArrow">
            <a:avLst>
              <a:gd name="adj1" fmla="val 63516"/>
              <a:gd name="adj2" fmla="val 50000"/>
            </a:avLst>
          </a:prstGeom>
          <a:solidFill>
            <a:srgbClr val="00B0F0"/>
          </a:solidFill>
          <a:ln w="9525">
            <a:noFill/>
            <a:round/>
            <a:headEnd/>
            <a:tailEnd/>
          </a:ln>
        </p:spPr>
        <p:txBody>
          <a:bodyPr vert="horz" wrap="square" lIns="121920" tIns="60960" rIns="121920" bIns="60960" numCol="1" rtlCol="0" anchor="t" anchorCtr="0" compatLnSpc="1">
            <a:prstTxWarp prst="textNoShape">
              <a:avLst/>
            </a:prstTxWarp>
          </a:bodyPr>
          <a:lstStyle/>
          <a:p>
            <a:pPr algn="ctr"/>
            <a:r>
              <a:rPr lang="en-US" sz="4000" dirty="0">
                <a:latin typeface="Arial Black" panose="020B0A04020102020204" pitchFamily="34" charset="0"/>
                <a:cs typeface="+mn-ea"/>
                <a:sym typeface="+mn-lt"/>
              </a:rPr>
              <a:t>3</a:t>
            </a:r>
          </a:p>
        </p:txBody>
      </p:sp>
      <p:sp>
        <p:nvSpPr>
          <p:cNvPr id="35" name="Down Arrow 16">
            <a:extLst>
              <a:ext uri="{FF2B5EF4-FFF2-40B4-BE49-F238E27FC236}">
                <a16:creationId xmlns:a16="http://schemas.microsoft.com/office/drawing/2014/main" xmlns="" id="{60BA78D2-8103-41F5-BA59-88D8A9192487}"/>
              </a:ext>
            </a:extLst>
          </p:cNvPr>
          <p:cNvSpPr/>
          <p:nvPr/>
        </p:nvSpPr>
        <p:spPr bwMode="auto">
          <a:xfrm rot="18000000" flipH="1">
            <a:off x="4716666" y="1665544"/>
            <a:ext cx="1080000" cy="1080000"/>
          </a:xfrm>
          <a:prstGeom prst="downArrow">
            <a:avLst>
              <a:gd name="adj1" fmla="val 63516"/>
              <a:gd name="adj2" fmla="val 50000"/>
            </a:avLst>
          </a:prstGeom>
          <a:solidFill>
            <a:srgbClr val="00B0F0"/>
          </a:solidFill>
          <a:ln w="9525">
            <a:noFill/>
            <a:round/>
            <a:headEnd/>
            <a:tailEnd/>
          </a:ln>
        </p:spPr>
        <p:txBody>
          <a:bodyPr vert="horz" wrap="square" lIns="121920" tIns="60960" rIns="121920" bIns="60960" numCol="1" rtlCol="0" anchor="t" anchorCtr="0" compatLnSpc="1">
            <a:prstTxWarp prst="textNoShape">
              <a:avLst/>
            </a:prstTxWarp>
          </a:bodyPr>
          <a:lstStyle/>
          <a:p>
            <a:pPr algn="ctr"/>
            <a:r>
              <a:rPr lang="en-US" sz="4000" b="1" dirty="0">
                <a:latin typeface="Arial Black" panose="020B0A04020102020204" pitchFamily="34" charset="0"/>
                <a:cs typeface="+mn-ea"/>
                <a:sym typeface="+mn-lt"/>
              </a:rPr>
              <a:t>1</a:t>
            </a:r>
          </a:p>
        </p:txBody>
      </p:sp>
      <p:sp>
        <p:nvSpPr>
          <p:cNvPr id="36" name="矩形 35">
            <a:extLst>
              <a:ext uri="{FF2B5EF4-FFF2-40B4-BE49-F238E27FC236}">
                <a16:creationId xmlns:a16="http://schemas.microsoft.com/office/drawing/2014/main" xmlns="" id="{C80998C8-E763-4C73-9BE4-161AAE29991F}"/>
              </a:ext>
            </a:extLst>
          </p:cNvPr>
          <p:cNvSpPr/>
          <p:nvPr/>
        </p:nvSpPr>
        <p:spPr>
          <a:xfrm>
            <a:off x="459111" y="399368"/>
            <a:ext cx="10303398"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What is a word cloud(</a:t>
            </a:r>
            <a:r>
              <a:rPr kumimoji="1" lang="zh-TW" altLang="en-US" sz="4000" b="1" spc="600" dirty="0">
                <a:solidFill>
                  <a:schemeClr val="accent5">
                    <a:lumMod val="75000"/>
                  </a:schemeClr>
                </a:solidFill>
                <a:latin typeface="微軟正黑體" panose="020B0604030504040204" pitchFamily="34" charset="-120"/>
                <a:ea typeface="微軟正黑體" panose="020B0604030504040204" pitchFamily="34" charset="-120"/>
                <a:cs typeface="+mn-ea"/>
                <a:sym typeface="+mn-lt"/>
              </a:rPr>
              <a:t>文字雲</a:t>
            </a:r>
            <a:r>
              <a:rPr kumimoji="1" lang="en-US" altLang="zh-TW" sz="4000" b="1" spc="600" dirty="0">
                <a:solidFill>
                  <a:schemeClr val="accent5">
                    <a:lumMod val="75000"/>
                  </a:schemeClr>
                </a:solidFill>
                <a:latin typeface="Arial Black" panose="020B0A04020102020204" pitchFamily="34" charset="0"/>
                <a:cs typeface="+mn-ea"/>
                <a:sym typeface="+mn-lt"/>
              </a:rPr>
              <a:t>)</a:t>
            </a:r>
            <a:r>
              <a:rPr kumimoji="1" lang="en-US" altLang="zh-CN" sz="4000" b="1" spc="600" dirty="0">
                <a:solidFill>
                  <a:schemeClr val="accent5">
                    <a:lumMod val="75000"/>
                  </a:schemeClr>
                </a:solidFill>
                <a:latin typeface="Arial Black" panose="020B0A04020102020204" pitchFamily="34" charset="0"/>
                <a:cs typeface="+mn-ea"/>
                <a:sym typeface="+mn-lt"/>
              </a:rPr>
              <a:t>?</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sp>
        <p:nvSpPr>
          <p:cNvPr id="37" name="文字方塊 36">
            <a:extLst>
              <a:ext uri="{FF2B5EF4-FFF2-40B4-BE49-F238E27FC236}">
                <a16:creationId xmlns:a16="http://schemas.microsoft.com/office/drawing/2014/main" xmlns="" id="{77E0FC5E-0CFF-46A5-93DF-16679E04E6C7}"/>
              </a:ext>
            </a:extLst>
          </p:cNvPr>
          <p:cNvSpPr txBox="1"/>
          <p:nvPr/>
        </p:nvSpPr>
        <p:spPr>
          <a:xfrm>
            <a:off x="572165" y="1862722"/>
            <a:ext cx="3558645" cy="1631216"/>
          </a:xfrm>
          <a:prstGeom prst="rect">
            <a:avLst/>
          </a:prstGeom>
          <a:noFill/>
        </p:spPr>
        <p:txBody>
          <a:bodyPr wrap="square">
            <a:spAutoFit/>
          </a:bodyPr>
          <a:lstStyle/>
          <a:p>
            <a:r>
              <a:rPr lang="en-US" altLang="zh-TW" sz="2500" b="1" dirty="0">
                <a:solidFill>
                  <a:srgbClr val="222222"/>
                </a:solidFill>
                <a:latin typeface="Calibri" panose="020F0502020204030204" pitchFamily="34" charset="0"/>
              </a:rPr>
              <a:t>A</a:t>
            </a:r>
            <a:r>
              <a:rPr lang="en-US" altLang="zh-TW" sz="2500" dirty="0">
                <a:solidFill>
                  <a:srgbClr val="222222"/>
                </a:solidFill>
                <a:latin typeface="Calibri" panose="020F0502020204030204" pitchFamily="34" charset="0"/>
              </a:rPr>
              <a:t> </a:t>
            </a:r>
            <a:r>
              <a:rPr lang="en-US" altLang="zh-TW" sz="2500" b="1" dirty="0">
                <a:solidFill>
                  <a:srgbClr val="222222"/>
                </a:solidFill>
                <a:latin typeface="Calibri" panose="020F0502020204030204" pitchFamily="34" charset="0"/>
              </a:rPr>
              <a:t>word cloud is a </a:t>
            </a:r>
            <a:r>
              <a:rPr lang="en-US" altLang="zh-TW" sz="2500" b="1" dirty="0">
                <a:solidFill>
                  <a:srgbClr val="FF3399"/>
                </a:solidFill>
                <a:latin typeface="Calibri" panose="020F0502020204030204" pitchFamily="34" charset="0"/>
              </a:rPr>
              <a:t>visual (</a:t>
            </a:r>
            <a:r>
              <a:rPr lang="zh-TW" altLang="en-US" sz="2500" b="1" dirty="0">
                <a:solidFill>
                  <a:srgbClr val="FF3399"/>
                </a:solidFill>
                <a:latin typeface="Calibri" panose="020F0502020204030204" pitchFamily="34" charset="0"/>
              </a:rPr>
              <a:t>視覺的</a:t>
            </a:r>
            <a:r>
              <a:rPr lang="en-US" altLang="zh-TW" sz="2500" b="1" dirty="0">
                <a:solidFill>
                  <a:srgbClr val="FF3399"/>
                </a:solidFill>
                <a:latin typeface="Calibri" panose="020F0502020204030204" pitchFamily="34" charset="0"/>
              </a:rPr>
              <a:t>)</a:t>
            </a:r>
            <a:r>
              <a:rPr lang="en-US" altLang="zh-TW" sz="2500" b="1" dirty="0">
                <a:solidFill>
                  <a:srgbClr val="222222"/>
                </a:solidFill>
                <a:latin typeface="Calibri" panose="020F0502020204030204" pitchFamily="34" charset="0"/>
              </a:rPr>
              <a:t> image of text data or a topic, used to show </a:t>
            </a:r>
            <a:r>
              <a:rPr lang="en-US" altLang="zh-TW" sz="2500" b="1" dirty="0">
                <a:solidFill>
                  <a:srgbClr val="FF3399"/>
                </a:solidFill>
                <a:latin typeface="Calibri" panose="020F0502020204030204" pitchFamily="34" charset="0"/>
              </a:rPr>
              <a:t>keywords</a:t>
            </a:r>
            <a:r>
              <a:rPr lang="en-US" altLang="zh-TW" sz="2500" b="1" dirty="0">
                <a:latin typeface="Calibri" panose="020F0502020204030204" pitchFamily="34" charset="0"/>
              </a:rPr>
              <a:t>.</a:t>
            </a:r>
            <a:r>
              <a:rPr lang="en-US" altLang="zh-TW" sz="2500" b="1" dirty="0">
                <a:solidFill>
                  <a:srgbClr val="222222"/>
                </a:solidFill>
                <a:latin typeface="Calibri" panose="020F0502020204030204" pitchFamily="34" charset="0"/>
              </a:rPr>
              <a:t> </a:t>
            </a:r>
          </a:p>
        </p:txBody>
      </p:sp>
      <p:sp>
        <p:nvSpPr>
          <p:cNvPr id="40" name="文字方塊 39">
            <a:extLst>
              <a:ext uri="{FF2B5EF4-FFF2-40B4-BE49-F238E27FC236}">
                <a16:creationId xmlns:a16="http://schemas.microsoft.com/office/drawing/2014/main" xmlns="" id="{D5028E65-703B-45FB-8843-44FC33330C20}"/>
              </a:ext>
            </a:extLst>
          </p:cNvPr>
          <p:cNvSpPr txBox="1"/>
          <p:nvPr/>
        </p:nvSpPr>
        <p:spPr>
          <a:xfrm>
            <a:off x="4314130" y="5171329"/>
            <a:ext cx="8017313" cy="1292662"/>
          </a:xfrm>
          <a:prstGeom prst="rect">
            <a:avLst/>
          </a:prstGeom>
          <a:noFill/>
        </p:spPr>
        <p:txBody>
          <a:bodyPr wrap="square">
            <a:spAutoFit/>
          </a:bodyPr>
          <a:lstStyle/>
          <a:p>
            <a:r>
              <a:rPr lang="en-US" altLang="zh-TW" sz="2600" b="1" dirty="0">
                <a:solidFill>
                  <a:srgbClr val="222222"/>
                </a:solidFill>
                <a:latin typeface="Calibri" panose="020F0502020204030204" pitchFamily="34" charset="0"/>
              </a:rPr>
              <a:t>Tags are usually </a:t>
            </a:r>
            <a:r>
              <a:rPr lang="en-US" altLang="zh-TW" sz="2600" b="1" dirty="0">
                <a:solidFill>
                  <a:srgbClr val="FF3399"/>
                </a:solidFill>
                <a:latin typeface="Calibri" panose="020F0502020204030204" pitchFamily="34" charset="0"/>
              </a:rPr>
              <a:t>single words </a:t>
            </a:r>
            <a:r>
              <a:rPr lang="en-US" altLang="zh-TW" sz="2600" b="1" dirty="0">
                <a:solidFill>
                  <a:srgbClr val="222222"/>
                </a:solidFill>
                <a:latin typeface="Calibri" panose="020F0502020204030204" pitchFamily="34" charset="0"/>
              </a:rPr>
              <a:t>or </a:t>
            </a:r>
            <a:r>
              <a:rPr lang="en-US" altLang="zh-TW" sz="2600" b="1" dirty="0">
                <a:solidFill>
                  <a:srgbClr val="FF3399"/>
                </a:solidFill>
                <a:latin typeface="Calibri" panose="020F0502020204030204" pitchFamily="34" charset="0"/>
              </a:rPr>
              <a:t>short phrases</a:t>
            </a:r>
            <a:r>
              <a:rPr lang="en-US" altLang="zh-TW" sz="2600" b="1" dirty="0">
                <a:solidFill>
                  <a:srgbClr val="222222"/>
                </a:solidFill>
                <a:latin typeface="Calibri" panose="020F0502020204030204" pitchFamily="34" charset="0"/>
              </a:rPr>
              <a:t>. </a:t>
            </a:r>
          </a:p>
          <a:p>
            <a:r>
              <a:rPr lang="en-US" altLang="zh-TW" sz="2600" b="1" dirty="0">
                <a:solidFill>
                  <a:srgbClr val="292929"/>
                </a:solidFill>
                <a:latin typeface="Calibri" panose="020F0502020204030204" pitchFamily="34" charset="0"/>
                <a:ea typeface="Cambria Math" panose="02040503050406030204" pitchFamily="18" charset="0"/>
              </a:rPr>
              <a:t>The words are in different </a:t>
            </a:r>
            <a:r>
              <a:rPr lang="en-US" altLang="zh-TW" sz="2600" b="1" dirty="0">
                <a:solidFill>
                  <a:srgbClr val="FF3399"/>
                </a:solidFill>
                <a:latin typeface="Calibri" panose="020F0502020204030204" pitchFamily="34" charset="0"/>
                <a:ea typeface="Cambria Math" panose="02040503050406030204" pitchFamily="18" charset="0"/>
              </a:rPr>
              <a:t>sizes</a:t>
            </a:r>
            <a:r>
              <a:rPr lang="en-US" altLang="zh-TW" sz="2600" b="1" dirty="0">
                <a:solidFill>
                  <a:srgbClr val="292929"/>
                </a:solidFill>
                <a:latin typeface="Calibri" panose="020F0502020204030204" pitchFamily="34" charset="0"/>
                <a:ea typeface="Cambria Math" panose="02040503050406030204" pitchFamily="18" charset="0"/>
              </a:rPr>
              <a:t> according to </a:t>
            </a:r>
          </a:p>
          <a:p>
            <a:r>
              <a:rPr lang="en-US" altLang="zh-TW" sz="2600" b="1" dirty="0">
                <a:solidFill>
                  <a:srgbClr val="FF3399"/>
                </a:solidFill>
                <a:latin typeface="Calibri" panose="020F0502020204030204" pitchFamily="34" charset="0"/>
                <a:ea typeface="Cambria Math" panose="02040503050406030204" pitchFamily="18" charset="0"/>
              </a:rPr>
              <a:t>how often </a:t>
            </a:r>
            <a:r>
              <a:rPr lang="en-US" altLang="zh-TW" sz="2600" b="1" dirty="0">
                <a:latin typeface="Calibri" panose="020F0502020204030204" pitchFamily="34" charset="0"/>
                <a:ea typeface="Cambria Math" panose="02040503050406030204" pitchFamily="18" charset="0"/>
              </a:rPr>
              <a:t>or</a:t>
            </a:r>
            <a:r>
              <a:rPr lang="en-US" altLang="zh-TW" sz="2600" b="1" dirty="0">
                <a:solidFill>
                  <a:srgbClr val="FF3399"/>
                </a:solidFill>
                <a:latin typeface="Calibri" panose="020F0502020204030204" pitchFamily="34" charset="0"/>
                <a:ea typeface="Cambria Math" panose="02040503050406030204" pitchFamily="18" charset="0"/>
              </a:rPr>
              <a:t> how important </a:t>
            </a:r>
            <a:r>
              <a:rPr lang="en-US" altLang="zh-TW" sz="2600" b="1" dirty="0">
                <a:solidFill>
                  <a:srgbClr val="292929"/>
                </a:solidFill>
                <a:latin typeface="Calibri" panose="020F0502020204030204" pitchFamily="34" charset="0"/>
                <a:ea typeface="Cambria Math" panose="02040503050406030204" pitchFamily="18" charset="0"/>
              </a:rPr>
              <a:t>they are in the text.</a:t>
            </a:r>
            <a:endParaRPr lang="zh-TW" altLang="en-US" sz="2600" dirty="0">
              <a:latin typeface="Calibri" panose="020F0502020204030204" pitchFamily="34" charset="0"/>
            </a:endParaRPr>
          </a:p>
        </p:txBody>
      </p:sp>
      <p:sp>
        <p:nvSpPr>
          <p:cNvPr id="38" name="文字方塊 37">
            <a:extLst>
              <a:ext uri="{FF2B5EF4-FFF2-40B4-BE49-F238E27FC236}">
                <a16:creationId xmlns:a16="http://schemas.microsoft.com/office/drawing/2014/main" xmlns="" id="{FF64F095-FCBF-44B8-904F-3A442FDC12AF}"/>
              </a:ext>
            </a:extLst>
          </p:cNvPr>
          <p:cNvSpPr txBox="1"/>
          <p:nvPr/>
        </p:nvSpPr>
        <p:spPr>
          <a:xfrm>
            <a:off x="5710064" y="2284154"/>
            <a:ext cx="1916615" cy="1754326"/>
          </a:xfrm>
          <a:prstGeom prst="rect">
            <a:avLst/>
          </a:prstGeom>
          <a:noFill/>
        </p:spPr>
        <p:txBody>
          <a:bodyPr wrap="square" rtlCol="0">
            <a:spAutoFit/>
          </a:bodyPr>
          <a:lstStyle/>
          <a:p>
            <a:r>
              <a:rPr lang="en-US" altLang="zh-TW" sz="5400" b="1" dirty="0">
                <a:solidFill>
                  <a:srgbClr val="FF0000"/>
                </a:solidFill>
                <a:latin typeface="Britannic Bold" panose="020B0903060703020204" pitchFamily="34" charset="0"/>
              </a:rPr>
              <a:t>Word Cloud</a:t>
            </a:r>
            <a:endParaRPr lang="zh-TW" altLang="en-US" sz="5400" b="1" dirty="0">
              <a:solidFill>
                <a:srgbClr val="FF0000"/>
              </a:solidFill>
              <a:latin typeface="Britannic Bold" panose="020B0903060703020204" pitchFamily="34" charset="0"/>
            </a:endParaRPr>
          </a:p>
        </p:txBody>
      </p:sp>
      <p:sp>
        <p:nvSpPr>
          <p:cNvPr id="43" name="文字方塊 42">
            <a:extLst>
              <a:ext uri="{FF2B5EF4-FFF2-40B4-BE49-F238E27FC236}">
                <a16:creationId xmlns:a16="http://schemas.microsoft.com/office/drawing/2014/main" xmlns="" id="{B5C553F0-D298-4D8F-8F93-43DA6136549D}"/>
              </a:ext>
            </a:extLst>
          </p:cNvPr>
          <p:cNvSpPr txBox="1"/>
          <p:nvPr/>
        </p:nvSpPr>
        <p:spPr>
          <a:xfrm>
            <a:off x="8854460" y="1658379"/>
            <a:ext cx="3233057" cy="1292662"/>
          </a:xfrm>
          <a:prstGeom prst="rect">
            <a:avLst/>
          </a:prstGeom>
          <a:noFill/>
        </p:spPr>
        <p:txBody>
          <a:bodyPr wrap="square">
            <a:spAutoFit/>
          </a:bodyPr>
          <a:lstStyle/>
          <a:p>
            <a:r>
              <a:rPr lang="en-US" altLang="zh-TW" sz="2600" b="1" dirty="0">
                <a:solidFill>
                  <a:srgbClr val="222222"/>
                </a:solidFill>
                <a:latin typeface="Calibri" panose="020F0502020204030204" pitchFamily="34" charset="0"/>
              </a:rPr>
              <a:t>Word clouds can be in any </a:t>
            </a:r>
            <a:r>
              <a:rPr lang="en-US" altLang="zh-TW" sz="2600" b="1" dirty="0">
                <a:solidFill>
                  <a:srgbClr val="FF3399"/>
                </a:solidFill>
                <a:latin typeface="Calibri" panose="020F0502020204030204" pitchFamily="34" charset="0"/>
              </a:rPr>
              <a:t>shapes</a:t>
            </a:r>
            <a:r>
              <a:rPr lang="en-US" altLang="zh-TW" sz="2600" b="1" dirty="0">
                <a:solidFill>
                  <a:srgbClr val="222222"/>
                </a:solidFill>
                <a:latin typeface="Calibri" panose="020F0502020204030204" pitchFamily="34" charset="0"/>
              </a:rPr>
              <a:t> that you like.</a:t>
            </a:r>
            <a:endParaRPr lang="zh-TW" altLang="en-US" sz="2600" dirty="0">
              <a:latin typeface="Calibri" panose="020F0502020204030204" pitchFamily="34" charset="0"/>
            </a:endParaRPr>
          </a:p>
        </p:txBody>
      </p:sp>
      <p:pic>
        <p:nvPicPr>
          <p:cNvPr id="44" name="Picture 8" descr="ç¸éåç">
            <a:extLst>
              <a:ext uri="{FF2B5EF4-FFF2-40B4-BE49-F238E27FC236}">
                <a16:creationId xmlns:a16="http://schemas.microsoft.com/office/drawing/2014/main" xmlns="" id="{C811C98C-90C1-41A2-AF3A-83314683D5E7}"/>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1130" r="13457"/>
          <a:stretch/>
        </p:blipFill>
        <p:spPr bwMode="auto">
          <a:xfrm>
            <a:off x="313347" y="3493938"/>
            <a:ext cx="2343438" cy="211469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Word cloud – COVID-19 SOCIAL SCIENCE LAB">
            <a:extLst>
              <a:ext uri="{FF2B5EF4-FFF2-40B4-BE49-F238E27FC236}">
                <a16:creationId xmlns:a16="http://schemas.microsoft.com/office/drawing/2014/main" xmlns="" id="{89A02F9A-7FF5-4AA6-A6BB-DF535693B505}"/>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27703" y="2636856"/>
            <a:ext cx="3543439" cy="2700001"/>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 descr="ãword cloud taiwanãçåçæå°çµæ">
            <a:extLst>
              <a:ext uri="{FF2B5EF4-FFF2-40B4-BE49-F238E27FC236}">
                <a16:creationId xmlns:a16="http://schemas.microsoft.com/office/drawing/2014/main" xmlns="" id="{956A966C-A89B-4500-A02D-03A39B5C5949}"/>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18556" y="3045016"/>
            <a:ext cx="1982318" cy="3065163"/>
          </a:xfrm>
          <a:prstGeom prst="rect">
            <a:avLst/>
          </a:prstGeom>
          <a:noFill/>
          <a:extLst>
            <a:ext uri="{909E8E84-426E-40DD-AFC4-6F175D3DCCD1}">
              <a14:hiddenFill xmlns:a14="http://schemas.microsoft.com/office/drawing/2010/main">
                <a:solidFill>
                  <a:srgbClr val="FFFFFF"/>
                </a:solidFill>
              </a14:hiddenFill>
            </a:ext>
          </a:extLst>
        </p:spPr>
      </p:pic>
      <p:grpSp>
        <p:nvGrpSpPr>
          <p:cNvPr id="42" name="群組 41">
            <a:extLst>
              <a:ext uri="{FF2B5EF4-FFF2-40B4-BE49-F238E27FC236}">
                <a16:creationId xmlns:a16="http://schemas.microsoft.com/office/drawing/2014/main" xmlns="" id="{F00171D0-7D31-418E-958E-7FC388094302}"/>
              </a:ext>
            </a:extLst>
          </p:cNvPr>
          <p:cNvGrpSpPr/>
          <p:nvPr/>
        </p:nvGrpSpPr>
        <p:grpSpPr>
          <a:xfrm>
            <a:off x="5962060" y="4091523"/>
            <a:ext cx="1080000" cy="1080000"/>
            <a:chOff x="5962060" y="4091523"/>
            <a:chExt cx="1080000" cy="1080000"/>
          </a:xfrm>
        </p:grpSpPr>
        <p:sp>
          <p:nvSpPr>
            <p:cNvPr id="34" name="Down Arrow 20">
              <a:extLst>
                <a:ext uri="{FF2B5EF4-FFF2-40B4-BE49-F238E27FC236}">
                  <a16:creationId xmlns:a16="http://schemas.microsoft.com/office/drawing/2014/main" xmlns="" id="{8A132EAA-A7DA-40DA-B961-BE0991B144D3}"/>
                </a:ext>
              </a:extLst>
            </p:cNvPr>
            <p:cNvSpPr/>
            <p:nvPr/>
          </p:nvSpPr>
          <p:spPr bwMode="auto">
            <a:xfrm rot="10800000">
              <a:off x="5962060" y="4091523"/>
              <a:ext cx="1080000" cy="1080000"/>
            </a:xfrm>
            <a:prstGeom prst="downArrow">
              <a:avLst>
                <a:gd name="adj1" fmla="val 63516"/>
                <a:gd name="adj2" fmla="val 50000"/>
              </a:avLst>
            </a:prstGeom>
            <a:solidFill>
              <a:srgbClr val="00B0F0"/>
            </a:solidFill>
            <a:ln w="9525">
              <a:noFill/>
              <a:round/>
              <a:headEnd/>
              <a:tailEnd/>
            </a:ln>
          </p:spPr>
          <p:txBody>
            <a:bodyPr vert="horz" wrap="square" lIns="121920" tIns="60960" rIns="121920" bIns="60960" numCol="1" rtlCol="0" anchor="t" anchorCtr="0" compatLnSpc="1">
              <a:prstTxWarp prst="textNoShape">
                <a:avLst/>
              </a:prstTxWarp>
            </a:bodyPr>
            <a:lstStyle/>
            <a:p>
              <a:pPr algn="ctr"/>
              <a:endParaRPr lang="en-US" sz="4000" dirty="0">
                <a:cs typeface="+mn-ea"/>
                <a:sym typeface="+mn-lt"/>
              </a:endParaRPr>
            </a:p>
          </p:txBody>
        </p:sp>
        <p:sp>
          <p:nvSpPr>
            <p:cNvPr id="41" name="文字方塊 40">
              <a:extLst>
                <a:ext uri="{FF2B5EF4-FFF2-40B4-BE49-F238E27FC236}">
                  <a16:creationId xmlns:a16="http://schemas.microsoft.com/office/drawing/2014/main" xmlns="" id="{A65CDD6E-FF29-40AE-B16D-35E29F000716}"/>
                </a:ext>
              </a:extLst>
            </p:cNvPr>
            <p:cNvSpPr txBox="1"/>
            <p:nvPr/>
          </p:nvSpPr>
          <p:spPr>
            <a:xfrm>
              <a:off x="6229533" y="4436922"/>
              <a:ext cx="456777" cy="707886"/>
            </a:xfrm>
            <a:prstGeom prst="rect">
              <a:avLst/>
            </a:prstGeom>
            <a:noFill/>
          </p:spPr>
          <p:txBody>
            <a:bodyPr wrap="square" rtlCol="0">
              <a:spAutoFit/>
            </a:bodyPr>
            <a:lstStyle/>
            <a:p>
              <a:r>
                <a:rPr lang="en-US" altLang="zh-TW" sz="4000" dirty="0">
                  <a:latin typeface="Arial Black" panose="020B0A04020102020204" pitchFamily="34" charset="0"/>
                </a:rPr>
                <a:t>2</a:t>
              </a:r>
              <a:endParaRPr lang="zh-TW" altLang="en-US" sz="4000" dirty="0">
                <a:latin typeface="Arial Black" panose="020B0A04020102020204" pitchFamily="34" charset="0"/>
              </a:endParaRPr>
            </a:p>
          </p:txBody>
        </p:sp>
      </p:grpSp>
    </p:spTree>
    <p:extLst>
      <p:ext uri="{BB962C8B-B14F-4D97-AF65-F5344CB8AC3E}">
        <p14:creationId xmlns:p14="http://schemas.microsoft.com/office/powerpoint/2010/main" val="3692840166"/>
      </p:ext>
    </p:extLst>
  </p:cSld>
  <p:clrMapOvr>
    <a:masterClrMapping/>
  </p:clrMapOvr>
  <mc:AlternateContent xmlns:mc="http://schemas.openxmlformats.org/markup-compatibility/2006">
    <mc:Choice xmlns:p14="http://schemas.microsoft.com/office/powerpoint/2010/main" Requires="p14">
      <p:transition p14:dur="0" advClick="0" advTm="7515"/>
    </mc:Choice>
    <mc:Fallback>
      <p:transition advClick="0" advTm="75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1000"/>
                                        <p:tgtEl>
                                          <p:spTgt spid="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circle(in)">
                                      <p:cBhvr>
                                        <p:cTn id="10" dur="2000"/>
                                        <p:tgtEl>
                                          <p:spTgt spid="36"/>
                                        </p:tgtEl>
                                      </p:cBhvr>
                                    </p:animEffect>
                                  </p:childTnLst>
                                </p:cTn>
                              </p:par>
                            </p:childTnLst>
                          </p:cTn>
                        </p:par>
                        <p:par>
                          <p:cTn id="11" fill="hold">
                            <p:stCondLst>
                              <p:cond delay="2000"/>
                            </p:stCondLst>
                            <p:childTnLst>
                              <p:par>
                                <p:cTn id="12" presetID="6" presetClass="entr" presetSubtype="16" fill="hold" grpId="0" nodeType="after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circle(in)">
                                      <p:cBhvr>
                                        <p:cTn id="14" dur="2000"/>
                                        <p:tgtEl>
                                          <p:spTgt spid="38"/>
                                        </p:tgtEl>
                                      </p:cBhvr>
                                    </p:animEffect>
                                  </p:childTnLst>
                                </p:cTn>
                              </p:par>
                            </p:childTnLst>
                          </p:cTn>
                        </p:par>
                        <p:par>
                          <p:cTn id="15" fill="hold">
                            <p:stCondLst>
                              <p:cond delay="4000"/>
                            </p:stCondLst>
                            <p:childTnLst>
                              <p:par>
                                <p:cTn id="16" presetID="2" presetClass="entr" presetSubtype="3" accel="50000" decel="5000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childTnLst>
                          </p:cTn>
                        </p:par>
                        <p:par>
                          <p:cTn id="20" fill="hold">
                            <p:stCondLst>
                              <p:cond delay="4500"/>
                            </p:stCondLst>
                            <p:childTnLst>
                              <p:par>
                                <p:cTn id="21" presetID="2" presetClass="entr" presetSubtype="4" accel="50000" decel="5000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par>
                          <p:cTn id="25" fill="hold">
                            <p:stCondLst>
                              <p:cond delay="5000"/>
                            </p:stCondLst>
                            <p:childTnLst>
                              <p:par>
                                <p:cTn id="26" presetID="2" presetClass="entr" presetSubtype="9" accel="50000" decel="5000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0-#ppt_w/2"/>
                                          </p:val>
                                        </p:tav>
                                        <p:tav tm="100000">
                                          <p:val>
                                            <p:strVal val="#ppt_x"/>
                                          </p:val>
                                        </p:tav>
                                      </p:tavLst>
                                    </p:anim>
                                    <p:anim calcmode="lin" valueType="num">
                                      <p:cBhvr additive="base">
                                        <p:cTn id="29"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9" accel="50000" decel="50000" fill="hold" grpId="0" nodeType="click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500" fill="hold"/>
                                        <p:tgtEl>
                                          <p:spTgt spid="35"/>
                                        </p:tgtEl>
                                        <p:attrNameLst>
                                          <p:attrName>ppt_x</p:attrName>
                                        </p:attrNameLst>
                                      </p:cBhvr>
                                      <p:tavLst>
                                        <p:tav tm="0">
                                          <p:val>
                                            <p:strVal val="0-#ppt_w/2"/>
                                          </p:val>
                                        </p:tav>
                                        <p:tav tm="100000">
                                          <p:val>
                                            <p:strVal val="#ppt_x"/>
                                          </p:val>
                                        </p:tav>
                                      </p:tavLst>
                                    </p:anim>
                                    <p:anim calcmode="lin" valueType="num">
                                      <p:cBhvr additive="base">
                                        <p:cTn id="35" dur="500" fill="hold"/>
                                        <p:tgtEl>
                                          <p:spTgt spid="35"/>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ppt_x"/>
                                          </p:val>
                                        </p:tav>
                                        <p:tav tm="100000">
                                          <p:val>
                                            <p:strVal val="#ppt_x"/>
                                          </p:val>
                                        </p:tav>
                                      </p:tavLst>
                                    </p:anim>
                                    <p:anim calcmode="lin" valueType="num">
                                      <p:cBhvr additive="base">
                                        <p:cTn id="3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fill="hold"/>
                                        <p:tgtEl>
                                          <p:spTgt spid="40"/>
                                        </p:tgtEl>
                                        <p:attrNameLst>
                                          <p:attrName>ppt_x</p:attrName>
                                        </p:attrNameLst>
                                      </p:cBhvr>
                                      <p:tavLst>
                                        <p:tav tm="0">
                                          <p:val>
                                            <p:strVal val="#ppt_x"/>
                                          </p:val>
                                        </p:tav>
                                        <p:tav tm="100000">
                                          <p:val>
                                            <p:strVal val="#ppt_x"/>
                                          </p:val>
                                        </p:tav>
                                      </p:tavLst>
                                    </p:anim>
                                    <p:anim calcmode="lin" valueType="num">
                                      <p:cBhvr additive="base">
                                        <p:cTn id="45" dur="500" fill="hold"/>
                                        <p:tgtEl>
                                          <p:spTgt spid="40"/>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additive="base">
                                        <p:cTn id="48" dur="500" fill="hold"/>
                                        <p:tgtEl>
                                          <p:spTgt spid="42"/>
                                        </p:tgtEl>
                                        <p:attrNameLst>
                                          <p:attrName>ppt_x</p:attrName>
                                        </p:attrNameLst>
                                      </p:cBhvr>
                                      <p:tavLst>
                                        <p:tav tm="0">
                                          <p:val>
                                            <p:strVal val="#ppt_x"/>
                                          </p:val>
                                        </p:tav>
                                        <p:tav tm="100000">
                                          <p:val>
                                            <p:strVal val="#ppt_x"/>
                                          </p:val>
                                        </p:tav>
                                      </p:tavLst>
                                    </p:anim>
                                    <p:anim calcmode="lin" valueType="num">
                                      <p:cBhvr additive="base">
                                        <p:cTn id="49"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3" accel="50000" decel="50000" fill="hold" grpId="0" nodeType="click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fill="hold"/>
                                        <p:tgtEl>
                                          <p:spTgt spid="33"/>
                                        </p:tgtEl>
                                        <p:attrNameLst>
                                          <p:attrName>ppt_x</p:attrName>
                                        </p:attrNameLst>
                                      </p:cBhvr>
                                      <p:tavLst>
                                        <p:tav tm="0">
                                          <p:val>
                                            <p:strVal val="1+#ppt_w/2"/>
                                          </p:val>
                                        </p:tav>
                                        <p:tav tm="100000">
                                          <p:val>
                                            <p:strVal val="#ppt_x"/>
                                          </p:val>
                                        </p:tav>
                                      </p:tavLst>
                                    </p:anim>
                                    <p:anim calcmode="lin" valueType="num">
                                      <p:cBhvr additive="base">
                                        <p:cTn id="55" dur="500" fill="hold"/>
                                        <p:tgtEl>
                                          <p:spTgt spid="33"/>
                                        </p:tgtEl>
                                        <p:attrNameLst>
                                          <p:attrName>ppt_y</p:attrName>
                                        </p:attrNameLst>
                                      </p:cBhvr>
                                      <p:tavLst>
                                        <p:tav tm="0">
                                          <p:val>
                                            <p:strVal val="0-#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43">
                                            <p:txEl>
                                              <p:pRg st="0" end="0"/>
                                            </p:txEl>
                                          </p:spTgt>
                                        </p:tgtEl>
                                        <p:attrNameLst>
                                          <p:attrName>style.visibility</p:attrName>
                                        </p:attrNameLst>
                                      </p:cBhvr>
                                      <p:to>
                                        <p:strVal val="visible"/>
                                      </p:to>
                                    </p:set>
                                    <p:anim calcmode="lin" valueType="num">
                                      <p:cBhvr additive="base">
                                        <p:cTn id="58" dur="500" fill="hold"/>
                                        <p:tgtEl>
                                          <p:spTgt spid="43">
                                            <p:txEl>
                                              <p:pRg st="0" end="0"/>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5126"/>
                                        </p:tgtEl>
                                        <p:attrNameLst>
                                          <p:attrName>style.visibility</p:attrName>
                                        </p:attrNameLst>
                                      </p:cBhvr>
                                      <p:to>
                                        <p:strVal val="visible"/>
                                      </p:to>
                                    </p:set>
                                    <p:anim calcmode="lin" valueType="num">
                                      <p:cBhvr additive="base">
                                        <p:cTn id="64" dur="500" fill="hold"/>
                                        <p:tgtEl>
                                          <p:spTgt spid="5126"/>
                                        </p:tgtEl>
                                        <p:attrNameLst>
                                          <p:attrName>ppt_x</p:attrName>
                                        </p:attrNameLst>
                                      </p:cBhvr>
                                      <p:tavLst>
                                        <p:tav tm="0">
                                          <p:val>
                                            <p:strVal val="#ppt_x"/>
                                          </p:val>
                                        </p:tav>
                                        <p:tav tm="100000">
                                          <p:val>
                                            <p:strVal val="#ppt_x"/>
                                          </p:val>
                                        </p:tav>
                                      </p:tavLst>
                                    </p:anim>
                                    <p:anim calcmode="lin" valueType="num">
                                      <p:cBhvr additive="base">
                                        <p:cTn id="65"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nodeType="clickEffect">
                                  <p:stCondLst>
                                    <p:cond delay="0"/>
                                  </p:stCondLst>
                                  <p:childTnLst>
                                    <p:set>
                                      <p:cBhvr>
                                        <p:cTn id="69" dur="1" fill="hold">
                                          <p:stCondLst>
                                            <p:cond delay="0"/>
                                          </p:stCondLst>
                                        </p:cTn>
                                        <p:tgtEl>
                                          <p:spTgt spid="44"/>
                                        </p:tgtEl>
                                        <p:attrNameLst>
                                          <p:attrName>style.visibility</p:attrName>
                                        </p:attrNameLst>
                                      </p:cBhvr>
                                      <p:to>
                                        <p:strVal val="visible"/>
                                      </p:to>
                                    </p:set>
                                    <p:anim calcmode="lin" valueType="num">
                                      <p:cBhvr additive="base">
                                        <p:cTn id="70" dur="500" fill="hold"/>
                                        <p:tgtEl>
                                          <p:spTgt spid="44"/>
                                        </p:tgtEl>
                                        <p:attrNameLst>
                                          <p:attrName>ppt_x</p:attrName>
                                        </p:attrNameLst>
                                      </p:cBhvr>
                                      <p:tavLst>
                                        <p:tav tm="0">
                                          <p:val>
                                            <p:strVal val="#ppt_x"/>
                                          </p:val>
                                        </p:tav>
                                        <p:tav tm="100000">
                                          <p:val>
                                            <p:strVal val="#ppt_x"/>
                                          </p:val>
                                        </p:tav>
                                      </p:tavLst>
                                    </p:anim>
                                    <p:anim calcmode="lin" valueType="num">
                                      <p:cBhvr additive="base">
                                        <p:cTn id="71"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nodeType="click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500" fill="hold"/>
                                        <p:tgtEl>
                                          <p:spTgt spid="47"/>
                                        </p:tgtEl>
                                        <p:attrNameLst>
                                          <p:attrName>ppt_x</p:attrName>
                                        </p:attrNameLst>
                                      </p:cBhvr>
                                      <p:tavLst>
                                        <p:tav tm="0">
                                          <p:val>
                                            <p:strVal val="#ppt_x"/>
                                          </p:val>
                                        </p:tav>
                                        <p:tav tm="100000">
                                          <p:val>
                                            <p:strVal val="#ppt_x"/>
                                          </p:val>
                                        </p:tav>
                                      </p:tavLst>
                                    </p:anim>
                                    <p:anim calcmode="lin" valueType="num">
                                      <p:cBhvr additive="base">
                                        <p:cTn id="77"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1" grpId="0" animBg="1"/>
      <p:bldP spid="13" grpId="0" animBg="1"/>
      <p:bldP spid="33" grpId="0" animBg="1"/>
      <p:bldP spid="35" grpId="0" animBg="1"/>
      <p:bldP spid="36" grpId="0"/>
      <p:bldP spid="37" grpId="0"/>
      <p:bldP spid="40"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DCC92528-5C83-4419-BAD2-6ADD9C196D2B}"/>
              </a:ext>
            </a:extLst>
          </p:cNvPr>
          <p:cNvPicPr>
            <a:picLocks noChangeAspect="1"/>
          </p:cNvPicPr>
          <p:nvPr/>
        </p:nvPicPr>
        <p:blipFill rotWithShape="1">
          <a:blip r:embed="rId4">
            <a:extLst>
              <a:ext uri="{28A0092B-C50C-407E-A947-70E740481C1C}">
                <a14:useLocalDpi xmlns:a14="http://schemas.microsoft.com/office/drawing/2010/main" val="0"/>
              </a:ext>
            </a:extLst>
          </a:blip>
          <a:srcRect l="17532" r="17532"/>
          <a:stretch/>
        </p:blipFill>
        <p:spPr>
          <a:xfrm>
            <a:off x="0" y="6350"/>
            <a:ext cx="12192000" cy="6845300"/>
          </a:xfrm>
          <a:prstGeom prst="rect">
            <a:avLst/>
          </a:prstGeom>
        </p:spPr>
      </p:pic>
      <p:sp>
        <p:nvSpPr>
          <p:cNvPr id="7" name="MH_Number_1">
            <a:extLst>
              <a:ext uri="{FF2B5EF4-FFF2-40B4-BE49-F238E27FC236}">
                <a16:creationId xmlns:a16="http://schemas.microsoft.com/office/drawing/2014/main" xmlns="" id="{38FE1E3B-1020-40CC-87D8-39DDC46D0128}"/>
              </a:ext>
            </a:extLst>
          </p:cNvPr>
          <p:cNvSpPr/>
          <p:nvPr>
            <p:custDataLst>
              <p:tags r:id="rId1"/>
            </p:custDataLst>
          </p:nvPr>
        </p:nvSpPr>
        <p:spPr>
          <a:xfrm>
            <a:off x="956150" y="1157549"/>
            <a:ext cx="720000" cy="720000"/>
          </a:xfrm>
          <a:prstGeom prst="ellipse">
            <a:avLst/>
          </a:prstGeom>
          <a:solidFill>
            <a:srgbClr val="FFCC99"/>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dirty="0">
                <a:solidFill>
                  <a:schemeClr val="tx1"/>
                </a:solidFill>
                <a:cs typeface="+mn-ea"/>
                <a:sym typeface="+mn-lt"/>
              </a:rPr>
              <a:t>1</a:t>
            </a:r>
            <a:endParaRPr lang="zh-CN" altLang="en-US" sz="3200" b="1" dirty="0">
              <a:solidFill>
                <a:schemeClr val="tx1"/>
              </a:solidFill>
              <a:cs typeface="+mn-ea"/>
              <a:sym typeface="+mn-lt"/>
            </a:endParaRPr>
          </a:p>
        </p:txBody>
      </p:sp>
      <p:sp>
        <p:nvSpPr>
          <p:cNvPr id="20" name="矩形 19">
            <a:extLst>
              <a:ext uri="{FF2B5EF4-FFF2-40B4-BE49-F238E27FC236}">
                <a16:creationId xmlns:a16="http://schemas.microsoft.com/office/drawing/2014/main" xmlns="" id="{7D3010DF-F511-41F5-BBBB-6E9D10C4E934}"/>
              </a:ext>
            </a:extLst>
          </p:cNvPr>
          <p:cNvSpPr/>
          <p:nvPr/>
        </p:nvSpPr>
        <p:spPr>
          <a:xfrm>
            <a:off x="419506" y="155891"/>
            <a:ext cx="7292766"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While-reading-Part I</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sp>
        <p:nvSpPr>
          <p:cNvPr id="2" name="文字方塊 1">
            <a:extLst>
              <a:ext uri="{FF2B5EF4-FFF2-40B4-BE49-F238E27FC236}">
                <a16:creationId xmlns:a16="http://schemas.microsoft.com/office/drawing/2014/main" xmlns="" id="{185924E9-5DAF-4961-92B5-6321F6CFDF42}"/>
              </a:ext>
            </a:extLst>
          </p:cNvPr>
          <p:cNvSpPr txBox="1"/>
          <p:nvPr/>
        </p:nvSpPr>
        <p:spPr>
          <a:xfrm>
            <a:off x="1787050" y="1291097"/>
            <a:ext cx="9448800" cy="553998"/>
          </a:xfrm>
          <a:prstGeom prst="rect">
            <a:avLst/>
          </a:prstGeom>
          <a:noFill/>
        </p:spPr>
        <p:txBody>
          <a:bodyPr wrap="square" rtlCol="0">
            <a:spAutoFit/>
          </a:bodyPr>
          <a:lstStyle/>
          <a:p>
            <a:r>
              <a:rPr lang="en-US" altLang="zh-TW" sz="3000" b="1" dirty="0">
                <a:solidFill>
                  <a:srgbClr val="CC3399"/>
                </a:solidFill>
                <a:latin typeface="Calibri" panose="020F0502020204030204" pitchFamily="34" charset="0"/>
                <a:cs typeface="Calibri" panose="020F0502020204030204" pitchFamily="34" charset="0"/>
              </a:rPr>
              <a:t>What kinds of house chores are mentioned in the story?</a:t>
            </a:r>
            <a:endParaRPr lang="zh-TW" altLang="en-US" sz="3000" b="1" dirty="0">
              <a:solidFill>
                <a:srgbClr val="CC3399"/>
              </a:solidFill>
              <a:latin typeface="Calibri" panose="020F0502020204030204" pitchFamily="34" charset="0"/>
              <a:cs typeface="Calibri" panose="020F0502020204030204" pitchFamily="34" charset="0"/>
            </a:endParaRPr>
          </a:p>
        </p:txBody>
      </p:sp>
      <p:sp>
        <p:nvSpPr>
          <p:cNvPr id="3" name="文字方塊 2">
            <a:extLst>
              <a:ext uri="{FF2B5EF4-FFF2-40B4-BE49-F238E27FC236}">
                <a16:creationId xmlns:a16="http://schemas.microsoft.com/office/drawing/2014/main" xmlns="" id="{74C8F771-8917-47D7-91D9-94C1D660A637}"/>
              </a:ext>
            </a:extLst>
          </p:cNvPr>
          <p:cNvSpPr txBox="1"/>
          <p:nvPr/>
        </p:nvSpPr>
        <p:spPr>
          <a:xfrm>
            <a:off x="1981200" y="2046514"/>
            <a:ext cx="4419600"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wash all the breakfast things</a:t>
            </a:r>
            <a:endParaRPr lang="zh-TW" altLang="en-US" sz="2400" dirty="0">
              <a:latin typeface="Comic Sans MS" panose="030F0702030302020204" pitchFamily="66" charset="0"/>
            </a:endParaRPr>
          </a:p>
        </p:txBody>
      </p:sp>
      <p:sp>
        <p:nvSpPr>
          <p:cNvPr id="21" name="文字方塊 20">
            <a:extLst>
              <a:ext uri="{FF2B5EF4-FFF2-40B4-BE49-F238E27FC236}">
                <a16:creationId xmlns:a16="http://schemas.microsoft.com/office/drawing/2014/main" xmlns="" id="{2932287A-4601-4405-8FD5-08DEE75770F9}"/>
              </a:ext>
            </a:extLst>
          </p:cNvPr>
          <p:cNvSpPr txBox="1"/>
          <p:nvPr/>
        </p:nvSpPr>
        <p:spPr>
          <a:xfrm>
            <a:off x="6581775" y="2046514"/>
            <a:ext cx="2828925"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make all the beds</a:t>
            </a:r>
            <a:endParaRPr lang="zh-TW" altLang="en-US" sz="2400" dirty="0">
              <a:latin typeface="Comic Sans MS" panose="030F0702030302020204" pitchFamily="66" charset="0"/>
            </a:endParaRPr>
          </a:p>
        </p:txBody>
      </p:sp>
      <p:sp>
        <p:nvSpPr>
          <p:cNvPr id="22" name="文字方塊 21">
            <a:extLst>
              <a:ext uri="{FF2B5EF4-FFF2-40B4-BE49-F238E27FC236}">
                <a16:creationId xmlns:a16="http://schemas.microsoft.com/office/drawing/2014/main" xmlns="" id="{01E87343-31B3-4EF9-88C9-1D0E0712E1CA}"/>
              </a:ext>
            </a:extLst>
          </p:cNvPr>
          <p:cNvSpPr txBox="1"/>
          <p:nvPr/>
        </p:nvSpPr>
        <p:spPr>
          <a:xfrm>
            <a:off x="1193813" y="2709598"/>
            <a:ext cx="3478402"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vacuum all the carpets</a:t>
            </a:r>
            <a:endParaRPr lang="zh-TW" altLang="en-US" sz="2400" dirty="0">
              <a:latin typeface="Comic Sans MS" panose="030F0702030302020204" pitchFamily="66" charset="0"/>
            </a:endParaRPr>
          </a:p>
        </p:txBody>
      </p:sp>
      <p:sp>
        <p:nvSpPr>
          <p:cNvPr id="23" name="文字方塊 22">
            <a:extLst>
              <a:ext uri="{FF2B5EF4-FFF2-40B4-BE49-F238E27FC236}">
                <a16:creationId xmlns:a16="http://schemas.microsoft.com/office/drawing/2014/main" xmlns="" id="{8A8E6A30-12CF-4A49-B49C-910855D583A6}"/>
              </a:ext>
            </a:extLst>
          </p:cNvPr>
          <p:cNvSpPr txBox="1"/>
          <p:nvPr/>
        </p:nvSpPr>
        <p:spPr>
          <a:xfrm>
            <a:off x="5060963" y="2709598"/>
            <a:ext cx="2606662"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wash the dishes</a:t>
            </a:r>
            <a:endParaRPr lang="zh-TW" altLang="en-US" sz="2400" dirty="0">
              <a:latin typeface="Comic Sans MS" panose="030F0702030302020204" pitchFamily="66" charset="0"/>
            </a:endParaRPr>
          </a:p>
        </p:txBody>
      </p:sp>
      <p:sp>
        <p:nvSpPr>
          <p:cNvPr id="24" name="文字方塊 23">
            <a:extLst>
              <a:ext uri="{FF2B5EF4-FFF2-40B4-BE49-F238E27FC236}">
                <a16:creationId xmlns:a16="http://schemas.microsoft.com/office/drawing/2014/main" xmlns="" id="{33C96DFE-6FA6-4674-8137-4EBD6AB98E9A}"/>
              </a:ext>
            </a:extLst>
          </p:cNvPr>
          <p:cNvSpPr txBox="1"/>
          <p:nvPr/>
        </p:nvSpPr>
        <p:spPr>
          <a:xfrm>
            <a:off x="7996237" y="2709598"/>
            <a:ext cx="2606662"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wash the clothes</a:t>
            </a:r>
            <a:endParaRPr lang="zh-TW" altLang="en-US" sz="2400" dirty="0">
              <a:latin typeface="Comic Sans MS" panose="030F0702030302020204" pitchFamily="66" charset="0"/>
            </a:endParaRPr>
          </a:p>
        </p:txBody>
      </p:sp>
      <p:sp>
        <p:nvSpPr>
          <p:cNvPr id="25" name="文字方塊 24">
            <a:extLst>
              <a:ext uri="{FF2B5EF4-FFF2-40B4-BE49-F238E27FC236}">
                <a16:creationId xmlns:a16="http://schemas.microsoft.com/office/drawing/2014/main" xmlns="" id="{818B9320-B233-4037-9395-D4B3F5B076E5}"/>
              </a:ext>
            </a:extLst>
          </p:cNvPr>
          <p:cNvSpPr txBox="1"/>
          <p:nvPr/>
        </p:nvSpPr>
        <p:spPr>
          <a:xfrm>
            <a:off x="3119437" y="3324333"/>
            <a:ext cx="2327086"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do the ironing</a:t>
            </a:r>
            <a:endParaRPr lang="zh-TW" altLang="en-US" sz="2400" dirty="0">
              <a:latin typeface="Comic Sans MS" panose="030F0702030302020204" pitchFamily="66" charset="0"/>
            </a:endParaRPr>
          </a:p>
        </p:txBody>
      </p:sp>
      <p:sp>
        <p:nvSpPr>
          <p:cNvPr id="26" name="文字方塊 25">
            <a:extLst>
              <a:ext uri="{FF2B5EF4-FFF2-40B4-BE49-F238E27FC236}">
                <a16:creationId xmlns:a16="http://schemas.microsoft.com/office/drawing/2014/main" xmlns="" id="{3E02A9C6-068C-401B-A548-E21A9AC23969}"/>
              </a:ext>
            </a:extLst>
          </p:cNvPr>
          <p:cNvSpPr txBox="1"/>
          <p:nvPr/>
        </p:nvSpPr>
        <p:spPr>
          <a:xfrm>
            <a:off x="5815012" y="3362595"/>
            <a:ext cx="930467" cy="461665"/>
          </a:xfrm>
          <a:prstGeom prst="rect">
            <a:avLst/>
          </a:prstGeom>
          <a:noFill/>
          <a:ln w="19050">
            <a:solidFill>
              <a:schemeClr val="tx1"/>
            </a:solidFill>
            <a:prstDash val="dash"/>
          </a:ln>
        </p:spPr>
        <p:txBody>
          <a:bodyPr wrap="square" rtlCol="0">
            <a:spAutoFit/>
          </a:bodyPr>
          <a:lstStyle/>
          <a:p>
            <a:r>
              <a:rPr lang="en-US" altLang="zh-TW" sz="2400" dirty="0">
                <a:latin typeface="Comic Sans MS" panose="030F0702030302020204" pitchFamily="66" charset="0"/>
              </a:rPr>
              <a:t>cook</a:t>
            </a:r>
            <a:endParaRPr lang="zh-TW" altLang="en-US" sz="2400" dirty="0">
              <a:latin typeface="Comic Sans MS" panose="030F0702030302020204" pitchFamily="66" charset="0"/>
            </a:endParaRPr>
          </a:p>
        </p:txBody>
      </p:sp>
      <p:sp>
        <p:nvSpPr>
          <p:cNvPr id="27" name="MH_Number_1">
            <a:extLst>
              <a:ext uri="{FF2B5EF4-FFF2-40B4-BE49-F238E27FC236}">
                <a16:creationId xmlns:a16="http://schemas.microsoft.com/office/drawing/2014/main" xmlns="" id="{E7431489-633B-4E37-8423-BDE78E7B6924}"/>
              </a:ext>
            </a:extLst>
          </p:cNvPr>
          <p:cNvSpPr/>
          <p:nvPr>
            <p:custDataLst>
              <p:tags r:id="rId2"/>
            </p:custDataLst>
          </p:nvPr>
        </p:nvSpPr>
        <p:spPr>
          <a:xfrm>
            <a:off x="1026475" y="3963910"/>
            <a:ext cx="720000" cy="720000"/>
          </a:xfrm>
          <a:prstGeom prst="ellipse">
            <a:avLst/>
          </a:prstGeom>
          <a:solidFill>
            <a:srgbClr val="FFCC99"/>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dirty="0">
                <a:solidFill>
                  <a:schemeClr val="tx1"/>
                </a:solidFill>
                <a:cs typeface="+mn-ea"/>
                <a:sym typeface="+mn-lt"/>
              </a:rPr>
              <a:t>2</a:t>
            </a:r>
            <a:endParaRPr lang="zh-CN" altLang="en-US" sz="3200" b="1" dirty="0">
              <a:solidFill>
                <a:schemeClr val="tx1"/>
              </a:solidFill>
              <a:cs typeface="+mn-ea"/>
              <a:sym typeface="+mn-lt"/>
            </a:endParaRPr>
          </a:p>
        </p:txBody>
      </p:sp>
      <p:sp>
        <p:nvSpPr>
          <p:cNvPr id="28" name="文字方塊 27">
            <a:extLst>
              <a:ext uri="{FF2B5EF4-FFF2-40B4-BE49-F238E27FC236}">
                <a16:creationId xmlns:a16="http://schemas.microsoft.com/office/drawing/2014/main" xmlns="" id="{D388538F-438C-4FAF-AB40-6D65551F6A32}"/>
              </a:ext>
            </a:extLst>
          </p:cNvPr>
          <p:cNvSpPr txBox="1"/>
          <p:nvPr/>
        </p:nvSpPr>
        <p:spPr>
          <a:xfrm>
            <a:off x="1857375" y="4097458"/>
            <a:ext cx="9448800" cy="553998"/>
          </a:xfrm>
          <a:prstGeom prst="rect">
            <a:avLst/>
          </a:prstGeom>
          <a:noFill/>
        </p:spPr>
        <p:txBody>
          <a:bodyPr wrap="square" rtlCol="0">
            <a:spAutoFit/>
          </a:bodyPr>
          <a:lstStyle/>
          <a:p>
            <a:r>
              <a:rPr lang="en-US" altLang="zh-TW" sz="3000" b="1" dirty="0">
                <a:solidFill>
                  <a:srgbClr val="CC3399"/>
                </a:solidFill>
                <a:latin typeface="Calibri" panose="020F0502020204030204" pitchFamily="34" charset="0"/>
                <a:cs typeface="Calibri" panose="020F0502020204030204" pitchFamily="34" charset="0"/>
              </a:rPr>
              <a:t>Why does the writer repeat the word “important”?</a:t>
            </a:r>
            <a:endParaRPr lang="zh-TW" altLang="en-US" sz="3000" b="1" dirty="0">
              <a:solidFill>
                <a:srgbClr val="CC3399"/>
              </a:solidFill>
              <a:latin typeface="Calibri" panose="020F0502020204030204" pitchFamily="34" charset="0"/>
              <a:cs typeface="Calibri" panose="020F0502020204030204" pitchFamily="34" charset="0"/>
            </a:endParaRPr>
          </a:p>
        </p:txBody>
      </p:sp>
      <p:sp>
        <p:nvSpPr>
          <p:cNvPr id="29" name="文字方塊 28">
            <a:extLst>
              <a:ext uri="{FF2B5EF4-FFF2-40B4-BE49-F238E27FC236}">
                <a16:creationId xmlns:a16="http://schemas.microsoft.com/office/drawing/2014/main" xmlns="" id="{4D78DD48-9944-446E-8B5C-B056933E5AC5}"/>
              </a:ext>
            </a:extLst>
          </p:cNvPr>
          <p:cNvSpPr txBox="1"/>
          <p:nvPr/>
        </p:nvSpPr>
        <p:spPr>
          <a:xfrm>
            <a:off x="1955894" y="4693821"/>
            <a:ext cx="5141592" cy="461665"/>
          </a:xfrm>
          <a:prstGeom prst="rect">
            <a:avLst/>
          </a:prstGeom>
          <a:noFill/>
          <a:ln w="19050">
            <a:solidFill>
              <a:schemeClr val="tx1"/>
            </a:solidFill>
            <a:prstDash val="dash"/>
          </a:ln>
        </p:spPr>
        <p:txBody>
          <a:bodyPr wrap="square" rtlCol="0">
            <a:spAutoFit/>
          </a:bodyPr>
          <a:lstStyle/>
          <a:p>
            <a:r>
              <a:rPr lang="en-US" altLang="zh-TW" sz="2400" b="1" dirty="0">
                <a:solidFill>
                  <a:srgbClr val="FF0000"/>
                </a:solidFill>
                <a:latin typeface="Comic Sans MS" panose="030F0702030302020204" pitchFamily="66" charset="0"/>
              </a:rPr>
              <a:t>Literary device--Irony </a:t>
            </a:r>
            <a:r>
              <a:rPr lang="zh-TW" altLang="en-US" sz="2400" b="1" dirty="0">
                <a:solidFill>
                  <a:srgbClr val="FF0000"/>
                </a:solidFill>
                <a:latin typeface="微軟正黑體" panose="020B0604030504040204" pitchFamily="34" charset="-120"/>
                <a:ea typeface="微軟正黑體" panose="020B0604030504040204" pitchFamily="34" charset="-120"/>
              </a:rPr>
              <a:t>諷刺法</a:t>
            </a:r>
          </a:p>
        </p:txBody>
      </p:sp>
      <p:sp>
        <p:nvSpPr>
          <p:cNvPr id="5" name="文字方塊 4">
            <a:extLst>
              <a:ext uri="{FF2B5EF4-FFF2-40B4-BE49-F238E27FC236}">
                <a16:creationId xmlns:a16="http://schemas.microsoft.com/office/drawing/2014/main" xmlns="" id="{5CA0D9E7-59BA-4894-9809-24BDB3D8C762}"/>
              </a:ext>
            </a:extLst>
          </p:cNvPr>
          <p:cNvSpPr txBox="1"/>
          <p:nvPr/>
        </p:nvSpPr>
        <p:spPr>
          <a:xfrm>
            <a:off x="874956" y="5253076"/>
            <a:ext cx="10978675" cy="1431161"/>
          </a:xfrm>
          <a:prstGeom prst="rect">
            <a:avLst/>
          </a:prstGeom>
          <a:noFill/>
        </p:spPr>
        <p:txBody>
          <a:bodyPr wrap="square" rtlCol="0">
            <a:spAutoFit/>
          </a:bodyPr>
          <a:lstStyle/>
          <a:p>
            <a:r>
              <a:rPr lang="en-US" altLang="zh-TW" sz="2300" dirty="0">
                <a:latin typeface="Comic Sans MS" panose="030F0702030302020204" pitchFamily="66" charset="0"/>
              </a:rPr>
              <a:t>Mr. Pigott and the two sons think they are important.</a:t>
            </a:r>
          </a:p>
          <a:p>
            <a:r>
              <a:rPr lang="en-US" altLang="zh-TW" sz="2300" dirty="0">
                <a:latin typeface="Comic Sans MS" panose="030F0702030302020204" pitchFamily="66" charset="0"/>
                <a:sym typeface="Wingdings 2" panose="05020102010507070707" pitchFamily="18" charset="2"/>
              </a:rPr>
              <a:t></a:t>
            </a:r>
            <a:r>
              <a:rPr lang="en-US" altLang="zh-TW" sz="2300" dirty="0">
                <a:latin typeface="Comic Sans MS" panose="030F0702030302020204" pitchFamily="66" charset="0"/>
              </a:rPr>
              <a:t>Mrs. Piggott does everything for her important husband and important sons.</a:t>
            </a:r>
          </a:p>
          <a:p>
            <a:r>
              <a:rPr lang="en-US" altLang="zh-TW" sz="2300" dirty="0">
                <a:latin typeface="Comic Sans MS" panose="030F0702030302020204" pitchFamily="66" charset="0"/>
              </a:rPr>
              <a:t>But, at the end, they realize that Mrs. Pigott is the most important person. </a:t>
            </a:r>
            <a:endParaRPr lang="zh-TW" altLang="en-US" sz="2300" dirty="0">
              <a:latin typeface="Comic Sans MS" panose="030F0702030302020204" pitchFamily="66" charset="0"/>
            </a:endParaRPr>
          </a:p>
          <a:p>
            <a:endParaRPr lang="zh-TW" altLang="en-US" dirty="0"/>
          </a:p>
        </p:txBody>
      </p:sp>
      <p:pic>
        <p:nvPicPr>
          <p:cNvPr id="1026" name="Picture 2" descr="Free Icon | Play video button">
            <a:extLst>
              <a:ext uri="{FF2B5EF4-FFF2-40B4-BE49-F238E27FC236}">
                <a16:creationId xmlns:a16="http://schemas.microsoft.com/office/drawing/2014/main" xmlns="" id="{38B33C64-15B6-4053-BCDF-D0067966D58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09321" y="88740"/>
            <a:ext cx="1101379" cy="110137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ook Reading Icon – Free Download, PNG and Vector">
            <a:extLst>
              <a:ext uri="{FF2B5EF4-FFF2-40B4-BE49-F238E27FC236}">
                <a16:creationId xmlns:a16="http://schemas.microsoft.com/office/drawing/2014/main" xmlns="" id="{430C9FAD-0BFC-4BF4-B25F-B8F82C1419F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782156" y="248553"/>
            <a:ext cx="1101379" cy="1101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214141"/>
      </p:ext>
    </p:extLst>
  </p:cSld>
  <p:clrMapOvr>
    <a:masterClrMapping/>
  </p:clrMapOvr>
  <mc:AlternateContent xmlns:mc="http://schemas.openxmlformats.org/markup-compatibility/2006">
    <mc:Choice xmlns:p14="http://schemas.microsoft.com/office/powerpoint/2010/main" Requires="p14">
      <p:transition p14:dur="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additive="base">
                                        <p:cTn id="12" dur="500" fill="hold"/>
                                        <p:tgtEl>
                                          <p:spTgt spid="1026"/>
                                        </p:tgtEl>
                                        <p:attrNameLst>
                                          <p:attrName>ppt_x</p:attrName>
                                        </p:attrNameLst>
                                      </p:cBhvr>
                                      <p:tavLst>
                                        <p:tav tm="0">
                                          <p:val>
                                            <p:strVal val="#ppt_x"/>
                                          </p:val>
                                        </p:tav>
                                        <p:tav tm="100000">
                                          <p:val>
                                            <p:strVal val="#ppt_x"/>
                                          </p:val>
                                        </p:tav>
                                      </p:tavLst>
                                    </p:anim>
                                    <p:anim calcmode="lin" valueType="num">
                                      <p:cBhvr additive="base">
                                        <p:cTn id="13"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030"/>
                                        </p:tgtEl>
                                        <p:attrNameLst>
                                          <p:attrName>style.visibility</p:attrName>
                                        </p:attrNameLst>
                                      </p:cBhvr>
                                      <p:to>
                                        <p:strVal val="visible"/>
                                      </p:to>
                                    </p:set>
                                    <p:anim calcmode="lin" valueType="num">
                                      <p:cBhvr additive="base">
                                        <p:cTn id="18" dur="500" fill="hold"/>
                                        <p:tgtEl>
                                          <p:spTgt spid="1030"/>
                                        </p:tgtEl>
                                        <p:attrNameLst>
                                          <p:attrName>ppt_x</p:attrName>
                                        </p:attrNameLst>
                                      </p:cBhvr>
                                      <p:tavLst>
                                        <p:tav tm="0">
                                          <p:val>
                                            <p:strVal val="#ppt_x"/>
                                          </p:val>
                                        </p:tav>
                                        <p:tav tm="100000">
                                          <p:val>
                                            <p:strVal val="#ppt_x"/>
                                          </p:val>
                                        </p:tav>
                                      </p:tavLst>
                                    </p:anim>
                                    <p:anim calcmode="lin" valueType="num">
                                      <p:cBhvr additive="base">
                                        <p:cTn id="19"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ppt_x"/>
                                          </p:val>
                                        </p:tav>
                                        <p:tav tm="100000">
                                          <p:val>
                                            <p:strVal val="#ppt_x"/>
                                          </p:val>
                                        </p:tav>
                                      </p:tavLst>
                                    </p:anim>
                                    <p:anim calcmode="lin" valueType="num">
                                      <p:cBhvr additive="base">
                                        <p:cTn id="2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fill="hold"/>
                                        <p:tgtEl>
                                          <p:spTgt spid="24"/>
                                        </p:tgtEl>
                                        <p:attrNameLst>
                                          <p:attrName>ppt_x</p:attrName>
                                        </p:attrNameLst>
                                      </p:cBhvr>
                                      <p:tavLst>
                                        <p:tav tm="0">
                                          <p:val>
                                            <p:strVal val="#ppt_x"/>
                                          </p:val>
                                        </p:tav>
                                        <p:tav tm="100000">
                                          <p:val>
                                            <p:strVal val="#ppt_x"/>
                                          </p:val>
                                        </p:tav>
                                      </p:tavLst>
                                    </p:anim>
                                    <p:anim calcmode="lin" valueType="num">
                                      <p:cBhvr additive="base">
                                        <p:cTn id="5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ppt_x"/>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500" fill="hold"/>
                                        <p:tgtEl>
                                          <p:spTgt spid="26"/>
                                        </p:tgtEl>
                                        <p:attrNameLst>
                                          <p:attrName>ppt_x</p:attrName>
                                        </p:attrNameLst>
                                      </p:cBhvr>
                                      <p:tavLst>
                                        <p:tav tm="0">
                                          <p:val>
                                            <p:strVal val="#ppt_x"/>
                                          </p:val>
                                        </p:tav>
                                        <p:tav tm="100000">
                                          <p:val>
                                            <p:strVal val="#ppt_x"/>
                                          </p:val>
                                        </p:tav>
                                      </p:tavLst>
                                    </p:anim>
                                    <p:anim calcmode="lin" valueType="num">
                                      <p:cBhvr additive="base">
                                        <p:cTn id="71"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8"/>
                                        </p:tgtEl>
                                        <p:attrNameLst>
                                          <p:attrName>style.visibility</p:attrName>
                                        </p:attrNameLst>
                                      </p:cBhvr>
                                      <p:to>
                                        <p:strVal val="visible"/>
                                      </p:to>
                                    </p:set>
                                    <p:anim calcmode="lin" valueType="num">
                                      <p:cBhvr additive="base">
                                        <p:cTn id="80" dur="500" fill="hold"/>
                                        <p:tgtEl>
                                          <p:spTgt spid="28"/>
                                        </p:tgtEl>
                                        <p:attrNameLst>
                                          <p:attrName>ppt_x</p:attrName>
                                        </p:attrNameLst>
                                      </p:cBhvr>
                                      <p:tavLst>
                                        <p:tav tm="0">
                                          <p:val>
                                            <p:strVal val="#ppt_x"/>
                                          </p:val>
                                        </p:tav>
                                        <p:tav tm="100000">
                                          <p:val>
                                            <p:strVal val="#ppt_x"/>
                                          </p:val>
                                        </p:tav>
                                      </p:tavLst>
                                    </p:anim>
                                    <p:anim calcmode="lin" valueType="num">
                                      <p:cBhvr additive="base">
                                        <p:cTn id="8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nodeType="clickEffect">
                                  <p:stCondLst>
                                    <p:cond delay="0"/>
                                  </p:stCondLst>
                                  <p:childTnLst>
                                    <p:set>
                                      <p:cBhvr>
                                        <p:cTn id="85" dur="1" fill="hold">
                                          <p:stCondLst>
                                            <p:cond delay="0"/>
                                          </p:stCondLst>
                                        </p:cTn>
                                        <p:tgtEl>
                                          <p:spTgt spid="5">
                                            <p:txEl>
                                              <p:pRg st="0" end="0"/>
                                            </p:txEl>
                                          </p:spTgt>
                                        </p:tgtEl>
                                        <p:attrNameLst>
                                          <p:attrName>style.visibility</p:attrName>
                                        </p:attrNameLst>
                                      </p:cBhvr>
                                      <p:to>
                                        <p:strVal val="visible"/>
                                      </p:to>
                                    </p:set>
                                    <p:anim calcmode="lin" valueType="num">
                                      <p:cBhvr additive="base">
                                        <p:cTn id="8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5">
                                            <p:txEl>
                                              <p:pRg st="0" end="0"/>
                                            </p:txEl>
                                          </p:spTgt>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5">
                                            <p:txEl>
                                              <p:pRg st="1" end="1"/>
                                            </p:txEl>
                                          </p:spTgt>
                                        </p:tgtEl>
                                        <p:attrNameLst>
                                          <p:attrName>style.visibility</p:attrName>
                                        </p:attrNameLst>
                                      </p:cBhvr>
                                      <p:to>
                                        <p:strVal val="visible"/>
                                      </p:to>
                                    </p:set>
                                    <p:anim calcmode="lin" valueType="num">
                                      <p:cBhvr additive="base">
                                        <p:cTn id="90"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5">
                                            <p:txEl>
                                              <p:pRg st="2" end="2"/>
                                            </p:txEl>
                                          </p:spTgt>
                                        </p:tgtEl>
                                        <p:attrNameLst>
                                          <p:attrName>style.visibility</p:attrName>
                                        </p:attrNameLst>
                                      </p:cBhvr>
                                      <p:to>
                                        <p:strVal val="visible"/>
                                      </p:to>
                                    </p:set>
                                    <p:anim calcmode="lin" valueType="num">
                                      <p:cBhvr additive="base">
                                        <p:cTn id="94"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additive="base">
                                        <p:cTn id="100" dur="500" fill="hold"/>
                                        <p:tgtEl>
                                          <p:spTgt spid="29"/>
                                        </p:tgtEl>
                                        <p:attrNameLst>
                                          <p:attrName>ppt_x</p:attrName>
                                        </p:attrNameLst>
                                      </p:cBhvr>
                                      <p:tavLst>
                                        <p:tav tm="0">
                                          <p:val>
                                            <p:strVal val="#ppt_x"/>
                                          </p:val>
                                        </p:tav>
                                        <p:tav tm="100000">
                                          <p:val>
                                            <p:strVal val="#ppt_x"/>
                                          </p:val>
                                        </p:tav>
                                      </p:tavLst>
                                    </p:anim>
                                    <p:anim calcmode="lin" valueType="num">
                                      <p:cBhvr additive="base">
                                        <p:cTn id="101"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0" grpId="0"/>
      <p:bldP spid="2" grpId="0"/>
      <p:bldP spid="3" grpId="0" animBg="1"/>
      <p:bldP spid="21" grpId="0" animBg="1"/>
      <p:bldP spid="22" grpId="0" animBg="1"/>
      <p:bldP spid="23" grpId="0" animBg="1"/>
      <p:bldP spid="24" grpId="0" animBg="1"/>
      <p:bldP spid="25" grpId="0" animBg="1"/>
      <p:bldP spid="26" grpId="0" animBg="1"/>
      <p:bldP spid="27" grpId="0" animBg="1"/>
      <p:bldP spid="28" grpId="0"/>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DCC92528-5C83-4419-BAD2-6ADD9C196D2B}"/>
              </a:ext>
            </a:extLst>
          </p:cNvPr>
          <p:cNvPicPr>
            <a:picLocks noChangeAspect="1"/>
          </p:cNvPicPr>
          <p:nvPr/>
        </p:nvPicPr>
        <p:blipFill rotWithShape="1">
          <a:blip r:embed="rId4">
            <a:extLst>
              <a:ext uri="{28A0092B-C50C-407E-A947-70E740481C1C}">
                <a14:useLocalDpi xmlns:a14="http://schemas.microsoft.com/office/drawing/2010/main" val="0"/>
              </a:ext>
            </a:extLst>
          </a:blip>
          <a:srcRect l="17532" r="17532"/>
          <a:stretch/>
        </p:blipFill>
        <p:spPr>
          <a:xfrm>
            <a:off x="0" y="-298450"/>
            <a:ext cx="12192000" cy="7156450"/>
          </a:xfrm>
          <a:prstGeom prst="rect">
            <a:avLst/>
          </a:prstGeom>
        </p:spPr>
      </p:pic>
      <p:sp>
        <p:nvSpPr>
          <p:cNvPr id="7" name="MH_Number_1">
            <a:extLst>
              <a:ext uri="{FF2B5EF4-FFF2-40B4-BE49-F238E27FC236}">
                <a16:creationId xmlns:a16="http://schemas.microsoft.com/office/drawing/2014/main" xmlns="" id="{38FE1E3B-1020-40CC-87D8-39DDC46D0128}"/>
              </a:ext>
            </a:extLst>
          </p:cNvPr>
          <p:cNvSpPr/>
          <p:nvPr>
            <p:custDataLst>
              <p:tags r:id="rId2"/>
            </p:custDataLst>
          </p:nvPr>
        </p:nvSpPr>
        <p:spPr>
          <a:xfrm>
            <a:off x="956150" y="1157549"/>
            <a:ext cx="720000" cy="720000"/>
          </a:xfrm>
          <a:prstGeom prst="ellipse">
            <a:avLst/>
          </a:prstGeom>
          <a:solidFill>
            <a:srgbClr val="FFCC99"/>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dirty="0">
                <a:solidFill>
                  <a:schemeClr val="tx1"/>
                </a:solidFill>
                <a:cs typeface="+mn-ea"/>
                <a:sym typeface="+mn-lt"/>
              </a:rPr>
              <a:t>3</a:t>
            </a:r>
            <a:endParaRPr lang="zh-CN" altLang="en-US" sz="3200" b="1" dirty="0">
              <a:solidFill>
                <a:schemeClr val="tx1"/>
              </a:solidFill>
              <a:cs typeface="+mn-ea"/>
              <a:sym typeface="+mn-lt"/>
            </a:endParaRPr>
          </a:p>
        </p:txBody>
      </p:sp>
      <p:sp>
        <p:nvSpPr>
          <p:cNvPr id="20" name="矩形 19">
            <a:extLst>
              <a:ext uri="{FF2B5EF4-FFF2-40B4-BE49-F238E27FC236}">
                <a16:creationId xmlns:a16="http://schemas.microsoft.com/office/drawing/2014/main" xmlns="" id="{7D3010DF-F511-41F5-BBBB-6E9D10C4E934}"/>
              </a:ext>
            </a:extLst>
          </p:cNvPr>
          <p:cNvSpPr/>
          <p:nvPr/>
        </p:nvSpPr>
        <p:spPr>
          <a:xfrm>
            <a:off x="419506" y="155891"/>
            <a:ext cx="5027017"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While-reading</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sp>
        <p:nvSpPr>
          <p:cNvPr id="2" name="文字方塊 1">
            <a:extLst>
              <a:ext uri="{FF2B5EF4-FFF2-40B4-BE49-F238E27FC236}">
                <a16:creationId xmlns:a16="http://schemas.microsoft.com/office/drawing/2014/main" xmlns="" id="{185924E9-5DAF-4961-92B5-6321F6CFDF42}"/>
              </a:ext>
            </a:extLst>
          </p:cNvPr>
          <p:cNvSpPr txBox="1"/>
          <p:nvPr/>
        </p:nvSpPr>
        <p:spPr>
          <a:xfrm>
            <a:off x="1787050" y="1291097"/>
            <a:ext cx="9448800" cy="553998"/>
          </a:xfrm>
          <a:prstGeom prst="rect">
            <a:avLst/>
          </a:prstGeom>
          <a:noFill/>
        </p:spPr>
        <p:txBody>
          <a:bodyPr wrap="square" rtlCol="0">
            <a:spAutoFit/>
          </a:bodyPr>
          <a:lstStyle/>
          <a:p>
            <a:r>
              <a:rPr lang="en-US" altLang="zh-TW" sz="3000" b="1" dirty="0">
                <a:solidFill>
                  <a:srgbClr val="CC3399"/>
                </a:solidFill>
                <a:latin typeface="Calibri" panose="020F0502020204030204" pitchFamily="34" charset="0"/>
                <a:cs typeface="Calibri" panose="020F0502020204030204" pitchFamily="34" charset="0"/>
              </a:rPr>
              <a:t>Why does mom leave the house?</a:t>
            </a:r>
            <a:endParaRPr lang="zh-TW" altLang="en-US" sz="3000" b="1" dirty="0">
              <a:solidFill>
                <a:srgbClr val="CC3399"/>
              </a:solidFill>
              <a:latin typeface="Calibri" panose="020F0502020204030204" pitchFamily="34" charset="0"/>
              <a:cs typeface="Calibri" panose="020F0502020204030204" pitchFamily="34" charset="0"/>
            </a:endParaRPr>
          </a:p>
        </p:txBody>
      </p:sp>
      <p:sp>
        <p:nvSpPr>
          <p:cNvPr id="18" name="文字方塊 17">
            <a:extLst>
              <a:ext uri="{FF2B5EF4-FFF2-40B4-BE49-F238E27FC236}">
                <a16:creationId xmlns:a16="http://schemas.microsoft.com/office/drawing/2014/main" xmlns="" id="{9D56A309-692C-4C87-8EC7-22D2CDC4F162}"/>
              </a:ext>
            </a:extLst>
          </p:cNvPr>
          <p:cNvSpPr txBox="1"/>
          <p:nvPr/>
        </p:nvSpPr>
        <p:spPr>
          <a:xfrm>
            <a:off x="1676150" y="2066342"/>
            <a:ext cx="9448799" cy="477054"/>
          </a:xfrm>
          <a:prstGeom prst="rect">
            <a:avLst/>
          </a:prstGeom>
          <a:noFill/>
        </p:spPr>
        <p:txBody>
          <a:bodyPr wrap="square">
            <a:spAutoFit/>
          </a:bodyPr>
          <a:lstStyle/>
          <a:p>
            <a:r>
              <a:rPr lang="en-US" altLang="zh-TW" sz="2500" dirty="0">
                <a:latin typeface="Comic Sans MS" panose="030F0702030302020204" pitchFamily="66" charset="0"/>
              </a:rPr>
              <a:t>She can’t stand doing all the housework alone anymore.</a:t>
            </a:r>
            <a:endParaRPr lang="zh-TW" altLang="en-US" sz="2500" dirty="0">
              <a:latin typeface="Comic Sans MS" panose="030F0702030302020204" pitchFamily="66" charset="0"/>
            </a:endParaRPr>
          </a:p>
        </p:txBody>
      </p:sp>
      <p:pic>
        <p:nvPicPr>
          <p:cNvPr id="19" name="图片 2">
            <a:extLst>
              <a:ext uri="{FF2B5EF4-FFF2-40B4-BE49-F238E27FC236}">
                <a16:creationId xmlns:a16="http://schemas.microsoft.com/office/drawing/2014/main" xmlns="" id="{D157E579-8BBA-4B35-A46B-F342944D854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865" r="18144"/>
          <a:stretch/>
        </p:blipFill>
        <p:spPr>
          <a:xfrm flipH="1">
            <a:off x="9052910" y="2543396"/>
            <a:ext cx="3655387" cy="4314604"/>
          </a:xfrm>
          <a:prstGeom prst="rect">
            <a:avLst/>
          </a:prstGeom>
        </p:spPr>
      </p:pic>
    </p:spTree>
    <p:custDataLst>
      <p:tags r:id="rId1"/>
    </p:custDataLst>
    <p:extLst>
      <p:ext uri="{BB962C8B-B14F-4D97-AF65-F5344CB8AC3E}">
        <p14:creationId xmlns:p14="http://schemas.microsoft.com/office/powerpoint/2010/main" val="2752753236"/>
      </p:ext>
    </p:extLst>
  </p:cSld>
  <p:clrMapOvr>
    <a:masterClrMapping/>
  </p:clrMapOvr>
  <mc:AlternateContent xmlns:mc="http://schemas.openxmlformats.org/markup-compatibility/2006">
    <mc:Choice xmlns:p14="http://schemas.microsoft.com/office/powerpoint/2010/main" Requires="p14">
      <p:transition p14:dur="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0" grpId="0"/>
      <p:bldP spid="2"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9">
            <a:extLst>
              <a:ext uri="{FF2B5EF4-FFF2-40B4-BE49-F238E27FC236}">
                <a16:creationId xmlns:a16="http://schemas.microsoft.com/office/drawing/2014/main" xmlns="" id="{2311FAFB-3D98-4D70-892D-30D80BB768EE}"/>
              </a:ext>
            </a:extLst>
          </p:cNvPr>
          <p:cNvSpPr>
            <a:spLocks noChangeAspect="1"/>
          </p:cNvSpPr>
          <p:nvPr/>
        </p:nvSpPr>
        <p:spPr>
          <a:xfrm>
            <a:off x="5677883" y="1335226"/>
            <a:ext cx="246913" cy="246837"/>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defTabSz="895955">
              <a:defRPr/>
            </a:pPr>
            <a:endParaRPr lang="en-US" sz="2400">
              <a:solidFill>
                <a:prstClr val="white"/>
              </a:solidFill>
              <a:cs typeface="+mn-ea"/>
              <a:sym typeface="+mn-lt"/>
            </a:endParaRPr>
          </a:p>
        </p:txBody>
      </p:sp>
      <p:sp>
        <p:nvSpPr>
          <p:cNvPr id="5" name="object 11">
            <a:extLst>
              <a:ext uri="{FF2B5EF4-FFF2-40B4-BE49-F238E27FC236}">
                <a16:creationId xmlns:a16="http://schemas.microsoft.com/office/drawing/2014/main" xmlns="" id="{F0D496E9-7ECB-42D1-83DD-229C639EAA2A}"/>
              </a:ext>
            </a:extLst>
          </p:cNvPr>
          <p:cNvSpPr>
            <a:spLocks noChangeAspect="1"/>
          </p:cNvSpPr>
          <p:nvPr/>
        </p:nvSpPr>
        <p:spPr>
          <a:xfrm>
            <a:off x="8485310" y="1829748"/>
            <a:ext cx="246913" cy="246837"/>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defTabSz="895955">
              <a:defRPr/>
            </a:pPr>
            <a:endParaRPr lang="en-US" sz="2400">
              <a:solidFill>
                <a:prstClr val="white"/>
              </a:solidFill>
              <a:cs typeface="+mn-ea"/>
              <a:sym typeface="+mn-lt"/>
            </a:endParaRPr>
          </a:p>
        </p:txBody>
      </p:sp>
      <p:sp>
        <p:nvSpPr>
          <p:cNvPr id="10" name="object10">
            <a:extLst>
              <a:ext uri="{FF2B5EF4-FFF2-40B4-BE49-F238E27FC236}">
                <a16:creationId xmlns:a16="http://schemas.microsoft.com/office/drawing/2014/main" xmlns="" id="{3C22282C-D232-4B87-9B18-60EC34B46B60}"/>
              </a:ext>
            </a:extLst>
          </p:cNvPr>
          <p:cNvSpPr>
            <a:spLocks noChangeAspect="1"/>
          </p:cNvSpPr>
          <p:nvPr/>
        </p:nvSpPr>
        <p:spPr>
          <a:xfrm>
            <a:off x="692681" y="1829748"/>
            <a:ext cx="246913" cy="246837"/>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defTabSz="895955">
              <a:defRPr/>
            </a:pPr>
            <a:endParaRPr lang="en-US" sz="2400">
              <a:solidFill>
                <a:prstClr val="white"/>
              </a:solidFill>
              <a:cs typeface="+mn-ea"/>
              <a:sym typeface="+mn-lt"/>
            </a:endParaRPr>
          </a:p>
        </p:txBody>
      </p:sp>
      <p:pic>
        <p:nvPicPr>
          <p:cNvPr id="15" name="圖片 14">
            <a:extLst>
              <a:ext uri="{FF2B5EF4-FFF2-40B4-BE49-F238E27FC236}">
                <a16:creationId xmlns:a16="http://schemas.microsoft.com/office/drawing/2014/main" xmlns="" id="{FC164E1B-5447-44C1-B3E3-689AD7EA27B3}"/>
              </a:ext>
            </a:extLst>
          </p:cNvPr>
          <p:cNvPicPr>
            <a:picLocks noChangeAspect="1"/>
          </p:cNvPicPr>
          <p:nvPr/>
        </p:nvPicPr>
        <p:blipFill>
          <a:blip r:embed="rId4"/>
          <a:stretch>
            <a:fillRect/>
          </a:stretch>
        </p:blipFill>
        <p:spPr>
          <a:xfrm>
            <a:off x="4809581" y="3290422"/>
            <a:ext cx="2631400" cy="2810814"/>
          </a:xfrm>
          <a:prstGeom prst="rect">
            <a:avLst/>
          </a:prstGeom>
          <a:ln>
            <a:noFill/>
          </a:ln>
          <a:effectLst>
            <a:softEdge rad="112500"/>
          </a:effectLst>
        </p:spPr>
      </p:pic>
      <p:sp>
        <p:nvSpPr>
          <p:cNvPr id="17" name="文字方塊 16">
            <a:extLst>
              <a:ext uri="{FF2B5EF4-FFF2-40B4-BE49-F238E27FC236}">
                <a16:creationId xmlns:a16="http://schemas.microsoft.com/office/drawing/2014/main" xmlns="" id="{89BFC740-FDD4-4A5B-A3F5-7979AC6CFF85}"/>
              </a:ext>
            </a:extLst>
          </p:cNvPr>
          <p:cNvSpPr txBox="1"/>
          <p:nvPr/>
        </p:nvSpPr>
        <p:spPr>
          <a:xfrm>
            <a:off x="816138" y="2004547"/>
            <a:ext cx="3048000" cy="1754326"/>
          </a:xfrm>
          <a:prstGeom prst="rect">
            <a:avLst/>
          </a:prstGeom>
          <a:noFill/>
        </p:spPr>
        <p:txBody>
          <a:bodyPr wrap="square">
            <a:spAutoFit/>
          </a:bodyPr>
          <a:lstStyle/>
          <a:p>
            <a:r>
              <a:rPr lang="en-US" altLang="zh-TW" sz="2700" b="1" dirty="0">
                <a:solidFill>
                  <a:srgbClr val="202122"/>
                </a:solidFill>
                <a:latin typeface="Calibri" panose="020F0502020204030204" pitchFamily="34" charset="0"/>
                <a:cs typeface="Calibri" panose="020F0502020204030204" pitchFamily="34" charset="0"/>
              </a:rPr>
              <a:t>a British writer and illustrator of more than 50 children's books</a:t>
            </a:r>
            <a:endParaRPr lang="zh-TW" altLang="en-US" sz="2700" b="1" dirty="0">
              <a:latin typeface="Calibri" panose="020F0502020204030204" pitchFamily="34" charset="0"/>
              <a:cs typeface="Calibri" panose="020F0502020204030204" pitchFamily="34" charset="0"/>
            </a:endParaRPr>
          </a:p>
        </p:txBody>
      </p:sp>
      <p:pic>
        <p:nvPicPr>
          <p:cNvPr id="18" name="圖片 17">
            <a:extLst>
              <a:ext uri="{FF2B5EF4-FFF2-40B4-BE49-F238E27FC236}">
                <a16:creationId xmlns:a16="http://schemas.microsoft.com/office/drawing/2014/main" xmlns="" id="{F47B82F1-D977-4E74-A094-5D818B88CFD8}"/>
              </a:ext>
            </a:extLst>
          </p:cNvPr>
          <p:cNvPicPr>
            <a:picLocks noChangeAspect="1"/>
          </p:cNvPicPr>
          <p:nvPr/>
        </p:nvPicPr>
        <p:blipFill>
          <a:blip r:embed="rId5"/>
          <a:stretch>
            <a:fillRect/>
          </a:stretch>
        </p:blipFill>
        <p:spPr>
          <a:xfrm>
            <a:off x="816138" y="3758873"/>
            <a:ext cx="2888213" cy="2315870"/>
          </a:xfrm>
          <a:prstGeom prst="rect">
            <a:avLst/>
          </a:prstGeom>
          <a:ln>
            <a:noFill/>
          </a:ln>
          <a:effectLst>
            <a:softEdge rad="112500"/>
          </a:effectLst>
        </p:spPr>
      </p:pic>
      <p:sp>
        <p:nvSpPr>
          <p:cNvPr id="19" name="矩形 18">
            <a:extLst>
              <a:ext uri="{FF2B5EF4-FFF2-40B4-BE49-F238E27FC236}">
                <a16:creationId xmlns:a16="http://schemas.microsoft.com/office/drawing/2014/main" xmlns="" id="{BA44CFC0-33A6-450F-ACE1-23F3683F988D}"/>
              </a:ext>
            </a:extLst>
          </p:cNvPr>
          <p:cNvSpPr/>
          <p:nvPr/>
        </p:nvSpPr>
        <p:spPr>
          <a:xfrm>
            <a:off x="4432857" y="1582063"/>
            <a:ext cx="3128745" cy="923330"/>
          </a:xfrm>
          <a:prstGeom prst="rect">
            <a:avLst/>
          </a:prstGeom>
        </p:spPr>
        <p:txBody>
          <a:bodyPr wrap="square">
            <a:spAutoFit/>
          </a:bodyPr>
          <a:lstStyle/>
          <a:p>
            <a:r>
              <a:rPr lang="en-US" altLang="zh-TW" sz="2700" b="1" dirty="0">
                <a:solidFill>
                  <a:srgbClr val="202122"/>
                </a:solidFill>
                <a:latin typeface="Calibri" panose="020F0502020204030204" pitchFamily="34" charset="0"/>
                <a:cs typeface="Calibri" panose="020F0502020204030204" pitchFamily="34" charset="0"/>
              </a:rPr>
              <a:t>He was born in 1946, in Sheffield, UK.</a:t>
            </a:r>
            <a:endParaRPr lang="zh-TW" altLang="en-US" sz="2700" b="1" dirty="0">
              <a:latin typeface="Calibri" panose="020F0502020204030204" pitchFamily="34" charset="0"/>
              <a:cs typeface="Calibri" panose="020F0502020204030204" pitchFamily="34" charset="0"/>
            </a:endParaRPr>
          </a:p>
        </p:txBody>
      </p:sp>
      <p:sp>
        <p:nvSpPr>
          <p:cNvPr id="20" name="文字方塊 19">
            <a:extLst>
              <a:ext uri="{FF2B5EF4-FFF2-40B4-BE49-F238E27FC236}">
                <a16:creationId xmlns:a16="http://schemas.microsoft.com/office/drawing/2014/main" xmlns="" id="{4C8F7280-B71E-4D06-8C9B-705222709DDB}"/>
              </a:ext>
            </a:extLst>
          </p:cNvPr>
          <p:cNvSpPr txBox="1"/>
          <p:nvPr/>
        </p:nvSpPr>
        <p:spPr>
          <a:xfrm>
            <a:off x="4432857" y="2829686"/>
            <a:ext cx="3640843" cy="523220"/>
          </a:xfrm>
          <a:prstGeom prst="rect">
            <a:avLst/>
          </a:prstGeom>
          <a:noFill/>
        </p:spPr>
        <p:txBody>
          <a:bodyPr wrap="square" rtlCol="0">
            <a:spAutoFit/>
          </a:bodyPr>
          <a:lstStyle/>
          <a:p>
            <a:r>
              <a:rPr lang="en-US" altLang="zh-TW" sz="2800" b="1" dirty="0">
                <a:solidFill>
                  <a:srgbClr val="0070C0"/>
                </a:solidFill>
                <a:latin typeface="Arial Black" panose="020B0A04020102020204" pitchFamily="34" charset="0"/>
              </a:rPr>
              <a:t>Anthony Browne</a:t>
            </a:r>
            <a:endParaRPr lang="zh-TW" altLang="en-US" sz="2800" b="1" dirty="0">
              <a:solidFill>
                <a:srgbClr val="0070C0"/>
              </a:solidFill>
              <a:latin typeface="Arial Black" panose="020B0A04020102020204" pitchFamily="34" charset="0"/>
            </a:endParaRPr>
          </a:p>
        </p:txBody>
      </p:sp>
      <p:sp>
        <p:nvSpPr>
          <p:cNvPr id="21" name="矩形 20">
            <a:extLst>
              <a:ext uri="{FF2B5EF4-FFF2-40B4-BE49-F238E27FC236}">
                <a16:creationId xmlns:a16="http://schemas.microsoft.com/office/drawing/2014/main" xmlns="" id="{76DC3B0B-01D9-417A-9A48-BB22895A5D25}"/>
              </a:ext>
            </a:extLst>
          </p:cNvPr>
          <p:cNvSpPr/>
          <p:nvPr/>
        </p:nvSpPr>
        <p:spPr>
          <a:xfrm>
            <a:off x="483236" y="343312"/>
            <a:ext cx="8652690"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The author &amp; illustrator</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sp>
        <p:nvSpPr>
          <p:cNvPr id="22" name="矩形 21">
            <a:extLst>
              <a:ext uri="{FF2B5EF4-FFF2-40B4-BE49-F238E27FC236}">
                <a16:creationId xmlns:a16="http://schemas.microsoft.com/office/drawing/2014/main" xmlns="" id="{673BC8CC-7DA3-43CE-AB4C-9FB15EA22A19}"/>
              </a:ext>
            </a:extLst>
          </p:cNvPr>
          <p:cNvSpPr/>
          <p:nvPr/>
        </p:nvSpPr>
        <p:spPr>
          <a:xfrm>
            <a:off x="8485310" y="2167966"/>
            <a:ext cx="3048001" cy="1338828"/>
          </a:xfrm>
          <a:prstGeom prst="rect">
            <a:avLst/>
          </a:prstGeom>
        </p:spPr>
        <p:txBody>
          <a:bodyPr wrap="square">
            <a:spAutoFit/>
          </a:bodyPr>
          <a:lstStyle/>
          <a:p>
            <a:r>
              <a:rPr lang="en-US" altLang="zh-TW" sz="2700" b="1" dirty="0">
                <a:solidFill>
                  <a:srgbClr val="202122"/>
                </a:solidFill>
                <a:latin typeface="Calibri" panose="020F0502020204030204" pitchFamily="34" charset="0"/>
                <a:cs typeface="Calibri" panose="020F0502020204030204" pitchFamily="34" charset="0"/>
              </a:rPr>
              <a:t>His likes to use surrealistic (</a:t>
            </a:r>
            <a:r>
              <a:rPr lang="zh-TW" altLang="en-US" sz="2700" b="1" dirty="0">
                <a:solidFill>
                  <a:srgbClr val="202122"/>
                </a:solidFill>
                <a:latin typeface="Calibri" panose="020F0502020204030204" pitchFamily="34" charset="0"/>
                <a:cs typeface="Calibri" panose="020F0502020204030204" pitchFamily="34" charset="0"/>
              </a:rPr>
              <a:t>超現實</a:t>
            </a:r>
            <a:r>
              <a:rPr lang="en-US" altLang="zh-TW" sz="2700" b="1" dirty="0">
                <a:solidFill>
                  <a:srgbClr val="202122"/>
                </a:solidFill>
                <a:latin typeface="Calibri" panose="020F0502020204030204" pitchFamily="34" charset="0"/>
                <a:cs typeface="Calibri" panose="020F0502020204030204" pitchFamily="34" charset="0"/>
              </a:rPr>
              <a:t>) style.</a:t>
            </a:r>
            <a:endParaRPr lang="zh-TW" altLang="en-US" sz="2700" b="1" dirty="0">
              <a:latin typeface="Calibri" panose="020F0502020204030204" pitchFamily="34" charset="0"/>
              <a:cs typeface="Calibri" panose="020F0502020204030204" pitchFamily="34" charset="0"/>
            </a:endParaRPr>
          </a:p>
        </p:txBody>
      </p:sp>
      <p:pic>
        <p:nvPicPr>
          <p:cNvPr id="6146" name="Picture 2" descr="The Anthony Browne Gallery — Anthony Browne Books">
            <a:extLst>
              <a:ext uri="{FF2B5EF4-FFF2-40B4-BE49-F238E27FC236}">
                <a16:creationId xmlns:a16="http://schemas.microsoft.com/office/drawing/2014/main" xmlns="" id="{E95147F7-D4BD-4491-B588-DB98EE24573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61602" y="3924300"/>
            <a:ext cx="2149473" cy="215997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in on Anthony Browne, British 1946">
            <a:extLst>
              <a:ext uri="{FF2B5EF4-FFF2-40B4-BE49-F238E27FC236}">
                <a16:creationId xmlns:a16="http://schemas.microsoft.com/office/drawing/2014/main" xmlns="" id="{09E48BA3-628E-4B0D-8B9F-1BF08453EB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11075" y="3924300"/>
            <a:ext cx="1881452" cy="215044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78080847"/>
      </p:ext>
    </p:extLst>
  </p:cSld>
  <p:clrMapOvr>
    <a:masterClrMapping/>
  </p:clrMapOvr>
  <mc:AlternateContent xmlns:mc="http://schemas.openxmlformats.org/markup-compatibility/2006">
    <mc:Choice xmlns:p14="http://schemas.microsoft.com/office/powerpoint/2010/main" Requires="p14">
      <p:transition p14:dur="0" advClick="0" advTm="20"/>
    </mc:Choice>
    <mc:Fallback>
      <p:transition advClick="0" advTm="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par>
                                <p:cTn id="13" presetID="6" presetClass="entr" presetSubtype="1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circle(in)">
                                      <p:cBhvr>
                                        <p:cTn id="15" dur="20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500"/>
                            </p:stCondLst>
                            <p:childTnLst>
                              <p:par>
                                <p:cTn id="27" presetID="42"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fill="hold"/>
                                        <p:tgtEl>
                                          <p:spTgt spid="4"/>
                                        </p:tgtEl>
                                        <p:attrNameLst>
                                          <p:attrName>ppt_x</p:attrName>
                                        </p:attrNameLst>
                                      </p:cBhvr>
                                      <p:tavLst>
                                        <p:tav tm="0">
                                          <p:val>
                                            <p:strVal val="#ppt_x"/>
                                          </p:val>
                                        </p:tav>
                                        <p:tav tm="100000">
                                          <p:val>
                                            <p:strVal val="#ppt_x"/>
                                          </p:val>
                                        </p:tav>
                                      </p:tavLst>
                                    </p:anim>
                                    <p:anim calcmode="lin" valueType="num">
                                      <p:cBhvr additive="base">
                                        <p:cTn id="37" dur="500" fill="hold"/>
                                        <p:tgtEl>
                                          <p:spTgt spid="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ppt_x"/>
                                          </p:val>
                                        </p:tav>
                                        <p:tav tm="100000">
                                          <p:val>
                                            <p:strVal val="#ppt_x"/>
                                          </p:val>
                                        </p:tav>
                                      </p:tavLst>
                                    </p:anim>
                                    <p:anim calcmode="lin" valueType="num">
                                      <p:cBhvr additive="base">
                                        <p:cTn id="51" dur="500" fill="hold"/>
                                        <p:tgtEl>
                                          <p:spTgt spid="22"/>
                                        </p:tgtEl>
                                        <p:attrNameLst>
                                          <p:attrName>ppt_y</p:attrName>
                                        </p:attrNameLst>
                                      </p:cBhvr>
                                      <p:tavLst>
                                        <p:tav tm="0">
                                          <p:val>
                                            <p:strVal val="1+#ppt_h/2"/>
                                          </p:val>
                                        </p:tav>
                                        <p:tav tm="100000">
                                          <p:val>
                                            <p:strVal val="#ppt_y"/>
                                          </p:val>
                                        </p:tav>
                                      </p:tavLst>
                                    </p:anim>
                                  </p:childTnLst>
                                </p:cTn>
                              </p:par>
                            </p:childTnLst>
                          </p:cTn>
                        </p:par>
                        <p:par>
                          <p:cTn id="52" fill="hold">
                            <p:stCondLst>
                              <p:cond delay="500"/>
                            </p:stCondLst>
                            <p:childTnLst>
                              <p:par>
                                <p:cTn id="53" presetID="16" presetClass="entr" presetSubtype="21" fill="hold" nodeType="afterEffect">
                                  <p:stCondLst>
                                    <p:cond delay="0"/>
                                  </p:stCondLst>
                                  <p:childTnLst>
                                    <p:set>
                                      <p:cBhvr>
                                        <p:cTn id="54" dur="1" fill="hold">
                                          <p:stCondLst>
                                            <p:cond delay="0"/>
                                          </p:stCondLst>
                                        </p:cTn>
                                        <p:tgtEl>
                                          <p:spTgt spid="6146"/>
                                        </p:tgtEl>
                                        <p:attrNameLst>
                                          <p:attrName>style.visibility</p:attrName>
                                        </p:attrNameLst>
                                      </p:cBhvr>
                                      <p:to>
                                        <p:strVal val="visible"/>
                                      </p:to>
                                    </p:set>
                                    <p:animEffect transition="in" filter="barn(inVertical)">
                                      <p:cBhvr>
                                        <p:cTn id="55" dur="500"/>
                                        <p:tgtEl>
                                          <p:spTgt spid="6146"/>
                                        </p:tgtEl>
                                      </p:cBhvr>
                                    </p:animEffect>
                                  </p:childTnLst>
                                </p:cTn>
                              </p:par>
                              <p:par>
                                <p:cTn id="56" presetID="16" presetClass="entr" presetSubtype="21" fill="hold" nodeType="withEffect">
                                  <p:stCondLst>
                                    <p:cond delay="0"/>
                                  </p:stCondLst>
                                  <p:childTnLst>
                                    <p:set>
                                      <p:cBhvr>
                                        <p:cTn id="57" dur="1" fill="hold">
                                          <p:stCondLst>
                                            <p:cond delay="0"/>
                                          </p:stCondLst>
                                        </p:cTn>
                                        <p:tgtEl>
                                          <p:spTgt spid="6148"/>
                                        </p:tgtEl>
                                        <p:attrNameLst>
                                          <p:attrName>style.visibility</p:attrName>
                                        </p:attrNameLst>
                                      </p:cBhvr>
                                      <p:to>
                                        <p:strVal val="visible"/>
                                      </p:to>
                                    </p:set>
                                    <p:animEffect transition="in" filter="barn(inVertical)">
                                      <p:cBhvr>
                                        <p:cTn id="58"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0" grpId="0" animBg="1"/>
      <p:bldP spid="17" grpId="0"/>
      <p:bldP spid="19" grpId="0"/>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稻壳儿小白白(http://dwz.cn/Wu2UP)"/>
          <p:cNvSpPr>
            <a:spLocks noChangeShapeType="1"/>
          </p:cNvSpPr>
          <p:nvPr/>
        </p:nvSpPr>
        <p:spPr bwMode="auto">
          <a:xfrm flipV="1">
            <a:off x="1533525" y="3571875"/>
            <a:ext cx="9166225" cy="0"/>
          </a:xfrm>
          <a:prstGeom prst="line">
            <a:avLst/>
          </a:prstGeom>
          <a:noFill/>
          <a:ln w="12700" cmpd="sng">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endParaRPr lang="zh-CN" altLang="en-US">
              <a:cs typeface="+mn-ea"/>
              <a:sym typeface="+mn-lt"/>
            </a:endParaRPr>
          </a:p>
        </p:txBody>
      </p:sp>
      <p:sp>
        <p:nvSpPr>
          <p:cNvPr id="13315" name="稻壳儿小白白(http://dwz.cn/Wu2UP)"/>
          <p:cNvSpPr>
            <a:spLocks noChangeShapeType="1"/>
          </p:cNvSpPr>
          <p:nvPr/>
        </p:nvSpPr>
        <p:spPr bwMode="auto">
          <a:xfrm flipV="1">
            <a:off x="5848851" y="1700213"/>
            <a:ext cx="23312" cy="1871646"/>
          </a:xfrm>
          <a:prstGeom prst="line">
            <a:avLst/>
          </a:prstGeom>
          <a:noFill/>
          <a:ln w="12700" cmpd="sng">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endParaRPr lang="zh-CN" altLang="en-US">
              <a:cs typeface="+mn-ea"/>
              <a:sym typeface="+mn-lt"/>
            </a:endParaRPr>
          </a:p>
        </p:txBody>
      </p:sp>
      <p:sp>
        <p:nvSpPr>
          <p:cNvPr id="13320" name="稻壳儿小白白(http://dwz.cn/Wu2UP)"/>
          <p:cNvSpPr>
            <a:spLocks/>
          </p:cNvSpPr>
          <p:nvPr/>
        </p:nvSpPr>
        <p:spPr bwMode="auto">
          <a:xfrm>
            <a:off x="1778000" y="4627563"/>
            <a:ext cx="347663" cy="349250"/>
          </a:xfrm>
          <a:custGeom>
            <a:avLst/>
            <a:gdLst>
              <a:gd name="T0" fmla="*/ 96 w 288"/>
              <a:gd name="T1" fmla="*/ 0 h 288"/>
              <a:gd name="T2" fmla="*/ 144 w 288"/>
              <a:gd name="T3" fmla="*/ 40 h 288"/>
              <a:gd name="T4" fmla="*/ 192 w 288"/>
              <a:gd name="T5" fmla="*/ 0 h 288"/>
              <a:gd name="T6" fmla="*/ 288 w 288"/>
              <a:gd name="T7" fmla="*/ 36 h 288"/>
              <a:gd name="T8" fmla="*/ 288 w 288"/>
              <a:gd name="T9" fmla="*/ 108 h 288"/>
              <a:gd name="T10" fmla="*/ 224 w 288"/>
              <a:gd name="T11" fmla="*/ 90 h 288"/>
              <a:gd name="T12" fmla="*/ 224 w 288"/>
              <a:gd name="T13" fmla="*/ 288 h 288"/>
              <a:gd name="T14" fmla="*/ 64 w 288"/>
              <a:gd name="T15" fmla="*/ 288 h 288"/>
              <a:gd name="T16" fmla="*/ 64 w 288"/>
              <a:gd name="T17" fmla="*/ 90 h 288"/>
              <a:gd name="T18" fmla="*/ 0 w 288"/>
              <a:gd name="T19" fmla="*/ 108 h 288"/>
              <a:gd name="T20" fmla="*/ 0 w 288"/>
              <a:gd name="T21" fmla="*/ 36 h 288"/>
              <a:gd name="T22" fmla="*/ 96 w 288"/>
              <a:gd name="T23"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288">
                <a:moveTo>
                  <a:pt x="96" y="0"/>
                </a:moveTo>
                <a:cubicBezTo>
                  <a:pt x="96" y="0"/>
                  <a:pt x="109" y="40"/>
                  <a:pt x="144" y="40"/>
                </a:cubicBezTo>
                <a:cubicBezTo>
                  <a:pt x="179" y="40"/>
                  <a:pt x="192" y="0"/>
                  <a:pt x="192" y="0"/>
                </a:cubicBezTo>
                <a:cubicBezTo>
                  <a:pt x="288" y="36"/>
                  <a:pt x="288" y="36"/>
                  <a:pt x="288" y="36"/>
                </a:cubicBezTo>
                <a:cubicBezTo>
                  <a:pt x="288" y="108"/>
                  <a:pt x="288" y="108"/>
                  <a:pt x="288" y="108"/>
                </a:cubicBezTo>
                <a:cubicBezTo>
                  <a:pt x="224" y="90"/>
                  <a:pt x="224" y="90"/>
                  <a:pt x="224" y="90"/>
                </a:cubicBezTo>
                <a:cubicBezTo>
                  <a:pt x="224" y="288"/>
                  <a:pt x="224" y="288"/>
                  <a:pt x="224" y="288"/>
                </a:cubicBezTo>
                <a:cubicBezTo>
                  <a:pt x="64" y="288"/>
                  <a:pt x="64" y="288"/>
                  <a:pt x="64" y="288"/>
                </a:cubicBezTo>
                <a:cubicBezTo>
                  <a:pt x="64" y="90"/>
                  <a:pt x="64" y="90"/>
                  <a:pt x="64" y="90"/>
                </a:cubicBezTo>
                <a:cubicBezTo>
                  <a:pt x="0" y="108"/>
                  <a:pt x="0" y="108"/>
                  <a:pt x="0" y="108"/>
                </a:cubicBezTo>
                <a:cubicBezTo>
                  <a:pt x="0" y="36"/>
                  <a:pt x="0" y="36"/>
                  <a:pt x="0" y="36"/>
                </a:cubicBezTo>
                <a:lnTo>
                  <a:pt x="9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3321" name="稻壳儿小白白(http://dwz.cn/Wu2UP)"/>
          <p:cNvSpPr>
            <a:spLocks noEditPoints="1"/>
          </p:cNvSpPr>
          <p:nvPr/>
        </p:nvSpPr>
        <p:spPr bwMode="auto">
          <a:xfrm>
            <a:off x="6545263" y="2286000"/>
            <a:ext cx="365125" cy="34131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3322" name="稻壳儿小白白(http://dwz.cn/Wu2UP)"/>
          <p:cNvSpPr>
            <a:spLocks noEditPoints="1"/>
          </p:cNvSpPr>
          <p:nvPr/>
        </p:nvSpPr>
        <p:spPr bwMode="auto">
          <a:xfrm>
            <a:off x="6596063" y="4541838"/>
            <a:ext cx="327025" cy="349250"/>
          </a:xfrm>
          <a:custGeom>
            <a:avLst/>
            <a:gdLst>
              <a:gd name="T0" fmla="*/ 251 w 269"/>
              <a:gd name="T1" fmla="*/ 192 h 288"/>
              <a:gd name="T2" fmla="*/ 234 w 269"/>
              <a:gd name="T3" fmla="*/ 209 h 288"/>
              <a:gd name="T4" fmla="*/ 234 w 269"/>
              <a:gd name="T5" fmla="*/ 211 h 288"/>
              <a:gd name="T6" fmla="*/ 201 w 269"/>
              <a:gd name="T7" fmla="*/ 233 h 288"/>
              <a:gd name="T8" fmla="*/ 160 w 269"/>
              <a:gd name="T9" fmla="*/ 240 h 288"/>
              <a:gd name="T10" fmla="*/ 148 w 269"/>
              <a:gd name="T11" fmla="*/ 187 h 288"/>
              <a:gd name="T12" fmla="*/ 146 w 269"/>
              <a:gd name="T13" fmla="*/ 121 h 288"/>
              <a:gd name="T14" fmla="*/ 193 w 269"/>
              <a:gd name="T15" fmla="*/ 121 h 288"/>
              <a:gd name="T16" fmla="*/ 211 w 269"/>
              <a:gd name="T17" fmla="*/ 117 h 288"/>
              <a:gd name="T18" fmla="*/ 222 w 269"/>
              <a:gd name="T19" fmla="*/ 123 h 288"/>
              <a:gd name="T20" fmla="*/ 236 w 269"/>
              <a:gd name="T21" fmla="*/ 109 h 288"/>
              <a:gd name="T22" fmla="*/ 222 w 269"/>
              <a:gd name="T23" fmla="*/ 95 h 288"/>
              <a:gd name="T24" fmla="*/ 210 w 269"/>
              <a:gd name="T25" fmla="*/ 101 h 288"/>
              <a:gd name="T26" fmla="*/ 145 w 269"/>
              <a:gd name="T27" fmla="*/ 101 h 288"/>
              <a:gd name="T28" fmla="*/ 144 w 269"/>
              <a:gd name="T29" fmla="*/ 68 h 288"/>
              <a:gd name="T30" fmla="*/ 169 w 269"/>
              <a:gd name="T31" fmla="*/ 35 h 288"/>
              <a:gd name="T32" fmla="*/ 134 w 269"/>
              <a:gd name="T33" fmla="*/ 0 h 288"/>
              <a:gd name="T34" fmla="*/ 99 w 269"/>
              <a:gd name="T35" fmla="*/ 35 h 288"/>
              <a:gd name="T36" fmla="*/ 124 w 269"/>
              <a:gd name="T37" fmla="*/ 68 h 288"/>
              <a:gd name="T38" fmla="*/ 123 w 269"/>
              <a:gd name="T39" fmla="*/ 101 h 288"/>
              <a:gd name="T40" fmla="*/ 58 w 269"/>
              <a:gd name="T41" fmla="*/ 101 h 288"/>
              <a:gd name="T42" fmla="*/ 46 w 269"/>
              <a:gd name="T43" fmla="*/ 95 h 288"/>
              <a:gd name="T44" fmla="*/ 32 w 269"/>
              <a:gd name="T45" fmla="*/ 109 h 288"/>
              <a:gd name="T46" fmla="*/ 46 w 269"/>
              <a:gd name="T47" fmla="*/ 123 h 288"/>
              <a:gd name="T48" fmla="*/ 57 w 269"/>
              <a:gd name="T49" fmla="*/ 117 h 288"/>
              <a:gd name="T50" fmla="*/ 76 w 269"/>
              <a:gd name="T51" fmla="*/ 121 h 288"/>
              <a:gd name="T52" fmla="*/ 122 w 269"/>
              <a:gd name="T53" fmla="*/ 121 h 288"/>
              <a:gd name="T54" fmla="*/ 120 w 269"/>
              <a:gd name="T55" fmla="*/ 187 h 288"/>
              <a:gd name="T56" fmla="*/ 109 w 269"/>
              <a:gd name="T57" fmla="*/ 239 h 288"/>
              <a:gd name="T58" fmla="*/ 59 w 269"/>
              <a:gd name="T59" fmla="*/ 227 h 288"/>
              <a:gd name="T60" fmla="*/ 34 w 269"/>
              <a:gd name="T61" fmla="*/ 212 h 288"/>
              <a:gd name="T62" fmla="*/ 35 w 269"/>
              <a:gd name="T63" fmla="*/ 209 h 288"/>
              <a:gd name="T64" fmla="*/ 17 w 269"/>
              <a:gd name="T65" fmla="*/ 192 h 288"/>
              <a:gd name="T66" fmla="*/ 0 w 269"/>
              <a:gd name="T67" fmla="*/ 209 h 288"/>
              <a:gd name="T68" fmla="*/ 17 w 269"/>
              <a:gd name="T69" fmla="*/ 227 h 288"/>
              <a:gd name="T70" fmla="*/ 21 w 269"/>
              <a:gd name="T71" fmla="*/ 226 h 288"/>
              <a:gd name="T72" fmla="*/ 48 w 269"/>
              <a:gd name="T73" fmla="*/ 247 h 288"/>
              <a:gd name="T74" fmla="*/ 102 w 269"/>
              <a:gd name="T75" fmla="*/ 273 h 288"/>
              <a:gd name="T76" fmla="*/ 135 w 269"/>
              <a:gd name="T77" fmla="*/ 288 h 288"/>
              <a:gd name="T78" fmla="*/ 166 w 269"/>
              <a:gd name="T79" fmla="*/ 273 h 288"/>
              <a:gd name="T80" fmla="*/ 220 w 269"/>
              <a:gd name="T81" fmla="*/ 247 h 288"/>
              <a:gd name="T82" fmla="*/ 247 w 269"/>
              <a:gd name="T83" fmla="*/ 226 h 288"/>
              <a:gd name="T84" fmla="*/ 251 w 269"/>
              <a:gd name="T85" fmla="*/ 227 h 288"/>
              <a:gd name="T86" fmla="*/ 269 w 269"/>
              <a:gd name="T87" fmla="*/ 209 h 288"/>
              <a:gd name="T88" fmla="*/ 251 w 269"/>
              <a:gd name="T89" fmla="*/ 192 h 288"/>
              <a:gd name="T90" fmla="*/ 115 w 269"/>
              <a:gd name="T91" fmla="*/ 35 h 288"/>
              <a:gd name="T92" fmla="*/ 134 w 269"/>
              <a:gd name="T93" fmla="*/ 16 h 288"/>
              <a:gd name="T94" fmla="*/ 152 w 269"/>
              <a:gd name="T95" fmla="*/ 35 h 288"/>
              <a:gd name="T96" fmla="*/ 134 w 269"/>
              <a:gd name="T97" fmla="*/ 53 h 288"/>
              <a:gd name="T98" fmla="*/ 115 w 269"/>
              <a:gd name="T99" fmla="*/ 35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9" h="288">
                <a:moveTo>
                  <a:pt x="251" y="192"/>
                </a:moveTo>
                <a:cubicBezTo>
                  <a:pt x="241" y="192"/>
                  <a:pt x="234" y="200"/>
                  <a:pt x="234" y="209"/>
                </a:cubicBezTo>
                <a:cubicBezTo>
                  <a:pt x="234" y="210"/>
                  <a:pt x="234" y="211"/>
                  <a:pt x="234" y="211"/>
                </a:cubicBezTo>
                <a:cubicBezTo>
                  <a:pt x="226" y="217"/>
                  <a:pt x="215" y="224"/>
                  <a:pt x="201" y="233"/>
                </a:cubicBezTo>
                <a:cubicBezTo>
                  <a:pt x="189" y="240"/>
                  <a:pt x="174" y="241"/>
                  <a:pt x="160" y="240"/>
                </a:cubicBezTo>
                <a:cubicBezTo>
                  <a:pt x="148" y="187"/>
                  <a:pt x="148" y="187"/>
                  <a:pt x="148" y="187"/>
                </a:cubicBezTo>
                <a:cubicBezTo>
                  <a:pt x="148" y="187"/>
                  <a:pt x="147" y="153"/>
                  <a:pt x="146" y="121"/>
                </a:cubicBezTo>
                <a:cubicBezTo>
                  <a:pt x="193" y="121"/>
                  <a:pt x="193" y="121"/>
                  <a:pt x="193" y="121"/>
                </a:cubicBezTo>
                <a:cubicBezTo>
                  <a:pt x="211" y="117"/>
                  <a:pt x="211" y="117"/>
                  <a:pt x="211" y="117"/>
                </a:cubicBezTo>
                <a:cubicBezTo>
                  <a:pt x="213" y="120"/>
                  <a:pt x="217" y="123"/>
                  <a:pt x="222" y="123"/>
                </a:cubicBezTo>
                <a:cubicBezTo>
                  <a:pt x="230" y="123"/>
                  <a:pt x="236" y="116"/>
                  <a:pt x="236" y="109"/>
                </a:cubicBezTo>
                <a:cubicBezTo>
                  <a:pt x="236" y="101"/>
                  <a:pt x="230" y="95"/>
                  <a:pt x="222" y="95"/>
                </a:cubicBezTo>
                <a:cubicBezTo>
                  <a:pt x="217" y="95"/>
                  <a:pt x="213" y="97"/>
                  <a:pt x="210" y="101"/>
                </a:cubicBezTo>
                <a:cubicBezTo>
                  <a:pt x="145" y="101"/>
                  <a:pt x="145" y="101"/>
                  <a:pt x="145" y="101"/>
                </a:cubicBezTo>
                <a:cubicBezTo>
                  <a:pt x="145" y="87"/>
                  <a:pt x="144" y="75"/>
                  <a:pt x="144" y="68"/>
                </a:cubicBezTo>
                <a:cubicBezTo>
                  <a:pt x="158" y="63"/>
                  <a:pt x="169" y="50"/>
                  <a:pt x="169" y="35"/>
                </a:cubicBezTo>
                <a:cubicBezTo>
                  <a:pt x="169" y="16"/>
                  <a:pt x="153" y="0"/>
                  <a:pt x="134" y="0"/>
                </a:cubicBezTo>
                <a:cubicBezTo>
                  <a:pt x="115" y="0"/>
                  <a:pt x="99" y="16"/>
                  <a:pt x="99" y="35"/>
                </a:cubicBezTo>
                <a:cubicBezTo>
                  <a:pt x="99" y="50"/>
                  <a:pt x="110" y="64"/>
                  <a:pt x="124" y="68"/>
                </a:cubicBezTo>
                <a:cubicBezTo>
                  <a:pt x="124" y="75"/>
                  <a:pt x="124" y="87"/>
                  <a:pt x="123" y="101"/>
                </a:cubicBezTo>
                <a:cubicBezTo>
                  <a:pt x="58" y="101"/>
                  <a:pt x="58" y="101"/>
                  <a:pt x="58" y="101"/>
                </a:cubicBezTo>
                <a:cubicBezTo>
                  <a:pt x="55" y="97"/>
                  <a:pt x="51" y="95"/>
                  <a:pt x="46" y="95"/>
                </a:cubicBezTo>
                <a:cubicBezTo>
                  <a:pt x="38" y="95"/>
                  <a:pt x="32" y="101"/>
                  <a:pt x="32" y="109"/>
                </a:cubicBezTo>
                <a:cubicBezTo>
                  <a:pt x="32" y="116"/>
                  <a:pt x="38" y="123"/>
                  <a:pt x="46" y="123"/>
                </a:cubicBezTo>
                <a:cubicBezTo>
                  <a:pt x="51" y="123"/>
                  <a:pt x="55" y="120"/>
                  <a:pt x="57" y="117"/>
                </a:cubicBezTo>
                <a:cubicBezTo>
                  <a:pt x="76" y="121"/>
                  <a:pt x="76" y="121"/>
                  <a:pt x="76" y="121"/>
                </a:cubicBezTo>
                <a:cubicBezTo>
                  <a:pt x="122" y="121"/>
                  <a:pt x="122" y="121"/>
                  <a:pt x="122" y="121"/>
                </a:cubicBezTo>
                <a:cubicBezTo>
                  <a:pt x="121" y="153"/>
                  <a:pt x="120" y="187"/>
                  <a:pt x="120" y="187"/>
                </a:cubicBezTo>
                <a:cubicBezTo>
                  <a:pt x="109" y="239"/>
                  <a:pt x="109" y="239"/>
                  <a:pt x="109" y="239"/>
                </a:cubicBezTo>
                <a:cubicBezTo>
                  <a:pt x="91" y="239"/>
                  <a:pt x="73" y="237"/>
                  <a:pt x="59" y="227"/>
                </a:cubicBezTo>
                <a:cubicBezTo>
                  <a:pt x="49" y="221"/>
                  <a:pt x="41" y="217"/>
                  <a:pt x="34" y="212"/>
                </a:cubicBezTo>
                <a:cubicBezTo>
                  <a:pt x="35" y="211"/>
                  <a:pt x="35" y="210"/>
                  <a:pt x="35" y="209"/>
                </a:cubicBezTo>
                <a:cubicBezTo>
                  <a:pt x="35" y="200"/>
                  <a:pt x="27" y="192"/>
                  <a:pt x="17" y="192"/>
                </a:cubicBezTo>
                <a:cubicBezTo>
                  <a:pt x="8" y="192"/>
                  <a:pt x="0" y="200"/>
                  <a:pt x="0" y="209"/>
                </a:cubicBezTo>
                <a:cubicBezTo>
                  <a:pt x="0" y="219"/>
                  <a:pt x="8" y="227"/>
                  <a:pt x="17" y="227"/>
                </a:cubicBezTo>
                <a:cubicBezTo>
                  <a:pt x="19" y="227"/>
                  <a:pt x="20" y="227"/>
                  <a:pt x="21" y="226"/>
                </a:cubicBezTo>
                <a:cubicBezTo>
                  <a:pt x="28" y="232"/>
                  <a:pt x="37" y="239"/>
                  <a:pt x="48" y="247"/>
                </a:cubicBezTo>
                <a:cubicBezTo>
                  <a:pt x="64" y="257"/>
                  <a:pt x="82" y="267"/>
                  <a:pt x="102" y="273"/>
                </a:cubicBezTo>
                <a:cubicBezTo>
                  <a:pt x="105" y="274"/>
                  <a:pt x="128" y="288"/>
                  <a:pt x="135" y="288"/>
                </a:cubicBezTo>
                <a:cubicBezTo>
                  <a:pt x="141" y="288"/>
                  <a:pt x="161" y="276"/>
                  <a:pt x="166" y="273"/>
                </a:cubicBezTo>
                <a:cubicBezTo>
                  <a:pt x="186" y="267"/>
                  <a:pt x="205" y="257"/>
                  <a:pt x="220" y="247"/>
                </a:cubicBezTo>
                <a:cubicBezTo>
                  <a:pt x="231" y="239"/>
                  <a:pt x="241" y="232"/>
                  <a:pt x="247" y="226"/>
                </a:cubicBezTo>
                <a:cubicBezTo>
                  <a:pt x="248" y="227"/>
                  <a:pt x="250" y="227"/>
                  <a:pt x="251" y="227"/>
                </a:cubicBezTo>
                <a:cubicBezTo>
                  <a:pt x="261" y="227"/>
                  <a:pt x="269" y="219"/>
                  <a:pt x="269" y="209"/>
                </a:cubicBezTo>
                <a:cubicBezTo>
                  <a:pt x="269" y="200"/>
                  <a:pt x="261" y="192"/>
                  <a:pt x="251" y="192"/>
                </a:cubicBezTo>
                <a:close/>
                <a:moveTo>
                  <a:pt x="115" y="35"/>
                </a:moveTo>
                <a:cubicBezTo>
                  <a:pt x="115" y="25"/>
                  <a:pt x="124" y="16"/>
                  <a:pt x="134" y="16"/>
                </a:cubicBezTo>
                <a:cubicBezTo>
                  <a:pt x="144" y="16"/>
                  <a:pt x="152" y="25"/>
                  <a:pt x="152" y="35"/>
                </a:cubicBezTo>
                <a:cubicBezTo>
                  <a:pt x="152" y="45"/>
                  <a:pt x="144" y="53"/>
                  <a:pt x="134" y="53"/>
                </a:cubicBezTo>
                <a:cubicBezTo>
                  <a:pt x="124" y="53"/>
                  <a:pt x="115" y="45"/>
                  <a:pt x="115" y="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pic>
        <p:nvPicPr>
          <p:cNvPr id="13323" name="稻壳儿小白白(http://dwz.cn/Wu2UP)"/>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3238" y="2322513"/>
            <a:ext cx="347662"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4" name="稻壳儿小白白(http://dwz.cn/Wu2UP)"/>
          <p:cNvSpPr>
            <a:spLocks noChangeArrowheads="1"/>
          </p:cNvSpPr>
          <p:nvPr/>
        </p:nvSpPr>
        <p:spPr bwMode="auto">
          <a:xfrm>
            <a:off x="2334117" y="1262631"/>
            <a:ext cx="3093427" cy="963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en-US" altLang="zh-CN" sz="2700" b="1" dirty="0">
                <a:solidFill>
                  <a:srgbClr val="CC3399"/>
                </a:solidFill>
                <a:latin typeface="Calibri" panose="020F0502020204030204" pitchFamily="34" charset="0"/>
                <a:ea typeface="+mn-ea"/>
                <a:cs typeface="Calibri" panose="020F0502020204030204" pitchFamily="34" charset="0"/>
                <a:sym typeface="+mn-lt"/>
              </a:rPr>
              <a:t>Finish while-reading Part II.</a:t>
            </a:r>
          </a:p>
        </p:txBody>
      </p:sp>
      <p:sp>
        <p:nvSpPr>
          <p:cNvPr id="20" name="矩形 19">
            <a:extLst>
              <a:ext uri="{FF2B5EF4-FFF2-40B4-BE49-F238E27FC236}">
                <a16:creationId xmlns:a16="http://schemas.microsoft.com/office/drawing/2014/main" xmlns="" id="{BCCA066E-B518-4B4C-A32E-5ACAE2A394AB}"/>
              </a:ext>
            </a:extLst>
          </p:cNvPr>
          <p:cNvSpPr/>
          <p:nvPr/>
        </p:nvSpPr>
        <p:spPr>
          <a:xfrm>
            <a:off x="505421" y="397808"/>
            <a:ext cx="8117287" cy="707886"/>
          </a:xfrm>
          <a:prstGeom prst="rect">
            <a:avLst/>
          </a:prstGeom>
        </p:spPr>
        <p:txBody>
          <a:bodyPr wrap="none">
            <a:spAutoFit/>
          </a:bodyPr>
          <a:lstStyle/>
          <a:p>
            <a:r>
              <a:rPr kumimoji="1" lang="en-US" altLang="zh-CN" sz="4000" b="1" spc="600" dirty="0">
                <a:solidFill>
                  <a:schemeClr val="accent5">
                    <a:lumMod val="75000"/>
                  </a:schemeClr>
                </a:solidFill>
                <a:latin typeface="Arial Black" panose="020B0A04020102020204" pitchFamily="34" charset="0"/>
                <a:cs typeface="+mn-ea"/>
                <a:sym typeface="+mn-lt"/>
              </a:rPr>
              <a:t>Wrap-up &amp; Assignment</a:t>
            </a:r>
            <a:endParaRPr kumimoji="1" lang="zh-CN" altLang="en-US" sz="4000" b="1" spc="600" dirty="0">
              <a:solidFill>
                <a:schemeClr val="accent5">
                  <a:lumMod val="75000"/>
                </a:schemeClr>
              </a:solidFill>
              <a:latin typeface="Arial Black" panose="020B0A04020102020204" pitchFamily="34" charset="0"/>
              <a:cs typeface="+mn-ea"/>
              <a:sym typeface="+mn-lt"/>
            </a:endParaRPr>
          </a:p>
        </p:txBody>
      </p:sp>
      <p:sp>
        <p:nvSpPr>
          <p:cNvPr id="21" name="Freeform 46">
            <a:extLst>
              <a:ext uri="{FF2B5EF4-FFF2-40B4-BE49-F238E27FC236}">
                <a16:creationId xmlns:a16="http://schemas.microsoft.com/office/drawing/2014/main" xmlns="" id="{BD045B75-9306-4ADE-8BAF-43051EE1EC6B}"/>
              </a:ext>
            </a:extLst>
          </p:cNvPr>
          <p:cNvSpPr>
            <a:spLocks noEditPoints="1"/>
          </p:cNvSpPr>
          <p:nvPr/>
        </p:nvSpPr>
        <p:spPr bwMode="auto">
          <a:xfrm>
            <a:off x="1325372" y="2046412"/>
            <a:ext cx="587438" cy="654412"/>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rgbClr val="FFCC99"/>
          </a:solidFill>
          <a:ln w="9525">
            <a:noFill/>
            <a:round/>
            <a:headEnd/>
            <a:tailEnd/>
          </a:ln>
        </p:spPr>
        <p:txBody>
          <a:bodyPr vert="horz" wrap="square" lIns="111589" tIns="55795" rIns="111589" bIns="55795" numCol="1" anchor="t" anchorCtr="0" compatLnSpc="1">
            <a:prstTxWarp prst="textNoShape">
              <a:avLst/>
            </a:prstTxWarp>
          </a:bodyPr>
          <a:lstStyle/>
          <a:p>
            <a:endParaRPr lang="en-US" sz="1562" dirty="0">
              <a:cs typeface="+mn-ea"/>
              <a:sym typeface="+mn-lt"/>
            </a:endParaRPr>
          </a:p>
        </p:txBody>
      </p:sp>
      <p:pic>
        <p:nvPicPr>
          <p:cNvPr id="3074" name="Picture 2">
            <a:extLst>
              <a:ext uri="{FF2B5EF4-FFF2-40B4-BE49-F238E27FC236}">
                <a16:creationId xmlns:a16="http://schemas.microsoft.com/office/drawing/2014/main" xmlns="" id="{62A30176-4E51-4074-A285-643DED3189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7872" y="2533702"/>
            <a:ext cx="848008" cy="8480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YouTube播放按钮剪辑艺术-YouTube标志PNG图片素材免费下载_图片编号726163-PNG素材网">
            <a:extLst>
              <a:ext uri="{FF2B5EF4-FFF2-40B4-BE49-F238E27FC236}">
                <a16:creationId xmlns:a16="http://schemas.microsoft.com/office/drawing/2014/main" xmlns="" id="{1F54D84C-6902-47E3-AFA4-826B1C455087}"/>
              </a:ext>
            </a:extLst>
          </p:cNvPr>
          <p:cNvPicPr>
            <a:picLocks noChangeAspect="1" noChangeArrowheads="1"/>
          </p:cNvPicPr>
          <p:nvPr/>
        </p:nvPicPr>
        <p:blipFill rotWithShape="1">
          <a:blip r:embed="rId5" cstate="print">
            <a:clrChange>
              <a:clrFrom>
                <a:srgbClr val="EEEEEE"/>
              </a:clrFrom>
              <a:clrTo>
                <a:srgbClr val="EEEEEE">
                  <a:alpha val="0"/>
                </a:srgbClr>
              </a:clrTo>
            </a:clrChange>
            <a:extLst>
              <a:ext uri="{28A0092B-C50C-407E-A947-70E740481C1C}">
                <a14:useLocalDpi xmlns:a14="http://schemas.microsoft.com/office/drawing/2010/main" val="0"/>
              </a:ext>
            </a:extLst>
          </a:blip>
          <a:srcRect l="19099" t="18188" r="19874" b="24349"/>
          <a:stretch/>
        </p:blipFill>
        <p:spPr bwMode="auto">
          <a:xfrm>
            <a:off x="3614209" y="2497507"/>
            <a:ext cx="900614" cy="848008"/>
          </a:xfrm>
          <a:prstGeom prst="rect">
            <a:avLst/>
          </a:prstGeom>
          <a:noFill/>
          <a:extLst>
            <a:ext uri="{909E8E84-426E-40DD-AFC4-6F175D3DCCD1}">
              <a14:hiddenFill xmlns:a14="http://schemas.microsoft.com/office/drawing/2010/main">
                <a:solidFill>
                  <a:srgbClr val="FFFFFF"/>
                </a:solidFill>
              </a14:hiddenFill>
            </a:ext>
          </a:extLst>
        </p:spPr>
      </p:pic>
      <p:sp>
        <p:nvSpPr>
          <p:cNvPr id="24" name="Freeform 46">
            <a:extLst>
              <a:ext uri="{FF2B5EF4-FFF2-40B4-BE49-F238E27FC236}">
                <a16:creationId xmlns:a16="http://schemas.microsoft.com/office/drawing/2014/main" xmlns="" id="{0C20DC4D-BDE9-4CD8-9ACD-ABC76814518B}"/>
              </a:ext>
            </a:extLst>
          </p:cNvPr>
          <p:cNvSpPr>
            <a:spLocks noEditPoints="1"/>
          </p:cNvSpPr>
          <p:nvPr/>
        </p:nvSpPr>
        <p:spPr bwMode="auto">
          <a:xfrm>
            <a:off x="6302344" y="2082566"/>
            <a:ext cx="587438" cy="654412"/>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rgbClr val="FFCC99"/>
          </a:solidFill>
          <a:ln w="9525">
            <a:noFill/>
            <a:round/>
            <a:headEnd/>
            <a:tailEnd/>
          </a:ln>
        </p:spPr>
        <p:txBody>
          <a:bodyPr vert="horz" wrap="square" lIns="111589" tIns="55795" rIns="111589" bIns="55795" numCol="1" anchor="t" anchorCtr="0" compatLnSpc="1">
            <a:prstTxWarp prst="textNoShape">
              <a:avLst/>
            </a:prstTxWarp>
          </a:bodyPr>
          <a:lstStyle/>
          <a:p>
            <a:endParaRPr lang="en-US" sz="1562" dirty="0">
              <a:cs typeface="+mn-ea"/>
              <a:sym typeface="+mn-lt"/>
            </a:endParaRPr>
          </a:p>
        </p:txBody>
      </p:sp>
      <p:sp>
        <p:nvSpPr>
          <p:cNvPr id="25" name="稻壳儿小白白(http://dwz.cn/Wu2UP)">
            <a:extLst>
              <a:ext uri="{FF2B5EF4-FFF2-40B4-BE49-F238E27FC236}">
                <a16:creationId xmlns:a16="http://schemas.microsoft.com/office/drawing/2014/main" xmlns="" id="{30ADDFBB-3F3C-4AEE-8E1C-EF9F5ACFAA25}"/>
              </a:ext>
            </a:extLst>
          </p:cNvPr>
          <p:cNvSpPr>
            <a:spLocks noChangeArrowheads="1"/>
          </p:cNvSpPr>
          <p:nvPr/>
        </p:nvSpPr>
        <p:spPr bwMode="auto">
          <a:xfrm>
            <a:off x="7068023" y="1224129"/>
            <a:ext cx="3778474" cy="1047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en-US" altLang="zh-CN" sz="2700" b="1" dirty="0">
                <a:solidFill>
                  <a:srgbClr val="CC3399"/>
                </a:solidFill>
                <a:latin typeface="Calibri" panose="020F0502020204030204" pitchFamily="34" charset="0"/>
                <a:ea typeface="+mn-ea"/>
                <a:cs typeface="Calibri" panose="020F0502020204030204" pitchFamily="34" charset="0"/>
                <a:sym typeface="+mn-lt"/>
              </a:rPr>
              <a:t>Be prepared to discuss-</a:t>
            </a:r>
          </a:p>
          <a:p>
            <a:pPr eaLnBrk="1" hangingPunct="1">
              <a:lnSpc>
                <a:spcPct val="120000"/>
              </a:lnSpc>
              <a:spcBef>
                <a:spcPct val="20000"/>
              </a:spcBef>
            </a:pPr>
            <a:r>
              <a:rPr lang="en-US" altLang="zh-CN" sz="2700" b="1" dirty="0">
                <a:solidFill>
                  <a:srgbClr val="CC3399"/>
                </a:solidFill>
                <a:latin typeface="Calibri" panose="020F0502020204030204" pitchFamily="34" charset="0"/>
                <a:ea typeface="+mn-ea"/>
                <a:cs typeface="Calibri" panose="020F0502020204030204" pitchFamily="34" charset="0"/>
                <a:sym typeface="+mn-lt"/>
              </a:rPr>
              <a:t>After-reading Part I.</a:t>
            </a:r>
          </a:p>
        </p:txBody>
      </p:sp>
      <p:pic>
        <p:nvPicPr>
          <p:cNvPr id="26" name="Picture 2">
            <a:extLst>
              <a:ext uri="{FF2B5EF4-FFF2-40B4-BE49-F238E27FC236}">
                <a16:creationId xmlns:a16="http://schemas.microsoft.com/office/drawing/2014/main" xmlns="" id="{4208D940-9C5F-4BC8-B4CB-B5F8AC6A73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48551" y="2497507"/>
            <a:ext cx="848008" cy="84800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cons for Note Taking (Page 2) - Line.17QQ.com">
            <a:extLst>
              <a:ext uri="{FF2B5EF4-FFF2-40B4-BE49-F238E27FC236}">
                <a16:creationId xmlns:a16="http://schemas.microsoft.com/office/drawing/2014/main" xmlns="" id="{5AE6AF28-3D11-434A-90A6-EB27462B0605}"/>
              </a:ext>
            </a:extLst>
          </p:cNvPr>
          <p:cNvPicPr>
            <a:picLocks noChangeAspect="1" noChangeArrowheads="1"/>
          </p:cNvPicPr>
          <p:nvPr/>
        </p:nvPicPr>
        <p:blipFill>
          <a:blip r:embed="rId6">
            <a:clrChange>
              <a:clrFrom>
                <a:srgbClr val="ECF0EF"/>
              </a:clrFrom>
              <a:clrTo>
                <a:srgbClr val="ECF0EF">
                  <a:alpha val="0"/>
                </a:srgbClr>
              </a:clrTo>
            </a:clrChange>
            <a:extLst>
              <a:ext uri="{28A0092B-C50C-407E-A947-70E740481C1C}">
                <a14:useLocalDpi xmlns:a14="http://schemas.microsoft.com/office/drawing/2010/main" val="0"/>
              </a:ext>
            </a:extLst>
          </a:blip>
          <a:srcRect/>
          <a:stretch>
            <a:fillRect/>
          </a:stretch>
        </p:blipFill>
        <p:spPr bwMode="auto">
          <a:xfrm>
            <a:off x="8648992" y="2337586"/>
            <a:ext cx="1095136" cy="1095136"/>
          </a:xfrm>
          <a:prstGeom prst="rect">
            <a:avLst/>
          </a:prstGeom>
          <a:noFill/>
          <a:extLst>
            <a:ext uri="{909E8E84-426E-40DD-AFC4-6F175D3DCCD1}">
              <a14:hiddenFill xmlns:a14="http://schemas.microsoft.com/office/drawing/2010/main">
                <a:solidFill>
                  <a:srgbClr val="FFFFFF"/>
                </a:solidFill>
              </a14:hiddenFill>
            </a:ext>
          </a:extLst>
        </p:spPr>
      </p:pic>
      <p:sp>
        <p:nvSpPr>
          <p:cNvPr id="2" name="文字方塊 1">
            <a:extLst>
              <a:ext uri="{FF2B5EF4-FFF2-40B4-BE49-F238E27FC236}">
                <a16:creationId xmlns:a16="http://schemas.microsoft.com/office/drawing/2014/main" xmlns="" id="{9AABBF07-C552-465B-AE6A-B689F652A7BE}"/>
              </a:ext>
            </a:extLst>
          </p:cNvPr>
          <p:cNvSpPr txBox="1"/>
          <p:nvPr/>
        </p:nvSpPr>
        <p:spPr>
          <a:xfrm>
            <a:off x="2871876" y="4143450"/>
            <a:ext cx="7120671" cy="923330"/>
          </a:xfrm>
          <a:prstGeom prst="rect">
            <a:avLst/>
          </a:prstGeom>
          <a:noFill/>
        </p:spPr>
        <p:txBody>
          <a:bodyPr wrap="square" rtlCol="0">
            <a:spAutoFit/>
          </a:bodyPr>
          <a:lstStyle/>
          <a:p>
            <a:r>
              <a:rPr lang="en-US" altLang="zh-TW" sz="5400" dirty="0">
                <a:solidFill>
                  <a:srgbClr val="00B0F0"/>
                </a:solidFill>
                <a:latin typeface="Britannic Bold" panose="020B0903060703020204" pitchFamily="34" charset="0"/>
                <a:cs typeface="Aharoni" panose="02010803020104030203" pitchFamily="2" charset="-79"/>
              </a:rPr>
              <a:t>See you on 4.19 (Mon.)</a:t>
            </a:r>
            <a:endParaRPr lang="zh-TW" altLang="en-US" sz="5400" dirty="0">
              <a:solidFill>
                <a:srgbClr val="00B0F0"/>
              </a:solidFill>
              <a:latin typeface="Britannic Bold" panose="020B0903060703020204" pitchFamily="34" charset="0"/>
              <a:cs typeface="Aharoni" panose="02010803020104030203" pitchFamily="2" charset="-79"/>
            </a:endParaRPr>
          </a:p>
        </p:txBody>
      </p:sp>
      <p:pic>
        <p:nvPicPr>
          <p:cNvPr id="29" name="图片 2">
            <a:extLst>
              <a:ext uri="{FF2B5EF4-FFF2-40B4-BE49-F238E27FC236}">
                <a16:creationId xmlns:a16="http://schemas.microsoft.com/office/drawing/2014/main" xmlns="" id="{252B675C-B048-4C4D-A970-946755726FA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8973" y="4246798"/>
            <a:ext cx="2505825" cy="2692253"/>
          </a:xfrm>
          <a:prstGeom prst="rect">
            <a:avLst/>
          </a:prstGeom>
        </p:spPr>
      </p:pic>
      <p:sp>
        <p:nvSpPr>
          <p:cNvPr id="3" name="文字方塊 2">
            <a:extLst>
              <a:ext uri="{FF2B5EF4-FFF2-40B4-BE49-F238E27FC236}">
                <a16:creationId xmlns:a16="http://schemas.microsoft.com/office/drawing/2014/main" xmlns="" id="{808D7630-0368-4C29-A591-6D39183F5B0E}"/>
              </a:ext>
            </a:extLst>
          </p:cNvPr>
          <p:cNvSpPr txBox="1"/>
          <p:nvPr/>
        </p:nvSpPr>
        <p:spPr>
          <a:xfrm>
            <a:off x="9744128" y="2639794"/>
            <a:ext cx="1586360" cy="707886"/>
          </a:xfrm>
          <a:prstGeom prst="rect">
            <a:avLst/>
          </a:prstGeom>
          <a:noFill/>
        </p:spPr>
        <p:txBody>
          <a:bodyPr wrap="square" rtlCol="0">
            <a:spAutoFit/>
          </a:bodyPr>
          <a:lstStyle/>
          <a:p>
            <a:r>
              <a:rPr lang="zh-TW" altLang="en-US" sz="2000" b="1" dirty="0">
                <a:latin typeface="微軟正黑體" panose="020B0604030504040204" pitchFamily="34" charset="-120"/>
                <a:ea typeface="微軟正黑體" panose="020B0604030504040204" pitchFamily="34" charset="-120"/>
              </a:rPr>
              <a:t>寫想法在</a:t>
            </a:r>
            <a:endParaRPr lang="en-US" altLang="zh-TW" sz="2000" b="1" dirty="0">
              <a:latin typeface="微軟正黑體" panose="020B0604030504040204" pitchFamily="34" charset="-120"/>
              <a:ea typeface="微軟正黑體" panose="020B0604030504040204" pitchFamily="34" charset="-120"/>
            </a:endParaRPr>
          </a:p>
          <a:p>
            <a:r>
              <a:rPr lang="zh-TW" altLang="en-US" sz="2000" b="1" dirty="0">
                <a:latin typeface="微軟正黑體" panose="020B0604030504040204" pitchFamily="34" charset="-120"/>
                <a:ea typeface="微軟正黑體" panose="020B0604030504040204" pitchFamily="34" charset="-120"/>
              </a:rPr>
              <a:t>學習單上</a:t>
            </a:r>
          </a:p>
        </p:txBody>
      </p:sp>
    </p:spTree>
    <p:extLst>
      <p:ext uri="{BB962C8B-B14F-4D97-AF65-F5344CB8AC3E}">
        <p14:creationId xmlns:p14="http://schemas.microsoft.com/office/powerpoint/2010/main" val="2140945948"/>
      </p:ext>
    </p:extLst>
  </p:cSld>
  <p:clrMapOvr>
    <a:masterClrMapping/>
  </p:clrMapOvr>
  <mc:AlternateContent xmlns:mc="http://schemas.openxmlformats.org/markup-compatibility/2006">
    <mc:Choice xmlns:p14="http://schemas.microsoft.com/office/powerpoint/2010/main" Requires="p14">
      <p:transition p14:dur="0" advClick="0" advTm="11389"/>
    </mc:Choice>
    <mc:Fallback>
      <p:transition advClick="0" advTm="113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 fill="hold"/>
                                        <p:tgtEl>
                                          <p:spTgt spid="13315"/>
                                        </p:tgtEl>
                                        <p:attrNameLst>
                                          <p:attrName>ppt_w</p:attrName>
                                        </p:attrNameLst>
                                      </p:cBhvr>
                                      <p:tavLst>
                                        <p:tav tm="0">
                                          <p:val>
                                            <p:fltVal val="0"/>
                                          </p:val>
                                        </p:tav>
                                        <p:tav tm="100000">
                                          <p:val>
                                            <p:strVal val="#ppt_w"/>
                                          </p:val>
                                        </p:tav>
                                      </p:tavLst>
                                    </p:anim>
                                    <p:anim calcmode="lin" valueType="num">
                                      <p:cBhvr>
                                        <p:cTn id="8" dur="500" fill="hold"/>
                                        <p:tgtEl>
                                          <p:spTgt spid="13315"/>
                                        </p:tgtEl>
                                        <p:attrNameLst>
                                          <p:attrName>ppt_h</p:attrName>
                                        </p:attrNameLst>
                                      </p:cBhvr>
                                      <p:tavLst>
                                        <p:tav tm="0">
                                          <p:val>
                                            <p:fltVal val="0"/>
                                          </p:val>
                                        </p:tav>
                                        <p:tav tm="100000">
                                          <p:val>
                                            <p:strVal val="#ppt_h"/>
                                          </p:val>
                                        </p:tav>
                                      </p:tavLst>
                                    </p:anim>
                                    <p:animEffect transition="in" filter="fade">
                                      <p:cBhvr>
                                        <p:cTn id="9" dur="500"/>
                                        <p:tgtEl>
                                          <p:spTgt spid="133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314"/>
                                        </p:tgtEl>
                                        <p:attrNameLst>
                                          <p:attrName>style.visibility</p:attrName>
                                        </p:attrNameLst>
                                      </p:cBhvr>
                                      <p:to>
                                        <p:strVal val="visible"/>
                                      </p:to>
                                    </p:set>
                                    <p:anim calcmode="lin" valueType="num">
                                      <p:cBhvr>
                                        <p:cTn id="12" dur="500" fill="hold"/>
                                        <p:tgtEl>
                                          <p:spTgt spid="13314"/>
                                        </p:tgtEl>
                                        <p:attrNameLst>
                                          <p:attrName>ppt_w</p:attrName>
                                        </p:attrNameLst>
                                      </p:cBhvr>
                                      <p:tavLst>
                                        <p:tav tm="0">
                                          <p:val>
                                            <p:fltVal val="0"/>
                                          </p:val>
                                        </p:tav>
                                        <p:tav tm="100000">
                                          <p:val>
                                            <p:strVal val="#ppt_w"/>
                                          </p:val>
                                        </p:tav>
                                      </p:tavLst>
                                    </p:anim>
                                    <p:anim calcmode="lin" valueType="num">
                                      <p:cBhvr>
                                        <p:cTn id="13" dur="500" fill="hold"/>
                                        <p:tgtEl>
                                          <p:spTgt spid="13314"/>
                                        </p:tgtEl>
                                        <p:attrNameLst>
                                          <p:attrName>ppt_h</p:attrName>
                                        </p:attrNameLst>
                                      </p:cBhvr>
                                      <p:tavLst>
                                        <p:tav tm="0">
                                          <p:val>
                                            <p:fltVal val="0"/>
                                          </p:val>
                                        </p:tav>
                                        <p:tav tm="100000">
                                          <p:val>
                                            <p:strVal val="#ppt_h"/>
                                          </p:val>
                                        </p:tav>
                                      </p:tavLst>
                                    </p:anim>
                                    <p:animEffect transition="in" filter="fade">
                                      <p:cBhvr>
                                        <p:cTn id="14" dur="500"/>
                                        <p:tgtEl>
                                          <p:spTgt spid="13314"/>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3323"/>
                                        </p:tgtEl>
                                        <p:attrNameLst>
                                          <p:attrName>style.visibility</p:attrName>
                                        </p:attrNameLst>
                                      </p:cBhvr>
                                      <p:to>
                                        <p:strVal val="visible"/>
                                      </p:to>
                                    </p:set>
                                    <p:animEffect transition="in" filter="fade">
                                      <p:cBhvr>
                                        <p:cTn id="18" dur="500"/>
                                        <p:tgtEl>
                                          <p:spTgt spid="1332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321"/>
                                        </p:tgtEl>
                                        <p:attrNameLst>
                                          <p:attrName>style.visibility</p:attrName>
                                        </p:attrNameLst>
                                      </p:cBhvr>
                                      <p:to>
                                        <p:strVal val="visible"/>
                                      </p:to>
                                    </p:set>
                                    <p:animEffect transition="in" filter="fade">
                                      <p:cBhvr>
                                        <p:cTn id="22" dur="500"/>
                                        <p:tgtEl>
                                          <p:spTgt spid="13321"/>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3320"/>
                                        </p:tgtEl>
                                        <p:attrNameLst>
                                          <p:attrName>style.visibility</p:attrName>
                                        </p:attrNameLst>
                                      </p:cBhvr>
                                      <p:to>
                                        <p:strVal val="visible"/>
                                      </p:to>
                                    </p:set>
                                    <p:animEffect transition="in" filter="fade">
                                      <p:cBhvr>
                                        <p:cTn id="26" dur="500"/>
                                        <p:tgtEl>
                                          <p:spTgt spid="13320"/>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3322"/>
                                        </p:tgtEl>
                                        <p:attrNameLst>
                                          <p:attrName>style.visibility</p:attrName>
                                        </p:attrNameLst>
                                      </p:cBhvr>
                                      <p:to>
                                        <p:strVal val="visible"/>
                                      </p:to>
                                    </p:set>
                                    <p:animEffect transition="in" filter="fade">
                                      <p:cBhvr>
                                        <p:cTn id="30" dur="500"/>
                                        <p:tgtEl>
                                          <p:spTgt spid="13322"/>
                                        </p:tgtEl>
                                      </p:cBhvr>
                                    </p:animEffect>
                                  </p:childTnLst>
                                </p:cTn>
                              </p:par>
                            </p:childTnLst>
                          </p:cTn>
                        </p:par>
                        <p:par>
                          <p:cTn id="31" fill="hold">
                            <p:stCondLst>
                              <p:cond delay="4000"/>
                            </p:stCondLst>
                            <p:childTnLst>
                              <p:par>
                                <p:cTn id="32" presetID="6" presetClass="entr" presetSubtype="16"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circle(in)">
                                      <p:cBhvr>
                                        <p:cTn id="34" dur="20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0"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3324"/>
                                        </p:tgtEl>
                                        <p:attrNameLst>
                                          <p:attrName>style.visibility</p:attrName>
                                        </p:attrNameLst>
                                      </p:cBhvr>
                                      <p:to>
                                        <p:strVal val="visible"/>
                                      </p:to>
                                    </p:set>
                                    <p:anim calcmode="lin" valueType="num">
                                      <p:cBhvr additive="base">
                                        <p:cTn id="51" dur="500" fill="hold"/>
                                        <p:tgtEl>
                                          <p:spTgt spid="13324"/>
                                        </p:tgtEl>
                                        <p:attrNameLst>
                                          <p:attrName>ppt_x</p:attrName>
                                        </p:attrNameLst>
                                      </p:cBhvr>
                                      <p:tavLst>
                                        <p:tav tm="0">
                                          <p:val>
                                            <p:strVal val="#ppt_x"/>
                                          </p:val>
                                        </p:tav>
                                        <p:tav tm="100000">
                                          <p:val>
                                            <p:strVal val="#ppt_x"/>
                                          </p:val>
                                        </p:tav>
                                      </p:tavLst>
                                    </p:anim>
                                    <p:anim calcmode="lin" valueType="num">
                                      <p:cBhvr additive="base">
                                        <p:cTn id="52" dur="500" fill="hold"/>
                                        <p:tgtEl>
                                          <p:spTgt spid="1332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074"/>
                                        </p:tgtEl>
                                        <p:attrNameLst>
                                          <p:attrName>style.visibility</p:attrName>
                                        </p:attrNameLst>
                                      </p:cBhvr>
                                      <p:to>
                                        <p:strVal val="visible"/>
                                      </p:to>
                                    </p:set>
                                    <p:anim calcmode="lin" valueType="num">
                                      <p:cBhvr additive="base">
                                        <p:cTn id="57" dur="500" fill="hold"/>
                                        <p:tgtEl>
                                          <p:spTgt spid="3074"/>
                                        </p:tgtEl>
                                        <p:attrNameLst>
                                          <p:attrName>ppt_x</p:attrName>
                                        </p:attrNameLst>
                                      </p:cBhvr>
                                      <p:tavLst>
                                        <p:tav tm="0">
                                          <p:val>
                                            <p:strVal val="#ppt_x"/>
                                          </p:val>
                                        </p:tav>
                                        <p:tav tm="100000">
                                          <p:val>
                                            <p:strVal val="#ppt_x"/>
                                          </p:val>
                                        </p:tav>
                                      </p:tavLst>
                                    </p:anim>
                                    <p:anim calcmode="lin" valueType="num">
                                      <p:cBhvr additive="base">
                                        <p:cTn id="5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076"/>
                                        </p:tgtEl>
                                        <p:attrNameLst>
                                          <p:attrName>style.visibility</p:attrName>
                                        </p:attrNameLst>
                                      </p:cBhvr>
                                      <p:to>
                                        <p:strVal val="visible"/>
                                      </p:to>
                                    </p:set>
                                    <p:anim calcmode="lin" valueType="num">
                                      <p:cBhvr additive="base">
                                        <p:cTn id="63" dur="500" fill="hold"/>
                                        <p:tgtEl>
                                          <p:spTgt spid="3076"/>
                                        </p:tgtEl>
                                        <p:attrNameLst>
                                          <p:attrName>ppt_x</p:attrName>
                                        </p:attrNameLst>
                                      </p:cBhvr>
                                      <p:tavLst>
                                        <p:tav tm="0">
                                          <p:val>
                                            <p:strVal val="#ppt_x"/>
                                          </p:val>
                                        </p:tav>
                                        <p:tav tm="100000">
                                          <p:val>
                                            <p:strVal val="#ppt_x"/>
                                          </p:val>
                                        </p:tav>
                                      </p:tavLst>
                                    </p:anim>
                                    <p:anim calcmode="lin" valueType="num">
                                      <p:cBhvr additive="base">
                                        <p:cTn id="6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ppt_x"/>
                                          </p:val>
                                        </p:tav>
                                        <p:tav tm="100000">
                                          <p:val>
                                            <p:strVal val="#ppt_x"/>
                                          </p:val>
                                        </p:tav>
                                      </p:tavLst>
                                    </p:anim>
                                    <p:anim calcmode="lin" valueType="num">
                                      <p:cBhvr additive="base">
                                        <p:cTn id="7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3078"/>
                                        </p:tgtEl>
                                        <p:attrNameLst>
                                          <p:attrName>style.visibility</p:attrName>
                                        </p:attrNameLst>
                                      </p:cBhvr>
                                      <p:to>
                                        <p:strVal val="visible"/>
                                      </p:to>
                                    </p:set>
                                    <p:anim calcmode="lin" valueType="num">
                                      <p:cBhvr additive="base">
                                        <p:cTn id="81" dur="500" fill="hold"/>
                                        <p:tgtEl>
                                          <p:spTgt spid="3078"/>
                                        </p:tgtEl>
                                        <p:attrNameLst>
                                          <p:attrName>ppt_x</p:attrName>
                                        </p:attrNameLst>
                                      </p:cBhvr>
                                      <p:tavLst>
                                        <p:tav tm="0">
                                          <p:val>
                                            <p:strVal val="#ppt_x"/>
                                          </p:val>
                                        </p:tav>
                                        <p:tav tm="100000">
                                          <p:val>
                                            <p:strVal val="#ppt_x"/>
                                          </p:val>
                                        </p:tav>
                                      </p:tavLst>
                                    </p:anim>
                                    <p:anim calcmode="lin" valueType="num">
                                      <p:cBhvr additive="base">
                                        <p:cTn id="82" dur="500" fill="hold"/>
                                        <p:tgtEl>
                                          <p:spTgt spid="3078"/>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
                                        </p:tgtEl>
                                        <p:attrNameLst>
                                          <p:attrName>style.visibility</p:attrName>
                                        </p:attrNameLst>
                                      </p:cBhvr>
                                      <p:to>
                                        <p:strVal val="visible"/>
                                      </p:to>
                                    </p:set>
                                    <p:anim calcmode="lin" valueType="num">
                                      <p:cBhvr additive="base">
                                        <p:cTn id="87" dur="500" fill="hold"/>
                                        <p:tgtEl>
                                          <p:spTgt spid="3"/>
                                        </p:tgtEl>
                                        <p:attrNameLst>
                                          <p:attrName>ppt_x</p:attrName>
                                        </p:attrNameLst>
                                      </p:cBhvr>
                                      <p:tavLst>
                                        <p:tav tm="0">
                                          <p:val>
                                            <p:strVal val="#ppt_x"/>
                                          </p:val>
                                        </p:tav>
                                        <p:tav tm="100000">
                                          <p:val>
                                            <p:strVal val="#ppt_x"/>
                                          </p:val>
                                        </p:tav>
                                      </p:tavLst>
                                    </p:anim>
                                    <p:anim calcmode="lin" valueType="num">
                                      <p:cBhvr additive="base">
                                        <p:cTn id="8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grpId="0" nodeType="clickEffect">
                                  <p:stCondLst>
                                    <p:cond delay="0"/>
                                  </p:stCondLst>
                                  <p:childTnLst>
                                    <p:set>
                                      <p:cBhvr>
                                        <p:cTn id="92" dur="1" fill="hold">
                                          <p:stCondLst>
                                            <p:cond delay="0"/>
                                          </p:stCondLst>
                                        </p:cTn>
                                        <p:tgtEl>
                                          <p:spTgt spid="2"/>
                                        </p:tgtEl>
                                        <p:attrNameLst>
                                          <p:attrName>style.visibility</p:attrName>
                                        </p:attrNameLst>
                                      </p:cBhvr>
                                      <p:to>
                                        <p:strVal val="visible"/>
                                      </p:to>
                                    </p:set>
                                    <p:anim calcmode="lin" valueType="num">
                                      <p:cBhvr additive="base">
                                        <p:cTn id="93" dur="500" fill="hold"/>
                                        <p:tgtEl>
                                          <p:spTgt spid="2"/>
                                        </p:tgtEl>
                                        <p:attrNameLst>
                                          <p:attrName>ppt_x</p:attrName>
                                        </p:attrNameLst>
                                      </p:cBhvr>
                                      <p:tavLst>
                                        <p:tav tm="0">
                                          <p:val>
                                            <p:strVal val="#ppt_x"/>
                                          </p:val>
                                        </p:tav>
                                        <p:tav tm="100000">
                                          <p:val>
                                            <p:strVal val="#ppt_x"/>
                                          </p:val>
                                        </p:tav>
                                      </p:tavLst>
                                    </p:anim>
                                    <p:anim calcmode="lin" valueType="num">
                                      <p:cBhvr additive="base">
                                        <p:cTn id="9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p:bldP spid="13315" grpId="0" animBg="1"/>
      <p:bldP spid="13320" grpId="0" animBg="1"/>
      <p:bldP spid="13321" grpId="0" animBg="1"/>
      <p:bldP spid="13322" grpId="0" animBg="1"/>
      <p:bldP spid="13324" grpId="0"/>
      <p:bldP spid="20" grpId="0"/>
      <p:bldP spid="21" grpId="0" animBg="1"/>
      <p:bldP spid="24" grpId="0" animBg="1"/>
      <p:bldP spid="25" grpId="0"/>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B678DFCB-39D5-46C1-B60A-D50D6B0293B0}"/>
              </a:ext>
            </a:extLst>
          </p:cNvPr>
          <p:cNvPicPr>
            <a:picLocks noChangeAspect="1"/>
          </p:cNvPicPr>
          <p:nvPr/>
        </p:nvPicPr>
        <p:blipFill rotWithShape="1">
          <a:blip r:embed="rId2">
            <a:extLst>
              <a:ext uri="{28A0092B-C50C-407E-A947-70E740481C1C}">
                <a14:useLocalDpi xmlns:a14="http://schemas.microsoft.com/office/drawing/2010/main" val="0"/>
              </a:ext>
            </a:extLst>
          </a:blip>
          <a:srcRect l="20429" r="14757"/>
          <a:stretch/>
        </p:blipFill>
        <p:spPr>
          <a:xfrm>
            <a:off x="0" y="0"/>
            <a:ext cx="12192000" cy="6858000"/>
          </a:xfrm>
          <a:prstGeom prst="rect">
            <a:avLst/>
          </a:prstGeom>
        </p:spPr>
      </p:pic>
    </p:spTree>
    <p:extLst>
      <p:ext uri="{BB962C8B-B14F-4D97-AF65-F5344CB8AC3E}">
        <p14:creationId xmlns:p14="http://schemas.microsoft.com/office/powerpoint/2010/main" val="565113287"/>
      </p:ext>
    </p:extLst>
  </p:cSld>
  <p:clrMapOvr>
    <a:masterClrMapping/>
  </p:clrMapOvr>
  <mc:AlternateContent xmlns:mc="http://schemas.openxmlformats.org/markup-compatibility/2006">
    <mc:Choice xmlns:p14="http://schemas.microsoft.com/office/powerpoint/2010/main" Requires="p14">
      <p:transition p14:dur="0" advClick="0" advTm="0"/>
    </mc:Choice>
    <mc:Fallback>
      <p:transition advClick="0"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ï$ľíďê"/>
          <p:cNvGrpSpPr/>
          <p:nvPr/>
        </p:nvGrpSpPr>
        <p:grpSpPr>
          <a:xfrm>
            <a:off x="753595" y="2286265"/>
            <a:ext cx="3024333" cy="3555818"/>
            <a:chOff x="1368358" y="2784295"/>
            <a:chExt cx="1338859" cy="1574145"/>
          </a:xfrm>
          <a:solidFill>
            <a:schemeClr val="accent1"/>
          </a:solidFill>
        </p:grpSpPr>
        <p:sp>
          <p:nvSpPr>
            <p:cNvPr id="4" name="ïşḻidê"/>
            <p:cNvSpPr/>
            <p:nvPr/>
          </p:nvSpPr>
          <p:spPr bwMode="auto">
            <a:xfrm>
              <a:off x="2512539" y="3387438"/>
              <a:ext cx="194678" cy="170791"/>
            </a:xfrm>
            <a:custGeom>
              <a:avLst/>
              <a:gdLst>
                <a:gd name="T0" fmla="*/ 47 w 236"/>
                <a:gd name="T1" fmla="*/ 209 h 209"/>
                <a:gd name="T2" fmla="*/ 223 w 236"/>
                <a:gd name="T3" fmla="*/ 72 h 209"/>
                <a:gd name="T4" fmla="*/ 183 w 236"/>
                <a:gd name="T5" fmla="*/ 15 h 209"/>
                <a:gd name="T6" fmla="*/ 103 w 236"/>
                <a:gd name="T7" fmla="*/ 65 h 209"/>
                <a:gd name="T8" fmla="*/ 113 w 236"/>
                <a:gd name="T9" fmla="*/ 14 h 209"/>
                <a:gd name="T10" fmla="*/ 0 w 236"/>
                <a:gd name="T11" fmla="*/ 114 h 209"/>
                <a:gd name="T12" fmla="*/ 47 w 236"/>
                <a:gd name="T13" fmla="*/ 209 h 209"/>
              </a:gdLst>
              <a:ahLst/>
              <a:cxnLst>
                <a:cxn ang="0">
                  <a:pos x="T0" y="T1"/>
                </a:cxn>
                <a:cxn ang="0">
                  <a:pos x="T2" y="T3"/>
                </a:cxn>
                <a:cxn ang="0">
                  <a:pos x="T4" y="T5"/>
                </a:cxn>
                <a:cxn ang="0">
                  <a:pos x="T6" y="T7"/>
                </a:cxn>
                <a:cxn ang="0">
                  <a:pos x="T8" y="T9"/>
                </a:cxn>
                <a:cxn ang="0">
                  <a:pos x="T10" y="T11"/>
                </a:cxn>
                <a:cxn ang="0">
                  <a:pos x="T12" y="T13"/>
                </a:cxn>
              </a:cxnLst>
              <a:rect l="0" t="0" r="r" b="b"/>
              <a:pathLst>
                <a:path w="236" h="209">
                  <a:moveTo>
                    <a:pt x="47" y="209"/>
                  </a:moveTo>
                  <a:cubicBezTo>
                    <a:pt x="47" y="209"/>
                    <a:pt x="211" y="115"/>
                    <a:pt x="223" y="72"/>
                  </a:cubicBezTo>
                  <a:cubicBezTo>
                    <a:pt x="236" y="29"/>
                    <a:pt x="210" y="8"/>
                    <a:pt x="183" y="15"/>
                  </a:cubicBezTo>
                  <a:cubicBezTo>
                    <a:pt x="159" y="21"/>
                    <a:pt x="103" y="65"/>
                    <a:pt x="103" y="65"/>
                  </a:cubicBezTo>
                  <a:cubicBezTo>
                    <a:pt x="103" y="65"/>
                    <a:pt x="165" y="27"/>
                    <a:pt x="113" y="14"/>
                  </a:cubicBezTo>
                  <a:cubicBezTo>
                    <a:pt x="61" y="0"/>
                    <a:pt x="0" y="114"/>
                    <a:pt x="0" y="114"/>
                  </a:cubicBezTo>
                  <a:lnTo>
                    <a:pt x="4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6" name="î$ḷíďê"/>
            <p:cNvSpPr/>
            <p:nvPr/>
          </p:nvSpPr>
          <p:spPr bwMode="auto">
            <a:xfrm>
              <a:off x="2102879" y="3251283"/>
              <a:ext cx="464600" cy="402494"/>
            </a:xfrm>
            <a:custGeom>
              <a:avLst/>
              <a:gdLst>
                <a:gd name="T0" fmla="*/ 511 w 564"/>
                <a:gd name="T1" fmla="*/ 240 h 489"/>
                <a:gd name="T2" fmla="*/ 502 w 564"/>
                <a:gd name="T3" fmla="*/ 243 h 489"/>
                <a:gd name="T4" fmla="*/ 266 w 564"/>
                <a:gd name="T5" fmla="*/ 323 h 489"/>
                <a:gd name="T6" fmla="*/ 146 w 564"/>
                <a:gd name="T7" fmla="*/ 37 h 489"/>
                <a:gd name="T8" fmla="*/ 54 w 564"/>
                <a:gd name="T9" fmla="*/ 23 h 489"/>
                <a:gd name="T10" fmla="*/ 16 w 564"/>
                <a:gd name="T11" fmla="*/ 120 h 489"/>
                <a:gd name="T12" fmla="*/ 158 w 564"/>
                <a:gd name="T13" fmla="*/ 444 h 489"/>
                <a:gd name="T14" fmla="*/ 212 w 564"/>
                <a:gd name="T15" fmla="*/ 486 h 489"/>
                <a:gd name="T16" fmla="*/ 249 w 564"/>
                <a:gd name="T17" fmla="*/ 484 h 489"/>
                <a:gd name="T18" fmla="*/ 550 w 564"/>
                <a:gd name="T19" fmla="*/ 382 h 489"/>
                <a:gd name="T20" fmla="*/ 564 w 564"/>
                <a:gd name="T21" fmla="*/ 376 h 489"/>
                <a:gd name="T22" fmla="*/ 511 w 564"/>
                <a:gd name="T23" fmla="*/ 240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4" h="489">
                  <a:moveTo>
                    <a:pt x="511" y="240"/>
                  </a:moveTo>
                  <a:cubicBezTo>
                    <a:pt x="508" y="241"/>
                    <a:pt x="505" y="242"/>
                    <a:pt x="502" y="243"/>
                  </a:cubicBezTo>
                  <a:cubicBezTo>
                    <a:pt x="266" y="323"/>
                    <a:pt x="266" y="323"/>
                    <a:pt x="266" y="323"/>
                  </a:cubicBezTo>
                  <a:cubicBezTo>
                    <a:pt x="146" y="37"/>
                    <a:pt x="146" y="37"/>
                    <a:pt x="146" y="37"/>
                  </a:cubicBezTo>
                  <a:cubicBezTo>
                    <a:pt x="130" y="0"/>
                    <a:pt x="91" y="7"/>
                    <a:pt x="54" y="23"/>
                  </a:cubicBezTo>
                  <a:cubicBezTo>
                    <a:pt x="17" y="40"/>
                    <a:pt x="0" y="83"/>
                    <a:pt x="16" y="120"/>
                  </a:cubicBezTo>
                  <a:cubicBezTo>
                    <a:pt x="158" y="444"/>
                    <a:pt x="158" y="444"/>
                    <a:pt x="158" y="444"/>
                  </a:cubicBezTo>
                  <a:cubicBezTo>
                    <a:pt x="168" y="467"/>
                    <a:pt x="189" y="482"/>
                    <a:pt x="212" y="486"/>
                  </a:cubicBezTo>
                  <a:cubicBezTo>
                    <a:pt x="224" y="489"/>
                    <a:pt x="237" y="488"/>
                    <a:pt x="249" y="484"/>
                  </a:cubicBezTo>
                  <a:cubicBezTo>
                    <a:pt x="550" y="382"/>
                    <a:pt x="550" y="382"/>
                    <a:pt x="550" y="382"/>
                  </a:cubicBezTo>
                  <a:cubicBezTo>
                    <a:pt x="555" y="380"/>
                    <a:pt x="559" y="378"/>
                    <a:pt x="564" y="376"/>
                  </a:cubicBezTo>
                  <a:cubicBezTo>
                    <a:pt x="543" y="331"/>
                    <a:pt x="519" y="289"/>
                    <a:pt x="511" y="2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7" name="işlîďe"/>
            <p:cNvSpPr/>
            <p:nvPr/>
          </p:nvSpPr>
          <p:spPr bwMode="auto">
            <a:xfrm>
              <a:off x="2148264" y="3162902"/>
              <a:ext cx="101519" cy="103908"/>
            </a:xfrm>
            <a:custGeom>
              <a:avLst/>
              <a:gdLst>
                <a:gd name="T0" fmla="*/ 33 w 85"/>
                <a:gd name="T1" fmla="*/ 0 h 87"/>
                <a:gd name="T2" fmla="*/ 0 w 85"/>
                <a:gd name="T3" fmla="*/ 33 h 87"/>
                <a:gd name="T4" fmla="*/ 71 w 85"/>
                <a:gd name="T5" fmla="*/ 87 h 87"/>
                <a:gd name="T6" fmla="*/ 85 w 85"/>
                <a:gd name="T7" fmla="*/ 44 h 87"/>
                <a:gd name="T8" fmla="*/ 33 w 85"/>
                <a:gd name="T9" fmla="*/ 0 h 87"/>
              </a:gdLst>
              <a:ahLst/>
              <a:cxnLst>
                <a:cxn ang="0">
                  <a:pos x="T0" y="T1"/>
                </a:cxn>
                <a:cxn ang="0">
                  <a:pos x="T2" y="T3"/>
                </a:cxn>
                <a:cxn ang="0">
                  <a:pos x="T4" y="T5"/>
                </a:cxn>
                <a:cxn ang="0">
                  <a:pos x="T6" y="T7"/>
                </a:cxn>
                <a:cxn ang="0">
                  <a:pos x="T8" y="T9"/>
                </a:cxn>
              </a:cxnLst>
              <a:rect l="0" t="0" r="r" b="b"/>
              <a:pathLst>
                <a:path w="85" h="87">
                  <a:moveTo>
                    <a:pt x="33" y="0"/>
                  </a:moveTo>
                  <a:lnTo>
                    <a:pt x="0" y="33"/>
                  </a:lnTo>
                  <a:lnTo>
                    <a:pt x="71" y="87"/>
                  </a:lnTo>
                  <a:lnTo>
                    <a:pt x="85" y="44"/>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9" name="ïSľîdé"/>
            <p:cNvSpPr/>
            <p:nvPr/>
          </p:nvSpPr>
          <p:spPr bwMode="auto">
            <a:xfrm>
              <a:off x="1368358" y="4150624"/>
              <a:ext cx="217371" cy="207816"/>
            </a:xfrm>
            <a:custGeom>
              <a:avLst/>
              <a:gdLst>
                <a:gd name="T0" fmla="*/ 115 w 265"/>
                <a:gd name="T1" fmla="*/ 0 h 252"/>
                <a:gd name="T2" fmla="*/ 85 w 265"/>
                <a:gd name="T3" fmla="*/ 20 h 252"/>
                <a:gd name="T4" fmla="*/ 0 w 265"/>
                <a:gd name="T5" fmla="*/ 86 h 252"/>
                <a:gd name="T6" fmla="*/ 55 w 265"/>
                <a:gd name="T7" fmla="*/ 141 h 252"/>
                <a:gd name="T8" fmla="*/ 90 w 265"/>
                <a:gd name="T9" fmla="*/ 137 h 252"/>
                <a:gd name="T10" fmla="*/ 153 w 265"/>
                <a:gd name="T11" fmla="*/ 249 h 252"/>
                <a:gd name="T12" fmla="*/ 251 w 265"/>
                <a:gd name="T13" fmla="*/ 252 h 252"/>
                <a:gd name="T14" fmla="*/ 204 w 265"/>
                <a:gd name="T15" fmla="*/ 199 h 252"/>
                <a:gd name="T16" fmla="*/ 179 w 265"/>
                <a:gd name="T17" fmla="*/ 126 h 252"/>
                <a:gd name="T18" fmla="*/ 193 w 265"/>
                <a:gd name="T19" fmla="*/ 68 h 252"/>
                <a:gd name="T20" fmla="*/ 115 w 265"/>
                <a:gd name="T21"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5" h="252">
                  <a:moveTo>
                    <a:pt x="115" y="0"/>
                  </a:moveTo>
                  <a:cubicBezTo>
                    <a:pt x="115" y="0"/>
                    <a:pt x="106" y="7"/>
                    <a:pt x="85" y="20"/>
                  </a:cubicBezTo>
                  <a:cubicBezTo>
                    <a:pt x="64" y="33"/>
                    <a:pt x="0" y="86"/>
                    <a:pt x="0" y="86"/>
                  </a:cubicBezTo>
                  <a:cubicBezTo>
                    <a:pt x="55" y="141"/>
                    <a:pt x="55" y="141"/>
                    <a:pt x="55" y="141"/>
                  </a:cubicBezTo>
                  <a:cubicBezTo>
                    <a:pt x="90" y="137"/>
                    <a:pt x="90" y="137"/>
                    <a:pt x="90" y="137"/>
                  </a:cubicBezTo>
                  <a:cubicBezTo>
                    <a:pt x="90" y="137"/>
                    <a:pt x="90" y="231"/>
                    <a:pt x="153" y="249"/>
                  </a:cubicBezTo>
                  <a:cubicBezTo>
                    <a:pt x="214" y="249"/>
                    <a:pt x="228" y="252"/>
                    <a:pt x="251" y="252"/>
                  </a:cubicBezTo>
                  <a:cubicBezTo>
                    <a:pt x="265" y="229"/>
                    <a:pt x="221" y="212"/>
                    <a:pt x="204" y="199"/>
                  </a:cubicBezTo>
                  <a:cubicBezTo>
                    <a:pt x="186" y="186"/>
                    <a:pt x="184" y="147"/>
                    <a:pt x="179" y="126"/>
                  </a:cubicBezTo>
                  <a:cubicBezTo>
                    <a:pt x="175" y="106"/>
                    <a:pt x="193" y="68"/>
                    <a:pt x="193" y="68"/>
                  </a:cubicBezTo>
                  <a:lnTo>
                    <a:pt x="1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0" name="iṩḷíḋé"/>
            <p:cNvSpPr/>
            <p:nvPr/>
          </p:nvSpPr>
          <p:spPr bwMode="auto">
            <a:xfrm>
              <a:off x="1438824" y="3555841"/>
              <a:ext cx="543426" cy="673610"/>
            </a:xfrm>
            <a:custGeom>
              <a:avLst/>
              <a:gdLst>
                <a:gd name="T0" fmla="*/ 626 w 661"/>
                <a:gd name="T1" fmla="*/ 96 h 818"/>
                <a:gd name="T2" fmla="*/ 534 w 661"/>
                <a:gd name="T3" fmla="*/ 20 h 818"/>
                <a:gd name="T4" fmla="*/ 467 w 661"/>
                <a:gd name="T5" fmla="*/ 7 h 818"/>
                <a:gd name="T6" fmla="*/ 417 w 661"/>
                <a:gd name="T7" fmla="*/ 55 h 818"/>
                <a:gd name="T8" fmla="*/ 299 w 661"/>
                <a:gd name="T9" fmla="*/ 422 h 818"/>
                <a:gd name="T10" fmla="*/ 8 w 661"/>
                <a:gd name="T11" fmla="*/ 708 h 818"/>
                <a:gd name="T12" fmla="*/ 119 w 661"/>
                <a:gd name="T13" fmla="*/ 818 h 818"/>
                <a:gd name="T14" fmla="*/ 121 w 661"/>
                <a:gd name="T15" fmla="*/ 816 h 818"/>
                <a:gd name="T16" fmla="*/ 417 w 661"/>
                <a:gd name="T17" fmla="*/ 510 h 818"/>
                <a:gd name="T18" fmla="*/ 639 w 661"/>
                <a:gd name="T19" fmla="*/ 195 h 818"/>
                <a:gd name="T20" fmla="*/ 626 w 661"/>
                <a:gd name="T21" fmla="*/ 96 h 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1" h="818">
                  <a:moveTo>
                    <a:pt x="626" y="96"/>
                  </a:moveTo>
                  <a:cubicBezTo>
                    <a:pt x="534" y="20"/>
                    <a:pt x="534" y="20"/>
                    <a:pt x="534" y="20"/>
                  </a:cubicBezTo>
                  <a:cubicBezTo>
                    <a:pt x="515" y="5"/>
                    <a:pt x="490" y="0"/>
                    <a:pt x="467" y="7"/>
                  </a:cubicBezTo>
                  <a:cubicBezTo>
                    <a:pt x="443" y="13"/>
                    <a:pt x="425" y="31"/>
                    <a:pt x="417" y="55"/>
                  </a:cubicBezTo>
                  <a:cubicBezTo>
                    <a:pt x="417" y="55"/>
                    <a:pt x="308" y="407"/>
                    <a:pt x="299" y="422"/>
                  </a:cubicBezTo>
                  <a:cubicBezTo>
                    <a:pt x="290" y="436"/>
                    <a:pt x="8" y="708"/>
                    <a:pt x="8" y="708"/>
                  </a:cubicBezTo>
                  <a:cubicBezTo>
                    <a:pt x="0" y="716"/>
                    <a:pt x="85" y="794"/>
                    <a:pt x="119" y="818"/>
                  </a:cubicBezTo>
                  <a:cubicBezTo>
                    <a:pt x="120" y="818"/>
                    <a:pt x="121" y="817"/>
                    <a:pt x="121" y="816"/>
                  </a:cubicBezTo>
                  <a:cubicBezTo>
                    <a:pt x="121" y="816"/>
                    <a:pt x="402" y="525"/>
                    <a:pt x="417" y="510"/>
                  </a:cubicBezTo>
                  <a:cubicBezTo>
                    <a:pt x="432" y="494"/>
                    <a:pt x="639" y="195"/>
                    <a:pt x="639" y="195"/>
                  </a:cubicBezTo>
                  <a:cubicBezTo>
                    <a:pt x="661" y="163"/>
                    <a:pt x="656" y="120"/>
                    <a:pt x="626"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1" name="íSļíďe"/>
            <p:cNvSpPr/>
            <p:nvPr/>
          </p:nvSpPr>
          <p:spPr bwMode="auto">
            <a:xfrm>
              <a:off x="2597338" y="3426852"/>
              <a:ext cx="16721" cy="13138"/>
            </a:xfrm>
            <a:custGeom>
              <a:avLst/>
              <a:gdLst>
                <a:gd name="T0" fmla="*/ 0 w 20"/>
                <a:gd name="T1" fmla="*/ 17 h 17"/>
                <a:gd name="T2" fmla="*/ 14 w 20"/>
                <a:gd name="T3" fmla="*/ 7 h 17"/>
                <a:gd name="T4" fmla="*/ 20 w 20"/>
                <a:gd name="T5" fmla="*/ 0 h 17"/>
                <a:gd name="T6" fmla="*/ 0 w 20"/>
                <a:gd name="T7" fmla="*/ 17 h 17"/>
              </a:gdLst>
              <a:ahLst/>
              <a:cxnLst>
                <a:cxn ang="0">
                  <a:pos x="T0" y="T1"/>
                </a:cxn>
                <a:cxn ang="0">
                  <a:pos x="T2" y="T3"/>
                </a:cxn>
                <a:cxn ang="0">
                  <a:pos x="T4" y="T5"/>
                </a:cxn>
                <a:cxn ang="0">
                  <a:pos x="T6" y="T7"/>
                </a:cxn>
              </a:cxnLst>
              <a:rect l="0" t="0" r="r" b="b"/>
              <a:pathLst>
                <a:path w="20" h="17">
                  <a:moveTo>
                    <a:pt x="0" y="17"/>
                  </a:moveTo>
                  <a:cubicBezTo>
                    <a:pt x="0" y="17"/>
                    <a:pt x="7" y="13"/>
                    <a:pt x="14" y="7"/>
                  </a:cubicBezTo>
                  <a:cubicBezTo>
                    <a:pt x="16" y="5"/>
                    <a:pt x="18" y="3"/>
                    <a:pt x="20" y="0"/>
                  </a:cubicBezTo>
                  <a:cubicBezTo>
                    <a:pt x="8" y="10"/>
                    <a:pt x="0" y="17"/>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2" name="ís1ïdé"/>
            <p:cNvSpPr/>
            <p:nvPr/>
          </p:nvSpPr>
          <p:spPr bwMode="auto">
            <a:xfrm>
              <a:off x="2609281" y="3425657"/>
              <a:ext cx="5972" cy="5972"/>
            </a:xfrm>
            <a:custGeom>
              <a:avLst/>
              <a:gdLst>
                <a:gd name="T0" fmla="*/ 0 w 8"/>
                <a:gd name="T1" fmla="*/ 8 h 8"/>
                <a:gd name="T2" fmla="*/ 8 w 8"/>
                <a:gd name="T3" fmla="*/ 0 h 8"/>
                <a:gd name="T4" fmla="*/ 6 w 8"/>
                <a:gd name="T5" fmla="*/ 1 h 8"/>
                <a:gd name="T6" fmla="*/ 0 w 8"/>
                <a:gd name="T7" fmla="*/ 8 h 8"/>
              </a:gdLst>
              <a:ahLst/>
              <a:cxnLst>
                <a:cxn ang="0">
                  <a:pos x="T0" y="T1"/>
                </a:cxn>
                <a:cxn ang="0">
                  <a:pos x="T2" y="T3"/>
                </a:cxn>
                <a:cxn ang="0">
                  <a:pos x="T4" y="T5"/>
                </a:cxn>
                <a:cxn ang="0">
                  <a:pos x="T6" y="T7"/>
                </a:cxn>
              </a:cxnLst>
              <a:rect l="0" t="0" r="r" b="b"/>
              <a:pathLst>
                <a:path w="8" h="8">
                  <a:moveTo>
                    <a:pt x="0" y="8"/>
                  </a:moveTo>
                  <a:cubicBezTo>
                    <a:pt x="3" y="6"/>
                    <a:pt x="5" y="3"/>
                    <a:pt x="8" y="0"/>
                  </a:cubicBezTo>
                  <a:cubicBezTo>
                    <a:pt x="7" y="1"/>
                    <a:pt x="7" y="1"/>
                    <a:pt x="6" y="1"/>
                  </a:cubicBezTo>
                  <a:cubicBezTo>
                    <a:pt x="4" y="4"/>
                    <a:pt x="2" y="6"/>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3" name="ïSlîdè"/>
            <p:cNvSpPr/>
            <p:nvPr/>
          </p:nvSpPr>
          <p:spPr bwMode="auto">
            <a:xfrm>
              <a:off x="2614059" y="3420880"/>
              <a:ext cx="5972" cy="5972"/>
            </a:xfrm>
            <a:custGeom>
              <a:avLst/>
              <a:gdLst>
                <a:gd name="T0" fmla="*/ 0 w 7"/>
                <a:gd name="T1" fmla="*/ 7 h 7"/>
                <a:gd name="T2" fmla="*/ 2 w 7"/>
                <a:gd name="T3" fmla="*/ 6 h 7"/>
                <a:gd name="T4" fmla="*/ 7 w 7"/>
                <a:gd name="T5" fmla="*/ 0 h 7"/>
                <a:gd name="T6" fmla="*/ 0 w 7"/>
                <a:gd name="T7" fmla="*/ 7 h 7"/>
              </a:gdLst>
              <a:ahLst/>
              <a:cxnLst>
                <a:cxn ang="0">
                  <a:pos x="T0" y="T1"/>
                </a:cxn>
                <a:cxn ang="0">
                  <a:pos x="T2" y="T3"/>
                </a:cxn>
                <a:cxn ang="0">
                  <a:pos x="T4" y="T5"/>
                </a:cxn>
                <a:cxn ang="0">
                  <a:pos x="T6" y="T7"/>
                </a:cxn>
              </a:cxnLst>
              <a:rect l="0" t="0" r="r" b="b"/>
              <a:pathLst>
                <a:path w="7" h="7">
                  <a:moveTo>
                    <a:pt x="0" y="7"/>
                  </a:moveTo>
                  <a:cubicBezTo>
                    <a:pt x="1" y="7"/>
                    <a:pt x="1" y="7"/>
                    <a:pt x="2" y="6"/>
                  </a:cubicBezTo>
                  <a:cubicBezTo>
                    <a:pt x="4" y="4"/>
                    <a:pt x="6" y="2"/>
                    <a:pt x="7" y="0"/>
                  </a:cubicBezTo>
                  <a:cubicBezTo>
                    <a:pt x="5" y="2"/>
                    <a:pt x="3" y="5"/>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4" name="íşļîďè"/>
            <p:cNvSpPr/>
            <p:nvPr/>
          </p:nvSpPr>
          <p:spPr bwMode="auto">
            <a:xfrm>
              <a:off x="2524483" y="3391021"/>
              <a:ext cx="118240" cy="85993"/>
            </a:xfrm>
            <a:custGeom>
              <a:avLst/>
              <a:gdLst>
                <a:gd name="T0" fmla="*/ 137 w 143"/>
                <a:gd name="T1" fmla="*/ 21 h 104"/>
                <a:gd name="T2" fmla="*/ 89 w 143"/>
                <a:gd name="T3" fmla="*/ 5 h 104"/>
                <a:gd name="T4" fmla="*/ 0 w 143"/>
                <a:gd name="T5" fmla="*/ 84 h 104"/>
                <a:gd name="T6" fmla="*/ 6 w 143"/>
                <a:gd name="T7" fmla="*/ 104 h 104"/>
                <a:gd name="T8" fmla="*/ 137 w 143"/>
                <a:gd name="T9" fmla="*/ 21 h 104"/>
              </a:gdLst>
              <a:ahLst/>
              <a:cxnLst>
                <a:cxn ang="0">
                  <a:pos x="T0" y="T1"/>
                </a:cxn>
                <a:cxn ang="0">
                  <a:pos x="T2" y="T3"/>
                </a:cxn>
                <a:cxn ang="0">
                  <a:pos x="T4" y="T5"/>
                </a:cxn>
                <a:cxn ang="0">
                  <a:pos x="T6" y="T7"/>
                </a:cxn>
                <a:cxn ang="0">
                  <a:pos x="T8" y="T9"/>
                </a:cxn>
              </a:cxnLst>
              <a:rect l="0" t="0" r="r" b="b"/>
              <a:pathLst>
                <a:path w="143" h="104">
                  <a:moveTo>
                    <a:pt x="137" y="21"/>
                  </a:moveTo>
                  <a:cubicBezTo>
                    <a:pt x="143" y="0"/>
                    <a:pt x="113" y="1"/>
                    <a:pt x="89" y="5"/>
                  </a:cubicBezTo>
                  <a:cubicBezTo>
                    <a:pt x="53" y="10"/>
                    <a:pt x="19" y="55"/>
                    <a:pt x="0" y="84"/>
                  </a:cubicBezTo>
                  <a:cubicBezTo>
                    <a:pt x="2" y="87"/>
                    <a:pt x="6" y="104"/>
                    <a:pt x="6" y="104"/>
                  </a:cubicBezTo>
                  <a:cubicBezTo>
                    <a:pt x="54" y="85"/>
                    <a:pt x="131" y="40"/>
                    <a:pt x="137"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5" name="î$ḻíďé"/>
            <p:cNvSpPr/>
            <p:nvPr/>
          </p:nvSpPr>
          <p:spPr bwMode="auto">
            <a:xfrm>
              <a:off x="1804293" y="3994165"/>
              <a:ext cx="140933" cy="218565"/>
            </a:xfrm>
            <a:custGeom>
              <a:avLst/>
              <a:gdLst>
                <a:gd name="T0" fmla="*/ 85 w 172"/>
                <a:gd name="T1" fmla="*/ 0 h 266"/>
                <a:gd name="T2" fmla="*/ 0 w 172"/>
                <a:gd name="T3" fmla="*/ 59 h 266"/>
                <a:gd name="T4" fmla="*/ 31 w 172"/>
                <a:gd name="T5" fmla="*/ 109 h 266"/>
                <a:gd name="T6" fmla="*/ 62 w 172"/>
                <a:gd name="T7" fmla="*/ 104 h 266"/>
                <a:gd name="T8" fmla="*/ 69 w 172"/>
                <a:gd name="T9" fmla="*/ 179 h 266"/>
                <a:gd name="T10" fmla="*/ 132 w 172"/>
                <a:gd name="T11" fmla="*/ 253 h 266"/>
                <a:gd name="T12" fmla="*/ 151 w 172"/>
                <a:gd name="T13" fmla="*/ 197 h 266"/>
                <a:gd name="T14" fmla="*/ 146 w 172"/>
                <a:gd name="T15" fmla="*/ 116 h 266"/>
                <a:gd name="T16" fmla="*/ 172 w 172"/>
                <a:gd name="T17" fmla="*/ 81 h 266"/>
                <a:gd name="T18" fmla="*/ 85 w 172"/>
                <a:gd name="T19"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266">
                  <a:moveTo>
                    <a:pt x="85" y="0"/>
                  </a:moveTo>
                  <a:cubicBezTo>
                    <a:pt x="0" y="59"/>
                    <a:pt x="0" y="59"/>
                    <a:pt x="0" y="59"/>
                  </a:cubicBezTo>
                  <a:cubicBezTo>
                    <a:pt x="31" y="109"/>
                    <a:pt x="31" y="109"/>
                    <a:pt x="31" y="109"/>
                  </a:cubicBezTo>
                  <a:cubicBezTo>
                    <a:pt x="31" y="109"/>
                    <a:pt x="59" y="95"/>
                    <a:pt x="62" y="104"/>
                  </a:cubicBezTo>
                  <a:cubicBezTo>
                    <a:pt x="64" y="113"/>
                    <a:pt x="63" y="157"/>
                    <a:pt x="69" y="179"/>
                  </a:cubicBezTo>
                  <a:cubicBezTo>
                    <a:pt x="74" y="200"/>
                    <a:pt x="105" y="240"/>
                    <a:pt x="132" y="253"/>
                  </a:cubicBezTo>
                  <a:cubicBezTo>
                    <a:pt x="159" y="266"/>
                    <a:pt x="160" y="222"/>
                    <a:pt x="151" y="197"/>
                  </a:cubicBezTo>
                  <a:cubicBezTo>
                    <a:pt x="145" y="181"/>
                    <a:pt x="139" y="124"/>
                    <a:pt x="146" y="116"/>
                  </a:cubicBezTo>
                  <a:cubicBezTo>
                    <a:pt x="152" y="108"/>
                    <a:pt x="172" y="81"/>
                    <a:pt x="172" y="81"/>
                  </a:cubicBezTo>
                  <a:lnTo>
                    <a:pt x="8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6" name="iśḻidê"/>
            <p:cNvSpPr/>
            <p:nvPr/>
          </p:nvSpPr>
          <p:spPr bwMode="auto">
            <a:xfrm>
              <a:off x="1787573" y="3571367"/>
              <a:ext cx="427575" cy="513568"/>
            </a:xfrm>
            <a:custGeom>
              <a:avLst/>
              <a:gdLst>
                <a:gd name="T0" fmla="*/ 494 w 519"/>
                <a:gd name="T1" fmla="*/ 279 h 625"/>
                <a:gd name="T2" fmla="*/ 290 w 519"/>
                <a:gd name="T3" fmla="*/ 90 h 625"/>
                <a:gd name="T4" fmla="*/ 96 w 519"/>
                <a:gd name="T5" fmla="*/ 0 h 625"/>
                <a:gd name="T6" fmla="*/ 30 w 519"/>
                <a:gd name="T7" fmla="*/ 49 h 625"/>
                <a:gd name="T8" fmla="*/ 1 w 519"/>
                <a:gd name="T9" fmla="*/ 110 h 625"/>
                <a:gd name="T10" fmla="*/ 33 w 519"/>
                <a:gd name="T11" fmla="*/ 169 h 625"/>
                <a:gd name="T12" fmla="*/ 297 w 519"/>
                <a:gd name="T13" fmla="*/ 351 h 625"/>
                <a:gd name="T14" fmla="*/ 97 w 519"/>
                <a:gd name="T15" fmla="*/ 508 h 625"/>
                <a:gd name="T16" fmla="*/ 181 w 519"/>
                <a:gd name="T17" fmla="*/ 625 h 625"/>
                <a:gd name="T18" fmla="*/ 488 w 519"/>
                <a:gd name="T19" fmla="*/ 393 h 625"/>
                <a:gd name="T20" fmla="*/ 518 w 519"/>
                <a:gd name="T21" fmla="*/ 338 h 625"/>
                <a:gd name="T22" fmla="*/ 494 w 519"/>
                <a:gd name="T23" fmla="*/ 279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9" h="625">
                  <a:moveTo>
                    <a:pt x="494" y="279"/>
                  </a:moveTo>
                  <a:cubicBezTo>
                    <a:pt x="290" y="90"/>
                    <a:pt x="290" y="90"/>
                    <a:pt x="290" y="90"/>
                  </a:cubicBezTo>
                  <a:cubicBezTo>
                    <a:pt x="290" y="90"/>
                    <a:pt x="189" y="48"/>
                    <a:pt x="96" y="0"/>
                  </a:cubicBezTo>
                  <a:cubicBezTo>
                    <a:pt x="30" y="49"/>
                    <a:pt x="30" y="49"/>
                    <a:pt x="30" y="49"/>
                  </a:cubicBezTo>
                  <a:cubicBezTo>
                    <a:pt x="11" y="64"/>
                    <a:pt x="0" y="86"/>
                    <a:pt x="1" y="110"/>
                  </a:cubicBezTo>
                  <a:cubicBezTo>
                    <a:pt x="1" y="134"/>
                    <a:pt x="13" y="156"/>
                    <a:pt x="33" y="169"/>
                  </a:cubicBezTo>
                  <a:cubicBezTo>
                    <a:pt x="297" y="351"/>
                    <a:pt x="297" y="351"/>
                    <a:pt x="297" y="351"/>
                  </a:cubicBezTo>
                  <a:cubicBezTo>
                    <a:pt x="97" y="508"/>
                    <a:pt x="97" y="508"/>
                    <a:pt x="97" y="508"/>
                  </a:cubicBezTo>
                  <a:cubicBezTo>
                    <a:pt x="140" y="560"/>
                    <a:pt x="153" y="585"/>
                    <a:pt x="181" y="625"/>
                  </a:cubicBezTo>
                  <a:cubicBezTo>
                    <a:pt x="186" y="623"/>
                    <a:pt x="488" y="393"/>
                    <a:pt x="488" y="393"/>
                  </a:cubicBezTo>
                  <a:cubicBezTo>
                    <a:pt x="506" y="380"/>
                    <a:pt x="517" y="360"/>
                    <a:pt x="518" y="338"/>
                  </a:cubicBezTo>
                  <a:cubicBezTo>
                    <a:pt x="519" y="316"/>
                    <a:pt x="510" y="294"/>
                    <a:pt x="494" y="2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7" name="íṣḻïḋé"/>
            <p:cNvSpPr/>
            <p:nvPr/>
          </p:nvSpPr>
          <p:spPr bwMode="auto">
            <a:xfrm>
              <a:off x="1739799" y="3517622"/>
              <a:ext cx="275893" cy="279477"/>
            </a:xfrm>
            <a:custGeom>
              <a:avLst/>
              <a:gdLst>
                <a:gd name="T0" fmla="*/ 335 w 335"/>
                <a:gd name="T1" fmla="*/ 159 h 339"/>
                <a:gd name="T2" fmla="*/ 237 w 335"/>
                <a:gd name="T3" fmla="*/ 335 h 339"/>
                <a:gd name="T4" fmla="*/ 31 w 335"/>
                <a:gd name="T5" fmla="*/ 193 h 339"/>
                <a:gd name="T6" fmla="*/ 102 w 335"/>
                <a:gd name="T7" fmla="*/ 0 h 339"/>
                <a:gd name="T8" fmla="*/ 335 w 335"/>
                <a:gd name="T9" fmla="*/ 159 h 339"/>
              </a:gdLst>
              <a:ahLst/>
              <a:cxnLst>
                <a:cxn ang="0">
                  <a:pos x="T0" y="T1"/>
                </a:cxn>
                <a:cxn ang="0">
                  <a:pos x="T2" y="T3"/>
                </a:cxn>
                <a:cxn ang="0">
                  <a:pos x="T4" y="T5"/>
                </a:cxn>
                <a:cxn ang="0">
                  <a:pos x="T6" y="T7"/>
                </a:cxn>
                <a:cxn ang="0">
                  <a:pos x="T8" y="T9"/>
                </a:cxn>
              </a:cxnLst>
              <a:rect l="0" t="0" r="r" b="b"/>
              <a:pathLst>
                <a:path w="335" h="339">
                  <a:moveTo>
                    <a:pt x="335" y="159"/>
                  </a:moveTo>
                  <a:cubicBezTo>
                    <a:pt x="335" y="159"/>
                    <a:pt x="308" y="339"/>
                    <a:pt x="237" y="335"/>
                  </a:cubicBezTo>
                  <a:cubicBezTo>
                    <a:pt x="177" y="300"/>
                    <a:pt x="62" y="257"/>
                    <a:pt x="31" y="193"/>
                  </a:cubicBezTo>
                  <a:cubicBezTo>
                    <a:pt x="0" y="129"/>
                    <a:pt x="102" y="0"/>
                    <a:pt x="102" y="0"/>
                  </a:cubicBezTo>
                  <a:lnTo>
                    <a:pt x="335"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8" name="išḻïḓê"/>
            <p:cNvSpPr/>
            <p:nvPr/>
          </p:nvSpPr>
          <p:spPr bwMode="auto">
            <a:xfrm>
              <a:off x="1804293" y="3178428"/>
              <a:ext cx="429964" cy="466989"/>
            </a:xfrm>
            <a:custGeom>
              <a:avLst/>
              <a:gdLst>
                <a:gd name="T0" fmla="*/ 423 w 523"/>
                <a:gd name="T1" fmla="*/ 23 h 567"/>
                <a:gd name="T2" fmla="*/ 294 w 523"/>
                <a:gd name="T3" fmla="*/ 38 h 567"/>
                <a:gd name="T4" fmla="*/ 0 w 523"/>
                <a:gd name="T5" fmla="*/ 446 h 567"/>
                <a:gd name="T6" fmla="*/ 270 w 523"/>
                <a:gd name="T7" fmla="*/ 567 h 567"/>
                <a:gd name="T8" fmla="*/ 523 w 523"/>
                <a:gd name="T9" fmla="*/ 101 h 567"/>
                <a:gd name="T10" fmla="*/ 423 w 523"/>
                <a:gd name="T11" fmla="*/ 23 h 567"/>
              </a:gdLst>
              <a:ahLst/>
              <a:cxnLst>
                <a:cxn ang="0">
                  <a:pos x="T0" y="T1"/>
                </a:cxn>
                <a:cxn ang="0">
                  <a:pos x="T2" y="T3"/>
                </a:cxn>
                <a:cxn ang="0">
                  <a:pos x="T4" y="T5"/>
                </a:cxn>
                <a:cxn ang="0">
                  <a:pos x="T6" y="T7"/>
                </a:cxn>
                <a:cxn ang="0">
                  <a:pos x="T8" y="T9"/>
                </a:cxn>
                <a:cxn ang="0">
                  <a:pos x="T10" y="T11"/>
                </a:cxn>
              </a:cxnLst>
              <a:rect l="0" t="0" r="r" b="b"/>
              <a:pathLst>
                <a:path w="523" h="567">
                  <a:moveTo>
                    <a:pt x="423" y="23"/>
                  </a:moveTo>
                  <a:cubicBezTo>
                    <a:pt x="423" y="23"/>
                    <a:pt x="340" y="0"/>
                    <a:pt x="294" y="38"/>
                  </a:cubicBezTo>
                  <a:cubicBezTo>
                    <a:pt x="214" y="104"/>
                    <a:pt x="16" y="420"/>
                    <a:pt x="0" y="446"/>
                  </a:cubicBezTo>
                  <a:cubicBezTo>
                    <a:pt x="83" y="474"/>
                    <a:pt x="83" y="486"/>
                    <a:pt x="270" y="567"/>
                  </a:cubicBezTo>
                  <a:cubicBezTo>
                    <a:pt x="459" y="353"/>
                    <a:pt x="523" y="101"/>
                    <a:pt x="523" y="101"/>
                  </a:cubicBezTo>
                  <a:lnTo>
                    <a:pt x="423" y="23"/>
                  </a:lnTo>
                  <a:close/>
                </a:path>
              </a:pathLst>
            </a:custGeom>
            <a:grpFill/>
            <a:ln>
              <a:noFill/>
            </a:ln>
          </p:spPr>
          <p:txBody>
            <a:bodyPr anchor="ctr"/>
            <a:lstStyle/>
            <a:p>
              <a:pPr algn="ctr"/>
              <a:endParaRPr>
                <a:cs typeface="+mn-ea"/>
                <a:sym typeface="+mn-lt"/>
              </a:endParaRPr>
            </a:p>
          </p:txBody>
        </p:sp>
        <p:sp>
          <p:nvSpPr>
            <p:cNvPr id="49" name="íṣlidè"/>
            <p:cNvSpPr/>
            <p:nvPr/>
          </p:nvSpPr>
          <p:spPr bwMode="auto">
            <a:xfrm>
              <a:off x="2151847" y="2872676"/>
              <a:ext cx="347554" cy="419215"/>
            </a:xfrm>
            <a:custGeom>
              <a:avLst/>
              <a:gdLst>
                <a:gd name="T0" fmla="*/ 409 w 422"/>
                <a:gd name="T1" fmla="*/ 121 h 509"/>
                <a:gd name="T2" fmla="*/ 261 w 422"/>
                <a:gd name="T3" fmla="*/ 422 h 509"/>
                <a:gd name="T4" fmla="*/ 2 w 422"/>
                <a:gd name="T5" fmla="*/ 250 h 509"/>
                <a:gd name="T6" fmla="*/ 130 w 422"/>
                <a:gd name="T7" fmla="*/ 26 h 509"/>
                <a:gd name="T8" fmla="*/ 291 w 422"/>
                <a:gd name="T9" fmla="*/ 26 h 509"/>
                <a:gd name="T10" fmla="*/ 409 w 422"/>
                <a:gd name="T11" fmla="*/ 121 h 509"/>
              </a:gdLst>
              <a:ahLst/>
              <a:cxnLst>
                <a:cxn ang="0">
                  <a:pos x="T0" y="T1"/>
                </a:cxn>
                <a:cxn ang="0">
                  <a:pos x="T2" y="T3"/>
                </a:cxn>
                <a:cxn ang="0">
                  <a:pos x="T4" y="T5"/>
                </a:cxn>
                <a:cxn ang="0">
                  <a:pos x="T6" y="T7"/>
                </a:cxn>
                <a:cxn ang="0">
                  <a:pos x="T8" y="T9"/>
                </a:cxn>
                <a:cxn ang="0">
                  <a:pos x="T10" y="T11"/>
                </a:cxn>
              </a:cxnLst>
              <a:rect l="0" t="0" r="r" b="b"/>
              <a:pathLst>
                <a:path w="422" h="509">
                  <a:moveTo>
                    <a:pt x="409" y="121"/>
                  </a:moveTo>
                  <a:cubicBezTo>
                    <a:pt x="397" y="170"/>
                    <a:pt x="377" y="334"/>
                    <a:pt x="261" y="422"/>
                  </a:cubicBezTo>
                  <a:cubicBezTo>
                    <a:pt x="145" y="509"/>
                    <a:pt x="4" y="360"/>
                    <a:pt x="2" y="250"/>
                  </a:cubicBezTo>
                  <a:cubicBezTo>
                    <a:pt x="0" y="140"/>
                    <a:pt x="66" y="45"/>
                    <a:pt x="130" y="26"/>
                  </a:cubicBezTo>
                  <a:cubicBezTo>
                    <a:pt x="194" y="6"/>
                    <a:pt x="202" y="0"/>
                    <a:pt x="291" y="26"/>
                  </a:cubicBezTo>
                  <a:cubicBezTo>
                    <a:pt x="380" y="53"/>
                    <a:pt x="422" y="71"/>
                    <a:pt x="409" y="1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50" name="ïṧ1íḓê"/>
            <p:cNvSpPr/>
            <p:nvPr/>
          </p:nvSpPr>
          <p:spPr bwMode="auto">
            <a:xfrm>
              <a:off x="2121989" y="2784295"/>
              <a:ext cx="440713" cy="304558"/>
            </a:xfrm>
            <a:custGeom>
              <a:avLst/>
              <a:gdLst>
                <a:gd name="T0" fmla="*/ 422 w 535"/>
                <a:gd name="T1" fmla="*/ 232 h 370"/>
                <a:gd name="T2" fmla="*/ 499 w 535"/>
                <a:gd name="T3" fmla="*/ 86 h 370"/>
                <a:gd name="T4" fmla="*/ 370 w 535"/>
                <a:gd name="T5" fmla="*/ 73 h 370"/>
                <a:gd name="T6" fmla="*/ 238 w 535"/>
                <a:gd name="T7" fmla="*/ 8 h 370"/>
                <a:gd name="T8" fmla="*/ 15 w 535"/>
                <a:gd name="T9" fmla="*/ 233 h 370"/>
                <a:gd name="T10" fmla="*/ 48 w 535"/>
                <a:gd name="T11" fmla="*/ 366 h 370"/>
                <a:gd name="T12" fmla="*/ 110 w 535"/>
                <a:gd name="T13" fmla="*/ 314 h 370"/>
                <a:gd name="T14" fmla="*/ 163 w 535"/>
                <a:gd name="T15" fmla="*/ 215 h 370"/>
                <a:gd name="T16" fmla="*/ 158 w 535"/>
                <a:gd name="T17" fmla="*/ 315 h 370"/>
                <a:gd name="T18" fmla="*/ 202 w 535"/>
                <a:gd name="T19" fmla="*/ 321 h 370"/>
                <a:gd name="T20" fmla="*/ 226 w 535"/>
                <a:gd name="T21" fmla="*/ 169 h 370"/>
                <a:gd name="T22" fmla="*/ 422 w 535"/>
                <a:gd name="T23" fmla="*/ 232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5" h="370">
                  <a:moveTo>
                    <a:pt x="422" y="232"/>
                  </a:moveTo>
                  <a:cubicBezTo>
                    <a:pt x="519" y="305"/>
                    <a:pt x="535" y="98"/>
                    <a:pt x="499" y="86"/>
                  </a:cubicBezTo>
                  <a:cubicBezTo>
                    <a:pt x="463" y="75"/>
                    <a:pt x="442" y="117"/>
                    <a:pt x="370" y="73"/>
                  </a:cubicBezTo>
                  <a:cubicBezTo>
                    <a:pt x="322" y="44"/>
                    <a:pt x="301" y="13"/>
                    <a:pt x="238" y="8"/>
                  </a:cubicBezTo>
                  <a:cubicBezTo>
                    <a:pt x="132" y="0"/>
                    <a:pt x="29" y="151"/>
                    <a:pt x="15" y="233"/>
                  </a:cubicBezTo>
                  <a:cubicBezTo>
                    <a:pt x="0" y="316"/>
                    <a:pt x="28" y="370"/>
                    <a:pt x="48" y="366"/>
                  </a:cubicBezTo>
                  <a:cubicBezTo>
                    <a:pt x="69" y="362"/>
                    <a:pt x="101" y="346"/>
                    <a:pt x="110" y="314"/>
                  </a:cubicBezTo>
                  <a:cubicBezTo>
                    <a:pt x="119" y="282"/>
                    <a:pt x="122" y="200"/>
                    <a:pt x="163" y="215"/>
                  </a:cubicBezTo>
                  <a:cubicBezTo>
                    <a:pt x="203" y="229"/>
                    <a:pt x="158" y="315"/>
                    <a:pt x="158" y="315"/>
                  </a:cubicBezTo>
                  <a:cubicBezTo>
                    <a:pt x="158" y="315"/>
                    <a:pt x="192" y="335"/>
                    <a:pt x="202" y="321"/>
                  </a:cubicBezTo>
                  <a:cubicBezTo>
                    <a:pt x="211" y="307"/>
                    <a:pt x="186" y="201"/>
                    <a:pt x="226" y="169"/>
                  </a:cubicBezTo>
                  <a:cubicBezTo>
                    <a:pt x="265" y="138"/>
                    <a:pt x="324" y="160"/>
                    <a:pt x="422" y="2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51" name="íS1îḓê"/>
            <p:cNvSpPr/>
            <p:nvPr/>
          </p:nvSpPr>
          <p:spPr bwMode="auto">
            <a:xfrm>
              <a:off x="1455545" y="3357580"/>
              <a:ext cx="156459" cy="169597"/>
            </a:xfrm>
            <a:custGeom>
              <a:avLst/>
              <a:gdLst>
                <a:gd name="T0" fmla="*/ 142 w 190"/>
                <a:gd name="T1" fmla="*/ 0 h 207"/>
                <a:gd name="T2" fmla="*/ 33 w 190"/>
                <a:gd name="T3" fmla="*/ 100 h 207"/>
                <a:gd name="T4" fmla="*/ 39 w 190"/>
                <a:gd name="T5" fmla="*/ 176 h 207"/>
                <a:gd name="T6" fmla="*/ 116 w 190"/>
                <a:gd name="T7" fmla="*/ 158 h 207"/>
                <a:gd name="T8" fmla="*/ 137 w 190"/>
                <a:gd name="T9" fmla="*/ 196 h 207"/>
                <a:gd name="T10" fmla="*/ 190 w 190"/>
                <a:gd name="T11" fmla="*/ 86 h 207"/>
                <a:gd name="T12" fmla="*/ 142 w 190"/>
                <a:gd name="T13" fmla="*/ 0 h 207"/>
              </a:gdLst>
              <a:ahLst/>
              <a:cxnLst>
                <a:cxn ang="0">
                  <a:pos x="T0" y="T1"/>
                </a:cxn>
                <a:cxn ang="0">
                  <a:pos x="T2" y="T3"/>
                </a:cxn>
                <a:cxn ang="0">
                  <a:pos x="T4" y="T5"/>
                </a:cxn>
                <a:cxn ang="0">
                  <a:pos x="T6" y="T7"/>
                </a:cxn>
                <a:cxn ang="0">
                  <a:pos x="T8" y="T9"/>
                </a:cxn>
                <a:cxn ang="0">
                  <a:pos x="T10" y="T11"/>
                </a:cxn>
                <a:cxn ang="0">
                  <a:pos x="T12" y="T13"/>
                </a:cxn>
              </a:cxnLst>
              <a:rect l="0" t="0" r="r" b="b"/>
              <a:pathLst>
                <a:path w="190" h="207">
                  <a:moveTo>
                    <a:pt x="142" y="0"/>
                  </a:moveTo>
                  <a:cubicBezTo>
                    <a:pt x="142" y="0"/>
                    <a:pt x="71" y="33"/>
                    <a:pt x="33" y="100"/>
                  </a:cubicBezTo>
                  <a:cubicBezTo>
                    <a:pt x="0" y="159"/>
                    <a:pt x="18" y="169"/>
                    <a:pt x="39" y="176"/>
                  </a:cubicBezTo>
                  <a:cubicBezTo>
                    <a:pt x="96" y="195"/>
                    <a:pt x="116" y="158"/>
                    <a:pt x="116" y="158"/>
                  </a:cubicBezTo>
                  <a:cubicBezTo>
                    <a:pt x="116" y="158"/>
                    <a:pt x="96" y="207"/>
                    <a:pt x="137" y="196"/>
                  </a:cubicBezTo>
                  <a:cubicBezTo>
                    <a:pt x="178" y="186"/>
                    <a:pt x="190" y="86"/>
                    <a:pt x="190" y="86"/>
                  </a:cubicBezTo>
                  <a:lnTo>
                    <a:pt x="1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52" name="îŝ1íḋè"/>
            <p:cNvSpPr/>
            <p:nvPr/>
          </p:nvSpPr>
          <p:spPr bwMode="auto">
            <a:xfrm>
              <a:off x="1555870" y="3190372"/>
              <a:ext cx="598366" cy="262756"/>
            </a:xfrm>
            <a:custGeom>
              <a:avLst/>
              <a:gdLst>
                <a:gd name="T0" fmla="*/ 677 w 726"/>
                <a:gd name="T1" fmla="*/ 4 h 319"/>
                <a:gd name="T2" fmla="*/ 325 w 726"/>
                <a:gd name="T3" fmla="*/ 1 h 319"/>
                <a:gd name="T4" fmla="*/ 281 w 726"/>
                <a:gd name="T5" fmla="*/ 13 h 319"/>
                <a:gd name="T6" fmla="*/ 0 w 726"/>
                <a:gd name="T7" fmla="*/ 196 h 319"/>
                <a:gd name="T8" fmla="*/ 81 w 726"/>
                <a:gd name="T9" fmla="*/ 319 h 319"/>
                <a:gd name="T10" fmla="*/ 341 w 726"/>
                <a:gd name="T11" fmla="*/ 150 h 319"/>
                <a:gd name="T12" fmla="*/ 625 w 726"/>
                <a:gd name="T13" fmla="*/ 165 h 319"/>
                <a:gd name="T14" fmla="*/ 724 w 726"/>
                <a:gd name="T15" fmla="*/ 97 h 319"/>
                <a:gd name="T16" fmla="*/ 677 w 726"/>
                <a:gd name="T17" fmla="*/ 4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6" h="319">
                  <a:moveTo>
                    <a:pt x="677" y="4"/>
                  </a:moveTo>
                  <a:cubicBezTo>
                    <a:pt x="325" y="1"/>
                    <a:pt x="325" y="1"/>
                    <a:pt x="325" y="1"/>
                  </a:cubicBezTo>
                  <a:cubicBezTo>
                    <a:pt x="309" y="0"/>
                    <a:pt x="294" y="5"/>
                    <a:pt x="281" y="13"/>
                  </a:cubicBezTo>
                  <a:cubicBezTo>
                    <a:pt x="0" y="196"/>
                    <a:pt x="0" y="196"/>
                    <a:pt x="0" y="196"/>
                  </a:cubicBezTo>
                  <a:cubicBezTo>
                    <a:pt x="26" y="239"/>
                    <a:pt x="50" y="281"/>
                    <a:pt x="81" y="319"/>
                  </a:cubicBezTo>
                  <a:cubicBezTo>
                    <a:pt x="341" y="150"/>
                    <a:pt x="341" y="150"/>
                    <a:pt x="341" y="150"/>
                  </a:cubicBezTo>
                  <a:cubicBezTo>
                    <a:pt x="625" y="165"/>
                    <a:pt x="625" y="165"/>
                    <a:pt x="625" y="165"/>
                  </a:cubicBezTo>
                  <a:cubicBezTo>
                    <a:pt x="666" y="167"/>
                    <a:pt x="722" y="138"/>
                    <a:pt x="724" y="97"/>
                  </a:cubicBezTo>
                  <a:cubicBezTo>
                    <a:pt x="726" y="56"/>
                    <a:pt x="717" y="6"/>
                    <a:pt x="677" y="4"/>
                  </a:cubicBezTo>
                  <a:close/>
                </a:path>
              </a:pathLst>
            </a:custGeom>
            <a:grpFill/>
            <a:ln>
              <a:noFill/>
            </a:ln>
          </p:spPr>
          <p:txBody>
            <a:bodyPr anchor="ctr"/>
            <a:lstStyle/>
            <a:p>
              <a:pPr algn="ctr"/>
              <a:endParaRPr>
                <a:cs typeface="+mn-ea"/>
                <a:sym typeface="+mn-lt"/>
              </a:endParaRPr>
            </a:p>
          </p:txBody>
        </p:sp>
        <p:sp>
          <p:nvSpPr>
            <p:cNvPr id="53" name="íśḷïḍe"/>
            <p:cNvSpPr/>
            <p:nvPr/>
          </p:nvSpPr>
          <p:spPr bwMode="auto">
            <a:xfrm>
              <a:off x="1533177" y="3426852"/>
              <a:ext cx="77632" cy="111074"/>
            </a:xfrm>
            <a:custGeom>
              <a:avLst/>
              <a:gdLst>
                <a:gd name="T0" fmla="*/ 21 w 94"/>
                <a:gd name="T1" fmla="*/ 85 h 134"/>
                <a:gd name="T2" fmla="*/ 41 w 94"/>
                <a:gd name="T3" fmla="*/ 123 h 134"/>
                <a:gd name="T4" fmla="*/ 94 w 94"/>
                <a:gd name="T5" fmla="*/ 13 h 134"/>
                <a:gd name="T6" fmla="*/ 87 w 94"/>
                <a:gd name="T7" fmla="*/ 0 h 134"/>
                <a:gd name="T8" fmla="*/ 21 w 94"/>
                <a:gd name="T9" fmla="*/ 85 h 134"/>
              </a:gdLst>
              <a:ahLst/>
              <a:cxnLst>
                <a:cxn ang="0">
                  <a:pos x="T0" y="T1"/>
                </a:cxn>
                <a:cxn ang="0">
                  <a:pos x="T2" y="T3"/>
                </a:cxn>
                <a:cxn ang="0">
                  <a:pos x="T4" y="T5"/>
                </a:cxn>
                <a:cxn ang="0">
                  <a:pos x="T6" y="T7"/>
                </a:cxn>
                <a:cxn ang="0">
                  <a:pos x="T8" y="T9"/>
                </a:cxn>
              </a:cxnLst>
              <a:rect l="0" t="0" r="r" b="b"/>
              <a:pathLst>
                <a:path w="94" h="134">
                  <a:moveTo>
                    <a:pt x="21" y="85"/>
                  </a:moveTo>
                  <a:cubicBezTo>
                    <a:pt x="21" y="85"/>
                    <a:pt x="0" y="134"/>
                    <a:pt x="41" y="123"/>
                  </a:cubicBezTo>
                  <a:cubicBezTo>
                    <a:pt x="82" y="113"/>
                    <a:pt x="94" y="13"/>
                    <a:pt x="94" y="13"/>
                  </a:cubicBezTo>
                  <a:cubicBezTo>
                    <a:pt x="87" y="0"/>
                    <a:pt x="87" y="0"/>
                    <a:pt x="87" y="0"/>
                  </a:cubicBezTo>
                  <a:cubicBezTo>
                    <a:pt x="55" y="22"/>
                    <a:pt x="21" y="85"/>
                    <a:pt x="21"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grpSp>
        <p:nvGrpSpPr>
          <p:cNvPr id="18" name="ïṧlîdé"/>
          <p:cNvGrpSpPr/>
          <p:nvPr/>
        </p:nvGrpSpPr>
        <p:grpSpPr>
          <a:xfrm>
            <a:off x="795" y="2943885"/>
            <a:ext cx="9667167" cy="3258803"/>
            <a:chOff x="0" y="2083747"/>
            <a:chExt cx="9667167" cy="3258803"/>
          </a:xfrm>
        </p:grpSpPr>
        <p:sp>
          <p:nvSpPr>
            <p:cNvPr id="27" name="îSľïďê"/>
            <p:cNvSpPr/>
            <p:nvPr/>
          </p:nvSpPr>
          <p:spPr bwMode="auto">
            <a:xfrm>
              <a:off x="0" y="2348880"/>
              <a:ext cx="9385900" cy="2566636"/>
            </a:xfrm>
            <a:custGeom>
              <a:avLst/>
              <a:gdLst>
                <a:gd name="T0" fmla="*/ 0 w 10768"/>
                <a:gd name="T1" fmla="*/ 2802 h 2802"/>
                <a:gd name="T2" fmla="*/ 2630 w 10768"/>
                <a:gd name="T3" fmla="*/ 2802 h 2802"/>
                <a:gd name="T4" fmla="*/ 5091 w 10768"/>
                <a:gd name="T5" fmla="*/ 1359 h 2802"/>
                <a:gd name="T6" fmla="*/ 7891 w 10768"/>
                <a:gd name="T7" fmla="*/ 1593 h 2802"/>
                <a:gd name="T8" fmla="*/ 8777 w 10768"/>
                <a:gd name="T9" fmla="*/ 424 h 2802"/>
                <a:gd name="T10" fmla="*/ 10768 w 10768"/>
                <a:gd name="T11" fmla="*/ 0 h 2802"/>
                <a:gd name="connsiteX0" fmla="*/ 0 w 10000"/>
                <a:gd name="connsiteY0" fmla="*/ 10000 h 10000"/>
                <a:gd name="connsiteX1" fmla="*/ 2442 w 10000"/>
                <a:gd name="connsiteY1" fmla="*/ 10000 h 10000"/>
                <a:gd name="connsiteX2" fmla="*/ 4728 w 10000"/>
                <a:gd name="connsiteY2" fmla="*/ 4850 h 10000"/>
                <a:gd name="connsiteX3" fmla="*/ 7297 w 10000"/>
                <a:gd name="connsiteY3" fmla="*/ 6798 h 10000"/>
                <a:gd name="connsiteX4" fmla="*/ 8151 w 10000"/>
                <a:gd name="connsiteY4" fmla="*/ 1513 h 10000"/>
                <a:gd name="connsiteX5" fmla="*/ 10000 w 10000"/>
                <a:gd name="connsiteY5" fmla="*/ 0 h 10000"/>
                <a:gd name="connsiteX0-1" fmla="*/ 0 w 10552"/>
                <a:gd name="connsiteY0-2" fmla="*/ 9969 h 9969"/>
                <a:gd name="connsiteX1-3" fmla="*/ 2442 w 10552"/>
                <a:gd name="connsiteY1-4" fmla="*/ 9969 h 9969"/>
                <a:gd name="connsiteX2-5" fmla="*/ 4728 w 10552"/>
                <a:gd name="connsiteY2-6" fmla="*/ 4819 h 9969"/>
                <a:gd name="connsiteX3-7" fmla="*/ 7297 w 10552"/>
                <a:gd name="connsiteY3-8" fmla="*/ 6767 h 9969"/>
                <a:gd name="connsiteX4-9" fmla="*/ 8151 w 10552"/>
                <a:gd name="connsiteY4-10" fmla="*/ 1482 h 9969"/>
                <a:gd name="connsiteX5-11" fmla="*/ 10552 w 10552"/>
                <a:gd name="connsiteY5-12" fmla="*/ 0 h 9969"/>
                <a:gd name="connsiteX0-13" fmla="*/ 0 w 10000"/>
                <a:gd name="connsiteY0-14" fmla="*/ 10000 h 10000"/>
                <a:gd name="connsiteX1-15" fmla="*/ 2314 w 10000"/>
                <a:gd name="connsiteY1-16" fmla="*/ 10000 h 10000"/>
                <a:gd name="connsiteX2-17" fmla="*/ 4941 w 10000"/>
                <a:gd name="connsiteY2-18" fmla="*/ 5403 h 10000"/>
                <a:gd name="connsiteX3-19" fmla="*/ 6915 w 10000"/>
                <a:gd name="connsiteY3-20" fmla="*/ 6788 h 10000"/>
                <a:gd name="connsiteX4-21" fmla="*/ 7725 w 10000"/>
                <a:gd name="connsiteY4-22" fmla="*/ 1487 h 10000"/>
                <a:gd name="connsiteX5-23" fmla="*/ 10000 w 10000"/>
                <a:gd name="connsiteY5-24" fmla="*/ 0 h 10000"/>
                <a:gd name="connsiteX0-25" fmla="*/ 0 w 10000"/>
                <a:gd name="connsiteY0-26" fmla="*/ 10000 h 10000"/>
                <a:gd name="connsiteX1-27" fmla="*/ 3118 w 10000"/>
                <a:gd name="connsiteY1-28" fmla="*/ 10000 h 10000"/>
                <a:gd name="connsiteX2-29" fmla="*/ 4941 w 10000"/>
                <a:gd name="connsiteY2-30" fmla="*/ 5403 h 10000"/>
                <a:gd name="connsiteX3-31" fmla="*/ 6915 w 10000"/>
                <a:gd name="connsiteY3-32" fmla="*/ 6788 h 10000"/>
                <a:gd name="connsiteX4-33" fmla="*/ 7725 w 10000"/>
                <a:gd name="connsiteY4-34" fmla="*/ 1487 h 10000"/>
                <a:gd name="connsiteX5-35" fmla="*/ 10000 w 10000"/>
                <a:gd name="connsiteY5-36" fmla="*/ 0 h 10000"/>
                <a:gd name="connsiteX0-37" fmla="*/ 0 w 10000"/>
                <a:gd name="connsiteY0-38" fmla="*/ 10000 h 10000"/>
                <a:gd name="connsiteX1-39" fmla="*/ 3118 w 10000"/>
                <a:gd name="connsiteY1-40" fmla="*/ 10000 h 10000"/>
                <a:gd name="connsiteX2-41" fmla="*/ 5230 w 10000"/>
                <a:gd name="connsiteY2-42" fmla="*/ 5845 h 10000"/>
                <a:gd name="connsiteX3-43" fmla="*/ 6915 w 10000"/>
                <a:gd name="connsiteY3-44" fmla="*/ 6788 h 10000"/>
                <a:gd name="connsiteX4-45" fmla="*/ 7725 w 10000"/>
                <a:gd name="connsiteY4-46" fmla="*/ 1487 h 10000"/>
                <a:gd name="connsiteX5-47" fmla="*/ 10000 w 10000"/>
                <a:gd name="connsiteY5-48" fmla="*/ 0 h 10000"/>
                <a:gd name="connsiteX0-49" fmla="*/ 0 w 10000"/>
                <a:gd name="connsiteY0-50" fmla="*/ 10000 h 10000"/>
                <a:gd name="connsiteX1-51" fmla="*/ 3118 w 10000"/>
                <a:gd name="connsiteY1-52" fmla="*/ 10000 h 10000"/>
                <a:gd name="connsiteX2-53" fmla="*/ 5230 w 10000"/>
                <a:gd name="connsiteY2-54" fmla="*/ 5845 h 10000"/>
                <a:gd name="connsiteX3-55" fmla="*/ 6915 w 10000"/>
                <a:gd name="connsiteY3-56" fmla="*/ 6788 h 10000"/>
                <a:gd name="connsiteX4-57" fmla="*/ 7725 w 10000"/>
                <a:gd name="connsiteY4-58" fmla="*/ 1487 h 10000"/>
                <a:gd name="connsiteX5-59" fmla="*/ 10000 w 10000"/>
                <a:gd name="connsiteY5-60" fmla="*/ 0 h 10000"/>
                <a:gd name="connsiteX0-61" fmla="*/ 0 w 7725"/>
                <a:gd name="connsiteY0-62" fmla="*/ 8513 h 8513"/>
                <a:gd name="connsiteX1-63" fmla="*/ 3118 w 7725"/>
                <a:gd name="connsiteY1-64" fmla="*/ 8513 h 8513"/>
                <a:gd name="connsiteX2-65" fmla="*/ 5230 w 7725"/>
                <a:gd name="connsiteY2-66" fmla="*/ 4358 h 8513"/>
                <a:gd name="connsiteX3-67" fmla="*/ 6915 w 7725"/>
                <a:gd name="connsiteY3-68" fmla="*/ 5301 h 8513"/>
                <a:gd name="connsiteX4-69" fmla="*/ 7725 w 7725"/>
                <a:gd name="connsiteY4-70" fmla="*/ 0 h 851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 h="8513">
                  <a:moveTo>
                    <a:pt x="0" y="8513"/>
                  </a:moveTo>
                  <a:lnTo>
                    <a:pt x="3118" y="8513"/>
                  </a:lnTo>
                  <a:lnTo>
                    <a:pt x="5230" y="4358"/>
                  </a:lnTo>
                  <a:lnTo>
                    <a:pt x="6915" y="5301"/>
                  </a:lnTo>
                  <a:lnTo>
                    <a:pt x="7725" y="0"/>
                  </a:lnTo>
                </a:path>
              </a:pathLst>
            </a:custGeom>
            <a:noFill/>
            <a:ln w="76200">
              <a:solidFill>
                <a:schemeClr val="bg1">
                  <a:lumMod val="85000"/>
                </a:schemeClr>
              </a:solidFill>
              <a:prstDash val="solid"/>
              <a:round/>
            </a:ln>
          </p:spPr>
          <p:txBody>
            <a:bodyPr anchor="ctr"/>
            <a:lstStyle/>
            <a:p>
              <a:pPr algn="ctr"/>
              <a:endParaRPr>
                <a:cs typeface="+mn-ea"/>
                <a:sym typeface="+mn-lt"/>
              </a:endParaRPr>
            </a:p>
          </p:txBody>
        </p:sp>
        <p:sp>
          <p:nvSpPr>
            <p:cNvPr id="28" name="íṩ1ïḋê"/>
            <p:cNvSpPr/>
            <p:nvPr/>
          </p:nvSpPr>
          <p:spPr>
            <a:xfrm>
              <a:off x="3321689" y="4622550"/>
              <a:ext cx="720000" cy="72000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10000"/>
                </a:lnSpc>
              </a:pPr>
              <a:r>
                <a:rPr lang="en-US" altLang="zh-CN" sz="2800">
                  <a:solidFill>
                    <a:srgbClr val="FFFFFF"/>
                  </a:solidFill>
                  <a:cs typeface="+mn-ea"/>
                  <a:sym typeface="+mn-lt"/>
                </a:rPr>
                <a:t>1</a:t>
              </a:r>
              <a:endParaRPr lang="en-US" altLang="zh-CN" sz="2800" dirty="0">
                <a:solidFill>
                  <a:srgbClr val="FFFFFF"/>
                </a:solidFill>
                <a:cs typeface="+mn-ea"/>
                <a:sym typeface="+mn-lt"/>
              </a:endParaRPr>
            </a:p>
          </p:txBody>
        </p:sp>
        <p:sp>
          <p:nvSpPr>
            <p:cNvPr id="8" name="î$ļïḑe"/>
            <p:cNvSpPr/>
            <p:nvPr/>
          </p:nvSpPr>
          <p:spPr>
            <a:xfrm flipH="1">
              <a:off x="8947167" y="2083747"/>
              <a:ext cx="720000" cy="72000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10000"/>
                </a:lnSpc>
              </a:pPr>
              <a:r>
                <a:rPr lang="en-US" altLang="zh-CN" sz="2800" dirty="0">
                  <a:solidFill>
                    <a:srgbClr val="FFFFFF"/>
                  </a:solidFill>
                  <a:cs typeface="+mn-ea"/>
                  <a:sym typeface="+mn-lt"/>
                </a:rPr>
                <a:t>4</a:t>
              </a:r>
            </a:p>
          </p:txBody>
        </p:sp>
        <p:sp>
          <p:nvSpPr>
            <p:cNvPr id="9" name="îśļîḋé"/>
            <p:cNvSpPr/>
            <p:nvPr/>
          </p:nvSpPr>
          <p:spPr>
            <a:xfrm flipH="1">
              <a:off x="5905683" y="3455298"/>
              <a:ext cx="720000" cy="72000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10000"/>
                </a:lnSpc>
              </a:pPr>
              <a:r>
                <a:rPr lang="en-US" altLang="zh-CN" sz="2800" dirty="0">
                  <a:solidFill>
                    <a:srgbClr val="FFFFFF"/>
                  </a:solidFill>
                  <a:cs typeface="+mn-ea"/>
                  <a:sym typeface="+mn-lt"/>
                </a:rPr>
                <a:t>2</a:t>
              </a:r>
            </a:p>
          </p:txBody>
        </p:sp>
        <p:sp>
          <p:nvSpPr>
            <p:cNvPr id="10" name="isḷîďe"/>
            <p:cNvSpPr/>
            <p:nvPr/>
          </p:nvSpPr>
          <p:spPr>
            <a:xfrm flipH="1">
              <a:off x="7915959" y="3582258"/>
              <a:ext cx="720000" cy="72000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a:lnSpc>
                  <a:spcPct val="110000"/>
                </a:lnSpc>
              </a:pPr>
              <a:r>
                <a:rPr lang="en-US" altLang="zh-CN" sz="2800">
                  <a:solidFill>
                    <a:srgbClr val="FFFFFF"/>
                  </a:solidFill>
                  <a:cs typeface="+mn-ea"/>
                  <a:sym typeface="+mn-lt"/>
                </a:rPr>
                <a:t>3</a:t>
              </a:r>
              <a:endParaRPr lang="en-US" altLang="zh-CN" sz="2800" dirty="0">
                <a:solidFill>
                  <a:srgbClr val="FFFFFF"/>
                </a:solidFill>
                <a:cs typeface="+mn-ea"/>
                <a:sym typeface="+mn-lt"/>
              </a:endParaRPr>
            </a:p>
          </p:txBody>
        </p:sp>
      </p:grpSp>
      <p:grpSp>
        <p:nvGrpSpPr>
          <p:cNvPr id="54" name="组合 53"/>
          <p:cNvGrpSpPr/>
          <p:nvPr/>
        </p:nvGrpSpPr>
        <p:grpSpPr>
          <a:xfrm>
            <a:off x="8240528" y="1526293"/>
            <a:ext cx="2881536" cy="919786"/>
            <a:chOff x="8197129" y="2192795"/>
            <a:chExt cx="2881536" cy="919786"/>
          </a:xfrm>
        </p:grpSpPr>
        <p:sp>
          <p:nvSpPr>
            <p:cNvPr id="55" name="矩形 54"/>
            <p:cNvSpPr/>
            <p:nvPr/>
          </p:nvSpPr>
          <p:spPr>
            <a:xfrm>
              <a:off x="8197129" y="2192795"/>
              <a:ext cx="2501951" cy="400687"/>
            </a:xfrm>
            <a:prstGeom prst="rect">
              <a:avLst/>
            </a:prstGeom>
          </p:spPr>
          <p:txBody>
            <a:bodyPr wrap="square">
              <a:spAutoFit/>
              <a:scene3d>
                <a:camera prst="orthographicFront"/>
                <a:lightRig rig="threePt" dir="t"/>
              </a:scene3d>
              <a:sp3d contourW="12700"/>
            </a:bodyPr>
            <a:lstStyle/>
            <a:p>
              <a:pPr>
                <a:lnSpc>
                  <a:spcPct val="120000"/>
                </a:lnSpc>
              </a:pPr>
              <a:r>
                <a:rPr lang="zh-CN" altLang="en-US" dirty="0">
                  <a:solidFill>
                    <a:schemeClr val="tx1">
                      <a:lumMod val="75000"/>
                      <a:lumOff val="25000"/>
                    </a:schemeClr>
                  </a:solidFill>
                  <a:cs typeface="+mn-ea"/>
                  <a:sym typeface="+mn-lt"/>
                </a:rPr>
                <a:t>标题文字添加</a:t>
              </a:r>
            </a:p>
          </p:txBody>
        </p:sp>
        <p:sp>
          <p:nvSpPr>
            <p:cNvPr id="56" name="文本框 55"/>
            <p:cNvSpPr txBox="1"/>
            <p:nvPr/>
          </p:nvSpPr>
          <p:spPr>
            <a:xfrm>
              <a:off x="8197129" y="2542351"/>
              <a:ext cx="2881536" cy="570230"/>
            </a:xfrm>
            <a:prstGeom prst="rect">
              <a:avLst/>
            </a:prstGeom>
            <a:noFill/>
          </p:spPr>
          <p:txBody>
            <a:bodyPr wrap="square" rtlCol="0">
              <a:spAutoFit/>
              <a:scene3d>
                <a:camera prst="orthographicFront"/>
                <a:lightRig rig="threePt" dir="t"/>
              </a:scene3d>
              <a:sp3d contourW="12700"/>
            </a:bodyPr>
            <a:lstStyle/>
            <a:p>
              <a:pPr marL="0" lvl="2">
                <a:lnSpc>
                  <a:spcPct val="130000"/>
                </a:lnSpc>
              </a:pPr>
              <a:r>
                <a:rPr lang="zh-CN" altLang="en-US" sz="800" kern="100" dirty="0">
                  <a:solidFill>
                    <a:srgbClr val="7F7F7F"/>
                  </a:solidFill>
                  <a:cs typeface="+mn-ea"/>
                  <a:sym typeface="+mn-lt"/>
                </a:rPr>
                <a:t>请替换文字内容，点击添加相关标题文字，修改文字内容，也可以直接复制你的内容到此。请替换文字内容，点击添加相关标题文字，修改文字内容</a:t>
              </a:r>
              <a:endParaRPr lang="en-US" altLang="zh-CN" sz="800" dirty="0">
                <a:solidFill>
                  <a:schemeClr val="bg1">
                    <a:lumMod val="50000"/>
                  </a:schemeClr>
                </a:solidFill>
                <a:cs typeface="+mn-ea"/>
                <a:sym typeface="+mn-lt"/>
              </a:endParaRPr>
            </a:p>
          </p:txBody>
        </p:sp>
      </p:grpSp>
      <p:grpSp>
        <p:nvGrpSpPr>
          <p:cNvPr id="57" name="组合 56"/>
          <p:cNvGrpSpPr/>
          <p:nvPr/>
        </p:nvGrpSpPr>
        <p:grpSpPr>
          <a:xfrm>
            <a:off x="8240494" y="5162280"/>
            <a:ext cx="3400425" cy="919480"/>
            <a:chOff x="8197129" y="2192795"/>
            <a:chExt cx="3400425" cy="919480"/>
          </a:xfrm>
        </p:grpSpPr>
        <p:sp>
          <p:nvSpPr>
            <p:cNvPr id="58" name="矩形 57"/>
            <p:cNvSpPr/>
            <p:nvPr/>
          </p:nvSpPr>
          <p:spPr>
            <a:xfrm>
              <a:off x="8197129" y="2192795"/>
              <a:ext cx="2501951" cy="400687"/>
            </a:xfrm>
            <a:prstGeom prst="rect">
              <a:avLst/>
            </a:prstGeom>
          </p:spPr>
          <p:txBody>
            <a:bodyPr wrap="square">
              <a:spAutoFit/>
              <a:scene3d>
                <a:camera prst="orthographicFront"/>
                <a:lightRig rig="threePt" dir="t"/>
              </a:scene3d>
              <a:sp3d contourW="12700"/>
            </a:bodyPr>
            <a:lstStyle/>
            <a:p>
              <a:pPr>
                <a:lnSpc>
                  <a:spcPct val="120000"/>
                </a:lnSpc>
              </a:pPr>
              <a:r>
                <a:rPr lang="zh-CN" altLang="en-US" dirty="0">
                  <a:solidFill>
                    <a:schemeClr val="tx1">
                      <a:lumMod val="75000"/>
                      <a:lumOff val="25000"/>
                    </a:schemeClr>
                  </a:solidFill>
                  <a:cs typeface="+mn-ea"/>
                  <a:sym typeface="+mn-lt"/>
                </a:rPr>
                <a:t>标题文字添加</a:t>
              </a:r>
            </a:p>
          </p:txBody>
        </p:sp>
        <p:sp>
          <p:nvSpPr>
            <p:cNvPr id="59" name="文本框 58"/>
            <p:cNvSpPr txBox="1"/>
            <p:nvPr/>
          </p:nvSpPr>
          <p:spPr>
            <a:xfrm>
              <a:off x="8197129" y="2542045"/>
              <a:ext cx="3400425" cy="570230"/>
            </a:xfrm>
            <a:prstGeom prst="rect">
              <a:avLst/>
            </a:prstGeom>
            <a:noFill/>
          </p:spPr>
          <p:txBody>
            <a:bodyPr wrap="square" rtlCol="0">
              <a:spAutoFit/>
              <a:scene3d>
                <a:camera prst="orthographicFront"/>
                <a:lightRig rig="threePt" dir="t"/>
              </a:scene3d>
              <a:sp3d contourW="12700"/>
            </a:bodyPr>
            <a:lstStyle/>
            <a:p>
              <a:pPr marL="0" lvl="2">
                <a:lnSpc>
                  <a:spcPct val="130000"/>
                </a:lnSpc>
              </a:pPr>
              <a:r>
                <a:rPr lang="zh-CN" altLang="en-US" sz="800" kern="100" dirty="0">
                  <a:solidFill>
                    <a:srgbClr val="7F7F7F"/>
                  </a:solidFill>
                  <a:cs typeface="+mn-ea"/>
                  <a:sym typeface="+mn-lt"/>
                </a:rPr>
                <a:t>请替换文字内容，点击添加相关标题文字，修改文字内容，也可以直接复制你的内容到此。请替换文字内容，点击添加相关标题文字，修改文字内容，也可以直接复制你的内容到此</a:t>
              </a:r>
              <a:endParaRPr lang="en-US" altLang="zh-CN" sz="800" dirty="0">
                <a:solidFill>
                  <a:schemeClr val="bg1">
                    <a:lumMod val="50000"/>
                  </a:schemeClr>
                </a:solidFill>
                <a:cs typeface="+mn-ea"/>
                <a:sym typeface="+mn-lt"/>
              </a:endParaRPr>
            </a:p>
          </p:txBody>
        </p:sp>
      </p:grpSp>
      <p:grpSp>
        <p:nvGrpSpPr>
          <p:cNvPr id="60" name="组合 59"/>
          <p:cNvGrpSpPr/>
          <p:nvPr/>
        </p:nvGrpSpPr>
        <p:grpSpPr>
          <a:xfrm>
            <a:off x="2889268" y="4351380"/>
            <a:ext cx="2115327" cy="908748"/>
            <a:chOff x="8197129" y="2192795"/>
            <a:chExt cx="2115327" cy="908748"/>
          </a:xfrm>
        </p:grpSpPr>
        <p:sp>
          <p:nvSpPr>
            <p:cNvPr id="61" name="矩形 60"/>
            <p:cNvSpPr/>
            <p:nvPr/>
          </p:nvSpPr>
          <p:spPr>
            <a:xfrm>
              <a:off x="8197129" y="2192795"/>
              <a:ext cx="1912127" cy="400687"/>
            </a:xfrm>
            <a:prstGeom prst="rect">
              <a:avLst/>
            </a:prstGeom>
          </p:spPr>
          <p:txBody>
            <a:bodyPr wrap="square">
              <a:spAutoFit/>
              <a:scene3d>
                <a:camera prst="orthographicFront"/>
                <a:lightRig rig="threePt" dir="t"/>
              </a:scene3d>
              <a:sp3d contourW="12700"/>
            </a:bodyPr>
            <a:lstStyle/>
            <a:p>
              <a:pPr>
                <a:lnSpc>
                  <a:spcPct val="120000"/>
                </a:lnSpc>
              </a:pPr>
              <a:r>
                <a:rPr lang="zh-CN" altLang="en-US" dirty="0">
                  <a:solidFill>
                    <a:schemeClr val="tx1">
                      <a:lumMod val="75000"/>
                      <a:lumOff val="25000"/>
                    </a:schemeClr>
                  </a:solidFill>
                  <a:cs typeface="+mn-ea"/>
                  <a:sym typeface="+mn-lt"/>
                </a:rPr>
                <a:t>标题文字添加</a:t>
              </a:r>
            </a:p>
          </p:txBody>
        </p:sp>
        <p:sp>
          <p:nvSpPr>
            <p:cNvPr id="62" name="文本框 61"/>
            <p:cNvSpPr txBox="1"/>
            <p:nvPr/>
          </p:nvSpPr>
          <p:spPr>
            <a:xfrm>
              <a:off x="8197129" y="2542351"/>
              <a:ext cx="2115327" cy="559192"/>
            </a:xfrm>
            <a:prstGeom prst="rect">
              <a:avLst/>
            </a:prstGeom>
            <a:noFill/>
          </p:spPr>
          <p:txBody>
            <a:bodyPr wrap="square" rtlCol="0">
              <a:spAutoFit/>
              <a:scene3d>
                <a:camera prst="orthographicFront"/>
                <a:lightRig rig="threePt" dir="t"/>
              </a:scene3d>
              <a:sp3d contourW="12700"/>
            </a:bodyPr>
            <a:lstStyle/>
            <a:p>
              <a:pPr marL="0" lvl="2">
                <a:lnSpc>
                  <a:spcPct val="130000"/>
                </a:lnSpc>
              </a:pPr>
              <a:r>
                <a:rPr lang="zh-CN" altLang="en-US" sz="800" kern="100" dirty="0">
                  <a:solidFill>
                    <a:srgbClr val="7F7F7F"/>
                  </a:solidFill>
                  <a:cs typeface="+mn-ea"/>
                  <a:sym typeface="+mn-lt"/>
                </a:rPr>
                <a:t>请替换文字内容，点击添加相关标题文字，修改文字内容，也可以直接复制你的内容到此。</a:t>
              </a:r>
              <a:endParaRPr lang="en-US" altLang="zh-CN" sz="800" dirty="0">
                <a:solidFill>
                  <a:schemeClr val="bg1">
                    <a:lumMod val="50000"/>
                  </a:schemeClr>
                </a:solidFill>
                <a:cs typeface="+mn-ea"/>
                <a:sym typeface="+mn-lt"/>
              </a:endParaRPr>
            </a:p>
          </p:txBody>
        </p:sp>
      </p:grpSp>
      <p:grpSp>
        <p:nvGrpSpPr>
          <p:cNvPr id="63" name="组合 62"/>
          <p:cNvGrpSpPr/>
          <p:nvPr/>
        </p:nvGrpSpPr>
        <p:grpSpPr>
          <a:xfrm>
            <a:off x="5034936" y="2685691"/>
            <a:ext cx="2881536" cy="919786"/>
            <a:chOff x="8197129" y="2192795"/>
            <a:chExt cx="2881536" cy="919786"/>
          </a:xfrm>
        </p:grpSpPr>
        <p:sp>
          <p:nvSpPr>
            <p:cNvPr id="64" name="矩形 63"/>
            <p:cNvSpPr/>
            <p:nvPr/>
          </p:nvSpPr>
          <p:spPr>
            <a:xfrm>
              <a:off x="8197129" y="2192795"/>
              <a:ext cx="2501951" cy="400687"/>
            </a:xfrm>
            <a:prstGeom prst="rect">
              <a:avLst/>
            </a:prstGeom>
          </p:spPr>
          <p:txBody>
            <a:bodyPr wrap="square">
              <a:spAutoFit/>
              <a:scene3d>
                <a:camera prst="orthographicFront"/>
                <a:lightRig rig="threePt" dir="t"/>
              </a:scene3d>
              <a:sp3d contourW="12700"/>
            </a:bodyPr>
            <a:lstStyle/>
            <a:p>
              <a:pPr>
                <a:lnSpc>
                  <a:spcPct val="120000"/>
                </a:lnSpc>
              </a:pPr>
              <a:r>
                <a:rPr lang="zh-CN" altLang="en-US" dirty="0">
                  <a:solidFill>
                    <a:schemeClr val="tx1">
                      <a:lumMod val="75000"/>
                      <a:lumOff val="25000"/>
                    </a:schemeClr>
                  </a:solidFill>
                  <a:cs typeface="+mn-ea"/>
                  <a:sym typeface="+mn-lt"/>
                </a:rPr>
                <a:t>标题文字添加</a:t>
              </a:r>
            </a:p>
          </p:txBody>
        </p:sp>
        <p:sp>
          <p:nvSpPr>
            <p:cNvPr id="65" name="文本框 64"/>
            <p:cNvSpPr txBox="1"/>
            <p:nvPr/>
          </p:nvSpPr>
          <p:spPr>
            <a:xfrm>
              <a:off x="8197129" y="2542351"/>
              <a:ext cx="2881536" cy="570230"/>
            </a:xfrm>
            <a:prstGeom prst="rect">
              <a:avLst/>
            </a:prstGeom>
            <a:noFill/>
          </p:spPr>
          <p:txBody>
            <a:bodyPr wrap="square" rtlCol="0">
              <a:spAutoFit/>
              <a:scene3d>
                <a:camera prst="orthographicFront"/>
                <a:lightRig rig="threePt" dir="t"/>
              </a:scene3d>
              <a:sp3d contourW="12700"/>
            </a:bodyPr>
            <a:lstStyle/>
            <a:p>
              <a:pPr marL="0" lvl="2">
                <a:lnSpc>
                  <a:spcPct val="130000"/>
                </a:lnSpc>
              </a:pPr>
              <a:r>
                <a:rPr lang="zh-CN" altLang="en-US" sz="800" kern="100" dirty="0">
                  <a:solidFill>
                    <a:srgbClr val="7F7F7F"/>
                  </a:solidFill>
                  <a:cs typeface="+mn-ea"/>
                  <a:sym typeface="+mn-lt"/>
                </a:rPr>
                <a:t>请替换文字内容，点击添加相关标题文字，修改文字内容，也可以直接复制你的内容到此。请替换文字内容，点击添加相关标题文字，修改文字内容</a:t>
              </a:r>
              <a:endParaRPr lang="en-US" altLang="zh-CN" sz="800" dirty="0">
                <a:solidFill>
                  <a:schemeClr val="bg1">
                    <a:lumMod val="50000"/>
                  </a:schemeClr>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3000">
        <p14:flip dir="r"/>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additive="base">
                                        <p:cTn id="16" dur="500" fill="hold"/>
                                        <p:tgtEl>
                                          <p:spTgt spid="54"/>
                                        </p:tgtEl>
                                        <p:attrNameLst>
                                          <p:attrName>ppt_x</p:attrName>
                                        </p:attrNameLst>
                                      </p:cBhvr>
                                      <p:tavLst>
                                        <p:tav tm="0">
                                          <p:val>
                                            <p:strVal val="1+#ppt_w/2"/>
                                          </p:val>
                                        </p:tav>
                                        <p:tav tm="100000">
                                          <p:val>
                                            <p:strVal val="#ppt_x"/>
                                          </p:val>
                                        </p:tav>
                                      </p:tavLst>
                                    </p:anim>
                                    <p:anim calcmode="lin" valueType="num">
                                      <p:cBhvr additive="base">
                                        <p:cTn id="17" dur="500" fill="hold"/>
                                        <p:tgtEl>
                                          <p:spTgt spid="54"/>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 calcmode="lin" valueType="num">
                                      <p:cBhvr additive="base">
                                        <p:cTn id="20" dur="500" fill="hold"/>
                                        <p:tgtEl>
                                          <p:spTgt spid="57"/>
                                        </p:tgtEl>
                                        <p:attrNameLst>
                                          <p:attrName>ppt_x</p:attrName>
                                        </p:attrNameLst>
                                      </p:cBhvr>
                                      <p:tavLst>
                                        <p:tav tm="0">
                                          <p:val>
                                            <p:strVal val="1+#ppt_w/2"/>
                                          </p:val>
                                        </p:tav>
                                        <p:tav tm="100000">
                                          <p:val>
                                            <p:strVal val="#ppt_x"/>
                                          </p:val>
                                        </p:tav>
                                      </p:tavLst>
                                    </p:anim>
                                    <p:anim calcmode="lin" valueType="num">
                                      <p:cBhvr additive="base">
                                        <p:cTn id="21" dur="500" fill="hold"/>
                                        <p:tgtEl>
                                          <p:spTgt spid="57"/>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60"/>
                                        </p:tgtEl>
                                        <p:attrNameLst>
                                          <p:attrName>style.visibility</p:attrName>
                                        </p:attrNameLst>
                                      </p:cBhvr>
                                      <p:to>
                                        <p:strVal val="visible"/>
                                      </p:to>
                                    </p:set>
                                    <p:anim calcmode="lin" valueType="num">
                                      <p:cBhvr additive="base">
                                        <p:cTn id="24" dur="500" fill="hold"/>
                                        <p:tgtEl>
                                          <p:spTgt spid="60"/>
                                        </p:tgtEl>
                                        <p:attrNameLst>
                                          <p:attrName>ppt_x</p:attrName>
                                        </p:attrNameLst>
                                      </p:cBhvr>
                                      <p:tavLst>
                                        <p:tav tm="0">
                                          <p:val>
                                            <p:strVal val="1+#ppt_w/2"/>
                                          </p:val>
                                        </p:tav>
                                        <p:tav tm="100000">
                                          <p:val>
                                            <p:strVal val="#ppt_x"/>
                                          </p:val>
                                        </p:tav>
                                      </p:tavLst>
                                    </p:anim>
                                    <p:anim calcmode="lin" valueType="num">
                                      <p:cBhvr additive="base">
                                        <p:cTn id="25" dur="500" fill="hold"/>
                                        <p:tgtEl>
                                          <p:spTgt spid="60"/>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additive="base">
                                        <p:cTn id="28" dur="500" fill="hold"/>
                                        <p:tgtEl>
                                          <p:spTgt spid="63"/>
                                        </p:tgtEl>
                                        <p:attrNameLst>
                                          <p:attrName>ppt_x</p:attrName>
                                        </p:attrNameLst>
                                      </p:cBhvr>
                                      <p:tavLst>
                                        <p:tav tm="0">
                                          <p:val>
                                            <p:strVal val="1+#ppt_w/2"/>
                                          </p:val>
                                        </p:tav>
                                        <p:tav tm="100000">
                                          <p:val>
                                            <p:strVal val="#ppt_x"/>
                                          </p:val>
                                        </p:tav>
                                      </p:tavLst>
                                    </p:anim>
                                    <p:anim calcmode="lin" valueType="num">
                                      <p:cBhvr additive="base">
                                        <p:cTn id="29"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85CE7442-36D2-4E27-A639-D304D59B7067}"/>
              </a:ext>
            </a:extLst>
          </p:cNvPr>
          <p:cNvPicPr>
            <a:picLocks noChangeAspect="1"/>
          </p:cNvPicPr>
          <p:nvPr/>
        </p:nvPicPr>
        <p:blipFill rotWithShape="1">
          <a:blip r:embed="rId3">
            <a:extLst>
              <a:ext uri="{28A0092B-C50C-407E-A947-70E740481C1C}">
                <a14:useLocalDpi xmlns:a14="http://schemas.microsoft.com/office/drawing/2010/main" val="0"/>
              </a:ext>
            </a:extLst>
          </a:blip>
          <a:srcRect l="17532" r="17532"/>
          <a:stretch/>
        </p:blipFill>
        <p:spPr>
          <a:xfrm>
            <a:off x="0" y="6350"/>
            <a:ext cx="12192000" cy="6845300"/>
          </a:xfrm>
          <a:prstGeom prst="rect">
            <a:avLst/>
          </a:prstGeom>
        </p:spPr>
      </p:pic>
      <p:pic>
        <p:nvPicPr>
          <p:cNvPr id="3078" name="Picture 6" descr="對付不愛讀書的孩子：閱讀設計要像遊戲纔好玩！ - 雪花新闻">
            <a:extLst>
              <a:ext uri="{FF2B5EF4-FFF2-40B4-BE49-F238E27FC236}">
                <a16:creationId xmlns:a16="http://schemas.microsoft.com/office/drawing/2014/main" xmlns="" id="{C9CE4A92-CD88-4B13-A646-D380A72D31FB}"/>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6645" y="1048798"/>
            <a:ext cx="3990975" cy="3990975"/>
          </a:xfrm>
          <a:prstGeom prst="rect">
            <a:avLst/>
          </a:prstGeom>
          <a:noFill/>
          <a:extLst>
            <a:ext uri="{909E8E84-426E-40DD-AFC4-6F175D3DCCD1}">
              <a14:hiddenFill xmlns:a14="http://schemas.microsoft.com/office/drawing/2010/main">
                <a:solidFill>
                  <a:srgbClr val="FFFFFF"/>
                </a:solidFill>
              </a14:hiddenFill>
            </a:ext>
          </a:extLst>
        </p:spPr>
      </p:pic>
      <p:sp>
        <p:nvSpPr>
          <p:cNvPr id="2" name="文字方塊 1"/>
          <p:cNvSpPr txBox="1"/>
          <p:nvPr/>
        </p:nvSpPr>
        <p:spPr>
          <a:xfrm>
            <a:off x="4537620" y="1499559"/>
            <a:ext cx="4580622" cy="769441"/>
          </a:xfrm>
          <a:prstGeom prst="rect">
            <a:avLst/>
          </a:prstGeom>
          <a:noFill/>
        </p:spPr>
        <p:txBody>
          <a:bodyPr wrap="square" rtlCol="0">
            <a:spAutoFit/>
          </a:bodyPr>
          <a:lstStyle/>
          <a:p>
            <a:r>
              <a:rPr lang="en-US" altLang="zh-TW" sz="4400" dirty="0">
                <a:latin typeface="Berlin Sans FB" panose="020E0602020502020306" pitchFamily="34" charset="0"/>
              </a:rPr>
              <a:t>The winner goes to</a:t>
            </a:r>
            <a:endParaRPr lang="zh-TW" altLang="en-US" sz="4400" dirty="0">
              <a:latin typeface="Berlin Sans FB" panose="020E0602020502020306" pitchFamily="34" charset="0"/>
            </a:endParaRPr>
          </a:p>
        </p:txBody>
      </p:sp>
      <p:pic>
        <p:nvPicPr>
          <p:cNvPr id="1026" name="Picture 2" descr="卡通手绘_卡通手绘粉色爆炸边框PNG素材-90设计"/>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0307" y="2269000"/>
            <a:ext cx="3887162" cy="2600865"/>
          </a:xfrm>
          <a:prstGeom prst="rect">
            <a:avLst/>
          </a:prstGeom>
          <a:noFill/>
          <a:extLst>
            <a:ext uri="{909E8E84-426E-40DD-AFC4-6F175D3DCCD1}">
              <a14:hiddenFill xmlns:a14="http://schemas.microsoft.com/office/drawing/2010/main">
                <a:solidFill>
                  <a:srgbClr val="FFFFFF"/>
                </a:solidFill>
              </a14:hiddenFill>
            </a:ext>
          </a:extLst>
        </p:spPr>
      </p:pic>
      <p:sp>
        <p:nvSpPr>
          <p:cNvPr id="9" name="文字方塊 8"/>
          <p:cNvSpPr txBox="1"/>
          <p:nvPr/>
        </p:nvSpPr>
        <p:spPr>
          <a:xfrm>
            <a:off x="6209113" y="3206850"/>
            <a:ext cx="4580622" cy="769441"/>
          </a:xfrm>
          <a:prstGeom prst="rect">
            <a:avLst/>
          </a:prstGeom>
          <a:noFill/>
        </p:spPr>
        <p:txBody>
          <a:bodyPr wrap="square" rtlCol="0">
            <a:spAutoFit/>
          </a:bodyPr>
          <a:lstStyle/>
          <a:p>
            <a:r>
              <a:rPr lang="en-US" altLang="zh-TW" sz="4400" dirty="0">
                <a:solidFill>
                  <a:srgbClr val="CC3399"/>
                </a:solidFill>
                <a:latin typeface="Berlin Sans FB" panose="020E0602020502020306" pitchFamily="34" charset="0"/>
              </a:rPr>
              <a:t>Amber </a:t>
            </a:r>
            <a:r>
              <a:rPr lang="en-US" altLang="zh-TW" sz="4400" dirty="0">
                <a:solidFill>
                  <a:srgbClr val="CC3399"/>
                </a:solidFill>
                <a:latin typeface="Berlin Sans FB" panose="020E0602020502020306" pitchFamily="34" charset="0"/>
                <a:sym typeface="Wingdings" panose="05000000000000000000" pitchFamily="2" charset="2"/>
              </a:rPr>
              <a:t></a:t>
            </a:r>
            <a:endParaRPr lang="zh-TW" altLang="en-US" sz="4400" dirty="0">
              <a:solidFill>
                <a:srgbClr val="CC3399"/>
              </a:solidFill>
              <a:latin typeface="Berlin Sans FB" panose="020E0602020502020306" pitchFamily="34" charset="0"/>
            </a:endParaRPr>
          </a:p>
        </p:txBody>
      </p:sp>
    </p:spTree>
    <p:custDataLst>
      <p:tags r:id="rId1"/>
    </p:custDataLst>
    <p:extLst>
      <p:ext uri="{BB962C8B-B14F-4D97-AF65-F5344CB8AC3E}">
        <p14:creationId xmlns:p14="http://schemas.microsoft.com/office/powerpoint/2010/main" val="2198097616"/>
      </p:ext>
    </p:extLst>
  </p:cSld>
  <p:clrMapOvr>
    <a:masterClrMapping/>
  </p:clrMapOvr>
  <mc:AlternateContent xmlns:mc="http://schemas.openxmlformats.org/markup-compatibility/2006" xmlns:p14="http://schemas.microsoft.com/office/powerpoint/2010/main">
    <mc:Choice Requires="p14">
      <p:transition spd="slow" p14:dur="1500" advClick="0" advTm="0">
        <p:push dir="u"/>
      </p:transition>
    </mc:Choice>
    <mc:Fallback xmlns="">
      <p:transition spd="slow" advClick="0" advTm="0">
        <p:push dir="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9"/>
          <p:cNvSpPr/>
          <p:nvPr/>
        </p:nvSpPr>
        <p:spPr>
          <a:xfrm>
            <a:off x="1459021" y="3654800"/>
            <a:ext cx="9273957" cy="207352"/>
          </a:xfrm>
          <a:custGeom>
            <a:avLst/>
            <a:gdLst/>
            <a:ahLst/>
            <a:cxnLst/>
            <a:rect l="l" t="t" r="r" b="b"/>
            <a:pathLst>
              <a:path w="144016" h="869444">
                <a:moveTo>
                  <a:pt x="0" y="0"/>
                </a:moveTo>
                <a:lnTo>
                  <a:pt x="144016" y="0"/>
                </a:lnTo>
                <a:lnTo>
                  <a:pt x="144016" y="869444"/>
                </a:lnTo>
                <a:lnTo>
                  <a:pt x="0" y="869444"/>
                </a:lnTo>
                <a:close/>
              </a:path>
            </a:pathLst>
          </a:cu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57" tIns="60928" rIns="121857" bIns="60928" rtlCol="0" anchor="ctr"/>
          <a:lstStyle/>
          <a:p>
            <a:pPr algn="ctr"/>
            <a:endParaRPr lang="zh-CN" altLang="en-US" sz="1799">
              <a:cs typeface="+mn-ea"/>
              <a:sym typeface="+mn-lt"/>
            </a:endParaRPr>
          </a:p>
        </p:txBody>
      </p:sp>
      <p:grpSp>
        <p:nvGrpSpPr>
          <p:cNvPr id="3" name="组合 2"/>
          <p:cNvGrpSpPr/>
          <p:nvPr/>
        </p:nvGrpSpPr>
        <p:grpSpPr>
          <a:xfrm>
            <a:off x="1471958" y="1643412"/>
            <a:ext cx="4323883" cy="1444410"/>
            <a:chOff x="549712" y="914400"/>
            <a:chExt cx="3888432" cy="1298476"/>
          </a:xfrm>
        </p:grpSpPr>
        <p:sp>
          <p:nvSpPr>
            <p:cNvPr id="4" name="圆角矩形 3"/>
            <p:cNvSpPr/>
            <p:nvPr/>
          </p:nvSpPr>
          <p:spPr>
            <a:xfrm>
              <a:off x="549712" y="914400"/>
              <a:ext cx="3888432" cy="1298476"/>
            </a:xfrm>
            <a:prstGeom prst="roundRect">
              <a:avLst>
                <a:gd name="adj" fmla="val 8330"/>
              </a:avLst>
            </a:prstGeom>
            <a:noFill/>
            <a:ln w="6350">
              <a:solidFill>
                <a:srgbClr val="3CB2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cxnSp>
          <p:nvCxnSpPr>
            <p:cNvPr id="5" name="直接连接符 4"/>
            <p:cNvCxnSpPr/>
            <p:nvPr/>
          </p:nvCxnSpPr>
          <p:spPr>
            <a:xfrm>
              <a:off x="1727684" y="1087388"/>
              <a:ext cx="0" cy="952500"/>
            </a:xfrm>
            <a:prstGeom prst="line">
              <a:avLst/>
            </a:prstGeom>
            <a:ln w="6350">
              <a:solidFill>
                <a:srgbClr val="3CB2AF"/>
              </a:solidFill>
              <a:prstDash val="dash"/>
            </a:ln>
          </p:spPr>
          <p:style>
            <a:lnRef idx="1">
              <a:schemeClr val="accent1"/>
            </a:lnRef>
            <a:fillRef idx="0">
              <a:schemeClr val="accent1"/>
            </a:fillRef>
            <a:effectRef idx="0">
              <a:schemeClr val="accent1"/>
            </a:effectRef>
            <a:fontRef idx="minor">
              <a:schemeClr val="tx1"/>
            </a:fontRef>
          </p:style>
        </p:cxnSp>
        <p:sp>
          <p:nvSpPr>
            <p:cNvPr id="6" name="Rectangle 13" descr="FD1DDF730CE4456e89755B07FE1653D0# #Rectangle 13"/>
            <p:cNvSpPr>
              <a:spLocks noChangeArrowheads="1"/>
            </p:cNvSpPr>
            <p:nvPr/>
          </p:nvSpPr>
          <p:spPr bwMode="auto">
            <a:xfrm>
              <a:off x="1876107" y="1157527"/>
              <a:ext cx="1460088" cy="34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99" dirty="0">
                  <a:latin typeface="+mn-lt"/>
                  <a:ea typeface="+mn-ea"/>
                  <a:cs typeface="+mn-ea"/>
                  <a:sym typeface="+mn-lt"/>
                </a:rPr>
                <a:t>添加标题</a:t>
              </a:r>
              <a:endParaRPr lang="en-US" altLang="zh-CN" sz="1899" dirty="0">
                <a:latin typeface="+mn-lt"/>
                <a:ea typeface="+mn-ea"/>
                <a:cs typeface="+mn-ea"/>
                <a:sym typeface="+mn-lt"/>
              </a:endParaRPr>
            </a:p>
          </p:txBody>
        </p:sp>
        <p:sp>
          <p:nvSpPr>
            <p:cNvPr id="7" name="Rectangle 13" descr="FD1DDF730CE4456e89755B07FE1653D0# #Rectangle 13"/>
            <p:cNvSpPr>
              <a:spLocks noChangeArrowheads="1"/>
            </p:cNvSpPr>
            <p:nvPr/>
          </p:nvSpPr>
          <p:spPr bwMode="auto">
            <a:xfrm>
              <a:off x="1876105" y="1425239"/>
              <a:ext cx="2391677" cy="580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latin typeface="+mn-lt"/>
                  <a:ea typeface="+mn-ea"/>
                  <a:cs typeface="+mn-ea"/>
                  <a:sym typeface="+mn-lt"/>
                </a:rPr>
                <a:t>此处添加计划扼要说明，添加简短说明文字。此处添加明年计划的扼要说明，添加简短说明文字。</a:t>
              </a:r>
              <a:endParaRPr lang="en-US" altLang="zh-CN" sz="1200" dirty="0">
                <a:latin typeface="+mn-lt"/>
                <a:ea typeface="+mn-ea"/>
                <a:cs typeface="+mn-ea"/>
                <a:sym typeface="+mn-lt"/>
              </a:endParaRPr>
            </a:p>
          </p:txBody>
        </p:sp>
        <p:sp>
          <p:nvSpPr>
            <p:cNvPr id="8" name="椭圆 7"/>
            <p:cNvSpPr/>
            <p:nvPr/>
          </p:nvSpPr>
          <p:spPr>
            <a:xfrm>
              <a:off x="683568" y="1128228"/>
              <a:ext cx="870820" cy="870820"/>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sp>
          <p:nvSpPr>
            <p:cNvPr id="9" name="Freeform 24"/>
            <p:cNvSpPr>
              <a:spLocks noEditPoints="1"/>
            </p:cNvSpPr>
            <p:nvPr/>
          </p:nvSpPr>
          <p:spPr bwMode="auto">
            <a:xfrm flipH="1">
              <a:off x="908390" y="1296472"/>
              <a:ext cx="489792" cy="52163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w="9525">
              <a:noFill/>
              <a:round/>
              <a:headEnd/>
              <a:tailEnd/>
            </a:ln>
            <a:effectLst/>
          </p:spPr>
          <p:txBody>
            <a:bodyPr vert="horz" wrap="square" lIns="121860" tIns="60930" rIns="121860" bIns="60930" numCol="1" anchor="t" anchorCtr="0" compatLnSpc="1">
              <a:prstTxWarp prst="textNoShape">
                <a:avLst/>
              </a:prstTxWarp>
            </a:bodyPr>
            <a:lstStyle/>
            <a:p>
              <a:endParaRPr lang="zh-CN" altLang="en-US" sz="3198">
                <a:cs typeface="+mn-ea"/>
                <a:sym typeface="+mn-lt"/>
              </a:endParaRPr>
            </a:p>
          </p:txBody>
        </p:sp>
      </p:grpSp>
      <p:grpSp>
        <p:nvGrpSpPr>
          <p:cNvPr id="10" name="组合 9"/>
          <p:cNvGrpSpPr/>
          <p:nvPr/>
        </p:nvGrpSpPr>
        <p:grpSpPr>
          <a:xfrm>
            <a:off x="6409096" y="1643412"/>
            <a:ext cx="4323883" cy="1444410"/>
            <a:chOff x="4651504" y="914400"/>
            <a:chExt cx="3888432" cy="1298476"/>
          </a:xfrm>
        </p:grpSpPr>
        <p:sp>
          <p:nvSpPr>
            <p:cNvPr id="11" name="圆角矩形 10"/>
            <p:cNvSpPr/>
            <p:nvPr/>
          </p:nvSpPr>
          <p:spPr>
            <a:xfrm>
              <a:off x="4651504" y="914400"/>
              <a:ext cx="3888432" cy="1298476"/>
            </a:xfrm>
            <a:prstGeom prst="roundRect">
              <a:avLst>
                <a:gd name="adj" fmla="val 8330"/>
              </a:avLst>
            </a:prstGeom>
            <a:noFill/>
            <a:ln w="6350">
              <a:solidFill>
                <a:srgbClr val="3CB2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cxnSp>
          <p:nvCxnSpPr>
            <p:cNvPr id="12" name="直接连接符 11"/>
            <p:cNvCxnSpPr/>
            <p:nvPr/>
          </p:nvCxnSpPr>
          <p:spPr>
            <a:xfrm>
              <a:off x="5829476" y="1087388"/>
              <a:ext cx="0" cy="952500"/>
            </a:xfrm>
            <a:prstGeom prst="line">
              <a:avLst/>
            </a:prstGeom>
            <a:ln w="6350">
              <a:solidFill>
                <a:srgbClr val="3CB2AF"/>
              </a:solidFill>
              <a:prstDash val="dash"/>
            </a:ln>
          </p:spPr>
          <p:style>
            <a:lnRef idx="1">
              <a:schemeClr val="accent1"/>
            </a:lnRef>
            <a:fillRef idx="0">
              <a:schemeClr val="accent1"/>
            </a:fillRef>
            <a:effectRef idx="0">
              <a:schemeClr val="accent1"/>
            </a:effectRef>
            <a:fontRef idx="minor">
              <a:schemeClr val="tx1"/>
            </a:fontRef>
          </p:style>
        </p:cxnSp>
        <p:sp>
          <p:nvSpPr>
            <p:cNvPr id="13" name="Rectangle 13" descr="FD1DDF730CE4456e89755B07FE1653D0# #Rectangle 13"/>
            <p:cNvSpPr>
              <a:spLocks noChangeArrowheads="1"/>
            </p:cNvSpPr>
            <p:nvPr/>
          </p:nvSpPr>
          <p:spPr bwMode="auto">
            <a:xfrm>
              <a:off x="5977899" y="1157527"/>
              <a:ext cx="1460088" cy="34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99" dirty="0">
                  <a:latin typeface="+mn-lt"/>
                  <a:ea typeface="+mn-ea"/>
                  <a:cs typeface="+mn-ea"/>
                  <a:sym typeface="+mn-lt"/>
                </a:rPr>
                <a:t>添加标题</a:t>
              </a:r>
              <a:endParaRPr lang="en-US" altLang="zh-CN" sz="1899" dirty="0">
                <a:latin typeface="+mn-lt"/>
                <a:ea typeface="+mn-ea"/>
                <a:cs typeface="+mn-ea"/>
                <a:sym typeface="+mn-lt"/>
              </a:endParaRPr>
            </a:p>
          </p:txBody>
        </p:sp>
        <p:sp>
          <p:nvSpPr>
            <p:cNvPr id="14" name="Rectangle 13" descr="FD1DDF730CE4456e89755B07FE1653D0# #Rectangle 13"/>
            <p:cNvSpPr>
              <a:spLocks noChangeArrowheads="1"/>
            </p:cNvSpPr>
            <p:nvPr/>
          </p:nvSpPr>
          <p:spPr bwMode="auto">
            <a:xfrm>
              <a:off x="5977897" y="1425239"/>
              <a:ext cx="2391677" cy="580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latin typeface="+mn-lt"/>
                  <a:ea typeface="+mn-ea"/>
                  <a:cs typeface="+mn-ea"/>
                  <a:sym typeface="+mn-lt"/>
                </a:rPr>
                <a:t>此处添加计划扼要说明，添加简短说明文字。此处添加明年计划的扼要说明，添加简短说明文字。</a:t>
              </a:r>
              <a:endParaRPr lang="en-US" altLang="zh-CN" sz="1200" dirty="0">
                <a:latin typeface="+mn-lt"/>
                <a:ea typeface="+mn-ea"/>
                <a:cs typeface="+mn-ea"/>
                <a:sym typeface="+mn-lt"/>
              </a:endParaRPr>
            </a:p>
          </p:txBody>
        </p:sp>
        <p:sp>
          <p:nvSpPr>
            <p:cNvPr id="15" name="椭圆 14"/>
            <p:cNvSpPr/>
            <p:nvPr/>
          </p:nvSpPr>
          <p:spPr>
            <a:xfrm>
              <a:off x="4785360" y="1128228"/>
              <a:ext cx="870820" cy="870820"/>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sp>
          <p:nvSpPr>
            <p:cNvPr id="16" name="Freeform 25"/>
            <p:cNvSpPr>
              <a:spLocks noEditPoints="1"/>
            </p:cNvSpPr>
            <p:nvPr/>
          </p:nvSpPr>
          <p:spPr bwMode="auto">
            <a:xfrm flipH="1">
              <a:off x="4961760" y="1319214"/>
              <a:ext cx="518020" cy="488850"/>
            </a:xfrm>
            <a:custGeom>
              <a:avLst/>
              <a:gdLst>
                <a:gd name="T0" fmla="*/ 90 w 376"/>
                <a:gd name="T1" fmla="*/ 52 h 355"/>
                <a:gd name="T2" fmla="*/ 37 w 376"/>
                <a:gd name="T3" fmla="*/ 264 h 355"/>
                <a:gd name="T4" fmla="*/ 118 w 376"/>
                <a:gd name="T5" fmla="*/ 310 h 355"/>
                <a:gd name="T6" fmla="*/ 134 w 376"/>
                <a:gd name="T7" fmla="*/ 310 h 355"/>
                <a:gd name="T8" fmla="*/ 215 w 376"/>
                <a:gd name="T9" fmla="*/ 264 h 355"/>
                <a:gd name="T10" fmla="*/ 241 w 376"/>
                <a:gd name="T11" fmla="*/ 310 h 355"/>
                <a:gd name="T12" fmla="*/ 255 w 376"/>
                <a:gd name="T13" fmla="*/ 287 h 355"/>
                <a:gd name="T14" fmla="*/ 358 w 376"/>
                <a:gd name="T15" fmla="*/ 287 h 355"/>
                <a:gd name="T16" fmla="*/ 371 w 376"/>
                <a:gd name="T17" fmla="*/ 310 h 355"/>
                <a:gd name="T18" fmla="*/ 371 w 376"/>
                <a:gd name="T19" fmla="*/ 323 h 355"/>
                <a:gd name="T20" fmla="*/ 358 w 376"/>
                <a:gd name="T21" fmla="*/ 355 h 355"/>
                <a:gd name="T22" fmla="*/ 250 w 376"/>
                <a:gd name="T23" fmla="*/ 323 h 355"/>
                <a:gd name="T24" fmla="*/ 237 w 376"/>
                <a:gd name="T25" fmla="*/ 355 h 355"/>
                <a:gd name="T26" fmla="*/ 131 w 376"/>
                <a:gd name="T27" fmla="*/ 323 h 355"/>
                <a:gd name="T28" fmla="*/ 118 w 376"/>
                <a:gd name="T29" fmla="*/ 355 h 355"/>
                <a:gd name="T30" fmla="*/ 0 w 376"/>
                <a:gd name="T31" fmla="*/ 323 h 355"/>
                <a:gd name="T32" fmla="*/ 14 w 376"/>
                <a:gd name="T33" fmla="*/ 287 h 355"/>
                <a:gd name="T34" fmla="*/ 336 w 376"/>
                <a:gd name="T35" fmla="*/ 248 h 355"/>
                <a:gd name="T36" fmla="*/ 279 w 376"/>
                <a:gd name="T37" fmla="*/ 248 h 355"/>
                <a:gd name="T38" fmla="*/ 215 w 376"/>
                <a:gd name="T39" fmla="*/ 248 h 355"/>
                <a:gd name="T40" fmla="*/ 158 w 376"/>
                <a:gd name="T41" fmla="*/ 248 h 355"/>
                <a:gd name="T42" fmla="*/ 95 w 376"/>
                <a:gd name="T43" fmla="*/ 248 h 355"/>
                <a:gd name="T44" fmla="*/ 38 w 376"/>
                <a:gd name="T45" fmla="*/ 248 h 355"/>
                <a:gd name="T46" fmla="*/ 307 w 376"/>
                <a:gd name="T47" fmla="*/ 147 h 355"/>
                <a:gd name="T48" fmla="*/ 289 w 376"/>
                <a:gd name="T49" fmla="*/ 201 h 355"/>
                <a:gd name="T50" fmla="*/ 201 w 376"/>
                <a:gd name="T51" fmla="*/ 201 h 355"/>
                <a:gd name="T52" fmla="*/ 181 w 376"/>
                <a:gd name="T53" fmla="*/ 147 h 355"/>
                <a:gd name="T54" fmla="*/ 180 w 376"/>
                <a:gd name="T55" fmla="*/ 16 h 355"/>
                <a:gd name="T56" fmla="*/ 161 w 376"/>
                <a:gd name="T57" fmla="*/ 35 h 355"/>
                <a:gd name="T58" fmla="*/ 155 w 376"/>
                <a:gd name="T59" fmla="*/ 67 h 355"/>
                <a:gd name="T60" fmla="*/ 66 w 376"/>
                <a:gd name="T61" fmla="*/ 55 h 355"/>
                <a:gd name="T62" fmla="*/ 66 w 376"/>
                <a:gd name="T63" fmla="*/ 122 h 355"/>
                <a:gd name="T64" fmla="*/ 69 w 376"/>
                <a:gd name="T65" fmla="*/ 122 h 355"/>
                <a:gd name="T66" fmla="*/ 87 w 376"/>
                <a:gd name="T67" fmla="*/ 199 h 355"/>
                <a:gd name="T68" fmla="*/ 91 w 376"/>
                <a:gd name="T69" fmla="*/ 199 h 355"/>
                <a:gd name="T70" fmla="*/ 109 w 376"/>
                <a:gd name="T71" fmla="*/ 132 h 355"/>
                <a:gd name="T72" fmla="*/ 109 w 376"/>
                <a:gd name="T73" fmla="*/ 75 h 355"/>
                <a:gd name="T74" fmla="*/ 155 w 376"/>
                <a:gd name="T75" fmla="*/ 80 h 355"/>
                <a:gd name="T76" fmla="*/ 166 w 376"/>
                <a:gd name="T77" fmla="*/ 120 h 355"/>
                <a:gd name="T78" fmla="*/ 180 w 376"/>
                <a:gd name="T79" fmla="*/ 126 h 355"/>
                <a:gd name="T80" fmla="*/ 317 w 376"/>
                <a:gd name="T81" fmla="*/ 120 h 355"/>
                <a:gd name="T82" fmla="*/ 317 w 376"/>
                <a:gd name="T83" fmla="*/ 21 h 355"/>
                <a:gd name="T84" fmla="*/ 304 w 376"/>
                <a:gd name="T85" fmla="*/ 31 h 355"/>
                <a:gd name="T86" fmla="*/ 308 w 376"/>
                <a:gd name="T87" fmla="*/ 107 h 355"/>
                <a:gd name="T88" fmla="*/ 304 w 376"/>
                <a:gd name="T89" fmla="*/ 111 h 355"/>
                <a:gd name="T90" fmla="*/ 177 w 376"/>
                <a:gd name="T91" fmla="*/ 109 h 355"/>
                <a:gd name="T92" fmla="*/ 238 w 376"/>
                <a:gd name="T93" fmla="*/ 63 h 355"/>
                <a:gd name="T94" fmla="*/ 176 w 376"/>
                <a:gd name="T95" fmla="*/ 35 h 355"/>
                <a:gd name="T96" fmla="*/ 180 w 376"/>
                <a:gd name="T97" fmla="*/ 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6" h="355">
                  <a:moveTo>
                    <a:pt x="90" y="0"/>
                  </a:moveTo>
                  <a:cubicBezTo>
                    <a:pt x="104" y="0"/>
                    <a:pt x="115" y="12"/>
                    <a:pt x="115" y="26"/>
                  </a:cubicBezTo>
                  <a:cubicBezTo>
                    <a:pt x="115" y="40"/>
                    <a:pt x="104" y="52"/>
                    <a:pt x="90" y="52"/>
                  </a:cubicBezTo>
                  <a:cubicBezTo>
                    <a:pt x="75" y="52"/>
                    <a:pt x="64" y="40"/>
                    <a:pt x="64" y="26"/>
                  </a:cubicBezTo>
                  <a:cubicBezTo>
                    <a:pt x="64" y="12"/>
                    <a:pt x="75" y="0"/>
                    <a:pt x="90" y="0"/>
                  </a:cubicBezTo>
                  <a:close/>
                  <a:moveTo>
                    <a:pt x="37" y="264"/>
                  </a:moveTo>
                  <a:cubicBezTo>
                    <a:pt x="95" y="264"/>
                    <a:pt x="95" y="264"/>
                    <a:pt x="95" y="264"/>
                  </a:cubicBezTo>
                  <a:cubicBezTo>
                    <a:pt x="108" y="264"/>
                    <a:pt x="118" y="274"/>
                    <a:pt x="118" y="287"/>
                  </a:cubicBezTo>
                  <a:cubicBezTo>
                    <a:pt x="118" y="310"/>
                    <a:pt x="118" y="310"/>
                    <a:pt x="118" y="310"/>
                  </a:cubicBezTo>
                  <a:cubicBezTo>
                    <a:pt x="120" y="310"/>
                    <a:pt x="120" y="310"/>
                    <a:pt x="120" y="310"/>
                  </a:cubicBezTo>
                  <a:cubicBezTo>
                    <a:pt x="131" y="310"/>
                    <a:pt x="131" y="310"/>
                    <a:pt x="131" y="310"/>
                  </a:cubicBezTo>
                  <a:cubicBezTo>
                    <a:pt x="134" y="310"/>
                    <a:pt x="134" y="310"/>
                    <a:pt x="134" y="310"/>
                  </a:cubicBezTo>
                  <a:cubicBezTo>
                    <a:pt x="134" y="287"/>
                    <a:pt x="134" y="287"/>
                    <a:pt x="134" y="287"/>
                  </a:cubicBezTo>
                  <a:cubicBezTo>
                    <a:pt x="134" y="274"/>
                    <a:pt x="144" y="264"/>
                    <a:pt x="156" y="264"/>
                  </a:cubicBezTo>
                  <a:cubicBezTo>
                    <a:pt x="215" y="264"/>
                    <a:pt x="215" y="264"/>
                    <a:pt x="215" y="264"/>
                  </a:cubicBezTo>
                  <a:cubicBezTo>
                    <a:pt x="227" y="264"/>
                    <a:pt x="237" y="274"/>
                    <a:pt x="237" y="287"/>
                  </a:cubicBezTo>
                  <a:cubicBezTo>
                    <a:pt x="237" y="310"/>
                    <a:pt x="237" y="310"/>
                    <a:pt x="237" y="310"/>
                  </a:cubicBezTo>
                  <a:cubicBezTo>
                    <a:pt x="241" y="310"/>
                    <a:pt x="241" y="310"/>
                    <a:pt x="241" y="310"/>
                  </a:cubicBezTo>
                  <a:cubicBezTo>
                    <a:pt x="250" y="310"/>
                    <a:pt x="250" y="310"/>
                    <a:pt x="250" y="310"/>
                  </a:cubicBezTo>
                  <a:cubicBezTo>
                    <a:pt x="255" y="310"/>
                    <a:pt x="255" y="310"/>
                    <a:pt x="255" y="310"/>
                  </a:cubicBezTo>
                  <a:cubicBezTo>
                    <a:pt x="255" y="287"/>
                    <a:pt x="255" y="287"/>
                    <a:pt x="255" y="287"/>
                  </a:cubicBezTo>
                  <a:cubicBezTo>
                    <a:pt x="255" y="274"/>
                    <a:pt x="265" y="264"/>
                    <a:pt x="278" y="264"/>
                  </a:cubicBezTo>
                  <a:cubicBezTo>
                    <a:pt x="336" y="264"/>
                    <a:pt x="336" y="264"/>
                    <a:pt x="336" y="264"/>
                  </a:cubicBezTo>
                  <a:cubicBezTo>
                    <a:pt x="348" y="264"/>
                    <a:pt x="358" y="274"/>
                    <a:pt x="358" y="287"/>
                  </a:cubicBezTo>
                  <a:cubicBezTo>
                    <a:pt x="358" y="310"/>
                    <a:pt x="358" y="310"/>
                    <a:pt x="358" y="310"/>
                  </a:cubicBezTo>
                  <a:cubicBezTo>
                    <a:pt x="362" y="310"/>
                    <a:pt x="362" y="310"/>
                    <a:pt x="362" y="310"/>
                  </a:cubicBezTo>
                  <a:cubicBezTo>
                    <a:pt x="371" y="310"/>
                    <a:pt x="371" y="310"/>
                    <a:pt x="371" y="310"/>
                  </a:cubicBezTo>
                  <a:cubicBezTo>
                    <a:pt x="376" y="310"/>
                    <a:pt x="376" y="310"/>
                    <a:pt x="376" y="310"/>
                  </a:cubicBezTo>
                  <a:cubicBezTo>
                    <a:pt x="376" y="323"/>
                    <a:pt x="376" y="323"/>
                    <a:pt x="376" y="323"/>
                  </a:cubicBezTo>
                  <a:cubicBezTo>
                    <a:pt x="371" y="323"/>
                    <a:pt x="371" y="323"/>
                    <a:pt x="371" y="323"/>
                  </a:cubicBezTo>
                  <a:cubicBezTo>
                    <a:pt x="362" y="323"/>
                    <a:pt x="362" y="323"/>
                    <a:pt x="362" y="323"/>
                  </a:cubicBezTo>
                  <a:cubicBezTo>
                    <a:pt x="358" y="323"/>
                    <a:pt x="358" y="323"/>
                    <a:pt x="358" y="323"/>
                  </a:cubicBezTo>
                  <a:cubicBezTo>
                    <a:pt x="358" y="355"/>
                    <a:pt x="358" y="355"/>
                    <a:pt x="358" y="355"/>
                  </a:cubicBezTo>
                  <a:cubicBezTo>
                    <a:pt x="255" y="355"/>
                    <a:pt x="255" y="355"/>
                    <a:pt x="255" y="355"/>
                  </a:cubicBezTo>
                  <a:cubicBezTo>
                    <a:pt x="255" y="323"/>
                    <a:pt x="255" y="323"/>
                    <a:pt x="255" y="323"/>
                  </a:cubicBezTo>
                  <a:cubicBezTo>
                    <a:pt x="250" y="323"/>
                    <a:pt x="250" y="323"/>
                    <a:pt x="250" y="323"/>
                  </a:cubicBezTo>
                  <a:cubicBezTo>
                    <a:pt x="241" y="323"/>
                    <a:pt x="241" y="323"/>
                    <a:pt x="241" y="323"/>
                  </a:cubicBezTo>
                  <a:cubicBezTo>
                    <a:pt x="237" y="323"/>
                    <a:pt x="237" y="323"/>
                    <a:pt x="237" y="323"/>
                  </a:cubicBezTo>
                  <a:cubicBezTo>
                    <a:pt x="237" y="355"/>
                    <a:pt x="237" y="355"/>
                    <a:pt x="237" y="355"/>
                  </a:cubicBezTo>
                  <a:cubicBezTo>
                    <a:pt x="134" y="355"/>
                    <a:pt x="134" y="355"/>
                    <a:pt x="134" y="355"/>
                  </a:cubicBezTo>
                  <a:cubicBezTo>
                    <a:pt x="134" y="323"/>
                    <a:pt x="134" y="323"/>
                    <a:pt x="134" y="323"/>
                  </a:cubicBezTo>
                  <a:cubicBezTo>
                    <a:pt x="131" y="323"/>
                    <a:pt x="131" y="323"/>
                    <a:pt x="131" y="323"/>
                  </a:cubicBezTo>
                  <a:cubicBezTo>
                    <a:pt x="120" y="323"/>
                    <a:pt x="120" y="323"/>
                    <a:pt x="120" y="323"/>
                  </a:cubicBezTo>
                  <a:cubicBezTo>
                    <a:pt x="118" y="323"/>
                    <a:pt x="118" y="323"/>
                    <a:pt x="118" y="323"/>
                  </a:cubicBezTo>
                  <a:cubicBezTo>
                    <a:pt x="118" y="355"/>
                    <a:pt x="118" y="355"/>
                    <a:pt x="118" y="355"/>
                  </a:cubicBezTo>
                  <a:cubicBezTo>
                    <a:pt x="14" y="355"/>
                    <a:pt x="14" y="355"/>
                    <a:pt x="14" y="355"/>
                  </a:cubicBezTo>
                  <a:cubicBezTo>
                    <a:pt x="14" y="323"/>
                    <a:pt x="14" y="323"/>
                    <a:pt x="14" y="323"/>
                  </a:cubicBezTo>
                  <a:cubicBezTo>
                    <a:pt x="0" y="323"/>
                    <a:pt x="0" y="323"/>
                    <a:pt x="0" y="323"/>
                  </a:cubicBezTo>
                  <a:cubicBezTo>
                    <a:pt x="0" y="310"/>
                    <a:pt x="0" y="310"/>
                    <a:pt x="0" y="310"/>
                  </a:cubicBezTo>
                  <a:cubicBezTo>
                    <a:pt x="14" y="310"/>
                    <a:pt x="14" y="310"/>
                    <a:pt x="14" y="310"/>
                  </a:cubicBezTo>
                  <a:cubicBezTo>
                    <a:pt x="14" y="287"/>
                    <a:pt x="14" y="287"/>
                    <a:pt x="14" y="287"/>
                  </a:cubicBezTo>
                  <a:cubicBezTo>
                    <a:pt x="14" y="274"/>
                    <a:pt x="24" y="264"/>
                    <a:pt x="37" y="264"/>
                  </a:cubicBezTo>
                  <a:close/>
                  <a:moveTo>
                    <a:pt x="307" y="220"/>
                  </a:moveTo>
                  <a:cubicBezTo>
                    <a:pt x="323" y="220"/>
                    <a:pt x="336" y="232"/>
                    <a:pt x="336" y="248"/>
                  </a:cubicBezTo>
                  <a:cubicBezTo>
                    <a:pt x="336" y="251"/>
                    <a:pt x="335" y="255"/>
                    <a:pt x="334" y="258"/>
                  </a:cubicBezTo>
                  <a:cubicBezTo>
                    <a:pt x="281" y="258"/>
                    <a:pt x="281" y="258"/>
                    <a:pt x="281" y="258"/>
                  </a:cubicBezTo>
                  <a:cubicBezTo>
                    <a:pt x="280" y="255"/>
                    <a:pt x="279" y="251"/>
                    <a:pt x="279" y="248"/>
                  </a:cubicBezTo>
                  <a:cubicBezTo>
                    <a:pt x="279" y="232"/>
                    <a:pt x="292" y="220"/>
                    <a:pt x="307" y="220"/>
                  </a:cubicBezTo>
                  <a:close/>
                  <a:moveTo>
                    <a:pt x="186" y="220"/>
                  </a:moveTo>
                  <a:cubicBezTo>
                    <a:pt x="202" y="220"/>
                    <a:pt x="215" y="232"/>
                    <a:pt x="215" y="248"/>
                  </a:cubicBezTo>
                  <a:cubicBezTo>
                    <a:pt x="215" y="251"/>
                    <a:pt x="214" y="255"/>
                    <a:pt x="213" y="258"/>
                  </a:cubicBezTo>
                  <a:cubicBezTo>
                    <a:pt x="160" y="258"/>
                    <a:pt x="160" y="258"/>
                    <a:pt x="160" y="258"/>
                  </a:cubicBezTo>
                  <a:cubicBezTo>
                    <a:pt x="159" y="255"/>
                    <a:pt x="158" y="251"/>
                    <a:pt x="158" y="248"/>
                  </a:cubicBezTo>
                  <a:cubicBezTo>
                    <a:pt x="158" y="232"/>
                    <a:pt x="171" y="220"/>
                    <a:pt x="186" y="220"/>
                  </a:cubicBezTo>
                  <a:close/>
                  <a:moveTo>
                    <a:pt x="67" y="220"/>
                  </a:moveTo>
                  <a:cubicBezTo>
                    <a:pt x="82" y="220"/>
                    <a:pt x="95" y="232"/>
                    <a:pt x="95" y="248"/>
                  </a:cubicBezTo>
                  <a:cubicBezTo>
                    <a:pt x="95" y="251"/>
                    <a:pt x="94" y="255"/>
                    <a:pt x="93" y="258"/>
                  </a:cubicBezTo>
                  <a:cubicBezTo>
                    <a:pt x="40" y="258"/>
                    <a:pt x="40" y="258"/>
                    <a:pt x="40" y="258"/>
                  </a:cubicBezTo>
                  <a:cubicBezTo>
                    <a:pt x="39" y="255"/>
                    <a:pt x="38" y="251"/>
                    <a:pt x="38" y="248"/>
                  </a:cubicBezTo>
                  <a:cubicBezTo>
                    <a:pt x="38" y="232"/>
                    <a:pt x="51" y="220"/>
                    <a:pt x="67" y="220"/>
                  </a:cubicBezTo>
                  <a:close/>
                  <a:moveTo>
                    <a:pt x="307" y="130"/>
                  </a:moveTo>
                  <a:cubicBezTo>
                    <a:pt x="307" y="147"/>
                    <a:pt x="307" y="147"/>
                    <a:pt x="307" y="147"/>
                  </a:cubicBezTo>
                  <a:cubicBezTo>
                    <a:pt x="293" y="147"/>
                    <a:pt x="293" y="147"/>
                    <a:pt x="293" y="147"/>
                  </a:cubicBezTo>
                  <a:cubicBezTo>
                    <a:pt x="308" y="201"/>
                    <a:pt x="308" y="201"/>
                    <a:pt x="308" y="201"/>
                  </a:cubicBezTo>
                  <a:cubicBezTo>
                    <a:pt x="289" y="201"/>
                    <a:pt x="289" y="201"/>
                    <a:pt x="289" y="201"/>
                  </a:cubicBezTo>
                  <a:cubicBezTo>
                    <a:pt x="273" y="147"/>
                    <a:pt x="273" y="147"/>
                    <a:pt x="273" y="147"/>
                  </a:cubicBezTo>
                  <a:cubicBezTo>
                    <a:pt x="216" y="147"/>
                    <a:pt x="216" y="147"/>
                    <a:pt x="216" y="147"/>
                  </a:cubicBezTo>
                  <a:cubicBezTo>
                    <a:pt x="201" y="201"/>
                    <a:pt x="201" y="201"/>
                    <a:pt x="201" y="201"/>
                  </a:cubicBezTo>
                  <a:cubicBezTo>
                    <a:pt x="181" y="201"/>
                    <a:pt x="181" y="201"/>
                    <a:pt x="181" y="201"/>
                  </a:cubicBezTo>
                  <a:cubicBezTo>
                    <a:pt x="197" y="147"/>
                    <a:pt x="197" y="147"/>
                    <a:pt x="197" y="147"/>
                  </a:cubicBezTo>
                  <a:cubicBezTo>
                    <a:pt x="181" y="147"/>
                    <a:pt x="181" y="147"/>
                    <a:pt x="181" y="147"/>
                  </a:cubicBezTo>
                  <a:cubicBezTo>
                    <a:pt x="181" y="130"/>
                    <a:pt x="181" y="130"/>
                    <a:pt x="181" y="130"/>
                  </a:cubicBezTo>
                  <a:cubicBezTo>
                    <a:pt x="307" y="130"/>
                    <a:pt x="307" y="130"/>
                    <a:pt x="307" y="130"/>
                  </a:cubicBezTo>
                  <a:close/>
                  <a:moveTo>
                    <a:pt x="180" y="16"/>
                  </a:moveTo>
                  <a:cubicBezTo>
                    <a:pt x="175" y="16"/>
                    <a:pt x="170" y="18"/>
                    <a:pt x="166" y="21"/>
                  </a:cubicBezTo>
                  <a:cubicBezTo>
                    <a:pt x="166" y="21"/>
                    <a:pt x="166" y="21"/>
                    <a:pt x="166" y="21"/>
                  </a:cubicBezTo>
                  <a:cubicBezTo>
                    <a:pt x="163" y="25"/>
                    <a:pt x="161" y="30"/>
                    <a:pt x="161" y="35"/>
                  </a:cubicBezTo>
                  <a:cubicBezTo>
                    <a:pt x="161" y="72"/>
                    <a:pt x="161" y="72"/>
                    <a:pt x="161" y="72"/>
                  </a:cubicBezTo>
                  <a:cubicBezTo>
                    <a:pt x="155" y="73"/>
                    <a:pt x="155" y="73"/>
                    <a:pt x="155" y="73"/>
                  </a:cubicBezTo>
                  <a:cubicBezTo>
                    <a:pt x="155" y="67"/>
                    <a:pt x="155" y="67"/>
                    <a:pt x="155" y="67"/>
                  </a:cubicBezTo>
                  <a:cubicBezTo>
                    <a:pt x="128" y="67"/>
                    <a:pt x="128" y="67"/>
                    <a:pt x="128" y="67"/>
                  </a:cubicBezTo>
                  <a:cubicBezTo>
                    <a:pt x="109" y="55"/>
                    <a:pt x="109" y="55"/>
                    <a:pt x="109" y="55"/>
                  </a:cubicBezTo>
                  <a:cubicBezTo>
                    <a:pt x="63" y="55"/>
                    <a:pt x="117" y="55"/>
                    <a:pt x="66" y="55"/>
                  </a:cubicBezTo>
                  <a:cubicBezTo>
                    <a:pt x="57" y="55"/>
                    <a:pt x="50" y="63"/>
                    <a:pt x="50" y="71"/>
                  </a:cubicBezTo>
                  <a:cubicBezTo>
                    <a:pt x="50" y="122"/>
                    <a:pt x="50" y="122"/>
                    <a:pt x="50" y="122"/>
                  </a:cubicBezTo>
                  <a:cubicBezTo>
                    <a:pt x="66" y="122"/>
                    <a:pt x="66" y="122"/>
                    <a:pt x="66" y="122"/>
                  </a:cubicBezTo>
                  <a:cubicBezTo>
                    <a:pt x="66" y="85"/>
                    <a:pt x="66" y="85"/>
                    <a:pt x="66" y="85"/>
                  </a:cubicBezTo>
                  <a:cubicBezTo>
                    <a:pt x="69" y="85"/>
                    <a:pt x="69" y="85"/>
                    <a:pt x="69" y="85"/>
                  </a:cubicBezTo>
                  <a:cubicBezTo>
                    <a:pt x="69" y="122"/>
                    <a:pt x="69" y="122"/>
                    <a:pt x="69" y="122"/>
                  </a:cubicBezTo>
                  <a:cubicBezTo>
                    <a:pt x="69" y="132"/>
                    <a:pt x="69" y="132"/>
                    <a:pt x="69" y="132"/>
                  </a:cubicBezTo>
                  <a:cubicBezTo>
                    <a:pt x="69" y="199"/>
                    <a:pt x="69" y="199"/>
                    <a:pt x="69" y="199"/>
                  </a:cubicBezTo>
                  <a:cubicBezTo>
                    <a:pt x="87" y="199"/>
                    <a:pt x="87" y="199"/>
                    <a:pt x="87" y="199"/>
                  </a:cubicBezTo>
                  <a:cubicBezTo>
                    <a:pt x="87" y="143"/>
                    <a:pt x="87" y="143"/>
                    <a:pt x="87" y="143"/>
                  </a:cubicBezTo>
                  <a:cubicBezTo>
                    <a:pt x="91" y="143"/>
                    <a:pt x="91" y="143"/>
                    <a:pt x="91" y="143"/>
                  </a:cubicBezTo>
                  <a:cubicBezTo>
                    <a:pt x="91" y="199"/>
                    <a:pt x="91" y="199"/>
                    <a:pt x="91" y="199"/>
                  </a:cubicBezTo>
                  <a:cubicBezTo>
                    <a:pt x="109" y="199"/>
                    <a:pt x="109" y="199"/>
                    <a:pt x="109" y="199"/>
                  </a:cubicBezTo>
                  <a:cubicBezTo>
                    <a:pt x="109" y="189"/>
                    <a:pt x="109" y="189"/>
                    <a:pt x="109" y="189"/>
                  </a:cubicBezTo>
                  <a:cubicBezTo>
                    <a:pt x="109" y="132"/>
                    <a:pt x="109" y="132"/>
                    <a:pt x="109" y="132"/>
                  </a:cubicBezTo>
                  <a:cubicBezTo>
                    <a:pt x="109" y="122"/>
                    <a:pt x="109" y="122"/>
                    <a:pt x="109" y="122"/>
                  </a:cubicBezTo>
                  <a:cubicBezTo>
                    <a:pt x="109" y="85"/>
                    <a:pt x="109" y="85"/>
                    <a:pt x="109" y="85"/>
                  </a:cubicBezTo>
                  <a:cubicBezTo>
                    <a:pt x="109" y="75"/>
                    <a:pt x="109" y="75"/>
                    <a:pt x="109" y="75"/>
                  </a:cubicBezTo>
                  <a:cubicBezTo>
                    <a:pt x="128" y="85"/>
                    <a:pt x="128" y="85"/>
                    <a:pt x="128" y="85"/>
                  </a:cubicBezTo>
                  <a:cubicBezTo>
                    <a:pt x="155" y="85"/>
                    <a:pt x="155" y="85"/>
                    <a:pt x="155" y="85"/>
                  </a:cubicBezTo>
                  <a:cubicBezTo>
                    <a:pt x="155" y="80"/>
                    <a:pt x="155" y="80"/>
                    <a:pt x="155" y="80"/>
                  </a:cubicBezTo>
                  <a:cubicBezTo>
                    <a:pt x="161" y="79"/>
                    <a:pt x="161" y="79"/>
                    <a:pt x="161" y="79"/>
                  </a:cubicBezTo>
                  <a:cubicBezTo>
                    <a:pt x="161" y="107"/>
                    <a:pt x="161" y="107"/>
                    <a:pt x="161" y="107"/>
                  </a:cubicBezTo>
                  <a:cubicBezTo>
                    <a:pt x="161" y="112"/>
                    <a:pt x="163" y="117"/>
                    <a:pt x="166" y="120"/>
                  </a:cubicBezTo>
                  <a:cubicBezTo>
                    <a:pt x="166" y="120"/>
                    <a:pt x="166" y="120"/>
                    <a:pt x="166" y="120"/>
                  </a:cubicBezTo>
                  <a:cubicBezTo>
                    <a:pt x="166" y="120"/>
                    <a:pt x="166" y="120"/>
                    <a:pt x="166" y="120"/>
                  </a:cubicBezTo>
                  <a:cubicBezTo>
                    <a:pt x="170" y="124"/>
                    <a:pt x="175" y="126"/>
                    <a:pt x="180" y="126"/>
                  </a:cubicBezTo>
                  <a:cubicBezTo>
                    <a:pt x="304" y="126"/>
                    <a:pt x="304" y="126"/>
                    <a:pt x="304" y="126"/>
                  </a:cubicBezTo>
                  <a:cubicBezTo>
                    <a:pt x="309" y="126"/>
                    <a:pt x="314" y="124"/>
                    <a:pt x="317" y="120"/>
                  </a:cubicBezTo>
                  <a:cubicBezTo>
                    <a:pt x="317" y="120"/>
                    <a:pt x="317" y="120"/>
                    <a:pt x="317" y="120"/>
                  </a:cubicBezTo>
                  <a:cubicBezTo>
                    <a:pt x="321" y="117"/>
                    <a:pt x="323" y="112"/>
                    <a:pt x="323" y="107"/>
                  </a:cubicBezTo>
                  <a:cubicBezTo>
                    <a:pt x="323" y="35"/>
                    <a:pt x="323" y="35"/>
                    <a:pt x="323" y="35"/>
                  </a:cubicBezTo>
                  <a:cubicBezTo>
                    <a:pt x="323" y="30"/>
                    <a:pt x="321" y="25"/>
                    <a:pt x="317" y="21"/>
                  </a:cubicBezTo>
                  <a:cubicBezTo>
                    <a:pt x="314" y="18"/>
                    <a:pt x="309" y="16"/>
                    <a:pt x="304" y="16"/>
                  </a:cubicBezTo>
                  <a:cubicBezTo>
                    <a:pt x="180" y="16"/>
                    <a:pt x="180" y="16"/>
                    <a:pt x="180" y="16"/>
                  </a:cubicBezTo>
                  <a:close/>
                  <a:moveTo>
                    <a:pt x="304" y="31"/>
                  </a:moveTo>
                  <a:cubicBezTo>
                    <a:pt x="305" y="31"/>
                    <a:pt x="306" y="31"/>
                    <a:pt x="307" y="32"/>
                  </a:cubicBezTo>
                  <a:cubicBezTo>
                    <a:pt x="307" y="33"/>
                    <a:pt x="308" y="34"/>
                    <a:pt x="308" y="35"/>
                  </a:cubicBezTo>
                  <a:cubicBezTo>
                    <a:pt x="308" y="107"/>
                    <a:pt x="308" y="107"/>
                    <a:pt x="308" y="107"/>
                  </a:cubicBezTo>
                  <a:cubicBezTo>
                    <a:pt x="308" y="108"/>
                    <a:pt x="307" y="109"/>
                    <a:pt x="307" y="109"/>
                  </a:cubicBezTo>
                  <a:cubicBezTo>
                    <a:pt x="307" y="110"/>
                    <a:pt x="307" y="110"/>
                    <a:pt x="307" y="110"/>
                  </a:cubicBezTo>
                  <a:cubicBezTo>
                    <a:pt x="306" y="110"/>
                    <a:pt x="305" y="111"/>
                    <a:pt x="304" y="111"/>
                  </a:cubicBezTo>
                  <a:cubicBezTo>
                    <a:pt x="180" y="111"/>
                    <a:pt x="180" y="111"/>
                    <a:pt x="180" y="111"/>
                  </a:cubicBezTo>
                  <a:cubicBezTo>
                    <a:pt x="179" y="111"/>
                    <a:pt x="178" y="110"/>
                    <a:pt x="177" y="110"/>
                  </a:cubicBezTo>
                  <a:cubicBezTo>
                    <a:pt x="177" y="109"/>
                    <a:pt x="177" y="109"/>
                    <a:pt x="177" y="109"/>
                  </a:cubicBezTo>
                  <a:cubicBezTo>
                    <a:pt x="176" y="109"/>
                    <a:pt x="176" y="108"/>
                    <a:pt x="176" y="107"/>
                  </a:cubicBezTo>
                  <a:cubicBezTo>
                    <a:pt x="176" y="76"/>
                    <a:pt x="176" y="76"/>
                    <a:pt x="176" y="76"/>
                  </a:cubicBezTo>
                  <a:cubicBezTo>
                    <a:pt x="238" y="63"/>
                    <a:pt x="238" y="63"/>
                    <a:pt x="238" y="63"/>
                  </a:cubicBezTo>
                  <a:cubicBezTo>
                    <a:pt x="237" y="62"/>
                    <a:pt x="237" y="62"/>
                    <a:pt x="237" y="62"/>
                  </a:cubicBezTo>
                  <a:cubicBezTo>
                    <a:pt x="176" y="70"/>
                    <a:pt x="176" y="70"/>
                    <a:pt x="176" y="70"/>
                  </a:cubicBezTo>
                  <a:cubicBezTo>
                    <a:pt x="176" y="35"/>
                    <a:pt x="176" y="35"/>
                    <a:pt x="176" y="35"/>
                  </a:cubicBezTo>
                  <a:cubicBezTo>
                    <a:pt x="176" y="34"/>
                    <a:pt x="176" y="33"/>
                    <a:pt x="177" y="32"/>
                  </a:cubicBezTo>
                  <a:cubicBezTo>
                    <a:pt x="177" y="32"/>
                    <a:pt x="177" y="32"/>
                    <a:pt x="177" y="32"/>
                  </a:cubicBezTo>
                  <a:cubicBezTo>
                    <a:pt x="178" y="31"/>
                    <a:pt x="179" y="31"/>
                    <a:pt x="180" y="31"/>
                  </a:cubicBezTo>
                  <a:lnTo>
                    <a:pt x="304" y="31"/>
                  </a:lnTo>
                  <a:close/>
                </a:path>
              </a:pathLst>
            </a:custGeom>
            <a:solidFill>
              <a:schemeClr val="bg1"/>
            </a:solidFill>
            <a:ln w="9525">
              <a:noFill/>
              <a:round/>
              <a:headEnd/>
              <a:tailEnd/>
            </a:ln>
            <a:effectLst/>
          </p:spPr>
          <p:txBody>
            <a:bodyPr vert="horz" wrap="square" lIns="121860" tIns="60930" rIns="121860" bIns="60930" numCol="1" anchor="t" anchorCtr="0" compatLnSpc="1">
              <a:prstTxWarp prst="textNoShape">
                <a:avLst/>
              </a:prstTxWarp>
            </a:bodyPr>
            <a:lstStyle/>
            <a:p>
              <a:endParaRPr lang="zh-CN" altLang="en-US" sz="3198">
                <a:cs typeface="+mn-ea"/>
                <a:sym typeface="+mn-lt"/>
              </a:endParaRPr>
            </a:p>
          </p:txBody>
        </p:sp>
      </p:grpSp>
      <p:grpSp>
        <p:nvGrpSpPr>
          <p:cNvPr id="17" name="组合 16"/>
          <p:cNvGrpSpPr/>
          <p:nvPr/>
        </p:nvGrpSpPr>
        <p:grpSpPr>
          <a:xfrm>
            <a:off x="6409096" y="4409792"/>
            <a:ext cx="4323883" cy="1444410"/>
            <a:chOff x="4651504" y="3063637"/>
            <a:chExt cx="3888432" cy="1298476"/>
          </a:xfrm>
        </p:grpSpPr>
        <p:sp>
          <p:nvSpPr>
            <p:cNvPr id="18" name="圆角矩形 17"/>
            <p:cNvSpPr/>
            <p:nvPr/>
          </p:nvSpPr>
          <p:spPr>
            <a:xfrm>
              <a:off x="4651504" y="3063637"/>
              <a:ext cx="3888432" cy="1298476"/>
            </a:xfrm>
            <a:prstGeom prst="roundRect">
              <a:avLst>
                <a:gd name="adj" fmla="val 8330"/>
              </a:avLst>
            </a:prstGeom>
            <a:noFill/>
            <a:ln w="6350">
              <a:solidFill>
                <a:srgbClr val="3CB2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cxnSp>
          <p:nvCxnSpPr>
            <p:cNvPr id="19" name="直接连接符 18"/>
            <p:cNvCxnSpPr/>
            <p:nvPr/>
          </p:nvCxnSpPr>
          <p:spPr>
            <a:xfrm>
              <a:off x="5829476" y="3236625"/>
              <a:ext cx="0" cy="952500"/>
            </a:xfrm>
            <a:prstGeom prst="line">
              <a:avLst/>
            </a:prstGeom>
            <a:ln w="6350">
              <a:solidFill>
                <a:srgbClr val="7DC519"/>
              </a:solidFill>
              <a:prstDash val="dash"/>
            </a:ln>
          </p:spPr>
          <p:style>
            <a:lnRef idx="1">
              <a:schemeClr val="accent1"/>
            </a:lnRef>
            <a:fillRef idx="0">
              <a:schemeClr val="accent1"/>
            </a:fillRef>
            <a:effectRef idx="0">
              <a:schemeClr val="accent1"/>
            </a:effectRef>
            <a:fontRef idx="minor">
              <a:schemeClr val="tx1"/>
            </a:fontRef>
          </p:style>
        </p:cxnSp>
        <p:sp>
          <p:nvSpPr>
            <p:cNvPr id="20" name="Rectangle 13" descr="FD1DDF730CE4456e89755B07FE1653D0# #Rectangle 13"/>
            <p:cNvSpPr>
              <a:spLocks noChangeArrowheads="1"/>
            </p:cNvSpPr>
            <p:nvPr/>
          </p:nvSpPr>
          <p:spPr bwMode="auto">
            <a:xfrm>
              <a:off x="5977899" y="3306764"/>
              <a:ext cx="1460088" cy="34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99" dirty="0">
                  <a:latin typeface="+mn-lt"/>
                  <a:ea typeface="+mn-ea"/>
                  <a:cs typeface="+mn-ea"/>
                  <a:sym typeface="+mn-lt"/>
                </a:rPr>
                <a:t>添加标题</a:t>
              </a:r>
              <a:endParaRPr lang="en-US" altLang="zh-CN" sz="1899" dirty="0">
                <a:latin typeface="+mn-lt"/>
                <a:ea typeface="+mn-ea"/>
                <a:cs typeface="+mn-ea"/>
                <a:sym typeface="+mn-lt"/>
              </a:endParaRPr>
            </a:p>
          </p:txBody>
        </p:sp>
        <p:sp>
          <p:nvSpPr>
            <p:cNvPr id="21" name="Rectangle 13" descr="FD1DDF730CE4456e89755B07FE1653D0# #Rectangle 13"/>
            <p:cNvSpPr>
              <a:spLocks noChangeArrowheads="1"/>
            </p:cNvSpPr>
            <p:nvPr/>
          </p:nvSpPr>
          <p:spPr bwMode="auto">
            <a:xfrm>
              <a:off x="5977897" y="3574476"/>
              <a:ext cx="2391677" cy="580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latin typeface="+mn-lt"/>
                  <a:ea typeface="+mn-ea"/>
                  <a:cs typeface="+mn-ea"/>
                  <a:sym typeface="+mn-lt"/>
                </a:rPr>
                <a:t>此处添加计划扼要说明，添加简短说明文字。此处添加明年计划的扼要说明，添加简短说明文字。</a:t>
              </a:r>
              <a:endParaRPr lang="en-US" altLang="zh-CN" sz="1200" dirty="0">
                <a:latin typeface="+mn-lt"/>
                <a:ea typeface="+mn-ea"/>
                <a:cs typeface="+mn-ea"/>
                <a:sym typeface="+mn-lt"/>
              </a:endParaRPr>
            </a:p>
          </p:txBody>
        </p:sp>
        <p:grpSp>
          <p:nvGrpSpPr>
            <p:cNvPr id="22" name="组合 21"/>
            <p:cNvGrpSpPr/>
            <p:nvPr/>
          </p:nvGrpSpPr>
          <p:grpSpPr>
            <a:xfrm>
              <a:off x="4785360" y="3277465"/>
              <a:ext cx="870820" cy="870820"/>
              <a:chOff x="4785360" y="3277465"/>
              <a:chExt cx="870820" cy="870820"/>
            </a:xfrm>
          </p:grpSpPr>
          <p:sp>
            <p:nvSpPr>
              <p:cNvPr id="23" name="椭圆 22"/>
              <p:cNvSpPr/>
              <p:nvPr/>
            </p:nvSpPr>
            <p:spPr>
              <a:xfrm>
                <a:off x="4785360" y="3277465"/>
                <a:ext cx="870820" cy="870820"/>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pic>
            <p:nvPicPr>
              <p:cNvPr id="24" name="Picture 39"/>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96685" y="3438522"/>
                <a:ext cx="448170" cy="529655"/>
              </a:xfrm>
              <a:prstGeom prst="rect">
                <a:avLst/>
              </a:prstGeom>
              <a:ln>
                <a:noFill/>
              </a:ln>
            </p:spPr>
          </p:pic>
        </p:grpSp>
      </p:grpSp>
      <p:grpSp>
        <p:nvGrpSpPr>
          <p:cNvPr id="25" name="组合 24"/>
          <p:cNvGrpSpPr/>
          <p:nvPr/>
        </p:nvGrpSpPr>
        <p:grpSpPr>
          <a:xfrm>
            <a:off x="1471958" y="4426005"/>
            <a:ext cx="4323883" cy="1444410"/>
            <a:chOff x="549712" y="3075801"/>
            <a:chExt cx="3888432" cy="1298476"/>
          </a:xfrm>
        </p:grpSpPr>
        <p:sp>
          <p:nvSpPr>
            <p:cNvPr id="26" name="圆角矩形 25"/>
            <p:cNvSpPr/>
            <p:nvPr/>
          </p:nvSpPr>
          <p:spPr>
            <a:xfrm>
              <a:off x="549712" y="3075801"/>
              <a:ext cx="3888432" cy="1298476"/>
            </a:xfrm>
            <a:prstGeom prst="roundRect">
              <a:avLst>
                <a:gd name="adj" fmla="val 8330"/>
              </a:avLst>
            </a:prstGeom>
            <a:noFill/>
            <a:ln w="6350">
              <a:solidFill>
                <a:srgbClr val="3CB2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cxnSp>
          <p:nvCxnSpPr>
            <p:cNvPr id="27" name="直接连接符 26"/>
            <p:cNvCxnSpPr/>
            <p:nvPr/>
          </p:nvCxnSpPr>
          <p:spPr>
            <a:xfrm>
              <a:off x="1727684" y="3248789"/>
              <a:ext cx="0" cy="952500"/>
            </a:xfrm>
            <a:prstGeom prst="line">
              <a:avLst/>
            </a:prstGeom>
            <a:ln w="6350">
              <a:solidFill>
                <a:srgbClr val="3CB2AF"/>
              </a:solidFill>
              <a:prstDash val="dash"/>
            </a:ln>
          </p:spPr>
          <p:style>
            <a:lnRef idx="1">
              <a:schemeClr val="accent1"/>
            </a:lnRef>
            <a:fillRef idx="0">
              <a:schemeClr val="accent1"/>
            </a:fillRef>
            <a:effectRef idx="0">
              <a:schemeClr val="accent1"/>
            </a:effectRef>
            <a:fontRef idx="minor">
              <a:schemeClr val="tx1"/>
            </a:fontRef>
          </p:style>
        </p:cxnSp>
        <p:sp>
          <p:nvSpPr>
            <p:cNvPr id="28" name="Rectangle 13" descr="FD1DDF730CE4456e89755B07FE1653D0# #Rectangle 13"/>
            <p:cNvSpPr>
              <a:spLocks noChangeArrowheads="1"/>
            </p:cNvSpPr>
            <p:nvPr/>
          </p:nvSpPr>
          <p:spPr bwMode="auto">
            <a:xfrm>
              <a:off x="1876107" y="3318928"/>
              <a:ext cx="1460088" cy="34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99" dirty="0">
                  <a:latin typeface="+mn-lt"/>
                  <a:ea typeface="+mn-ea"/>
                  <a:cs typeface="+mn-ea"/>
                  <a:sym typeface="+mn-lt"/>
                </a:rPr>
                <a:t>添加标题</a:t>
              </a:r>
              <a:endParaRPr lang="en-US" altLang="zh-CN" sz="1899" dirty="0">
                <a:latin typeface="+mn-lt"/>
                <a:ea typeface="+mn-ea"/>
                <a:cs typeface="+mn-ea"/>
                <a:sym typeface="+mn-lt"/>
              </a:endParaRPr>
            </a:p>
          </p:txBody>
        </p:sp>
        <p:sp>
          <p:nvSpPr>
            <p:cNvPr id="29" name="Rectangle 13" descr="FD1DDF730CE4456e89755B07FE1653D0# #Rectangle 13"/>
            <p:cNvSpPr>
              <a:spLocks noChangeArrowheads="1"/>
            </p:cNvSpPr>
            <p:nvPr/>
          </p:nvSpPr>
          <p:spPr bwMode="auto">
            <a:xfrm>
              <a:off x="1876105" y="3586640"/>
              <a:ext cx="2391677" cy="580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200" dirty="0">
                  <a:latin typeface="+mn-lt"/>
                  <a:ea typeface="+mn-ea"/>
                  <a:cs typeface="+mn-ea"/>
                  <a:sym typeface="+mn-lt"/>
                </a:rPr>
                <a:t>此处添加计划扼要说明，添加简短说明文字。此处添加明年计划的扼要说明，添加简短说明文字。</a:t>
              </a:r>
              <a:endParaRPr lang="en-US" altLang="zh-CN" sz="1200" dirty="0">
                <a:latin typeface="+mn-lt"/>
                <a:ea typeface="+mn-ea"/>
                <a:cs typeface="+mn-ea"/>
                <a:sym typeface="+mn-lt"/>
              </a:endParaRPr>
            </a:p>
          </p:txBody>
        </p:sp>
        <p:grpSp>
          <p:nvGrpSpPr>
            <p:cNvPr id="30" name="组合 29"/>
            <p:cNvGrpSpPr/>
            <p:nvPr/>
          </p:nvGrpSpPr>
          <p:grpSpPr>
            <a:xfrm>
              <a:off x="683568" y="3289629"/>
              <a:ext cx="870820" cy="870820"/>
              <a:chOff x="683568" y="3289629"/>
              <a:chExt cx="870820" cy="870820"/>
            </a:xfrm>
          </p:grpSpPr>
          <p:sp>
            <p:nvSpPr>
              <p:cNvPr id="31" name="椭圆 30"/>
              <p:cNvSpPr/>
              <p:nvPr/>
            </p:nvSpPr>
            <p:spPr>
              <a:xfrm>
                <a:off x="683568" y="3289629"/>
                <a:ext cx="870820" cy="870820"/>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pic>
            <p:nvPicPr>
              <p:cNvPr id="32" name="Picture 4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27983" y="3463350"/>
                <a:ext cx="381990" cy="499050"/>
              </a:xfrm>
              <a:prstGeom prst="rect">
                <a:avLst/>
              </a:prstGeom>
              <a:ln>
                <a:noFill/>
              </a:ln>
            </p:spPr>
          </p:pic>
        </p:grpSp>
      </p:grpSp>
    </p:spTree>
    <p:extLst>
      <p:ext uri="{BB962C8B-B14F-4D97-AF65-F5344CB8AC3E}">
        <p14:creationId xmlns:p14="http://schemas.microsoft.com/office/powerpoint/2010/main" val="2781042633"/>
      </p:ext>
    </p:extLst>
  </p:cSld>
  <p:clrMapOvr>
    <a:masterClrMapping/>
  </p:clrMapOvr>
  <mc:AlternateContent xmlns:mc="http://schemas.openxmlformats.org/markup-compatibility/2006" xmlns:p14="http://schemas.microsoft.com/office/powerpoint/2010/main">
    <mc:Choice Requires="p14">
      <p:transition spd="slow" p14:dur="1600" advClick="0" advTm="3205">
        <p14:prism isInverted="1"/>
      </p:transition>
    </mc:Choice>
    <mc:Fallback xmlns="">
      <p:transition spd="slow" advClick="0" advTm="32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
                                        <p:tgtEl>
                                          <p:spTgt spid="2"/>
                                        </p:tgtEl>
                                      </p:cBhvr>
                                    </p:animEffect>
                                  </p:childTnLst>
                                </p:cTn>
                              </p:par>
                            </p:childTnLst>
                          </p:cTn>
                        </p:par>
                        <p:par>
                          <p:cTn id="8" fill="hold">
                            <p:stCondLst>
                              <p:cond delay="30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1000"/>
                                        <p:tgtEl>
                                          <p:spTgt spid="25"/>
                                        </p:tgtEl>
                                      </p:cBhvr>
                                    </p:animEffect>
                                    <p:anim calcmode="lin" valueType="num">
                                      <p:cBhvr>
                                        <p:cTn id="17" dur="1000" fill="hold"/>
                                        <p:tgtEl>
                                          <p:spTgt spid="25"/>
                                        </p:tgtEl>
                                        <p:attrNameLst>
                                          <p:attrName>ppt_x</p:attrName>
                                        </p:attrNameLst>
                                      </p:cBhvr>
                                      <p:tavLst>
                                        <p:tav tm="0">
                                          <p:val>
                                            <p:strVal val="#ppt_x"/>
                                          </p:val>
                                        </p:tav>
                                        <p:tav tm="100000">
                                          <p:val>
                                            <p:strVal val="#ppt_x"/>
                                          </p:val>
                                        </p:tav>
                                      </p:tavLst>
                                    </p:anim>
                                    <p:anim calcmode="lin" valueType="num">
                                      <p:cBhvr>
                                        <p:cTn id="18" dur="1000" fill="hold"/>
                                        <p:tgtEl>
                                          <p:spTgt spid="25"/>
                                        </p:tgtEl>
                                        <p:attrNameLst>
                                          <p:attrName>ppt_y</p:attrName>
                                        </p:attrNameLst>
                                      </p:cBhvr>
                                      <p:tavLst>
                                        <p:tav tm="0">
                                          <p:val>
                                            <p:strVal val="#ppt_y+.1"/>
                                          </p:val>
                                        </p:tav>
                                        <p:tav tm="100000">
                                          <p:val>
                                            <p:strVal val="#ppt_y"/>
                                          </p:val>
                                        </p:tav>
                                      </p:tavLst>
                                    </p:anim>
                                  </p:childTnLst>
                                </p:cTn>
                              </p:par>
                            </p:childTnLst>
                          </p:cTn>
                        </p:par>
                        <p:par>
                          <p:cTn id="19" fill="hold">
                            <p:stCondLst>
                              <p:cond delay="1300"/>
                            </p:stCondLst>
                            <p:childTnLst>
                              <p:par>
                                <p:cTn id="20" presetID="47"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E017FBBC-31DB-4D99-ADCC-186307BB8EC0}"/>
              </a:ext>
            </a:extLst>
          </p:cNvPr>
          <p:cNvPicPr>
            <a:picLocks noChangeAspect="1"/>
          </p:cNvPicPr>
          <p:nvPr/>
        </p:nvPicPr>
        <p:blipFill rotWithShape="1">
          <a:blip r:embed="rId2">
            <a:extLst>
              <a:ext uri="{28A0092B-C50C-407E-A947-70E740481C1C}">
                <a14:useLocalDpi xmlns:a14="http://schemas.microsoft.com/office/drawing/2010/main" val="0"/>
              </a:ext>
            </a:extLst>
          </a:blip>
          <a:srcRect l="17532" r="17532"/>
          <a:stretch/>
        </p:blipFill>
        <p:spPr>
          <a:xfrm>
            <a:off x="0" y="6350"/>
            <a:ext cx="12192000" cy="6845300"/>
          </a:xfrm>
          <a:prstGeom prst="rect">
            <a:avLst/>
          </a:prstGeom>
        </p:spPr>
      </p:pic>
      <p:grpSp>
        <p:nvGrpSpPr>
          <p:cNvPr id="20" name="组合 19">
            <a:extLst>
              <a:ext uri="{FF2B5EF4-FFF2-40B4-BE49-F238E27FC236}">
                <a16:creationId xmlns:a16="http://schemas.microsoft.com/office/drawing/2014/main" xmlns="" id="{696010D2-7B6D-4A41-8725-6E74766C1971}"/>
              </a:ext>
            </a:extLst>
          </p:cNvPr>
          <p:cNvGrpSpPr/>
          <p:nvPr/>
        </p:nvGrpSpPr>
        <p:grpSpPr>
          <a:xfrm>
            <a:off x="4152689" y="2721121"/>
            <a:ext cx="6375515" cy="1276862"/>
            <a:chOff x="4723816" y="2809565"/>
            <a:chExt cx="6375580" cy="1276874"/>
          </a:xfrm>
        </p:grpSpPr>
        <p:sp>
          <p:nvSpPr>
            <p:cNvPr id="21" name="矩形 20">
              <a:extLst>
                <a:ext uri="{FF2B5EF4-FFF2-40B4-BE49-F238E27FC236}">
                  <a16:creationId xmlns:a16="http://schemas.microsoft.com/office/drawing/2014/main" xmlns="" id="{8C508B4B-4924-456C-B19F-A03DEF015B73}"/>
                </a:ext>
              </a:extLst>
            </p:cNvPr>
            <p:cNvSpPr/>
            <p:nvPr/>
          </p:nvSpPr>
          <p:spPr>
            <a:xfrm>
              <a:off x="6192271" y="2809565"/>
              <a:ext cx="3416355" cy="646337"/>
            </a:xfrm>
            <a:prstGeom prst="rect">
              <a:avLst/>
            </a:prstGeom>
          </p:spPr>
          <p:txBody>
            <a:bodyPr wrap="none">
              <a:spAutoFit/>
            </a:bodyPr>
            <a:lstStyle/>
            <a:p>
              <a:r>
                <a:rPr kumimoji="1" lang="zh-CN" altLang="en-US" sz="3600" spc="600" dirty="0">
                  <a:solidFill>
                    <a:schemeClr val="tx1">
                      <a:lumMod val="85000"/>
                      <a:lumOff val="15000"/>
                    </a:schemeClr>
                  </a:solidFill>
                  <a:cs typeface="+mn-ea"/>
                  <a:sym typeface="+mn-lt"/>
                </a:rPr>
                <a:t>点击输入标题</a:t>
              </a:r>
            </a:p>
          </p:txBody>
        </p:sp>
        <p:sp>
          <p:nvSpPr>
            <p:cNvPr id="22" name="矩形 21">
              <a:extLst>
                <a:ext uri="{FF2B5EF4-FFF2-40B4-BE49-F238E27FC236}">
                  <a16:creationId xmlns:a16="http://schemas.microsoft.com/office/drawing/2014/main" xmlns="" id="{82334009-A86D-4D2C-A298-8ADB4AB98F38}"/>
                </a:ext>
              </a:extLst>
            </p:cNvPr>
            <p:cNvSpPr/>
            <p:nvPr/>
          </p:nvSpPr>
          <p:spPr>
            <a:xfrm>
              <a:off x="4723816" y="3482421"/>
              <a:ext cx="6375580" cy="604018"/>
            </a:xfrm>
            <a:prstGeom prst="rect">
              <a:avLst/>
            </a:prstGeom>
          </p:spPr>
          <p:txBody>
            <a:bodyPr wrap="square">
              <a:spAutoFit/>
            </a:bodyPr>
            <a:lstStyle/>
            <a:p>
              <a:pPr algn="ctr">
                <a:lnSpc>
                  <a:spcPct val="130000"/>
                </a:lnSpc>
              </a:pP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p>
          </p:txBody>
        </p:sp>
      </p:grpSp>
      <p:sp>
        <p:nvSpPr>
          <p:cNvPr id="23" name="矩形 22">
            <a:extLst>
              <a:ext uri="{FF2B5EF4-FFF2-40B4-BE49-F238E27FC236}">
                <a16:creationId xmlns:a16="http://schemas.microsoft.com/office/drawing/2014/main" xmlns="" id="{58F4E718-087F-4D7D-AC46-C51F072CF170}"/>
              </a:ext>
            </a:extLst>
          </p:cNvPr>
          <p:cNvSpPr/>
          <p:nvPr/>
        </p:nvSpPr>
        <p:spPr>
          <a:xfrm>
            <a:off x="6162143" y="2048271"/>
            <a:ext cx="2334293" cy="646331"/>
          </a:xfrm>
          <a:prstGeom prst="rect">
            <a:avLst/>
          </a:prstGeom>
        </p:spPr>
        <p:txBody>
          <a:bodyPr wrap="none">
            <a:spAutoFit/>
          </a:bodyPr>
          <a:lstStyle/>
          <a:p>
            <a:pPr algn="ctr"/>
            <a:r>
              <a:rPr kumimoji="1" lang="en-US" altLang="zh-CN" sz="3600" b="1" spc="600" dirty="0">
                <a:solidFill>
                  <a:schemeClr val="tx1">
                    <a:lumMod val="85000"/>
                    <a:lumOff val="15000"/>
                  </a:schemeClr>
                </a:solidFill>
                <a:cs typeface="+mn-ea"/>
                <a:sym typeface="+mn-lt"/>
              </a:rPr>
              <a:t>PART 02</a:t>
            </a:r>
            <a:endParaRPr kumimoji="1" lang="zh-CN" altLang="en-US" sz="3600" b="1" spc="600" dirty="0">
              <a:solidFill>
                <a:schemeClr val="tx1">
                  <a:lumMod val="85000"/>
                  <a:lumOff val="15000"/>
                </a:schemeClr>
              </a:solidFill>
              <a:cs typeface="+mn-ea"/>
              <a:sym typeface="+mn-lt"/>
            </a:endParaRPr>
          </a:p>
        </p:txBody>
      </p:sp>
      <p:pic>
        <p:nvPicPr>
          <p:cNvPr id="3" name="图片 2">
            <a:extLst>
              <a:ext uri="{FF2B5EF4-FFF2-40B4-BE49-F238E27FC236}">
                <a16:creationId xmlns:a16="http://schemas.microsoft.com/office/drawing/2014/main" xmlns="" id="{AD2B3539-6AD5-4041-A116-BE497700BA9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65" r="18144"/>
          <a:stretch/>
        </p:blipFill>
        <p:spPr>
          <a:xfrm>
            <a:off x="0" y="1597306"/>
            <a:ext cx="4456926" cy="5260694"/>
          </a:xfrm>
          <a:prstGeom prst="rect">
            <a:avLst/>
          </a:prstGeom>
        </p:spPr>
      </p:pic>
    </p:spTree>
    <p:extLst>
      <p:ext uri="{BB962C8B-B14F-4D97-AF65-F5344CB8AC3E}">
        <p14:creationId xmlns:p14="http://schemas.microsoft.com/office/powerpoint/2010/main" val="100978135"/>
      </p:ext>
    </p:extLst>
  </p:cSld>
  <p:clrMapOvr>
    <a:masterClrMapping/>
  </p:clrMapOvr>
  <mc:AlternateContent xmlns:mc="http://schemas.openxmlformats.org/markup-compatibility/2006" xmlns:p14="http://schemas.microsoft.com/office/powerpoint/2010/main">
    <mc:Choice Requires="p14">
      <p:transition spd="slow" p14:dur="150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55511" y="1355725"/>
            <a:ext cx="4423927" cy="4016375"/>
            <a:chOff x="6855511" y="1355725"/>
            <a:chExt cx="4423927" cy="4016375"/>
          </a:xfrm>
        </p:grpSpPr>
        <p:grpSp>
          <p:nvGrpSpPr>
            <p:cNvPr id="52" name="组合 51"/>
            <p:cNvGrpSpPr/>
            <p:nvPr/>
          </p:nvGrpSpPr>
          <p:grpSpPr>
            <a:xfrm>
              <a:off x="6855511" y="1355725"/>
              <a:ext cx="4423927" cy="4016375"/>
              <a:chOff x="5648326" y="917575"/>
              <a:chExt cx="5341936" cy="4849813"/>
            </a:xfrm>
          </p:grpSpPr>
          <p:sp>
            <p:nvSpPr>
              <p:cNvPr id="76" name="Freeform 5"/>
              <p:cNvSpPr>
                <a:spLocks/>
              </p:cNvSpPr>
              <p:nvPr/>
            </p:nvSpPr>
            <p:spPr bwMode="auto">
              <a:xfrm>
                <a:off x="7167563" y="917575"/>
                <a:ext cx="2360612" cy="1339850"/>
              </a:xfrm>
              <a:custGeom>
                <a:avLst/>
                <a:gdLst>
                  <a:gd name="T0" fmla="*/ 104 w 872"/>
                  <a:gd name="T1" fmla="*/ 0 h 496"/>
                  <a:gd name="T2" fmla="*/ 776 w 872"/>
                  <a:gd name="T3" fmla="*/ 0 h 496"/>
                  <a:gd name="T4" fmla="*/ 840 w 872"/>
                  <a:gd name="T5" fmla="*/ 128 h 496"/>
                  <a:gd name="T6" fmla="*/ 640 w 872"/>
                  <a:gd name="T7" fmla="*/ 496 h 496"/>
                  <a:gd name="T8" fmla="*/ 232 w 872"/>
                  <a:gd name="T9" fmla="*/ 496 h 496"/>
                  <a:gd name="T10" fmla="*/ 36 w 872"/>
                  <a:gd name="T11" fmla="*/ 116 h 496"/>
                  <a:gd name="T12" fmla="*/ 104 w 872"/>
                  <a:gd name="T13" fmla="*/ 0 h 496"/>
                </a:gdLst>
                <a:ahLst/>
                <a:cxnLst>
                  <a:cxn ang="0">
                    <a:pos x="T0" y="T1"/>
                  </a:cxn>
                  <a:cxn ang="0">
                    <a:pos x="T2" y="T3"/>
                  </a:cxn>
                  <a:cxn ang="0">
                    <a:pos x="T4" y="T5"/>
                  </a:cxn>
                  <a:cxn ang="0">
                    <a:pos x="T6" y="T7"/>
                  </a:cxn>
                  <a:cxn ang="0">
                    <a:pos x="T8" y="T9"/>
                  </a:cxn>
                  <a:cxn ang="0">
                    <a:pos x="T10" y="T11"/>
                  </a:cxn>
                  <a:cxn ang="0">
                    <a:pos x="T12" y="T13"/>
                  </a:cxn>
                </a:cxnLst>
                <a:rect l="0" t="0" r="r" b="b"/>
                <a:pathLst>
                  <a:path w="872" h="496">
                    <a:moveTo>
                      <a:pt x="104" y="0"/>
                    </a:moveTo>
                    <a:cubicBezTo>
                      <a:pt x="776" y="0"/>
                      <a:pt x="776" y="0"/>
                      <a:pt x="776" y="0"/>
                    </a:cubicBezTo>
                    <a:cubicBezTo>
                      <a:pt x="848" y="0"/>
                      <a:pt x="872" y="84"/>
                      <a:pt x="840" y="128"/>
                    </a:cubicBezTo>
                    <a:cubicBezTo>
                      <a:pt x="640" y="496"/>
                      <a:pt x="640" y="496"/>
                      <a:pt x="640" y="496"/>
                    </a:cubicBezTo>
                    <a:cubicBezTo>
                      <a:pt x="232" y="496"/>
                      <a:pt x="232" y="496"/>
                      <a:pt x="232" y="496"/>
                    </a:cubicBezTo>
                    <a:cubicBezTo>
                      <a:pt x="36" y="116"/>
                      <a:pt x="36" y="116"/>
                      <a:pt x="36" y="116"/>
                    </a:cubicBezTo>
                    <a:cubicBezTo>
                      <a:pt x="0" y="56"/>
                      <a:pt x="4" y="0"/>
                      <a:pt x="104" y="0"/>
                    </a:cubicBezTo>
                    <a:close/>
                  </a:path>
                </a:pathLst>
              </a:custGeom>
              <a:noFill/>
              <a:ln w="3810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77" name="Freeform 6"/>
              <p:cNvSpPr>
                <a:spLocks/>
              </p:cNvSpPr>
              <p:nvPr/>
            </p:nvSpPr>
            <p:spPr bwMode="auto">
              <a:xfrm>
                <a:off x="8997950" y="1144588"/>
                <a:ext cx="1992312" cy="2149475"/>
              </a:xfrm>
              <a:custGeom>
                <a:avLst/>
                <a:gdLst>
                  <a:gd name="T0" fmla="*/ 360 w 736"/>
                  <a:gd name="T1" fmla="*/ 84 h 795"/>
                  <a:gd name="T2" fmla="*/ 700 w 736"/>
                  <a:gd name="T3" fmla="*/ 664 h 795"/>
                  <a:gd name="T4" fmla="*/ 620 w 736"/>
                  <a:gd name="T5" fmla="*/ 784 h 795"/>
                  <a:gd name="T6" fmla="*/ 204 w 736"/>
                  <a:gd name="T7" fmla="*/ 795 h 795"/>
                  <a:gd name="T8" fmla="*/ 0 w 736"/>
                  <a:gd name="T9" fmla="*/ 444 h 795"/>
                  <a:gd name="T10" fmla="*/ 228 w 736"/>
                  <a:gd name="T11" fmla="*/ 80 h 795"/>
                  <a:gd name="T12" fmla="*/ 360 w 736"/>
                  <a:gd name="T13" fmla="*/ 84 h 795"/>
                </a:gdLst>
                <a:ahLst/>
                <a:cxnLst>
                  <a:cxn ang="0">
                    <a:pos x="T0" y="T1"/>
                  </a:cxn>
                  <a:cxn ang="0">
                    <a:pos x="T2" y="T3"/>
                  </a:cxn>
                  <a:cxn ang="0">
                    <a:pos x="T4" y="T5"/>
                  </a:cxn>
                  <a:cxn ang="0">
                    <a:pos x="T6" y="T7"/>
                  </a:cxn>
                  <a:cxn ang="0">
                    <a:pos x="T8" y="T9"/>
                  </a:cxn>
                  <a:cxn ang="0">
                    <a:pos x="T10" y="T11"/>
                  </a:cxn>
                  <a:cxn ang="0">
                    <a:pos x="T12" y="T13"/>
                  </a:cxn>
                </a:cxnLst>
                <a:rect l="0" t="0" r="r" b="b"/>
                <a:pathLst>
                  <a:path w="736" h="795">
                    <a:moveTo>
                      <a:pt x="360" y="84"/>
                    </a:moveTo>
                    <a:cubicBezTo>
                      <a:pt x="700" y="664"/>
                      <a:pt x="700" y="664"/>
                      <a:pt x="700" y="664"/>
                    </a:cubicBezTo>
                    <a:cubicBezTo>
                      <a:pt x="736" y="728"/>
                      <a:pt x="676" y="792"/>
                      <a:pt x="620" y="784"/>
                    </a:cubicBezTo>
                    <a:cubicBezTo>
                      <a:pt x="204" y="795"/>
                      <a:pt x="204" y="795"/>
                      <a:pt x="204" y="795"/>
                    </a:cubicBezTo>
                    <a:cubicBezTo>
                      <a:pt x="0" y="444"/>
                      <a:pt x="0" y="444"/>
                      <a:pt x="0" y="444"/>
                    </a:cubicBezTo>
                    <a:cubicBezTo>
                      <a:pt x="228" y="80"/>
                      <a:pt x="228" y="80"/>
                      <a:pt x="228" y="80"/>
                    </a:cubicBezTo>
                    <a:cubicBezTo>
                      <a:pt x="264" y="20"/>
                      <a:pt x="312" y="0"/>
                      <a:pt x="360" y="84"/>
                    </a:cubicBezTo>
                    <a:close/>
                  </a:path>
                </a:pathLst>
              </a:custGeom>
              <a:noFill/>
              <a:ln w="38100" cap="flat">
                <a:solidFill>
                  <a:schemeClr val="accent6"/>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78" name="Freeform 7"/>
              <p:cNvSpPr>
                <a:spLocks/>
              </p:cNvSpPr>
              <p:nvPr/>
            </p:nvSpPr>
            <p:spPr bwMode="auto">
              <a:xfrm>
                <a:off x="8975725" y="3411538"/>
                <a:ext cx="2014537" cy="2119313"/>
              </a:xfrm>
              <a:custGeom>
                <a:avLst/>
                <a:gdLst>
                  <a:gd name="T0" fmla="*/ 696 w 744"/>
                  <a:gd name="T1" fmla="*/ 136 h 784"/>
                  <a:gd name="T2" fmla="*/ 364 w 744"/>
                  <a:gd name="T3" fmla="*/ 720 h 784"/>
                  <a:gd name="T4" fmla="*/ 220 w 744"/>
                  <a:gd name="T5" fmla="*/ 712 h 784"/>
                  <a:gd name="T6" fmla="*/ 0 w 744"/>
                  <a:gd name="T7" fmla="*/ 356 h 784"/>
                  <a:gd name="T8" fmla="*/ 204 w 744"/>
                  <a:gd name="T9" fmla="*/ 0 h 784"/>
                  <a:gd name="T10" fmla="*/ 632 w 744"/>
                  <a:gd name="T11" fmla="*/ 20 h 784"/>
                  <a:gd name="T12" fmla="*/ 696 w 744"/>
                  <a:gd name="T13" fmla="*/ 136 h 784"/>
                </a:gdLst>
                <a:ahLst/>
                <a:cxnLst>
                  <a:cxn ang="0">
                    <a:pos x="T0" y="T1"/>
                  </a:cxn>
                  <a:cxn ang="0">
                    <a:pos x="T2" y="T3"/>
                  </a:cxn>
                  <a:cxn ang="0">
                    <a:pos x="T4" y="T5"/>
                  </a:cxn>
                  <a:cxn ang="0">
                    <a:pos x="T6" y="T7"/>
                  </a:cxn>
                  <a:cxn ang="0">
                    <a:pos x="T8" y="T9"/>
                  </a:cxn>
                  <a:cxn ang="0">
                    <a:pos x="T10" y="T11"/>
                  </a:cxn>
                  <a:cxn ang="0">
                    <a:pos x="T12" y="T13"/>
                  </a:cxn>
                </a:cxnLst>
                <a:rect l="0" t="0" r="r" b="b"/>
                <a:pathLst>
                  <a:path w="744" h="784">
                    <a:moveTo>
                      <a:pt x="696" y="136"/>
                    </a:moveTo>
                    <a:cubicBezTo>
                      <a:pt x="364" y="720"/>
                      <a:pt x="364" y="720"/>
                      <a:pt x="364" y="720"/>
                    </a:cubicBezTo>
                    <a:cubicBezTo>
                      <a:pt x="328" y="784"/>
                      <a:pt x="244" y="764"/>
                      <a:pt x="220" y="712"/>
                    </a:cubicBezTo>
                    <a:cubicBezTo>
                      <a:pt x="0" y="356"/>
                      <a:pt x="0" y="356"/>
                      <a:pt x="0" y="356"/>
                    </a:cubicBezTo>
                    <a:cubicBezTo>
                      <a:pt x="204" y="0"/>
                      <a:pt x="204" y="0"/>
                      <a:pt x="204" y="0"/>
                    </a:cubicBezTo>
                    <a:cubicBezTo>
                      <a:pt x="632" y="20"/>
                      <a:pt x="632" y="20"/>
                      <a:pt x="632" y="20"/>
                    </a:cubicBezTo>
                    <a:cubicBezTo>
                      <a:pt x="700" y="20"/>
                      <a:pt x="744" y="48"/>
                      <a:pt x="696" y="136"/>
                    </a:cubicBezTo>
                    <a:close/>
                  </a:path>
                </a:pathLst>
              </a:custGeom>
              <a:noFill/>
              <a:ln w="3810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79" name="Freeform 8"/>
              <p:cNvSpPr>
                <a:spLocks/>
              </p:cNvSpPr>
              <p:nvPr/>
            </p:nvSpPr>
            <p:spPr bwMode="auto">
              <a:xfrm>
                <a:off x="7134225" y="4418013"/>
                <a:ext cx="2360612" cy="1349375"/>
              </a:xfrm>
              <a:custGeom>
                <a:avLst/>
                <a:gdLst>
                  <a:gd name="T0" fmla="*/ 768 w 872"/>
                  <a:gd name="T1" fmla="*/ 491 h 499"/>
                  <a:gd name="T2" fmla="*/ 96 w 872"/>
                  <a:gd name="T3" fmla="*/ 499 h 499"/>
                  <a:gd name="T4" fmla="*/ 28 w 872"/>
                  <a:gd name="T5" fmla="*/ 372 h 499"/>
                  <a:gd name="T6" fmla="*/ 228 w 872"/>
                  <a:gd name="T7" fmla="*/ 4 h 499"/>
                  <a:gd name="T8" fmla="*/ 636 w 872"/>
                  <a:gd name="T9" fmla="*/ 0 h 499"/>
                  <a:gd name="T10" fmla="*/ 836 w 872"/>
                  <a:gd name="T11" fmla="*/ 380 h 499"/>
                  <a:gd name="T12" fmla="*/ 768 w 872"/>
                  <a:gd name="T13" fmla="*/ 491 h 499"/>
                </a:gdLst>
                <a:ahLst/>
                <a:cxnLst>
                  <a:cxn ang="0">
                    <a:pos x="T0" y="T1"/>
                  </a:cxn>
                  <a:cxn ang="0">
                    <a:pos x="T2" y="T3"/>
                  </a:cxn>
                  <a:cxn ang="0">
                    <a:pos x="T4" y="T5"/>
                  </a:cxn>
                  <a:cxn ang="0">
                    <a:pos x="T6" y="T7"/>
                  </a:cxn>
                  <a:cxn ang="0">
                    <a:pos x="T8" y="T9"/>
                  </a:cxn>
                  <a:cxn ang="0">
                    <a:pos x="T10" y="T11"/>
                  </a:cxn>
                  <a:cxn ang="0">
                    <a:pos x="T12" y="T13"/>
                  </a:cxn>
                </a:cxnLst>
                <a:rect l="0" t="0" r="r" b="b"/>
                <a:pathLst>
                  <a:path w="872" h="499">
                    <a:moveTo>
                      <a:pt x="768" y="491"/>
                    </a:moveTo>
                    <a:cubicBezTo>
                      <a:pt x="96" y="499"/>
                      <a:pt x="96" y="499"/>
                      <a:pt x="96" y="499"/>
                    </a:cubicBezTo>
                    <a:cubicBezTo>
                      <a:pt x="24" y="499"/>
                      <a:pt x="0" y="416"/>
                      <a:pt x="28" y="372"/>
                    </a:cubicBezTo>
                    <a:cubicBezTo>
                      <a:pt x="228" y="4"/>
                      <a:pt x="228" y="4"/>
                      <a:pt x="228" y="4"/>
                    </a:cubicBezTo>
                    <a:cubicBezTo>
                      <a:pt x="636" y="0"/>
                      <a:pt x="636" y="0"/>
                      <a:pt x="636" y="0"/>
                    </a:cubicBezTo>
                    <a:cubicBezTo>
                      <a:pt x="836" y="380"/>
                      <a:pt x="836" y="380"/>
                      <a:pt x="836" y="380"/>
                    </a:cubicBezTo>
                    <a:cubicBezTo>
                      <a:pt x="872" y="436"/>
                      <a:pt x="868" y="491"/>
                      <a:pt x="768" y="491"/>
                    </a:cubicBezTo>
                    <a:close/>
                  </a:path>
                </a:pathLst>
              </a:custGeom>
              <a:noFill/>
              <a:ln w="38100" cap="flat">
                <a:solidFill>
                  <a:schemeClr val="accent6"/>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80" name="Freeform 9"/>
              <p:cNvSpPr>
                <a:spLocks/>
              </p:cNvSpPr>
              <p:nvPr/>
            </p:nvSpPr>
            <p:spPr bwMode="auto">
              <a:xfrm>
                <a:off x="5648326" y="3390900"/>
                <a:ext cx="2006600" cy="2162175"/>
              </a:xfrm>
              <a:custGeom>
                <a:avLst/>
                <a:gdLst>
                  <a:gd name="T0" fmla="*/ 380 w 741"/>
                  <a:gd name="T1" fmla="*/ 712 h 800"/>
                  <a:gd name="T2" fmla="*/ 36 w 741"/>
                  <a:gd name="T3" fmla="*/ 136 h 800"/>
                  <a:gd name="T4" fmla="*/ 112 w 741"/>
                  <a:gd name="T5" fmla="*/ 16 h 800"/>
                  <a:gd name="T6" fmla="*/ 533 w 741"/>
                  <a:gd name="T7" fmla="*/ 0 h 800"/>
                  <a:gd name="T8" fmla="*/ 741 w 741"/>
                  <a:gd name="T9" fmla="*/ 352 h 800"/>
                  <a:gd name="T10" fmla="*/ 513 w 741"/>
                  <a:gd name="T11" fmla="*/ 716 h 800"/>
                  <a:gd name="T12" fmla="*/ 380 w 741"/>
                  <a:gd name="T13" fmla="*/ 712 h 800"/>
                </a:gdLst>
                <a:ahLst/>
                <a:cxnLst>
                  <a:cxn ang="0">
                    <a:pos x="T0" y="T1"/>
                  </a:cxn>
                  <a:cxn ang="0">
                    <a:pos x="T2" y="T3"/>
                  </a:cxn>
                  <a:cxn ang="0">
                    <a:pos x="T4" y="T5"/>
                  </a:cxn>
                  <a:cxn ang="0">
                    <a:pos x="T6" y="T7"/>
                  </a:cxn>
                  <a:cxn ang="0">
                    <a:pos x="T8" y="T9"/>
                  </a:cxn>
                  <a:cxn ang="0">
                    <a:pos x="T10" y="T11"/>
                  </a:cxn>
                  <a:cxn ang="0">
                    <a:pos x="T12" y="T13"/>
                  </a:cxn>
                </a:cxnLst>
                <a:rect l="0" t="0" r="r" b="b"/>
                <a:pathLst>
                  <a:path w="741" h="800">
                    <a:moveTo>
                      <a:pt x="380" y="712"/>
                    </a:moveTo>
                    <a:cubicBezTo>
                      <a:pt x="36" y="136"/>
                      <a:pt x="36" y="136"/>
                      <a:pt x="36" y="136"/>
                    </a:cubicBezTo>
                    <a:cubicBezTo>
                      <a:pt x="0" y="76"/>
                      <a:pt x="60" y="12"/>
                      <a:pt x="112" y="16"/>
                    </a:cubicBezTo>
                    <a:cubicBezTo>
                      <a:pt x="533" y="0"/>
                      <a:pt x="533" y="0"/>
                      <a:pt x="533" y="0"/>
                    </a:cubicBezTo>
                    <a:cubicBezTo>
                      <a:pt x="741" y="352"/>
                      <a:pt x="741" y="352"/>
                      <a:pt x="741" y="352"/>
                    </a:cubicBezTo>
                    <a:cubicBezTo>
                      <a:pt x="513" y="716"/>
                      <a:pt x="513" y="716"/>
                      <a:pt x="513" y="716"/>
                    </a:cubicBezTo>
                    <a:cubicBezTo>
                      <a:pt x="481" y="776"/>
                      <a:pt x="433" y="800"/>
                      <a:pt x="380" y="712"/>
                    </a:cubicBezTo>
                    <a:close/>
                  </a:path>
                </a:pathLst>
              </a:custGeom>
              <a:noFill/>
              <a:ln w="3810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81" name="Freeform 10"/>
              <p:cNvSpPr>
                <a:spLocks/>
              </p:cNvSpPr>
              <p:nvPr/>
            </p:nvSpPr>
            <p:spPr bwMode="auto">
              <a:xfrm>
                <a:off x="5648326" y="1165225"/>
                <a:ext cx="2006600" cy="2109788"/>
              </a:xfrm>
              <a:custGeom>
                <a:avLst/>
                <a:gdLst>
                  <a:gd name="T0" fmla="*/ 48 w 741"/>
                  <a:gd name="T1" fmla="*/ 648 h 780"/>
                  <a:gd name="T2" fmla="*/ 372 w 741"/>
                  <a:gd name="T3" fmla="*/ 64 h 780"/>
                  <a:gd name="T4" fmla="*/ 517 w 741"/>
                  <a:gd name="T5" fmla="*/ 68 h 780"/>
                  <a:gd name="T6" fmla="*/ 741 w 741"/>
                  <a:gd name="T7" fmla="*/ 424 h 780"/>
                  <a:gd name="T8" fmla="*/ 541 w 741"/>
                  <a:gd name="T9" fmla="*/ 780 h 780"/>
                  <a:gd name="T10" fmla="*/ 112 w 741"/>
                  <a:gd name="T11" fmla="*/ 764 h 780"/>
                  <a:gd name="T12" fmla="*/ 48 w 741"/>
                  <a:gd name="T13" fmla="*/ 648 h 780"/>
                </a:gdLst>
                <a:ahLst/>
                <a:cxnLst>
                  <a:cxn ang="0">
                    <a:pos x="T0" y="T1"/>
                  </a:cxn>
                  <a:cxn ang="0">
                    <a:pos x="T2" y="T3"/>
                  </a:cxn>
                  <a:cxn ang="0">
                    <a:pos x="T4" y="T5"/>
                  </a:cxn>
                  <a:cxn ang="0">
                    <a:pos x="T6" y="T7"/>
                  </a:cxn>
                  <a:cxn ang="0">
                    <a:pos x="T8" y="T9"/>
                  </a:cxn>
                  <a:cxn ang="0">
                    <a:pos x="T10" y="T11"/>
                  </a:cxn>
                  <a:cxn ang="0">
                    <a:pos x="T12" y="T13"/>
                  </a:cxn>
                </a:cxnLst>
                <a:rect l="0" t="0" r="r" b="b"/>
                <a:pathLst>
                  <a:path w="741" h="780">
                    <a:moveTo>
                      <a:pt x="48" y="648"/>
                    </a:moveTo>
                    <a:cubicBezTo>
                      <a:pt x="372" y="64"/>
                      <a:pt x="372" y="64"/>
                      <a:pt x="372" y="64"/>
                    </a:cubicBezTo>
                    <a:cubicBezTo>
                      <a:pt x="408" y="0"/>
                      <a:pt x="493" y="20"/>
                      <a:pt x="517" y="68"/>
                    </a:cubicBezTo>
                    <a:cubicBezTo>
                      <a:pt x="741" y="424"/>
                      <a:pt x="741" y="424"/>
                      <a:pt x="741" y="424"/>
                    </a:cubicBezTo>
                    <a:cubicBezTo>
                      <a:pt x="541" y="780"/>
                      <a:pt x="541" y="780"/>
                      <a:pt x="541" y="780"/>
                    </a:cubicBezTo>
                    <a:cubicBezTo>
                      <a:pt x="112" y="764"/>
                      <a:pt x="112" y="764"/>
                      <a:pt x="112" y="764"/>
                    </a:cubicBezTo>
                    <a:cubicBezTo>
                      <a:pt x="44" y="768"/>
                      <a:pt x="0" y="736"/>
                      <a:pt x="48" y="648"/>
                    </a:cubicBezTo>
                    <a:close/>
                  </a:path>
                </a:pathLst>
              </a:custGeom>
              <a:noFill/>
              <a:ln w="38100" cap="flat">
                <a:solidFill>
                  <a:schemeClr val="accent6"/>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grpSp>
        <p:grpSp>
          <p:nvGrpSpPr>
            <p:cNvPr id="53" name="组合 52"/>
            <p:cNvGrpSpPr/>
            <p:nvPr/>
          </p:nvGrpSpPr>
          <p:grpSpPr>
            <a:xfrm>
              <a:off x="8911126" y="1693889"/>
              <a:ext cx="423131" cy="433270"/>
              <a:chOff x="5567363" y="2779713"/>
              <a:chExt cx="412750" cy="412750"/>
            </a:xfrm>
            <a:solidFill>
              <a:schemeClr val="tx1">
                <a:lumMod val="75000"/>
                <a:lumOff val="25000"/>
              </a:schemeClr>
            </a:solidFill>
          </p:grpSpPr>
          <p:sp>
            <p:nvSpPr>
              <p:cNvPr id="68" name="Freeform 12"/>
              <p:cNvSpPr>
                <a:spLocks noEditPoints="1"/>
              </p:cNvSpPr>
              <p:nvPr/>
            </p:nvSpPr>
            <p:spPr bwMode="auto">
              <a:xfrm>
                <a:off x="5567363" y="2779713"/>
                <a:ext cx="412750" cy="412750"/>
              </a:xfrm>
              <a:custGeom>
                <a:avLst/>
                <a:gdLst>
                  <a:gd name="T0" fmla="*/ 145 w 291"/>
                  <a:gd name="T1" fmla="*/ 276 h 292"/>
                  <a:gd name="T2" fmla="*/ 63 w 291"/>
                  <a:gd name="T3" fmla="*/ 247 h 292"/>
                  <a:gd name="T4" fmla="*/ 18 w 291"/>
                  <a:gd name="T5" fmla="*/ 171 h 292"/>
                  <a:gd name="T6" fmla="*/ 16 w 291"/>
                  <a:gd name="T7" fmla="*/ 146 h 292"/>
                  <a:gd name="T8" fmla="*/ 45 w 291"/>
                  <a:gd name="T9" fmla="*/ 64 h 292"/>
                  <a:gd name="T10" fmla="*/ 121 w 291"/>
                  <a:gd name="T11" fmla="*/ 19 h 292"/>
                  <a:gd name="T12" fmla="*/ 146 w 291"/>
                  <a:gd name="T13" fmla="*/ 16 h 292"/>
                  <a:gd name="T14" fmla="*/ 146 w 291"/>
                  <a:gd name="T15" fmla="*/ 16 h 292"/>
                  <a:gd name="T16" fmla="*/ 228 w 291"/>
                  <a:gd name="T17" fmla="*/ 46 h 292"/>
                  <a:gd name="T18" fmla="*/ 273 w 291"/>
                  <a:gd name="T19" fmla="*/ 122 h 292"/>
                  <a:gd name="T20" fmla="*/ 281 w 291"/>
                  <a:gd name="T21" fmla="*/ 120 h 292"/>
                  <a:gd name="T22" fmla="*/ 273 w 291"/>
                  <a:gd name="T23" fmla="*/ 122 h 292"/>
                  <a:gd name="T24" fmla="*/ 275 w 291"/>
                  <a:gd name="T25" fmla="*/ 146 h 292"/>
                  <a:gd name="T26" fmla="*/ 246 w 291"/>
                  <a:gd name="T27" fmla="*/ 228 h 292"/>
                  <a:gd name="T28" fmla="*/ 170 w 291"/>
                  <a:gd name="T29" fmla="*/ 274 h 292"/>
                  <a:gd name="T30" fmla="*/ 145 w 291"/>
                  <a:gd name="T31" fmla="*/ 276 h 292"/>
                  <a:gd name="T32" fmla="*/ 145 w 291"/>
                  <a:gd name="T33" fmla="*/ 276 h 292"/>
                  <a:gd name="T34" fmla="*/ 146 w 291"/>
                  <a:gd name="T35" fmla="*/ 0 h 292"/>
                  <a:gd name="T36" fmla="*/ 118 w 291"/>
                  <a:gd name="T37" fmla="*/ 3 h 292"/>
                  <a:gd name="T38" fmla="*/ 33 w 291"/>
                  <a:gd name="T39" fmla="*/ 54 h 292"/>
                  <a:gd name="T40" fmla="*/ 0 w 291"/>
                  <a:gd name="T41" fmla="*/ 146 h 292"/>
                  <a:gd name="T42" fmla="*/ 2 w 291"/>
                  <a:gd name="T43" fmla="*/ 174 h 292"/>
                  <a:gd name="T44" fmla="*/ 53 w 291"/>
                  <a:gd name="T45" fmla="*/ 259 h 292"/>
                  <a:gd name="T46" fmla="*/ 145 w 291"/>
                  <a:gd name="T47" fmla="*/ 292 h 292"/>
                  <a:gd name="T48" fmla="*/ 173 w 291"/>
                  <a:gd name="T49" fmla="*/ 290 h 292"/>
                  <a:gd name="T50" fmla="*/ 258 w 291"/>
                  <a:gd name="T51" fmla="*/ 239 h 292"/>
                  <a:gd name="T52" fmla="*/ 291 w 291"/>
                  <a:gd name="T53" fmla="*/ 146 h 292"/>
                  <a:gd name="T54" fmla="*/ 289 w 291"/>
                  <a:gd name="T55" fmla="*/ 119 h 292"/>
                  <a:gd name="T56" fmla="*/ 289 w 291"/>
                  <a:gd name="T57" fmla="*/ 119 h 292"/>
                  <a:gd name="T58" fmla="*/ 238 w 291"/>
                  <a:gd name="T59" fmla="*/ 33 h 292"/>
                  <a:gd name="T60" fmla="*/ 146 w 291"/>
                  <a:gd name="T6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1" h="292">
                    <a:moveTo>
                      <a:pt x="145" y="276"/>
                    </a:moveTo>
                    <a:cubicBezTo>
                      <a:pt x="115" y="276"/>
                      <a:pt x="86" y="265"/>
                      <a:pt x="63" y="247"/>
                    </a:cubicBezTo>
                    <a:cubicBezTo>
                      <a:pt x="41" y="228"/>
                      <a:pt x="24" y="202"/>
                      <a:pt x="18" y="171"/>
                    </a:cubicBezTo>
                    <a:cubicBezTo>
                      <a:pt x="16" y="162"/>
                      <a:pt x="16" y="154"/>
                      <a:pt x="16" y="146"/>
                    </a:cubicBezTo>
                    <a:cubicBezTo>
                      <a:pt x="16" y="116"/>
                      <a:pt x="26" y="87"/>
                      <a:pt x="45" y="64"/>
                    </a:cubicBezTo>
                    <a:cubicBezTo>
                      <a:pt x="64" y="41"/>
                      <a:pt x="90" y="25"/>
                      <a:pt x="121" y="19"/>
                    </a:cubicBezTo>
                    <a:cubicBezTo>
                      <a:pt x="129" y="17"/>
                      <a:pt x="137" y="16"/>
                      <a:pt x="146" y="16"/>
                    </a:cubicBezTo>
                    <a:cubicBezTo>
                      <a:pt x="146" y="16"/>
                      <a:pt x="146" y="16"/>
                      <a:pt x="146" y="16"/>
                    </a:cubicBezTo>
                    <a:cubicBezTo>
                      <a:pt x="176" y="16"/>
                      <a:pt x="205" y="27"/>
                      <a:pt x="228" y="46"/>
                    </a:cubicBezTo>
                    <a:cubicBezTo>
                      <a:pt x="250" y="64"/>
                      <a:pt x="267" y="91"/>
                      <a:pt x="273" y="122"/>
                    </a:cubicBezTo>
                    <a:cubicBezTo>
                      <a:pt x="281" y="120"/>
                      <a:pt x="281" y="120"/>
                      <a:pt x="281" y="120"/>
                    </a:cubicBezTo>
                    <a:cubicBezTo>
                      <a:pt x="273" y="122"/>
                      <a:pt x="273" y="122"/>
                      <a:pt x="273" y="122"/>
                    </a:cubicBezTo>
                    <a:cubicBezTo>
                      <a:pt x="275" y="130"/>
                      <a:pt x="275" y="138"/>
                      <a:pt x="275" y="146"/>
                    </a:cubicBezTo>
                    <a:cubicBezTo>
                      <a:pt x="275" y="177"/>
                      <a:pt x="265" y="206"/>
                      <a:pt x="246" y="228"/>
                    </a:cubicBezTo>
                    <a:cubicBezTo>
                      <a:pt x="227" y="251"/>
                      <a:pt x="201" y="268"/>
                      <a:pt x="170" y="274"/>
                    </a:cubicBezTo>
                    <a:cubicBezTo>
                      <a:pt x="162" y="275"/>
                      <a:pt x="153" y="276"/>
                      <a:pt x="145" y="276"/>
                    </a:cubicBezTo>
                    <a:cubicBezTo>
                      <a:pt x="145" y="276"/>
                      <a:pt x="145" y="276"/>
                      <a:pt x="145" y="276"/>
                    </a:cubicBezTo>
                    <a:moveTo>
                      <a:pt x="146" y="0"/>
                    </a:moveTo>
                    <a:cubicBezTo>
                      <a:pt x="136" y="0"/>
                      <a:pt x="127" y="1"/>
                      <a:pt x="118" y="3"/>
                    </a:cubicBezTo>
                    <a:cubicBezTo>
                      <a:pt x="83" y="10"/>
                      <a:pt x="53" y="28"/>
                      <a:pt x="33" y="54"/>
                    </a:cubicBezTo>
                    <a:cubicBezTo>
                      <a:pt x="12" y="79"/>
                      <a:pt x="0" y="112"/>
                      <a:pt x="0" y="146"/>
                    </a:cubicBezTo>
                    <a:cubicBezTo>
                      <a:pt x="0" y="155"/>
                      <a:pt x="0" y="165"/>
                      <a:pt x="2" y="174"/>
                    </a:cubicBezTo>
                    <a:cubicBezTo>
                      <a:pt x="9" y="209"/>
                      <a:pt x="28" y="238"/>
                      <a:pt x="53" y="259"/>
                    </a:cubicBezTo>
                    <a:cubicBezTo>
                      <a:pt x="79" y="280"/>
                      <a:pt x="111" y="292"/>
                      <a:pt x="145" y="292"/>
                    </a:cubicBezTo>
                    <a:cubicBezTo>
                      <a:pt x="155" y="292"/>
                      <a:pt x="164" y="291"/>
                      <a:pt x="173" y="290"/>
                    </a:cubicBezTo>
                    <a:cubicBezTo>
                      <a:pt x="208" y="283"/>
                      <a:pt x="238" y="264"/>
                      <a:pt x="258" y="239"/>
                    </a:cubicBezTo>
                    <a:cubicBezTo>
                      <a:pt x="279" y="213"/>
                      <a:pt x="291" y="181"/>
                      <a:pt x="291" y="146"/>
                    </a:cubicBezTo>
                    <a:cubicBezTo>
                      <a:pt x="291" y="137"/>
                      <a:pt x="291" y="128"/>
                      <a:pt x="289" y="119"/>
                    </a:cubicBezTo>
                    <a:cubicBezTo>
                      <a:pt x="289" y="119"/>
                      <a:pt x="289" y="119"/>
                      <a:pt x="289" y="119"/>
                    </a:cubicBezTo>
                    <a:cubicBezTo>
                      <a:pt x="282" y="84"/>
                      <a:pt x="263" y="54"/>
                      <a:pt x="238" y="33"/>
                    </a:cubicBezTo>
                    <a:cubicBezTo>
                      <a:pt x="212" y="12"/>
                      <a:pt x="180" y="0"/>
                      <a:pt x="14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69" name="Freeform 13"/>
              <p:cNvSpPr>
                <a:spLocks/>
              </p:cNvSpPr>
              <p:nvPr/>
            </p:nvSpPr>
            <p:spPr bwMode="auto">
              <a:xfrm>
                <a:off x="5654675" y="2892425"/>
                <a:ext cx="115887" cy="95250"/>
              </a:xfrm>
              <a:custGeom>
                <a:avLst/>
                <a:gdLst>
                  <a:gd name="T0" fmla="*/ 8 w 81"/>
                  <a:gd name="T1" fmla="*/ 0 h 67"/>
                  <a:gd name="T2" fmla="*/ 3 w 81"/>
                  <a:gd name="T3" fmla="*/ 2 h 67"/>
                  <a:gd name="T4" fmla="*/ 4 w 81"/>
                  <a:gd name="T5" fmla="*/ 11 h 67"/>
                  <a:gd name="T6" fmla="*/ 74 w 81"/>
                  <a:gd name="T7" fmla="*/ 67 h 67"/>
                  <a:gd name="T8" fmla="*/ 74 w 81"/>
                  <a:gd name="T9" fmla="*/ 66 h 67"/>
                  <a:gd name="T10" fmla="*/ 81 w 81"/>
                  <a:gd name="T11" fmla="*/ 57 h 67"/>
                  <a:gd name="T12" fmla="*/ 12 w 81"/>
                  <a:gd name="T13" fmla="*/ 1 h 67"/>
                  <a:gd name="T14" fmla="*/ 8 w 81"/>
                  <a:gd name="T15" fmla="*/ 0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67">
                    <a:moveTo>
                      <a:pt x="8" y="0"/>
                    </a:moveTo>
                    <a:cubicBezTo>
                      <a:pt x="6" y="0"/>
                      <a:pt x="4" y="1"/>
                      <a:pt x="3" y="2"/>
                    </a:cubicBezTo>
                    <a:cubicBezTo>
                      <a:pt x="0" y="5"/>
                      <a:pt x="1" y="9"/>
                      <a:pt x="4" y="11"/>
                    </a:cubicBezTo>
                    <a:cubicBezTo>
                      <a:pt x="74" y="67"/>
                      <a:pt x="74" y="67"/>
                      <a:pt x="74" y="67"/>
                    </a:cubicBezTo>
                    <a:cubicBezTo>
                      <a:pt x="74" y="67"/>
                      <a:pt x="74" y="67"/>
                      <a:pt x="74" y="66"/>
                    </a:cubicBezTo>
                    <a:cubicBezTo>
                      <a:pt x="74" y="62"/>
                      <a:pt x="77" y="58"/>
                      <a:pt x="81" y="57"/>
                    </a:cubicBezTo>
                    <a:cubicBezTo>
                      <a:pt x="12" y="1"/>
                      <a:pt x="12" y="1"/>
                      <a:pt x="12" y="1"/>
                    </a:cubicBezTo>
                    <a:cubicBezTo>
                      <a:pt x="10" y="0"/>
                      <a:pt x="9"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70" name="Freeform 14"/>
              <p:cNvSpPr>
                <a:spLocks/>
              </p:cNvSpPr>
              <p:nvPr/>
            </p:nvSpPr>
            <p:spPr bwMode="auto">
              <a:xfrm>
                <a:off x="5778500" y="2924175"/>
                <a:ext cx="96837" cy="65088"/>
              </a:xfrm>
              <a:custGeom>
                <a:avLst/>
                <a:gdLst>
                  <a:gd name="T0" fmla="*/ 61 w 68"/>
                  <a:gd name="T1" fmla="*/ 0 h 46"/>
                  <a:gd name="T2" fmla="*/ 58 w 68"/>
                  <a:gd name="T3" fmla="*/ 1 h 46"/>
                  <a:gd name="T4" fmla="*/ 0 w 68"/>
                  <a:gd name="T5" fmla="*/ 35 h 46"/>
                  <a:gd name="T6" fmla="*/ 6 w 68"/>
                  <a:gd name="T7" fmla="*/ 44 h 46"/>
                  <a:gd name="T8" fmla="*/ 6 w 68"/>
                  <a:gd name="T9" fmla="*/ 46 h 46"/>
                  <a:gd name="T10" fmla="*/ 64 w 68"/>
                  <a:gd name="T11" fmla="*/ 12 h 46"/>
                  <a:gd name="T12" fmla="*/ 66 w 68"/>
                  <a:gd name="T13" fmla="*/ 4 h 46"/>
                  <a:gd name="T14" fmla="*/ 61 w 68"/>
                  <a:gd name="T15" fmla="*/ 0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46">
                    <a:moveTo>
                      <a:pt x="61" y="0"/>
                    </a:moveTo>
                    <a:cubicBezTo>
                      <a:pt x="60" y="0"/>
                      <a:pt x="59" y="1"/>
                      <a:pt x="58" y="1"/>
                    </a:cubicBezTo>
                    <a:cubicBezTo>
                      <a:pt x="0" y="35"/>
                      <a:pt x="0" y="35"/>
                      <a:pt x="0" y="35"/>
                    </a:cubicBezTo>
                    <a:cubicBezTo>
                      <a:pt x="4" y="36"/>
                      <a:pt x="6" y="40"/>
                      <a:pt x="6" y="44"/>
                    </a:cubicBezTo>
                    <a:cubicBezTo>
                      <a:pt x="6" y="45"/>
                      <a:pt x="6" y="45"/>
                      <a:pt x="6" y="46"/>
                    </a:cubicBezTo>
                    <a:cubicBezTo>
                      <a:pt x="64" y="12"/>
                      <a:pt x="64" y="12"/>
                      <a:pt x="64" y="12"/>
                    </a:cubicBezTo>
                    <a:cubicBezTo>
                      <a:pt x="67" y="11"/>
                      <a:pt x="68" y="7"/>
                      <a:pt x="66" y="4"/>
                    </a:cubicBezTo>
                    <a:cubicBezTo>
                      <a:pt x="65" y="2"/>
                      <a:pt x="63" y="0"/>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71" name="Freeform 15"/>
              <p:cNvSpPr>
                <a:spLocks/>
              </p:cNvSpPr>
              <p:nvPr/>
            </p:nvSpPr>
            <p:spPr bwMode="auto">
              <a:xfrm>
                <a:off x="5761038" y="2971800"/>
                <a:ext cx="26987" cy="28575"/>
              </a:xfrm>
              <a:custGeom>
                <a:avLst/>
                <a:gdLst>
                  <a:gd name="T0" fmla="*/ 10 w 19"/>
                  <a:gd name="T1" fmla="*/ 0 h 20"/>
                  <a:gd name="T2" fmla="*/ 7 w 19"/>
                  <a:gd name="T3" fmla="*/ 1 h 20"/>
                  <a:gd name="T4" fmla="*/ 0 w 19"/>
                  <a:gd name="T5" fmla="*/ 10 h 20"/>
                  <a:gd name="T6" fmla="*/ 0 w 19"/>
                  <a:gd name="T7" fmla="*/ 11 h 20"/>
                  <a:gd name="T8" fmla="*/ 10 w 19"/>
                  <a:gd name="T9" fmla="*/ 20 h 20"/>
                  <a:gd name="T10" fmla="*/ 19 w 19"/>
                  <a:gd name="T11" fmla="*/ 12 h 20"/>
                  <a:gd name="T12" fmla="*/ 19 w 19"/>
                  <a:gd name="T13" fmla="*/ 10 h 20"/>
                  <a:gd name="T14" fmla="*/ 13 w 19"/>
                  <a:gd name="T15" fmla="*/ 1 h 20"/>
                  <a:gd name="T16" fmla="*/ 10 w 19"/>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0">
                    <a:moveTo>
                      <a:pt x="10" y="0"/>
                    </a:moveTo>
                    <a:cubicBezTo>
                      <a:pt x="9" y="0"/>
                      <a:pt x="8" y="0"/>
                      <a:pt x="7" y="1"/>
                    </a:cubicBezTo>
                    <a:cubicBezTo>
                      <a:pt x="3" y="2"/>
                      <a:pt x="0" y="6"/>
                      <a:pt x="0" y="10"/>
                    </a:cubicBezTo>
                    <a:cubicBezTo>
                      <a:pt x="0" y="11"/>
                      <a:pt x="0" y="11"/>
                      <a:pt x="0" y="11"/>
                    </a:cubicBezTo>
                    <a:cubicBezTo>
                      <a:pt x="0" y="16"/>
                      <a:pt x="4" y="20"/>
                      <a:pt x="10" y="20"/>
                    </a:cubicBezTo>
                    <a:cubicBezTo>
                      <a:pt x="14" y="20"/>
                      <a:pt x="18" y="17"/>
                      <a:pt x="19" y="12"/>
                    </a:cubicBezTo>
                    <a:cubicBezTo>
                      <a:pt x="19" y="11"/>
                      <a:pt x="19" y="11"/>
                      <a:pt x="19" y="10"/>
                    </a:cubicBezTo>
                    <a:cubicBezTo>
                      <a:pt x="19" y="6"/>
                      <a:pt x="17" y="2"/>
                      <a:pt x="13" y="1"/>
                    </a:cubicBezTo>
                    <a:cubicBezTo>
                      <a:pt x="12" y="0"/>
                      <a:pt x="11"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72" name="Freeform 16"/>
              <p:cNvSpPr>
                <a:spLocks/>
              </p:cNvSpPr>
              <p:nvPr/>
            </p:nvSpPr>
            <p:spPr bwMode="auto">
              <a:xfrm>
                <a:off x="5764213" y="2820988"/>
                <a:ext cx="19050" cy="57150"/>
              </a:xfrm>
              <a:custGeom>
                <a:avLst/>
                <a:gdLst>
                  <a:gd name="T0" fmla="*/ 6 w 13"/>
                  <a:gd name="T1" fmla="*/ 0 h 40"/>
                  <a:gd name="T2" fmla="*/ 0 w 13"/>
                  <a:gd name="T3" fmla="*/ 6 h 40"/>
                  <a:gd name="T4" fmla="*/ 0 w 13"/>
                  <a:gd name="T5" fmla="*/ 33 h 40"/>
                  <a:gd name="T6" fmla="*/ 6 w 13"/>
                  <a:gd name="T7" fmla="*/ 40 h 40"/>
                  <a:gd name="T8" fmla="*/ 13 w 13"/>
                  <a:gd name="T9" fmla="*/ 33 h 40"/>
                  <a:gd name="T10" fmla="*/ 13 w 13"/>
                  <a:gd name="T11" fmla="*/ 6 h 40"/>
                  <a:gd name="T12" fmla="*/ 6 w 1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13" h="40">
                    <a:moveTo>
                      <a:pt x="6" y="0"/>
                    </a:moveTo>
                    <a:cubicBezTo>
                      <a:pt x="3" y="0"/>
                      <a:pt x="0" y="3"/>
                      <a:pt x="0" y="6"/>
                    </a:cubicBezTo>
                    <a:cubicBezTo>
                      <a:pt x="0" y="33"/>
                      <a:pt x="0" y="33"/>
                      <a:pt x="0" y="33"/>
                    </a:cubicBezTo>
                    <a:cubicBezTo>
                      <a:pt x="0" y="37"/>
                      <a:pt x="3" y="40"/>
                      <a:pt x="6" y="40"/>
                    </a:cubicBezTo>
                    <a:cubicBezTo>
                      <a:pt x="10" y="40"/>
                      <a:pt x="13" y="37"/>
                      <a:pt x="13" y="33"/>
                    </a:cubicBezTo>
                    <a:cubicBezTo>
                      <a:pt x="13" y="6"/>
                      <a:pt x="13" y="6"/>
                      <a:pt x="13" y="6"/>
                    </a:cubicBezTo>
                    <a:cubicBezTo>
                      <a:pt x="13" y="3"/>
                      <a:pt x="10"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73" name="Freeform 17"/>
              <p:cNvSpPr>
                <a:spLocks/>
              </p:cNvSpPr>
              <p:nvPr/>
            </p:nvSpPr>
            <p:spPr bwMode="auto">
              <a:xfrm>
                <a:off x="5764213" y="3098800"/>
                <a:ext cx="19050" cy="55563"/>
              </a:xfrm>
              <a:custGeom>
                <a:avLst/>
                <a:gdLst>
                  <a:gd name="T0" fmla="*/ 6 w 13"/>
                  <a:gd name="T1" fmla="*/ 0 h 40"/>
                  <a:gd name="T2" fmla="*/ 0 w 13"/>
                  <a:gd name="T3" fmla="*/ 7 h 40"/>
                  <a:gd name="T4" fmla="*/ 0 w 13"/>
                  <a:gd name="T5" fmla="*/ 34 h 40"/>
                  <a:gd name="T6" fmla="*/ 6 w 13"/>
                  <a:gd name="T7" fmla="*/ 40 h 40"/>
                  <a:gd name="T8" fmla="*/ 13 w 13"/>
                  <a:gd name="T9" fmla="*/ 34 h 40"/>
                  <a:gd name="T10" fmla="*/ 13 w 13"/>
                  <a:gd name="T11" fmla="*/ 7 h 40"/>
                  <a:gd name="T12" fmla="*/ 6 w 1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13" h="40">
                    <a:moveTo>
                      <a:pt x="6" y="0"/>
                    </a:moveTo>
                    <a:cubicBezTo>
                      <a:pt x="3" y="0"/>
                      <a:pt x="0" y="3"/>
                      <a:pt x="0" y="7"/>
                    </a:cubicBezTo>
                    <a:cubicBezTo>
                      <a:pt x="0" y="34"/>
                      <a:pt x="0" y="34"/>
                      <a:pt x="0" y="34"/>
                    </a:cubicBezTo>
                    <a:cubicBezTo>
                      <a:pt x="0" y="37"/>
                      <a:pt x="3" y="40"/>
                      <a:pt x="6" y="40"/>
                    </a:cubicBezTo>
                    <a:cubicBezTo>
                      <a:pt x="10" y="40"/>
                      <a:pt x="13" y="37"/>
                      <a:pt x="13" y="34"/>
                    </a:cubicBezTo>
                    <a:cubicBezTo>
                      <a:pt x="13" y="7"/>
                      <a:pt x="13" y="7"/>
                      <a:pt x="13" y="7"/>
                    </a:cubicBezTo>
                    <a:cubicBezTo>
                      <a:pt x="13" y="3"/>
                      <a:pt x="10"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74" name="Freeform 18"/>
              <p:cNvSpPr>
                <a:spLocks/>
              </p:cNvSpPr>
              <p:nvPr/>
            </p:nvSpPr>
            <p:spPr bwMode="auto">
              <a:xfrm>
                <a:off x="5884863" y="2978150"/>
                <a:ext cx="57150" cy="17463"/>
              </a:xfrm>
              <a:custGeom>
                <a:avLst/>
                <a:gdLst>
                  <a:gd name="T0" fmla="*/ 33 w 40"/>
                  <a:gd name="T1" fmla="*/ 0 h 13"/>
                  <a:gd name="T2" fmla="*/ 6 w 40"/>
                  <a:gd name="T3" fmla="*/ 0 h 13"/>
                  <a:gd name="T4" fmla="*/ 0 w 40"/>
                  <a:gd name="T5" fmla="*/ 7 h 13"/>
                  <a:gd name="T6" fmla="*/ 6 w 40"/>
                  <a:gd name="T7" fmla="*/ 13 h 13"/>
                  <a:gd name="T8" fmla="*/ 33 w 40"/>
                  <a:gd name="T9" fmla="*/ 13 h 13"/>
                  <a:gd name="T10" fmla="*/ 40 w 40"/>
                  <a:gd name="T11" fmla="*/ 7 h 13"/>
                  <a:gd name="T12" fmla="*/ 33 w 4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40" h="13">
                    <a:moveTo>
                      <a:pt x="33" y="0"/>
                    </a:moveTo>
                    <a:cubicBezTo>
                      <a:pt x="6" y="0"/>
                      <a:pt x="6" y="0"/>
                      <a:pt x="6" y="0"/>
                    </a:cubicBezTo>
                    <a:cubicBezTo>
                      <a:pt x="3" y="0"/>
                      <a:pt x="0" y="3"/>
                      <a:pt x="0" y="7"/>
                    </a:cubicBezTo>
                    <a:cubicBezTo>
                      <a:pt x="0" y="10"/>
                      <a:pt x="3" y="13"/>
                      <a:pt x="6" y="13"/>
                    </a:cubicBezTo>
                    <a:cubicBezTo>
                      <a:pt x="33" y="13"/>
                      <a:pt x="33" y="13"/>
                      <a:pt x="33" y="13"/>
                    </a:cubicBezTo>
                    <a:cubicBezTo>
                      <a:pt x="37" y="13"/>
                      <a:pt x="40" y="10"/>
                      <a:pt x="40" y="7"/>
                    </a:cubicBezTo>
                    <a:cubicBezTo>
                      <a:pt x="40" y="3"/>
                      <a:pt x="37"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75" name="Freeform 19"/>
              <p:cNvSpPr>
                <a:spLocks/>
              </p:cNvSpPr>
              <p:nvPr/>
            </p:nvSpPr>
            <p:spPr bwMode="auto">
              <a:xfrm>
                <a:off x="5605463" y="2978150"/>
                <a:ext cx="57150" cy="17463"/>
              </a:xfrm>
              <a:custGeom>
                <a:avLst/>
                <a:gdLst>
                  <a:gd name="T0" fmla="*/ 34 w 40"/>
                  <a:gd name="T1" fmla="*/ 0 h 13"/>
                  <a:gd name="T2" fmla="*/ 7 w 40"/>
                  <a:gd name="T3" fmla="*/ 0 h 13"/>
                  <a:gd name="T4" fmla="*/ 0 w 40"/>
                  <a:gd name="T5" fmla="*/ 7 h 13"/>
                  <a:gd name="T6" fmla="*/ 7 w 40"/>
                  <a:gd name="T7" fmla="*/ 13 h 13"/>
                  <a:gd name="T8" fmla="*/ 34 w 40"/>
                  <a:gd name="T9" fmla="*/ 13 h 13"/>
                  <a:gd name="T10" fmla="*/ 40 w 40"/>
                  <a:gd name="T11" fmla="*/ 7 h 13"/>
                  <a:gd name="T12" fmla="*/ 34 w 4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40" h="13">
                    <a:moveTo>
                      <a:pt x="34" y="0"/>
                    </a:moveTo>
                    <a:cubicBezTo>
                      <a:pt x="7" y="0"/>
                      <a:pt x="7" y="0"/>
                      <a:pt x="7" y="0"/>
                    </a:cubicBezTo>
                    <a:cubicBezTo>
                      <a:pt x="3" y="0"/>
                      <a:pt x="0" y="3"/>
                      <a:pt x="0" y="7"/>
                    </a:cubicBezTo>
                    <a:cubicBezTo>
                      <a:pt x="0" y="10"/>
                      <a:pt x="3" y="13"/>
                      <a:pt x="7" y="13"/>
                    </a:cubicBezTo>
                    <a:cubicBezTo>
                      <a:pt x="34" y="13"/>
                      <a:pt x="34" y="13"/>
                      <a:pt x="34" y="13"/>
                    </a:cubicBezTo>
                    <a:cubicBezTo>
                      <a:pt x="37" y="13"/>
                      <a:pt x="40" y="10"/>
                      <a:pt x="40" y="7"/>
                    </a:cubicBezTo>
                    <a:cubicBezTo>
                      <a:pt x="40" y="3"/>
                      <a:pt x="37" y="0"/>
                      <a:pt x="3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sp>
          <p:nvSpPr>
            <p:cNvPr id="54" name="Freeform 5"/>
            <p:cNvSpPr>
              <a:spLocks noEditPoints="1"/>
            </p:cNvSpPr>
            <p:nvPr/>
          </p:nvSpPr>
          <p:spPr bwMode="auto">
            <a:xfrm>
              <a:off x="7501031" y="2297239"/>
              <a:ext cx="497545" cy="579616"/>
            </a:xfrm>
            <a:custGeom>
              <a:avLst/>
              <a:gdLst>
                <a:gd name="T0" fmla="*/ 476 w 908"/>
                <a:gd name="T1" fmla="*/ 791 h 1032"/>
                <a:gd name="T2" fmla="*/ 485 w 908"/>
                <a:gd name="T3" fmla="*/ 829 h 1032"/>
                <a:gd name="T4" fmla="*/ 479 w 908"/>
                <a:gd name="T5" fmla="*/ 950 h 1032"/>
                <a:gd name="T6" fmla="*/ 399 w 908"/>
                <a:gd name="T7" fmla="*/ 906 h 1032"/>
                <a:gd name="T8" fmla="*/ 485 w 908"/>
                <a:gd name="T9" fmla="*/ 919 h 1032"/>
                <a:gd name="T10" fmla="*/ 293 w 908"/>
                <a:gd name="T11" fmla="*/ 174 h 1032"/>
                <a:gd name="T12" fmla="*/ 337 w 908"/>
                <a:gd name="T13" fmla="*/ 203 h 1032"/>
                <a:gd name="T14" fmla="*/ 289 w 908"/>
                <a:gd name="T15" fmla="*/ 205 h 1032"/>
                <a:gd name="T16" fmla="*/ 295 w 908"/>
                <a:gd name="T17" fmla="*/ 275 h 1032"/>
                <a:gd name="T18" fmla="*/ 282 w 908"/>
                <a:gd name="T19" fmla="*/ 239 h 1032"/>
                <a:gd name="T20" fmla="*/ 270 w 908"/>
                <a:gd name="T21" fmla="*/ 221 h 1032"/>
                <a:gd name="T22" fmla="*/ 334 w 908"/>
                <a:gd name="T23" fmla="*/ 302 h 1032"/>
                <a:gd name="T24" fmla="*/ 361 w 908"/>
                <a:gd name="T25" fmla="*/ 630 h 1032"/>
                <a:gd name="T26" fmla="*/ 304 w 908"/>
                <a:gd name="T27" fmla="*/ 414 h 1032"/>
                <a:gd name="T28" fmla="*/ 318 w 908"/>
                <a:gd name="T29" fmla="*/ 611 h 1032"/>
                <a:gd name="T30" fmla="*/ 112 w 908"/>
                <a:gd name="T31" fmla="*/ 320 h 1032"/>
                <a:gd name="T32" fmla="*/ 274 w 908"/>
                <a:gd name="T33" fmla="*/ 625 h 1032"/>
                <a:gd name="T34" fmla="*/ 308 w 908"/>
                <a:gd name="T35" fmla="*/ 876 h 1032"/>
                <a:gd name="T36" fmla="*/ 620 w 908"/>
                <a:gd name="T37" fmla="*/ 876 h 1032"/>
                <a:gd name="T38" fmla="*/ 530 w 908"/>
                <a:gd name="T39" fmla="*/ 609 h 1032"/>
                <a:gd name="T40" fmla="*/ 908 w 908"/>
                <a:gd name="T41" fmla="*/ 514 h 1032"/>
                <a:gd name="T42" fmla="*/ 637 w 908"/>
                <a:gd name="T43" fmla="*/ 572 h 1032"/>
                <a:gd name="T44" fmla="*/ 764 w 908"/>
                <a:gd name="T45" fmla="*/ 394 h 1032"/>
                <a:gd name="T46" fmla="*/ 717 w 908"/>
                <a:gd name="T47" fmla="*/ 380 h 1032"/>
                <a:gd name="T48" fmla="*/ 599 w 908"/>
                <a:gd name="T49" fmla="*/ 402 h 1032"/>
                <a:gd name="T50" fmla="*/ 592 w 908"/>
                <a:gd name="T51" fmla="*/ 535 h 1032"/>
                <a:gd name="T52" fmla="*/ 587 w 908"/>
                <a:gd name="T53" fmla="*/ 240 h 1032"/>
                <a:gd name="T54" fmla="*/ 562 w 908"/>
                <a:gd name="T55" fmla="*/ 194 h 1032"/>
                <a:gd name="T56" fmla="*/ 485 w 908"/>
                <a:gd name="T57" fmla="*/ 157 h 1032"/>
                <a:gd name="T58" fmla="*/ 433 w 908"/>
                <a:gd name="T59" fmla="*/ 154 h 1032"/>
                <a:gd name="T60" fmla="*/ 386 w 908"/>
                <a:gd name="T61" fmla="*/ 224 h 1032"/>
                <a:gd name="T62" fmla="*/ 810 w 908"/>
                <a:gd name="T63" fmla="*/ 447 h 1032"/>
                <a:gd name="T64" fmla="*/ 834 w 908"/>
                <a:gd name="T65" fmla="*/ 490 h 1032"/>
                <a:gd name="T66" fmla="*/ 858 w 908"/>
                <a:gd name="T67" fmla="*/ 534 h 1032"/>
                <a:gd name="T68" fmla="*/ 775 w 908"/>
                <a:gd name="T69" fmla="*/ 558 h 1032"/>
                <a:gd name="T70" fmla="*/ 796 w 908"/>
                <a:gd name="T71" fmla="*/ 544 h 1032"/>
                <a:gd name="T72" fmla="*/ 731 w 908"/>
                <a:gd name="T73" fmla="*/ 302 h 1032"/>
                <a:gd name="T74" fmla="*/ 796 w 908"/>
                <a:gd name="T75" fmla="*/ 262 h 1032"/>
                <a:gd name="T76" fmla="*/ 751 w 908"/>
                <a:gd name="T77" fmla="*/ 273 h 1032"/>
                <a:gd name="T78" fmla="*/ 767 w 908"/>
                <a:gd name="T79" fmla="*/ 367 h 1032"/>
                <a:gd name="T80" fmla="*/ 726 w 908"/>
                <a:gd name="T81" fmla="*/ 321 h 1032"/>
                <a:gd name="T82" fmla="*/ 779 w 908"/>
                <a:gd name="T83" fmla="*/ 321 h 1032"/>
                <a:gd name="T84" fmla="*/ 462 w 908"/>
                <a:gd name="T85" fmla="*/ 24 h 1032"/>
                <a:gd name="T86" fmla="*/ 483 w 908"/>
                <a:gd name="T87" fmla="*/ 60 h 1032"/>
                <a:gd name="T88" fmla="*/ 503 w 908"/>
                <a:gd name="T89" fmla="*/ 97 h 1032"/>
                <a:gd name="T90" fmla="*/ 425 w 908"/>
                <a:gd name="T91" fmla="*/ 98 h 1032"/>
                <a:gd name="T92" fmla="*/ 477 w 908"/>
                <a:gd name="T93" fmla="*/ 106 h 1032"/>
                <a:gd name="T94" fmla="*/ 100 w 908"/>
                <a:gd name="T95" fmla="*/ 366 h 1032"/>
                <a:gd name="T96" fmla="*/ 159 w 908"/>
                <a:gd name="T97" fmla="*/ 404 h 1032"/>
                <a:gd name="T98" fmla="*/ 95 w 908"/>
                <a:gd name="T99" fmla="*/ 406 h 1032"/>
                <a:gd name="T100" fmla="*/ 103 w 908"/>
                <a:gd name="T101" fmla="*/ 500 h 1032"/>
                <a:gd name="T102" fmla="*/ 85 w 908"/>
                <a:gd name="T103" fmla="*/ 452 h 1032"/>
                <a:gd name="T104" fmla="*/ 70 w 908"/>
                <a:gd name="T105" fmla="*/ 428 h 1032"/>
                <a:gd name="T106" fmla="*/ 356 w 908"/>
                <a:gd name="T107" fmla="*/ 876 h 1032"/>
                <a:gd name="T108" fmla="*/ 572 w 908"/>
                <a:gd name="T109" fmla="*/ 87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08" h="1032">
                  <a:moveTo>
                    <a:pt x="414" y="871"/>
                  </a:moveTo>
                  <a:cubicBezTo>
                    <a:pt x="389" y="850"/>
                    <a:pt x="399" y="801"/>
                    <a:pt x="449" y="798"/>
                  </a:cubicBezTo>
                  <a:cubicBezTo>
                    <a:pt x="458" y="797"/>
                    <a:pt x="451" y="784"/>
                    <a:pt x="461" y="784"/>
                  </a:cubicBezTo>
                  <a:cubicBezTo>
                    <a:pt x="469" y="784"/>
                    <a:pt x="476" y="783"/>
                    <a:pt x="476" y="791"/>
                  </a:cubicBezTo>
                  <a:cubicBezTo>
                    <a:pt x="476" y="802"/>
                    <a:pt x="492" y="793"/>
                    <a:pt x="512" y="810"/>
                  </a:cubicBezTo>
                  <a:cubicBezTo>
                    <a:pt x="523" y="820"/>
                    <a:pt x="532" y="843"/>
                    <a:pt x="519" y="843"/>
                  </a:cubicBezTo>
                  <a:cubicBezTo>
                    <a:pt x="495" y="843"/>
                    <a:pt x="495" y="843"/>
                    <a:pt x="495" y="843"/>
                  </a:cubicBezTo>
                  <a:cubicBezTo>
                    <a:pt x="487" y="843"/>
                    <a:pt x="490" y="835"/>
                    <a:pt x="485" y="829"/>
                  </a:cubicBezTo>
                  <a:cubicBezTo>
                    <a:pt x="479" y="822"/>
                    <a:pt x="451" y="822"/>
                    <a:pt x="444" y="827"/>
                  </a:cubicBezTo>
                  <a:cubicBezTo>
                    <a:pt x="438" y="831"/>
                    <a:pt x="437" y="841"/>
                    <a:pt x="443" y="846"/>
                  </a:cubicBezTo>
                  <a:cubicBezTo>
                    <a:pt x="460" y="859"/>
                    <a:pt x="528" y="854"/>
                    <a:pt x="528" y="904"/>
                  </a:cubicBezTo>
                  <a:cubicBezTo>
                    <a:pt x="528" y="933"/>
                    <a:pt x="508" y="947"/>
                    <a:pt x="479" y="950"/>
                  </a:cubicBezTo>
                  <a:cubicBezTo>
                    <a:pt x="468" y="951"/>
                    <a:pt x="479" y="968"/>
                    <a:pt x="467" y="968"/>
                  </a:cubicBezTo>
                  <a:cubicBezTo>
                    <a:pt x="454" y="968"/>
                    <a:pt x="452" y="969"/>
                    <a:pt x="452" y="956"/>
                  </a:cubicBezTo>
                  <a:cubicBezTo>
                    <a:pt x="453" y="945"/>
                    <a:pt x="435" y="955"/>
                    <a:pt x="414" y="936"/>
                  </a:cubicBezTo>
                  <a:cubicBezTo>
                    <a:pt x="405" y="928"/>
                    <a:pt x="401" y="918"/>
                    <a:pt x="399" y="906"/>
                  </a:cubicBezTo>
                  <a:cubicBezTo>
                    <a:pt x="399" y="902"/>
                    <a:pt x="402" y="899"/>
                    <a:pt x="406" y="899"/>
                  </a:cubicBezTo>
                  <a:cubicBezTo>
                    <a:pt x="432" y="899"/>
                    <a:pt x="432" y="899"/>
                    <a:pt x="432" y="899"/>
                  </a:cubicBezTo>
                  <a:cubicBezTo>
                    <a:pt x="440" y="899"/>
                    <a:pt x="436" y="910"/>
                    <a:pt x="442" y="917"/>
                  </a:cubicBezTo>
                  <a:cubicBezTo>
                    <a:pt x="449" y="925"/>
                    <a:pt x="478" y="924"/>
                    <a:pt x="485" y="919"/>
                  </a:cubicBezTo>
                  <a:cubicBezTo>
                    <a:pt x="492" y="914"/>
                    <a:pt x="492" y="904"/>
                    <a:pt x="486" y="899"/>
                  </a:cubicBezTo>
                  <a:cubicBezTo>
                    <a:pt x="472" y="887"/>
                    <a:pt x="435" y="889"/>
                    <a:pt x="414" y="871"/>
                  </a:cubicBezTo>
                  <a:close/>
                  <a:moveTo>
                    <a:pt x="270" y="221"/>
                  </a:moveTo>
                  <a:cubicBezTo>
                    <a:pt x="255" y="208"/>
                    <a:pt x="261" y="177"/>
                    <a:pt x="293" y="174"/>
                  </a:cubicBezTo>
                  <a:cubicBezTo>
                    <a:pt x="299" y="174"/>
                    <a:pt x="294" y="166"/>
                    <a:pt x="300" y="166"/>
                  </a:cubicBezTo>
                  <a:cubicBezTo>
                    <a:pt x="305" y="166"/>
                    <a:pt x="310" y="165"/>
                    <a:pt x="310" y="171"/>
                  </a:cubicBezTo>
                  <a:cubicBezTo>
                    <a:pt x="310" y="178"/>
                    <a:pt x="320" y="171"/>
                    <a:pt x="333" y="182"/>
                  </a:cubicBezTo>
                  <a:cubicBezTo>
                    <a:pt x="339" y="188"/>
                    <a:pt x="345" y="203"/>
                    <a:pt x="337" y="203"/>
                  </a:cubicBezTo>
                  <a:cubicBezTo>
                    <a:pt x="322" y="203"/>
                    <a:pt x="322" y="203"/>
                    <a:pt x="322" y="203"/>
                  </a:cubicBezTo>
                  <a:cubicBezTo>
                    <a:pt x="317" y="203"/>
                    <a:pt x="319" y="198"/>
                    <a:pt x="316" y="194"/>
                  </a:cubicBezTo>
                  <a:cubicBezTo>
                    <a:pt x="312" y="190"/>
                    <a:pt x="294" y="190"/>
                    <a:pt x="289" y="193"/>
                  </a:cubicBezTo>
                  <a:cubicBezTo>
                    <a:pt x="286" y="196"/>
                    <a:pt x="285" y="202"/>
                    <a:pt x="289" y="205"/>
                  </a:cubicBezTo>
                  <a:cubicBezTo>
                    <a:pt x="300" y="213"/>
                    <a:pt x="343" y="210"/>
                    <a:pt x="343" y="242"/>
                  </a:cubicBezTo>
                  <a:cubicBezTo>
                    <a:pt x="343" y="261"/>
                    <a:pt x="330" y="270"/>
                    <a:pt x="312" y="272"/>
                  </a:cubicBezTo>
                  <a:cubicBezTo>
                    <a:pt x="305" y="272"/>
                    <a:pt x="312" y="283"/>
                    <a:pt x="304" y="283"/>
                  </a:cubicBezTo>
                  <a:cubicBezTo>
                    <a:pt x="296" y="283"/>
                    <a:pt x="295" y="283"/>
                    <a:pt x="295" y="275"/>
                  </a:cubicBezTo>
                  <a:cubicBezTo>
                    <a:pt x="295" y="268"/>
                    <a:pt x="284" y="275"/>
                    <a:pt x="270" y="262"/>
                  </a:cubicBezTo>
                  <a:cubicBezTo>
                    <a:pt x="265" y="258"/>
                    <a:pt x="262" y="251"/>
                    <a:pt x="261" y="243"/>
                  </a:cubicBezTo>
                  <a:cubicBezTo>
                    <a:pt x="261" y="241"/>
                    <a:pt x="263" y="239"/>
                    <a:pt x="265" y="239"/>
                  </a:cubicBezTo>
                  <a:cubicBezTo>
                    <a:pt x="282" y="239"/>
                    <a:pt x="282" y="239"/>
                    <a:pt x="282" y="239"/>
                  </a:cubicBezTo>
                  <a:cubicBezTo>
                    <a:pt x="287" y="239"/>
                    <a:pt x="285" y="246"/>
                    <a:pt x="288" y="250"/>
                  </a:cubicBezTo>
                  <a:cubicBezTo>
                    <a:pt x="293" y="256"/>
                    <a:pt x="311" y="255"/>
                    <a:pt x="316" y="252"/>
                  </a:cubicBezTo>
                  <a:cubicBezTo>
                    <a:pt x="320" y="249"/>
                    <a:pt x="320" y="242"/>
                    <a:pt x="316" y="239"/>
                  </a:cubicBezTo>
                  <a:cubicBezTo>
                    <a:pt x="307" y="231"/>
                    <a:pt x="284" y="233"/>
                    <a:pt x="270" y="221"/>
                  </a:cubicBezTo>
                  <a:close/>
                  <a:moveTo>
                    <a:pt x="302" y="140"/>
                  </a:moveTo>
                  <a:cubicBezTo>
                    <a:pt x="256" y="140"/>
                    <a:pt x="218" y="178"/>
                    <a:pt x="218" y="224"/>
                  </a:cubicBezTo>
                  <a:cubicBezTo>
                    <a:pt x="218" y="271"/>
                    <a:pt x="256" y="308"/>
                    <a:pt x="302" y="308"/>
                  </a:cubicBezTo>
                  <a:cubicBezTo>
                    <a:pt x="313" y="308"/>
                    <a:pt x="324" y="306"/>
                    <a:pt x="334" y="302"/>
                  </a:cubicBezTo>
                  <a:cubicBezTo>
                    <a:pt x="348" y="321"/>
                    <a:pt x="365" y="336"/>
                    <a:pt x="384" y="350"/>
                  </a:cubicBezTo>
                  <a:cubicBezTo>
                    <a:pt x="395" y="357"/>
                    <a:pt x="408" y="364"/>
                    <a:pt x="420" y="371"/>
                  </a:cubicBezTo>
                  <a:cubicBezTo>
                    <a:pt x="404" y="645"/>
                    <a:pt x="404" y="645"/>
                    <a:pt x="404" y="645"/>
                  </a:cubicBezTo>
                  <a:cubicBezTo>
                    <a:pt x="389" y="640"/>
                    <a:pt x="375" y="635"/>
                    <a:pt x="361" y="630"/>
                  </a:cubicBezTo>
                  <a:cubicBezTo>
                    <a:pt x="352" y="611"/>
                    <a:pt x="345" y="586"/>
                    <a:pt x="339" y="561"/>
                  </a:cubicBezTo>
                  <a:cubicBezTo>
                    <a:pt x="334" y="541"/>
                    <a:pt x="331" y="520"/>
                    <a:pt x="330" y="501"/>
                  </a:cubicBezTo>
                  <a:cubicBezTo>
                    <a:pt x="345" y="493"/>
                    <a:pt x="355" y="476"/>
                    <a:pt x="354" y="458"/>
                  </a:cubicBezTo>
                  <a:cubicBezTo>
                    <a:pt x="352" y="432"/>
                    <a:pt x="330" y="412"/>
                    <a:pt x="304" y="414"/>
                  </a:cubicBezTo>
                  <a:cubicBezTo>
                    <a:pt x="278" y="415"/>
                    <a:pt x="259" y="437"/>
                    <a:pt x="260" y="463"/>
                  </a:cubicBezTo>
                  <a:cubicBezTo>
                    <a:pt x="261" y="484"/>
                    <a:pt x="277" y="501"/>
                    <a:pt x="296" y="506"/>
                  </a:cubicBezTo>
                  <a:cubicBezTo>
                    <a:pt x="298" y="526"/>
                    <a:pt x="301" y="547"/>
                    <a:pt x="306" y="568"/>
                  </a:cubicBezTo>
                  <a:cubicBezTo>
                    <a:pt x="309" y="583"/>
                    <a:pt x="313" y="598"/>
                    <a:pt x="318" y="611"/>
                  </a:cubicBezTo>
                  <a:cubicBezTo>
                    <a:pt x="308" y="607"/>
                    <a:pt x="299" y="602"/>
                    <a:pt x="289" y="597"/>
                  </a:cubicBezTo>
                  <a:cubicBezTo>
                    <a:pt x="248" y="575"/>
                    <a:pt x="213" y="549"/>
                    <a:pt x="185" y="517"/>
                  </a:cubicBezTo>
                  <a:cubicBezTo>
                    <a:pt x="209" y="497"/>
                    <a:pt x="224" y="466"/>
                    <a:pt x="224" y="432"/>
                  </a:cubicBezTo>
                  <a:cubicBezTo>
                    <a:pt x="224" y="370"/>
                    <a:pt x="174" y="320"/>
                    <a:pt x="112" y="320"/>
                  </a:cubicBezTo>
                  <a:cubicBezTo>
                    <a:pt x="50" y="320"/>
                    <a:pt x="0" y="370"/>
                    <a:pt x="0" y="432"/>
                  </a:cubicBezTo>
                  <a:cubicBezTo>
                    <a:pt x="0" y="494"/>
                    <a:pt x="50" y="544"/>
                    <a:pt x="112" y="544"/>
                  </a:cubicBezTo>
                  <a:cubicBezTo>
                    <a:pt x="128" y="544"/>
                    <a:pt x="144" y="541"/>
                    <a:pt x="157" y="535"/>
                  </a:cubicBezTo>
                  <a:cubicBezTo>
                    <a:pt x="189" y="571"/>
                    <a:pt x="228" y="600"/>
                    <a:pt x="274" y="625"/>
                  </a:cubicBezTo>
                  <a:cubicBezTo>
                    <a:pt x="312" y="646"/>
                    <a:pt x="355" y="663"/>
                    <a:pt x="402" y="678"/>
                  </a:cubicBezTo>
                  <a:cubicBezTo>
                    <a:pt x="399" y="734"/>
                    <a:pt x="399" y="734"/>
                    <a:pt x="399" y="734"/>
                  </a:cubicBezTo>
                  <a:cubicBezTo>
                    <a:pt x="382" y="742"/>
                    <a:pt x="366" y="753"/>
                    <a:pt x="353" y="766"/>
                  </a:cubicBezTo>
                  <a:cubicBezTo>
                    <a:pt x="325" y="794"/>
                    <a:pt x="308" y="833"/>
                    <a:pt x="308" y="876"/>
                  </a:cubicBezTo>
                  <a:cubicBezTo>
                    <a:pt x="308" y="919"/>
                    <a:pt x="325" y="958"/>
                    <a:pt x="353" y="986"/>
                  </a:cubicBezTo>
                  <a:cubicBezTo>
                    <a:pt x="382" y="1015"/>
                    <a:pt x="421" y="1032"/>
                    <a:pt x="464" y="1032"/>
                  </a:cubicBezTo>
                  <a:cubicBezTo>
                    <a:pt x="507" y="1032"/>
                    <a:pt x="546" y="1015"/>
                    <a:pt x="574" y="986"/>
                  </a:cubicBezTo>
                  <a:cubicBezTo>
                    <a:pt x="602" y="958"/>
                    <a:pt x="620" y="919"/>
                    <a:pt x="620" y="876"/>
                  </a:cubicBezTo>
                  <a:cubicBezTo>
                    <a:pt x="620" y="833"/>
                    <a:pt x="602" y="794"/>
                    <a:pt x="574" y="766"/>
                  </a:cubicBezTo>
                  <a:cubicBezTo>
                    <a:pt x="558" y="750"/>
                    <a:pt x="539" y="738"/>
                    <a:pt x="518" y="730"/>
                  </a:cubicBezTo>
                  <a:cubicBezTo>
                    <a:pt x="512" y="617"/>
                    <a:pt x="512" y="617"/>
                    <a:pt x="512" y="617"/>
                  </a:cubicBezTo>
                  <a:cubicBezTo>
                    <a:pt x="518" y="615"/>
                    <a:pt x="524" y="612"/>
                    <a:pt x="530" y="609"/>
                  </a:cubicBezTo>
                  <a:cubicBezTo>
                    <a:pt x="574" y="613"/>
                    <a:pt x="611" y="611"/>
                    <a:pt x="644" y="603"/>
                  </a:cubicBezTo>
                  <a:cubicBezTo>
                    <a:pt x="676" y="595"/>
                    <a:pt x="704" y="583"/>
                    <a:pt x="731" y="567"/>
                  </a:cubicBezTo>
                  <a:cubicBezTo>
                    <a:pt x="749" y="593"/>
                    <a:pt x="778" y="610"/>
                    <a:pt x="812" y="610"/>
                  </a:cubicBezTo>
                  <a:cubicBezTo>
                    <a:pt x="865" y="610"/>
                    <a:pt x="908" y="567"/>
                    <a:pt x="908" y="514"/>
                  </a:cubicBezTo>
                  <a:cubicBezTo>
                    <a:pt x="908" y="461"/>
                    <a:pt x="865" y="418"/>
                    <a:pt x="812" y="418"/>
                  </a:cubicBezTo>
                  <a:cubicBezTo>
                    <a:pt x="759" y="418"/>
                    <a:pt x="716" y="461"/>
                    <a:pt x="716" y="514"/>
                  </a:cubicBezTo>
                  <a:cubicBezTo>
                    <a:pt x="716" y="522"/>
                    <a:pt x="717" y="530"/>
                    <a:pt x="718" y="537"/>
                  </a:cubicBezTo>
                  <a:cubicBezTo>
                    <a:pt x="693" y="553"/>
                    <a:pt x="666" y="565"/>
                    <a:pt x="637" y="572"/>
                  </a:cubicBezTo>
                  <a:cubicBezTo>
                    <a:pt x="621" y="575"/>
                    <a:pt x="604" y="578"/>
                    <a:pt x="585" y="579"/>
                  </a:cubicBezTo>
                  <a:cubicBezTo>
                    <a:pt x="603" y="567"/>
                    <a:pt x="620" y="554"/>
                    <a:pt x="637" y="539"/>
                  </a:cubicBezTo>
                  <a:cubicBezTo>
                    <a:pt x="681" y="500"/>
                    <a:pt x="718" y="451"/>
                    <a:pt x="746" y="392"/>
                  </a:cubicBezTo>
                  <a:cubicBezTo>
                    <a:pt x="752" y="393"/>
                    <a:pt x="758" y="394"/>
                    <a:pt x="764" y="394"/>
                  </a:cubicBezTo>
                  <a:cubicBezTo>
                    <a:pt x="813" y="394"/>
                    <a:pt x="852" y="355"/>
                    <a:pt x="852" y="306"/>
                  </a:cubicBezTo>
                  <a:cubicBezTo>
                    <a:pt x="852" y="257"/>
                    <a:pt x="813" y="218"/>
                    <a:pt x="764" y="218"/>
                  </a:cubicBezTo>
                  <a:cubicBezTo>
                    <a:pt x="716" y="218"/>
                    <a:pt x="676" y="257"/>
                    <a:pt x="676" y="306"/>
                  </a:cubicBezTo>
                  <a:cubicBezTo>
                    <a:pt x="676" y="337"/>
                    <a:pt x="692" y="364"/>
                    <a:pt x="717" y="380"/>
                  </a:cubicBezTo>
                  <a:cubicBezTo>
                    <a:pt x="692" y="430"/>
                    <a:pt x="661" y="473"/>
                    <a:pt x="623" y="508"/>
                  </a:cubicBezTo>
                  <a:cubicBezTo>
                    <a:pt x="623" y="499"/>
                    <a:pt x="622" y="491"/>
                    <a:pt x="621" y="484"/>
                  </a:cubicBezTo>
                  <a:cubicBezTo>
                    <a:pt x="634" y="476"/>
                    <a:pt x="643" y="462"/>
                    <a:pt x="643" y="446"/>
                  </a:cubicBezTo>
                  <a:cubicBezTo>
                    <a:pt x="643" y="422"/>
                    <a:pt x="623" y="402"/>
                    <a:pt x="599" y="402"/>
                  </a:cubicBezTo>
                  <a:cubicBezTo>
                    <a:pt x="574" y="402"/>
                    <a:pt x="555" y="422"/>
                    <a:pt x="555" y="446"/>
                  </a:cubicBezTo>
                  <a:cubicBezTo>
                    <a:pt x="555" y="467"/>
                    <a:pt x="570" y="485"/>
                    <a:pt x="590" y="489"/>
                  </a:cubicBezTo>
                  <a:cubicBezTo>
                    <a:pt x="591" y="495"/>
                    <a:pt x="591" y="503"/>
                    <a:pt x="592" y="511"/>
                  </a:cubicBezTo>
                  <a:cubicBezTo>
                    <a:pt x="592" y="518"/>
                    <a:pt x="592" y="526"/>
                    <a:pt x="592" y="535"/>
                  </a:cubicBezTo>
                  <a:cubicBezTo>
                    <a:pt x="567" y="554"/>
                    <a:pt x="539" y="570"/>
                    <a:pt x="510" y="583"/>
                  </a:cubicBezTo>
                  <a:cubicBezTo>
                    <a:pt x="494" y="310"/>
                    <a:pt x="494" y="310"/>
                    <a:pt x="494" y="310"/>
                  </a:cubicBezTo>
                  <a:cubicBezTo>
                    <a:pt x="511" y="302"/>
                    <a:pt x="526" y="293"/>
                    <a:pt x="540" y="283"/>
                  </a:cubicBezTo>
                  <a:cubicBezTo>
                    <a:pt x="557" y="271"/>
                    <a:pt x="572" y="257"/>
                    <a:pt x="587" y="240"/>
                  </a:cubicBezTo>
                  <a:cubicBezTo>
                    <a:pt x="596" y="246"/>
                    <a:pt x="607" y="250"/>
                    <a:pt x="618" y="250"/>
                  </a:cubicBezTo>
                  <a:cubicBezTo>
                    <a:pt x="649" y="250"/>
                    <a:pt x="674" y="224"/>
                    <a:pt x="674" y="194"/>
                  </a:cubicBezTo>
                  <a:cubicBezTo>
                    <a:pt x="674" y="163"/>
                    <a:pt x="649" y="138"/>
                    <a:pt x="618" y="138"/>
                  </a:cubicBezTo>
                  <a:cubicBezTo>
                    <a:pt x="587" y="138"/>
                    <a:pt x="562" y="163"/>
                    <a:pt x="562" y="194"/>
                  </a:cubicBezTo>
                  <a:cubicBezTo>
                    <a:pt x="562" y="201"/>
                    <a:pt x="564" y="209"/>
                    <a:pt x="567" y="216"/>
                  </a:cubicBezTo>
                  <a:cubicBezTo>
                    <a:pt x="552" y="232"/>
                    <a:pt x="538" y="245"/>
                    <a:pt x="521" y="258"/>
                  </a:cubicBezTo>
                  <a:cubicBezTo>
                    <a:pt x="512" y="264"/>
                    <a:pt x="503" y="270"/>
                    <a:pt x="492" y="276"/>
                  </a:cubicBezTo>
                  <a:cubicBezTo>
                    <a:pt x="485" y="157"/>
                    <a:pt x="485" y="157"/>
                    <a:pt x="485" y="157"/>
                  </a:cubicBezTo>
                  <a:cubicBezTo>
                    <a:pt x="519" y="148"/>
                    <a:pt x="544" y="117"/>
                    <a:pt x="544" y="80"/>
                  </a:cubicBezTo>
                  <a:cubicBezTo>
                    <a:pt x="544" y="36"/>
                    <a:pt x="508" y="0"/>
                    <a:pt x="464" y="0"/>
                  </a:cubicBezTo>
                  <a:cubicBezTo>
                    <a:pt x="419" y="0"/>
                    <a:pt x="384" y="36"/>
                    <a:pt x="384" y="80"/>
                  </a:cubicBezTo>
                  <a:cubicBezTo>
                    <a:pt x="384" y="113"/>
                    <a:pt x="404" y="142"/>
                    <a:pt x="433" y="154"/>
                  </a:cubicBezTo>
                  <a:cubicBezTo>
                    <a:pt x="422" y="336"/>
                    <a:pt x="422" y="336"/>
                    <a:pt x="422" y="336"/>
                  </a:cubicBezTo>
                  <a:cubicBezTo>
                    <a:pt x="415" y="332"/>
                    <a:pt x="409" y="328"/>
                    <a:pt x="402" y="323"/>
                  </a:cubicBezTo>
                  <a:cubicBezTo>
                    <a:pt x="387" y="312"/>
                    <a:pt x="373" y="300"/>
                    <a:pt x="360" y="285"/>
                  </a:cubicBezTo>
                  <a:cubicBezTo>
                    <a:pt x="376" y="269"/>
                    <a:pt x="386" y="248"/>
                    <a:pt x="386" y="224"/>
                  </a:cubicBezTo>
                  <a:cubicBezTo>
                    <a:pt x="386" y="178"/>
                    <a:pt x="348" y="140"/>
                    <a:pt x="302" y="140"/>
                  </a:cubicBezTo>
                  <a:close/>
                  <a:moveTo>
                    <a:pt x="775" y="510"/>
                  </a:moveTo>
                  <a:cubicBezTo>
                    <a:pt x="758" y="495"/>
                    <a:pt x="765" y="460"/>
                    <a:pt x="801" y="457"/>
                  </a:cubicBezTo>
                  <a:cubicBezTo>
                    <a:pt x="808" y="457"/>
                    <a:pt x="802" y="447"/>
                    <a:pt x="810" y="447"/>
                  </a:cubicBezTo>
                  <a:cubicBezTo>
                    <a:pt x="815" y="447"/>
                    <a:pt x="821" y="446"/>
                    <a:pt x="821" y="452"/>
                  </a:cubicBezTo>
                  <a:cubicBezTo>
                    <a:pt x="821" y="461"/>
                    <a:pt x="832" y="453"/>
                    <a:pt x="847" y="466"/>
                  </a:cubicBezTo>
                  <a:cubicBezTo>
                    <a:pt x="855" y="473"/>
                    <a:pt x="861" y="490"/>
                    <a:pt x="852" y="490"/>
                  </a:cubicBezTo>
                  <a:cubicBezTo>
                    <a:pt x="834" y="490"/>
                    <a:pt x="834" y="490"/>
                    <a:pt x="834" y="490"/>
                  </a:cubicBezTo>
                  <a:cubicBezTo>
                    <a:pt x="829" y="490"/>
                    <a:pt x="831" y="484"/>
                    <a:pt x="827" y="480"/>
                  </a:cubicBezTo>
                  <a:cubicBezTo>
                    <a:pt x="823" y="475"/>
                    <a:pt x="802" y="474"/>
                    <a:pt x="797" y="478"/>
                  </a:cubicBezTo>
                  <a:cubicBezTo>
                    <a:pt x="793" y="481"/>
                    <a:pt x="792" y="489"/>
                    <a:pt x="797" y="492"/>
                  </a:cubicBezTo>
                  <a:cubicBezTo>
                    <a:pt x="809" y="501"/>
                    <a:pt x="859" y="498"/>
                    <a:pt x="858" y="534"/>
                  </a:cubicBezTo>
                  <a:cubicBezTo>
                    <a:pt x="858" y="556"/>
                    <a:pt x="844" y="566"/>
                    <a:pt x="823" y="568"/>
                  </a:cubicBezTo>
                  <a:cubicBezTo>
                    <a:pt x="815" y="569"/>
                    <a:pt x="823" y="581"/>
                    <a:pt x="814" y="581"/>
                  </a:cubicBezTo>
                  <a:cubicBezTo>
                    <a:pt x="804" y="581"/>
                    <a:pt x="803" y="581"/>
                    <a:pt x="804" y="572"/>
                  </a:cubicBezTo>
                  <a:cubicBezTo>
                    <a:pt x="804" y="564"/>
                    <a:pt x="791" y="572"/>
                    <a:pt x="775" y="558"/>
                  </a:cubicBezTo>
                  <a:cubicBezTo>
                    <a:pt x="769" y="552"/>
                    <a:pt x="766" y="545"/>
                    <a:pt x="765" y="536"/>
                  </a:cubicBezTo>
                  <a:cubicBezTo>
                    <a:pt x="765" y="533"/>
                    <a:pt x="767" y="531"/>
                    <a:pt x="769" y="531"/>
                  </a:cubicBezTo>
                  <a:cubicBezTo>
                    <a:pt x="788" y="531"/>
                    <a:pt x="788" y="531"/>
                    <a:pt x="788" y="531"/>
                  </a:cubicBezTo>
                  <a:cubicBezTo>
                    <a:pt x="795" y="531"/>
                    <a:pt x="792" y="538"/>
                    <a:pt x="796" y="544"/>
                  </a:cubicBezTo>
                  <a:cubicBezTo>
                    <a:pt x="801" y="550"/>
                    <a:pt x="822" y="549"/>
                    <a:pt x="827" y="545"/>
                  </a:cubicBezTo>
                  <a:cubicBezTo>
                    <a:pt x="832" y="542"/>
                    <a:pt x="832" y="534"/>
                    <a:pt x="828" y="530"/>
                  </a:cubicBezTo>
                  <a:cubicBezTo>
                    <a:pt x="817" y="522"/>
                    <a:pt x="791" y="524"/>
                    <a:pt x="775" y="510"/>
                  </a:cubicBezTo>
                  <a:close/>
                  <a:moveTo>
                    <a:pt x="731" y="302"/>
                  </a:moveTo>
                  <a:cubicBezTo>
                    <a:pt x="715" y="289"/>
                    <a:pt x="722" y="256"/>
                    <a:pt x="754" y="254"/>
                  </a:cubicBezTo>
                  <a:cubicBezTo>
                    <a:pt x="761" y="253"/>
                    <a:pt x="756" y="245"/>
                    <a:pt x="763" y="245"/>
                  </a:cubicBezTo>
                  <a:cubicBezTo>
                    <a:pt x="768" y="245"/>
                    <a:pt x="773" y="244"/>
                    <a:pt x="773" y="250"/>
                  </a:cubicBezTo>
                  <a:cubicBezTo>
                    <a:pt x="773" y="257"/>
                    <a:pt x="783" y="251"/>
                    <a:pt x="796" y="262"/>
                  </a:cubicBezTo>
                  <a:cubicBezTo>
                    <a:pt x="804" y="268"/>
                    <a:pt x="810" y="284"/>
                    <a:pt x="801" y="284"/>
                  </a:cubicBezTo>
                  <a:cubicBezTo>
                    <a:pt x="785" y="284"/>
                    <a:pt x="785" y="284"/>
                    <a:pt x="785" y="284"/>
                  </a:cubicBezTo>
                  <a:cubicBezTo>
                    <a:pt x="780" y="284"/>
                    <a:pt x="782" y="279"/>
                    <a:pt x="779" y="275"/>
                  </a:cubicBezTo>
                  <a:cubicBezTo>
                    <a:pt x="774" y="270"/>
                    <a:pt x="756" y="270"/>
                    <a:pt x="751" y="273"/>
                  </a:cubicBezTo>
                  <a:cubicBezTo>
                    <a:pt x="747" y="276"/>
                    <a:pt x="747" y="283"/>
                    <a:pt x="751" y="286"/>
                  </a:cubicBezTo>
                  <a:cubicBezTo>
                    <a:pt x="762" y="294"/>
                    <a:pt x="807" y="291"/>
                    <a:pt x="807" y="325"/>
                  </a:cubicBezTo>
                  <a:cubicBezTo>
                    <a:pt x="807" y="344"/>
                    <a:pt x="794" y="354"/>
                    <a:pt x="775" y="355"/>
                  </a:cubicBezTo>
                  <a:cubicBezTo>
                    <a:pt x="767" y="356"/>
                    <a:pt x="774" y="367"/>
                    <a:pt x="767" y="367"/>
                  </a:cubicBezTo>
                  <a:cubicBezTo>
                    <a:pt x="758" y="367"/>
                    <a:pt x="757" y="368"/>
                    <a:pt x="757" y="359"/>
                  </a:cubicBezTo>
                  <a:cubicBezTo>
                    <a:pt x="757" y="352"/>
                    <a:pt x="745" y="359"/>
                    <a:pt x="731" y="346"/>
                  </a:cubicBezTo>
                  <a:cubicBezTo>
                    <a:pt x="725" y="341"/>
                    <a:pt x="722" y="334"/>
                    <a:pt x="721" y="326"/>
                  </a:cubicBezTo>
                  <a:cubicBezTo>
                    <a:pt x="721" y="323"/>
                    <a:pt x="723" y="321"/>
                    <a:pt x="726" y="321"/>
                  </a:cubicBezTo>
                  <a:cubicBezTo>
                    <a:pt x="743" y="321"/>
                    <a:pt x="743" y="321"/>
                    <a:pt x="743" y="321"/>
                  </a:cubicBezTo>
                  <a:cubicBezTo>
                    <a:pt x="749" y="321"/>
                    <a:pt x="746" y="328"/>
                    <a:pt x="750" y="333"/>
                  </a:cubicBezTo>
                  <a:cubicBezTo>
                    <a:pt x="755" y="339"/>
                    <a:pt x="774" y="338"/>
                    <a:pt x="779" y="334"/>
                  </a:cubicBezTo>
                  <a:cubicBezTo>
                    <a:pt x="783" y="331"/>
                    <a:pt x="783" y="325"/>
                    <a:pt x="779" y="321"/>
                  </a:cubicBezTo>
                  <a:cubicBezTo>
                    <a:pt x="770" y="313"/>
                    <a:pt x="745" y="315"/>
                    <a:pt x="731" y="302"/>
                  </a:cubicBezTo>
                  <a:close/>
                  <a:moveTo>
                    <a:pt x="433" y="77"/>
                  </a:moveTo>
                  <a:cubicBezTo>
                    <a:pt x="419" y="64"/>
                    <a:pt x="425" y="35"/>
                    <a:pt x="455" y="33"/>
                  </a:cubicBezTo>
                  <a:cubicBezTo>
                    <a:pt x="460" y="32"/>
                    <a:pt x="456" y="24"/>
                    <a:pt x="462" y="24"/>
                  </a:cubicBezTo>
                  <a:cubicBezTo>
                    <a:pt x="467" y="24"/>
                    <a:pt x="471" y="23"/>
                    <a:pt x="471" y="29"/>
                  </a:cubicBezTo>
                  <a:cubicBezTo>
                    <a:pt x="471" y="35"/>
                    <a:pt x="481" y="30"/>
                    <a:pt x="493" y="40"/>
                  </a:cubicBezTo>
                  <a:cubicBezTo>
                    <a:pt x="499" y="46"/>
                    <a:pt x="505" y="60"/>
                    <a:pt x="497" y="60"/>
                  </a:cubicBezTo>
                  <a:cubicBezTo>
                    <a:pt x="483" y="60"/>
                    <a:pt x="483" y="60"/>
                    <a:pt x="483" y="60"/>
                  </a:cubicBezTo>
                  <a:cubicBezTo>
                    <a:pt x="478" y="60"/>
                    <a:pt x="480" y="55"/>
                    <a:pt x="477" y="52"/>
                  </a:cubicBezTo>
                  <a:cubicBezTo>
                    <a:pt x="473" y="47"/>
                    <a:pt x="456" y="47"/>
                    <a:pt x="451" y="50"/>
                  </a:cubicBezTo>
                  <a:cubicBezTo>
                    <a:pt x="448" y="53"/>
                    <a:pt x="448" y="59"/>
                    <a:pt x="451" y="62"/>
                  </a:cubicBezTo>
                  <a:cubicBezTo>
                    <a:pt x="461" y="70"/>
                    <a:pt x="503" y="66"/>
                    <a:pt x="503" y="97"/>
                  </a:cubicBezTo>
                  <a:cubicBezTo>
                    <a:pt x="503" y="111"/>
                    <a:pt x="495" y="120"/>
                    <a:pt x="482" y="123"/>
                  </a:cubicBezTo>
                  <a:cubicBezTo>
                    <a:pt x="446" y="123"/>
                    <a:pt x="446" y="123"/>
                    <a:pt x="446" y="123"/>
                  </a:cubicBezTo>
                  <a:cubicBezTo>
                    <a:pt x="442" y="122"/>
                    <a:pt x="438" y="120"/>
                    <a:pt x="433" y="116"/>
                  </a:cubicBezTo>
                  <a:cubicBezTo>
                    <a:pt x="428" y="112"/>
                    <a:pt x="425" y="106"/>
                    <a:pt x="425" y="98"/>
                  </a:cubicBezTo>
                  <a:cubicBezTo>
                    <a:pt x="424" y="96"/>
                    <a:pt x="426" y="94"/>
                    <a:pt x="428" y="94"/>
                  </a:cubicBezTo>
                  <a:cubicBezTo>
                    <a:pt x="444" y="94"/>
                    <a:pt x="444" y="94"/>
                    <a:pt x="444" y="94"/>
                  </a:cubicBezTo>
                  <a:cubicBezTo>
                    <a:pt x="449" y="94"/>
                    <a:pt x="447" y="100"/>
                    <a:pt x="450" y="105"/>
                  </a:cubicBezTo>
                  <a:cubicBezTo>
                    <a:pt x="455" y="110"/>
                    <a:pt x="472" y="109"/>
                    <a:pt x="477" y="106"/>
                  </a:cubicBezTo>
                  <a:cubicBezTo>
                    <a:pt x="481" y="103"/>
                    <a:pt x="481" y="97"/>
                    <a:pt x="477" y="94"/>
                  </a:cubicBezTo>
                  <a:cubicBezTo>
                    <a:pt x="468" y="87"/>
                    <a:pt x="446" y="88"/>
                    <a:pt x="433" y="77"/>
                  </a:cubicBezTo>
                  <a:close/>
                  <a:moveTo>
                    <a:pt x="70" y="428"/>
                  </a:moveTo>
                  <a:cubicBezTo>
                    <a:pt x="49" y="410"/>
                    <a:pt x="58" y="369"/>
                    <a:pt x="100" y="366"/>
                  </a:cubicBezTo>
                  <a:cubicBezTo>
                    <a:pt x="108" y="365"/>
                    <a:pt x="101" y="354"/>
                    <a:pt x="110" y="354"/>
                  </a:cubicBezTo>
                  <a:cubicBezTo>
                    <a:pt x="117" y="354"/>
                    <a:pt x="123" y="353"/>
                    <a:pt x="123" y="360"/>
                  </a:cubicBezTo>
                  <a:cubicBezTo>
                    <a:pt x="123" y="370"/>
                    <a:pt x="137" y="361"/>
                    <a:pt x="153" y="376"/>
                  </a:cubicBezTo>
                  <a:cubicBezTo>
                    <a:pt x="162" y="384"/>
                    <a:pt x="170" y="404"/>
                    <a:pt x="159" y="404"/>
                  </a:cubicBezTo>
                  <a:cubicBezTo>
                    <a:pt x="139" y="404"/>
                    <a:pt x="139" y="404"/>
                    <a:pt x="139" y="404"/>
                  </a:cubicBezTo>
                  <a:cubicBezTo>
                    <a:pt x="132" y="404"/>
                    <a:pt x="135" y="397"/>
                    <a:pt x="130" y="392"/>
                  </a:cubicBezTo>
                  <a:cubicBezTo>
                    <a:pt x="125" y="386"/>
                    <a:pt x="101" y="386"/>
                    <a:pt x="95" y="390"/>
                  </a:cubicBezTo>
                  <a:cubicBezTo>
                    <a:pt x="90" y="394"/>
                    <a:pt x="90" y="402"/>
                    <a:pt x="95" y="406"/>
                  </a:cubicBezTo>
                  <a:cubicBezTo>
                    <a:pt x="109" y="417"/>
                    <a:pt x="167" y="413"/>
                    <a:pt x="167" y="456"/>
                  </a:cubicBezTo>
                  <a:cubicBezTo>
                    <a:pt x="167" y="481"/>
                    <a:pt x="150" y="493"/>
                    <a:pt x="125" y="495"/>
                  </a:cubicBezTo>
                  <a:cubicBezTo>
                    <a:pt x="116" y="496"/>
                    <a:pt x="125" y="510"/>
                    <a:pt x="115" y="510"/>
                  </a:cubicBezTo>
                  <a:cubicBezTo>
                    <a:pt x="104" y="510"/>
                    <a:pt x="103" y="511"/>
                    <a:pt x="103" y="500"/>
                  </a:cubicBezTo>
                  <a:cubicBezTo>
                    <a:pt x="103" y="490"/>
                    <a:pt x="88" y="499"/>
                    <a:pt x="70" y="483"/>
                  </a:cubicBezTo>
                  <a:cubicBezTo>
                    <a:pt x="63" y="477"/>
                    <a:pt x="59" y="468"/>
                    <a:pt x="58" y="457"/>
                  </a:cubicBezTo>
                  <a:cubicBezTo>
                    <a:pt x="57" y="454"/>
                    <a:pt x="60" y="452"/>
                    <a:pt x="63" y="452"/>
                  </a:cubicBezTo>
                  <a:cubicBezTo>
                    <a:pt x="85" y="452"/>
                    <a:pt x="85" y="452"/>
                    <a:pt x="85" y="452"/>
                  </a:cubicBezTo>
                  <a:cubicBezTo>
                    <a:pt x="92" y="452"/>
                    <a:pt x="89" y="461"/>
                    <a:pt x="94" y="466"/>
                  </a:cubicBezTo>
                  <a:cubicBezTo>
                    <a:pt x="100" y="474"/>
                    <a:pt x="124" y="473"/>
                    <a:pt x="131" y="468"/>
                  </a:cubicBezTo>
                  <a:cubicBezTo>
                    <a:pt x="136" y="464"/>
                    <a:pt x="136" y="456"/>
                    <a:pt x="131" y="451"/>
                  </a:cubicBezTo>
                  <a:cubicBezTo>
                    <a:pt x="119" y="441"/>
                    <a:pt x="88" y="443"/>
                    <a:pt x="70" y="428"/>
                  </a:cubicBezTo>
                  <a:close/>
                  <a:moveTo>
                    <a:pt x="540" y="800"/>
                  </a:moveTo>
                  <a:cubicBezTo>
                    <a:pt x="520" y="780"/>
                    <a:pt x="493" y="768"/>
                    <a:pt x="464" y="768"/>
                  </a:cubicBezTo>
                  <a:cubicBezTo>
                    <a:pt x="434" y="768"/>
                    <a:pt x="407" y="780"/>
                    <a:pt x="387" y="800"/>
                  </a:cubicBezTo>
                  <a:cubicBezTo>
                    <a:pt x="368" y="819"/>
                    <a:pt x="356" y="846"/>
                    <a:pt x="356" y="876"/>
                  </a:cubicBezTo>
                  <a:cubicBezTo>
                    <a:pt x="356" y="906"/>
                    <a:pt x="368" y="933"/>
                    <a:pt x="387" y="952"/>
                  </a:cubicBezTo>
                  <a:cubicBezTo>
                    <a:pt x="407" y="972"/>
                    <a:pt x="434" y="984"/>
                    <a:pt x="464" y="984"/>
                  </a:cubicBezTo>
                  <a:cubicBezTo>
                    <a:pt x="493" y="984"/>
                    <a:pt x="520" y="972"/>
                    <a:pt x="540" y="952"/>
                  </a:cubicBezTo>
                  <a:cubicBezTo>
                    <a:pt x="560" y="933"/>
                    <a:pt x="572" y="906"/>
                    <a:pt x="572" y="876"/>
                  </a:cubicBezTo>
                  <a:cubicBezTo>
                    <a:pt x="572" y="846"/>
                    <a:pt x="560" y="819"/>
                    <a:pt x="540" y="800"/>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nvGrpSpPr>
            <p:cNvPr id="55" name="组合 54"/>
            <p:cNvGrpSpPr/>
            <p:nvPr/>
          </p:nvGrpSpPr>
          <p:grpSpPr>
            <a:xfrm>
              <a:off x="7576674" y="3823431"/>
              <a:ext cx="509385" cy="527155"/>
              <a:chOff x="7532688" y="-669925"/>
              <a:chExt cx="1501775" cy="1554162"/>
            </a:xfrm>
            <a:solidFill>
              <a:schemeClr val="tx1">
                <a:lumMod val="75000"/>
                <a:lumOff val="25000"/>
              </a:schemeClr>
            </a:solidFill>
          </p:grpSpPr>
          <p:sp>
            <p:nvSpPr>
              <p:cNvPr id="66" name="Freeform 21"/>
              <p:cNvSpPr>
                <a:spLocks noEditPoints="1"/>
              </p:cNvSpPr>
              <p:nvPr/>
            </p:nvSpPr>
            <p:spPr bwMode="auto">
              <a:xfrm>
                <a:off x="7532688" y="-620713"/>
                <a:ext cx="1501775" cy="1504950"/>
              </a:xfrm>
              <a:custGeom>
                <a:avLst/>
                <a:gdLst>
                  <a:gd name="T0" fmla="*/ 124 w 848"/>
                  <a:gd name="T1" fmla="*/ 723 h 848"/>
                  <a:gd name="T2" fmla="*/ 124 w 848"/>
                  <a:gd name="T3" fmla="*/ 124 h 848"/>
                  <a:gd name="T4" fmla="*/ 489 w 848"/>
                  <a:gd name="T5" fmla="*/ 5 h 848"/>
                  <a:gd name="T6" fmla="*/ 440 w 848"/>
                  <a:gd name="T7" fmla="*/ 52 h 848"/>
                  <a:gd name="T8" fmla="*/ 439 w 848"/>
                  <a:gd name="T9" fmla="*/ 138 h 848"/>
                  <a:gd name="T10" fmla="*/ 440 w 848"/>
                  <a:gd name="T11" fmla="*/ 211 h 848"/>
                  <a:gd name="T12" fmla="*/ 468 w 848"/>
                  <a:gd name="T13" fmla="*/ 241 h 848"/>
                  <a:gd name="T14" fmla="*/ 440 w 848"/>
                  <a:gd name="T15" fmla="*/ 408 h 848"/>
                  <a:gd name="T16" fmla="*/ 589 w 848"/>
                  <a:gd name="T17" fmla="*/ 421 h 848"/>
                  <a:gd name="T18" fmla="*/ 440 w 848"/>
                  <a:gd name="T19" fmla="*/ 440 h 848"/>
                  <a:gd name="T20" fmla="*/ 572 w 848"/>
                  <a:gd name="T21" fmla="*/ 631 h 848"/>
                  <a:gd name="T22" fmla="*/ 629 w 848"/>
                  <a:gd name="T23" fmla="*/ 450 h 848"/>
                  <a:gd name="T24" fmla="*/ 610 w 848"/>
                  <a:gd name="T25" fmla="*/ 647 h 848"/>
                  <a:gd name="T26" fmla="*/ 690 w 848"/>
                  <a:gd name="T27" fmla="*/ 689 h 848"/>
                  <a:gd name="T28" fmla="*/ 682 w 848"/>
                  <a:gd name="T29" fmla="*/ 440 h 848"/>
                  <a:gd name="T30" fmla="*/ 713 w 848"/>
                  <a:gd name="T31" fmla="*/ 408 h 848"/>
                  <a:gd name="T32" fmla="*/ 783 w 848"/>
                  <a:gd name="T33" fmla="*/ 311 h 848"/>
                  <a:gd name="T34" fmla="*/ 814 w 848"/>
                  <a:gd name="T35" fmla="*/ 258 h 848"/>
                  <a:gd name="T36" fmla="*/ 724 w 848"/>
                  <a:gd name="T37" fmla="*/ 723 h 848"/>
                  <a:gd name="T38" fmla="*/ 660 w 848"/>
                  <a:gd name="T39" fmla="*/ 716 h 848"/>
                  <a:gd name="T40" fmla="*/ 497 w 848"/>
                  <a:gd name="T41" fmla="*/ 793 h 848"/>
                  <a:gd name="T42" fmla="*/ 351 w 848"/>
                  <a:gd name="T43" fmla="*/ 793 h 848"/>
                  <a:gd name="T44" fmla="*/ 188 w 848"/>
                  <a:gd name="T45" fmla="*/ 716 h 848"/>
                  <a:gd name="T46" fmla="*/ 164 w 848"/>
                  <a:gd name="T47" fmla="*/ 695 h 848"/>
                  <a:gd name="T48" fmla="*/ 187 w 848"/>
                  <a:gd name="T49" fmla="*/ 440 h 848"/>
                  <a:gd name="T50" fmla="*/ 158 w 848"/>
                  <a:gd name="T51" fmla="*/ 689 h 848"/>
                  <a:gd name="T52" fmla="*/ 48 w 848"/>
                  <a:gd name="T53" fmla="*/ 408 h 848"/>
                  <a:gd name="T54" fmla="*/ 238 w 848"/>
                  <a:gd name="T55" fmla="*/ 200 h 848"/>
                  <a:gd name="T56" fmla="*/ 158 w 848"/>
                  <a:gd name="T57" fmla="*/ 158 h 848"/>
                  <a:gd name="T58" fmla="*/ 188 w 848"/>
                  <a:gd name="T59" fmla="*/ 131 h 848"/>
                  <a:gd name="T60" fmla="*/ 351 w 848"/>
                  <a:gd name="T61" fmla="*/ 55 h 848"/>
                  <a:gd name="T62" fmla="*/ 565 w 848"/>
                  <a:gd name="T63" fmla="*/ 662 h 848"/>
                  <a:gd name="T64" fmla="*/ 440 w 848"/>
                  <a:gd name="T65" fmla="*/ 636 h 848"/>
                  <a:gd name="T66" fmla="*/ 565 w 848"/>
                  <a:gd name="T67" fmla="*/ 662 h 848"/>
                  <a:gd name="T68" fmla="*/ 287 w 848"/>
                  <a:gd name="T69" fmla="*/ 661 h 848"/>
                  <a:gd name="T70" fmla="*/ 408 w 848"/>
                  <a:gd name="T71" fmla="*/ 796 h 848"/>
                  <a:gd name="T72" fmla="*/ 276 w 848"/>
                  <a:gd name="T73" fmla="*/ 631 h 848"/>
                  <a:gd name="T74" fmla="*/ 408 w 848"/>
                  <a:gd name="T75" fmla="*/ 440 h 848"/>
                  <a:gd name="T76" fmla="*/ 267 w 848"/>
                  <a:gd name="T77" fmla="*/ 634 h 848"/>
                  <a:gd name="T78" fmla="*/ 219 w 848"/>
                  <a:gd name="T79" fmla="*/ 408 h 848"/>
                  <a:gd name="T80" fmla="*/ 408 w 848"/>
                  <a:gd name="T81" fmla="*/ 243 h 848"/>
                  <a:gd name="T82" fmla="*/ 267 w 848"/>
                  <a:gd name="T83" fmla="*/ 213 h 848"/>
                  <a:gd name="T84" fmla="*/ 287 w 848"/>
                  <a:gd name="T85" fmla="*/ 187 h 848"/>
                  <a:gd name="T86" fmla="*/ 408 w 848"/>
                  <a:gd name="T87" fmla="*/ 52 h 848"/>
                  <a:gd name="T88" fmla="*/ 287 w 848"/>
                  <a:gd name="T89" fmla="*/ 18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8" h="848">
                    <a:moveTo>
                      <a:pt x="424" y="848"/>
                    </a:moveTo>
                    <a:cubicBezTo>
                      <a:pt x="307" y="848"/>
                      <a:pt x="201" y="800"/>
                      <a:pt x="124" y="723"/>
                    </a:cubicBezTo>
                    <a:cubicBezTo>
                      <a:pt x="47" y="647"/>
                      <a:pt x="0" y="541"/>
                      <a:pt x="0" y="424"/>
                    </a:cubicBezTo>
                    <a:cubicBezTo>
                      <a:pt x="0" y="307"/>
                      <a:pt x="47" y="201"/>
                      <a:pt x="124" y="124"/>
                    </a:cubicBezTo>
                    <a:cubicBezTo>
                      <a:pt x="201" y="47"/>
                      <a:pt x="307" y="0"/>
                      <a:pt x="424" y="0"/>
                    </a:cubicBezTo>
                    <a:cubicBezTo>
                      <a:pt x="446" y="0"/>
                      <a:pt x="468" y="1"/>
                      <a:pt x="489" y="5"/>
                    </a:cubicBezTo>
                    <a:cubicBezTo>
                      <a:pt x="474" y="21"/>
                      <a:pt x="462" y="41"/>
                      <a:pt x="454" y="61"/>
                    </a:cubicBezTo>
                    <a:cubicBezTo>
                      <a:pt x="449" y="58"/>
                      <a:pt x="445" y="55"/>
                      <a:pt x="440" y="52"/>
                    </a:cubicBezTo>
                    <a:cubicBezTo>
                      <a:pt x="440" y="120"/>
                      <a:pt x="440" y="120"/>
                      <a:pt x="440" y="120"/>
                    </a:cubicBezTo>
                    <a:cubicBezTo>
                      <a:pt x="439" y="126"/>
                      <a:pt x="439" y="132"/>
                      <a:pt x="439" y="138"/>
                    </a:cubicBezTo>
                    <a:cubicBezTo>
                      <a:pt x="439" y="143"/>
                      <a:pt x="439" y="148"/>
                      <a:pt x="440" y="154"/>
                    </a:cubicBezTo>
                    <a:cubicBezTo>
                      <a:pt x="440" y="211"/>
                      <a:pt x="440" y="211"/>
                      <a:pt x="440" y="211"/>
                    </a:cubicBezTo>
                    <a:cubicBezTo>
                      <a:pt x="445" y="211"/>
                      <a:pt x="450" y="211"/>
                      <a:pt x="455" y="211"/>
                    </a:cubicBezTo>
                    <a:cubicBezTo>
                      <a:pt x="459" y="221"/>
                      <a:pt x="463" y="231"/>
                      <a:pt x="468" y="241"/>
                    </a:cubicBezTo>
                    <a:cubicBezTo>
                      <a:pt x="459" y="242"/>
                      <a:pt x="449" y="243"/>
                      <a:pt x="440" y="243"/>
                    </a:cubicBezTo>
                    <a:cubicBezTo>
                      <a:pt x="440" y="408"/>
                      <a:pt x="440" y="408"/>
                      <a:pt x="440" y="408"/>
                    </a:cubicBezTo>
                    <a:cubicBezTo>
                      <a:pt x="578" y="408"/>
                      <a:pt x="578" y="408"/>
                      <a:pt x="578" y="408"/>
                    </a:cubicBezTo>
                    <a:cubicBezTo>
                      <a:pt x="582" y="412"/>
                      <a:pt x="585" y="417"/>
                      <a:pt x="589" y="421"/>
                    </a:cubicBezTo>
                    <a:cubicBezTo>
                      <a:pt x="595" y="429"/>
                      <a:pt x="602" y="435"/>
                      <a:pt x="608" y="440"/>
                    </a:cubicBezTo>
                    <a:cubicBezTo>
                      <a:pt x="440" y="440"/>
                      <a:pt x="440" y="440"/>
                      <a:pt x="440" y="440"/>
                    </a:cubicBezTo>
                    <a:cubicBezTo>
                      <a:pt x="440" y="604"/>
                      <a:pt x="440" y="604"/>
                      <a:pt x="440" y="604"/>
                    </a:cubicBezTo>
                    <a:cubicBezTo>
                      <a:pt x="487" y="606"/>
                      <a:pt x="531" y="615"/>
                      <a:pt x="572" y="631"/>
                    </a:cubicBezTo>
                    <a:cubicBezTo>
                      <a:pt x="575" y="632"/>
                      <a:pt x="578" y="633"/>
                      <a:pt x="581" y="634"/>
                    </a:cubicBezTo>
                    <a:cubicBezTo>
                      <a:pt x="608" y="579"/>
                      <a:pt x="625" y="516"/>
                      <a:pt x="629" y="450"/>
                    </a:cubicBezTo>
                    <a:cubicBezTo>
                      <a:pt x="639" y="453"/>
                      <a:pt x="650" y="453"/>
                      <a:pt x="661" y="450"/>
                    </a:cubicBezTo>
                    <a:cubicBezTo>
                      <a:pt x="657" y="521"/>
                      <a:pt x="639" y="588"/>
                      <a:pt x="610" y="647"/>
                    </a:cubicBezTo>
                    <a:cubicBezTo>
                      <a:pt x="636" y="660"/>
                      <a:pt x="661" y="677"/>
                      <a:pt x="684" y="695"/>
                    </a:cubicBezTo>
                    <a:cubicBezTo>
                      <a:pt x="686" y="693"/>
                      <a:pt x="688" y="691"/>
                      <a:pt x="690" y="689"/>
                    </a:cubicBezTo>
                    <a:cubicBezTo>
                      <a:pt x="754" y="625"/>
                      <a:pt x="796" y="537"/>
                      <a:pt x="800" y="440"/>
                    </a:cubicBezTo>
                    <a:cubicBezTo>
                      <a:pt x="682" y="440"/>
                      <a:pt x="682" y="440"/>
                      <a:pt x="682" y="440"/>
                    </a:cubicBezTo>
                    <a:cubicBezTo>
                      <a:pt x="689" y="435"/>
                      <a:pt x="695" y="429"/>
                      <a:pt x="701" y="421"/>
                    </a:cubicBezTo>
                    <a:cubicBezTo>
                      <a:pt x="705" y="417"/>
                      <a:pt x="709" y="412"/>
                      <a:pt x="713" y="408"/>
                    </a:cubicBezTo>
                    <a:cubicBezTo>
                      <a:pt x="800" y="408"/>
                      <a:pt x="800" y="408"/>
                      <a:pt x="800" y="408"/>
                    </a:cubicBezTo>
                    <a:cubicBezTo>
                      <a:pt x="798" y="374"/>
                      <a:pt x="792" y="342"/>
                      <a:pt x="783" y="311"/>
                    </a:cubicBezTo>
                    <a:cubicBezTo>
                      <a:pt x="792" y="296"/>
                      <a:pt x="802" y="281"/>
                      <a:pt x="810" y="265"/>
                    </a:cubicBezTo>
                    <a:cubicBezTo>
                      <a:pt x="812" y="263"/>
                      <a:pt x="813" y="260"/>
                      <a:pt x="814" y="258"/>
                    </a:cubicBezTo>
                    <a:cubicBezTo>
                      <a:pt x="836" y="309"/>
                      <a:pt x="848" y="365"/>
                      <a:pt x="848" y="424"/>
                    </a:cubicBezTo>
                    <a:cubicBezTo>
                      <a:pt x="848" y="541"/>
                      <a:pt x="801" y="647"/>
                      <a:pt x="724" y="723"/>
                    </a:cubicBezTo>
                    <a:cubicBezTo>
                      <a:pt x="647" y="800"/>
                      <a:pt x="541" y="848"/>
                      <a:pt x="424" y="848"/>
                    </a:cubicBezTo>
                    <a:close/>
                    <a:moveTo>
                      <a:pt x="660" y="716"/>
                    </a:moveTo>
                    <a:cubicBezTo>
                      <a:pt x="640" y="701"/>
                      <a:pt x="618" y="687"/>
                      <a:pt x="595" y="675"/>
                    </a:cubicBezTo>
                    <a:cubicBezTo>
                      <a:pt x="568" y="720"/>
                      <a:pt x="535" y="760"/>
                      <a:pt x="497" y="793"/>
                    </a:cubicBezTo>
                    <a:cubicBezTo>
                      <a:pt x="558" y="781"/>
                      <a:pt x="613" y="754"/>
                      <a:pt x="660" y="716"/>
                    </a:cubicBezTo>
                    <a:close/>
                    <a:moveTo>
                      <a:pt x="351" y="793"/>
                    </a:moveTo>
                    <a:cubicBezTo>
                      <a:pt x="313" y="760"/>
                      <a:pt x="280" y="720"/>
                      <a:pt x="253" y="675"/>
                    </a:cubicBezTo>
                    <a:cubicBezTo>
                      <a:pt x="230" y="687"/>
                      <a:pt x="208" y="701"/>
                      <a:pt x="188" y="716"/>
                    </a:cubicBezTo>
                    <a:cubicBezTo>
                      <a:pt x="235" y="754"/>
                      <a:pt x="290" y="781"/>
                      <a:pt x="351" y="793"/>
                    </a:cubicBezTo>
                    <a:close/>
                    <a:moveTo>
                      <a:pt x="164" y="695"/>
                    </a:moveTo>
                    <a:cubicBezTo>
                      <a:pt x="187" y="677"/>
                      <a:pt x="212" y="661"/>
                      <a:pt x="238" y="647"/>
                    </a:cubicBezTo>
                    <a:cubicBezTo>
                      <a:pt x="208" y="585"/>
                      <a:pt x="189" y="515"/>
                      <a:pt x="187" y="440"/>
                    </a:cubicBezTo>
                    <a:cubicBezTo>
                      <a:pt x="48" y="440"/>
                      <a:pt x="48" y="440"/>
                      <a:pt x="48" y="440"/>
                    </a:cubicBezTo>
                    <a:cubicBezTo>
                      <a:pt x="52" y="537"/>
                      <a:pt x="94" y="625"/>
                      <a:pt x="158" y="689"/>
                    </a:cubicBezTo>
                    <a:cubicBezTo>
                      <a:pt x="160" y="691"/>
                      <a:pt x="162" y="693"/>
                      <a:pt x="164" y="695"/>
                    </a:cubicBezTo>
                    <a:close/>
                    <a:moveTo>
                      <a:pt x="48" y="408"/>
                    </a:moveTo>
                    <a:cubicBezTo>
                      <a:pt x="187" y="408"/>
                      <a:pt x="187" y="408"/>
                      <a:pt x="187" y="408"/>
                    </a:cubicBezTo>
                    <a:cubicBezTo>
                      <a:pt x="189" y="333"/>
                      <a:pt x="208" y="262"/>
                      <a:pt x="238" y="200"/>
                    </a:cubicBezTo>
                    <a:cubicBezTo>
                      <a:pt x="212" y="187"/>
                      <a:pt x="187" y="171"/>
                      <a:pt x="164" y="152"/>
                    </a:cubicBezTo>
                    <a:cubicBezTo>
                      <a:pt x="162" y="154"/>
                      <a:pt x="160" y="156"/>
                      <a:pt x="158" y="158"/>
                    </a:cubicBezTo>
                    <a:cubicBezTo>
                      <a:pt x="94" y="222"/>
                      <a:pt x="52" y="310"/>
                      <a:pt x="48" y="408"/>
                    </a:cubicBezTo>
                    <a:close/>
                    <a:moveTo>
                      <a:pt x="188" y="131"/>
                    </a:moveTo>
                    <a:cubicBezTo>
                      <a:pt x="208" y="147"/>
                      <a:pt x="230" y="160"/>
                      <a:pt x="253" y="172"/>
                    </a:cubicBezTo>
                    <a:cubicBezTo>
                      <a:pt x="280" y="127"/>
                      <a:pt x="313" y="87"/>
                      <a:pt x="351" y="55"/>
                    </a:cubicBezTo>
                    <a:cubicBezTo>
                      <a:pt x="290" y="67"/>
                      <a:pt x="235" y="93"/>
                      <a:pt x="188" y="131"/>
                    </a:cubicBezTo>
                    <a:close/>
                    <a:moveTo>
                      <a:pt x="565" y="662"/>
                    </a:moveTo>
                    <a:cubicBezTo>
                      <a:pt x="564" y="662"/>
                      <a:pt x="562" y="661"/>
                      <a:pt x="561" y="661"/>
                    </a:cubicBezTo>
                    <a:cubicBezTo>
                      <a:pt x="523" y="646"/>
                      <a:pt x="483" y="638"/>
                      <a:pt x="440" y="636"/>
                    </a:cubicBezTo>
                    <a:cubicBezTo>
                      <a:pt x="440" y="796"/>
                      <a:pt x="440" y="796"/>
                      <a:pt x="440" y="796"/>
                    </a:cubicBezTo>
                    <a:cubicBezTo>
                      <a:pt x="490" y="762"/>
                      <a:pt x="533" y="717"/>
                      <a:pt x="565" y="662"/>
                    </a:cubicBezTo>
                    <a:close/>
                    <a:moveTo>
                      <a:pt x="408" y="636"/>
                    </a:moveTo>
                    <a:cubicBezTo>
                      <a:pt x="365" y="638"/>
                      <a:pt x="325" y="646"/>
                      <a:pt x="287" y="661"/>
                    </a:cubicBezTo>
                    <a:cubicBezTo>
                      <a:pt x="285" y="661"/>
                      <a:pt x="284" y="662"/>
                      <a:pt x="283" y="662"/>
                    </a:cubicBezTo>
                    <a:cubicBezTo>
                      <a:pt x="315" y="717"/>
                      <a:pt x="358" y="762"/>
                      <a:pt x="408" y="796"/>
                    </a:cubicBezTo>
                    <a:cubicBezTo>
                      <a:pt x="408" y="636"/>
                      <a:pt x="408" y="636"/>
                      <a:pt x="408" y="636"/>
                    </a:cubicBezTo>
                    <a:close/>
                    <a:moveTo>
                      <a:pt x="276" y="631"/>
                    </a:moveTo>
                    <a:cubicBezTo>
                      <a:pt x="317" y="615"/>
                      <a:pt x="361" y="606"/>
                      <a:pt x="408" y="604"/>
                    </a:cubicBezTo>
                    <a:cubicBezTo>
                      <a:pt x="408" y="440"/>
                      <a:pt x="408" y="440"/>
                      <a:pt x="408" y="440"/>
                    </a:cubicBezTo>
                    <a:cubicBezTo>
                      <a:pt x="219" y="440"/>
                      <a:pt x="219" y="440"/>
                      <a:pt x="219" y="440"/>
                    </a:cubicBezTo>
                    <a:cubicBezTo>
                      <a:pt x="221" y="510"/>
                      <a:pt x="239" y="576"/>
                      <a:pt x="267" y="634"/>
                    </a:cubicBezTo>
                    <a:cubicBezTo>
                      <a:pt x="270" y="633"/>
                      <a:pt x="273" y="632"/>
                      <a:pt x="276" y="631"/>
                    </a:cubicBezTo>
                    <a:close/>
                    <a:moveTo>
                      <a:pt x="219" y="408"/>
                    </a:moveTo>
                    <a:cubicBezTo>
                      <a:pt x="408" y="408"/>
                      <a:pt x="408" y="408"/>
                      <a:pt x="408" y="408"/>
                    </a:cubicBezTo>
                    <a:cubicBezTo>
                      <a:pt x="408" y="243"/>
                      <a:pt x="408" y="243"/>
                      <a:pt x="408" y="243"/>
                    </a:cubicBezTo>
                    <a:cubicBezTo>
                      <a:pt x="361" y="242"/>
                      <a:pt x="317" y="232"/>
                      <a:pt x="276" y="216"/>
                    </a:cubicBezTo>
                    <a:cubicBezTo>
                      <a:pt x="273" y="215"/>
                      <a:pt x="270" y="214"/>
                      <a:pt x="267" y="213"/>
                    </a:cubicBezTo>
                    <a:cubicBezTo>
                      <a:pt x="239" y="271"/>
                      <a:pt x="221" y="337"/>
                      <a:pt x="219" y="408"/>
                    </a:cubicBezTo>
                    <a:close/>
                    <a:moveTo>
                      <a:pt x="287" y="187"/>
                    </a:moveTo>
                    <a:cubicBezTo>
                      <a:pt x="325" y="201"/>
                      <a:pt x="365" y="210"/>
                      <a:pt x="408" y="211"/>
                    </a:cubicBezTo>
                    <a:cubicBezTo>
                      <a:pt x="408" y="52"/>
                      <a:pt x="408" y="52"/>
                      <a:pt x="408" y="52"/>
                    </a:cubicBezTo>
                    <a:cubicBezTo>
                      <a:pt x="358" y="85"/>
                      <a:pt x="315" y="131"/>
                      <a:pt x="283" y="185"/>
                    </a:cubicBezTo>
                    <a:cubicBezTo>
                      <a:pt x="284" y="185"/>
                      <a:pt x="285" y="186"/>
                      <a:pt x="287" y="18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67" name="Freeform 22"/>
              <p:cNvSpPr>
                <a:spLocks noEditPoints="1"/>
              </p:cNvSpPr>
              <p:nvPr/>
            </p:nvSpPr>
            <p:spPr bwMode="auto">
              <a:xfrm>
                <a:off x="8380413" y="-669925"/>
                <a:ext cx="588963" cy="792163"/>
              </a:xfrm>
              <a:custGeom>
                <a:avLst/>
                <a:gdLst>
                  <a:gd name="T0" fmla="*/ 0 w 332"/>
                  <a:gd name="T1" fmla="*/ 166 h 446"/>
                  <a:gd name="T2" fmla="*/ 166 w 332"/>
                  <a:gd name="T3" fmla="*/ 0 h 446"/>
                  <a:gd name="T4" fmla="*/ 332 w 332"/>
                  <a:gd name="T5" fmla="*/ 166 h 446"/>
                  <a:gd name="T6" fmla="*/ 192 w 332"/>
                  <a:gd name="T7" fmla="*/ 424 h 446"/>
                  <a:gd name="T8" fmla="*/ 141 w 332"/>
                  <a:gd name="T9" fmla="*/ 424 h 446"/>
                  <a:gd name="T10" fmla="*/ 0 w 332"/>
                  <a:gd name="T11" fmla="*/ 166 h 446"/>
                  <a:gd name="T12" fmla="*/ 166 w 332"/>
                  <a:gd name="T13" fmla="*/ 245 h 446"/>
                  <a:gd name="T14" fmla="*/ 244 w 332"/>
                  <a:gd name="T15" fmla="*/ 166 h 446"/>
                  <a:gd name="T16" fmla="*/ 166 w 332"/>
                  <a:gd name="T17" fmla="*/ 88 h 446"/>
                  <a:gd name="T18" fmla="*/ 88 w 332"/>
                  <a:gd name="T19" fmla="*/ 166 h 446"/>
                  <a:gd name="T20" fmla="*/ 166 w 332"/>
                  <a:gd name="T21" fmla="*/ 24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2" h="446">
                    <a:moveTo>
                      <a:pt x="0" y="166"/>
                    </a:moveTo>
                    <a:cubicBezTo>
                      <a:pt x="0" y="75"/>
                      <a:pt x="74" y="0"/>
                      <a:pt x="166" y="0"/>
                    </a:cubicBezTo>
                    <a:cubicBezTo>
                      <a:pt x="258" y="0"/>
                      <a:pt x="332" y="75"/>
                      <a:pt x="332" y="166"/>
                    </a:cubicBezTo>
                    <a:cubicBezTo>
                      <a:pt x="332" y="241"/>
                      <a:pt x="244" y="361"/>
                      <a:pt x="192" y="424"/>
                    </a:cubicBezTo>
                    <a:cubicBezTo>
                      <a:pt x="174" y="446"/>
                      <a:pt x="159" y="446"/>
                      <a:pt x="141" y="424"/>
                    </a:cubicBezTo>
                    <a:cubicBezTo>
                      <a:pt x="89" y="361"/>
                      <a:pt x="0" y="241"/>
                      <a:pt x="0" y="166"/>
                    </a:cubicBezTo>
                    <a:close/>
                    <a:moveTo>
                      <a:pt x="166" y="245"/>
                    </a:moveTo>
                    <a:cubicBezTo>
                      <a:pt x="209" y="245"/>
                      <a:pt x="244" y="210"/>
                      <a:pt x="244" y="166"/>
                    </a:cubicBezTo>
                    <a:cubicBezTo>
                      <a:pt x="244" y="123"/>
                      <a:pt x="209" y="88"/>
                      <a:pt x="166" y="88"/>
                    </a:cubicBezTo>
                    <a:cubicBezTo>
                      <a:pt x="123" y="88"/>
                      <a:pt x="88" y="123"/>
                      <a:pt x="88" y="166"/>
                    </a:cubicBezTo>
                    <a:cubicBezTo>
                      <a:pt x="88" y="210"/>
                      <a:pt x="123" y="245"/>
                      <a:pt x="166" y="24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grpSp>
          <p:nvGrpSpPr>
            <p:cNvPr id="56" name="组合 55"/>
            <p:cNvGrpSpPr/>
            <p:nvPr/>
          </p:nvGrpSpPr>
          <p:grpSpPr>
            <a:xfrm>
              <a:off x="10182613" y="2465322"/>
              <a:ext cx="468880" cy="466274"/>
              <a:chOff x="6280151" y="2847975"/>
              <a:chExt cx="571500" cy="568325"/>
            </a:xfrm>
            <a:solidFill>
              <a:schemeClr val="tx1">
                <a:lumMod val="75000"/>
                <a:lumOff val="25000"/>
              </a:schemeClr>
            </a:solidFill>
          </p:grpSpPr>
          <p:sp>
            <p:nvSpPr>
              <p:cNvPr id="63" name="Freeform 16"/>
              <p:cNvSpPr>
                <a:spLocks noEditPoints="1"/>
              </p:cNvSpPr>
              <p:nvPr/>
            </p:nvSpPr>
            <p:spPr bwMode="auto">
              <a:xfrm>
                <a:off x="6280151" y="2847975"/>
                <a:ext cx="336550" cy="342900"/>
              </a:xfrm>
              <a:custGeom>
                <a:avLst/>
                <a:gdLst>
                  <a:gd name="T0" fmla="*/ 9 w 78"/>
                  <a:gd name="T1" fmla="*/ 48 h 79"/>
                  <a:gd name="T2" fmla="*/ 11 w 78"/>
                  <a:gd name="T3" fmla="*/ 55 h 79"/>
                  <a:gd name="T4" fmla="*/ 8 w 78"/>
                  <a:gd name="T5" fmla="*/ 59 h 79"/>
                  <a:gd name="T6" fmla="*/ 8 w 78"/>
                  <a:gd name="T7" fmla="*/ 64 h 79"/>
                  <a:gd name="T8" fmla="*/ 14 w 78"/>
                  <a:gd name="T9" fmla="*/ 70 h 79"/>
                  <a:gd name="T10" fmla="*/ 19 w 78"/>
                  <a:gd name="T11" fmla="*/ 70 h 79"/>
                  <a:gd name="T12" fmla="*/ 23 w 78"/>
                  <a:gd name="T13" fmla="*/ 67 h 79"/>
                  <a:gd name="T14" fmla="*/ 30 w 78"/>
                  <a:gd name="T15" fmla="*/ 70 h 79"/>
                  <a:gd name="T16" fmla="*/ 31 w 78"/>
                  <a:gd name="T17" fmla="*/ 76 h 79"/>
                  <a:gd name="T18" fmla="*/ 35 w 78"/>
                  <a:gd name="T19" fmla="*/ 79 h 79"/>
                  <a:gd name="T20" fmla="*/ 43 w 78"/>
                  <a:gd name="T21" fmla="*/ 79 h 79"/>
                  <a:gd name="T22" fmla="*/ 47 w 78"/>
                  <a:gd name="T23" fmla="*/ 76 h 79"/>
                  <a:gd name="T24" fmla="*/ 47 w 78"/>
                  <a:gd name="T25" fmla="*/ 70 h 79"/>
                  <a:gd name="T26" fmla="*/ 55 w 78"/>
                  <a:gd name="T27" fmla="*/ 67 h 79"/>
                  <a:gd name="T28" fmla="*/ 59 w 78"/>
                  <a:gd name="T29" fmla="*/ 70 h 79"/>
                  <a:gd name="T30" fmla="*/ 64 w 78"/>
                  <a:gd name="T31" fmla="*/ 70 h 79"/>
                  <a:gd name="T32" fmla="*/ 70 w 78"/>
                  <a:gd name="T33" fmla="*/ 64 h 79"/>
                  <a:gd name="T34" fmla="*/ 70 w 78"/>
                  <a:gd name="T35" fmla="*/ 59 h 79"/>
                  <a:gd name="T36" fmla="*/ 67 w 78"/>
                  <a:gd name="T37" fmla="*/ 55 h 79"/>
                  <a:gd name="T38" fmla="*/ 70 w 78"/>
                  <a:gd name="T39" fmla="*/ 48 h 79"/>
                  <a:gd name="T40" fmla="*/ 75 w 78"/>
                  <a:gd name="T41" fmla="*/ 47 h 79"/>
                  <a:gd name="T42" fmla="*/ 78 w 78"/>
                  <a:gd name="T43" fmla="*/ 44 h 79"/>
                  <a:gd name="T44" fmla="*/ 78 w 78"/>
                  <a:gd name="T45" fmla="*/ 35 h 79"/>
                  <a:gd name="T46" fmla="*/ 75 w 78"/>
                  <a:gd name="T47" fmla="*/ 31 h 79"/>
                  <a:gd name="T48" fmla="*/ 70 w 78"/>
                  <a:gd name="T49" fmla="*/ 31 h 79"/>
                  <a:gd name="T50" fmla="*/ 67 w 78"/>
                  <a:gd name="T51" fmla="*/ 23 h 79"/>
                  <a:gd name="T52" fmla="*/ 70 w 78"/>
                  <a:gd name="T53" fmla="*/ 20 h 79"/>
                  <a:gd name="T54" fmla="*/ 70 w 78"/>
                  <a:gd name="T55" fmla="*/ 15 h 79"/>
                  <a:gd name="T56" fmla="*/ 64 w 78"/>
                  <a:gd name="T57" fmla="*/ 9 h 79"/>
                  <a:gd name="T58" fmla="*/ 59 w 78"/>
                  <a:gd name="T59" fmla="*/ 9 h 79"/>
                  <a:gd name="T60" fmla="*/ 55 w 78"/>
                  <a:gd name="T61" fmla="*/ 12 h 79"/>
                  <a:gd name="T62" fmla="*/ 48 w 78"/>
                  <a:gd name="T63" fmla="*/ 8 h 79"/>
                  <a:gd name="T64" fmla="*/ 47 w 78"/>
                  <a:gd name="T65" fmla="*/ 3 h 79"/>
                  <a:gd name="T66" fmla="*/ 43 w 78"/>
                  <a:gd name="T67" fmla="*/ 0 h 79"/>
                  <a:gd name="T68" fmla="*/ 35 w 78"/>
                  <a:gd name="T69" fmla="*/ 0 h 79"/>
                  <a:gd name="T70" fmla="*/ 31 w 78"/>
                  <a:gd name="T71" fmla="*/ 3 h 79"/>
                  <a:gd name="T72" fmla="*/ 31 w 78"/>
                  <a:gd name="T73" fmla="*/ 8 h 79"/>
                  <a:gd name="T74" fmla="*/ 23 w 78"/>
                  <a:gd name="T75" fmla="*/ 12 h 79"/>
                  <a:gd name="T76" fmla="*/ 19 w 78"/>
                  <a:gd name="T77" fmla="*/ 9 h 79"/>
                  <a:gd name="T78" fmla="*/ 14 w 78"/>
                  <a:gd name="T79" fmla="*/ 9 h 79"/>
                  <a:gd name="T80" fmla="*/ 8 w 78"/>
                  <a:gd name="T81" fmla="*/ 15 h 79"/>
                  <a:gd name="T82" fmla="*/ 8 w 78"/>
                  <a:gd name="T83" fmla="*/ 20 h 79"/>
                  <a:gd name="T84" fmla="*/ 11 w 78"/>
                  <a:gd name="T85" fmla="*/ 24 h 79"/>
                  <a:gd name="T86" fmla="*/ 8 w 78"/>
                  <a:gd name="T87" fmla="*/ 31 h 79"/>
                  <a:gd name="T88" fmla="*/ 3 w 78"/>
                  <a:gd name="T89" fmla="*/ 32 h 79"/>
                  <a:gd name="T90" fmla="*/ 0 w 78"/>
                  <a:gd name="T91" fmla="*/ 35 h 79"/>
                  <a:gd name="T92" fmla="*/ 0 w 78"/>
                  <a:gd name="T93" fmla="*/ 44 h 79"/>
                  <a:gd name="T94" fmla="*/ 3 w 78"/>
                  <a:gd name="T95" fmla="*/ 47 h 79"/>
                  <a:gd name="T96" fmla="*/ 9 w 78"/>
                  <a:gd name="T97" fmla="*/ 48 h 79"/>
                  <a:gd name="T98" fmla="*/ 39 w 78"/>
                  <a:gd name="T99" fmla="*/ 25 h 79"/>
                  <a:gd name="T100" fmla="*/ 53 w 78"/>
                  <a:gd name="T101" fmla="*/ 39 h 79"/>
                  <a:gd name="T102" fmla="*/ 39 w 78"/>
                  <a:gd name="T103" fmla="*/ 53 h 79"/>
                  <a:gd name="T104" fmla="*/ 25 w 78"/>
                  <a:gd name="T105" fmla="*/ 39 h 79"/>
                  <a:gd name="T106" fmla="*/ 39 w 78"/>
                  <a:gd name="T107" fmla="*/ 25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79">
                    <a:moveTo>
                      <a:pt x="9" y="48"/>
                    </a:moveTo>
                    <a:cubicBezTo>
                      <a:pt x="9" y="50"/>
                      <a:pt x="10" y="53"/>
                      <a:pt x="11" y="55"/>
                    </a:cubicBezTo>
                    <a:cubicBezTo>
                      <a:pt x="8" y="59"/>
                      <a:pt x="8" y="59"/>
                      <a:pt x="8" y="59"/>
                    </a:cubicBezTo>
                    <a:cubicBezTo>
                      <a:pt x="7" y="61"/>
                      <a:pt x="7" y="63"/>
                      <a:pt x="8" y="64"/>
                    </a:cubicBezTo>
                    <a:cubicBezTo>
                      <a:pt x="14" y="70"/>
                      <a:pt x="14" y="70"/>
                      <a:pt x="14" y="70"/>
                    </a:cubicBezTo>
                    <a:cubicBezTo>
                      <a:pt x="15" y="71"/>
                      <a:pt x="18" y="71"/>
                      <a:pt x="19" y="70"/>
                    </a:cubicBezTo>
                    <a:cubicBezTo>
                      <a:pt x="23" y="67"/>
                      <a:pt x="23" y="67"/>
                      <a:pt x="23" y="67"/>
                    </a:cubicBezTo>
                    <a:cubicBezTo>
                      <a:pt x="26" y="68"/>
                      <a:pt x="28" y="69"/>
                      <a:pt x="30" y="70"/>
                    </a:cubicBezTo>
                    <a:cubicBezTo>
                      <a:pt x="31" y="76"/>
                      <a:pt x="31" y="76"/>
                      <a:pt x="31" y="76"/>
                    </a:cubicBezTo>
                    <a:cubicBezTo>
                      <a:pt x="31" y="77"/>
                      <a:pt x="33" y="79"/>
                      <a:pt x="35" y="79"/>
                    </a:cubicBezTo>
                    <a:cubicBezTo>
                      <a:pt x="43" y="79"/>
                      <a:pt x="43" y="79"/>
                      <a:pt x="43" y="79"/>
                    </a:cubicBezTo>
                    <a:cubicBezTo>
                      <a:pt x="45" y="79"/>
                      <a:pt x="46" y="77"/>
                      <a:pt x="47" y="76"/>
                    </a:cubicBezTo>
                    <a:cubicBezTo>
                      <a:pt x="47" y="70"/>
                      <a:pt x="47" y="70"/>
                      <a:pt x="47" y="70"/>
                    </a:cubicBezTo>
                    <a:cubicBezTo>
                      <a:pt x="50" y="69"/>
                      <a:pt x="53" y="68"/>
                      <a:pt x="55" y="67"/>
                    </a:cubicBezTo>
                    <a:cubicBezTo>
                      <a:pt x="59" y="70"/>
                      <a:pt x="59" y="70"/>
                      <a:pt x="59" y="70"/>
                    </a:cubicBezTo>
                    <a:cubicBezTo>
                      <a:pt x="61" y="71"/>
                      <a:pt x="63" y="71"/>
                      <a:pt x="64" y="70"/>
                    </a:cubicBezTo>
                    <a:cubicBezTo>
                      <a:pt x="70" y="64"/>
                      <a:pt x="70" y="64"/>
                      <a:pt x="70" y="64"/>
                    </a:cubicBezTo>
                    <a:cubicBezTo>
                      <a:pt x="71" y="63"/>
                      <a:pt x="71" y="61"/>
                      <a:pt x="70" y="59"/>
                    </a:cubicBezTo>
                    <a:cubicBezTo>
                      <a:pt x="67" y="55"/>
                      <a:pt x="67" y="55"/>
                      <a:pt x="67" y="55"/>
                    </a:cubicBezTo>
                    <a:cubicBezTo>
                      <a:pt x="68" y="53"/>
                      <a:pt x="69" y="50"/>
                      <a:pt x="70" y="48"/>
                    </a:cubicBezTo>
                    <a:cubicBezTo>
                      <a:pt x="75" y="47"/>
                      <a:pt x="75" y="47"/>
                      <a:pt x="75" y="47"/>
                    </a:cubicBezTo>
                    <a:cubicBezTo>
                      <a:pt x="77" y="47"/>
                      <a:pt x="78" y="45"/>
                      <a:pt x="78" y="44"/>
                    </a:cubicBezTo>
                    <a:cubicBezTo>
                      <a:pt x="78" y="35"/>
                      <a:pt x="78" y="35"/>
                      <a:pt x="78" y="35"/>
                    </a:cubicBezTo>
                    <a:cubicBezTo>
                      <a:pt x="78" y="33"/>
                      <a:pt x="77" y="32"/>
                      <a:pt x="75" y="31"/>
                    </a:cubicBezTo>
                    <a:cubicBezTo>
                      <a:pt x="70" y="31"/>
                      <a:pt x="70" y="31"/>
                      <a:pt x="70" y="31"/>
                    </a:cubicBezTo>
                    <a:cubicBezTo>
                      <a:pt x="69" y="28"/>
                      <a:pt x="68" y="26"/>
                      <a:pt x="67" y="23"/>
                    </a:cubicBezTo>
                    <a:cubicBezTo>
                      <a:pt x="70" y="20"/>
                      <a:pt x="70" y="20"/>
                      <a:pt x="70" y="20"/>
                    </a:cubicBezTo>
                    <a:cubicBezTo>
                      <a:pt x="71" y="18"/>
                      <a:pt x="71" y="16"/>
                      <a:pt x="70" y="15"/>
                    </a:cubicBezTo>
                    <a:cubicBezTo>
                      <a:pt x="64" y="9"/>
                      <a:pt x="64" y="9"/>
                      <a:pt x="64" y="9"/>
                    </a:cubicBezTo>
                    <a:cubicBezTo>
                      <a:pt x="63" y="8"/>
                      <a:pt x="61" y="7"/>
                      <a:pt x="59" y="9"/>
                    </a:cubicBezTo>
                    <a:cubicBezTo>
                      <a:pt x="55" y="12"/>
                      <a:pt x="55" y="12"/>
                      <a:pt x="55" y="12"/>
                    </a:cubicBezTo>
                    <a:cubicBezTo>
                      <a:pt x="53" y="10"/>
                      <a:pt x="50" y="9"/>
                      <a:pt x="48" y="8"/>
                    </a:cubicBezTo>
                    <a:cubicBezTo>
                      <a:pt x="47" y="3"/>
                      <a:pt x="47" y="3"/>
                      <a:pt x="47" y="3"/>
                    </a:cubicBezTo>
                    <a:cubicBezTo>
                      <a:pt x="47" y="2"/>
                      <a:pt x="45" y="0"/>
                      <a:pt x="43" y="0"/>
                    </a:cubicBezTo>
                    <a:cubicBezTo>
                      <a:pt x="35" y="0"/>
                      <a:pt x="35" y="0"/>
                      <a:pt x="35" y="0"/>
                    </a:cubicBezTo>
                    <a:cubicBezTo>
                      <a:pt x="33" y="0"/>
                      <a:pt x="32" y="2"/>
                      <a:pt x="31" y="3"/>
                    </a:cubicBezTo>
                    <a:cubicBezTo>
                      <a:pt x="31" y="8"/>
                      <a:pt x="31" y="8"/>
                      <a:pt x="31" y="8"/>
                    </a:cubicBezTo>
                    <a:cubicBezTo>
                      <a:pt x="28" y="9"/>
                      <a:pt x="25" y="10"/>
                      <a:pt x="23" y="12"/>
                    </a:cubicBezTo>
                    <a:cubicBezTo>
                      <a:pt x="19" y="9"/>
                      <a:pt x="19" y="9"/>
                      <a:pt x="19" y="9"/>
                    </a:cubicBezTo>
                    <a:cubicBezTo>
                      <a:pt x="18" y="7"/>
                      <a:pt x="15" y="8"/>
                      <a:pt x="14" y="9"/>
                    </a:cubicBezTo>
                    <a:cubicBezTo>
                      <a:pt x="8" y="15"/>
                      <a:pt x="8" y="15"/>
                      <a:pt x="8" y="15"/>
                    </a:cubicBezTo>
                    <a:cubicBezTo>
                      <a:pt x="7" y="16"/>
                      <a:pt x="7" y="18"/>
                      <a:pt x="8" y="20"/>
                    </a:cubicBezTo>
                    <a:cubicBezTo>
                      <a:pt x="11" y="24"/>
                      <a:pt x="11" y="24"/>
                      <a:pt x="11" y="24"/>
                    </a:cubicBezTo>
                    <a:cubicBezTo>
                      <a:pt x="10" y="26"/>
                      <a:pt x="9" y="29"/>
                      <a:pt x="8" y="31"/>
                    </a:cubicBezTo>
                    <a:cubicBezTo>
                      <a:pt x="3" y="32"/>
                      <a:pt x="3" y="32"/>
                      <a:pt x="3" y="32"/>
                    </a:cubicBezTo>
                    <a:cubicBezTo>
                      <a:pt x="1" y="32"/>
                      <a:pt x="0" y="34"/>
                      <a:pt x="0" y="35"/>
                    </a:cubicBezTo>
                    <a:cubicBezTo>
                      <a:pt x="0" y="44"/>
                      <a:pt x="0" y="44"/>
                      <a:pt x="0" y="44"/>
                    </a:cubicBezTo>
                    <a:cubicBezTo>
                      <a:pt x="0" y="46"/>
                      <a:pt x="1" y="47"/>
                      <a:pt x="3" y="47"/>
                    </a:cubicBezTo>
                    <a:lnTo>
                      <a:pt x="9" y="48"/>
                    </a:lnTo>
                    <a:close/>
                    <a:moveTo>
                      <a:pt x="39" y="25"/>
                    </a:moveTo>
                    <a:cubicBezTo>
                      <a:pt x="47" y="25"/>
                      <a:pt x="53" y="31"/>
                      <a:pt x="53" y="39"/>
                    </a:cubicBezTo>
                    <a:cubicBezTo>
                      <a:pt x="53" y="47"/>
                      <a:pt x="47" y="53"/>
                      <a:pt x="39" y="53"/>
                    </a:cubicBezTo>
                    <a:cubicBezTo>
                      <a:pt x="32" y="53"/>
                      <a:pt x="25" y="47"/>
                      <a:pt x="25" y="39"/>
                    </a:cubicBezTo>
                    <a:cubicBezTo>
                      <a:pt x="25" y="31"/>
                      <a:pt x="32" y="25"/>
                      <a:pt x="39" y="25"/>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64" name="Freeform 17"/>
              <p:cNvSpPr>
                <a:spLocks noEditPoints="1"/>
              </p:cNvSpPr>
              <p:nvPr/>
            </p:nvSpPr>
            <p:spPr bwMode="auto">
              <a:xfrm>
                <a:off x="6573838" y="3021013"/>
                <a:ext cx="277813" cy="282575"/>
              </a:xfrm>
              <a:custGeom>
                <a:avLst/>
                <a:gdLst>
                  <a:gd name="T0" fmla="*/ 55 w 64"/>
                  <a:gd name="T1" fmla="*/ 10 h 65"/>
                  <a:gd name="T2" fmla="*/ 51 w 64"/>
                  <a:gd name="T3" fmla="*/ 6 h 65"/>
                  <a:gd name="T4" fmla="*/ 46 w 64"/>
                  <a:gd name="T5" fmla="*/ 7 h 65"/>
                  <a:gd name="T6" fmla="*/ 43 w 64"/>
                  <a:gd name="T7" fmla="*/ 9 h 65"/>
                  <a:gd name="T8" fmla="*/ 37 w 64"/>
                  <a:gd name="T9" fmla="*/ 7 h 65"/>
                  <a:gd name="T10" fmla="*/ 36 w 64"/>
                  <a:gd name="T11" fmla="*/ 3 h 65"/>
                  <a:gd name="T12" fmla="*/ 32 w 64"/>
                  <a:gd name="T13" fmla="*/ 0 h 65"/>
                  <a:gd name="T14" fmla="*/ 26 w 64"/>
                  <a:gd name="T15" fmla="*/ 1 h 65"/>
                  <a:gd name="T16" fmla="*/ 23 w 64"/>
                  <a:gd name="T17" fmla="*/ 4 h 65"/>
                  <a:gd name="T18" fmla="*/ 23 w 64"/>
                  <a:gd name="T19" fmla="*/ 8 h 65"/>
                  <a:gd name="T20" fmla="*/ 17 w 64"/>
                  <a:gd name="T21" fmla="*/ 11 h 65"/>
                  <a:gd name="T22" fmla="*/ 14 w 64"/>
                  <a:gd name="T23" fmla="*/ 9 h 65"/>
                  <a:gd name="T24" fmla="*/ 9 w 64"/>
                  <a:gd name="T25" fmla="*/ 10 h 65"/>
                  <a:gd name="T26" fmla="*/ 5 w 64"/>
                  <a:gd name="T27" fmla="*/ 14 h 65"/>
                  <a:gd name="T28" fmla="*/ 6 w 64"/>
                  <a:gd name="T29" fmla="*/ 19 h 65"/>
                  <a:gd name="T30" fmla="*/ 8 w 64"/>
                  <a:gd name="T31" fmla="*/ 22 h 65"/>
                  <a:gd name="T32" fmla="*/ 6 w 64"/>
                  <a:gd name="T33" fmla="*/ 28 h 65"/>
                  <a:gd name="T34" fmla="*/ 3 w 64"/>
                  <a:gd name="T35" fmla="*/ 29 h 65"/>
                  <a:gd name="T36" fmla="*/ 0 w 64"/>
                  <a:gd name="T37" fmla="*/ 33 h 65"/>
                  <a:gd name="T38" fmla="*/ 0 w 64"/>
                  <a:gd name="T39" fmla="*/ 38 h 65"/>
                  <a:gd name="T40" fmla="*/ 4 w 64"/>
                  <a:gd name="T41" fmla="*/ 42 h 65"/>
                  <a:gd name="T42" fmla="*/ 8 w 64"/>
                  <a:gd name="T43" fmla="*/ 42 h 65"/>
                  <a:gd name="T44" fmla="*/ 10 w 64"/>
                  <a:gd name="T45" fmla="*/ 47 h 65"/>
                  <a:gd name="T46" fmla="*/ 8 w 64"/>
                  <a:gd name="T47" fmla="*/ 51 h 65"/>
                  <a:gd name="T48" fmla="*/ 9 w 64"/>
                  <a:gd name="T49" fmla="*/ 55 h 65"/>
                  <a:gd name="T50" fmla="*/ 13 w 64"/>
                  <a:gd name="T51" fmla="*/ 59 h 65"/>
                  <a:gd name="T52" fmla="*/ 18 w 64"/>
                  <a:gd name="T53" fmla="*/ 59 h 65"/>
                  <a:gd name="T54" fmla="*/ 21 w 64"/>
                  <a:gd name="T55" fmla="*/ 56 h 65"/>
                  <a:gd name="T56" fmla="*/ 27 w 64"/>
                  <a:gd name="T57" fmla="*/ 58 h 65"/>
                  <a:gd name="T58" fmla="*/ 28 w 64"/>
                  <a:gd name="T59" fmla="*/ 62 h 65"/>
                  <a:gd name="T60" fmla="*/ 32 w 64"/>
                  <a:gd name="T61" fmla="*/ 65 h 65"/>
                  <a:gd name="T62" fmla="*/ 37 w 64"/>
                  <a:gd name="T63" fmla="*/ 65 h 65"/>
                  <a:gd name="T64" fmla="*/ 41 w 64"/>
                  <a:gd name="T65" fmla="*/ 61 h 65"/>
                  <a:gd name="T66" fmla="*/ 41 w 64"/>
                  <a:gd name="T67" fmla="*/ 57 h 65"/>
                  <a:gd name="T68" fmla="*/ 47 w 64"/>
                  <a:gd name="T69" fmla="*/ 54 h 65"/>
                  <a:gd name="T70" fmla="*/ 50 w 64"/>
                  <a:gd name="T71" fmla="*/ 56 h 65"/>
                  <a:gd name="T72" fmla="*/ 55 w 64"/>
                  <a:gd name="T73" fmla="*/ 56 h 65"/>
                  <a:gd name="T74" fmla="*/ 58 w 64"/>
                  <a:gd name="T75" fmla="*/ 51 h 65"/>
                  <a:gd name="T76" fmla="*/ 58 w 64"/>
                  <a:gd name="T77" fmla="*/ 46 h 65"/>
                  <a:gd name="T78" fmla="*/ 56 w 64"/>
                  <a:gd name="T79" fmla="*/ 44 h 65"/>
                  <a:gd name="T80" fmla="*/ 58 w 64"/>
                  <a:gd name="T81" fmla="*/ 37 h 65"/>
                  <a:gd name="T82" fmla="*/ 61 w 64"/>
                  <a:gd name="T83" fmla="*/ 37 h 65"/>
                  <a:gd name="T84" fmla="*/ 64 w 64"/>
                  <a:gd name="T85" fmla="*/ 33 h 65"/>
                  <a:gd name="T86" fmla="*/ 64 w 64"/>
                  <a:gd name="T87" fmla="*/ 27 h 65"/>
                  <a:gd name="T88" fmla="*/ 60 w 64"/>
                  <a:gd name="T89" fmla="*/ 24 h 65"/>
                  <a:gd name="T90" fmla="*/ 57 w 64"/>
                  <a:gd name="T91" fmla="*/ 24 h 65"/>
                  <a:gd name="T92" fmla="*/ 54 w 64"/>
                  <a:gd name="T93" fmla="*/ 18 h 65"/>
                  <a:gd name="T94" fmla="*/ 56 w 64"/>
                  <a:gd name="T95" fmla="*/ 15 h 65"/>
                  <a:gd name="T96" fmla="*/ 55 w 64"/>
                  <a:gd name="T97" fmla="*/ 10 h 65"/>
                  <a:gd name="T98" fmla="*/ 33 w 64"/>
                  <a:gd name="T99" fmla="*/ 44 h 65"/>
                  <a:gd name="T100" fmla="*/ 21 w 64"/>
                  <a:gd name="T101" fmla="*/ 33 h 65"/>
                  <a:gd name="T102" fmla="*/ 31 w 64"/>
                  <a:gd name="T103" fmla="*/ 21 h 65"/>
                  <a:gd name="T104" fmla="*/ 44 w 64"/>
                  <a:gd name="T105" fmla="*/ 32 h 65"/>
                  <a:gd name="T106" fmla="*/ 33 w 64"/>
                  <a:gd name="T107" fmla="*/ 4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5">
                    <a:moveTo>
                      <a:pt x="55" y="10"/>
                    </a:moveTo>
                    <a:cubicBezTo>
                      <a:pt x="51" y="6"/>
                      <a:pt x="51" y="6"/>
                      <a:pt x="51" y="6"/>
                    </a:cubicBezTo>
                    <a:cubicBezTo>
                      <a:pt x="49" y="5"/>
                      <a:pt x="47" y="5"/>
                      <a:pt x="46" y="7"/>
                    </a:cubicBezTo>
                    <a:cubicBezTo>
                      <a:pt x="43" y="9"/>
                      <a:pt x="43" y="9"/>
                      <a:pt x="43" y="9"/>
                    </a:cubicBezTo>
                    <a:cubicBezTo>
                      <a:pt x="41" y="8"/>
                      <a:pt x="39" y="7"/>
                      <a:pt x="37" y="7"/>
                    </a:cubicBezTo>
                    <a:cubicBezTo>
                      <a:pt x="36" y="3"/>
                      <a:pt x="36" y="3"/>
                      <a:pt x="36" y="3"/>
                    </a:cubicBezTo>
                    <a:cubicBezTo>
                      <a:pt x="36" y="2"/>
                      <a:pt x="34" y="0"/>
                      <a:pt x="32" y="0"/>
                    </a:cubicBezTo>
                    <a:cubicBezTo>
                      <a:pt x="26" y="1"/>
                      <a:pt x="26" y="1"/>
                      <a:pt x="26" y="1"/>
                    </a:cubicBezTo>
                    <a:cubicBezTo>
                      <a:pt x="25" y="1"/>
                      <a:pt x="23" y="3"/>
                      <a:pt x="23" y="4"/>
                    </a:cubicBezTo>
                    <a:cubicBezTo>
                      <a:pt x="23" y="8"/>
                      <a:pt x="23" y="8"/>
                      <a:pt x="23" y="8"/>
                    </a:cubicBezTo>
                    <a:cubicBezTo>
                      <a:pt x="21" y="9"/>
                      <a:pt x="19" y="10"/>
                      <a:pt x="17" y="11"/>
                    </a:cubicBezTo>
                    <a:cubicBezTo>
                      <a:pt x="14" y="9"/>
                      <a:pt x="14" y="9"/>
                      <a:pt x="14" y="9"/>
                    </a:cubicBezTo>
                    <a:cubicBezTo>
                      <a:pt x="12" y="8"/>
                      <a:pt x="10" y="8"/>
                      <a:pt x="9" y="10"/>
                    </a:cubicBezTo>
                    <a:cubicBezTo>
                      <a:pt x="5" y="14"/>
                      <a:pt x="5" y="14"/>
                      <a:pt x="5" y="14"/>
                    </a:cubicBezTo>
                    <a:cubicBezTo>
                      <a:pt x="4" y="16"/>
                      <a:pt x="4" y="18"/>
                      <a:pt x="6" y="19"/>
                    </a:cubicBezTo>
                    <a:cubicBezTo>
                      <a:pt x="8" y="22"/>
                      <a:pt x="8" y="22"/>
                      <a:pt x="8" y="22"/>
                    </a:cubicBezTo>
                    <a:cubicBezTo>
                      <a:pt x="7" y="24"/>
                      <a:pt x="7" y="26"/>
                      <a:pt x="6" y="28"/>
                    </a:cubicBezTo>
                    <a:cubicBezTo>
                      <a:pt x="3" y="29"/>
                      <a:pt x="3" y="29"/>
                      <a:pt x="3" y="29"/>
                    </a:cubicBezTo>
                    <a:cubicBezTo>
                      <a:pt x="1" y="29"/>
                      <a:pt x="0" y="31"/>
                      <a:pt x="0" y="33"/>
                    </a:cubicBezTo>
                    <a:cubicBezTo>
                      <a:pt x="0" y="38"/>
                      <a:pt x="0" y="38"/>
                      <a:pt x="0" y="38"/>
                    </a:cubicBezTo>
                    <a:cubicBezTo>
                      <a:pt x="0" y="40"/>
                      <a:pt x="2" y="42"/>
                      <a:pt x="4" y="42"/>
                    </a:cubicBezTo>
                    <a:cubicBezTo>
                      <a:pt x="8" y="42"/>
                      <a:pt x="8" y="42"/>
                      <a:pt x="8" y="42"/>
                    </a:cubicBezTo>
                    <a:cubicBezTo>
                      <a:pt x="8" y="44"/>
                      <a:pt x="9" y="46"/>
                      <a:pt x="10" y="47"/>
                    </a:cubicBezTo>
                    <a:cubicBezTo>
                      <a:pt x="8" y="51"/>
                      <a:pt x="8" y="51"/>
                      <a:pt x="8" y="51"/>
                    </a:cubicBezTo>
                    <a:cubicBezTo>
                      <a:pt x="7" y="52"/>
                      <a:pt x="8" y="54"/>
                      <a:pt x="9" y="55"/>
                    </a:cubicBezTo>
                    <a:cubicBezTo>
                      <a:pt x="13" y="59"/>
                      <a:pt x="13" y="59"/>
                      <a:pt x="13" y="59"/>
                    </a:cubicBezTo>
                    <a:cubicBezTo>
                      <a:pt x="15" y="60"/>
                      <a:pt x="17" y="60"/>
                      <a:pt x="18" y="59"/>
                    </a:cubicBezTo>
                    <a:cubicBezTo>
                      <a:pt x="21" y="56"/>
                      <a:pt x="21" y="56"/>
                      <a:pt x="21" y="56"/>
                    </a:cubicBezTo>
                    <a:cubicBezTo>
                      <a:pt x="23" y="57"/>
                      <a:pt x="25" y="58"/>
                      <a:pt x="27" y="58"/>
                    </a:cubicBezTo>
                    <a:cubicBezTo>
                      <a:pt x="28" y="62"/>
                      <a:pt x="28" y="62"/>
                      <a:pt x="28" y="62"/>
                    </a:cubicBezTo>
                    <a:cubicBezTo>
                      <a:pt x="28" y="64"/>
                      <a:pt x="30" y="65"/>
                      <a:pt x="32" y="65"/>
                    </a:cubicBezTo>
                    <a:cubicBezTo>
                      <a:pt x="37" y="65"/>
                      <a:pt x="37" y="65"/>
                      <a:pt x="37" y="65"/>
                    </a:cubicBezTo>
                    <a:cubicBezTo>
                      <a:pt x="39" y="64"/>
                      <a:pt x="41" y="63"/>
                      <a:pt x="41" y="61"/>
                    </a:cubicBezTo>
                    <a:cubicBezTo>
                      <a:pt x="41" y="57"/>
                      <a:pt x="41" y="57"/>
                      <a:pt x="41" y="57"/>
                    </a:cubicBezTo>
                    <a:cubicBezTo>
                      <a:pt x="43" y="56"/>
                      <a:pt x="45" y="55"/>
                      <a:pt x="47" y="54"/>
                    </a:cubicBezTo>
                    <a:cubicBezTo>
                      <a:pt x="50" y="56"/>
                      <a:pt x="50" y="56"/>
                      <a:pt x="50" y="56"/>
                    </a:cubicBezTo>
                    <a:cubicBezTo>
                      <a:pt x="52" y="57"/>
                      <a:pt x="54" y="57"/>
                      <a:pt x="55" y="56"/>
                    </a:cubicBezTo>
                    <a:cubicBezTo>
                      <a:pt x="58" y="51"/>
                      <a:pt x="58" y="51"/>
                      <a:pt x="58" y="51"/>
                    </a:cubicBezTo>
                    <a:cubicBezTo>
                      <a:pt x="60" y="50"/>
                      <a:pt x="60" y="48"/>
                      <a:pt x="58" y="46"/>
                    </a:cubicBezTo>
                    <a:cubicBezTo>
                      <a:pt x="56" y="44"/>
                      <a:pt x="56" y="44"/>
                      <a:pt x="56" y="44"/>
                    </a:cubicBezTo>
                    <a:cubicBezTo>
                      <a:pt x="57" y="42"/>
                      <a:pt x="57" y="40"/>
                      <a:pt x="58" y="37"/>
                    </a:cubicBezTo>
                    <a:cubicBezTo>
                      <a:pt x="61" y="37"/>
                      <a:pt x="61" y="37"/>
                      <a:pt x="61" y="37"/>
                    </a:cubicBezTo>
                    <a:cubicBezTo>
                      <a:pt x="63" y="36"/>
                      <a:pt x="64" y="35"/>
                      <a:pt x="64" y="33"/>
                    </a:cubicBezTo>
                    <a:cubicBezTo>
                      <a:pt x="64" y="27"/>
                      <a:pt x="64" y="27"/>
                      <a:pt x="64" y="27"/>
                    </a:cubicBezTo>
                    <a:cubicBezTo>
                      <a:pt x="64" y="25"/>
                      <a:pt x="62" y="24"/>
                      <a:pt x="60" y="24"/>
                    </a:cubicBezTo>
                    <a:cubicBezTo>
                      <a:pt x="57" y="24"/>
                      <a:pt x="57" y="24"/>
                      <a:pt x="57" y="24"/>
                    </a:cubicBezTo>
                    <a:cubicBezTo>
                      <a:pt x="56" y="22"/>
                      <a:pt x="55" y="20"/>
                      <a:pt x="54" y="18"/>
                    </a:cubicBezTo>
                    <a:cubicBezTo>
                      <a:pt x="56" y="15"/>
                      <a:pt x="56" y="15"/>
                      <a:pt x="56" y="15"/>
                    </a:cubicBezTo>
                    <a:cubicBezTo>
                      <a:pt x="57" y="13"/>
                      <a:pt x="56" y="11"/>
                      <a:pt x="55" y="10"/>
                    </a:cubicBezTo>
                    <a:moveTo>
                      <a:pt x="33" y="44"/>
                    </a:moveTo>
                    <a:cubicBezTo>
                      <a:pt x="27" y="44"/>
                      <a:pt x="21" y="40"/>
                      <a:pt x="21" y="33"/>
                    </a:cubicBezTo>
                    <a:cubicBezTo>
                      <a:pt x="20" y="27"/>
                      <a:pt x="25" y="22"/>
                      <a:pt x="31" y="21"/>
                    </a:cubicBezTo>
                    <a:cubicBezTo>
                      <a:pt x="37" y="21"/>
                      <a:pt x="43" y="25"/>
                      <a:pt x="44" y="32"/>
                    </a:cubicBezTo>
                    <a:cubicBezTo>
                      <a:pt x="44" y="38"/>
                      <a:pt x="39" y="43"/>
                      <a:pt x="33" y="44"/>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65" name="Freeform 18"/>
              <p:cNvSpPr>
                <a:spLocks noEditPoints="1"/>
              </p:cNvSpPr>
              <p:nvPr/>
            </p:nvSpPr>
            <p:spPr bwMode="auto">
              <a:xfrm>
                <a:off x="6392863" y="3190875"/>
                <a:ext cx="223838" cy="225425"/>
              </a:xfrm>
              <a:custGeom>
                <a:avLst/>
                <a:gdLst>
                  <a:gd name="T0" fmla="*/ 3 w 52"/>
                  <a:gd name="T1" fmla="*/ 21 h 52"/>
                  <a:gd name="T2" fmla="*/ 0 w 52"/>
                  <a:gd name="T3" fmla="*/ 24 h 52"/>
                  <a:gd name="T4" fmla="*/ 0 w 52"/>
                  <a:gd name="T5" fmla="*/ 28 h 52"/>
                  <a:gd name="T6" fmla="*/ 3 w 52"/>
                  <a:gd name="T7" fmla="*/ 31 h 52"/>
                  <a:gd name="T8" fmla="*/ 5 w 52"/>
                  <a:gd name="T9" fmla="*/ 32 h 52"/>
                  <a:gd name="T10" fmla="*/ 7 w 52"/>
                  <a:gd name="T11" fmla="*/ 36 h 52"/>
                  <a:gd name="T12" fmla="*/ 6 w 52"/>
                  <a:gd name="T13" fmla="*/ 38 h 52"/>
                  <a:gd name="T14" fmla="*/ 6 w 52"/>
                  <a:gd name="T15" fmla="*/ 43 h 52"/>
                  <a:gd name="T16" fmla="*/ 8 w 52"/>
                  <a:gd name="T17" fmla="*/ 46 h 52"/>
                  <a:gd name="T18" fmla="*/ 13 w 52"/>
                  <a:gd name="T19" fmla="*/ 46 h 52"/>
                  <a:gd name="T20" fmla="*/ 15 w 52"/>
                  <a:gd name="T21" fmla="*/ 44 h 52"/>
                  <a:gd name="T22" fmla="*/ 20 w 52"/>
                  <a:gd name="T23" fmla="*/ 46 h 52"/>
                  <a:gd name="T24" fmla="*/ 20 w 52"/>
                  <a:gd name="T25" fmla="*/ 49 h 52"/>
                  <a:gd name="T26" fmla="*/ 24 w 52"/>
                  <a:gd name="T27" fmla="*/ 52 h 52"/>
                  <a:gd name="T28" fmla="*/ 27 w 52"/>
                  <a:gd name="T29" fmla="*/ 52 h 52"/>
                  <a:gd name="T30" fmla="*/ 31 w 52"/>
                  <a:gd name="T31" fmla="*/ 49 h 52"/>
                  <a:gd name="T32" fmla="*/ 31 w 52"/>
                  <a:gd name="T33" fmla="*/ 47 h 52"/>
                  <a:gd name="T34" fmla="*/ 36 w 52"/>
                  <a:gd name="T35" fmla="*/ 45 h 52"/>
                  <a:gd name="T36" fmla="*/ 38 w 52"/>
                  <a:gd name="T37" fmla="*/ 46 h 52"/>
                  <a:gd name="T38" fmla="*/ 43 w 52"/>
                  <a:gd name="T39" fmla="*/ 46 h 52"/>
                  <a:gd name="T40" fmla="*/ 46 w 52"/>
                  <a:gd name="T41" fmla="*/ 43 h 52"/>
                  <a:gd name="T42" fmla="*/ 46 w 52"/>
                  <a:gd name="T43" fmla="*/ 39 h 52"/>
                  <a:gd name="T44" fmla="*/ 44 w 52"/>
                  <a:gd name="T45" fmla="*/ 37 h 52"/>
                  <a:gd name="T46" fmla="*/ 47 w 52"/>
                  <a:gd name="T47" fmla="*/ 32 h 52"/>
                  <a:gd name="T48" fmla="*/ 49 w 52"/>
                  <a:gd name="T49" fmla="*/ 32 h 52"/>
                  <a:gd name="T50" fmla="*/ 52 w 52"/>
                  <a:gd name="T51" fmla="*/ 28 h 52"/>
                  <a:gd name="T52" fmla="*/ 52 w 52"/>
                  <a:gd name="T53" fmla="*/ 25 h 52"/>
                  <a:gd name="T54" fmla="*/ 49 w 52"/>
                  <a:gd name="T55" fmla="*/ 21 h 52"/>
                  <a:gd name="T56" fmla="*/ 47 w 52"/>
                  <a:gd name="T57" fmla="*/ 21 h 52"/>
                  <a:gd name="T58" fmla="*/ 45 w 52"/>
                  <a:gd name="T59" fmla="*/ 16 h 52"/>
                  <a:gd name="T60" fmla="*/ 46 w 52"/>
                  <a:gd name="T61" fmla="*/ 14 h 52"/>
                  <a:gd name="T62" fmla="*/ 46 w 52"/>
                  <a:gd name="T63" fmla="*/ 9 h 52"/>
                  <a:gd name="T64" fmla="*/ 43 w 52"/>
                  <a:gd name="T65" fmla="*/ 7 h 52"/>
                  <a:gd name="T66" fmla="*/ 39 w 52"/>
                  <a:gd name="T67" fmla="*/ 6 h 52"/>
                  <a:gd name="T68" fmla="*/ 37 w 52"/>
                  <a:gd name="T69" fmla="*/ 8 h 52"/>
                  <a:gd name="T70" fmla="*/ 32 w 52"/>
                  <a:gd name="T71" fmla="*/ 5 h 52"/>
                  <a:gd name="T72" fmla="*/ 32 w 52"/>
                  <a:gd name="T73" fmla="*/ 3 h 52"/>
                  <a:gd name="T74" fmla="*/ 28 w 52"/>
                  <a:gd name="T75" fmla="*/ 0 h 52"/>
                  <a:gd name="T76" fmla="*/ 25 w 52"/>
                  <a:gd name="T77" fmla="*/ 0 h 52"/>
                  <a:gd name="T78" fmla="*/ 21 w 52"/>
                  <a:gd name="T79" fmla="*/ 3 h 52"/>
                  <a:gd name="T80" fmla="*/ 21 w 52"/>
                  <a:gd name="T81" fmla="*/ 5 h 52"/>
                  <a:gd name="T82" fmla="*/ 15 w 52"/>
                  <a:gd name="T83" fmla="*/ 7 h 52"/>
                  <a:gd name="T84" fmla="*/ 14 w 52"/>
                  <a:gd name="T85" fmla="*/ 6 h 52"/>
                  <a:gd name="T86" fmla="*/ 9 w 52"/>
                  <a:gd name="T87" fmla="*/ 6 h 52"/>
                  <a:gd name="T88" fmla="*/ 6 w 52"/>
                  <a:gd name="T89" fmla="*/ 9 h 52"/>
                  <a:gd name="T90" fmla="*/ 6 w 52"/>
                  <a:gd name="T91" fmla="*/ 13 h 52"/>
                  <a:gd name="T92" fmla="*/ 7 w 52"/>
                  <a:gd name="T93" fmla="*/ 15 h 52"/>
                  <a:gd name="T94" fmla="*/ 5 w 52"/>
                  <a:gd name="T95" fmla="*/ 20 h 52"/>
                  <a:gd name="T96" fmla="*/ 3 w 52"/>
                  <a:gd name="T97" fmla="*/ 21 h 52"/>
                  <a:gd name="T98" fmla="*/ 26 w 52"/>
                  <a:gd name="T99" fmla="*/ 17 h 52"/>
                  <a:gd name="T100" fmla="*/ 35 w 52"/>
                  <a:gd name="T101" fmla="*/ 26 h 52"/>
                  <a:gd name="T102" fmla="*/ 26 w 52"/>
                  <a:gd name="T103" fmla="*/ 35 h 52"/>
                  <a:gd name="T104" fmla="*/ 17 w 52"/>
                  <a:gd name="T105" fmla="*/ 26 h 52"/>
                  <a:gd name="T106" fmla="*/ 26 w 52"/>
                  <a:gd name="T107"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2">
                    <a:moveTo>
                      <a:pt x="3" y="21"/>
                    </a:moveTo>
                    <a:cubicBezTo>
                      <a:pt x="1" y="21"/>
                      <a:pt x="0" y="22"/>
                      <a:pt x="0" y="24"/>
                    </a:cubicBezTo>
                    <a:cubicBezTo>
                      <a:pt x="0" y="28"/>
                      <a:pt x="0" y="28"/>
                      <a:pt x="0" y="28"/>
                    </a:cubicBezTo>
                    <a:cubicBezTo>
                      <a:pt x="0" y="30"/>
                      <a:pt x="1" y="31"/>
                      <a:pt x="3" y="31"/>
                    </a:cubicBezTo>
                    <a:cubicBezTo>
                      <a:pt x="5" y="32"/>
                      <a:pt x="5" y="32"/>
                      <a:pt x="5" y="32"/>
                    </a:cubicBezTo>
                    <a:cubicBezTo>
                      <a:pt x="6" y="33"/>
                      <a:pt x="7" y="35"/>
                      <a:pt x="7" y="36"/>
                    </a:cubicBezTo>
                    <a:cubicBezTo>
                      <a:pt x="6" y="38"/>
                      <a:pt x="6" y="38"/>
                      <a:pt x="6" y="38"/>
                    </a:cubicBezTo>
                    <a:cubicBezTo>
                      <a:pt x="4" y="40"/>
                      <a:pt x="5" y="42"/>
                      <a:pt x="6" y="43"/>
                    </a:cubicBezTo>
                    <a:cubicBezTo>
                      <a:pt x="8" y="46"/>
                      <a:pt x="8" y="46"/>
                      <a:pt x="8" y="46"/>
                    </a:cubicBezTo>
                    <a:cubicBezTo>
                      <a:pt x="10" y="47"/>
                      <a:pt x="12" y="47"/>
                      <a:pt x="13" y="46"/>
                    </a:cubicBezTo>
                    <a:cubicBezTo>
                      <a:pt x="15" y="44"/>
                      <a:pt x="15" y="44"/>
                      <a:pt x="15" y="44"/>
                    </a:cubicBezTo>
                    <a:cubicBezTo>
                      <a:pt x="17" y="45"/>
                      <a:pt x="18" y="46"/>
                      <a:pt x="20" y="46"/>
                    </a:cubicBezTo>
                    <a:cubicBezTo>
                      <a:pt x="20" y="49"/>
                      <a:pt x="20" y="49"/>
                      <a:pt x="20" y="49"/>
                    </a:cubicBezTo>
                    <a:cubicBezTo>
                      <a:pt x="20" y="51"/>
                      <a:pt x="22" y="52"/>
                      <a:pt x="24" y="52"/>
                    </a:cubicBezTo>
                    <a:cubicBezTo>
                      <a:pt x="27" y="52"/>
                      <a:pt x="27" y="52"/>
                      <a:pt x="27" y="52"/>
                    </a:cubicBezTo>
                    <a:cubicBezTo>
                      <a:pt x="29" y="52"/>
                      <a:pt x="31" y="51"/>
                      <a:pt x="31" y="49"/>
                    </a:cubicBezTo>
                    <a:cubicBezTo>
                      <a:pt x="31" y="47"/>
                      <a:pt x="31" y="47"/>
                      <a:pt x="31" y="47"/>
                    </a:cubicBezTo>
                    <a:cubicBezTo>
                      <a:pt x="33" y="46"/>
                      <a:pt x="35" y="45"/>
                      <a:pt x="36" y="45"/>
                    </a:cubicBezTo>
                    <a:cubicBezTo>
                      <a:pt x="38" y="46"/>
                      <a:pt x="38" y="46"/>
                      <a:pt x="38" y="46"/>
                    </a:cubicBezTo>
                    <a:cubicBezTo>
                      <a:pt x="40" y="47"/>
                      <a:pt x="42" y="47"/>
                      <a:pt x="43" y="46"/>
                    </a:cubicBezTo>
                    <a:cubicBezTo>
                      <a:pt x="46" y="43"/>
                      <a:pt x="46" y="43"/>
                      <a:pt x="46" y="43"/>
                    </a:cubicBezTo>
                    <a:cubicBezTo>
                      <a:pt x="47" y="42"/>
                      <a:pt x="47" y="40"/>
                      <a:pt x="46" y="39"/>
                    </a:cubicBezTo>
                    <a:cubicBezTo>
                      <a:pt x="44" y="37"/>
                      <a:pt x="44" y="37"/>
                      <a:pt x="44" y="37"/>
                    </a:cubicBezTo>
                    <a:cubicBezTo>
                      <a:pt x="45" y="35"/>
                      <a:pt x="46" y="34"/>
                      <a:pt x="47" y="32"/>
                    </a:cubicBezTo>
                    <a:cubicBezTo>
                      <a:pt x="49" y="32"/>
                      <a:pt x="49" y="32"/>
                      <a:pt x="49" y="32"/>
                    </a:cubicBezTo>
                    <a:cubicBezTo>
                      <a:pt x="51" y="31"/>
                      <a:pt x="52" y="30"/>
                      <a:pt x="52" y="28"/>
                    </a:cubicBezTo>
                    <a:cubicBezTo>
                      <a:pt x="52" y="25"/>
                      <a:pt x="52" y="25"/>
                      <a:pt x="52" y="25"/>
                    </a:cubicBezTo>
                    <a:cubicBezTo>
                      <a:pt x="52" y="23"/>
                      <a:pt x="51" y="21"/>
                      <a:pt x="49" y="21"/>
                    </a:cubicBezTo>
                    <a:cubicBezTo>
                      <a:pt x="47" y="21"/>
                      <a:pt x="47" y="21"/>
                      <a:pt x="47" y="21"/>
                    </a:cubicBezTo>
                    <a:cubicBezTo>
                      <a:pt x="46" y="19"/>
                      <a:pt x="46" y="17"/>
                      <a:pt x="45" y="16"/>
                    </a:cubicBezTo>
                    <a:cubicBezTo>
                      <a:pt x="46" y="14"/>
                      <a:pt x="46" y="14"/>
                      <a:pt x="46" y="14"/>
                    </a:cubicBezTo>
                    <a:cubicBezTo>
                      <a:pt x="47" y="13"/>
                      <a:pt x="47" y="10"/>
                      <a:pt x="46" y="9"/>
                    </a:cubicBezTo>
                    <a:cubicBezTo>
                      <a:pt x="43" y="7"/>
                      <a:pt x="43" y="7"/>
                      <a:pt x="43" y="7"/>
                    </a:cubicBezTo>
                    <a:cubicBezTo>
                      <a:pt x="42" y="5"/>
                      <a:pt x="40" y="5"/>
                      <a:pt x="39" y="6"/>
                    </a:cubicBezTo>
                    <a:cubicBezTo>
                      <a:pt x="37" y="8"/>
                      <a:pt x="37" y="8"/>
                      <a:pt x="37" y="8"/>
                    </a:cubicBezTo>
                    <a:cubicBezTo>
                      <a:pt x="35" y="7"/>
                      <a:pt x="34" y="6"/>
                      <a:pt x="32" y="5"/>
                    </a:cubicBezTo>
                    <a:cubicBezTo>
                      <a:pt x="32" y="3"/>
                      <a:pt x="32" y="3"/>
                      <a:pt x="32" y="3"/>
                    </a:cubicBezTo>
                    <a:cubicBezTo>
                      <a:pt x="31" y="1"/>
                      <a:pt x="30" y="0"/>
                      <a:pt x="28" y="0"/>
                    </a:cubicBezTo>
                    <a:cubicBezTo>
                      <a:pt x="25" y="0"/>
                      <a:pt x="25" y="0"/>
                      <a:pt x="25" y="0"/>
                    </a:cubicBezTo>
                    <a:cubicBezTo>
                      <a:pt x="23" y="0"/>
                      <a:pt x="21" y="1"/>
                      <a:pt x="21" y="3"/>
                    </a:cubicBezTo>
                    <a:cubicBezTo>
                      <a:pt x="21" y="5"/>
                      <a:pt x="21" y="5"/>
                      <a:pt x="21" y="5"/>
                    </a:cubicBezTo>
                    <a:cubicBezTo>
                      <a:pt x="19" y="6"/>
                      <a:pt x="17" y="6"/>
                      <a:pt x="15" y="7"/>
                    </a:cubicBezTo>
                    <a:cubicBezTo>
                      <a:pt x="14" y="6"/>
                      <a:pt x="14" y="6"/>
                      <a:pt x="14" y="6"/>
                    </a:cubicBezTo>
                    <a:cubicBezTo>
                      <a:pt x="12" y="5"/>
                      <a:pt x="10" y="5"/>
                      <a:pt x="9" y="6"/>
                    </a:cubicBezTo>
                    <a:cubicBezTo>
                      <a:pt x="6" y="9"/>
                      <a:pt x="6" y="9"/>
                      <a:pt x="6" y="9"/>
                    </a:cubicBezTo>
                    <a:cubicBezTo>
                      <a:pt x="5" y="10"/>
                      <a:pt x="5" y="12"/>
                      <a:pt x="6" y="13"/>
                    </a:cubicBezTo>
                    <a:cubicBezTo>
                      <a:pt x="7" y="15"/>
                      <a:pt x="7" y="15"/>
                      <a:pt x="7" y="15"/>
                    </a:cubicBezTo>
                    <a:cubicBezTo>
                      <a:pt x="7" y="17"/>
                      <a:pt x="6" y="19"/>
                      <a:pt x="5" y="20"/>
                    </a:cubicBezTo>
                    <a:lnTo>
                      <a:pt x="3" y="21"/>
                    </a:lnTo>
                    <a:close/>
                    <a:moveTo>
                      <a:pt x="26" y="17"/>
                    </a:moveTo>
                    <a:cubicBezTo>
                      <a:pt x="31" y="17"/>
                      <a:pt x="35" y="21"/>
                      <a:pt x="35" y="26"/>
                    </a:cubicBezTo>
                    <a:cubicBezTo>
                      <a:pt x="35" y="31"/>
                      <a:pt x="31" y="35"/>
                      <a:pt x="26" y="35"/>
                    </a:cubicBezTo>
                    <a:cubicBezTo>
                      <a:pt x="21" y="35"/>
                      <a:pt x="17" y="31"/>
                      <a:pt x="17" y="26"/>
                    </a:cubicBezTo>
                    <a:cubicBezTo>
                      <a:pt x="17" y="21"/>
                      <a:pt x="21" y="16"/>
                      <a:pt x="26" y="17"/>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grpSp>
          <p:nvGrpSpPr>
            <p:cNvPr id="57" name="组合 56"/>
            <p:cNvGrpSpPr/>
            <p:nvPr/>
          </p:nvGrpSpPr>
          <p:grpSpPr>
            <a:xfrm>
              <a:off x="10195760" y="3840123"/>
              <a:ext cx="360342" cy="427562"/>
              <a:chOff x="4398963" y="4206876"/>
              <a:chExt cx="1038225" cy="1231899"/>
            </a:xfrm>
            <a:solidFill>
              <a:schemeClr val="tx1">
                <a:lumMod val="75000"/>
                <a:lumOff val="25000"/>
              </a:schemeClr>
            </a:solidFill>
          </p:grpSpPr>
          <p:sp>
            <p:nvSpPr>
              <p:cNvPr id="61" name="Freeform 22"/>
              <p:cNvSpPr>
                <a:spLocks noEditPoints="1"/>
              </p:cNvSpPr>
              <p:nvPr/>
            </p:nvSpPr>
            <p:spPr bwMode="auto">
              <a:xfrm>
                <a:off x="4398963" y="4337050"/>
                <a:ext cx="1038225" cy="1101725"/>
              </a:xfrm>
              <a:custGeom>
                <a:avLst/>
                <a:gdLst>
                  <a:gd name="T0" fmla="*/ 620 w 800"/>
                  <a:gd name="T1" fmla="*/ 272 h 848"/>
                  <a:gd name="T2" fmla="*/ 620 w 800"/>
                  <a:gd name="T3" fmla="*/ 384 h 848"/>
                  <a:gd name="T4" fmla="*/ 752 w 800"/>
                  <a:gd name="T5" fmla="*/ 272 h 848"/>
                  <a:gd name="T6" fmla="*/ 0 w 800"/>
                  <a:gd name="T7" fmla="*/ 120 h 848"/>
                  <a:gd name="T8" fmla="*/ 120 w 800"/>
                  <a:gd name="T9" fmla="*/ 0 h 848"/>
                  <a:gd name="T10" fmla="*/ 293 w 800"/>
                  <a:gd name="T11" fmla="*/ 48 h 848"/>
                  <a:gd name="T12" fmla="*/ 136 w 800"/>
                  <a:gd name="T13" fmla="*/ 608 h 848"/>
                  <a:gd name="T14" fmla="*/ 712 w 800"/>
                  <a:gd name="T15" fmla="*/ 432 h 848"/>
                  <a:gd name="T16" fmla="*/ 585 w 800"/>
                  <a:gd name="T17" fmla="*/ 419 h 848"/>
                  <a:gd name="T18" fmla="*/ 543 w 800"/>
                  <a:gd name="T19" fmla="*/ 316 h 848"/>
                  <a:gd name="T20" fmla="*/ 606 w 800"/>
                  <a:gd name="T21" fmla="*/ 224 h 848"/>
                  <a:gd name="T22" fmla="*/ 712 w 800"/>
                  <a:gd name="T23" fmla="*/ 48 h 848"/>
                  <a:gd name="T24" fmla="*/ 613 w 800"/>
                  <a:gd name="T25" fmla="*/ 42 h 848"/>
                  <a:gd name="T26" fmla="*/ 736 w 800"/>
                  <a:gd name="T27" fmla="*/ 0 h 848"/>
                  <a:gd name="T28" fmla="*/ 760 w 800"/>
                  <a:gd name="T29" fmla="*/ 224 h 848"/>
                  <a:gd name="T30" fmla="*/ 800 w 800"/>
                  <a:gd name="T31" fmla="*/ 248 h 848"/>
                  <a:gd name="T32" fmla="*/ 776 w 800"/>
                  <a:gd name="T33" fmla="*/ 432 h 848"/>
                  <a:gd name="T34" fmla="*/ 760 w 800"/>
                  <a:gd name="T35" fmla="*/ 632 h 848"/>
                  <a:gd name="T36" fmla="*/ 739 w 800"/>
                  <a:gd name="T37" fmla="*/ 661 h 848"/>
                  <a:gd name="T38" fmla="*/ 740 w 800"/>
                  <a:gd name="T39" fmla="*/ 794 h 848"/>
                  <a:gd name="T40" fmla="*/ 753 w 800"/>
                  <a:gd name="T41" fmla="*/ 839 h 848"/>
                  <a:gd name="T42" fmla="*/ 120 w 800"/>
                  <a:gd name="T43" fmla="*/ 848 h 848"/>
                  <a:gd name="T44" fmla="*/ 0 w 800"/>
                  <a:gd name="T45" fmla="*/ 728 h 848"/>
                  <a:gd name="T46" fmla="*/ 702 w 800"/>
                  <a:gd name="T47" fmla="*/ 328 h 848"/>
                  <a:gd name="T48" fmla="*/ 638 w 800"/>
                  <a:gd name="T49" fmla="*/ 328 h 848"/>
                  <a:gd name="T50" fmla="*/ 685 w 800"/>
                  <a:gd name="T51" fmla="*/ 656 h 848"/>
                  <a:gd name="T52" fmla="*/ 69 w 800"/>
                  <a:gd name="T53" fmla="*/ 677 h 848"/>
                  <a:gd name="T54" fmla="*/ 69 w 800"/>
                  <a:gd name="T55" fmla="*/ 779 h 848"/>
                  <a:gd name="T56" fmla="*/ 685 w 800"/>
                  <a:gd name="T57" fmla="*/ 800 h 848"/>
                  <a:gd name="T58" fmla="*/ 668 w 800"/>
                  <a:gd name="T59" fmla="*/ 704 h 848"/>
                  <a:gd name="T60" fmla="*/ 103 w 800"/>
                  <a:gd name="T61" fmla="*/ 711 h 848"/>
                  <a:gd name="T62" fmla="*/ 80 w 800"/>
                  <a:gd name="T63" fmla="*/ 688 h 848"/>
                  <a:gd name="T64" fmla="*/ 677 w 800"/>
                  <a:gd name="T65" fmla="*/ 672 h 848"/>
                  <a:gd name="T66" fmla="*/ 48 w 800"/>
                  <a:gd name="T67" fmla="*/ 186 h 848"/>
                  <a:gd name="T68" fmla="*/ 104 w 800"/>
                  <a:gd name="T69" fmla="*/ 49 h 848"/>
                  <a:gd name="T70" fmla="*/ 48 w 800"/>
                  <a:gd name="T71" fmla="*/ 120 h 848"/>
                  <a:gd name="T72" fmla="*/ 104 w 800"/>
                  <a:gd name="T73" fmla="*/ 193 h 848"/>
                  <a:gd name="T74" fmla="*/ 48 w 800"/>
                  <a:gd name="T75" fmla="*/ 236 h 848"/>
                  <a:gd name="T76" fmla="*/ 104 w 800"/>
                  <a:gd name="T77" fmla="*/ 465 h 848"/>
                  <a:gd name="T78" fmla="*/ 104 w 800"/>
                  <a:gd name="T79" fmla="*/ 497 h 848"/>
                  <a:gd name="T80" fmla="*/ 48 w 800"/>
                  <a:gd name="T81" fmla="*/ 541 h 848"/>
                  <a:gd name="T82" fmla="*/ 104 w 800"/>
                  <a:gd name="T83" fmla="*/ 609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00" h="848">
                    <a:moveTo>
                      <a:pt x="752" y="272"/>
                    </a:moveTo>
                    <a:cubicBezTo>
                      <a:pt x="620" y="272"/>
                      <a:pt x="620" y="272"/>
                      <a:pt x="620" y="272"/>
                    </a:cubicBezTo>
                    <a:cubicBezTo>
                      <a:pt x="591" y="328"/>
                      <a:pt x="591" y="328"/>
                      <a:pt x="591" y="328"/>
                    </a:cubicBezTo>
                    <a:cubicBezTo>
                      <a:pt x="620" y="384"/>
                      <a:pt x="620" y="384"/>
                      <a:pt x="620" y="384"/>
                    </a:cubicBezTo>
                    <a:cubicBezTo>
                      <a:pt x="752" y="384"/>
                      <a:pt x="752" y="384"/>
                      <a:pt x="752" y="384"/>
                    </a:cubicBezTo>
                    <a:cubicBezTo>
                      <a:pt x="752" y="272"/>
                      <a:pt x="752" y="272"/>
                      <a:pt x="752" y="272"/>
                    </a:cubicBezTo>
                    <a:close/>
                    <a:moveTo>
                      <a:pt x="0" y="728"/>
                    </a:moveTo>
                    <a:cubicBezTo>
                      <a:pt x="0" y="120"/>
                      <a:pt x="0" y="120"/>
                      <a:pt x="0" y="120"/>
                    </a:cubicBezTo>
                    <a:cubicBezTo>
                      <a:pt x="0" y="86"/>
                      <a:pt x="14" y="56"/>
                      <a:pt x="35" y="35"/>
                    </a:cubicBezTo>
                    <a:cubicBezTo>
                      <a:pt x="57" y="13"/>
                      <a:pt x="87" y="0"/>
                      <a:pt x="120" y="0"/>
                    </a:cubicBezTo>
                    <a:cubicBezTo>
                      <a:pt x="315" y="0"/>
                      <a:pt x="315" y="0"/>
                      <a:pt x="315" y="0"/>
                    </a:cubicBezTo>
                    <a:cubicBezTo>
                      <a:pt x="293" y="48"/>
                      <a:pt x="293" y="48"/>
                      <a:pt x="293" y="48"/>
                    </a:cubicBezTo>
                    <a:cubicBezTo>
                      <a:pt x="136" y="48"/>
                      <a:pt x="136" y="48"/>
                      <a:pt x="136" y="48"/>
                    </a:cubicBezTo>
                    <a:cubicBezTo>
                      <a:pt x="136" y="608"/>
                      <a:pt x="136" y="608"/>
                      <a:pt x="136" y="608"/>
                    </a:cubicBezTo>
                    <a:cubicBezTo>
                      <a:pt x="712" y="608"/>
                      <a:pt x="712" y="608"/>
                      <a:pt x="712" y="608"/>
                    </a:cubicBezTo>
                    <a:cubicBezTo>
                      <a:pt x="712" y="432"/>
                      <a:pt x="712" y="432"/>
                      <a:pt x="712" y="432"/>
                    </a:cubicBezTo>
                    <a:cubicBezTo>
                      <a:pt x="606" y="432"/>
                      <a:pt x="606" y="432"/>
                      <a:pt x="606" y="432"/>
                    </a:cubicBezTo>
                    <a:cubicBezTo>
                      <a:pt x="597" y="432"/>
                      <a:pt x="589" y="427"/>
                      <a:pt x="585" y="419"/>
                    </a:cubicBezTo>
                    <a:cubicBezTo>
                      <a:pt x="543" y="339"/>
                      <a:pt x="543" y="339"/>
                      <a:pt x="543" y="339"/>
                    </a:cubicBezTo>
                    <a:cubicBezTo>
                      <a:pt x="539" y="332"/>
                      <a:pt x="539" y="324"/>
                      <a:pt x="543" y="316"/>
                    </a:cubicBezTo>
                    <a:cubicBezTo>
                      <a:pt x="584" y="238"/>
                      <a:pt x="584" y="238"/>
                      <a:pt x="584" y="238"/>
                    </a:cubicBezTo>
                    <a:cubicBezTo>
                      <a:pt x="588" y="229"/>
                      <a:pt x="596" y="224"/>
                      <a:pt x="606" y="224"/>
                    </a:cubicBezTo>
                    <a:cubicBezTo>
                      <a:pt x="712" y="224"/>
                      <a:pt x="712" y="224"/>
                      <a:pt x="712" y="224"/>
                    </a:cubicBezTo>
                    <a:cubicBezTo>
                      <a:pt x="712" y="48"/>
                      <a:pt x="712" y="48"/>
                      <a:pt x="712" y="48"/>
                    </a:cubicBezTo>
                    <a:cubicBezTo>
                      <a:pt x="611" y="48"/>
                      <a:pt x="611" y="48"/>
                      <a:pt x="611" y="48"/>
                    </a:cubicBezTo>
                    <a:cubicBezTo>
                      <a:pt x="613" y="42"/>
                      <a:pt x="613" y="42"/>
                      <a:pt x="613" y="42"/>
                    </a:cubicBezTo>
                    <a:cubicBezTo>
                      <a:pt x="620" y="28"/>
                      <a:pt x="623" y="14"/>
                      <a:pt x="622" y="0"/>
                    </a:cubicBezTo>
                    <a:cubicBezTo>
                      <a:pt x="736" y="0"/>
                      <a:pt x="736" y="0"/>
                      <a:pt x="736" y="0"/>
                    </a:cubicBezTo>
                    <a:cubicBezTo>
                      <a:pt x="749" y="0"/>
                      <a:pt x="760" y="11"/>
                      <a:pt x="760" y="24"/>
                    </a:cubicBezTo>
                    <a:cubicBezTo>
                      <a:pt x="760" y="90"/>
                      <a:pt x="760" y="157"/>
                      <a:pt x="760" y="224"/>
                    </a:cubicBezTo>
                    <a:cubicBezTo>
                      <a:pt x="776" y="224"/>
                      <a:pt x="776" y="224"/>
                      <a:pt x="776" y="224"/>
                    </a:cubicBezTo>
                    <a:cubicBezTo>
                      <a:pt x="789" y="224"/>
                      <a:pt x="800" y="234"/>
                      <a:pt x="800" y="248"/>
                    </a:cubicBezTo>
                    <a:cubicBezTo>
                      <a:pt x="800" y="408"/>
                      <a:pt x="800" y="408"/>
                      <a:pt x="800" y="408"/>
                    </a:cubicBezTo>
                    <a:cubicBezTo>
                      <a:pt x="800" y="421"/>
                      <a:pt x="789" y="432"/>
                      <a:pt x="776" y="432"/>
                    </a:cubicBezTo>
                    <a:cubicBezTo>
                      <a:pt x="760" y="432"/>
                      <a:pt x="760" y="432"/>
                      <a:pt x="760" y="432"/>
                    </a:cubicBezTo>
                    <a:cubicBezTo>
                      <a:pt x="760" y="632"/>
                      <a:pt x="760" y="632"/>
                      <a:pt x="760" y="632"/>
                    </a:cubicBezTo>
                    <a:cubicBezTo>
                      <a:pt x="760" y="641"/>
                      <a:pt x="755" y="649"/>
                      <a:pt x="747" y="653"/>
                    </a:cubicBezTo>
                    <a:cubicBezTo>
                      <a:pt x="744" y="655"/>
                      <a:pt x="742" y="658"/>
                      <a:pt x="739" y="661"/>
                    </a:cubicBezTo>
                    <a:cubicBezTo>
                      <a:pt x="722" y="680"/>
                      <a:pt x="714" y="704"/>
                      <a:pt x="714" y="728"/>
                    </a:cubicBezTo>
                    <a:cubicBezTo>
                      <a:pt x="714" y="751"/>
                      <a:pt x="723" y="775"/>
                      <a:pt x="740" y="794"/>
                    </a:cubicBezTo>
                    <a:cubicBezTo>
                      <a:pt x="743" y="798"/>
                      <a:pt x="747" y="802"/>
                      <a:pt x="751" y="806"/>
                    </a:cubicBezTo>
                    <a:cubicBezTo>
                      <a:pt x="761" y="814"/>
                      <a:pt x="762" y="829"/>
                      <a:pt x="753" y="839"/>
                    </a:cubicBezTo>
                    <a:cubicBezTo>
                      <a:pt x="748" y="845"/>
                      <a:pt x="741" y="848"/>
                      <a:pt x="735" y="848"/>
                    </a:cubicBezTo>
                    <a:cubicBezTo>
                      <a:pt x="120" y="848"/>
                      <a:pt x="120" y="848"/>
                      <a:pt x="120" y="848"/>
                    </a:cubicBezTo>
                    <a:cubicBezTo>
                      <a:pt x="87" y="848"/>
                      <a:pt x="57" y="834"/>
                      <a:pt x="35" y="813"/>
                    </a:cubicBezTo>
                    <a:cubicBezTo>
                      <a:pt x="14" y="791"/>
                      <a:pt x="0" y="761"/>
                      <a:pt x="0" y="728"/>
                    </a:cubicBezTo>
                    <a:close/>
                    <a:moveTo>
                      <a:pt x="670" y="296"/>
                    </a:moveTo>
                    <a:cubicBezTo>
                      <a:pt x="688" y="296"/>
                      <a:pt x="702" y="310"/>
                      <a:pt x="702" y="328"/>
                    </a:cubicBezTo>
                    <a:cubicBezTo>
                      <a:pt x="702" y="345"/>
                      <a:pt x="688" y="360"/>
                      <a:pt x="670" y="360"/>
                    </a:cubicBezTo>
                    <a:cubicBezTo>
                      <a:pt x="652" y="360"/>
                      <a:pt x="638" y="345"/>
                      <a:pt x="638" y="328"/>
                    </a:cubicBezTo>
                    <a:cubicBezTo>
                      <a:pt x="638" y="310"/>
                      <a:pt x="652" y="296"/>
                      <a:pt x="670" y="296"/>
                    </a:cubicBezTo>
                    <a:close/>
                    <a:moveTo>
                      <a:pt x="685" y="656"/>
                    </a:moveTo>
                    <a:cubicBezTo>
                      <a:pt x="120" y="656"/>
                      <a:pt x="120" y="656"/>
                      <a:pt x="120" y="656"/>
                    </a:cubicBezTo>
                    <a:cubicBezTo>
                      <a:pt x="100" y="656"/>
                      <a:pt x="82" y="664"/>
                      <a:pt x="69" y="677"/>
                    </a:cubicBezTo>
                    <a:cubicBezTo>
                      <a:pt x="56" y="690"/>
                      <a:pt x="48" y="708"/>
                      <a:pt x="48" y="728"/>
                    </a:cubicBezTo>
                    <a:cubicBezTo>
                      <a:pt x="48" y="748"/>
                      <a:pt x="56" y="766"/>
                      <a:pt x="69" y="779"/>
                    </a:cubicBezTo>
                    <a:cubicBezTo>
                      <a:pt x="82" y="792"/>
                      <a:pt x="100" y="800"/>
                      <a:pt x="120" y="800"/>
                    </a:cubicBezTo>
                    <a:cubicBezTo>
                      <a:pt x="685" y="800"/>
                      <a:pt x="685" y="800"/>
                      <a:pt x="685" y="800"/>
                    </a:cubicBezTo>
                    <a:cubicBezTo>
                      <a:pt x="673" y="777"/>
                      <a:pt x="666" y="752"/>
                      <a:pt x="666" y="728"/>
                    </a:cubicBezTo>
                    <a:cubicBezTo>
                      <a:pt x="666" y="720"/>
                      <a:pt x="667" y="712"/>
                      <a:pt x="668" y="704"/>
                    </a:cubicBezTo>
                    <a:cubicBezTo>
                      <a:pt x="120" y="704"/>
                      <a:pt x="120" y="704"/>
                      <a:pt x="120" y="704"/>
                    </a:cubicBezTo>
                    <a:cubicBezTo>
                      <a:pt x="114" y="704"/>
                      <a:pt x="108" y="706"/>
                      <a:pt x="103" y="711"/>
                    </a:cubicBezTo>
                    <a:cubicBezTo>
                      <a:pt x="97" y="717"/>
                      <a:pt x="87" y="717"/>
                      <a:pt x="81" y="711"/>
                    </a:cubicBezTo>
                    <a:cubicBezTo>
                      <a:pt x="74" y="704"/>
                      <a:pt x="74" y="694"/>
                      <a:pt x="80" y="688"/>
                    </a:cubicBezTo>
                    <a:cubicBezTo>
                      <a:pt x="91" y="678"/>
                      <a:pt x="105" y="672"/>
                      <a:pt x="120" y="672"/>
                    </a:cubicBezTo>
                    <a:cubicBezTo>
                      <a:pt x="677" y="672"/>
                      <a:pt x="677" y="672"/>
                      <a:pt x="677" y="672"/>
                    </a:cubicBezTo>
                    <a:cubicBezTo>
                      <a:pt x="679" y="666"/>
                      <a:pt x="682" y="661"/>
                      <a:pt x="685" y="656"/>
                    </a:cubicBezTo>
                    <a:close/>
                    <a:moveTo>
                      <a:pt x="48" y="186"/>
                    </a:moveTo>
                    <a:cubicBezTo>
                      <a:pt x="64" y="172"/>
                      <a:pt x="83" y="163"/>
                      <a:pt x="104" y="160"/>
                    </a:cubicBezTo>
                    <a:cubicBezTo>
                      <a:pt x="104" y="49"/>
                      <a:pt x="104" y="49"/>
                      <a:pt x="104" y="49"/>
                    </a:cubicBezTo>
                    <a:cubicBezTo>
                      <a:pt x="91" y="52"/>
                      <a:pt x="79" y="59"/>
                      <a:pt x="69" y="69"/>
                    </a:cubicBezTo>
                    <a:cubicBezTo>
                      <a:pt x="56" y="82"/>
                      <a:pt x="48" y="100"/>
                      <a:pt x="48" y="120"/>
                    </a:cubicBezTo>
                    <a:cubicBezTo>
                      <a:pt x="48" y="186"/>
                      <a:pt x="48" y="186"/>
                      <a:pt x="48" y="186"/>
                    </a:cubicBezTo>
                    <a:close/>
                    <a:moveTo>
                      <a:pt x="104" y="193"/>
                    </a:moveTo>
                    <a:cubicBezTo>
                      <a:pt x="88" y="196"/>
                      <a:pt x="74" y="204"/>
                      <a:pt x="64" y="215"/>
                    </a:cubicBezTo>
                    <a:cubicBezTo>
                      <a:pt x="57" y="221"/>
                      <a:pt x="52" y="228"/>
                      <a:pt x="48" y="236"/>
                    </a:cubicBezTo>
                    <a:cubicBezTo>
                      <a:pt x="48" y="490"/>
                      <a:pt x="48" y="490"/>
                      <a:pt x="48" y="490"/>
                    </a:cubicBezTo>
                    <a:cubicBezTo>
                      <a:pt x="64" y="477"/>
                      <a:pt x="83" y="468"/>
                      <a:pt x="104" y="465"/>
                    </a:cubicBezTo>
                    <a:cubicBezTo>
                      <a:pt x="104" y="193"/>
                      <a:pt x="104" y="193"/>
                      <a:pt x="104" y="193"/>
                    </a:cubicBezTo>
                    <a:close/>
                    <a:moveTo>
                      <a:pt x="104" y="497"/>
                    </a:moveTo>
                    <a:cubicBezTo>
                      <a:pt x="88" y="501"/>
                      <a:pt x="74" y="508"/>
                      <a:pt x="64" y="519"/>
                    </a:cubicBezTo>
                    <a:cubicBezTo>
                      <a:pt x="57" y="526"/>
                      <a:pt x="52" y="533"/>
                      <a:pt x="48" y="541"/>
                    </a:cubicBezTo>
                    <a:cubicBezTo>
                      <a:pt x="48" y="632"/>
                      <a:pt x="48" y="632"/>
                      <a:pt x="48" y="632"/>
                    </a:cubicBezTo>
                    <a:cubicBezTo>
                      <a:pt x="64" y="620"/>
                      <a:pt x="83" y="611"/>
                      <a:pt x="104" y="609"/>
                    </a:cubicBezTo>
                    <a:cubicBezTo>
                      <a:pt x="104" y="497"/>
                      <a:pt x="104" y="497"/>
                      <a:pt x="104" y="49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62" name="Freeform 23"/>
              <p:cNvSpPr>
                <a:spLocks noEditPoints="1"/>
              </p:cNvSpPr>
              <p:nvPr/>
            </p:nvSpPr>
            <p:spPr bwMode="auto">
              <a:xfrm>
                <a:off x="4662488" y="4206876"/>
                <a:ext cx="504825" cy="830262"/>
              </a:xfrm>
              <a:custGeom>
                <a:avLst/>
                <a:gdLst>
                  <a:gd name="T0" fmla="*/ 374 w 389"/>
                  <a:gd name="T1" fmla="*/ 126 h 640"/>
                  <a:gd name="T2" fmla="*/ 191 w 389"/>
                  <a:gd name="T3" fmla="*/ 519 h 640"/>
                  <a:gd name="T4" fmla="*/ 182 w 389"/>
                  <a:gd name="T5" fmla="*/ 529 h 640"/>
                  <a:gd name="T6" fmla="*/ 47 w 389"/>
                  <a:gd name="T7" fmla="*/ 632 h 640"/>
                  <a:gd name="T8" fmla="*/ 13 w 389"/>
                  <a:gd name="T9" fmla="*/ 628 h 640"/>
                  <a:gd name="T10" fmla="*/ 8 w 389"/>
                  <a:gd name="T11" fmla="*/ 614 h 640"/>
                  <a:gd name="T12" fmla="*/ 0 w 389"/>
                  <a:gd name="T13" fmla="*/ 443 h 640"/>
                  <a:gd name="T14" fmla="*/ 2 w 389"/>
                  <a:gd name="T15" fmla="*/ 432 h 640"/>
                  <a:gd name="T16" fmla="*/ 185 w 389"/>
                  <a:gd name="T17" fmla="*/ 38 h 640"/>
                  <a:gd name="T18" fmla="*/ 272 w 389"/>
                  <a:gd name="T19" fmla="*/ 8 h 640"/>
                  <a:gd name="T20" fmla="*/ 308 w 389"/>
                  <a:gd name="T21" fmla="*/ 21 h 640"/>
                  <a:gd name="T22" fmla="*/ 341 w 389"/>
                  <a:gd name="T23" fmla="*/ 41 h 640"/>
                  <a:gd name="T24" fmla="*/ 374 w 389"/>
                  <a:gd name="T25" fmla="*/ 126 h 640"/>
                  <a:gd name="T26" fmla="*/ 53 w 389"/>
                  <a:gd name="T27" fmla="*/ 555 h 640"/>
                  <a:gd name="T28" fmla="*/ 64 w 389"/>
                  <a:gd name="T29" fmla="*/ 559 h 640"/>
                  <a:gd name="T30" fmla="*/ 150 w 389"/>
                  <a:gd name="T31" fmla="*/ 494 h 640"/>
                  <a:gd name="T32" fmla="*/ 151 w 389"/>
                  <a:gd name="T33" fmla="*/ 492 h 640"/>
                  <a:gd name="T34" fmla="*/ 109 w 389"/>
                  <a:gd name="T35" fmla="*/ 455 h 640"/>
                  <a:gd name="T36" fmla="*/ 74 w 389"/>
                  <a:gd name="T37" fmla="*/ 450 h 640"/>
                  <a:gd name="T38" fmla="*/ 247 w 389"/>
                  <a:gd name="T39" fmla="*/ 80 h 640"/>
                  <a:gd name="T40" fmla="*/ 325 w 389"/>
                  <a:gd name="T41" fmla="*/ 117 h 640"/>
                  <a:gd name="T42" fmla="*/ 330 w 389"/>
                  <a:gd name="T43" fmla="*/ 106 h 640"/>
                  <a:gd name="T44" fmla="*/ 312 w 389"/>
                  <a:gd name="T45" fmla="*/ 78 h 640"/>
                  <a:gd name="T46" fmla="*/ 288 w 389"/>
                  <a:gd name="T47" fmla="*/ 64 h 640"/>
                  <a:gd name="T48" fmla="*/ 262 w 389"/>
                  <a:gd name="T49" fmla="*/ 55 h 640"/>
                  <a:gd name="T50" fmla="*/ 229 w 389"/>
                  <a:gd name="T51" fmla="*/ 59 h 640"/>
                  <a:gd name="T52" fmla="*/ 48 w 389"/>
                  <a:gd name="T53" fmla="*/ 447 h 640"/>
                  <a:gd name="T54" fmla="*/ 53 w 389"/>
                  <a:gd name="T55" fmla="*/ 555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9" h="640">
                    <a:moveTo>
                      <a:pt x="374" y="126"/>
                    </a:moveTo>
                    <a:cubicBezTo>
                      <a:pt x="191" y="519"/>
                      <a:pt x="191" y="519"/>
                      <a:pt x="191" y="519"/>
                    </a:cubicBezTo>
                    <a:cubicBezTo>
                      <a:pt x="189" y="524"/>
                      <a:pt x="186" y="527"/>
                      <a:pt x="182" y="529"/>
                    </a:cubicBezTo>
                    <a:cubicBezTo>
                      <a:pt x="47" y="632"/>
                      <a:pt x="47" y="632"/>
                      <a:pt x="47" y="632"/>
                    </a:cubicBezTo>
                    <a:cubicBezTo>
                      <a:pt x="36" y="640"/>
                      <a:pt x="21" y="638"/>
                      <a:pt x="13" y="628"/>
                    </a:cubicBezTo>
                    <a:cubicBezTo>
                      <a:pt x="10" y="624"/>
                      <a:pt x="8" y="619"/>
                      <a:pt x="8" y="614"/>
                    </a:cubicBezTo>
                    <a:cubicBezTo>
                      <a:pt x="0" y="443"/>
                      <a:pt x="0" y="443"/>
                      <a:pt x="0" y="443"/>
                    </a:cubicBezTo>
                    <a:cubicBezTo>
                      <a:pt x="0" y="439"/>
                      <a:pt x="1" y="435"/>
                      <a:pt x="2" y="432"/>
                    </a:cubicBezTo>
                    <a:cubicBezTo>
                      <a:pt x="185" y="38"/>
                      <a:pt x="185" y="38"/>
                      <a:pt x="185" y="38"/>
                    </a:cubicBezTo>
                    <a:cubicBezTo>
                      <a:pt x="200" y="7"/>
                      <a:pt x="235" y="0"/>
                      <a:pt x="272" y="8"/>
                    </a:cubicBezTo>
                    <a:cubicBezTo>
                      <a:pt x="284" y="11"/>
                      <a:pt x="297" y="15"/>
                      <a:pt x="308" y="21"/>
                    </a:cubicBezTo>
                    <a:cubicBezTo>
                      <a:pt x="320" y="26"/>
                      <a:pt x="331" y="33"/>
                      <a:pt x="341" y="41"/>
                    </a:cubicBezTo>
                    <a:cubicBezTo>
                      <a:pt x="371" y="64"/>
                      <a:pt x="389" y="95"/>
                      <a:pt x="374" y="126"/>
                    </a:cubicBezTo>
                    <a:close/>
                    <a:moveTo>
                      <a:pt x="53" y="555"/>
                    </a:moveTo>
                    <a:cubicBezTo>
                      <a:pt x="64" y="559"/>
                      <a:pt x="64" y="559"/>
                      <a:pt x="64" y="559"/>
                    </a:cubicBezTo>
                    <a:cubicBezTo>
                      <a:pt x="150" y="494"/>
                      <a:pt x="150" y="494"/>
                      <a:pt x="150" y="494"/>
                    </a:cubicBezTo>
                    <a:cubicBezTo>
                      <a:pt x="151" y="492"/>
                      <a:pt x="151" y="492"/>
                      <a:pt x="151" y="492"/>
                    </a:cubicBezTo>
                    <a:cubicBezTo>
                      <a:pt x="109" y="455"/>
                      <a:pt x="109" y="455"/>
                      <a:pt x="109" y="455"/>
                    </a:cubicBezTo>
                    <a:cubicBezTo>
                      <a:pt x="74" y="450"/>
                      <a:pt x="74" y="450"/>
                      <a:pt x="74" y="450"/>
                    </a:cubicBezTo>
                    <a:cubicBezTo>
                      <a:pt x="247" y="80"/>
                      <a:pt x="247" y="80"/>
                      <a:pt x="247" y="80"/>
                    </a:cubicBezTo>
                    <a:cubicBezTo>
                      <a:pt x="325" y="117"/>
                      <a:pt x="325" y="117"/>
                      <a:pt x="325" y="117"/>
                    </a:cubicBezTo>
                    <a:cubicBezTo>
                      <a:pt x="330" y="106"/>
                      <a:pt x="330" y="106"/>
                      <a:pt x="330" y="106"/>
                    </a:cubicBezTo>
                    <a:cubicBezTo>
                      <a:pt x="334" y="99"/>
                      <a:pt x="325" y="88"/>
                      <a:pt x="312" y="78"/>
                    </a:cubicBezTo>
                    <a:cubicBezTo>
                      <a:pt x="305" y="73"/>
                      <a:pt x="297" y="68"/>
                      <a:pt x="288" y="64"/>
                    </a:cubicBezTo>
                    <a:cubicBezTo>
                      <a:pt x="280" y="60"/>
                      <a:pt x="271" y="57"/>
                      <a:pt x="262" y="55"/>
                    </a:cubicBezTo>
                    <a:cubicBezTo>
                      <a:pt x="246" y="52"/>
                      <a:pt x="232" y="52"/>
                      <a:pt x="229" y="59"/>
                    </a:cubicBezTo>
                    <a:cubicBezTo>
                      <a:pt x="48" y="447"/>
                      <a:pt x="48" y="447"/>
                      <a:pt x="48" y="447"/>
                    </a:cubicBezTo>
                    <a:cubicBezTo>
                      <a:pt x="53" y="555"/>
                      <a:pt x="53" y="555"/>
                      <a:pt x="53" y="55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sp>
          <p:nvSpPr>
            <p:cNvPr id="58" name="Freeform 18"/>
            <p:cNvSpPr>
              <a:spLocks noEditPoints="1"/>
            </p:cNvSpPr>
            <p:nvPr/>
          </p:nvSpPr>
          <p:spPr bwMode="auto">
            <a:xfrm>
              <a:off x="8911126" y="4561945"/>
              <a:ext cx="547611" cy="545933"/>
            </a:xfrm>
            <a:custGeom>
              <a:avLst/>
              <a:gdLst>
                <a:gd name="T0" fmla="*/ 265 w 979"/>
                <a:gd name="T1" fmla="*/ 975 h 975"/>
                <a:gd name="T2" fmla="*/ 202 w 979"/>
                <a:gd name="T3" fmla="*/ 958 h 975"/>
                <a:gd name="T4" fmla="*/ 105 w 979"/>
                <a:gd name="T5" fmla="*/ 927 h 975"/>
                <a:gd name="T6" fmla="*/ 82 w 979"/>
                <a:gd name="T7" fmla="*/ 596 h 975"/>
                <a:gd name="T8" fmla="*/ 24 w 979"/>
                <a:gd name="T9" fmla="*/ 272 h 975"/>
                <a:gd name="T10" fmla="*/ 152 w 979"/>
                <a:gd name="T11" fmla="*/ 230 h 975"/>
                <a:gd name="T12" fmla="*/ 211 w 979"/>
                <a:gd name="T13" fmla="*/ 305 h 975"/>
                <a:gd name="T14" fmla="*/ 271 w 979"/>
                <a:gd name="T15" fmla="*/ 230 h 975"/>
                <a:gd name="T16" fmla="*/ 368 w 979"/>
                <a:gd name="T17" fmla="*/ 258 h 975"/>
                <a:gd name="T18" fmla="*/ 426 w 979"/>
                <a:gd name="T19" fmla="*/ 325 h 975"/>
                <a:gd name="T20" fmla="*/ 455 w 979"/>
                <a:gd name="T21" fmla="*/ 321 h 975"/>
                <a:gd name="T22" fmla="*/ 569 w 979"/>
                <a:gd name="T23" fmla="*/ 356 h 975"/>
                <a:gd name="T24" fmla="*/ 449 w 979"/>
                <a:gd name="T25" fmla="*/ 435 h 975"/>
                <a:gd name="T26" fmla="*/ 346 w 979"/>
                <a:gd name="T27" fmla="*/ 380 h 975"/>
                <a:gd name="T28" fmla="*/ 317 w 979"/>
                <a:gd name="T29" fmla="*/ 927 h 975"/>
                <a:gd name="T30" fmla="*/ 297 w 979"/>
                <a:gd name="T31" fmla="*/ 92 h 975"/>
                <a:gd name="T32" fmla="*/ 126 w 979"/>
                <a:gd name="T33" fmla="*/ 89 h 975"/>
                <a:gd name="T34" fmla="*/ 839 w 979"/>
                <a:gd name="T35" fmla="*/ 94 h 975"/>
                <a:gd name="T36" fmla="*/ 855 w 979"/>
                <a:gd name="T37" fmla="*/ 49 h 975"/>
                <a:gd name="T38" fmla="*/ 975 w 979"/>
                <a:gd name="T39" fmla="*/ 116 h 975"/>
                <a:gd name="T40" fmla="*/ 908 w 979"/>
                <a:gd name="T41" fmla="*/ 233 h 975"/>
                <a:gd name="T42" fmla="*/ 912 w 979"/>
                <a:gd name="T43" fmla="*/ 149 h 975"/>
                <a:gd name="T44" fmla="*/ 624 w 979"/>
                <a:gd name="T45" fmla="*/ 516 h 975"/>
                <a:gd name="T46" fmla="*/ 578 w 979"/>
                <a:gd name="T47" fmla="*/ 502 h 975"/>
                <a:gd name="T48" fmla="*/ 884 w 979"/>
                <a:gd name="T49" fmla="*/ 110 h 975"/>
                <a:gd name="T50" fmla="*/ 535 w 979"/>
                <a:gd name="T51" fmla="*/ 89 h 975"/>
                <a:gd name="T52" fmla="*/ 569 w 979"/>
                <a:gd name="T53" fmla="*/ 54 h 975"/>
                <a:gd name="T54" fmla="*/ 639 w 979"/>
                <a:gd name="T55" fmla="*/ 54 h 975"/>
                <a:gd name="T56" fmla="*/ 672 w 979"/>
                <a:gd name="T57" fmla="*/ 89 h 975"/>
                <a:gd name="T58" fmla="*/ 672 w 979"/>
                <a:gd name="T59" fmla="*/ 156 h 975"/>
                <a:gd name="T60" fmla="*/ 639 w 979"/>
                <a:gd name="T61" fmla="*/ 190 h 975"/>
                <a:gd name="T62" fmla="*/ 569 w 979"/>
                <a:gd name="T63" fmla="*/ 190 h 975"/>
                <a:gd name="T64" fmla="*/ 535 w 979"/>
                <a:gd name="T65" fmla="*/ 156 h 975"/>
                <a:gd name="T66" fmla="*/ 535 w 979"/>
                <a:gd name="T67" fmla="*/ 89 h 975"/>
                <a:gd name="T68" fmla="*/ 948 w 979"/>
                <a:gd name="T69" fmla="*/ 374 h 975"/>
                <a:gd name="T70" fmla="*/ 948 w 979"/>
                <a:gd name="T71" fmla="*/ 508 h 975"/>
                <a:gd name="T72" fmla="*/ 812 w 979"/>
                <a:gd name="T73" fmla="*/ 508 h 975"/>
                <a:gd name="T74" fmla="*/ 812 w 979"/>
                <a:gd name="T75" fmla="*/ 374 h 975"/>
                <a:gd name="T76" fmla="*/ 914 w 979"/>
                <a:gd name="T77" fmla="*/ 408 h 975"/>
                <a:gd name="T78" fmla="*/ 846 w 979"/>
                <a:gd name="T79" fmla="*/ 408 h 975"/>
                <a:gd name="T80" fmla="*/ 846 w 979"/>
                <a:gd name="T81" fmla="*/ 474 h 975"/>
                <a:gd name="T82" fmla="*/ 914 w 979"/>
                <a:gd name="T83" fmla="*/ 474 h 975"/>
                <a:gd name="T84" fmla="*/ 914 w 979"/>
                <a:gd name="T85" fmla="*/ 40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79" h="975">
                  <a:moveTo>
                    <a:pt x="317" y="927"/>
                  </a:moveTo>
                  <a:cubicBezTo>
                    <a:pt x="317" y="954"/>
                    <a:pt x="290" y="975"/>
                    <a:pt x="265" y="975"/>
                  </a:cubicBezTo>
                  <a:cubicBezTo>
                    <a:pt x="249" y="975"/>
                    <a:pt x="229" y="969"/>
                    <a:pt x="220" y="958"/>
                  </a:cubicBezTo>
                  <a:cubicBezTo>
                    <a:pt x="216" y="953"/>
                    <a:pt x="207" y="953"/>
                    <a:pt x="202" y="958"/>
                  </a:cubicBezTo>
                  <a:cubicBezTo>
                    <a:pt x="194" y="969"/>
                    <a:pt x="174" y="975"/>
                    <a:pt x="157" y="975"/>
                  </a:cubicBezTo>
                  <a:cubicBezTo>
                    <a:pt x="133" y="975"/>
                    <a:pt x="106" y="954"/>
                    <a:pt x="105" y="927"/>
                  </a:cubicBezTo>
                  <a:cubicBezTo>
                    <a:pt x="95" y="598"/>
                    <a:pt x="95" y="598"/>
                    <a:pt x="95" y="598"/>
                  </a:cubicBezTo>
                  <a:cubicBezTo>
                    <a:pt x="82" y="596"/>
                    <a:pt x="82" y="596"/>
                    <a:pt x="82" y="596"/>
                  </a:cubicBezTo>
                  <a:cubicBezTo>
                    <a:pt x="58" y="593"/>
                    <a:pt x="30" y="578"/>
                    <a:pt x="26" y="554"/>
                  </a:cubicBezTo>
                  <a:cubicBezTo>
                    <a:pt x="0" y="416"/>
                    <a:pt x="5" y="418"/>
                    <a:pt x="24" y="272"/>
                  </a:cubicBezTo>
                  <a:cubicBezTo>
                    <a:pt x="27" y="262"/>
                    <a:pt x="38" y="244"/>
                    <a:pt x="60" y="241"/>
                  </a:cubicBezTo>
                  <a:cubicBezTo>
                    <a:pt x="152" y="230"/>
                    <a:pt x="152" y="230"/>
                    <a:pt x="152" y="230"/>
                  </a:cubicBezTo>
                  <a:cubicBezTo>
                    <a:pt x="157" y="230"/>
                    <a:pt x="163" y="232"/>
                    <a:pt x="166" y="237"/>
                  </a:cubicBezTo>
                  <a:cubicBezTo>
                    <a:pt x="211" y="305"/>
                    <a:pt x="211" y="305"/>
                    <a:pt x="211" y="305"/>
                  </a:cubicBezTo>
                  <a:cubicBezTo>
                    <a:pt x="257" y="237"/>
                    <a:pt x="257" y="237"/>
                    <a:pt x="257" y="237"/>
                  </a:cubicBezTo>
                  <a:cubicBezTo>
                    <a:pt x="260" y="232"/>
                    <a:pt x="265" y="230"/>
                    <a:pt x="271" y="230"/>
                  </a:cubicBezTo>
                  <a:cubicBezTo>
                    <a:pt x="323" y="236"/>
                    <a:pt x="323" y="236"/>
                    <a:pt x="323" y="236"/>
                  </a:cubicBezTo>
                  <a:cubicBezTo>
                    <a:pt x="350" y="240"/>
                    <a:pt x="359" y="246"/>
                    <a:pt x="368" y="258"/>
                  </a:cubicBezTo>
                  <a:cubicBezTo>
                    <a:pt x="387" y="281"/>
                    <a:pt x="402" y="300"/>
                    <a:pt x="416" y="315"/>
                  </a:cubicBezTo>
                  <a:cubicBezTo>
                    <a:pt x="420" y="319"/>
                    <a:pt x="423" y="322"/>
                    <a:pt x="426" y="325"/>
                  </a:cubicBezTo>
                  <a:cubicBezTo>
                    <a:pt x="432" y="331"/>
                    <a:pt x="440" y="332"/>
                    <a:pt x="446" y="327"/>
                  </a:cubicBezTo>
                  <a:cubicBezTo>
                    <a:pt x="449" y="326"/>
                    <a:pt x="452" y="324"/>
                    <a:pt x="455" y="321"/>
                  </a:cubicBezTo>
                  <a:cubicBezTo>
                    <a:pt x="470" y="312"/>
                    <a:pt x="494" y="293"/>
                    <a:pt x="510" y="281"/>
                  </a:cubicBezTo>
                  <a:cubicBezTo>
                    <a:pt x="556" y="245"/>
                    <a:pt x="616" y="320"/>
                    <a:pt x="569" y="356"/>
                  </a:cubicBezTo>
                  <a:cubicBezTo>
                    <a:pt x="551" y="370"/>
                    <a:pt x="525" y="389"/>
                    <a:pt x="510" y="400"/>
                  </a:cubicBezTo>
                  <a:cubicBezTo>
                    <a:pt x="486" y="417"/>
                    <a:pt x="464" y="430"/>
                    <a:pt x="449" y="435"/>
                  </a:cubicBezTo>
                  <a:cubicBezTo>
                    <a:pt x="435" y="442"/>
                    <a:pt x="418" y="441"/>
                    <a:pt x="404" y="432"/>
                  </a:cubicBezTo>
                  <a:cubicBezTo>
                    <a:pt x="384" y="419"/>
                    <a:pt x="366" y="402"/>
                    <a:pt x="346" y="380"/>
                  </a:cubicBezTo>
                  <a:cubicBezTo>
                    <a:pt x="342" y="375"/>
                    <a:pt x="338" y="371"/>
                    <a:pt x="334" y="366"/>
                  </a:cubicBezTo>
                  <a:cubicBezTo>
                    <a:pt x="317" y="927"/>
                    <a:pt x="317" y="927"/>
                    <a:pt x="317" y="927"/>
                  </a:cubicBezTo>
                  <a:close/>
                  <a:moveTo>
                    <a:pt x="213" y="1"/>
                  </a:moveTo>
                  <a:cubicBezTo>
                    <a:pt x="260" y="2"/>
                    <a:pt x="298" y="42"/>
                    <a:pt x="297" y="92"/>
                  </a:cubicBezTo>
                  <a:cubicBezTo>
                    <a:pt x="296" y="142"/>
                    <a:pt x="257" y="201"/>
                    <a:pt x="209" y="200"/>
                  </a:cubicBezTo>
                  <a:cubicBezTo>
                    <a:pt x="162" y="199"/>
                    <a:pt x="125" y="138"/>
                    <a:pt x="126" y="89"/>
                  </a:cubicBezTo>
                  <a:cubicBezTo>
                    <a:pt x="127" y="39"/>
                    <a:pt x="166" y="0"/>
                    <a:pt x="213" y="1"/>
                  </a:cubicBezTo>
                  <a:close/>
                  <a:moveTo>
                    <a:pt x="839" y="94"/>
                  </a:moveTo>
                  <a:cubicBezTo>
                    <a:pt x="827" y="90"/>
                    <a:pt x="820" y="76"/>
                    <a:pt x="825" y="63"/>
                  </a:cubicBezTo>
                  <a:cubicBezTo>
                    <a:pt x="829" y="51"/>
                    <a:pt x="843" y="44"/>
                    <a:pt x="855" y="49"/>
                  </a:cubicBezTo>
                  <a:cubicBezTo>
                    <a:pt x="960" y="86"/>
                    <a:pt x="960" y="86"/>
                    <a:pt x="960" y="86"/>
                  </a:cubicBezTo>
                  <a:cubicBezTo>
                    <a:pt x="972" y="90"/>
                    <a:pt x="979" y="104"/>
                    <a:pt x="975" y="116"/>
                  </a:cubicBezTo>
                  <a:cubicBezTo>
                    <a:pt x="939" y="218"/>
                    <a:pt x="939" y="218"/>
                    <a:pt x="939" y="218"/>
                  </a:cubicBezTo>
                  <a:cubicBezTo>
                    <a:pt x="934" y="231"/>
                    <a:pt x="920" y="238"/>
                    <a:pt x="908" y="233"/>
                  </a:cubicBezTo>
                  <a:cubicBezTo>
                    <a:pt x="896" y="229"/>
                    <a:pt x="889" y="215"/>
                    <a:pt x="893" y="203"/>
                  </a:cubicBezTo>
                  <a:cubicBezTo>
                    <a:pt x="912" y="149"/>
                    <a:pt x="912" y="149"/>
                    <a:pt x="912" y="149"/>
                  </a:cubicBezTo>
                  <a:cubicBezTo>
                    <a:pt x="858" y="174"/>
                    <a:pt x="805" y="215"/>
                    <a:pt x="759" y="268"/>
                  </a:cubicBezTo>
                  <a:cubicBezTo>
                    <a:pt x="700" y="335"/>
                    <a:pt x="652" y="421"/>
                    <a:pt x="624" y="516"/>
                  </a:cubicBezTo>
                  <a:cubicBezTo>
                    <a:pt x="620" y="529"/>
                    <a:pt x="607" y="536"/>
                    <a:pt x="594" y="532"/>
                  </a:cubicBezTo>
                  <a:cubicBezTo>
                    <a:pt x="581" y="528"/>
                    <a:pt x="574" y="515"/>
                    <a:pt x="578" y="502"/>
                  </a:cubicBezTo>
                  <a:cubicBezTo>
                    <a:pt x="608" y="401"/>
                    <a:pt x="660" y="309"/>
                    <a:pt x="723" y="236"/>
                  </a:cubicBezTo>
                  <a:cubicBezTo>
                    <a:pt x="771" y="182"/>
                    <a:pt x="826" y="138"/>
                    <a:pt x="884" y="110"/>
                  </a:cubicBezTo>
                  <a:cubicBezTo>
                    <a:pt x="839" y="94"/>
                    <a:pt x="839" y="94"/>
                    <a:pt x="839" y="94"/>
                  </a:cubicBezTo>
                  <a:close/>
                  <a:moveTo>
                    <a:pt x="535" y="89"/>
                  </a:moveTo>
                  <a:cubicBezTo>
                    <a:pt x="526" y="79"/>
                    <a:pt x="526" y="64"/>
                    <a:pt x="535" y="55"/>
                  </a:cubicBezTo>
                  <a:cubicBezTo>
                    <a:pt x="544" y="45"/>
                    <a:pt x="559" y="45"/>
                    <a:pt x="569" y="54"/>
                  </a:cubicBezTo>
                  <a:cubicBezTo>
                    <a:pt x="604" y="89"/>
                    <a:pt x="604" y="89"/>
                    <a:pt x="604" y="89"/>
                  </a:cubicBezTo>
                  <a:cubicBezTo>
                    <a:pt x="639" y="54"/>
                    <a:pt x="639" y="54"/>
                    <a:pt x="639" y="54"/>
                  </a:cubicBezTo>
                  <a:cubicBezTo>
                    <a:pt x="648" y="45"/>
                    <a:pt x="664" y="45"/>
                    <a:pt x="673" y="55"/>
                  </a:cubicBezTo>
                  <a:cubicBezTo>
                    <a:pt x="682" y="64"/>
                    <a:pt x="682" y="79"/>
                    <a:pt x="672" y="89"/>
                  </a:cubicBezTo>
                  <a:cubicBezTo>
                    <a:pt x="638" y="122"/>
                    <a:pt x="638" y="122"/>
                    <a:pt x="638" y="122"/>
                  </a:cubicBezTo>
                  <a:cubicBezTo>
                    <a:pt x="672" y="156"/>
                    <a:pt x="672" y="156"/>
                    <a:pt x="672" y="156"/>
                  </a:cubicBezTo>
                  <a:cubicBezTo>
                    <a:pt x="682" y="165"/>
                    <a:pt x="682" y="180"/>
                    <a:pt x="673" y="190"/>
                  </a:cubicBezTo>
                  <a:cubicBezTo>
                    <a:pt x="664" y="199"/>
                    <a:pt x="648" y="199"/>
                    <a:pt x="639" y="190"/>
                  </a:cubicBezTo>
                  <a:cubicBezTo>
                    <a:pt x="604" y="156"/>
                    <a:pt x="604" y="156"/>
                    <a:pt x="604" y="156"/>
                  </a:cubicBezTo>
                  <a:cubicBezTo>
                    <a:pt x="569" y="190"/>
                    <a:pt x="569" y="190"/>
                    <a:pt x="569" y="190"/>
                  </a:cubicBezTo>
                  <a:cubicBezTo>
                    <a:pt x="559" y="199"/>
                    <a:pt x="544" y="199"/>
                    <a:pt x="535" y="190"/>
                  </a:cubicBezTo>
                  <a:cubicBezTo>
                    <a:pt x="526" y="180"/>
                    <a:pt x="526" y="165"/>
                    <a:pt x="535" y="156"/>
                  </a:cubicBezTo>
                  <a:cubicBezTo>
                    <a:pt x="569" y="122"/>
                    <a:pt x="569" y="122"/>
                    <a:pt x="569" y="122"/>
                  </a:cubicBezTo>
                  <a:cubicBezTo>
                    <a:pt x="535" y="89"/>
                    <a:pt x="535" y="89"/>
                    <a:pt x="535" y="89"/>
                  </a:cubicBezTo>
                  <a:close/>
                  <a:moveTo>
                    <a:pt x="880" y="347"/>
                  </a:moveTo>
                  <a:cubicBezTo>
                    <a:pt x="906" y="347"/>
                    <a:pt x="930" y="357"/>
                    <a:pt x="948" y="374"/>
                  </a:cubicBezTo>
                  <a:cubicBezTo>
                    <a:pt x="965" y="391"/>
                    <a:pt x="976" y="415"/>
                    <a:pt x="976" y="441"/>
                  </a:cubicBezTo>
                  <a:cubicBezTo>
                    <a:pt x="976" y="467"/>
                    <a:pt x="965" y="491"/>
                    <a:pt x="948" y="508"/>
                  </a:cubicBezTo>
                  <a:cubicBezTo>
                    <a:pt x="930" y="525"/>
                    <a:pt x="906" y="535"/>
                    <a:pt x="880" y="535"/>
                  </a:cubicBezTo>
                  <a:cubicBezTo>
                    <a:pt x="854" y="535"/>
                    <a:pt x="830" y="525"/>
                    <a:pt x="812" y="508"/>
                  </a:cubicBezTo>
                  <a:cubicBezTo>
                    <a:pt x="795" y="491"/>
                    <a:pt x="784" y="467"/>
                    <a:pt x="784" y="441"/>
                  </a:cubicBezTo>
                  <a:cubicBezTo>
                    <a:pt x="784" y="415"/>
                    <a:pt x="795" y="391"/>
                    <a:pt x="812" y="374"/>
                  </a:cubicBezTo>
                  <a:cubicBezTo>
                    <a:pt x="830" y="357"/>
                    <a:pt x="854" y="347"/>
                    <a:pt x="880" y="347"/>
                  </a:cubicBezTo>
                  <a:close/>
                  <a:moveTo>
                    <a:pt x="914" y="408"/>
                  </a:moveTo>
                  <a:cubicBezTo>
                    <a:pt x="905" y="400"/>
                    <a:pt x="893" y="395"/>
                    <a:pt x="880" y="395"/>
                  </a:cubicBezTo>
                  <a:cubicBezTo>
                    <a:pt x="867" y="395"/>
                    <a:pt x="855" y="400"/>
                    <a:pt x="846" y="408"/>
                  </a:cubicBezTo>
                  <a:cubicBezTo>
                    <a:pt x="837" y="417"/>
                    <a:pt x="832" y="428"/>
                    <a:pt x="832" y="441"/>
                  </a:cubicBezTo>
                  <a:cubicBezTo>
                    <a:pt x="832" y="454"/>
                    <a:pt x="837" y="465"/>
                    <a:pt x="846" y="474"/>
                  </a:cubicBezTo>
                  <a:cubicBezTo>
                    <a:pt x="855" y="482"/>
                    <a:pt x="867" y="487"/>
                    <a:pt x="880" y="487"/>
                  </a:cubicBezTo>
                  <a:cubicBezTo>
                    <a:pt x="893" y="487"/>
                    <a:pt x="905" y="482"/>
                    <a:pt x="914" y="474"/>
                  </a:cubicBezTo>
                  <a:cubicBezTo>
                    <a:pt x="923" y="465"/>
                    <a:pt x="928" y="454"/>
                    <a:pt x="928" y="441"/>
                  </a:cubicBezTo>
                  <a:cubicBezTo>
                    <a:pt x="928" y="428"/>
                    <a:pt x="923" y="417"/>
                    <a:pt x="914" y="408"/>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59" name="椭圆 58"/>
            <p:cNvSpPr/>
            <p:nvPr/>
          </p:nvSpPr>
          <p:spPr>
            <a:xfrm>
              <a:off x="8358564" y="2667212"/>
              <a:ext cx="1381637" cy="1381637"/>
            </a:xfrm>
            <a:prstGeom prst="ellipse">
              <a:avLst/>
            </a:prstGeom>
            <a:noFill/>
            <a:ln w="9525" cap="flat">
              <a:solidFill>
                <a:schemeClr val="accent6"/>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60" name="椭圆 59"/>
            <p:cNvSpPr/>
            <p:nvPr/>
          </p:nvSpPr>
          <p:spPr>
            <a:xfrm flipV="1">
              <a:off x="8562583" y="2861144"/>
              <a:ext cx="978979" cy="978979"/>
            </a:xfrm>
            <a:prstGeom prst="ellipse">
              <a:avLst/>
            </a:prstGeom>
            <a:noFill/>
            <a:ln w="9525" cap="flat">
              <a:solidFill>
                <a:schemeClr val="accent6">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grpSp>
      <p:sp>
        <p:nvSpPr>
          <p:cNvPr id="84" name="文本框 83"/>
          <p:cNvSpPr txBox="1"/>
          <p:nvPr/>
        </p:nvSpPr>
        <p:spPr>
          <a:xfrm>
            <a:off x="1403380" y="1443468"/>
            <a:ext cx="2536378" cy="523220"/>
          </a:xfrm>
          <a:prstGeom prst="rect">
            <a:avLst/>
          </a:prstGeom>
          <a:noFill/>
        </p:spPr>
        <p:txBody>
          <a:bodyPr wrap="square" rtlCol="0">
            <a:spAutoFit/>
          </a:bodyPr>
          <a:lstStyle>
            <a:defPPr>
              <a:defRPr lang="zh-CN"/>
            </a:defPPr>
            <a:lvl1pPr>
              <a:defRPr sz="3600">
                <a:solidFill>
                  <a:schemeClr val="tx1">
                    <a:lumMod val="85000"/>
                    <a:lumOff val="15000"/>
                  </a:schemeClr>
                </a:solidFill>
                <a:latin typeface="+mj-ea"/>
                <a:ea typeface="+mj-ea"/>
              </a:defRPr>
            </a:lvl1pPr>
          </a:lstStyle>
          <a:p>
            <a:r>
              <a:rPr lang="zh-CN" altLang="en-US" sz="2800" dirty="0">
                <a:solidFill>
                  <a:schemeClr val="tx1">
                    <a:lumMod val="75000"/>
                    <a:lumOff val="25000"/>
                  </a:schemeClr>
                </a:solidFill>
                <a:latin typeface="+mn-lt"/>
                <a:ea typeface="+mn-ea"/>
                <a:cs typeface="+mn-ea"/>
                <a:sym typeface="+mn-lt"/>
              </a:rPr>
              <a:t>这里是大标题</a:t>
            </a:r>
          </a:p>
        </p:txBody>
      </p:sp>
      <p:grpSp>
        <p:nvGrpSpPr>
          <p:cNvPr id="85" name="组合 84"/>
          <p:cNvGrpSpPr/>
          <p:nvPr/>
        </p:nvGrpSpPr>
        <p:grpSpPr>
          <a:xfrm>
            <a:off x="1403380" y="2997641"/>
            <a:ext cx="4896207" cy="825790"/>
            <a:chOff x="1011494" y="2997641"/>
            <a:chExt cx="4896207" cy="825790"/>
          </a:xfrm>
        </p:grpSpPr>
        <p:grpSp>
          <p:nvGrpSpPr>
            <p:cNvPr id="86" name="组合 85"/>
            <p:cNvGrpSpPr/>
            <p:nvPr/>
          </p:nvGrpSpPr>
          <p:grpSpPr>
            <a:xfrm>
              <a:off x="1011494" y="2997641"/>
              <a:ext cx="825790" cy="825790"/>
              <a:chOff x="1112529" y="3182831"/>
              <a:chExt cx="1381637" cy="1381637"/>
            </a:xfrm>
          </p:grpSpPr>
          <p:sp>
            <p:nvSpPr>
              <p:cNvPr id="105" name="椭圆 104"/>
              <p:cNvSpPr/>
              <p:nvPr/>
            </p:nvSpPr>
            <p:spPr>
              <a:xfrm>
                <a:off x="1112529" y="3182831"/>
                <a:ext cx="1381637" cy="1381637"/>
              </a:xfrm>
              <a:prstGeom prst="ellipse">
                <a:avLst/>
              </a:prstGeom>
              <a:noFill/>
              <a:ln w="9525" cap="flat">
                <a:solidFill>
                  <a:schemeClr val="accent6">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106" name="椭圆 105"/>
              <p:cNvSpPr/>
              <p:nvPr/>
            </p:nvSpPr>
            <p:spPr>
              <a:xfrm flipV="1">
                <a:off x="1227181" y="3304765"/>
                <a:ext cx="1152332" cy="1152332"/>
              </a:xfrm>
              <a:prstGeom prst="ellipse">
                <a:avLst/>
              </a:prstGeom>
              <a:solidFill>
                <a:schemeClr val="accent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grpSp>
        <p:grpSp>
          <p:nvGrpSpPr>
            <p:cNvPr id="87" name="组合 86"/>
            <p:cNvGrpSpPr/>
            <p:nvPr/>
          </p:nvGrpSpPr>
          <p:grpSpPr>
            <a:xfrm>
              <a:off x="2344994" y="2997641"/>
              <a:ext cx="825790" cy="825790"/>
              <a:chOff x="1112529" y="3182831"/>
              <a:chExt cx="1381637" cy="1381637"/>
            </a:xfrm>
          </p:grpSpPr>
          <p:sp>
            <p:nvSpPr>
              <p:cNvPr id="103" name="椭圆 102"/>
              <p:cNvSpPr/>
              <p:nvPr/>
            </p:nvSpPr>
            <p:spPr>
              <a:xfrm>
                <a:off x="1112529" y="3182831"/>
                <a:ext cx="1381637" cy="1381637"/>
              </a:xfrm>
              <a:prstGeom prst="ellipse">
                <a:avLst/>
              </a:prstGeom>
              <a:noFill/>
              <a:ln w="9525" cap="flat">
                <a:solidFill>
                  <a:schemeClr val="accent6">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104" name="椭圆 103"/>
              <p:cNvSpPr/>
              <p:nvPr/>
            </p:nvSpPr>
            <p:spPr>
              <a:xfrm flipV="1">
                <a:off x="1227181" y="3304765"/>
                <a:ext cx="1152332" cy="1152332"/>
              </a:xfrm>
              <a:prstGeom prst="ellipse">
                <a:avLst/>
              </a:prstGeom>
              <a:solidFill>
                <a:schemeClr val="accent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grpSp>
        <p:grpSp>
          <p:nvGrpSpPr>
            <p:cNvPr id="88" name="组合 87"/>
            <p:cNvGrpSpPr/>
            <p:nvPr/>
          </p:nvGrpSpPr>
          <p:grpSpPr>
            <a:xfrm>
              <a:off x="3720633" y="2997641"/>
              <a:ext cx="825790" cy="825790"/>
              <a:chOff x="1112529" y="3182831"/>
              <a:chExt cx="1381637" cy="1381637"/>
            </a:xfrm>
          </p:grpSpPr>
          <p:sp>
            <p:nvSpPr>
              <p:cNvPr id="101" name="椭圆 100"/>
              <p:cNvSpPr/>
              <p:nvPr/>
            </p:nvSpPr>
            <p:spPr>
              <a:xfrm>
                <a:off x="1112529" y="3182831"/>
                <a:ext cx="1381637" cy="1381637"/>
              </a:xfrm>
              <a:prstGeom prst="ellipse">
                <a:avLst/>
              </a:prstGeom>
              <a:noFill/>
              <a:ln w="9525" cap="flat">
                <a:gradFill>
                  <a:gsLst>
                    <a:gs pos="100000">
                      <a:srgbClr val="F46EE9">
                        <a:alpha val="40000"/>
                      </a:srgbClr>
                    </a:gs>
                    <a:gs pos="0">
                      <a:srgbClr val="20A694">
                        <a:alpha val="40000"/>
                      </a:srgb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102" name="椭圆 101"/>
              <p:cNvSpPr/>
              <p:nvPr/>
            </p:nvSpPr>
            <p:spPr>
              <a:xfrm flipV="1">
                <a:off x="1227181" y="3304765"/>
                <a:ext cx="1152332" cy="1152332"/>
              </a:xfrm>
              <a:prstGeom prst="ellipse">
                <a:avLst/>
              </a:prstGeom>
              <a:solidFill>
                <a:schemeClr val="accent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grpSp>
        <p:grpSp>
          <p:nvGrpSpPr>
            <p:cNvPr id="89" name="组合 88"/>
            <p:cNvGrpSpPr/>
            <p:nvPr/>
          </p:nvGrpSpPr>
          <p:grpSpPr>
            <a:xfrm>
              <a:off x="5081911" y="2997641"/>
              <a:ext cx="825790" cy="825790"/>
              <a:chOff x="1112529" y="3182831"/>
              <a:chExt cx="1381637" cy="1381637"/>
            </a:xfrm>
          </p:grpSpPr>
          <p:sp>
            <p:nvSpPr>
              <p:cNvPr id="99" name="椭圆 98"/>
              <p:cNvSpPr/>
              <p:nvPr/>
            </p:nvSpPr>
            <p:spPr>
              <a:xfrm>
                <a:off x="1112529" y="3182831"/>
                <a:ext cx="1381637" cy="1381637"/>
              </a:xfrm>
              <a:prstGeom prst="ellipse">
                <a:avLst/>
              </a:prstGeom>
              <a:noFill/>
              <a:ln w="9525" cap="flat">
                <a:solidFill>
                  <a:schemeClr val="accent6">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solidFill>
                    <a:schemeClr val="tx1">
                      <a:lumMod val="75000"/>
                      <a:lumOff val="25000"/>
                    </a:schemeClr>
                  </a:solidFill>
                  <a:cs typeface="+mn-ea"/>
                  <a:sym typeface="+mn-lt"/>
                </a:endParaRPr>
              </a:p>
            </p:txBody>
          </p:sp>
          <p:sp>
            <p:nvSpPr>
              <p:cNvPr id="100" name="椭圆 99"/>
              <p:cNvSpPr/>
              <p:nvPr/>
            </p:nvSpPr>
            <p:spPr>
              <a:xfrm flipV="1">
                <a:off x="1227181" y="3304765"/>
                <a:ext cx="1152332" cy="1152332"/>
              </a:xfrm>
              <a:prstGeom prst="ellipse">
                <a:avLst/>
              </a:prstGeom>
              <a:solidFill>
                <a:schemeClr val="accent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cs typeface="+mn-ea"/>
                  <a:sym typeface="+mn-lt"/>
                </a:endParaRPr>
              </a:p>
            </p:txBody>
          </p:sp>
        </p:grpSp>
        <p:sp>
          <p:nvSpPr>
            <p:cNvPr id="90" name="Freeform 5"/>
            <p:cNvSpPr>
              <a:spLocks noEditPoints="1"/>
            </p:cNvSpPr>
            <p:nvPr/>
          </p:nvSpPr>
          <p:spPr bwMode="auto">
            <a:xfrm>
              <a:off x="1269770" y="3204357"/>
              <a:ext cx="342766" cy="399306"/>
            </a:xfrm>
            <a:custGeom>
              <a:avLst/>
              <a:gdLst>
                <a:gd name="T0" fmla="*/ 476 w 908"/>
                <a:gd name="T1" fmla="*/ 791 h 1032"/>
                <a:gd name="T2" fmla="*/ 485 w 908"/>
                <a:gd name="T3" fmla="*/ 829 h 1032"/>
                <a:gd name="T4" fmla="*/ 479 w 908"/>
                <a:gd name="T5" fmla="*/ 950 h 1032"/>
                <a:gd name="T6" fmla="*/ 399 w 908"/>
                <a:gd name="T7" fmla="*/ 906 h 1032"/>
                <a:gd name="T8" fmla="*/ 485 w 908"/>
                <a:gd name="T9" fmla="*/ 919 h 1032"/>
                <a:gd name="T10" fmla="*/ 293 w 908"/>
                <a:gd name="T11" fmla="*/ 174 h 1032"/>
                <a:gd name="T12" fmla="*/ 337 w 908"/>
                <a:gd name="T13" fmla="*/ 203 h 1032"/>
                <a:gd name="T14" fmla="*/ 289 w 908"/>
                <a:gd name="T15" fmla="*/ 205 h 1032"/>
                <a:gd name="T16" fmla="*/ 295 w 908"/>
                <a:gd name="T17" fmla="*/ 275 h 1032"/>
                <a:gd name="T18" fmla="*/ 282 w 908"/>
                <a:gd name="T19" fmla="*/ 239 h 1032"/>
                <a:gd name="T20" fmla="*/ 270 w 908"/>
                <a:gd name="T21" fmla="*/ 221 h 1032"/>
                <a:gd name="T22" fmla="*/ 334 w 908"/>
                <a:gd name="T23" fmla="*/ 302 h 1032"/>
                <a:gd name="T24" fmla="*/ 361 w 908"/>
                <a:gd name="T25" fmla="*/ 630 h 1032"/>
                <a:gd name="T26" fmla="*/ 304 w 908"/>
                <a:gd name="T27" fmla="*/ 414 h 1032"/>
                <a:gd name="T28" fmla="*/ 318 w 908"/>
                <a:gd name="T29" fmla="*/ 611 h 1032"/>
                <a:gd name="T30" fmla="*/ 112 w 908"/>
                <a:gd name="T31" fmla="*/ 320 h 1032"/>
                <a:gd name="T32" fmla="*/ 274 w 908"/>
                <a:gd name="T33" fmla="*/ 625 h 1032"/>
                <a:gd name="T34" fmla="*/ 308 w 908"/>
                <a:gd name="T35" fmla="*/ 876 h 1032"/>
                <a:gd name="T36" fmla="*/ 620 w 908"/>
                <a:gd name="T37" fmla="*/ 876 h 1032"/>
                <a:gd name="T38" fmla="*/ 530 w 908"/>
                <a:gd name="T39" fmla="*/ 609 h 1032"/>
                <a:gd name="T40" fmla="*/ 908 w 908"/>
                <a:gd name="T41" fmla="*/ 514 h 1032"/>
                <a:gd name="T42" fmla="*/ 637 w 908"/>
                <a:gd name="T43" fmla="*/ 572 h 1032"/>
                <a:gd name="T44" fmla="*/ 764 w 908"/>
                <a:gd name="T45" fmla="*/ 394 h 1032"/>
                <a:gd name="T46" fmla="*/ 717 w 908"/>
                <a:gd name="T47" fmla="*/ 380 h 1032"/>
                <a:gd name="T48" fmla="*/ 599 w 908"/>
                <a:gd name="T49" fmla="*/ 402 h 1032"/>
                <a:gd name="T50" fmla="*/ 592 w 908"/>
                <a:gd name="T51" fmla="*/ 535 h 1032"/>
                <a:gd name="T52" fmla="*/ 587 w 908"/>
                <a:gd name="T53" fmla="*/ 240 h 1032"/>
                <a:gd name="T54" fmla="*/ 562 w 908"/>
                <a:gd name="T55" fmla="*/ 194 h 1032"/>
                <a:gd name="T56" fmla="*/ 485 w 908"/>
                <a:gd name="T57" fmla="*/ 157 h 1032"/>
                <a:gd name="T58" fmla="*/ 433 w 908"/>
                <a:gd name="T59" fmla="*/ 154 h 1032"/>
                <a:gd name="T60" fmla="*/ 386 w 908"/>
                <a:gd name="T61" fmla="*/ 224 h 1032"/>
                <a:gd name="T62" fmla="*/ 810 w 908"/>
                <a:gd name="T63" fmla="*/ 447 h 1032"/>
                <a:gd name="T64" fmla="*/ 834 w 908"/>
                <a:gd name="T65" fmla="*/ 490 h 1032"/>
                <a:gd name="T66" fmla="*/ 858 w 908"/>
                <a:gd name="T67" fmla="*/ 534 h 1032"/>
                <a:gd name="T68" fmla="*/ 775 w 908"/>
                <a:gd name="T69" fmla="*/ 558 h 1032"/>
                <a:gd name="T70" fmla="*/ 796 w 908"/>
                <a:gd name="T71" fmla="*/ 544 h 1032"/>
                <a:gd name="T72" fmla="*/ 731 w 908"/>
                <a:gd name="T73" fmla="*/ 302 h 1032"/>
                <a:gd name="T74" fmla="*/ 796 w 908"/>
                <a:gd name="T75" fmla="*/ 262 h 1032"/>
                <a:gd name="T76" fmla="*/ 751 w 908"/>
                <a:gd name="T77" fmla="*/ 273 h 1032"/>
                <a:gd name="T78" fmla="*/ 767 w 908"/>
                <a:gd name="T79" fmla="*/ 367 h 1032"/>
                <a:gd name="T80" fmla="*/ 726 w 908"/>
                <a:gd name="T81" fmla="*/ 321 h 1032"/>
                <a:gd name="T82" fmla="*/ 779 w 908"/>
                <a:gd name="T83" fmla="*/ 321 h 1032"/>
                <a:gd name="T84" fmla="*/ 462 w 908"/>
                <a:gd name="T85" fmla="*/ 24 h 1032"/>
                <a:gd name="T86" fmla="*/ 483 w 908"/>
                <a:gd name="T87" fmla="*/ 60 h 1032"/>
                <a:gd name="T88" fmla="*/ 503 w 908"/>
                <a:gd name="T89" fmla="*/ 97 h 1032"/>
                <a:gd name="T90" fmla="*/ 425 w 908"/>
                <a:gd name="T91" fmla="*/ 98 h 1032"/>
                <a:gd name="T92" fmla="*/ 477 w 908"/>
                <a:gd name="T93" fmla="*/ 106 h 1032"/>
                <a:gd name="T94" fmla="*/ 100 w 908"/>
                <a:gd name="T95" fmla="*/ 366 h 1032"/>
                <a:gd name="T96" fmla="*/ 159 w 908"/>
                <a:gd name="T97" fmla="*/ 404 h 1032"/>
                <a:gd name="T98" fmla="*/ 95 w 908"/>
                <a:gd name="T99" fmla="*/ 406 h 1032"/>
                <a:gd name="T100" fmla="*/ 103 w 908"/>
                <a:gd name="T101" fmla="*/ 500 h 1032"/>
                <a:gd name="T102" fmla="*/ 85 w 908"/>
                <a:gd name="T103" fmla="*/ 452 h 1032"/>
                <a:gd name="T104" fmla="*/ 70 w 908"/>
                <a:gd name="T105" fmla="*/ 428 h 1032"/>
                <a:gd name="T106" fmla="*/ 356 w 908"/>
                <a:gd name="T107" fmla="*/ 876 h 1032"/>
                <a:gd name="T108" fmla="*/ 572 w 908"/>
                <a:gd name="T109" fmla="*/ 87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08" h="1032">
                  <a:moveTo>
                    <a:pt x="414" y="871"/>
                  </a:moveTo>
                  <a:cubicBezTo>
                    <a:pt x="389" y="850"/>
                    <a:pt x="399" y="801"/>
                    <a:pt x="449" y="798"/>
                  </a:cubicBezTo>
                  <a:cubicBezTo>
                    <a:pt x="458" y="797"/>
                    <a:pt x="451" y="784"/>
                    <a:pt x="461" y="784"/>
                  </a:cubicBezTo>
                  <a:cubicBezTo>
                    <a:pt x="469" y="784"/>
                    <a:pt x="476" y="783"/>
                    <a:pt x="476" y="791"/>
                  </a:cubicBezTo>
                  <a:cubicBezTo>
                    <a:pt x="476" y="802"/>
                    <a:pt x="492" y="793"/>
                    <a:pt x="512" y="810"/>
                  </a:cubicBezTo>
                  <a:cubicBezTo>
                    <a:pt x="523" y="820"/>
                    <a:pt x="532" y="843"/>
                    <a:pt x="519" y="843"/>
                  </a:cubicBezTo>
                  <a:cubicBezTo>
                    <a:pt x="495" y="843"/>
                    <a:pt x="495" y="843"/>
                    <a:pt x="495" y="843"/>
                  </a:cubicBezTo>
                  <a:cubicBezTo>
                    <a:pt x="487" y="843"/>
                    <a:pt x="490" y="835"/>
                    <a:pt x="485" y="829"/>
                  </a:cubicBezTo>
                  <a:cubicBezTo>
                    <a:pt x="479" y="822"/>
                    <a:pt x="451" y="822"/>
                    <a:pt x="444" y="827"/>
                  </a:cubicBezTo>
                  <a:cubicBezTo>
                    <a:pt x="438" y="831"/>
                    <a:pt x="437" y="841"/>
                    <a:pt x="443" y="846"/>
                  </a:cubicBezTo>
                  <a:cubicBezTo>
                    <a:pt x="460" y="859"/>
                    <a:pt x="528" y="854"/>
                    <a:pt x="528" y="904"/>
                  </a:cubicBezTo>
                  <a:cubicBezTo>
                    <a:pt x="528" y="933"/>
                    <a:pt x="508" y="947"/>
                    <a:pt x="479" y="950"/>
                  </a:cubicBezTo>
                  <a:cubicBezTo>
                    <a:pt x="468" y="951"/>
                    <a:pt x="479" y="968"/>
                    <a:pt x="467" y="968"/>
                  </a:cubicBezTo>
                  <a:cubicBezTo>
                    <a:pt x="454" y="968"/>
                    <a:pt x="452" y="969"/>
                    <a:pt x="452" y="956"/>
                  </a:cubicBezTo>
                  <a:cubicBezTo>
                    <a:pt x="453" y="945"/>
                    <a:pt x="435" y="955"/>
                    <a:pt x="414" y="936"/>
                  </a:cubicBezTo>
                  <a:cubicBezTo>
                    <a:pt x="405" y="928"/>
                    <a:pt x="401" y="918"/>
                    <a:pt x="399" y="906"/>
                  </a:cubicBezTo>
                  <a:cubicBezTo>
                    <a:pt x="399" y="902"/>
                    <a:pt x="402" y="899"/>
                    <a:pt x="406" y="899"/>
                  </a:cubicBezTo>
                  <a:cubicBezTo>
                    <a:pt x="432" y="899"/>
                    <a:pt x="432" y="899"/>
                    <a:pt x="432" y="899"/>
                  </a:cubicBezTo>
                  <a:cubicBezTo>
                    <a:pt x="440" y="899"/>
                    <a:pt x="436" y="910"/>
                    <a:pt x="442" y="917"/>
                  </a:cubicBezTo>
                  <a:cubicBezTo>
                    <a:pt x="449" y="925"/>
                    <a:pt x="478" y="924"/>
                    <a:pt x="485" y="919"/>
                  </a:cubicBezTo>
                  <a:cubicBezTo>
                    <a:pt x="492" y="914"/>
                    <a:pt x="492" y="904"/>
                    <a:pt x="486" y="899"/>
                  </a:cubicBezTo>
                  <a:cubicBezTo>
                    <a:pt x="472" y="887"/>
                    <a:pt x="435" y="889"/>
                    <a:pt x="414" y="871"/>
                  </a:cubicBezTo>
                  <a:close/>
                  <a:moveTo>
                    <a:pt x="270" y="221"/>
                  </a:moveTo>
                  <a:cubicBezTo>
                    <a:pt x="255" y="208"/>
                    <a:pt x="261" y="177"/>
                    <a:pt x="293" y="174"/>
                  </a:cubicBezTo>
                  <a:cubicBezTo>
                    <a:pt x="299" y="174"/>
                    <a:pt x="294" y="166"/>
                    <a:pt x="300" y="166"/>
                  </a:cubicBezTo>
                  <a:cubicBezTo>
                    <a:pt x="305" y="166"/>
                    <a:pt x="310" y="165"/>
                    <a:pt x="310" y="171"/>
                  </a:cubicBezTo>
                  <a:cubicBezTo>
                    <a:pt x="310" y="178"/>
                    <a:pt x="320" y="171"/>
                    <a:pt x="333" y="182"/>
                  </a:cubicBezTo>
                  <a:cubicBezTo>
                    <a:pt x="339" y="188"/>
                    <a:pt x="345" y="203"/>
                    <a:pt x="337" y="203"/>
                  </a:cubicBezTo>
                  <a:cubicBezTo>
                    <a:pt x="322" y="203"/>
                    <a:pt x="322" y="203"/>
                    <a:pt x="322" y="203"/>
                  </a:cubicBezTo>
                  <a:cubicBezTo>
                    <a:pt x="317" y="203"/>
                    <a:pt x="319" y="198"/>
                    <a:pt x="316" y="194"/>
                  </a:cubicBezTo>
                  <a:cubicBezTo>
                    <a:pt x="312" y="190"/>
                    <a:pt x="294" y="190"/>
                    <a:pt x="289" y="193"/>
                  </a:cubicBezTo>
                  <a:cubicBezTo>
                    <a:pt x="286" y="196"/>
                    <a:pt x="285" y="202"/>
                    <a:pt x="289" y="205"/>
                  </a:cubicBezTo>
                  <a:cubicBezTo>
                    <a:pt x="300" y="213"/>
                    <a:pt x="343" y="210"/>
                    <a:pt x="343" y="242"/>
                  </a:cubicBezTo>
                  <a:cubicBezTo>
                    <a:pt x="343" y="261"/>
                    <a:pt x="330" y="270"/>
                    <a:pt x="312" y="272"/>
                  </a:cubicBezTo>
                  <a:cubicBezTo>
                    <a:pt x="305" y="272"/>
                    <a:pt x="312" y="283"/>
                    <a:pt x="304" y="283"/>
                  </a:cubicBezTo>
                  <a:cubicBezTo>
                    <a:pt x="296" y="283"/>
                    <a:pt x="295" y="283"/>
                    <a:pt x="295" y="275"/>
                  </a:cubicBezTo>
                  <a:cubicBezTo>
                    <a:pt x="295" y="268"/>
                    <a:pt x="284" y="275"/>
                    <a:pt x="270" y="262"/>
                  </a:cubicBezTo>
                  <a:cubicBezTo>
                    <a:pt x="265" y="258"/>
                    <a:pt x="262" y="251"/>
                    <a:pt x="261" y="243"/>
                  </a:cubicBezTo>
                  <a:cubicBezTo>
                    <a:pt x="261" y="241"/>
                    <a:pt x="263" y="239"/>
                    <a:pt x="265" y="239"/>
                  </a:cubicBezTo>
                  <a:cubicBezTo>
                    <a:pt x="282" y="239"/>
                    <a:pt x="282" y="239"/>
                    <a:pt x="282" y="239"/>
                  </a:cubicBezTo>
                  <a:cubicBezTo>
                    <a:pt x="287" y="239"/>
                    <a:pt x="285" y="246"/>
                    <a:pt x="288" y="250"/>
                  </a:cubicBezTo>
                  <a:cubicBezTo>
                    <a:pt x="293" y="256"/>
                    <a:pt x="311" y="255"/>
                    <a:pt x="316" y="252"/>
                  </a:cubicBezTo>
                  <a:cubicBezTo>
                    <a:pt x="320" y="249"/>
                    <a:pt x="320" y="242"/>
                    <a:pt x="316" y="239"/>
                  </a:cubicBezTo>
                  <a:cubicBezTo>
                    <a:pt x="307" y="231"/>
                    <a:pt x="284" y="233"/>
                    <a:pt x="270" y="221"/>
                  </a:cubicBezTo>
                  <a:close/>
                  <a:moveTo>
                    <a:pt x="302" y="140"/>
                  </a:moveTo>
                  <a:cubicBezTo>
                    <a:pt x="256" y="140"/>
                    <a:pt x="218" y="178"/>
                    <a:pt x="218" y="224"/>
                  </a:cubicBezTo>
                  <a:cubicBezTo>
                    <a:pt x="218" y="271"/>
                    <a:pt x="256" y="308"/>
                    <a:pt x="302" y="308"/>
                  </a:cubicBezTo>
                  <a:cubicBezTo>
                    <a:pt x="313" y="308"/>
                    <a:pt x="324" y="306"/>
                    <a:pt x="334" y="302"/>
                  </a:cubicBezTo>
                  <a:cubicBezTo>
                    <a:pt x="348" y="321"/>
                    <a:pt x="365" y="336"/>
                    <a:pt x="384" y="350"/>
                  </a:cubicBezTo>
                  <a:cubicBezTo>
                    <a:pt x="395" y="357"/>
                    <a:pt x="408" y="364"/>
                    <a:pt x="420" y="371"/>
                  </a:cubicBezTo>
                  <a:cubicBezTo>
                    <a:pt x="404" y="645"/>
                    <a:pt x="404" y="645"/>
                    <a:pt x="404" y="645"/>
                  </a:cubicBezTo>
                  <a:cubicBezTo>
                    <a:pt x="389" y="640"/>
                    <a:pt x="375" y="635"/>
                    <a:pt x="361" y="630"/>
                  </a:cubicBezTo>
                  <a:cubicBezTo>
                    <a:pt x="352" y="611"/>
                    <a:pt x="345" y="586"/>
                    <a:pt x="339" y="561"/>
                  </a:cubicBezTo>
                  <a:cubicBezTo>
                    <a:pt x="334" y="541"/>
                    <a:pt x="331" y="520"/>
                    <a:pt x="330" y="501"/>
                  </a:cubicBezTo>
                  <a:cubicBezTo>
                    <a:pt x="345" y="493"/>
                    <a:pt x="355" y="476"/>
                    <a:pt x="354" y="458"/>
                  </a:cubicBezTo>
                  <a:cubicBezTo>
                    <a:pt x="352" y="432"/>
                    <a:pt x="330" y="412"/>
                    <a:pt x="304" y="414"/>
                  </a:cubicBezTo>
                  <a:cubicBezTo>
                    <a:pt x="278" y="415"/>
                    <a:pt x="259" y="437"/>
                    <a:pt x="260" y="463"/>
                  </a:cubicBezTo>
                  <a:cubicBezTo>
                    <a:pt x="261" y="484"/>
                    <a:pt x="277" y="501"/>
                    <a:pt x="296" y="506"/>
                  </a:cubicBezTo>
                  <a:cubicBezTo>
                    <a:pt x="298" y="526"/>
                    <a:pt x="301" y="547"/>
                    <a:pt x="306" y="568"/>
                  </a:cubicBezTo>
                  <a:cubicBezTo>
                    <a:pt x="309" y="583"/>
                    <a:pt x="313" y="598"/>
                    <a:pt x="318" y="611"/>
                  </a:cubicBezTo>
                  <a:cubicBezTo>
                    <a:pt x="308" y="607"/>
                    <a:pt x="299" y="602"/>
                    <a:pt x="289" y="597"/>
                  </a:cubicBezTo>
                  <a:cubicBezTo>
                    <a:pt x="248" y="575"/>
                    <a:pt x="213" y="549"/>
                    <a:pt x="185" y="517"/>
                  </a:cubicBezTo>
                  <a:cubicBezTo>
                    <a:pt x="209" y="497"/>
                    <a:pt x="224" y="466"/>
                    <a:pt x="224" y="432"/>
                  </a:cubicBezTo>
                  <a:cubicBezTo>
                    <a:pt x="224" y="370"/>
                    <a:pt x="174" y="320"/>
                    <a:pt x="112" y="320"/>
                  </a:cubicBezTo>
                  <a:cubicBezTo>
                    <a:pt x="50" y="320"/>
                    <a:pt x="0" y="370"/>
                    <a:pt x="0" y="432"/>
                  </a:cubicBezTo>
                  <a:cubicBezTo>
                    <a:pt x="0" y="494"/>
                    <a:pt x="50" y="544"/>
                    <a:pt x="112" y="544"/>
                  </a:cubicBezTo>
                  <a:cubicBezTo>
                    <a:pt x="128" y="544"/>
                    <a:pt x="144" y="541"/>
                    <a:pt x="157" y="535"/>
                  </a:cubicBezTo>
                  <a:cubicBezTo>
                    <a:pt x="189" y="571"/>
                    <a:pt x="228" y="600"/>
                    <a:pt x="274" y="625"/>
                  </a:cubicBezTo>
                  <a:cubicBezTo>
                    <a:pt x="312" y="646"/>
                    <a:pt x="355" y="663"/>
                    <a:pt x="402" y="678"/>
                  </a:cubicBezTo>
                  <a:cubicBezTo>
                    <a:pt x="399" y="734"/>
                    <a:pt x="399" y="734"/>
                    <a:pt x="399" y="734"/>
                  </a:cubicBezTo>
                  <a:cubicBezTo>
                    <a:pt x="382" y="742"/>
                    <a:pt x="366" y="753"/>
                    <a:pt x="353" y="766"/>
                  </a:cubicBezTo>
                  <a:cubicBezTo>
                    <a:pt x="325" y="794"/>
                    <a:pt x="308" y="833"/>
                    <a:pt x="308" y="876"/>
                  </a:cubicBezTo>
                  <a:cubicBezTo>
                    <a:pt x="308" y="919"/>
                    <a:pt x="325" y="958"/>
                    <a:pt x="353" y="986"/>
                  </a:cubicBezTo>
                  <a:cubicBezTo>
                    <a:pt x="382" y="1015"/>
                    <a:pt x="421" y="1032"/>
                    <a:pt x="464" y="1032"/>
                  </a:cubicBezTo>
                  <a:cubicBezTo>
                    <a:pt x="507" y="1032"/>
                    <a:pt x="546" y="1015"/>
                    <a:pt x="574" y="986"/>
                  </a:cubicBezTo>
                  <a:cubicBezTo>
                    <a:pt x="602" y="958"/>
                    <a:pt x="620" y="919"/>
                    <a:pt x="620" y="876"/>
                  </a:cubicBezTo>
                  <a:cubicBezTo>
                    <a:pt x="620" y="833"/>
                    <a:pt x="602" y="794"/>
                    <a:pt x="574" y="766"/>
                  </a:cubicBezTo>
                  <a:cubicBezTo>
                    <a:pt x="558" y="750"/>
                    <a:pt x="539" y="738"/>
                    <a:pt x="518" y="730"/>
                  </a:cubicBezTo>
                  <a:cubicBezTo>
                    <a:pt x="512" y="617"/>
                    <a:pt x="512" y="617"/>
                    <a:pt x="512" y="617"/>
                  </a:cubicBezTo>
                  <a:cubicBezTo>
                    <a:pt x="518" y="615"/>
                    <a:pt x="524" y="612"/>
                    <a:pt x="530" y="609"/>
                  </a:cubicBezTo>
                  <a:cubicBezTo>
                    <a:pt x="574" y="613"/>
                    <a:pt x="611" y="611"/>
                    <a:pt x="644" y="603"/>
                  </a:cubicBezTo>
                  <a:cubicBezTo>
                    <a:pt x="676" y="595"/>
                    <a:pt x="704" y="583"/>
                    <a:pt x="731" y="567"/>
                  </a:cubicBezTo>
                  <a:cubicBezTo>
                    <a:pt x="749" y="593"/>
                    <a:pt x="778" y="610"/>
                    <a:pt x="812" y="610"/>
                  </a:cubicBezTo>
                  <a:cubicBezTo>
                    <a:pt x="865" y="610"/>
                    <a:pt x="908" y="567"/>
                    <a:pt x="908" y="514"/>
                  </a:cubicBezTo>
                  <a:cubicBezTo>
                    <a:pt x="908" y="461"/>
                    <a:pt x="865" y="418"/>
                    <a:pt x="812" y="418"/>
                  </a:cubicBezTo>
                  <a:cubicBezTo>
                    <a:pt x="759" y="418"/>
                    <a:pt x="716" y="461"/>
                    <a:pt x="716" y="514"/>
                  </a:cubicBezTo>
                  <a:cubicBezTo>
                    <a:pt x="716" y="522"/>
                    <a:pt x="717" y="530"/>
                    <a:pt x="718" y="537"/>
                  </a:cubicBezTo>
                  <a:cubicBezTo>
                    <a:pt x="693" y="553"/>
                    <a:pt x="666" y="565"/>
                    <a:pt x="637" y="572"/>
                  </a:cubicBezTo>
                  <a:cubicBezTo>
                    <a:pt x="621" y="575"/>
                    <a:pt x="604" y="578"/>
                    <a:pt x="585" y="579"/>
                  </a:cubicBezTo>
                  <a:cubicBezTo>
                    <a:pt x="603" y="567"/>
                    <a:pt x="620" y="554"/>
                    <a:pt x="637" y="539"/>
                  </a:cubicBezTo>
                  <a:cubicBezTo>
                    <a:pt x="681" y="500"/>
                    <a:pt x="718" y="451"/>
                    <a:pt x="746" y="392"/>
                  </a:cubicBezTo>
                  <a:cubicBezTo>
                    <a:pt x="752" y="393"/>
                    <a:pt x="758" y="394"/>
                    <a:pt x="764" y="394"/>
                  </a:cubicBezTo>
                  <a:cubicBezTo>
                    <a:pt x="813" y="394"/>
                    <a:pt x="852" y="355"/>
                    <a:pt x="852" y="306"/>
                  </a:cubicBezTo>
                  <a:cubicBezTo>
                    <a:pt x="852" y="257"/>
                    <a:pt x="813" y="218"/>
                    <a:pt x="764" y="218"/>
                  </a:cubicBezTo>
                  <a:cubicBezTo>
                    <a:pt x="716" y="218"/>
                    <a:pt x="676" y="257"/>
                    <a:pt x="676" y="306"/>
                  </a:cubicBezTo>
                  <a:cubicBezTo>
                    <a:pt x="676" y="337"/>
                    <a:pt x="692" y="364"/>
                    <a:pt x="717" y="380"/>
                  </a:cubicBezTo>
                  <a:cubicBezTo>
                    <a:pt x="692" y="430"/>
                    <a:pt x="661" y="473"/>
                    <a:pt x="623" y="508"/>
                  </a:cubicBezTo>
                  <a:cubicBezTo>
                    <a:pt x="623" y="499"/>
                    <a:pt x="622" y="491"/>
                    <a:pt x="621" y="484"/>
                  </a:cubicBezTo>
                  <a:cubicBezTo>
                    <a:pt x="634" y="476"/>
                    <a:pt x="643" y="462"/>
                    <a:pt x="643" y="446"/>
                  </a:cubicBezTo>
                  <a:cubicBezTo>
                    <a:pt x="643" y="422"/>
                    <a:pt x="623" y="402"/>
                    <a:pt x="599" y="402"/>
                  </a:cubicBezTo>
                  <a:cubicBezTo>
                    <a:pt x="574" y="402"/>
                    <a:pt x="555" y="422"/>
                    <a:pt x="555" y="446"/>
                  </a:cubicBezTo>
                  <a:cubicBezTo>
                    <a:pt x="555" y="467"/>
                    <a:pt x="570" y="485"/>
                    <a:pt x="590" y="489"/>
                  </a:cubicBezTo>
                  <a:cubicBezTo>
                    <a:pt x="591" y="495"/>
                    <a:pt x="591" y="503"/>
                    <a:pt x="592" y="511"/>
                  </a:cubicBezTo>
                  <a:cubicBezTo>
                    <a:pt x="592" y="518"/>
                    <a:pt x="592" y="526"/>
                    <a:pt x="592" y="535"/>
                  </a:cubicBezTo>
                  <a:cubicBezTo>
                    <a:pt x="567" y="554"/>
                    <a:pt x="539" y="570"/>
                    <a:pt x="510" y="583"/>
                  </a:cubicBezTo>
                  <a:cubicBezTo>
                    <a:pt x="494" y="310"/>
                    <a:pt x="494" y="310"/>
                    <a:pt x="494" y="310"/>
                  </a:cubicBezTo>
                  <a:cubicBezTo>
                    <a:pt x="511" y="302"/>
                    <a:pt x="526" y="293"/>
                    <a:pt x="540" y="283"/>
                  </a:cubicBezTo>
                  <a:cubicBezTo>
                    <a:pt x="557" y="271"/>
                    <a:pt x="572" y="257"/>
                    <a:pt x="587" y="240"/>
                  </a:cubicBezTo>
                  <a:cubicBezTo>
                    <a:pt x="596" y="246"/>
                    <a:pt x="607" y="250"/>
                    <a:pt x="618" y="250"/>
                  </a:cubicBezTo>
                  <a:cubicBezTo>
                    <a:pt x="649" y="250"/>
                    <a:pt x="674" y="224"/>
                    <a:pt x="674" y="194"/>
                  </a:cubicBezTo>
                  <a:cubicBezTo>
                    <a:pt x="674" y="163"/>
                    <a:pt x="649" y="138"/>
                    <a:pt x="618" y="138"/>
                  </a:cubicBezTo>
                  <a:cubicBezTo>
                    <a:pt x="587" y="138"/>
                    <a:pt x="562" y="163"/>
                    <a:pt x="562" y="194"/>
                  </a:cubicBezTo>
                  <a:cubicBezTo>
                    <a:pt x="562" y="201"/>
                    <a:pt x="564" y="209"/>
                    <a:pt x="567" y="216"/>
                  </a:cubicBezTo>
                  <a:cubicBezTo>
                    <a:pt x="552" y="232"/>
                    <a:pt x="538" y="245"/>
                    <a:pt x="521" y="258"/>
                  </a:cubicBezTo>
                  <a:cubicBezTo>
                    <a:pt x="512" y="264"/>
                    <a:pt x="503" y="270"/>
                    <a:pt x="492" y="276"/>
                  </a:cubicBezTo>
                  <a:cubicBezTo>
                    <a:pt x="485" y="157"/>
                    <a:pt x="485" y="157"/>
                    <a:pt x="485" y="157"/>
                  </a:cubicBezTo>
                  <a:cubicBezTo>
                    <a:pt x="519" y="148"/>
                    <a:pt x="544" y="117"/>
                    <a:pt x="544" y="80"/>
                  </a:cubicBezTo>
                  <a:cubicBezTo>
                    <a:pt x="544" y="36"/>
                    <a:pt x="508" y="0"/>
                    <a:pt x="464" y="0"/>
                  </a:cubicBezTo>
                  <a:cubicBezTo>
                    <a:pt x="419" y="0"/>
                    <a:pt x="384" y="36"/>
                    <a:pt x="384" y="80"/>
                  </a:cubicBezTo>
                  <a:cubicBezTo>
                    <a:pt x="384" y="113"/>
                    <a:pt x="404" y="142"/>
                    <a:pt x="433" y="154"/>
                  </a:cubicBezTo>
                  <a:cubicBezTo>
                    <a:pt x="422" y="336"/>
                    <a:pt x="422" y="336"/>
                    <a:pt x="422" y="336"/>
                  </a:cubicBezTo>
                  <a:cubicBezTo>
                    <a:pt x="415" y="332"/>
                    <a:pt x="409" y="328"/>
                    <a:pt x="402" y="323"/>
                  </a:cubicBezTo>
                  <a:cubicBezTo>
                    <a:pt x="387" y="312"/>
                    <a:pt x="373" y="300"/>
                    <a:pt x="360" y="285"/>
                  </a:cubicBezTo>
                  <a:cubicBezTo>
                    <a:pt x="376" y="269"/>
                    <a:pt x="386" y="248"/>
                    <a:pt x="386" y="224"/>
                  </a:cubicBezTo>
                  <a:cubicBezTo>
                    <a:pt x="386" y="178"/>
                    <a:pt x="348" y="140"/>
                    <a:pt x="302" y="140"/>
                  </a:cubicBezTo>
                  <a:close/>
                  <a:moveTo>
                    <a:pt x="775" y="510"/>
                  </a:moveTo>
                  <a:cubicBezTo>
                    <a:pt x="758" y="495"/>
                    <a:pt x="765" y="460"/>
                    <a:pt x="801" y="457"/>
                  </a:cubicBezTo>
                  <a:cubicBezTo>
                    <a:pt x="808" y="457"/>
                    <a:pt x="802" y="447"/>
                    <a:pt x="810" y="447"/>
                  </a:cubicBezTo>
                  <a:cubicBezTo>
                    <a:pt x="815" y="447"/>
                    <a:pt x="821" y="446"/>
                    <a:pt x="821" y="452"/>
                  </a:cubicBezTo>
                  <a:cubicBezTo>
                    <a:pt x="821" y="461"/>
                    <a:pt x="832" y="453"/>
                    <a:pt x="847" y="466"/>
                  </a:cubicBezTo>
                  <a:cubicBezTo>
                    <a:pt x="855" y="473"/>
                    <a:pt x="861" y="490"/>
                    <a:pt x="852" y="490"/>
                  </a:cubicBezTo>
                  <a:cubicBezTo>
                    <a:pt x="834" y="490"/>
                    <a:pt x="834" y="490"/>
                    <a:pt x="834" y="490"/>
                  </a:cubicBezTo>
                  <a:cubicBezTo>
                    <a:pt x="829" y="490"/>
                    <a:pt x="831" y="484"/>
                    <a:pt x="827" y="480"/>
                  </a:cubicBezTo>
                  <a:cubicBezTo>
                    <a:pt x="823" y="475"/>
                    <a:pt x="802" y="474"/>
                    <a:pt x="797" y="478"/>
                  </a:cubicBezTo>
                  <a:cubicBezTo>
                    <a:pt x="793" y="481"/>
                    <a:pt x="792" y="489"/>
                    <a:pt x="797" y="492"/>
                  </a:cubicBezTo>
                  <a:cubicBezTo>
                    <a:pt x="809" y="501"/>
                    <a:pt x="859" y="498"/>
                    <a:pt x="858" y="534"/>
                  </a:cubicBezTo>
                  <a:cubicBezTo>
                    <a:pt x="858" y="556"/>
                    <a:pt x="844" y="566"/>
                    <a:pt x="823" y="568"/>
                  </a:cubicBezTo>
                  <a:cubicBezTo>
                    <a:pt x="815" y="569"/>
                    <a:pt x="823" y="581"/>
                    <a:pt x="814" y="581"/>
                  </a:cubicBezTo>
                  <a:cubicBezTo>
                    <a:pt x="804" y="581"/>
                    <a:pt x="803" y="581"/>
                    <a:pt x="804" y="572"/>
                  </a:cubicBezTo>
                  <a:cubicBezTo>
                    <a:pt x="804" y="564"/>
                    <a:pt x="791" y="572"/>
                    <a:pt x="775" y="558"/>
                  </a:cubicBezTo>
                  <a:cubicBezTo>
                    <a:pt x="769" y="552"/>
                    <a:pt x="766" y="545"/>
                    <a:pt x="765" y="536"/>
                  </a:cubicBezTo>
                  <a:cubicBezTo>
                    <a:pt x="765" y="533"/>
                    <a:pt x="767" y="531"/>
                    <a:pt x="769" y="531"/>
                  </a:cubicBezTo>
                  <a:cubicBezTo>
                    <a:pt x="788" y="531"/>
                    <a:pt x="788" y="531"/>
                    <a:pt x="788" y="531"/>
                  </a:cubicBezTo>
                  <a:cubicBezTo>
                    <a:pt x="795" y="531"/>
                    <a:pt x="792" y="538"/>
                    <a:pt x="796" y="544"/>
                  </a:cubicBezTo>
                  <a:cubicBezTo>
                    <a:pt x="801" y="550"/>
                    <a:pt x="822" y="549"/>
                    <a:pt x="827" y="545"/>
                  </a:cubicBezTo>
                  <a:cubicBezTo>
                    <a:pt x="832" y="542"/>
                    <a:pt x="832" y="534"/>
                    <a:pt x="828" y="530"/>
                  </a:cubicBezTo>
                  <a:cubicBezTo>
                    <a:pt x="817" y="522"/>
                    <a:pt x="791" y="524"/>
                    <a:pt x="775" y="510"/>
                  </a:cubicBezTo>
                  <a:close/>
                  <a:moveTo>
                    <a:pt x="731" y="302"/>
                  </a:moveTo>
                  <a:cubicBezTo>
                    <a:pt x="715" y="289"/>
                    <a:pt x="722" y="256"/>
                    <a:pt x="754" y="254"/>
                  </a:cubicBezTo>
                  <a:cubicBezTo>
                    <a:pt x="761" y="253"/>
                    <a:pt x="756" y="245"/>
                    <a:pt x="763" y="245"/>
                  </a:cubicBezTo>
                  <a:cubicBezTo>
                    <a:pt x="768" y="245"/>
                    <a:pt x="773" y="244"/>
                    <a:pt x="773" y="250"/>
                  </a:cubicBezTo>
                  <a:cubicBezTo>
                    <a:pt x="773" y="257"/>
                    <a:pt x="783" y="251"/>
                    <a:pt x="796" y="262"/>
                  </a:cubicBezTo>
                  <a:cubicBezTo>
                    <a:pt x="804" y="268"/>
                    <a:pt x="810" y="284"/>
                    <a:pt x="801" y="284"/>
                  </a:cubicBezTo>
                  <a:cubicBezTo>
                    <a:pt x="785" y="284"/>
                    <a:pt x="785" y="284"/>
                    <a:pt x="785" y="284"/>
                  </a:cubicBezTo>
                  <a:cubicBezTo>
                    <a:pt x="780" y="284"/>
                    <a:pt x="782" y="279"/>
                    <a:pt x="779" y="275"/>
                  </a:cubicBezTo>
                  <a:cubicBezTo>
                    <a:pt x="774" y="270"/>
                    <a:pt x="756" y="270"/>
                    <a:pt x="751" y="273"/>
                  </a:cubicBezTo>
                  <a:cubicBezTo>
                    <a:pt x="747" y="276"/>
                    <a:pt x="747" y="283"/>
                    <a:pt x="751" y="286"/>
                  </a:cubicBezTo>
                  <a:cubicBezTo>
                    <a:pt x="762" y="294"/>
                    <a:pt x="807" y="291"/>
                    <a:pt x="807" y="325"/>
                  </a:cubicBezTo>
                  <a:cubicBezTo>
                    <a:pt x="807" y="344"/>
                    <a:pt x="794" y="354"/>
                    <a:pt x="775" y="355"/>
                  </a:cubicBezTo>
                  <a:cubicBezTo>
                    <a:pt x="767" y="356"/>
                    <a:pt x="774" y="367"/>
                    <a:pt x="767" y="367"/>
                  </a:cubicBezTo>
                  <a:cubicBezTo>
                    <a:pt x="758" y="367"/>
                    <a:pt x="757" y="368"/>
                    <a:pt x="757" y="359"/>
                  </a:cubicBezTo>
                  <a:cubicBezTo>
                    <a:pt x="757" y="352"/>
                    <a:pt x="745" y="359"/>
                    <a:pt x="731" y="346"/>
                  </a:cubicBezTo>
                  <a:cubicBezTo>
                    <a:pt x="725" y="341"/>
                    <a:pt x="722" y="334"/>
                    <a:pt x="721" y="326"/>
                  </a:cubicBezTo>
                  <a:cubicBezTo>
                    <a:pt x="721" y="323"/>
                    <a:pt x="723" y="321"/>
                    <a:pt x="726" y="321"/>
                  </a:cubicBezTo>
                  <a:cubicBezTo>
                    <a:pt x="743" y="321"/>
                    <a:pt x="743" y="321"/>
                    <a:pt x="743" y="321"/>
                  </a:cubicBezTo>
                  <a:cubicBezTo>
                    <a:pt x="749" y="321"/>
                    <a:pt x="746" y="328"/>
                    <a:pt x="750" y="333"/>
                  </a:cubicBezTo>
                  <a:cubicBezTo>
                    <a:pt x="755" y="339"/>
                    <a:pt x="774" y="338"/>
                    <a:pt x="779" y="334"/>
                  </a:cubicBezTo>
                  <a:cubicBezTo>
                    <a:pt x="783" y="331"/>
                    <a:pt x="783" y="325"/>
                    <a:pt x="779" y="321"/>
                  </a:cubicBezTo>
                  <a:cubicBezTo>
                    <a:pt x="770" y="313"/>
                    <a:pt x="745" y="315"/>
                    <a:pt x="731" y="302"/>
                  </a:cubicBezTo>
                  <a:close/>
                  <a:moveTo>
                    <a:pt x="433" y="77"/>
                  </a:moveTo>
                  <a:cubicBezTo>
                    <a:pt x="419" y="64"/>
                    <a:pt x="425" y="35"/>
                    <a:pt x="455" y="33"/>
                  </a:cubicBezTo>
                  <a:cubicBezTo>
                    <a:pt x="460" y="32"/>
                    <a:pt x="456" y="24"/>
                    <a:pt x="462" y="24"/>
                  </a:cubicBezTo>
                  <a:cubicBezTo>
                    <a:pt x="467" y="24"/>
                    <a:pt x="471" y="23"/>
                    <a:pt x="471" y="29"/>
                  </a:cubicBezTo>
                  <a:cubicBezTo>
                    <a:pt x="471" y="35"/>
                    <a:pt x="481" y="30"/>
                    <a:pt x="493" y="40"/>
                  </a:cubicBezTo>
                  <a:cubicBezTo>
                    <a:pt x="499" y="46"/>
                    <a:pt x="505" y="60"/>
                    <a:pt x="497" y="60"/>
                  </a:cubicBezTo>
                  <a:cubicBezTo>
                    <a:pt x="483" y="60"/>
                    <a:pt x="483" y="60"/>
                    <a:pt x="483" y="60"/>
                  </a:cubicBezTo>
                  <a:cubicBezTo>
                    <a:pt x="478" y="60"/>
                    <a:pt x="480" y="55"/>
                    <a:pt x="477" y="52"/>
                  </a:cubicBezTo>
                  <a:cubicBezTo>
                    <a:pt x="473" y="47"/>
                    <a:pt x="456" y="47"/>
                    <a:pt x="451" y="50"/>
                  </a:cubicBezTo>
                  <a:cubicBezTo>
                    <a:pt x="448" y="53"/>
                    <a:pt x="448" y="59"/>
                    <a:pt x="451" y="62"/>
                  </a:cubicBezTo>
                  <a:cubicBezTo>
                    <a:pt x="461" y="70"/>
                    <a:pt x="503" y="66"/>
                    <a:pt x="503" y="97"/>
                  </a:cubicBezTo>
                  <a:cubicBezTo>
                    <a:pt x="503" y="111"/>
                    <a:pt x="495" y="120"/>
                    <a:pt x="482" y="123"/>
                  </a:cubicBezTo>
                  <a:cubicBezTo>
                    <a:pt x="446" y="123"/>
                    <a:pt x="446" y="123"/>
                    <a:pt x="446" y="123"/>
                  </a:cubicBezTo>
                  <a:cubicBezTo>
                    <a:pt x="442" y="122"/>
                    <a:pt x="438" y="120"/>
                    <a:pt x="433" y="116"/>
                  </a:cubicBezTo>
                  <a:cubicBezTo>
                    <a:pt x="428" y="112"/>
                    <a:pt x="425" y="106"/>
                    <a:pt x="425" y="98"/>
                  </a:cubicBezTo>
                  <a:cubicBezTo>
                    <a:pt x="424" y="96"/>
                    <a:pt x="426" y="94"/>
                    <a:pt x="428" y="94"/>
                  </a:cubicBezTo>
                  <a:cubicBezTo>
                    <a:pt x="444" y="94"/>
                    <a:pt x="444" y="94"/>
                    <a:pt x="444" y="94"/>
                  </a:cubicBezTo>
                  <a:cubicBezTo>
                    <a:pt x="449" y="94"/>
                    <a:pt x="447" y="100"/>
                    <a:pt x="450" y="105"/>
                  </a:cubicBezTo>
                  <a:cubicBezTo>
                    <a:pt x="455" y="110"/>
                    <a:pt x="472" y="109"/>
                    <a:pt x="477" y="106"/>
                  </a:cubicBezTo>
                  <a:cubicBezTo>
                    <a:pt x="481" y="103"/>
                    <a:pt x="481" y="97"/>
                    <a:pt x="477" y="94"/>
                  </a:cubicBezTo>
                  <a:cubicBezTo>
                    <a:pt x="468" y="87"/>
                    <a:pt x="446" y="88"/>
                    <a:pt x="433" y="77"/>
                  </a:cubicBezTo>
                  <a:close/>
                  <a:moveTo>
                    <a:pt x="70" y="428"/>
                  </a:moveTo>
                  <a:cubicBezTo>
                    <a:pt x="49" y="410"/>
                    <a:pt x="58" y="369"/>
                    <a:pt x="100" y="366"/>
                  </a:cubicBezTo>
                  <a:cubicBezTo>
                    <a:pt x="108" y="365"/>
                    <a:pt x="101" y="354"/>
                    <a:pt x="110" y="354"/>
                  </a:cubicBezTo>
                  <a:cubicBezTo>
                    <a:pt x="117" y="354"/>
                    <a:pt x="123" y="353"/>
                    <a:pt x="123" y="360"/>
                  </a:cubicBezTo>
                  <a:cubicBezTo>
                    <a:pt x="123" y="370"/>
                    <a:pt x="137" y="361"/>
                    <a:pt x="153" y="376"/>
                  </a:cubicBezTo>
                  <a:cubicBezTo>
                    <a:pt x="162" y="384"/>
                    <a:pt x="170" y="404"/>
                    <a:pt x="159" y="404"/>
                  </a:cubicBezTo>
                  <a:cubicBezTo>
                    <a:pt x="139" y="404"/>
                    <a:pt x="139" y="404"/>
                    <a:pt x="139" y="404"/>
                  </a:cubicBezTo>
                  <a:cubicBezTo>
                    <a:pt x="132" y="404"/>
                    <a:pt x="135" y="397"/>
                    <a:pt x="130" y="392"/>
                  </a:cubicBezTo>
                  <a:cubicBezTo>
                    <a:pt x="125" y="386"/>
                    <a:pt x="101" y="386"/>
                    <a:pt x="95" y="390"/>
                  </a:cubicBezTo>
                  <a:cubicBezTo>
                    <a:pt x="90" y="394"/>
                    <a:pt x="90" y="402"/>
                    <a:pt x="95" y="406"/>
                  </a:cubicBezTo>
                  <a:cubicBezTo>
                    <a:pt x="109" y="417"/>
                    <a:pt x="167" y="413"/>
                    <a:pt x="167" y="456"/>
                  </a:cubicBezTo>
                  <a:cubicBezTo>
                    <a:pt x="167" y="481"/>
                    <a:pt x="150" y="493"/>
                    <a:pt x="125" y="495"/>
                  </a:cubicBezTo>
                  <a:cubicBezTo>
                    <a:pt x="116" y="496"/>
                    <a:pt x="125" y="510"/>
                    <a:pt x="115" y="510"/>
                  </a:cubicBezTo>
                  <a:cubicBezTo>
                    <a:pt x="104" y="510"/>
                    <a:pt x="103" y="511"/>
                    <a:pt x="103" y="500"/>
                  </a:cubicBezTo>
                  <a:cubicBezTo>
                    <a:pt x="103" y="490"/>
                    <a:pt x="88" y="499"/>
                    <a:pt x="70" y="483"/>
                  </a:cubicBezTo>
                  <a:cubicBezTo>
                    <a:pt x="63" y="477"/>
                    <a:pt x="59" y="468"/>
                    <a:pt x="58" y="457"/>
                  </a:cubicBezTo>
                  <a:cubicBezTo>
                    <a:pt x="57" y="454"/>
                    <a:pt x="60" y="452"/>
                    <a:pt x="63" y="452"/>
                  </a:cubicBezTo>
                  <a:cubicBezTo>
                    <a:pt x="85" y="452"/>
                    <a:pt x="85" y="452"/>
                    <a:pt x="85" y="452"/>
                  </a:cubicBezTo>
                  <a:cubicBezTo>
                    <a:pt x="92" y="452"/>
                    <a:pt x="89" y="461"/>
                    <a:pt x="94" y="466"/>
                  </a:cubicBezTo>
                  <a:cubicBezTo>
                    <a:pt x="100" y="474"/>
                    <a:pt x="124" y="473"/>
                    <a:pt x="131" y="468"/>
                  </a:cubicBezTo>
                  <a:cubicBezTo>
                    <a:pt x="136" y="464"/>
                    <a:pt x="136" y="456"/>
                    <a:pt x="131" y="451"/>
                  </a:cubicBezTo>
                  <a:cubicBezTo>
                    <a:pt x="119" y="441"/>
                    <a:pt x="88" y="443"/>
                    <a:pt x="70" y="428"/>
                  </a:cubicBezTo>
                  <a:close/>
                  <a:moveTo>
                    <a:pt x="540" y="800"/>
                  </a:moveTo>
                  <a:cubicBezTo>
                    <a:pt x="520" y="780"/>
                    <a:pt x="493" y="768"/>
                    <a:pt x="464" y="768"/>
                  </a:cubicBezTo>
                  <a:cubicBezTo>
                    <a:pt x="434" y="768"/>
                    <a:pt x="407" y="780"/>
                    <a:pt x="387" y="800"/>
                  </a:cubicBezTo>
                  <a:cubicBezTo>
                    <a:pt x="368" y="819"/>
                    <a:pt x="356" y="846"/>
                    <a:pt x="356" y="876"/>
                  </a:cubicBezTo>
                  <a:cubicBezTo>
                    <a:pt x="356" y="906"/>
                    <a:pt x="368" y="933"/>
                    <a:pt x="387" y="952"/>
                  </a:cubicBezTo>
                  <a:cubicBezTo>
                    <a:pt x="407" y="972"/>
                    <a:pt x="434" y="984"/>
                    <a:pt x="464" y="984"/>
                  </a:cubicBezTo>
                  <a:cubicBezTo>
                    <a:pt x="493" y="984"/>
                    <a:pt x="520" y="972"/>
                    <a:pt x="540" y="952"/>
                  </a:cubicBezTo>
                  <a:cubicBezTo>
                    <a:pt x="560" y="933"/>
                    <a:pt x="572" y="906"/>
                    <a:pt x="572" y="876"/>
                  </a:cubicBezTo>
                  <a:cubicBezTo>
                    <a:pt x="572" y="846"/>
                    <a:pt x="560" y="819"/>
                    <a:pt x="540" y="8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nvGrpSpPr>
            <p:cNvPr id="91" name="组合 90"/>
            <p:cNvGrpSpPr/>
            <p:nvPr/>
          </p:nvGrpSpPr>
          <p:grpSpPr>
            <a:xfrm>
              <a:off x="2593440" y="3222824"/>
              <a:ext cx="382968" cy="380840"/>
              <a:chOff x="6280151" y="2847975"/>
              <a:chExt cx="571500" cy="568325"/>
            </a:xfrm>
            <a:solidFill>
              <a:schemeClr val="bg1"/>
            </a:solidFill>
          </p:grpSpPr>
          <p:sp>
            <p:nvSpPr>
              <p:cNvPr id="96" name="Freeform 16"/>
              <p:cNvSpPr>
                <a:spLocks noEditPoints="1"/>
              </p:cNvSpPr>
              <p:nvPr/>
            </p:nvSpPr>
            <p:spPr bwMode="auto">
              <a:xfrm>
                <a:off x="6280151" y="2847975"/>
                <a:ext cx="336550" cy="342900"/>
              </a:xfrm>
              <a:custGeom>
                <a:avLst/>
                <a:gdLst>
                  <a:gd name="T0" fmla="*/ 9 w 78"/>
                  <a:gd name="T1" fmla="*/ 48 h 79"/>
                  <a:gd name="T2" fmla="*/ 11 w 78"/>
                  <a:gd name="T3" fmla="*/ 55 h 79"/>
                  <a:gd name="T4" fmla="*/ 8 w 78"/>
                  <a:gd name="T5" fmla="*/ 59 h 79"/>
                  <a:gd name="T6" fmla="*/ 8 w 78"/>
                  <a:gd name="T7" fmla="*/ 64 h 79"/>
                  <a:gd name="T8" fmla="*/ 14 w 78"/>
                  <a:gd name="T9" fmla="*/ 70 h 79"/>
                  <a:gd name="T10" fmla="*/ 19 w 78"/>
                  <a:gd name="T11" fmla="*/ 70 h 79"/>
                  <a:gd name="T12" fmla="*/ 23 w 78"/>
                  <a:gd name="T13" fmla="*/ 67 h 79"/>
                  <a:gd name="T14" fmla="*/ 30 w 78"/>
                  <a:gd name="T15" fmla="*/ 70 h 79"/>
                  <a:gd name="T16" fmla="*/ 31 w 78"/>
                  <a:gd name="T17" fmla="*/ 76 h 79"/>
                  <a:gd name="T18" fmla="*/ 35 w 78"/>
                  <a:gd name="T19" fmla="*/ 79 h 79"/>
                  <a:gd name="T20" fmla="*/ 43 w 78"/>
                  <a:gd name="T21" fmla="*/ 79 h 79"/>
                  <a:gd name="T22" fmla="*/ 47 w 78"/>
                  <a:gd name="T23" fmla="*/ 76 h 79"/>
                  <a:gd name="T24" fmla="*/ 47 w 78"/>
                  <a:gd name="T25" fmla="*/ 70 h 79"/>
                  <a:gd name="T26" fmla="*/ 55 w 78"/>
                  <a:gd name="T27" fmla="*/ 67 h 79"/>
                  <a:gd name="T28" fmla="*/ 59 w 78"/>
                  <a:gd name="T29" fmla="*/ 70 h 79"/>
                  <a:gd name="T30" fmla="*/ 64 w 78"/>
                  <a:gd name="T31" fmla="*/ 70 h 79"/>
                  <a:gd name="T32" fmla="*/ 70 w 78"/>
                  <a:gd name="T33" fmla="*/ 64 h 79"/>
                  <a:gd name="T34" fmla="*/ 70 w 78"/>
                  <a:gd name="T35" fmla="*/ 59 h 79"/>
                  <a:gd name="T36" fmla="*/ 67 w 78"/>
                  <a:gd name="T37" fmla="*/ 55 h 79"/>
                  <a:gd name="T38" fmla="*/ 70 w 78"/>
                  <a:gd name="T39" fmla="*/ 48 h 79"/>
                  <a:gd name="T40" fmla="*/ 75 w 78"/>
                  <a:gd name="T41" fmla="*/ 47 h 79"/>
                  <a:gd name="T42" fmla="*/ 78 w 78"/>
                  <a:gd name="T43" fmla="*/ 44 h 79"/>
                  <a:gd name="T44" fmla="*/ 78 w 78"/>
                  <a:gd name="T45" fmla="*/ 35 h 79"/>
                  <a:gd name="T46" fmla="*/ 75 w 78"/>
                  <a:gd name="T47" fmla="*/ 31 h 79"/>
                  <a:gd name="T48" fmla="*/ 70 w 78"/>
                  <a:gd name="T49" fmla="*/ 31 h 79"/>
                  <a:gd name="T50" fmla="*/ 67 w 78"/>
                  <a:gd name="T51" fmla="*/ 23 h 79"/>
                  <a:gd name="T52" fmla="*/ 70 w 78"/>
                  <a:gd name="T53" fmla="*/ 20 h 79"/>
                  <a:gd name="T54" fmla="*/ 70 w 78"/>
                  <a:gd name="T55" fmla="*/ 15 h 79"/>
                  <a:gd name="T56" fmla="*/ 64 w 78"/>
                  <a:gd name="T57" fmla="*/ 9 h 79"/>
                  <a:gd name="T58" fmla="*/ 59 w 78"/>
                  <a:gd name="T59" fmla="*/ 9 h 79"/>
                  <a:gd name="T60" fmla="*/ 55 w 78"/>
                  <a:gd name="T61" fmla="*/ 12 h 79"/>
                  <a:gd name="T62" fmla="*/ 48 w 78"/>
                  <a:gd name="T63" fmla="*/ 8 h 79"/>
                  <a:gd name="T64" fmla="*/ 47 w 78"/>
                  <a:gd name="T65" fmla="*/ 3 h 79"/>
                  <a:gd name="T66" fmla="*/ 43 w 78"/>
                  <a:gd name="T67" fmla="*/ 0 h 79"/>
                  <a:gd name="T68" fmla="*/ 35 w 78"/>
                  <a:gd name="T69" fmla="*/ 0 h 79"/>
                  <a:gd name="T70" fmla="*/ 31 w 78"/>
                  <a:gd name="T71" fmla="*/ 3 h 79"/>
                  <a:gd name="T72" fmla="*/ 31 w 78"/>
                  <a:gd name="T73" fmla="*/ 8 h 79"/>
                  <a:gd name="T74" fmla="*/ 23 w 78"/>
                  <a:gd name="T75" fmla="*/ 12 h 79"/>
                  <a:gd name="T76" fmla="*/ 19 w 78"/>
                  <a:gd name="T77" fmla="*/ 9 h 79"/>
                  <a:gd name="T78" fmla="*/ 14 w 78"/>
                  <a:gd name="T79" fmla="*/ 9 h 79"/>
                  <a:gd name="T80" fmla="*/ 8 w 78"/>
                  <a:gd name="T81" fmla="*/ 15 h 79"/>
                  <a:gd name="T82" fmla="*/ 8 w 78"/>
                  <a:gd name="T83" fmla="*/ 20 h 79"/>
                  <a:gd name="T84" fmla="*/ 11 w 78"/>
                  <a:gd name="T85" fmla="*/ 24 h 79"/>
                  <a:gd name="T86" fmla="*/ 8 w 78"/>
                  <a:gd name="T87" fmla="*/ 31 h 79"/>
                  <a:gd name="T88" fmla="*/ 3 w 78"/>
                  <a:gd name="T89" fmla="*/ 32 h 79"/>
                  <a:gd name="T90" fmla="*/ 0 w 78"/>
                  <a:gd name="T91" fmla="*/ 35 h 79"/>
                  <a:gd name="T92" fmla="*/ 0 w 78"/>
                  <a:gd name="T93" fmla="*/ 44 h 79"/>
                  <a:gd name="T94" fmla="*/ 3 w 78"/>
                  <a:gd name="T95" fmla="*/ 47 h 79"/>
                  <a:gd name="T96" fmla="*/ 9 w 78"/>
                  <a:gd name="T97" fmla="*/ 48 h 79"/>
                  <a:gd name="T98" fmla="*/ 39 w 78"/>
                  <a:gd name="T99" fmla="*/ 25 h 79"/>
                  <a:gd name="T100" fmla="*/ 53 w 78"/>
                  <a:gd name="T101" fmla="*/ 39 h 79"/>
                  <a:gd name="T102" fmla="*/ 39 w 78"/>
                  <a:gd name="T103" fmla="*/ 53 h 79"/>
                  <a:gd name="T104" fmla="*/ 25 w 78"/>
                  <a:gd name="T105" fmla="*/ 39 h 79"/>
                  <a:gd name="T106" fmla="*/ 39 w 78"/>
                  <a:gd name="T107" fmla="*/ 25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79">
                    <a:moveTo>
                      <a:pt x="9" y="48"/>
                    </a:moveTo>
                    <a:cubicBezTo>
                      <a:pt x="9" y="50"/>
                      <a:pt x="10" y="53"/>
                      <a:pt x="11" y="55"/>
                    </a:cubicBezTo>
                    <a:cubicBezTo>
                      <a:pt x="8" y="59"/>
                      <a:pt x="8" y="59"/>
                      <a:pt x="8" y="59"/>
                    </a:cubicBezTo>
                    <a:cubicBezTo>
                      <a:pt x="7" y="61"/>
                      <a:pt x="7" y="63"/>
                      <a:pt x="8" y="64"/>
                    </a:cubicBezTo>
                    <a:cubicBezTo>
                      <a:pt x="14" y="70"/>
                      <a:pt x="14" y="70"/>
                      <a:pt x="14" y="70"/>
                    </a:cubicBezTo>
                    <a:cubicBezTo>
                      <a:pt x="15" y="71"/>
                      <a:pt x="18" y="71"/>
                      <a:pt x="19" y="70"/>
                    </a:cubicBezTo>
                    <a:cubicBezTo>
                      <a:pt x="23" y="67"/>
                      <a:pt x="23" y="67"/>
                      <a:pt x="23" y="67"/>
                    </a:cubicBezTo>
                    <a:cubicBezTo>
                      <a:pt x="26" y="68"/>
                      <a:pt x="28" y="69"/>
                      <a:pt x="30" y="70"/>
                    </a:cubicBezTo>
                    <a:cubicBezTo>
                      <a:pt x="31" y="76"/>
                      <a:pt x="31" y="76"/>
                      <a:pt x="31" y="76"/>
                    </a:cubicBezTo>
                    <a:cubicBezTo>
                      <a:pt x="31" y="77"/>
                      <a:pt x="33" y="79"/>
                      <a:pt x="35" y="79"/>
                    </a:cubicBezTo>
                    <a:cubicBezTo>
                      <a:pt x="43" y="79"/>
                      <a:pt x="43" y="79"/>
                      <a:pt x="43" y="79"/>
                    </a:cubicBezTo>
                    <a:cubicBezTo>
                      <a:pt x="45" y="79"/>
                      <a:pt x="46" y="77"/>
                      <a:pt x="47" y="76"/>
                    </a:cubicBezTo>
                    <a:cubicBezTo>
                      <a:pt x="47" y="70"/>
                      <a:pt x="47" y="70"/>
                      <a:pt x="47" y="70"/>
                    </a:cubicBezTo>
                    <a:cubicBezTo>
                      <a:pt x="50" y="69"/>
                      <a:pt x="53" y="68"/>
                      <a:pt x="55" y="67"/>
                    </a:cubicBezTo>
                    <a:cubicBezTo>
                      <a:pt x="59" y="70"/>
                      <a:pt x="59" y="70"/>
                      <a:pt x="59" y="70"/>
                    </a:cubicBezTo>
                    <a:cubicBezTo>
                      <a:pt x="61" y="71"/>
                      <a:pt x="63" y="71"/>
                      <a:pt x="64" y="70"/>
                    </a:cubicBezTo>
                    <a:cubicBezTo>
                      <a:pt x="70" y="64"/>
                      <a:pt x="70" y="64"/>
                      <a:pt x="70" y="64"/>
                    </a:cubicBezTo>
                    <a:cubicBezTo>
                      <a:pt x="71" y="63"/>
                      <a:pt x="71" y="61"/>
                      <a:pt x="70" y="59"/>
                    </a:cubicBezTo>
                    <a:cubicBezTo>
                      <a:pt x="67" y="55"/>
                      <a:pt x="67" y="55"/>
                      <a:pt x="67" y="55"/>
                    </a:cubicBezTo>
                    <a:cubicBezTo>
                      <a:pt x="68" y="53"/>
                      <a:pt x="69" y="50"/>
                      <a:pt x="70" y="48"/>
                    </a:cubicBezTo>
                    <a:cubicBezTo>
                      <a:pt x="75" y="47"/>
                      <a:pt x="75" y="47"/>
                      <a:pt x="75" y="47"/>
                    </a:cubicBezTo>
                    <a:cubicBezTo>
                      <a:pt x="77" y="47"/>
                      <a:pt x="78" y="45"/>
                      <a:pt x="78" y="44"/>
                    </a:cubicBezTo>
                    <a:cubicBezTo>
                      <a:pt x="78" y="35"/>
                      <a:pt x="78" y="35"/>
                      <a:pt x="78" y="35"/>
                    </a:cubicBezTo>
                    <a:cubicBezTo>
                      <a:pt x="78" y="33"/>
                      <a:pt x="77" y="32"/>
                      <a:pt x="75" y="31"/>
                    </a:cubicBezTo>
                    <a:cubicBezTo>
                      <a:pt x="70" y="31"/>
                      <a:pt x="70" y="31"/>
                      <a:pt x="70" y="31"/>
                    </a:cubicBezTo>
                    <a:cubicBezTo>
                      <a:pt x="69" y="28"/>
                      <a:pt x="68" y="26"/>
                      <a:pt x="67" y="23"/>
                    </a:cubicBezTo>
                    <a:cubicBezTo>
                      <a:pt x="70" y="20"/>
                      <a:pt x="70" y="20"/>
                      <a:pt x="70" y="20"/>
                    </a:cubicBezTo>
                    <a:cubicBezTo>
                      <a:pt x="71" y="18"/>
                      <a:pt x="71" y="16"/>
                      <a:pt x="70" y="15"/>
                    </a:cubicBezTo>
                    <a:cubicBezTo>
                      <a:pt x="64" y="9"/>
                      <a:pt x="64" y="9"/>
                      <a:pt x="64" y="9"/>
                    </a:cubicBezTo>
                    <a:cubicBezTo>
                      <a:pt x="63" y="8"/>
                      <a:pt x="61" y="7"/>
                      <a:pt x="59" y="9"/>
                    </a:cubicBezTo>
                    <a:cubicBezTo>
                      <a:pt x="55" y="12"/>
                      <a:pt x="55" y="12"/>
                      <a:pt x="55" y="12"/>
                    </a:cubicBezTo>
                    <a:cubicBezTo>
                      <a:pt x="53" y="10"/>
                      <a:pt x="50" y="9"/>
                      <a:pt x="48" y="8"/>
                    </a:cubicBezTo>
                    <a:cubicBezTo>
                      <a:pt x="47" y="3"/>
                      <a:pt x="47" y="3"/>
                      <a:pt x="47" y="3"/>
                    </a:cubicBezTo>
                    <a:cubicBezTo>
                      <a:pt x="47" y="2"/>
                      <a:pt x="45" y="0"/>
                      <a:pt x="43" y="0"/>
                    </a:cubicBezTo>
                    <a:cubicBezTo>
                      <a:pt x="35" y="0"/>
                      <a:pt x="35" y="0"/>
                      <a:pt x="35" y="0"/>
                    </a:cubicBezTo>
                    <a:cubicBezTo>
                      <a:pt x="33" y="0"/>
                      <a:pt x="32" y="2"/>
                      <a:pt x="31" y="3"/>
                    </a:cubicBezTo>
                    <a:cubicBezTo>
                      <a:pt x="31" y="8"/>
                      <a:pt x="31" y="8"/>
                      <a:pt x="31" y="8"/>
                    </a:cubicBezTo>
                    <a:cubicBezTo>
                      <a:pt x="28" y="9"/>
                      <a:pt x="25" y="10"/>
                      <a:pt x="23" y="12"/>
                    </a:cubicBezTo>
                    <a:cubicBezTo>
                      <a:pt x="19" y="9"/>
                      <a:pt x="19" y="9"/>
                      <a:pt x="19" y="9"/>
                    </a:cubicBezTo>
                    <a:cubicBezTo>
                      <a:pt x="18" y="7"/>
                      <a:pt x="15" y="8"/>
                      <a:pt x="14" y="9"/>
                    </a:cubicBezTo>
                    <a:cubicBezTo>
                      <a:pt x="8" y="15"/>
                      <a:pt x="8" y="15"/>
                      <a:pt x="8" y="15"/>
                    </a:cubicBezTo>
                    <a:cubicBezTo>
                      <a:pt x="7" y="16"/>
                      <a:pt x="7" y="18"/>
                      <a:pt x="8" y="20"/>
                    </a:cubicBezTo>
                    <a:cubicBezTo>
                      <a:pt x="11" y="24"/>
                      <a:pt x="11" y="24"/>
                      <a:pt x="11" y="24"/>
                    </a:cubicBezTo>
                    <a:cubicBezTo>
                      <a:pt x="10" y="26"/>
                      <a:pt x="9" y="29"/>
                      <a:pt x="8" y="31"/>
                    </a:cubicBezTo>
                    <a:cubicBezTo>
                      <a:pt x="3" y="32"/>
                      <a:pt x="3" y="32"/>
                      <a:pt x="3" y="32"/>
                    </a:cubicBezTo>
                    <a:cubicBezTo>
                      <a:pt x="1" y="32"/>
                      <a:pt x="0" y="34"/>
                      <a:pt x="0" y="35"/>
                    </a:cubicBezTo>
                    <a:cubicBezTo>
                      <a:pt x="0" y="44"/>
                      <a:pt x="0" y="44"/>
                      <a:pt x="0" y="44"/>
                    </a:cubicBezTo>
                    <a:cubicBezTo>
                      <a:pt x="0" y="46"/>
                      <a:pt x="1" y="47"/>
                      <a:pt x="3" y="47"/>
                    </a:cubicBezTo>
                    <a:lnTo>
                      <a:pt x="9" y="48"/>
                    </a:lnTo>
                    <a:close/>
                    <a:moveTo>
                      <a:pt x="39" y="25"/>
                    </a:moveTo>
                    <a:cubicBezTo>
                      <a:pt x="47" y="25"/>
                      <a:pt x="53" y="31"/>
                      <a:pt x="53" y="39"/>
                    </a:cubicBezTo>
                    <a:cubicBezTo>
                      <a:pt x="53" y="47"/>
                      <a:pt x="47" y="53"/>
                      <a:pt x="39" y="53"/>
                    </a:cubicBezTo>
                    <a:cubicBezTo>
                      <a:pt x="32" y="53"/>
                      <a:pt x="25" y="47"/>
                      <a:pt x="25" y="39"/>
                    </a:cubicBezTo>
                    <a:cubicBezTo>
                      <a:pt x="25" y="31"/>
                      <a:pt x="32" y="25"/>
                      <a:pt x="39"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97" name="Freeform 17"/>
              <p:cNvSpPr>
                <a:spLocks noEditPoints="1"/>
              </p:cNvSpPr>
              <p:nvPr/>
            </p:nvSpPr>
            <p:spPr bwMode="auto">
              <a:xfrm>
                <a:off x="6573838" y="3021013"/>
                <a:ext cx="277813" cy="282575"/>
              </a:xfrm>
              <a:custGeom>
                <a:avLst/>
                <a:gdLst>
                  <a:gd name="T0" fmla="*/ 55 w 64"/>
                  <a:gd name="T1" fmla="*/ 10 h 65"/>
                  <a:gd name="T2" fmla="*/ 51 w 64"/>
                  <a:gd name="T3" fmla="*/ 6 h 65"/>
                  <a:gd name="T4" fmla="*/ 46 w 64"/>
                  <a:gd name="T5" fmla="*/ 7 h 65"/>
                  <a:gd name="T6" fmla="*/ 43 w 64"/>
                  <a:gd name="T7" fmla="*/ 9 h 65"/>
                  <a:gd name="T8" fmla="*/ 37 w 64"/>
                  <a:gd name="T9" fmla="*/ 7 h 65"/>
                  <a:gd name="T10" fmla="*/ 36 w 64"/>
                  <a:gd name="T11" fmla="*/ 3 h 65"/>
                  <a:gd name="T12" fmla="*/ 32 w 64"/>
                  <a:gd name="T13" fmla="*/ 0 h 65"/>
                  <a:gd name="T14" fmla="*/ 26 w 64"/>
                  <a:gd name="T15" fmla="*/ 1 h 65"/>
                  <a:gd name="T16" fmla="*/ 23 w 64"/>
                  <a:gd name="T17" fmla="*/ 4 h 65"/>
                  <a:gd name="T18" fmla="*/ 23 w 64"/>
                  <a:gd name="T19" fmla="*/ 8 h 65"/>
                  <a:gd name="T20" fmla="*/ 17 w 64"/>
                  <a:gd name="T21" fmla="*/ 11 h 65"/>
                  <a:gd name="T22" fmla="*/ 14 w 64"/>
                  <a:gd name="T23" fmla="*/ 9 h 65"/>
                  <a:gd name="T24" fmla="*/ 9 w 64"/>
                  <a:gd name="T25" fmla="*/ 10 h 65"/>
                  <a:gd name="T26" fmla="*/ 5 w 64"/>
                  <a:gd name="T27" fmla="*/ 14 h 65"/>
                  <a:gd name="T28" fmla="*/ 6 w 64"/>
                  <a:gd name="T29" fmla="*/ 19 h 65"/>
                  <a:gd name="T30" fmla="*/ 8 w 64"/>
                  <a:gd name="T31" fmla="*/ 22 h 65"/>
                  <a:gd name="T32" fmla="*/ 6 w 64"/>
                  <a:gd name="T33" fmla="*/ 28 h 65"/>
                  <a:gd name="T34" fmla="*/ 3 w 64"/>
                  <a:gd name="T35" fmla="*/ 29 h 65"/>
                  <a:gd name="T36" fmla="*/ 0 w 64"/>
                  <a:gd name="T37" fmla="*/ 33 h 65"/>
                  <a:gd name="T38" fmla="*/ 0 w 64"/>
                  <a:gd name="T39" fmla="*/ 38 h 65"/>
                  <a:gd name="T40" fmla="*/ 4 w 64"/>
                  <a:gd name="T41" fmla="*/ 42 h 65"/>
                  <a:gd name="T42" fmla="*/ 8 w 64"/>
                  <a:gd name="T43" fmla="*/ 42 h 65"/>
                  <a:gd name="T44" fmla="*/ 10 w 64"/>
                  <a:gd name="T45" fmla="*/ 47 h 65"/>
                  <a:gd name="T46" fmla="*/ 8 w 64"/>
                  <a:gd name="T47" fmla="*/ 51 h 65"/>
                  <a:gd name="T48" fmla="*/ 9 w 64"/>
                  <a:gd name="T49" fmla="*/ 55 h 65"/>
                  <a:gd name="T50" fmla="*/ 13 w 64"/>
                  <a:gd name="T51" fmla="*/ 59 h 65"/>
                  <a:gd name="T52" fmla="*/ 18 w 64"/>
                  <a:gd name="T53" fmla="*/ 59 h 65"/>
                  <a:gd name="T54" fmla="*/ 21 w 64"/>
                  <a:gd name="T55" fmla="*/ 56 h 65"/>
                  <a:gd name="T56" fmla="*/ 27 w 64"/>
                  <a:gd name="T57" fmla="*/ 58 h 65"/>
                  <a:gd name="T58" fmla="*/ 28 w 64"/>
                  <a:gd name="T59" fmla="*/ 62 h 65"/>
                  <a:gd name="T60" fmla="*/ 32 w 64"/>
                  <a:gd name="T61" fmla="*/ 65 h 65"/>
                  <a:gd name="T62" fmla="*/ 37 w 64"/>
                  <a:gd name="T63" fmla="*/ 65 h 65"/>
                  <a:gd name="T64" fmla="*/ 41 w 64"/>
                  <a:gd name="T65" fmla="*/ 61 h 65"/>
                  <a:gd name="T66" fmla="*/ 41 w 64"/>
                  <a:gd name="T67" fmla="*/ 57 h 65"/>
                  <a:gd name="T68" fmla="*/ 47 w 64"/>
                  <a:gd name="T69" fmla="*/ 54 h 65"/>
                  <a:gd name="T70" fmla="*/ 50 w 64"/>
                  <a:gd name="T71" fmla="*/ 56 h 65"/>
                  <a:gd name="T72" fmla="*/ 55 w 64"/>
                  <a:gd name="T73" fmla="*/ 56 h 65"/>
                  <a:gd name="T74" fmla="*/ 58 w 64"/>
                  <a:gd name="T75" fmla="*/ 51 h 65"/>
                  <a:gd name="T76" fmla="*/ 58 w 64"/>
                  <a:gd name="T77" fmla="*/ 46 h 65"/>
                  <a:gd name="T78" fmla="*/ 56 w 64"/>
                  <a:gd name="T79" fmla="*/ 44 h 65"/>
                  <a:gd name="T80" fmla="*/ 58 w 64"/>
                  <a:gd name="T81" fmla="*/ 37 h 65"/>
                  <a:gd name="T82" fmla="*/ 61 w 64"/>
                  <a:gd name="T83" fmla="*/ 37 h 65"/>
                  <a:gd name="T84" fmla="*/ 64 w 64"/>
                  <a:gd name="T85" fmla="*/ 33 h 65"/>
                  <a:gd name="T86" fmla="*/ 64 w 64"/>
                  <a:gd name="T87" fmla="*/ 27 h 65"/>
                  <a:gd name="T88" fmla="*/ 60 w 64"/>
                  <a:gd name="T89" fmla="*/ 24 h 65"/>
                  <a:gd name="T90" fmla="*/ 57 w 64"/>
                  <a:gd name="T91" fmla="*/ 24 h 65"/>
                  <a:gd name="T92" fmla="*/ 54 w 64"/>
                  <a:gd name="T93" fmla="*/ 18 h 65"/>
                  <a:gd name="T94" fmla="*/ 56 w 64"/>
                  <a:gd name="T95" fmla="*/ 15 h 65"/>
                  <a:gd name="T96" fmla="*/ 55 w 64"/>
                  <a:gd name="T97" fmla="*/ 10 h 65"/>
                  <a:gd name="T98" fmla="*/ 33 w 64"/>
                  <a:gd name="T99" fmla="*/ 44 h 65"/>
                  <a:gd name="T100" fmla="*/ 21 w 64"/>
                  <a:gd name="T101" fmla="*/ 33 h 65"/>
                  <a:gd name="T102" fmla="*/ 31 w 64"/>
                  <a:gd name="T103" fmla="*/ 21 h 65"/>
                  <a:gd name="T104" fmla="*/ 44 w 64"/>
                  <a:gd name="T105" fmla="*/ 32 h 65"/>
                  <a:gd name="T106" fmla="*/ 33 w 64"/>
                  <a:gd name="T107" fmla="*/ 4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5">
                    <a:moveTo>
                      <a:pt x="55" y="10"/>
                    </a:moveTo>
                    <a:cubicBezTo>
                      <a:pt x="51" y="6"/>
                      <a:pt x="51" y="6"/>
                      <a:pt x="51" y="6"/>
                    </a:cubicBezTo>
                    <a:cubicBezTo>
                      <a:pt x="49" y="5"/>
                      <a:pt x="47" y="5"/>
                      <a:pt x="46" y="7"/>
                    </a:cubicBezTo>
                    <a:cubicBezTo>
                      <a:pt x="43" y="9"/>
                      <a:pt x="43" y="9"/>
                      <a:pt x="43" y="9"/>
                    </a:cubicBezTo>
                    <a:cubicBezTo>
                      <a:pt x="41" y="8"/>
                      <a:pt x="39" y="7"/>
                      <a:pt x="37" y="7"/>
                    </a:cubicBezTo>
                    <a:cubicBezTo>
                      <a:pt x="36" y="3"/>
                      <a:pt x="36" y="3"/>
                      <a:pt x="36" y="3"/>
                    </a:cubicBezTo>
                    <a:cubicBezTo>
                      <a:pt x="36" y="2"/>
                      <a:pt x="34" y="0"/>
                      <a:pt x="32" y="0"/>
                    </a:cubicBezTo>
                    <a:cubicBezTo>
                      <a:pt x="26" y="1"/>
                      <a:pt x="26" y="1"/>
                      <a:pt x="26" y="1"/>
                    </a:cubicBezTo>
                    <a:cubicBezTo>
                      <a:pt x="25" y="1"/>
                      <a:pt x="23" y="3"/>
                      <a:pt x="23" y="4"/>
                    </a:cubicBezTo>
                    <a:cubicBezTo>
                      <a:pt x="23" y="8"/>
                      <a:pt x="23" y="8"/>
                      <a:pt x="23" y="8"/>
                    </a:cubicBezTo>
                    <a:cubicBezTo>
                      <a:pt x="21" y="9"/>
                      <a:pt x="19" y="10"/>
                      <a:pt x="17" y="11"/>
                    </a:cubicBezTo>
                    <a:cubicBezTo>
                      <a:pt x="14" y="9"/>
                      <a:pt x="14" y="9"/>
                      <a:pt x="14" y="9"/>
                    </a:cubicBezTo>
                    <a:cubicBezTo>
                      <a:pt x="12" y="8"/>
                      <a:pt x="10" y="8"/>
                      <a:pt x="9" y="10"/>
                    </a:cubicBezTo>
                    <a:cubicBezTo>
                      <a:pt x="5" y="14"/>
                      <a:pt x="5" y="14"/>
                      <a:pt x="5" y="14"/>
                    </a:cubicBezTo>
                    <a:cubicBezTo>
                      <a:pt x="4" y="16"/>
                      <a:pt x="4" y="18"/>
                      <a:pt x="6" y="19"/>
                    </a:cubicBezTo>
                    <a:cubicBezTo>
                      <a:pt x="8" y="22"/>
                      <a:pt x="8" y="22"/>
                      <a:pt x="8" y="22"/>
                    </a:cubicBezTo>
                    <a:cubicBezTo>
                      <a:pt x="7" y="24"/>
                      <a:pt x="7" y="26"/>
                      <a:pt x="6" y="28"/>
                    </a:cubicBezTo>
                    <a:cubicBezTo>
                      <a:pt x="3" y="29"/>
                      <a:pt x="3" y="29"/>
                      <a:pt x="3" y="29"/>
                    </a:cubicBezTo>
                    <a:cubicBezTo>
                      <a:pt x="1" y="29"/>
                      <a:pt x="0" y="31"/>
                      <a:pt x="0" y="33"/>
                    </a:cubicBezTo>
                    <a:cubicBezTo>
                      <a:pt x="0" y="38"/>
                      <a:pt x="0" y="38"/>
                      <a:pt x="0" y="38"/>
                    </a:cubicBezTo>
                    <a:cubicBezTo>
                      <a:pt x="0" y="40"/>
                      <a:pt x="2" y="42"/>
                      <a:pt x="4" y="42"/>
                    </a:cubicBezTo>
                    <a:cubicBezTo>
                      <a:pt x="8" y="42"/>
                      <a:pt x="8" y="42"/>
                      <a:pt x="8" y="42"/>
                    </a:cubicBezTo>
                    <a:cubicBezTo>
                      <a:pt x="8" y="44"/>
                      <a:pt x="9" y="46"/>
                      <a:pt x="10" y="47"/>
                    </a:cubicBezTo>
                    <a:cubicBezTo>
                      <a:pt x="8" y="51"/>
                      <a:pt x="8" y="51"/>
                      <a:pt x="8" y="51"/>
                    </a:cubicBezTo>
                    <a:cubicBezTo>
                      <a:pt x="7" y="52"/>
                      <a:pt x="8" y="54"/>
                      <a:pt x="9" y="55"/>
                    </a:cubicBezTo>
                    <a:cubicBezTo>
                      <a:pt x="13" y="59"/>
                      <a:pt x="13" y="59"/>
                      <a:pt x="13" y="59"/>
                    </a:cubicBezTo>
                    <a:cubicBezTo>
                      <a:pt x="15" y="60"/>
                      <a:pt x="17" y="60"/>
                      <a:pt x="18" y="59"/>
                    </a:cubicBezTo>
                    <a:cubicBezTo>
                      <a:pt x="21" y="56"/>
                      <a:pt x="21" y="56"/>
                      <a:pt x="21" y="56"/>
                    </a:cubicBezTo>
                    <a:cubicBezTo>
                      <a:pt x="23" y="57"/>
                      <a:pt x="25" y="58"/>
                      <a:pt x="27" y="58"/>
                    </a:cubicBezTo>
                    <a:cubicBezTo>
                      <a:pt x="28" y="62"/>
                      <a:pt x="28" y="62"/>
                      <a:pt x="28" y="62"/>
                    </a:cubicBezTo>
                    <a:cubicBezTo>
                      <a:pt x="28" y="64"/>
                      <a:pt x="30" y="65"/>
                      <a:pt x="32" y="65"/>
                    </a:cubicBezTo>
                    <a:cubicBezTo>
                      <a:pt x="37" y="65"/>
                      <a:pt x="37" y="65"/>
                      <a:pt x="37" y="65"/>
                    </a:cubicBezTo>
                    <a:cubicBezTo>
                      <a:pt x="39" y="64"/>
                      <a:pt x="41" y="63"/>
                      <a:pt x="41" y="61"/>
                    </a:cubicBezTo>
                    <a:cubicBezTo>
                      <a:pt x="41" y="57"/>
                      <a:pt x="41" y="57"/>
                      <a:pt x="41" y="57"/>
                    </a:cubicBezTo>
                    <a:cubicBezTo>
                      <a:pt x="43" y="56"/>
                      <a:pt x="45" y="55"/>
                      <a:pt x="47" y="54"/>
                    </a:cubicBezTo>
                    <a:cubicBezTo>
                      <a:pt x="50" y="56"/>
                      <a:pt x="50" y="56"/>
                      <a:pt x="50" y="56"/>
                    </a:cubicBezTo>
                    <a:cubicBezTo>
                      <a:pt x="52" y="57"/>
                      <a:pt x="54" y="57"/>
                      <a:pt x="55" y="56"/>
                    </a:cubicBezTo>
                    <a:cubicBezTo>
                      <a:pt x="58" y="51"/>
                      <a:pt x="58" y="51"/>
                      <a:pt x="58" y="51"/>
                    </a:cubicBezTo>
                    <a:cubicBezTo>
                      <a:pt x="60" y="50"/>
                      <a:pt x="60" y="48"/>
                      <a:pt x="58" y="46"/>
                    </a:cubicBezTo>
                    <a:cubicBezTo>
                      <a:pt x="56" y="44"/>
                      <a:pt x="56" y="44"/>
                      <a:pt x="56" y="44"/>
                    </a:cubicBezTo>
                    <a:cubicBezTo>
                      <a:pt x="57" y="42"/>
                      <a:pt x="57" y="40"/>
                      <a:pt x="58" y="37"/>
                    </a:cubicBezTo>
                    <a:cubicBezTo>
                      <a:pt x="61" y="37"/>
                      <a:pt x="61" y="37"/>
                      <a:pt x="61" y="37"/>
                    </a:cubicBezTo>
                    <a:cubicBezTo>
                      <a:pt x="63" y="36"/>
                      <a:pt x="64" y="35"/>
                      <a:pt x="64" y="33"/>
                    </a:cubicBezTo>
                    <a:cubicBezTo>
                      <a:pt x="64" y="27"/>
                      <a:pt x="64" y="27"/>
                      <a:pt x="64" y="27"/>
                    </a:cubicBezTo>
                    <a:cubicBezTo>
                      <a:pt x="64" y="25"/>
                      <a:pt x="62" y="24"/>
                      <a:pt x="60" y="24"/>
                    </a:cubicBezTo>
                    <a:cubicBezTo>
                      <a:pt x="57" y="24"/>
                      <a:pt x="57" y="24"/>
                      <a:pt x="57" y="24"/>
                    </a:cubicBezTo>
                    <a:cubicBezTo>
                      <a:pt x="56" y="22"/>
                      <a:pt x="55" y="20"/>
                      <a:pt x="54" y="18"/>
                    </a:cubicBezTo>
                    <a:cubicBezTo>
                      <a:pt x="56" y="15"/>
                      <a:pt x="56" y="15"/>
                      <a:pt x="56" y="15"/>
                    </a:cubicBezTo>
                    <a:cubicBezTo>
                      <a:pt x="57" y="13"/>
                      <a:pt x="56" y="11"/>
                      <a:pt x="55" y="10"/>
                    </a:cubicBezTo>
                    <a:moveTo>
                      <a:pt x="33" y="44"/>
                    </a:moveTo>
                    <a:cubicBezTo>
                      <a:pt x="27" y="44"/>
                      <a:pt x="21" y="40"/>
                      <a:pt x="21" y="33"/>
                    </a:cubicBezTo>
                    <a:cubicBezTo>
                      <a:pt x="20" y="27"/>
                      <a:pt x="25" y="22"/>
                      <a:pt x="31" y="21"/>
                    </a:cubicBezTo>
                    <a:cubicBezTo>
                      <a:pt x="37" y="21"/>
                      <a:pt x="43" y="25"/>
                      <a:pt x="44" y="32"/>
                    </a:cubicBezTo>
                    <a:cubicBezTo>
                      <a:pt x="44" y="38"/>
                      <a:pt x="39" y="43"/>
                      <a:pt x="33"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98" name="Freeform 18"/>
              <p:cNvSpPr>
                <a:spLocks noEditPoints="1"/>
              </p:cNvSpPr>
              <p:nvPr/>
            </p:nvSpPr>
            <p:spPr bwMode="auto">
              <a:xfrm>
                <a:off x="6392863" y="3190875"/>
                <a:ext cx="223838" cy="225425"/>
              </a:xfrm>
              <a:custGeom>
                <a:avLst/>
                <a:gdLst>
                  <a:gd name="T0" fmla="*/ 3 w 52"/>
                  <a:gd name="T1" fmla="*/ 21 h 52"/>
                  <a:gd name="T2" fmla="*/ 0 w 52"/>
                  <a:gd name="T3" fmla="*/ 24 h 52"/>
                  <a:gd name="T4" fmla="*/ 0 w 52"/>
                  <a:gd name="T5" fmla="*/ 28 h 52"/>
                  <a:gd name="T6" fmla="*/ 3 w 52"/>
                  <a:gd name="T7" fmla="*/ 31 h 52"/>
                  <a:gd name="T8" fmla="*/ 5 w 52"/>
                  <a:gd name="T9" fmla="*/ 32 h 52"/>
                  <a:gd name="T10" fmla="*/ 7 w 52"/>
                  <a:gd name="T11" fmla="*/ 36 h 52"/>
                  <a:gd name="T12" fmla="*/ 6 w 52"/>
                  <a:gd name="T13" fmla="*/ 38 h 52"/>
                  <a:gd name="T14" fmla="*/ 6 w 52"/>
                  <a:gd name="T15" fmla="*/ 43 h 52"/>
                  <a:gd name="T16" fmla="*/ 8 w 52"/>
                  <a:gd name="T17" fmla="*/ 46 h 52"/>
                  <a:gd name="T18" fmla="*/ 13 w 52"/>
                  <a:gd name="T19" fmla="*/ 46 h 52"/>
                  <a:gd name="T20" fmla="*/ 15 w 52"/>
                  <a:gd name="T21" fmla="*/ 44 h 52"/>
                  <a:gd name="T22" fmla="*/ 20 w 52"/>
                  <a:gd name="T23" fmla="*/ 46 h 52"/>
                  <a:gd name="T24" fmla="*/ 20 w 52"/>
                  <a:gd name="T25" fmla="*/ 49 h 52"/>
                  <a:gd name="T26" fmla="*/ 24 w 52"/>
                  <a:gd name="T27" fmla="*/ 52 h 52"/>
                  <a:gd name="T28" fmla="*/ 27 w 52"/>
                  <a:gd name="T29" fmla="*/ 52 h 52"/>
                  <a:gd name="T30" fmla="*/ 31 w 52"/>
                  <a:gd name="T31" fmla="*/ 49 h 52"/>
                  <a:gd name="T32" fmla="*/ 31 w 52"/>
                  <a:gd name="T33" fmla="*/ 47 h 52"/>
                  <a:gd name="T34" fmla="*/ 36 w 52"/>
                  <a:gd name="T35" fmla="*/ 45 h 52"/>
                  <a:gd name="T36" fmla="*/ 38 w 52"/>
                  <a:gd name="T37" fmla="*/ 46 h 52"/>
                  <a:gd name="T38" fmla="*/ 43 w 52"/>
                  <a:gd name="T39" fmla="*/ 46 h 52"/>
                  <a:gd name="T40" fmla="*/ 46 w 52"/>
                  <a:gd name="T41" fmla="*/ 43 h 52"/>
                  <a:gd name="T42" fmla="*/ 46 w 52"/>
                  <a:gd name="T43" fmla="*/ 39 h 52"/>
                  <a:gd name="T44" fmla="*/ 44 w 52"/>
                  <a:gd name="T45" fmla="*/ 37 h 52"/>
                  <a:gd name="T46" fmla="*/ 47 w 52"/>
                  <a:gd name="T47" fmla="*/ 32 h 52"/>
                  <a:gd name="T48" fmla="*/ 49 w 52"/>
                  <a:gd name="T49" fmla="*/ 32 h 52"/>
                  <a:gd name="T50" fmla="*/ 52 w 52"/>
                  <a:gd name="T51" fmla="*/ 28 h 52"/>
                  <a:gd name="T52" fmla="*/ 52 w 52"/>
                  <a:gd name="T53" fmla="*/ 25 h 52"/>
                  <a:gd name="T54" fmla="*/ 49 w 52"/>
                  <a:gd name="T55" fmla="*/ 21 h 52"/>
                  <a:gd name="T56" fmla="*/ 47 w 52"/>
                  <a:gd name="T57" fmla="*/ 21 h 52"/>
                  <a:gd name="T58" fmla="*/ 45 w 52"/>
                  <a:gd name="T59" fmla="*/ 16 h 52"/>
                  <a:gd name="T60" fmla="*/ 46 w 52"/>
                  <a:gd name="T61" fmla="*/ 14 h 52"/>
                  <a:gd name="T62" fmla="*/ 46 w 52"/>
                  <a:gd name="T63" fmla="*/ 9 h 52"/>
                  <a:gd name="T64" fmla="*/ 43 w 52"/>
                  <a:gd name="T65" fmla="*/ 7 h 52"/>
                  <a:gd name="T66" fmla="*/ 39 w 52"/>
                  <a:gd name="T67" fmla="*/ 6 h 52"/>
                  <a:gd name="T68" fmla="*/ 37 w 52"/>
                  <a:gd name="T69" fmla="*/ 8 h 52"/>
                  <a:gd name="T70" fmla="*/ 32 w 52"/>
                  <a:gd name="T71" fmla="*/ 5 h 52"/>
                  <a:gd name="T72" fmla="*/ 32 w 52"/>
                  <a:gd name="T73" fmla="*/ 3 h 52"/>
                  <a:gd name="T74" fmla="*/ 28 w 52"/>
                  <a:gd name="T75" fmla="*/ 0 h 52"/>
                  <a:gd name="T76" fmla="*/ 25 w 52"/>
                  <a:gd name="T77" fmla="*/ 0 h 52"/>
                  <a:gd name="T78" fmla="*/ 21 w 52"/>
                  <a:gd name="T79" fmla="*/ 3 h 52"/>
                  <a:gd name="T80" fmla="*/ 21 w 52"/>
                  <a:gd name="T81" fmla="*/ 5 h 52"/>
                  <a:gd name="T82" fmla="*/ 15 w 52"/>
                  <a:gd name="T83" fmla="*/ 7 h 52"/>
                  <a:gd name="T84" fmla="*/ 14 w 52"/>
                  <a:gd name="T85" fmla="*/ 6 h 52"/>
                  <a:gd name="T86" fmla="*/ 9 w 52"/>
                  <a:gd name="T87" fmla="*/ 6 h 52"/>
                  <a:gd name="T88" fmla="*/ 6 w 52"/>
                  <a:gd name="T89" fmla="*/ 9 h 52"/>
                  <a:gd name="T90" fmla="*/ 6 w 52"/>
                  <a:gd name="T91" fmla="*/ 13 h 52"/>
                  <a:gd name="T92" fmla="*/ 7 w 52"/>
                  <a:gd name="T93" fmla="*/ 15 h 52"/>
                  <a:gd name="T94" fmla="*/ 5 w 52"/>
                  <a:gd name="T95" fmla="*/ 20 h 52"/>
                  <a:gd name="T96" fmla="*/ 3 w 52"/>
                  <a:gd name="T97" fmla="*/ 21 h 52"/>
                  <a:gd name="T98" fmla="*/ 26 w 52"/>
                  <a:gd name="T99" fmla="*/ 17 h 52"/>
                  <a:gd name="T100" fmla="*/ 35 w 52"/>
                  <a:gd name="T101" fmla="*/ 26 h 52"/>
                  <a:gd name="T102" fmla="*/ 26 w 52"/>
                  <a:gd name="T103" fmla="*/ 35 h 52"/>
                  <a:gd name="T104" fmla="*/ 17 w 52"/>
                  <a:gd name="T105" fmla="*/ 26 h 52"/>
                  <a:gd name="T106" fmla="*/ 26 w 52"/>
                  <a:gd name="T107"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2">
                    <a:moveTo>
                      <a:pt x="3" y="21"/>
                    </a:moveTo>
                    <a:cubicBezTo>
                      <a:pt x="1" y="21"/>
                      <a:pt x="0" y="22"/>
                      <a:pt x="0" y="24"/>
                    </a:cubicBezTo>
                    <a:cubicBezTo>
                      <a:pt x="0" y="28"/>
                      <a:pt x="0" y="28"/>
                      <a:pt x="0" y="28"/>
                    </a:cubicBezTo>
                    <a:cubicBezTo>
                      <a:pt x="0" y="30"/>
                      <a:pt x="1" y="31"/>
                      <a:pt x="3" y="31"/>
                    </a:cubicBezTo>
                    <a:cubicBezTo>
                      <a:pt x="5" y="32"/>
                      <a:pt x="5" y="32"/>
                      <a:pt x="5" y="32"/>
                    </a:cubicBezTo>
                    <a:cubicBezTo>
                      <a:pt x="6" y="33"/>
                      <a:pt x="7" y="35"/>
                      <a:pt x="7" y="36"/>
                    </a:cubicBezTo>
                    <a:cubicBezTo>
                      <a:pt x="6" y="38"/>
                      <a:pt x="6" y="38"/>
                      <a:pt x="6" y="38"/>
                    </a:cubicBezTo>
                    <a:cubicBezTo>
                      <a:pt x="4" y="40"/>
                      <a:pt x="5" y="42"/>
                      <a:pt x="6" y="43"/>
                    </a:cubicBezTo>
                    <a:cubicBezTo>
                      <a:pt x="8" y="46"/>
                      <a:pt x="8" y="46"/>
                      <a:pt x="8" y="46"/>
                    </a:cubicBezTo>
                    <a:cubicBezTo>
                      <a:pt x="10" y="47"/>
                      <a:pt x="12" y="47"/>
                      <a:pt x="13" y="46"/>
                    </a:cubicBezTo>
                    <a:cubicBezTo>
                      <a:pt x="15" y="44"/>
                      <a:pt x="15" y="44"/>
                      <a:pt x="15" y="44"/>
                    </a:cubicBezTo>
                    <a:cubicBezTo>
                      <a:pt x="17" y="45"/>
                      <a:pt x="18" y="46"/>
                      <a:pt x="20" y="46"/>
                    </a:cubicBezTo>
                    <a:cubicBezTo>
                      <a:pt x="20" y="49"/>
                      <a:pt x="20" y="49"/>
                      <a:pt x="20" y="49"/>
                    </a:cubicBezTo>
                    <a:cubicBezTo>
                      <a:pt x="20" y="51"/>
                      <a:pt x="22" y="52"/>
                      <a:pt x="24" y="52"/>
                    </a:cubicBezTo>
                    <a:cubicBezTo>
                      <a:pt x="27" y="52"/>
                      <a:pt x="27" y="52"/>
                      <a:pt x="27" y="52"/>
                    </a:cubicBezTo>
                    <a:cubicBezTo>
                      <a:pt x="29" y="52"/>
                      <a:pt x="31" y="51"/>
                      <a:pt x="31" y="49"/>
                    </a:cubicBezTo>
                    <a:cubicBezTo>
                      <a:pt x="31" y="47"/>
                      <a:pt x="31" y="47"/>
                      <a:pt x="31" y="47"/>
                    </a:cubicBezTo>
                    <a:cubicBezTo>
                      <a:pt x="33" y="46"/>
                      <a:pt x="35" y="45"/>
                      <a:pt x="36" y="45"/>
                    </a:cubicBezTo>
                    <a:cubicBezTo>
                      <a:pt x="38" y="46"/>
                      <a:pt x="38" y="46"/>
                      <a:pt x="38" y="46"/>
                    </a:cubicBezTo>
                    <a:cubicBezTo>
                      <a:pt x="40" y="47"/>
                      <a:pt x="42" y="47"/>
                      <a:pt x="43" y="46"/>
                    </a:cubicBezTo>
                    <a:cubicBezTo>
                      <a:pt x="46" y="43"/>
                      <a:pt x="46" y="43"/>
                      <a:pt x="46" y="43"/>
                    </a:cubicBezTo>
                    <a:cubicBezTo>
                      <a:pt x="47" y="42"/>
                      <a:pt x="47" y="40"/>
                      <a:pt x="46" y="39"/>
                    </a:cubicBezTo>
                    <a:cubicBezTo>
                      <a:pt x="44" y="37"/>
                      <a:pt x="44" y="37"/>
                      <a:pt x="44" y="37"/>
                    </a:cubicBezTo>
                    <a:cubicBezTo>
                      <a:pt x="45" y="35"/>
                      <a:pt x="46" y="34"/>
                      <a:pt x="47" y="32"/>
                    </a:cubicBezTo>
                    <a:cubicBezTo>
                      <a:pt x="49" y="32"/>
                      <a:pt x="49" y="32"/>
                      <a:pt x="49" y="32"/>
                    </a:cubicBezTo>
                    <a:cubicBezTo>
                      <a:pt x="51" y="31"/>
                      <a:pt x="52" y="30"/>
                      <a:pt x="52" y="28"/>
                    </a:cubicBezTo>
                    <a:cubicBezTo>
                      <a:pt x="52" y="25"/>
                      <a:pt x="52" y="25"/>
                      <a:pt x="52" y="25"/>
                    </a:cubicBezTo>
                    <a:cubicBezTo>
                      <a:pt x="52" y="23"/>
                      <a:pt x="51" y="21"/>
                      <a:pt x="49" y="21"/>
                    </a:cubicBezTo>
                    <a:cubicBezTo>
                      <a:pt x="47" y="21"/>
                      <a:pt x="47" y="21"/>
                      <a:pt x="47" y="21"/>
                    </a:cubicBezTo>
                    <a:cubicBezTo>
                      <a:pt x="46" y="19"/>
                      <a:pt x="46" y="17"/>
                      <a:pt x="45" y="16"/>
                    </a:cubicBezTo>
                    <a:cubicBezTo>
                      <a:pt x="46" y="14"/>
                      <a:pt x="46" y="14"/>
                      <a:pt x="46" y="14"/>
                    </a:cubicBezTo>
                    <a:cubicBezTo>
                      <a:pt x="47" y="13"/>
                      <a:pt x="47" y="10"/>
                      <a:pt x="46" y="9"/>
                    </a:cubicBezTo>
                    <a:cubicBezTo>
                      <a:pt x="43" y="7"/>
                      <a:pt x="43" y="7"/>
                      <a:pt x="43" y="7"/>
                    </a:cubicBezTo>
                    <a:cubicBezTo>
                      <a:pt x="42" y="5"/>
                      <a:pt x="40" y="5"/>
                      <a:pt x="39" y="6"/>
                    </a:cubicBezTo>
                    <a:cubicBezTo>
                      <a:pt x="37" y="8"/>
                      <a:pt x="37" y="8"/>
                      <a:pt x="37" y="8"/>
                    </a:cubicBezTo>
                    <a:cubicBezTo>
                      <a:pt x="35" y="7"/>
                      <a:pt x="34" y="6"/>
                      <a:pt x="32" y="5"/>
                    </a:cubicBezTo>
                    <a:cubicBezTo>
                      <a:pt x="32" y="3"/>
                      <a:pt x="32" y="3"/>
                      <a:pt x="32" y="3"/>
                    </a:cubicBezTo>
                    <a:cubicBezTo>
                      <a:pt x="31" y="1"/>
                      <a:pt x="30" y="0"/>
                      <a:pt x="28" y="0"/>
                    </a:cubicBezTo>
                    <a:cubicBezTo>
                      <a:pt x="25" y="0"/>
                      <a:pt x="25" y="0"/>
                      <a:pt x="25" y="0"/>
                    </a:cubicBezTo>
                    <a:cubicBezTo>
                      <a:pt x="23" y="0"/>
                      <a:pt x="21" y="1"/>
                      <a:pt x="21" y="3"/>
                    </a:cubicBezTo>
                    <a:cubicBezTo>
                      <a:pt x="21" y="5"/>
                      <a:pt x="21" y="5"/>
                      <a:pt x="21" y="5"/>
                    </a:cubicBezTo>
                    <a:cubicBezTo>
                      <a:pt x="19" y="6"/>
                      <a:pt x="17" y="6"/>
                      <a:pt x="15" y="7"/>
                    </a:cubicBezTo>
                    <a:cubicBezTo>
                      <a:pt x="14" y="6"/>
                      <a:pt x="14" y="6"/>
                      <a:pt x="14" y="6"/>
                    </a:cubicBezTo>
                    <a:cubicBezTo>
                      <a:pt x="12" y="5"/>
                      <a:pt x="10" y="5"/>
                      <a:pt x="9" y="6"/>
                    </a:cubicBezTo>
                    <a:cubicBezTo>
                      <a:pt x="6" y="9"/>
                      <a:pt x="6" y="9"/>
                      <a:pt x="6" y="9"/>
                    </a:cubicBezTo>
                    <a:cubicBezTo>
                      <a:pt x="5" y="10"/>
                      <a:pt x="5" y="12"/>
                      <a:pt x="6" y="13"/>
                    </a:cubicBezTo>
                    <a:cubicBezTo>
                      <a:pt x="7" y="15"/>
                      <a:pt x="7" y="15"/>
                      <a:pt x="7" y="15"/>
                    </a:cubicBezTo>
                    <a:cubicBezTo>
                      <a:pt x="7" y="17"/>
                      <a:pt x="6" y="19"/>
                      <a:pt x="5" y="20"/>
                    </a:cubicBezTo>
                    <a:lnTo>
                      <a:pt x="3" y="21"/>
                    </a:lnTo>
                    <a:close/>
                    <a:moveTo>
                      <a:pt x="26" y="17"/>
                    </a:moveTo>
                    <a:cubicBezTo>
                      <a:pt x="31" y="17"/>
                      <a:pt x="35" y="21"/>
                      <a:pt x="35" y="26"/>
                    </a:cubicBezTo>
                    <a:cubicBezTo>
                      <a:pt x="35" y="31"/>
                      <a:pt x="31" y="35"/>
                      <a:pt x="26" y="35"/>
                    </a:cubicBezTo>
                    <a:cubicBezTo>
                      <a:pt x="21" y="35"/>
                      <a:pt x="17" y="31"/>
                      <a:pt x="17" y="26"/>
                    </a:cubicBezTo>
                    <a:cubicBezTo>
                      <a:pt x="17" y="21"/>
                      <a:pt x="21" y="16"/>
                      <a:pt x="26" y="1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grpSp>
          <p:nvGrpSpPr>
            <p:cNvPr id="92" name="组合 91"/>
            <p:cNvGrpSpPr/>
            <p:nvPr/>
          </p:nvGrpSpPr>
          <p:grpSpPr>
            <a:xfrm>
              <a:off x="3974153" y="3190906"/>
              <a:ext cx="347865" cy="412757"/>
              <a:chOff x="4398963" y="4206876"/>
              <a:chExt cx="1038225" cy="1231899"/>
            </a:xfrm>
            <a:solidFill>
              <a:schemeClr val="bg1"/>
            </a:solidFill>
          </p:grpSpPr>
          <p:sp>
            <p:nvSpPr>
              <p:cNvPr id="94" name="Freeform 22"/>
              <p:cNvSpPr>
                <a:spLocks noEditPoints="1"/>
              </p:cNvSpPr>
              <p:nvPr/>
            </p:nvSpPr>
            <p:spPr bwMode="auto">
              <a:xfrm>
                <a:off x="4398963" y="4337050"/>
                <a:ext cx="1038225" cy="1101725"/>
              </a:xfrm>
              <a:custGeom>
                <a:avLst/>
                <a:gdLst>
                  <a:gd name="T0" fmla="*/ 620 w 800"/>
                  <a:gd name="T1" fmla="*/ 272 h 848"/>
                  <a:gd name="T2" fmla="*/ 620 w 800"/>
                  <a:gd name="T3" fmla="*/ 384 h 848"/>
                  <a:gd name="T4" fmla="*/ 752 w 800"/>
                  <a:gd name="T5" fmla="*/ 272 h 848"/>
                  <a:gd name="T6" fmla="*/ 0 w 800"/>
                  <a:gd name="T7" fmla="*/ 120 h 848"/>
                  <a:gd name="T8" fmla="*/ 120 w 800"/>
                  <a:gd name="T9" fmla="*/ 0 h 848"/>
                  <a:gd name="T10" fmla="*/ 293 w 800"/>
                  <a:gd name="T11" fmla="*/ 48 h 848"/>
                  <a:gd name="T12" fmla="*/ 136 w 800"/>
                  <a:gd name="T13" fmla="*/ 608 h 848"/>
                  <a:gd name="T14" fmla="*/ 712 w 800"/>
                  <a:gd name="T15" fmla="*/ 432 h 848"/>
                  <a:gd name="T16" fmla="*/ 585 w 800"/>
                  <a:gd name="T17" fmla="*/ 419 h 848"/>
                  <a:gd name="T18" fmla="*/ 543 w 800"/>
                  <a:gd name="T19" fmla="*/ 316 h 848"/>
                  <a:gd name="T20" fmla="*/ 606 w 800"/>
                  <a:gd name="T21" fmla="*/ 224 h 848"/>
                  <a:gd name="T22" fmla="*/ 712 w 800"/>
                  <a:gd name="T23" fmla="*/ 48 h 848"/>
                  <a:gd name="T24" fmla="*/ 613 w 800"/>
                  <a:gd name="T25" fmla="*/ 42 h 848"/>
                  <a:gd name="T26" fmla="*/ 736 w 800"/>
                  <a:gd name="T27" fmla="*/ 0 h 848"/>
                  <a:gd name="T28" fmla="*/ 760 w 800"/>
                  <a:gd name="T29" fmla="*/ 224 h 848"/>
                  <a:gd name="T30" fmla="*/ 800 w 800"/>
                  <a:gd name="T31" fmla="*/ 248 h 848"/>
                  <a:gd name="T32" fmla="*/ 776 w 800"/>
                  <a:gd name="T33" fmla="*/ 432 h 848"/>
                  <a:gd name="T34" fmla="*/ 760 w 800"/>
                  <a:gd name="T35" fmla="*/ 632 h 848"/>
                  <a:gd name="T36" fmla="*/ 739 w 800"/>
                  <a:gd name="T37" fmla="*/ 661 h 848"/>
                  <a:gd name="T38" fmla="*/ 740 w 800"/>
                  <a:gd name="T39" fmla="*/ 794 h 848"/>
                  <a:gd name="T40" fmla="*/ 753 w 800"/>
                  <a:gd name="T41" fmla="*/ 839 h 848"/>
                  <a:gd name="T42" fmla="*/ 120 w 800"/>
                  <a:gd name="T43" fmla="*/ 848 h 848"/>
                  <a:gd name="T44" fmla="*/ 0 w 800"/>
                  <a:gd name="T45" fmla="*/ 728 h 848"/>
                  <a:gd name="T46" fmla="*/ 702 w 800"/>
                  <a:gd name="T47" fmla="*/ 328 h 848"/>
                  <a:gd name="T48" fmla="*/ 638 w 800"/>
                  <a:gd name="T49" fmla="*/ 328 h 848"/>
                  <a:gd name="T50" fmla="*/ 685 w 800"/>
                  <a:gd name="T51" fmla="*/ 656 h 848"/>
                  <a:gd name="T52" fmla="*/ 69 w 800"/>
                  <a:gd name="T53" fmla="*/ 677 h 848"/>
                  <a:gd name="T54" fmla="*/ 69 w 800"/>
                  <a:gd name="T55" fmla="*/ 779 h 848"/>
                  <a:gd name="T56" fmla="*/ 685 w 800"/>
                  <a:gd name="T57" fmla="*/ 800 h 848"/>
                  <a:gd name="T58" fmla="*/ 668 w 800"/>
                  <a:gd name="T59" fmla="*/ 704 h 848"/>
                  <a:gd name="T60" fmla="*/ 103 w 800"/>
                  <a:gd name="T61" fmla="*/ 711 h 848"/>
                  <a:gd name="T62" fmla="*/ 80 w 800"/>
                  <a:gd name="T63" fmla="*/ 688 h 848"/>
                  <a:gd name="T64" fmla="*/ 677 w 800"/>
                  <a:gd name="T65" fmla="*/ 672 h 848"/>
                  <a:gd name="T66" fmla="*/ 48 w 800"/>
                  <a:gd name="T67" fmla="*/ 186 h 848"/>
                  <a:gd name="T68" fmla="*/ 104 w 800"/>
                  <a:gd name="T69" fmla="*/ 49 h 848"/>
                  <a:gd name="T70" fmla="*/ 48 w 800"/>
                  <a:gd name="T71" fmla="*/ 120 h 848"/>
                  <a:gd name="T72" fmla="*/ 104 w 800"/>
                  <a:gd name="T73" fmla="*/ 193 h 848"/>
                  <a:gd name="T74" fmla="*/ 48 w 800"/>
                  <a:gd name="T75" fmla="*/ 236 h 848"/>
                  <a:gd name="T76" fmla="*/ 104 w 800"/>
                  <a:gd name="T77" fmla="*/ 465 h 848"/>
                  <a:gd name="T78" fmla="*/ 104 w 800"/>
                  <a:gd name="T79" fmla="*/ 497 h 848"/>
                  <a:gd name="T80" fmla="*/ 48 w 800"/>
                  <a:gd name="T81" fmla="*/ 541 h 848"/>
                  <a:gd name="T82" fmla="*/ 104 w 800"/>
                  <a:gd name="T83" fmla="*/ 609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00" h="848">
                    <a:moveTo>
                      <a:pt x="752" y="272"/>
                    </a:moveTo>
                    <a:cubicBezTo>
                      <a:pt x="620" y="272"/>
                      <a:pt x="620" y="272"/>
                      <a:pt x="620" y="272"/>
                    </a:cubicBezTo>
                    <a:cubicBezTo>
                      <a:pt x="591" y="328"/>
                      <a:pt x="591" y="328"/>
                      <a:pt x="591" y="328"/>
                    </a:cubicBezTo>
                    <a:cubicBezTo>
                      <a:pt x="620" y="384"/>
                      <a:pt x="620" y="384"/>
                      <a:pt x="620" y="384"/>
                    </a:cubicBezTo>
                    <a:cubicBezTo>
                      <a:pt x="752" y="384"/>
                      <a:pt x="752" y="384"/>
                      <a:pt x="752" y="384"/>
                    </a:cubicBezTo>
                    <a:cubicBezTo>
                      <a:pt x="752" y="272"/>
                      <a:pt x="752" y="272"/>
                      <a:pt x="752" y="272"/>
                    </a:cubicBezTo>
                    <a:close/>
                    <a:moveTo>
                      <a:pt x="0" y="728"/>
                    </a:moveTo>
                    <a:cubicBezTo>
                      <a:pt x="0" y="120"/>
                      <a:pt x="0" y="120"/>
                      <a:pt x="0" y="120"/>
                    </a:cubicBezTo>
                    <a:cubicBezTo>
                      <a:pt x="0" y="86"/>
                      <a:pt x="14" y="56"/>
                      <a:pt x="35" y="35"/>
                    </a:cubicBezTo>
                    <a:cubicBezTo>
                      <a:pt x="57" y="13"/>
                      <a:pt x="87" y="0"/>
                      <a:pt x="120" y="0"/>
                    </a:cubicBezTo>
                    <a:cubicBezTo>
                      <a:pt x="315" y="0"/>
                      <a:pt x="315" y="0"/>
                      <a:pt x="315" y="0"/>
                    </a:cubicBezTo>
                    <a:cubicBezTo>
                      <a:pt x="293" y="48"/>
                      <a:pt x="293" y="48"/>
                      <a:pt x="293" y="48"/>
                    </a:cubicBezTo>
                    <a:cubicBezTo>
                      <a:pt x="136" y="48"/>
                      <a:pt x="136" y="48"/>
                      <a:pt x="136" y="48"/>
                    </a:cubicBezTo>
                    <a:cubicBezTo>
                      <a:pt x="136" y="608"/>
                      <a:pt x="136" y="608"/>
                      <a:pt x="136" y="608"/>
                    </a:cubicBezTo>
                    <a:cubicBezTo>
                      <a:pt x="712" y="608"/>
                      <a:pt x="712" y="608"/>
                      <a:pt x="712" y="608"/>
                    </a:cubicBezTo>
                    <a:cubicBezTo>
                      <a:pt x="712" y="432"/>
                      <a:pt x="712" y="432"/>
                      <a:pt x="712" y="432"/>
                    </a:cubicBezTo>
                    <a:cubicBezTo>
                      <a:pt x="606" y="432"/>
                      <a:pt x="606" y="432"/>
                      <a:pt x="606" y="432"/>
                    </a:cubicBezTo>
                    <a:cubicBezTo>
                      <a:pt x="597" y="432"/>
                      <a:pt x="589" y="427"/>
                      <a:pt x="585" y="419"/>
                    </a:cubicBezTo>
                    <a:cubicBezTo>
                      <a:pt x="543" y="339"/>
                      <a:pt x="543" y="339"/>
                      <a:pt x="543" y="339"/>
                    </a:cubicBezTo>
                    <a:cubicBezTo>
                      <a:pt x="539" y="332"/>
                      <a:pt x="539" y="324"/>
                      <a:pt x="543" y="316"/>
                    </a:cubicBezTo>
                    <a:cubicBezTo>
                      <a:pt x="584" y="238"/>
                      <a:pt x="584" y="238"/>
                      <a:pt x="584" y="238"/>
                    </a:cubicBezTo>
                    <a:cubicBezTo>
                      <a:pt x="588" y="229"/>
                      <a:pt x="596" y="224"/>
                      <a:pt x="606" y="224"/>
                    </a:cubicBezTo>
                    <a:cubicBezTo>
                      <a:pt x="712" y="224"/>
                      <a:pt x="712" y="224"/>
                      <a:pt x="712" y="224"/>
                    </a:cubicBezTo>
                    <a:cubicBezTo>
                      <a:pt x="712" y="48"/>
                      <a:pt x="712" y="48"/>
                      <a:pt x="712" y="48"/>
                    </a:cubicBezTo>
                    <a:cubicBezTo>
                      <a:pt x="611" y="48"/>
                      <a:pt x="611" y="48"/>
                      <a:pt x="611" y="48"/>
                    </a:cubicBezTo>
                    <a:cubicBezTo>
                      <a:pt x="613" y="42"/>
                      <a:pt x="613" y="42"/>
                      <a:pt x="613" y="42"/>
                    </a:cubicBezTo>
                    <a:cubicBezTo>
                      <a:pt x="620" y="28"/>
                      <a:pt x="623" y="14"/>
                      <a:pt x="622" y="0"/>
                    </a:cubicBezTo>
                    <a:cubicBezTo>
                      <a:pt x="736" y="0"/>
                      <a:pt x="736" y="0"/>
                      <a:pt x="736" y="0"/>
                    </a:cubicBezTo>
                    <a:cubicBezTo>
                      <a:pt x="749" y="0"/>
                      <a:pt x="760" y="11"/>
                      <a:pt x="760" y="24"/>
                    </a:cubicBezTo>
                    <a:cubicBezTo>
                      <a:pt x="760" y="90"/>
                      <a:pt x="760" y="157"/>
                      <a:pt x="760" y="224"/>
                    </a:cubicBezTo>
                    <a:cubicBezTo>
                      <a:pt x="776" y="224"/>
                      <a:pt x="776" y="224"/>
                      <a:pt x="776" y="224"/>
                    </a:cubicBezTo>
                    <a:cubicBezTo>
                      <a:pt x="789" y="224"/>
                      <a:pt x="800" y="234"/>
                      <a:pt x="800" y="248"/>
                    </a:cubicBezTo>
                    <a:cubicBezTo>
                      <a:pt x="800" y="408"/>
                      <a:pt x="800" y="408"/>
                      <a:pt x="800" y="408"/>
                    </a:cubicBezTo>
                    <a:cubicBezTo>
                      <a:pt x="800" y="421"/>
                      <a:pt x="789" y="432"/>
                      <a:pt x="776" y="432"/>
                    </a:cubicBezTo>
                    <a:cubicBezTo>
                      <a:pt x="760" y="432"/>
                      <a:pt x="760" y="432"/>
                      <a:pt x="760" y="432"/>
                    </a:cubicBezTo>
                    <a:cubicBezTo>
                      <a:pt x="760" y="632"/>
                      <a:pt x="760" y="632"/>
                      <a:pt x="760" y="632"/>
                    </a:cubicBezTo>
                    <a:cubicBezTo>
                      <a:pt x="760" y="641"/>
                      <a:pt x="755" y="649"/>
                      <a:pt x="747" y="653"/>
                    </a:cubicBezTo>
                    <a:cubicBezTo>
                      <a:pt x="744" y="655"/>
                      <a:pt x="742" y="658"/>
                      <a:pt x="739" y="661"/>
                    </a:cubicBezTo>
                    <a:cubicBezTo>
                      <a:pt x="722" y="680"/>
                      <a:pt x="714" y="704"/>
                      <a:pt x="714" y="728"/>
                    </a:cubicBezTo>
                    <a:cubicBezTo>
                      <a:pt x="714" y="751"/>
                      <a:pt x="723" y="775"/>
                      <a:pt x="740" y="794"/>
                    </a:cubicBezTo>
                    <a:cubicBezTo>
                      <a:pt x="743" y="798"/>
                      <a:pt x="747" y="802"/>
                      <a:pt x="751" y="806"/>
                    </a:cubicBezTo>
                    <a:cubicBezTo>
                      <a:pt x="761" y="814"/>
                      <a:pt x="762" y="829"/>
                      <a:pt x="753" y="839"/>
                    </a:cubicBezTo>
                    <a:cubicBezTo>
                      <a:pt x="748" y="845"/>
                      <a:pt x="741" y="848"/>
                      <a:pt x="735" y="848"/>
                    </a:cubicBezTo>
                    <a:cubicBezTo>
                      <a:pt x="120" y="848"/>
                      <a:pt x="120" y="848"/>
                      <a:pt x="120" y="848"/>
                    </a:cubicBezTo>
                    <a:cubicBezTo>
                      <a:pt x="87" y="848"/>
                      <a:pt x="57" y="834"/>
                      <a:pt x="35" y="813"/>
                    </a:cubicBezTo>
                    <a:cubicBezTo>
                      <a:pt x="14" y="791"/>
                      <a:pt x="0" y="761"/>
                      <a:pt x="0" y="728"/>
                    </a:cubicBezTo>
                    <a:close/>
                    <a:moveTo>
                      <a:pt x="670" y="296"/>
                    </a:moveTo>
                    <a:cubicBezTo>
                      <a:pt x="688" y="296"/>
                      <a:pt x="702" y="310"/>
                      <a:pt x="702" y="328"/>
                    </a:cubicBezTo>
                    <a:cubicBezTo>
                      <a:pt x="702" y="345"/>
                      <a:pt x="688" y="360"/>
                      <a:pt x="670" y="360"/>
                    </a:cubicBezTo>
                    <a:cubicBezTo>
                      <a:pt x="652" y="360"/>
                      <a:pt x="638" y="345"/>
                      <a:pt x="638" y="328"/>
                    </a:cubicBezTo>
                    <a:cubicBezTo>
                      <a:pt x="638" y="310"/>
                      <a:pt x="652" y="296"/>
                      <a:pt x="670" y="296"/>
                    </a:cubicBezTo>
                    <a:close/>
                    <a:moveTo>
                      <a:pt x="685" y="656"/>
                    </a:moveTo>
                    <a:cubicBezTo>
                      <a:pt x="120" y="656"/>
                      <a:pt x="120" y="656"/>
                      <a:pt x="120" y="656"/>
                    </a:cubicBezTo>
                    <a:cubicBezTo>
                      <a:pt x="100" y="656"/>
                      <a:pt x="82" y="664"/>
                      <a:pt x="69" y="677"/>
                    </a:cubicBezTo>
                    <a:cubicBezTo>
                      <a:pt x="56" y="690"/>
                      <a:pt x="48" y="708"/>
                      <a:pt x="48" y="728"/>
                    </a:cubicBezTo>
                    <a:cubicBezTo>
                      <a:pt x="48" y="748"/>
                      <a:pt x="56" y="766"/>
                      <a:pt x="69" y="779"/>
                    </a:cubicBezTo>
                    <a:cubicBezTo>
                      <a:pt x="82" y="792"/>
                      <a:pt x="100" y="800"/>
                      <a:pt x="120" y="800"/>
                    </a:cubicBezTo>
                    <a:cubicBezTo>
                      <a:pt x="685" y="800"/>
                      <a:pt x="685" y="800"/>
                      <a:pt x="685" y="800"/>
                    </a:cubicBezTo>
                    <a:cubicBezTo>
                      <a:pt x="673" y="777"/>
                      <a:pt x="666" y="752"/>
                      <a:pt x="666" y="728"/>
                    </a:cubicBezTo>
                    <a:cubicBezTo>
                      <a:pt x="666" y="720"/>
                      <a:pt x="667" y="712"/>
                      <a:pt x="668" y="704"/>
                    </a:cubicBezTo>
                    <a:cubicBezTo>
                      <a:pt x="120" y="704"/>
                      <a:pt x="120" y="704"/>
                      <a:pt x="120" y="704"/>
                    </a:cubicBezTo>
                    <a:cubicBezTo>
                      <a:pt x="114" y="704"/>
                      <a:pt x="108" y="706"/>
                      <a:pt x="103" y="711"/>
                    </a:cubicBezTo>
                    <a:cubicBezTo>
                      <a:pt x="97" y="717"/>
                      <a:pt x="87" y="717"/>
                      <a:pt x="81" y="711"/>
                    </a:cubicBezTo>
                    <a:cubicBezTo>
                      <a:pt x="74" y="704"/>
                      <a:pt x="74" y="694"/>
                      <a:pt x="80" y="688"/>
                    </a:cubicBezTo>
                    <a:cubicBezTo>
                      <a:pt x="91" y="678"/>
                      <a:pt x="105" y="672"/>
                      <a:pt x="120" y="672"/>
                    </a:cubicBezTo>
                    <a:cubicBezTo>
                      <a:pt x="677" y="672"/>
                      <a:pt x="677" y="672"/>
                      <a:pt x="677" y="672"/>
                    </a:cubicBezTo>
                    <a:cubicBezTo>
                      <a:pt x="679" y="666"/>
                      <a:pt x="682" y="661"/>
                      <a:pt x="685" y="656"/>
                    </a:cubicBezTo>
                    <a:close/>
                    <a:moveTo>
                      <a:pt x="48" y="186"/>
                    </a:moveTo>
                    <a:cubicBezTo>
                      <a:pt x="64" y="172"/>
                      <a:pt x="83" y="163"/>
                      <a:pt x="104" y="160"/>
                    </a:cubicBezTo>
                    <a:cubicBezTo>
                      <a:pt x="104" y="49"/>
                      <a:pt x="104" y="49"/>
                      <a:pt x="104" y="49"/>
                    </a:cubicBezTo>
                    <a:cubicBezTo>
                      <a:pt x="91" y="52"/>
                      <a:pt x="79" y="59"/>
                      <a:pt x="69" y="69"/>
                    </a:cubicBezTo>
                    <a:cubicBezTo>
                      <a:pt x="56" y="82"/>
                      <a:pt x="48" y="100"/>
                      <a:pt x="48" y="120"/>
                    </a:cubicBezTo>
                    <a:cubicBezTo>
                      <a:pt x="48" y="186"/>
                      <a:pt x="48" y="186"/>
                      <a:pt x="48" y="186"/>
                    </a:cubicBezTo>
                    <a:close/>
                    <a:moveTo>
                      <a:pt x="104" y="193"/>
                    </a:moveTo>
                    <a:cubicBezTo>
                      <a:pt x="88" y="196"/>
                      <a:pt x="74" y="204"/>
                      <a:pt x="64" y="215"/>
                    </a:cubicBezTo>
                    <a:cubicBezTo>
                      <a:pt x="57" y="221"/>
                      <a:pt x="52" y="228"/>
                      <a:pt x="48" y="236"/>
                    </a:cubicBezTo>
                    <a:cubicBezTo>
                      <a:pt x="48" y="490"/>
                      <a:pt x="48" y="490"/>
                      <a:pt x="48" y="490"/>
                    </a:cubicBezTo>
                    <a:cubicBezTo>
                      <a:pt x="64" y="477"/>
                      <a:pt x="83" y="468"/>
                      <a:pt x="104" y="465"/>
                    </a:cubicBezTo>
                    <a:cubicBezTo>
                      <a:pt x="104" y="193"/>
                      <a:pt x="104" y="193"/>
                      <a:pt x="104" y="193"/>
                    </a:cubicBezTo>
                    <a:close/>
                    <a:moveTo>
                      <a:pt x="104" y="497"/>
                    </a:moveTo>
                    <a:cubicBezTo>
                      <a:pt x="88" y="501"/>
                      <a:pt x="74" y="508"/>
                      <a:pt x="64" y="519"/>
                    </a:cubicBezTo>
                    <a:cubicBezTo>
                      <a:pt x="57" y="526"/>
                      <a:pt x="52" y="533"/>
                      <a:pt x="48" y="541"/>
                    </a:cubicBezTo>
                    <a:cubicBezTo>
                      <a:pt x="48" y="632"/>
                      <a:pt x="48" y="632"/>
                      <a:pt x="48" y="632"/>
                    </a:cubicBezTo>
                    <a:cubicBezTo>
                      <a:pt x="64" y="620"/>
                      <a:pt x="83" y="611"/>
                      <a:pt x="104" y="609"/>
                    </a:cubicBezTo>
                    <a:cubicBezTo>
                      <a:pt x="104" y="497"/>
                      <a:pt x="104" y="497"/>
                      <a:pt x="104" y="4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sp>
            <p:nvSpPr>
              <p:cNvPr id="95" name="Freeform 23"/>
              <p:cNvSpPr>
                <a:spLocks noEditPoints="1"/>
              </p:cNvSpPr>
              <p:nvPr/>
            </p:nvSpPr>
            <p:spPr bwMode="auto">
              <a:xfrm>
                <a:off x="4662488" y="4206876"/>
                <a:ext cx="504825" cy="830262"/>
              </a:xfrm>
              <a:custGeom>
                <a:avLst/>
                <a:gdLst>
                  <a:gd name="T0" fmla="*/ 374 w 389"/>
                  <a:gd name="T1" fmla="*/ 126 h 640"/>
                  <a:gd name="T2" fmla="*/ 191 w 389"/>
                  <a:gd name="T3" fmla="*/ 519 h 640"/>
                  <a:gd name="T4" fmla="*/ 182 w 389"/>
                  <a:gd name="T5" fmla="*/ 529 h 640"/>
                  <a:gd name="T6" fmla="*/ 47 w 389"/>
                  <a:gd name="T7" fmla="*/ 632 h 640"/>
                  <a:gd name="T8" fmla="*/ 13 w 389"/>
                  <a:gd name="T9" fmla="*/ 628 h 640"/>
                  <a:gd name="T10" fmla="*/ 8 w 389"/>
                  <a:gd name="T11" fmla="*/ 614 h 640"/>
                  <a:gd name="T12" fmla="*/ 0 w 389"/>
                  <a:gd name="T13" fmla="*/ 443 h 640"/>
                  <a:gd name="T14" fmla="*/ 2 w 389"/>
                  <a:gd name="T15" fmla="*/ 432 h 640"/>
                  <a:gd name="T16" fmla="*/ 185 w 389"/>
                  <a:gd name="T17" fmla="*/ 38 h 640"/>
                  <a:gd name="T18" fmla="*/ 272 w 389"/>
                  <a:gd name="T19" fmla="*/ 8 h 640"/>
                  <a:gd name="T20" fmla="*/ 308 w 389"/>
                  <a:gd name="T21" fmla="*/ 21 h 640"/>
                  <a:gd name="T22" fmla="*/ 341 w 389"/>
                  <a:gd name="T23" fmla="*/ 41 h 640"/>
                  <a:gd name="T24" fmla="*/ 374 w 389"/>
                  <a:gd name="T25" fmla="*/ 126 h 640"/>
                  <a:gd name="T26" fmla="*/ 53 w 389"/>
                  <a:gd name="T27" fmla="*/ 555 h 640"/>
                  <a:gd name="T28" fmla="*/ 64 w 389"/>
                  <a:gd name="T29" fmla="*/ 559 h 640"/>
                  <a:gd name="T30" fmla="*/ 150 w 389"/>
                  <a:gd name="T31" fmla="*/ 494 h 640"/>
                  <a:gd name="T32" fmla="*/ 151 w 389"/>
                  <a:gd name="T33" fmla="*/ 492 h 640"/>
                  <a:gd name="T34" fmla="*/ 109 w 389"/>
                  <a:gd name="T35" fmla="*/ 455 h 640"/>
                  <a:gd name="T36" fmla="*/ 74 w 389"/>
                  <a:gd name="T37" fmla="*/ 450 h 640"/>
                  <a:gd name="T38" fmla="*/ 247 w 389"/>
                  <a:gd name="T39" fmla="*/ 80 h 640"/>
                  <a:gd name="T40" fmla="*/ 325 w 389"/>
                  <a:gd name="T41" fmla="*/ 117 h 640"/>
                  <a:gd name="T42" fmla="*/ 330 w 389"/>
                  <a:gd name="T43" fmla="*/ 106 h 640"/>
                  <a:gd name="T44" fmla="*/ 312 w 389"/>
                  <a:gd name="T45" fmla="*/ 78 h 640"/>
                  <a:gd name="T46" fmla="*/ 288 w 389"/>
                  <a:gd name="T47" fmla="*/ 64 h 640"/>
                  <a:gd name="T48" fmla="*/ 262 w 389"/>
                  <a:gd name="T49" fmla="*/ 55 h 640"/>
                  <a:gd name="T50" fmla="*/ 229 w 389"/>
                  <a:gd name="T51" fmla="*/ 59 h 640"/>
                  <a:gd name="T52" fmla="*/ 48 w 389"/>
                  <a:gd name="T53" fmla="*/ 447 h 640"/>
                  <a:gd name="T54" fmla="*/ 53 w 389"/>
                  <a:gd name="T55" fmla="*/ 555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9" h="640">
                    <a:moveTo>
                      <a:pt x="374" y="126"/>
                    </a:moveTo>
                    <a:cubicBezTo>
                      <a:pt x="191" y="519"/>
                      <a:pt x="191" y="519"/>
                      <a:pt x="191" y="519"/>
                    </a:cubicBezTo>
                    <a:cubicBezTo>
                      <a:pt x="189" y="524"/>
                      <a:pt x="186" y="527"/>
                      <a:pt x="182" y="529"/>
                    </a:cubicBezTo>
                    <a:cubicBezTo>
                      <a:pt x="47" y="632"/>
                      <a:pt x="47" y="632"/>
                      <a:pt x="47" y="632"/>
                    </a:cubicBezTo>
                    <a:cubicBezTo>
                      <a:pt x="36" y="640"/>
                      <a:pt x="21" y="638"/>
                      <a:pt x="13" y="628"/>
                    </a:cubicBezTo>
                    <a:cubicBezTo>
                      <a:pt x="10" y="624"/>
                      <a:pt x="8" y="619"/>
                      <a:pt x="8" y="614"/>
                    </a:cubicBezTo>
                    <a:cubicBezTo>
                      <a:pt x="0" y="443"/>
                      <a:pt x="0" y="443"/>
                      <a:pt x="0" y="443"/>
                    </a:cubicBezTo>
                    <a:cubicBezTo>
                      <a:pt x="0" y="439"/>
                      <a:pt x="1" y="435"/>
                      <a:pt x="2" y="432"/>
                    </a:cubicBezTo>
                    <a:cubicBezTo>
                      <a:pt x="185" y="38"/>
                      <a:pt x="185" y="38"/>
                      <a:pt x="185" y="38"/>
                    </a:cubicBezTo>
                    <a:cubicBezTo>
                      <a:pt x="200" y="7"/>
                      <a:pt x="235" y="0"/>
                      <a:pt x="272" y="8"/>
                    </a:cubicBezTo>
                    <a:cubicBezTo>
                      <a:pt x="284" y="11"/>
                      <a:pt x="297" y="15"/>
                      <a:pt x="308" y="21"/>
                    </a:cubicBezTo>
                    <a:cubicBezTo>
                      <a:pt x="320" y="26"/>
                      <a:pt x="331" y="33"/>
                      <a:pt x="341" y="41"/>
                    </a:cubicBezTo>
                    <a:cubicBezTo>
                      <a:pt x="371" y="64"/>
                      <a:pt x="389" y="95"/>
                      <a:pt x="374" y="126"/>
                    </a:cubicBezTo>
                    <a:close/>
                    <a:moveTo>
                      <a:pt x="53" y="555"/>
                    </a:moveTo>
                    <a:cubicBezTo>
                      <a:pt x="64" y="559"/>
                      <a:pt x="64" y="559"/>
                      <a:pt x="64" y="559"/>
                    </a:cubicBezTo>
                    <a:cubicBezTo>
                      <a:pt x="150" y="494"/>
                      <a:pt x="150" y="494"/>
                      <a:pt x="150" y="494"/>
                    </a:cubicBezTo>
                    <a:cubicBezTo>
                      <a:pt x="151" y="492"/>
                      <a:pt x="151" y="492"/>
                      <a:pt x="151" y="492"/>
                    </a:cubicBezTo>
                    <a:cubicBezTo>
                      <a:pt x="109" y="455"/>
                      <a:pt x="109" y="455"/>
                      <a:pt x="109" y="455"/>
                    </a:cubicBezTo>
                    <a:cubicBezTo>
                      <a:pt x="74" y="450"/>
                      <a:pt x="74" y="450"/>
                      <a:pt x="74" y="450"/>
                    </a:cubicBezTo>
                    <a:cubicBezTo>
                      <a:pt x="247" y="80"/>
                      <a:pt x="247" y="80"/>
                      <a:pt x="247" y="80"/>
                    </a:cubicBezTo>
                    <a:cubicBezTo>
                      <a:pt x="325" y="117"/>
                      <a:pt x="325" y="117"/>
                      <a:pt x="325" y="117"/>
                    </a:cubicBezTo>
                    <a:cubicBezTo>
                      <a:pt x="330" y="106"/>
                      <a:pt x="330" y="106"/>
                      <a:pt x="330" y="106"/>
                    </a:cubicBezTo>
                    <a:cubicBezTo>
                      <a:pt x="334" y="99"/>
                      <a:pt x="325" y="88"/>
                      <a:pt x="312" y="78"/>
                    </a:cubicBezTo>
                    <a:cubicBezTo>
                      <a:pt x="305" y="73"/>
                      <a:pt x="297" y="68"/>
                      <a:pt x="288" y="64"/>
                    </a:cubicBezTo>
                    <a:cubicBezTo>
                      <a:pt x="280" y="60"/>
                      <a:pt x="271" y="57"/>
                      <a:pt x="262" y="55"/>
                    </a:cubicBezTo>
                    <a:cubicBezTo>
                      <a:pt x="246" y="52"/>
                      <a:pt x="232" y="52"/>
                      <a:pt x="229" y="59"/>
                    </a:cubicBezTo>
                    <a:cubicBezTo>
                      <a:pt x="48" y="447"/>
                      <a:pt x="48" y="447"/>
                      <a:pt x="48" y="447"/>
                    </a:cubicBezTo>
                    <a:cubicBezTo>
                      <a:pt x="53" y="555"/>
                      <a:pt x="53" y="555"/>
                      <a:pt x="53" y="5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sp>
          <p:nvSpPr>
            <p:cNvPr id="93" name="Freeform 18"/>
            <p:cNvSpPr>
              <a:spLocks noEditPoints="1"/>
            </p:cNvSpPr>
            <p:nvPr/>
          </p:nvSpPr>
          <p:spPr bwMode="auto">
            <a:xfrm>
              <a:off x="5368488" y="3266039"/>
              <a:ext cx="307046" cy="306105"/>
            </a:xfrm>
            <a:custGeom>
              <a:avLst/>
              <a:gdLst>
                <a:gd name="T0" fmla="*/ 265 w 979"/>
                <a:gd name="T1" fmla="*/ 975 h 975"/>
                <a:gd name="T2" fmla="*/ 202 w 979"/>
                <a:gd name="T3" fmla="*/ 958 h 975"/>
                <a:gd name="T4" fmla="*/ 105 w 979"/>
                <a:gd name="T5" fmla="*/ 927 h 975"/>
                <a:gd name="T6" fmla="*/ 82 w 979"/>
                <a:gd name="T7" fmla="*/ 596 h 975"/>
                <a:gd name="T8" fmla="*/ 24 w 979"/>
                <a:gd name="T9" fmla="*/ 272 h 975"/>
                <a:gd name="T10" fmla="*/ 152 w 979"/>
                <a:gd name="T11" fmla="*/ 230 h 975"/>
                <a:gd name="T12" fmla="*/ 211 w 979"/>
                <a:gd name="T13" fmla="*/ 305 h 975"/>
                <a:gd name="T14" fmla="*/ 271 w 979"/>
                <a:gd name="T15" fmla="*/ 230 h 975"/>
                <a:gd name="T16" fmla="*/ 368 w 979"/>
                <a:gd name="T17" fmla="*/ 258 h 975"/>
                <a:gd name="T18" fmla="*/ 426 w 979"/>
                <a:gd name="T19" fmla="*/ 325 h 975"/>
                <a:gd name="T20" fmla="*/ 455 w 979"/>
                <a:gd name="T21" fmla="*/ 321 h 975"/>
                <a:gd name="T22" fmla="*/ 569 w 979"/>
                <a:gd name="T23" fmla="*/ 356 h 975"/>
                <a:gd name="T24" fmla="*/ 449 w 979"/>
                <a:gd name="T25" fmla="*/ 435 h 975"/>
                <a:gd name="T26" fmla="*/ 346 w 979"/>
                <a:gd name="T27" fmla="*/ 380 h 975"/>
                <a:gd name="T28" fmla="*/ 317 w 979"/>
                <a:gd name="T29" fmla="*/ 927 h 975"/>
                <a:gd name="T30" fmla="*/ 297 w 979"/>
                <a:gd name="T31" fmla="*/ 92 h 975"/>
                <a:gd name="T32" fmla="*/ 126 w 979"/>
                <a:gd name="T33" fmla="*/ 89 h 975"/>
                <a:gd name="T34" fmla="*/ 839 w 979"/>
                <a:gd name="T35" fmla="*/ 94 h 975"/>
                <a:gd name="T36" fmla="*/ 855 w 979"/>
                <a:gd name="T37" fmla="*/ 49 h 975"/>
                <a:gd name="T38" fmla="*/ 975 w 979"/>
                <a:gd name="T39" fmla="*/ 116 h 975"/>
                <a:gd name="T40" fmla="*/ 908 w 979"/>
                <a:gd name="T41" fmla="*/ 233 h 975"/>
                <a:gd name="T42" fmla="*/ 912 w 979"/>
                <a:gd name="T43" fmla="*/ 149 h 975"/>
                <a:gd name="T44" fmla="*/ 624 w 979"/>
                <a:gd name="T45" fmla="*/ 516 h 975"/>
                <a:gd name="T46" fmla="*/ 578 w 979"/>
                <a:gd name="T47" fmla="*/ 502 h 975"/>
                <a:gd name="T48" fmla="*/ 884 w 979"/>
                <a:gd name="T49" fmla="*/ 110 h 975"/>
                <a:gd name="T50" fmla="*/ 535 w 979"/>
                <a:gd name="T51" fmla="*/ 89 h 975"/>
                <a:gd name="T52" fmla="*/ 569 w 979"/>
                <a:gd name="T53" fmla="*/ 54 h 975"/>
                <a:gd name="T54" fmla="*/ 639 w 979"/>
                <a:gd name="T55" fmla="*/ 54 h 975"/>
                <a:gd name="T56" fmla="*/ 672 w 979"/>
                <a:gd name="T57" fmla="*/ 89 h 975"/>
                <a:gd name="T58" fmla="*/ 672 w 979"/>
                <a:gd name="T59" fmla="*/ 156 h 975"/>
                <a:gd name="T60" fmla="*/ 639 w 979"/>
                <a:gd name="T61" fmla="*/ 190 h 975"/>
                <a:gd name="T62" fmla="*/ 569 w 979"/>
                <a:gd name="T63" fmla="*/ 190 h 975"/>
                <a:gd name="T64" fmla="*/ 535 w 979"/>
                <a:gd name="T65" fmla="*/ 156 h 975"/>
                <a:gd name="T66" fmla="*/ 535 w 979"/>
                <a:gd name="T67" fmla="*/ 89 h 975"/>
                <a:gd name="T68" fmla="*/ 948 w 979"/>
                <a:gd name="T69" fmla="*/ 374 h 975"/>
                <a:gd name="T70" fmla="*/ 948 w 979"/>
                <a:gd name="T71" fmla="*/ 508 h 975"/>
                <a:gd name="T72" fmla="*/ 812 w 979"/>
                <a:gd name="T73" fmla="*/ 508 h 975"/>
                <a:gd name="T74" fmla="*/ 812 w 979"/>
                <a:gd name="T75" fmla="*/ 374 h 975"/>
                <a:gd name="T76" fmla="*/ 914 w 979"/>
                <a:gd name="T77" fmla="*/ 408 h 975"/>
                <a:gd name="T78" fmla="*/ 846 w 979"/>
                <a:gd name="T79" fmla="*/ 408 h 975"/>
                <a:gd name="T80" fmla="*/ 846 w 979"/>
                <a:gd name="T81" fmla="*/ 474 h 975"/>
                <a:gd name="T82" fmla="*/ 914 w 979"/>
                <a:gd name="T83" fmla="*/ 474 h 975"/>
                <a:gd name="T84" fmla="*/ 914 w 979"/>
                <a:gd name="T85" fmla="*/ 40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79" h="975">
                  <a:moveTo>
                    <a:pt x="317" y="927"/>
                  </a:moveTo>
                  <a:cubicBezTo>
                    <a:pt x="317" y="954"/>
                    <a:pt x="290" y="975"/>
                    <a:pt x="265" y="975"/>
                  </a:cubicBezTo>
                  <a:cubicBezTo>
                    <a:pt x="249" y="975"/>
                    <a:pt x="229" y="969"/>
                    <a:pt x="220" y="958"/>
                  </a:cubicBezTo>
                  <a:cubicBezTo>
                    <a:pt x="216" y="953"/>
                    <a:pt x="207" y="953"/>
                    <a:pt x="202" y="958"/>
                  </a:cubicBezTo>
                  <a:cubicBezTo>
                    <a:pt x="194" y="969"/>
                    <a:pt x="174" y="975"/>
                    <a:pt x="157" y="975"/>
                  </a:cubicBezTo>
                  <a:cubicBezTo>
                    <a:pt x="133" y="975"/>
                    <a:pt x="106" y="954"/>
                    <a:pt x="105" y="927"/>
                  </a:cubicBezTo>
                  <a:cubicBezTo>
                    <a:pt x="95" y="598"/>
                    <a:pt x="95" y="598"/>
                    <a:pt x="95" y="598"/>
                  </a:cubicBezTo>
                  <a:cubicBezTo>
                    <a:pt x="82" y="596"/>
                    <a:pt x="82" y="596"/>
                    <a:pt x="82" y="596"/>
                  </a:cubicBezTo>
                  <a:cubicBezTo>
                    <a:pt x="58" y="593"/>
                    <a:pt x="30" y="578"/>
                    <a:pt x="26" y="554"/>
                  </a:cubicBezTo>
                  <a:cubicBezTo>
                    <a:pt x="0" y="416"/>
                    <a:pt x="5" y="418"/>
                    <a:pt x="24" y="272"/>
                  </a:cubicBezTo>
                  <a:cubicBezTo>
                    <a:pt x="27" y="262"/>
                    <a:pt x="38" y="244"/>
                    <a:pt x="60" y="241"/>
                  </a:cubicBezTo>
                  <a:cubicBezTo>
                    <a:pt x="152" y="230"/>
                    <a:pt x="152" y="230"/>
                    <a:pt x="152" y="230"/>
                  </a:cubicBezTo>
                  <a:cubicBezTo>
                    <a:pt x="157" y="230"/>
                    <a:pt x="163" y="232"/>
                    <a:pt x="166" y="237"/>
                  </a:cubicBezTo>
                  <a:cubicBezTo>
                    <a:pt x="211" y="305"/>
                    <a:pt x="211" y="305"/>
                    <a:pt x="211" y="305"/>
                  </a:cubicBezTo>
                  <a:cubicBezTo>
                    <a:pt x="257" y="237"/>
                    <a:pt x="257" y="237"/>
                    <a:pt x="257" y="237"/>
                  </a:cubicBezTo>
                  <a:cubicBezTo>
                    <a:pt x="260" y="232"/>
                    <a:pt x="265" y="230"/>
                    <a:pt x="271" y="230"/>
                  </a:cubicBezTo>
                  <a:cubicBezTo>
                    <a:pt x="323" y="236"/>
                    <a:pt x="323" y="236"/>
                    <a:pt x="323" y="236"/>
                  </a:cubicBezTo>
                  <a:cubicBezTo>
                    <a:pt x="350" y="240"/>
                    <a:pt x="359" y="246"/>
                    <a:pt x="368" y="258"/>
                  </a:cubicBezTo>
                  <a:cubicBezTo>
                    <a:pt x="387" y="281"/>
                    <a:pt x="402" y="300"/>
                    <a:pt x="416" y="315"/>
                  </a:cubicBezTo>
                  <a:cubicBezTo>
                    <a:pt x="420" y="319"/>
                    <a:pt x="423" y="322"/>
                    <a:pt x="426" y="325"/>
                  </a:cubicBezTo>
                  <a:cubicBezTo>
                    <a:pt x="432" y="331"/>
                    <a:pt x="440" y="332"/>
                    <a:pt x="446" y="327"/>
                  </a:cubicBezTo>
                  <a:cubicBezTo>
                    <a:pt x="449" y="326"/>
                    <a:pt x="452" y="324"/>
                    <a:pt x="455" y="321"/>
                  </a:cubicBezTo>
                  <a:cubicBezTo>
                    <a:pt x="470" y="312"/>
                    <a:pt x="494" y="293"/>
                    <a:pt x="510" y="281"/>
                  </a:cubicBezTo>
                  <a:cubicBezTo>
                    <a:pt x="556" y="245"/>
                    <a:pt x="616" y="320"/>
                    <a:pt x="569" y="356"/>
                  </a:cubicBezTo>
                  <a:cubicBezTo>
                    <a:pt x="551" y="370"/>
                    <a:pt x="525" y="389"/>
                    <a:pt x="510" y="400"/>
                  </a:cubicBezTo>
                  <a:cubicBezTo>
                    <a:pt x="486" y="417"/>
                    <a:pt x="464" y="430"/>
                    <a:pt x="449" y="435"/>
                  </a:cubicBezTo>
                  <a:cubicBezTo>
                    <a:pt x="435" y="442"/>
                    <a:pt x="418" y="441"/>
                    <a:pt x="404" y="432"/>
                  </a:cubicBezTo>
                  <a:cubicBezTo>
                    <a:pt x="384" y="419"/>
                    <a:pt x="366" y="402"/>
                    <a:pt x="346" y="380"/>
                  </a:cubicBezTo>
                  <a:cubicBezTo>
                    <a:pt x="342" y="375"/>
                    <a:pt x="338" y="371"/>
                    <a:pt x="334" y="366"/>
                  </a:cubicBezTo>
                  <a:cubicBezTo>
                    <a:pt x="317" y="927"/>
                    <a:pt x="317" y="927"/>
                    <a:pt x="317" y="927"/>
                  </a:cubicBezTo>
                  <a:close/>
                  <a:moveTo>
                    <a:pt x="213" y="1"/>
                  </a:moveTo>
                  <a:cubicBezTo>
                    <a:pt x="260" y="2"/>
                    <a:pt x="298" y="42"/>
                    <a:pt x="297" y="92"/>
                  </a:cubicBezTo>
                  <a:cubicBezTo>
                    <a:pt x="296" y="142"/>
                    <a:pt x="257" y="201"/>
                    <a:pt x="209" y="200"/>
                  </a:cubicBezTo>
                  <a:cubicBezTo>
                    <a:pt x="162" y="199"/>
                    <a:pt x="125" y="138"/>
                    <a:pt x="126" y="89"/>
                  </a:cubicBezTo>
                  <a:cubicBezTo>
                    <a:pt x="127" y="39"/>
                    <a:pt x="166" y="0"/>
                    <a:pt x="213" y="1"/>
                  </a:cubicBezTo>
                  <a:close/>
                  <a:moveTo>
                    <a:pt x="839" y="94"/>
                  </a:moveTo>
                  <a:cubicBezTo>
                    <a:pt x="827" y="90"/>
                    <a:pt x="820" y="76"/>
                    <a:pt x="825" y="63"/>
                  </a:cubicBezTo>
                  <a:cubicBezTo>
                    <a:pt x="829" y="51"/>
                    <a:pt x="843" y="44"/>
                    <a:pt x="855" y="49"/>
                  </a:cubicBezTo>
                  <a:cubicBezTo>
                    <a:pt x="960" y="86"/>
                    <a:pt x="960" y="86"/>
                    <a:pt x="960" y="86"/>
                  </a:cubicBezTo>
                  <a:cubicBezTo>
                    <a:pt x="972" y="90"/>
                    <a:pt x="979" y="104"/>
                    <a:pt x="975" y="116"/>
                  </a:cubicBezTo>
                  <a:cubicBezTo>
                    <a:pt x="939" y="218"/>
                    <a:pt x="939" y="218"/>
                    <a:pt x="939" y="218"/>
                  </a:cubicBezTo>
                  <a:cubicBezTo>
                    <a:pt x="934" y="231"/>
                    <a:pt x="920" y="238"/>
                    <a:pt x="908" y="233"/>
                  </a:cubicBezTo>
                  <a:cubicBezTo>
                    <a:pt x="896" y="229"/>
                    <a:pt x="889" y="215"/>
                    <a:pt x="893" y="203"/>
                  </a:cubicBezTo>
                  <a:cubicBezTo>
                    <a:pt x="912" y="149"/>
                    <a:pt x="912" y="149"/>
                    <a:pt x="912" y="149"/>
                  </a:cubicBezTo>
                  <a:cubicBezTo>
                    <a:pt x="858" y="174"/>
                    <a:pt x="805" y="215"/>
                    <a:pt x="759" y="268"/>
                  </a:cubicBezTo>
                  <a:cubicBezTo>
                    <a:pt x="700" y="335"/>
                    <a:pt x="652" y="421"/>
                    <a:pt x="624" y="516"/>
                  </a:cubicBezTo>
                  <a:cubicBezTo>
                    <a:pt x="620" y="529"/>
                    <a:pt x="607" y="536"/>
                    <a:pt x="594" y="532"/>
                  </a:cubicBezTo>
                  <a:cubicBezTo>
                    <a:pt x="581" y="528"/>
                    <a:pt x="574" y="515"/>
                    <a:pt x="578" y="502"/>
                  </a:cubicBezTo>
                  <a:cubicBezTo>
                    <a:pt x="608" y="401"/>
                    <a:pt x="660" y="309"/>
                    <a:pt x="723" y="236"/>
                  </a:cubicBezTo>
                  <a:cubicBezTo>
                    <a:pt x="771" y="182"/>
                    <a:pt x="826" y="138"/>
                    <a:pt x="884" y="110"/>
                  </a:cubicBezTo>
                  <a:cubicBezTo>
                    <a:pt x="839" y="94"/>
                    <a:pt x="839" y="94"/>
                    <a:pt x="839" y="94"/>
                  </a:cubicBezTo>
                  <a:close/>
                  <a:moveTo>
                    <a:pt x="535" y="89"/>
                  </a:moveTo>
                  <a:cubicBezTo>
                    <a:pt x="526" y="79"/>
                    <a:pt x="526" y="64"/>
                    <a:pt x="535" y="55"/>
                  </a:cubicBezTo>
                  <a:cubicBezTo>
                    <a:pt x="544" y="45"/>
                    <a:pt x="559" y="45"/>
                    <a:pt x="569" y="54"/>
                  </a:cubicBezTo>
                  <a:cubicBezTo>
                    <a:pt x="604" y="89"/>
                    <a:pt x="604" y="89"/>
                    <a:pt x="604" y="89"/>
                  </a:cubicBezTo>
                  <a:cubicBezTo>
                    <a:pt x="639" y="54"/>
                    <a:pt x="639" y="54"/>
                    <a:pt x="639" y="54"/>
                  </a:cubicBezTo>
                  <a:cubicBezTo>
                    <a:pt x="648" y="45"/>
                    <a:pt x="664" y="45"/>
                    <a:pt x="673" y="55"/>
                  </a:cubicBezTo>
                  <a:cubicBezTo>
                    <a:pt x="682" y="64"/>
                    <a:pt x="682" y="79"/>
                    <a:pt x="672" y="89"/>
                  </a:cubicBezTo>
                  <a:cubicBezTo>
                    <a:pt x="638" y="122"/>
                    <a:pt x="638" y="122"/>
                    <a:pt x="638" y="122"/>
                  </a:cubicBezTo>
                  <a:cubicBezTo>
                    <a:pt x="672" y="156"/>
                    <a:pt x="672" y="156"/>
                    <a:pt x="672" y="156"/>
                  </a:cubicBezTo>
                  <a:cubicBezTo>
                    <a:pt x="682" y="165"/>
                    <a:pt x="682" y="180"/>
                    <a:pt x="673" y="190"/>
                  </a:cubicBezTo>
                  <a:cubicBezTo>
                    <a:pt x="664" y="199"/>
                    <a:pt x="648" y="199"/>
                    <a:pt x="639" y="190"/>
                  </a:cubicBezTo>
                  <a:cubicBezTo>
                    <a:pt x="604" y="156"/>
                    <a:pt x="604" y="156"/>
                    <a:pt x="604" y="156"/>
                  </a:cubicBezTo>
                  <a:cubicBezTo>
                    <a:pt x="569" y="190"/>
                    <a:pt x="569" y="190"/>
                    <a:pt x="569" y="190"/>
                  </a:cubicBezTo>
                  <a:cubicBezTo>
                    <a:pt x="559" y="199"/>
                    <a:pt x="544" y="199"/>
                    <a:pt x="535" y="190"/>
                  </a:cubicBezTo>
                  <a:cubicBezTo>
                    <a:pt x="526" y="180"/>
                    <a:pt x="526" y="165"/>
                    <a:pt x="535" y="156"/>
                  </a:cubicBezTo>
                  <a:cubicBezTo>
                    <a:pt x="569" y="122"/>
                    <a:pt x="569" y="122"/>
                    <a:pt x="569" y="122"/>
                  </a:cubicBezTo>
                  <a:cubicBezTo>
                    <a:pt x="535" y="89"/>
                    <a:pt x="535" y="89"/>
                    <a:pt x="535" y="89"/>
                  </a:cubicBezTo>
                  <a:close/>
                  <a:moveTo>
                    <a:pt x="880" y="347"/>
                  </a:moveTo>
                  <a:cubicBezTo>
                    <a:pt x="906" y="347"/>
                    <a:pt x="930" y="357"/>
                    <a:pt x="948" y="374"/>
                  </a:cubicBezTo>
                  <a:cubicBezTo>
                    <a:pt x="965" y="391"/>
                    <a:pt x="976" y="415"/>
                    <a:pt x="976" y="441"/>
                  </a:cubicBezTo>
                  <a:cubicBezTo>
                    <a:pt x="976" y="467"/>
                    <a:pt x="965" y="491"/>
                    <a:pt x="948" y="508"/>
                  </a:cubicBezTo>
                  <a:cubicBezTo>
                    <a:pt x="930" y="525"/>
                    <a:pt x="906" y="535"/>
                    <a:pt x="880" y="535"/>
                  </a:cubicBezTo>
                  <a:cubicBezTo>
                    <a:pt x="854" y="535"/>
                    <a:pt x="830" y="525"/>
                    <a:pt x="812" y="508"/>
                  </a:cubicBezTo>
                  <a:cubicBezTo>
                    <a:pt x="795" y="491"/>
                    <a:pt x="784" y="467"/>
                    <a:pt x="784" y="441"/>
                  </a:cubicBezTo>
                  <a:cubicBezTo>
                    <a:pt x="784" y="415"/>
                    <a:pt x="795" y="391"/>
                    <a:pt x="812" y="374"/>
                  </a:cubicBezTo>
                  <a:cubicBezTo>
                    <a:pt x="830" y="357"/>
                    <a:pt x="854" y="347"/>
                    <a:pt x="880" y="347"/>
                  </a:cubicBezTo>
                  <a:close/>
                  <a:moveTo>
                    <a:pt x="914" y="408"/>
                  </a:moveTo>
                  <a:cubicBezTo>
                    <a:pt x="905" y="400"/>
                    <a:pt x="893" y="395"/>
                    <a:pt x="880" y="395"/>
                  </a:cubicBezTo>
                  <a:cubicBezTo>
                    <a:pt x="867" y="395"/>
                    <a:pt x="855" y="400"/>
                    <a:pt x="846" y="408"/>
                  </a:cubicBezTo>
                  <a:cubicBezTo>
                    <a:pt x="837" y="417"/>
                    <a:pt x="832" y="428"/>
                    <a:pt x="832" y="441"/>
                  </a:cubicBezTo>
                  <a:cubicBezTo>
                    <a:pt x="832" y="454"/>
                    <a:pt x="837" y="465"/>
                    <a:pt x="846" y="474"/>
                  </a:cubicBezTo>
                  <a:cubicBezTo>
                    <a:pt x="855" y="482"/>
                    <a:pt x="867" y="487"/>
                    <a:pt x="880" y="487"/>
                  </a:cubicBezTo>
                  <a:cubicBezTo>
                    <a:pt x="893" y="487"/>
                    <a:pt x="905" y="482"/>
                    <a:pt x="914" y="474"/>
                  </a:cubicBezTo>
                  <a:cubicBezTo>
                    <a:pt x="923" y="465"/>
                    <a:pt x="928" y="454"/>
                    <a:pt x="928" y="441"/>
                  </a:cubicBezTo>
                  <a:cubicBezTo>
                    <a:pt x="928" y="428"/>
                    <a:pt x="923" y="417"/>
                    <a:pt x="914" y="40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cs typeface="+mn-ea"/>
                <a:sym typeface="+mn-lt"/>
              </a:endParaRPr>
            </a:p>
          </p:txBody>
        </p:sp>
      </p:grpSp>
      <p:sp>
        <p:nvSpPr>
          <p:cNvPr id="107" name="文本框 106"/>
          <p:cNvSpPr txBox="1"/>
          <p:nvPr/>
        </p:nvSpPr>
        <p:spPr>
          <a:xfrm>
            <a:off x="1074850" y="3984205"/>
            <a:ext cx="1328135" cy="1061829"/>
          </a:xfrm>
          <a:prstGeom prst="rect">
            <a:avLst/>
          </a:prstGeom>
          <a:noFill/>
        </p:spPr>
        <p:txBody>
          <a:bodyPr wrap="square" rtlCol="0">
            <a:spAutoFit/>
          </a:bodyPr>
          <a:lstStyle>
            <a:defPPr>
              <a:defRPr lang="zh-CN"/>
            </a:defPPr>
            <a:lvl1pPr>
              <a:lnSpc>
                <a:spcPct val="150000"/>
              </a:lnSpc>
              <a:defRPr sz="1400">
                <a:solidFill>
                  <a:schemeClr val="bg1">
                    <a:lumMod val="85000"/>
                  </a:schemeClr>
                </a:solidFill>
                <a:latin typeface="微软雅黑" panose="020B0503020204020204" pitchFamily="34" charset="-122"/>
                <a:ea typeface="微软雅黑" panose="020B0503020204020204" pitchFamily="34" charset="-122"/>
              </a:defRPr>
            </a:lvl1pPr>
          </a:lstStyle>
          <a:p>
            <a:pPr algn="ctr"/>
            <a:r>
              <a:rPr lang="zh-CN" altLang="en-US" dirty="0">
                <a:solidFill>
                  <a:schemeClr val="tx1">
                    <a:lumMod val="75000"/>
                    <a:lumOff val="25000"/>
                  </a:schemeClr>
                </a:solidFill>
                <a:latin typeface="+mn-lt"/>
                <a:ea typeface="+mn-ea"/>
                <a:cs typeface="+mn-ea"/>
                <a:sym typeface="+mn-lt"/>
              </a:rPr>
              <a:t>为您的演讲添彩，幻灯片在</a:t>
            </a:r>
            <a:r>
              <a:rPr lang="en-US" altLang="zh-CN" dirty="0">
                <a:solidFill>
                  <a:schemeClr val="tx1">
                    <a:lumMod val="75000"/>
                    <a:lumOff val="25000"/>
                  </a:schemeClr>
                </a:solidFill>
                <a:latin typeface="+mn-lt"/>
                <a:ea typeface="+mn-ea"/>
                <a:cs typeface="+mn-ea"/>
                <a:sym typeface="+mn-lt"/>
              </a:rPr>
              <a:t>5</a:t>
            </a:r>
            <a:r>
              <a:rPr lang="zh-CN" altLang="en-US" dirty="0">
                <a:solidFill>
                  <a:schemeClr val="tx1">
                    <a:lumMod val="75000"/>
                    <a:lumOff val="25000"/>
                  </a:schemeClr>
                </a:solidFill>
                <a:latin typeface="+mn-lt"/>
                <a:ea typeface="+mn-ea"/>
                <a:cs typeface="+mn-ea"/>
                <a:sym typeface="+mn-lt"/>
              </a:rPr>
              <a:t>分钟之内</a:t>
            </a:r>
          </a:p>
        </p:txBody>
      </p:sp>
      <p:sp>
        <p:nvSpPr>
          <p:cNvPr id="108" name="文本框 107"/>
          <p:cNvSpPr txBox="1"/>
          <p:nvPr/>
        </p:nvSpPr>
        <p:spPr>
          <a:xfrm>
            <a:off x="2473254" y="3984205"/>
            <a:ext cx="1328135" cy="1061829"/>
          </a:xfrm>
          <a:prstGeom prst="rect">
            <a:avLst/>
          </a:prstGeom>
          <a:noFill/>
        </p:spPr>
        <p:txBody>
          <a:bodyPr wrap="square" rtlCol="0">
            <a:spAutoFit/>
          </a:bodyPr>
          <a:lstStyle>
            <a:defPPr>
              <a:defRPr lang="zh-CN"/>
            </a:defPPr>
            <a:lvl1pPr>
              <a:lnSpc>
                <a:spcPct val="150000"/>
              </a:lnSpc>
              <a:defRPr sz="1400">
                <a:solidFill>
                  <a:schemeClr val="bg1">
                    <a:lumMod val="85000"/>
                  </a:schemeClr>
                </a:solidFill>
                <a:latin typeface="微软雅黑" panose="020B0503020204020204" pitchFamily="34" charset="-122"/>
                <a:ea typeface="微软雅黑" panose="020B0503020204020204" pitchFamily="34" charset="-122"/>
              </a:defRPr>
            </a:lvl1pPr>
          </a:lstStyle>
          <a:p>
            <a:pPr algn="ctr"/>
            <a:r>
              <a:rPr lang="zh-CN" altLang="en-US" dirty="0">
                <a:solidFill>
                  <a:schemeClr val="tx1">
                    <a:lumMod val="75000"/>
                    <a:lumOff val="25000"/>
                  </a:schemeClr>
                </a:solidFill>
                <a:latin typeface="+mn-lt"/>
                <a:ea typeface="+mn-ea"/>
                <a:cs typeface="+mn-ea"/>
                <a:sym typeface="+mn-lt"/>
              </a:rPr>
              <a:t>为您的演讲添彩，幻灯片在</a:t>
            </a:r>
            <a:r>
              <a:rPr lang="en-US" altLang="zh-CN" dirty="0">
                <a:solidFill>
                  <a:schemeClr val="tx1">
                    <a:lumMod val="75000"/>
                    <a:lumOff val="25000"/>
                  </a:schemeClr>
                </a:solidFill>
                <a:latin typeface="+mn-lt"/>
                <a:ea typeface="+mn-ea"/>
                <a:cs typeface="+mn-ea"/>
                <a:sym typeface="+mn-lt"/>
              </a:rPr>
              <a:t>5</a:t>
            </a:r>
            <a:r>
              <a:rPr lang="zh-CN" altLang="en-US" dirty="0">
                <a:solidFill>
                  <a:schemeClr val="tx1">
                    <a:lumMod val="75000"/>
                    <a:lumOff val="25000"/>
                  </a:schemeClr>
                </a:solidFill>
                <a:latin typeface="+mn-lt"/>
                <a:ea typeface="+mn-ea"/>
                <a:cs typeface="+mn-ea"/>
                <a:sym typeface="+mn-lt"/>
              </a:rPr>
              <a:t>分钟之内</a:t>
            </a:r>
          </a:p>
        </p:txBody>
      </p:sp>
      <p:sp>
        <p:nvSpPr>
          <p:cNvPr id="109" name="文本框 108"/>
          <p:cNvSpPr txBox="1"/>
          <p:nvPr/>
        </p:nvSpPr>
        <p:spPr>
          <a:xfrm>
            <a:off x="3874839" y="3984205"/>
            <a:ext cx="1328135" cy="1061829"/>
          </a:xfrm>
          <a:prstGeom prst="rect">
            <a:avLst/>
          </a:prstGeom>
          <a:noFill/>
        </p:spPr>
        <p:txBody>
          <a:bodyPr wrap="square" rtlCol="0">
            <a:spAutoFit/>
          </a:bodyPr>
          <a:lstStyle>
            <a:defPPr>
              <a:defRPr lang="zh-CN"/>
            </a:defPPr>
            <a:lvl1pPr>
              <a:lnSpc>
                <a:spcPct val="150000"/>
              </a:lnSpc>
              <a:defRPr sz="1400">
                <a:solidFill>
                  <a:schemeClr val="bg1">
                    <a:lumMod val="85000"/>
                  </a:schemeClr>
                </a:solidFill>
                <a:latin typeface="微软雅黑" panose="020B0503020204020204" pitchFamily="34" charset="-122"/>
                <a:ea typeface="微软雅黑" panose="020B0503020204020204" pitchFamily="34" charset="-122"/>
              </a:defRPr>
            </a:lvl1pPr>
          </a:lstStyle>
          <a:p>
            <a:pPr algn="ctr"/>
            <a:r>
              <a:rPr lang="zh-CN" altLang="en-US" dirty="0">
                <a:solidFill>
                  <a:schemeClr val="tx1">
                    <a:lumMod val="75000"/>
                    <a:lumOff val="25000"/>
                  </a:schemeClr>
                </a:solidFill>
                <a:latin typeface="+mn-lt"/>
                <a:ea typeface="+mn-ea"/>
                <a:cs typeface="+mn-ea"/>
                <a:sym typeface="+mn-lt"/>
              </a:rPr>
              <a:t>为您的演讲添彩，幻灯片在</a:t>
            </a:r>
            <a:r>
              <a:rPr lang="en-US" altLang="zh-CN" dirty="0">
                <a:solidFill>
                  <a:schemeClr val="tx1">
                    <a:lumMod val="75000"/>
                    <a:lumOff val="25000"/>
                  </a:schemeClr>
                </a:solidFill>
                <a:latin typeface="+mn-lt"/>
                <a:ea typeface="+mn-ea"/>
                <a:cs typeface="+mn-ea"/>
                <a:sym typeface="+mn-lt"/>
              </a:rPr>
              <a:t>5</a:t>
            </a:r>
            <a:r>
              <a:rPr lang="zh-CN" altLang="en-US" dirty="0">
                <a:solidFill>
                  <a:schemeClr val="tx1">
                    <a:lumMod val="75000"/>
                    <a:lumOff val="25000"/>
                  </a:schemeClr>
                </a:solidFill>
                <a:latin typeface="+mn-lt"/>
                <a:ea typeface="+mn-ea"/>
                <a:cs typeface="+mn-ea"/>
                <a:sym typeface="+mn-lt"/>
              </a:rPr>
              <a:t>分钟之内</a:t>
            </a:r>
          </a:p>
        </p:txBody>
      </p:sp>
      <p:sp>
        <p:nvSpPr>
          <p:cNvPr id="110" name="文本框 109"/>
          <p:cNvSpPr txBox="1"/>
          <p:nvPr/>
        </p:nvSpPr>
        <p:spPr>
          <a:xfrm>
            <a:off x="5222623" y="3984205"/>
            <a:ext cx="1328135" cy="1061829"/>
          </a:xfrm>
          <a:prstGeom prst="rect">
            <a:avLst/>
          </a:prstGeom>
          <a:noFill/>
        </p:spPr>
        <p:txBody>
          <a:bodyPr wrap="square" rtlCol="0">
            <a:spAutoFit/>
          </a:bodyPr>
          <a:lstStyle>
            <a:defPPr>
              <a:defRPr lang="zh-CN"/>
            </a:defPPr>
            <a:lvl1pPr>
              <a:lnSpc>
                <a:spcPct val="150000"/>
              </a:lnSpc>
              <a:defRPr sz="1400">
                <a:solidFill>
                  <a:schemeClr val="bg1">
                    <a:lumMod val="85000"/>
                  </a:schemeClr>
                </a:solidFill>
                <a:latin typeface="微软雅黑" panose="020B0503020204020204" pitchFamily="34" charset="-122"/>
                <a:ea typeface="微软雅黑" panose="020B0503020204020204" pitchFamily="34" charset="-122"/>
              </a:defRPr>
            </a:lvl1pPr>
          </a:lstStyle>
          <a:p>
            <a:pPr algn="ctr"/>
            <a:r>
              <a:rPr lang="zh-CN" altLang="en-US" dirty="0">
                <a:solidFill>
                  <a:schemeClr val="tx1">
                    <a:lumMod val="75000"/>
                    <a:lumOff val="25000"/>
                  </a:schemeClr>
                </a:solidFill>
                <a:latin typeface="+mn-lt"/>
                <a:ea typeface="+mn-ea"/>
                <a:cs typeface="+mn-ea"/>
                <a:sym typeface="+mn-lt"/>
              </a:rPr>
              <a:t>为您的演讲添彩，幻灯片在</a:t>
            </a:r>
            <a:r>
              <a:rPr lang="en-US" altLang="zh-CN" dirty="0">
                <a:solidFill>
                  <a:schemeClr val="tx1">
                    <a:lumMod val="75000"/>
                    <a:lumOff val="25000"/>
                  </a:schemeClr>
                </a:solidFill>
                <a:latin typeface="+mn-lt"/>
                <a:ea typeface="+mn-ea"/>
                <a:cs typeface="+mn-ea"/>
                <a:sym typeface="+mn-lt"/>
              </a:rPr>
              <a:t>5</a:t>
            </a:r>
            <a:r>
              <a:rPr lang="zh-CN" altLang="en-US" dirty="0">
                <a:solidFill>
                  <a:schemeClr val="tx1">
                    <a:lumMod val="75000"/>
                    <a:lumOff val="25000"/>
                  </a:schemeClr>
                </a:solidFill>
                <a:latin typeface="+mn-lt"/>
                <a:ea typeface="+mn-ea"/>
                <a:cs typeface="+mn-ea"/>
                <a:sym typeface="+mn-lt"/>
              </a:rPr>
              <a:t>分钟之内</a:t>
            </a:r>
          </a:p>
        </p:txBody>
      </p:sp>
    </p:spTree>
    <p:extLst>
      <p:ext uri="{BB962C8B-B14F-4D97-AF65-F5344CB8AC3E}">
        <p14:creationId xmlns:p14="http://schemas.microsoft.com/office/powerpoint/2010/main" val="362626924"/>
      </p:ext>
    </p:extLst>
  </p:cSld>
  <p:clrMapOvr>
    <a:masterClrMapping/>
  </p:clrMapOvr>
  <mc:AlternateContent xmlns:mc="http://schemas.openxmlformats.org/markup-compatibility/2006" xmlns:p14="http://schemas.microsoft.com/office/powerpoint/2010/main">
    <mc:Choice Requires="p14">
      <p:transition spd="slow" p14:dur="1400" advClick="0" advTm="0">
        <p:blinds/>
      </p:transition>
    </mc:Choice>
    <mc:Fallback xmlns="">
      <p:transition spd="slow" advClick="0" advTm="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1" presetClass="entr" presetSubtype="0" fill="hold" grpId="0" nodeType="afterEffect">
                                  <p:stCondLst>
                                    <p:cond delay="0"/>
                                  </p:stCondLst>
                                  <p:iterate type="wd">
                                    <p:tmPct val="10000"/>
                                  </p:iterate>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4"/>
                                        </p:tgtEl>
                                        <p:attrNameLst>
                                          <p:attrName>ppt_y</p:attrName>
                                        </p:attrNameLst>
                                      </p:cBhvr>
                                      <p:tavLst>
                                        <p:tav tm="0">
                                          <p:val>
                                            <p:strVal val="#ppt_y"/>
                                          </p:val>
                                        </p:tav>
                                        <p:tav tm="100000">
                                          <p:val>
                                            <p:strVal val="#ppt_y"/>
                                          </p:val>
                                        </p:tav>
                                      </p:tavLst>
                                    </p:anim>
                                    <p:anim calcmode="lin" valueType="num">
                                      <p:cBhvr>
                                        <p:cTn id="15"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4"/>
                                        </p:tgtEl>
                                      </p:cBhvr>
                                    </p:animEffect>
                                  </p:childTnLst>
                                </p:cTn>
                              </p:par>
                              <p:par>
                                <p:cTn id="18" presetID="10" presetClass="entr" presetSubtype="0" fill="hold" nodeType="withEffect">
                                  <p:stCondLst>
                                    <p:cond delay="0"/>
                                  </p:stCondLst>
                                  <p:childTnLst>
                                    <p:set>
                                      <p:cBhvr>
                                        <p:cTn id="19" dur="1" fill="hold">
                                          <p:stCondLst>
                                            <p:cond delay="0"/>
                                          </p:stCondLst>
                                        </p:cTn>
                                        <p:tgtEl>
                                          <p:spTgt spid="85"/>
                                        </p:tgtEl>
                                        <p:attrNameLst>
                                          <p:attrName>style.visibility</p:attrName>
                                        </p:attrNameLst>
                                      </p:cBhvr>
                                      <p:to>
                                        <p:strVal val="visible"/>
                                      </p:to>
                                    </p:set>
                                    <p:animEffect transition="in" filter="fade">
                                      <p:cBhvr>
                                        <p:cTn id="20" dur="500"/>
                                        <p:tgtEl>
                                          <p:spTgt spid="85"/>
                                        </p:tgtEl>
                                      </p:cBhvr>
                                    </p:animEffect>
                                  </p:childTnLst>
                                </p:cTn>
                              </p:par>
                            </p:childTnLst>
                          </p:cTn>
                        </p:par>
                        <p:par>
                          <p:cTn id="21" fill="hold">
                            <p:stCondLst>
                              <p:cond delay="2650"/>
                            </p:stCondLst>
                            <p:childTnLst>
                              <p:par>
                                <p:cTn id="22" presetID="41" presetClass="entr" presetSubtype="0" fill="hold" grpId="0" nodeType="afterEffect">
                                  <p:stCondLst>
                                    <p:cond delay="0"/>
                                  </p:stCondLst>
                                  <p:iterate type="wd">
                                    <p:tmPct val="10000"/>
                                  </p:iterate>
                                  <p:childTnLst>
                                    <p:set>
                                      <p:cBhvr>
                                        <p:cTn id="23" dur="1" fill="hold">
                                          <p:stCondLst>
                                            <p:cond delay="0"/>
                                          </p:stCondLst>
                                        </p:cTn>
                                        <p:tgtEl>
                                          <p:spTgt spid="107"/>
                                        </p:tgtEl>
                                        <p:attrNameLst>
                                          <p:attrName>style.visibility</p:attrName>
                                        </p:attrNameLst>
                                      </p:cBhvr>
                                      <p:to>
                                        <p:strVal val="visible"/>
                                      </p:to>
                                    </p:set>
                                    <p:anim calcmode="lin" valueType="num">
                                      <p:cBhvr>
                                        <p:cTn id="24"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7"/>
                                        </p:tgtEl>
                                        <p:attrNameLst>
                                          <p:attrName>ppt_y</p:attrName>
                                        </p:attrNameLst>
                                      </p:cBhvr>
                                      <p:tavLst>
                                        <p:tav tm="0">
                                          <p:val>
                                            <p:strVal val="#ppt_y"/>
                                          </p:val>
                                        </p:tav>
                                        <p:tav tm="100000">
                                          <p:val>
                                            <p:strVal val="#ppt_y"/>
                                          </p:val>
                                        </p:tav>
                                      </p:tavLst>
                                    </p:anim>
                                    <p:anim calcmode="lin" valueType="num">
                                      <p:cBhvr>
                                        <p:cTn id="26"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7"/>
                                        </p:tgtEl>
                                      </p:cBhvr>
                                    </p:animEffect>
                                  </p:childTnLst>
                                </p:cTn>
                              </p:par>
                            </p:childTnLst>
                          </p:cTn>
                        </p:par>
                        <p:par>
                          <p:cTn id="29" fill="hold">
                            <p:stCondLst>
                              <p:cond delay="3650"/>
                            </p:stCondLst>
                            <p:childTnLst>
                              <p:par>
                                <p:cTn id="30" presetID="41" presetClass="entr" presetSubtype="0" fill="hold" grpId="0" nodeType="afterEffect">
                                  <p:stCondLst>
                                    <p:cond delay="0"/>
                                  </p:stCondLst>
                                  <p:iterate type="wd">
                                    <p:tmPct val="10000"/>
                                  </p:iterate>
                                  <p:childTnLst>
                                    <p:set>
                                      <p:cBhvr>
                                        <p:cTn id="31" dur="1" fill="hold">
                                          <p:stCondLst>
                                            <p:cond delay="0"/>
                                          </p:stCondLst>
                                        </p:cTn>
                                        <p:tgtEl>
                                          <p:spTgt spid="108"/>
                                        </p:tgtEl>
                                        <p:attrNameLst>
                                          <p:attrName>style.visibility</p:attrName>
                                        </p:attrNameLst>
                                      </p:cBhvr>
                                      <p:to>
                                        <p:strVal val="visible"/>
                                      </p:to>
                                    </p:set>
                                    <p:anim calcmode="lin" valueType="num">
                                      <p:cBhvr>
                                        <p:cTn id="3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108"/>
                                        </p:tgtEl>
                                        <p:attrNameLst>
                                          <p:attrName>ppt_y</p:attrName>
                                        </p:attrNameLst>
                                      </p:cBhvr>
                                      <p:tavLst>
                                        <p:tav tm="0">
                                          <p:val>
                                            <p:strVal val="#ppt_y"/>
                                          </p:val>
                                        </p:tav>
                                        <p:tav tm="100000">
                                          <p:val>
                                            <p:strVal val="#ppt_y"/>
                                          </p:val>
                                        </p:tav>
                                      </p:tavLst>
                                    </p:anim>
                                    <p:anim calcmode="lin" valueType="num">
                                      <p:cBhvr>
                                        <p:cTn id="3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108"/>
                                        </p:tgtEl>
                                      </p:cBhvr>
                                    </p:animEffect>
                                  </p:childTnLst>
                                </p:cTn>
                              </p:par>
                            </p:childTnLst>
                          </p:cTn>
                        </p:par>
                        <p:par>
                          <p:cTn id="37" fill="hold">
                            <p:stCondLst>
                              <p:cond delay="4650"/>
                            </p:stCondLst>
                            <p:childTnLst>
                              <p:par>
                                <p:cTn id="38" presetID="41" presetClass="entr" presetSubtype="0" fill="hold" grpId="0" nodeType="afterEffect">
                                  <p:stCondLst>
                                    <p:cond delay="0"/>
                                  </p:stCondLst>
                                  <p:iterate type="wd">
                                    <p:tmPct val="10000"/>
                                  </p:iterate>
                                  <p:childTnLst>
                                    <p:set>
                                      <p:cBhvr>
                                        <p:cTn id="39" dur="1" fill="hold">
                                          <p:stCondLst>
                                            <p:cond delay="0"/>
                                          </p:stCondLst>
                                        </p:cTn>
                                        <p:tgtEl>
                                          <p:spTgt spid="109"/>
                                        </p:tgtEl>
                                        <p:attrNameLst>
                                          <p:attrName>style.visibility</p:attrName>
                                        </p:attrNameLst>
                                      </p:cBhvr>
                                      <p:to>
                                        <p:strVal val="visible"/>
                                      </p:to>
                                    </p:set>
                                    <p:anim calcmode="lin" valueType="num">
                                      <p:cBhvr>
                                        <p:cTn id="40" dur="500" fill="hold"/>
                                        <p:tgtEl>
                                          <p:spTgt spid="109"/>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09"/>
                                        </p:tgtEl>
                                        <p:attrNameLst>
                                          <p:attrName>ppt_y</p:attrName>
                                        </p:attrNameLst>
                                      </p:cBhvr>
                                      <p:tavLst>
                                        <p:tav tm="0">
                                          <p:val>
                                            <p:strVal val="#ppt_y"/>
                                          </p:val>
                                        </p:tav>
                                        <p:tav tm="100000">
                                          <p:val>
                                            <p:strVal val="#ppt_y"/>
                                          </p:val>
                                        </p:tav>
                                      </p:tavLst>
                                    </p:anim>
                                    <p:anim calcmode="lin" valueType="num">
                                      <p:cBhvr>
                                        <p:cTn id="42" dur="500" fill="hold"/>
                                        <p:tgtEl>
                                          <p:spTgt spid="109"/>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09"/>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09"/>
                                        </p:tgtEl>
                                      </p:cBhvr>
                                    </p:animEffect>
                                  </p:childTnLst>
                                </p:cTn>
                              </p:par>
                            </p:childTnLst>
                          </p:cTn>
                        </p:par>
                        <p:par>
                          <p:cTn id="45" fill="hold">
                            <p:stCondLst>
                              <p:cond delay="5650"/>
                            </p:stCondLst>
                            <p:childTnLst>
                              <p:par>
                                <p:cTn id="46" presetID="41" presetClass="entr" presetSubtype="0" fill="hold" grpId="0" nodeType="afterEffect">
                                  <p:stCondLst>
                                    <p:cond delay="0"/>
                                  </p:stCondLst>
                                  <p:iterate type="wd">
                                    <p:tmPct val="10000"/>
                                  </p:iterate>
                                  <p:childTnLst>
                                    <p:set>
                                      <p:cBhvr>
                                        <p:cTn id="47" dur="1" fill="hold">
                                          <p:stCondLst>
                                            <p:cond delay="0"/>
                                          </p:stCondLst>
                                        </p:cTn>
                                        <p:tgtEl>
                                          <p:spTgt spid="110"/>
                                        </p:tgtEl>
                                        <p:attrNameLst>
                                          <p:attrName>style.visibility</p:attrName>
                                        </p:attrNameLst>
                                      </p:cBhvr>
                                      <p:to>
                                        <p:strVal val="visible"/>
                                      </p:to>
                                    </p:set>
                                    <p:anim calcmode="lin" valueType="num">
                                      <p:cBhvr>
                                        <p:cTn id="48" dur="500" fill="hold"/>
                                        <p:tgtEl>
                                          <p:spTgt spid="110"/>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110"/>
                                        </p:tgtEl>
                                        <p:attrNameLst>
                                          <p:attrName>ppt_y</p:attrName>
                                        </p:attrNameLst>
                                      </p:cBhvr>
                                      <p:tavLst>
                                        <p:tav tm="0">
                                          <p:val>
                                            <p:strVal val="#ppt_y"/>
                                          </p:val>
                                        </p:tav>
                                        <p:tav tm="100000">
                                          <p:val>
                                            <p:strVal val="#ppt_y"/>
                                          </p:val>
                                        </p:tav>
                                      </p:tavLst>
                                    </p:anim>
                                    <p:anim calcmode="lin" valueType="num">
                                      <p:cBhvr>
                                        <p:cTn id="50" dur="500" fill="hold"/>
                                        <p:tgtEl>
                                          <p:spTgt spid="110"/>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110"/>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479298" y="1782502"/>
            <a:ext cx="1862042" cy="400105"/>
          </a:xfrm>
          <a:prstGeom prst="rect">
            <a:avLst/>
          </a:prstGeom>
          <a:noFill/>
        </p:spPr>
        <p:txBody>
          <a:bodyPr wrap="none" lIns="121917" tIns="60958" rIns="121917" bIns="60958" rtlCol="0">
            <a:spAutoFit/>
          </a:bodyPr>
          <a:lstStyle/>
          <a:p>
            <a:r>
              <a:rPr lang="zh-CN" altLang="en-US" b="1" dirty="0">
                <a:solidFill>
                  <a:schemeClr val="tx1">
                    <a:lumMod val="65000"/>
                    <a:lumOff val="35000"/>
                  </a:schemeClr>
                </a:solidFill>
                <a:cs typeface="+mn-ea"/>
                <a:sym typeface="+mn-lt"/>
              </a:rPr>
              <a:t>本年度工作概述</a:t>
            </a:r>
          </a:p>
        </p:txBody>
      </p:sp>
      <p:sp>
        <p:nvSpPr>
          <p:cNvPr id="19" name="TextBox 18"/>
          <p:cNvSpPr txBox="1"/>
          <p:nvPr/>
        </p:nvSpPr>
        <p:spPr>
          <a:xfrm>
            <a:off x="6423542" y="2848605"/>
            <a:ext cx="5441717" cy="1231102"/>
          </a:xfrm>
          <a:prstGeom prst="rect">
            <a:avLst/>
          </a:prstGeom>
          <a:noFill/>
        </p:spPr>
        <p:txBody>
          <a:bodyPr wrap="square" lIns="121917" tIns="60958" rIns="121917" bIns="60958" rtlCol="0">
            <a:spAutoFit/>
          </a:bodyPr>
          <a:lstStyle/>
          <a:p>
            <a:pPr>
              <a:lnSpc>
                <a:spcPct val="150000"/>
              </a:lnSpc>
            </a:pPr>
            <a:r>
              <a:rPr lang="zh-CN" altLang="en-US" sz="1200" dirty="0">
                <a:solidFill>
                  <a:schemeClr val="tx1">
                    <a:lumMod val="50000"/>
                    <a:lumOff val="50000"/>
                  </a:schemeClr>
                </a:solidFill>
                <a:cs typeface="+mn-ea"/>
                <a:sym typeface="+mn-lt"/>
              </a:rPr>
              <a:t>从顾客的角度出发，从排版到设计制作，为您打造最佳的</a:t>
            </a:r>
            <a:r>
              <a:rPr lang="en-US" altLang="zh-CN" sz="1200" dirty="0">
                <a:solidFill>
                  <a:schemeClr val="tx1">
                    <a:lumMod val="50000"/>
                    <a:lumOff val="50000"/>
                  </a:schemeClr>
                </a:solidFill>
                <a:cs typeface="+mn-ea"/>
                <a:sym typeface="+mn-lt"/>
              </a:rPr>
              <a:t>PPT</a:t>
            </a:r>
            <a:r>
              <a:rPr lang="zh-CN" altLang="en-US" sz="1200" dirty="0">
                <a:solidFill>
                  <a:schemeClr val="tx1">
                    <a:lumMod val="50000"/>
                    <a:lumOff val="50000"/>
                  </a:schemeClr>
                </a:solidFill>
                <a:cs typeface="+mn-ea"/>
                <a:sym typeface="+mn-lt"/>
              </a:rPr>
              <a:t>演示。从顾客的角度出发，从排版到设计制作，为您打造最佳的</a:t>
            </a:r>
            <a:r>
              <a:rPr lang="en-US" altLang="zh-CN" sz="1200" dirty="0">
                <a:solidFill>
                  <a:schemeClr val="tx1">
                    <a:lumMod val="50000"/>
                    <a:lumOff val="50000"/>
                  </a:schemeClr>
                </a:solidFill>
                <a:cs typeface="+mn-ea"/>
                <a:sym typeface="+mn-lt"/>
              </a:rPr>
              <a:t>PPT</a:t>
            </a:r>
            <a:r>
              <a:rPr lang="zh-CN" altLang="en-US" sz="1200" dirty="0">
                <a:solidFill>
                  <a:schemeClr val="tx1">
                    <a:lumMod val="50000"/>
                    <a:lumOff val="50000"/>
                  </a:schemeClr>
                </a:solidFill>
                <a:cs typeface="+mn-ea"/>
                <a:sym typeface="+mn-lt"/>
              </a:rPr>
              <a:t>演示。</a:t>
            </a:r>
          </a:p>
          <a:p>
            <a:pPr>
              <a:lnSpc>
                <a:spcPct val="150000"/>
              </a:lnSpc>
            </a:pPr>
            <a:r>
              <a:rPr lang="zh-CN" altLang="en-US" sz="1200" dirty="0">
                <a:solidFill>
                  <a:schemeClr val="tx1">
                    <a:lumMod val="50000"/>
                    <a:lumOff val="50000"/>
                  </a:schemeClr>
                </a:solidFill>
                <a:cs typeface="+mn-ea"/>
                <a:sym typeface="+mn-lt"/>
              </a:rPr>
              <a:t>从顾客的角度出发，从排版到设计制作，为您打造最佳的</a:t>
            </a:r>
            <a:r>
              <a:rPr lang="en-US" altLang="zh-CN" sz="1200" dirty="0">
                <a:solidFill>
                  <a:schemeClr val="tx1">
                    <a:lumMod val="50000"/>
                    <a:lumOff val="50000"/>
                  </a:schemeClr>
                </a:solidFill>
                <a:cs typeface="+mn-ea"/>
                <a:sym typeface="+mn-lt"/>
              </a:rPr>
              <a:t>PPT</a:t>
            </a:r>
            <a:r>
              <a:rPr lang="zh-CN" altLang="en-US" sz="1200" dirty="0">
                <a:solidFill>
                  <a:schemeClr val="tx1">
                    <a:lumMod val="50000"/>
                    <a:lumOff val="50000"/>
                  </a:schemeClr>
                </a:solidFill>
                <a:cs typeface="+mn-ea"/>
                <a:sym typeface="+mn-lt"/>
              </a:rPr>
              <a:t>演示。</a:t>
            </a:r>
          </a:p>
          <a:p>
            <a:pPr>
              <a:lnSpc>
                <a:spcPct val="150000"/>
              </a:lnSpc>
            </a:pPr>
            <a:endParaRPr lang="zh-CN" altLang="en-US" sz="1200" dirty="0">
              <a:solidFill>
                <a:schemeClr val="tx1">
                  <a:lumMod val="50000"/>
                  <a:lumOff val="50000"/>
                </a:schemeClr>
              </a:solidFill>
              <a:cs typeface="+mn-ea"/>
              <a:sym typeface="+mn-lt"/>
            </a:endParaRPr>
          </a:p>
        </p:txBody>
      </p:sp>
      <p:sp>
        <p:nvSpPr>
          <p:cNvPr id="28" name="TextBox 27"/>
          <p:cNvSpPr txBox="1"/>
          <p:nvPr/>
        </p:nvSpPr>
        <p:spPr>
          <a:xfrm>
            <a:off x="6479297" y="2477499"/>
            <a:ext cx="2092880" cy="369332"/>
          </a:xfrm>
          <a:prstGeom prst="rect">
            <a:avLst/>
          </a:prstGeom>
          <a:noFill/>
        </p:spPr>
        <p:txBody>
          <a:bodyPr wrap="none" lIns="121917" tIns="60958" rIns="121917" bIns="60958" rtlCol="0">
            <a:spAutoFit/>
          </a:bodyPr>
          <a:lstStyle/>
          <a:p>
            <a:r>
              <a:rPr lang="zh-CN" altLang="en-US" sz="1600" b="1" dirty="0">
                <a:solidFill>
                  <a:schemeClr val="tx1">
                    <a:lumMod val="65000"/>
                    <a:lumOff val="35000"/>
                  </a:schemeClr>
                </a:solidFill>
                <a:cs typeface="+mn-ea"/>
                <a:sym typeface="+mn-lt"/>
              </a:rPr>
              <a:t>一、点击输入小标题</a:t>
            </a:r>
          </a:p>
        </p:txBody>
      </p:sp>
      <p:sp>
        <p:nvSpPr>
          <p:cNvPr id="29" name="TextBox 28"/>
          <p:cNvSpPr txBox="1"/>
          <p:nvPr/>
        </p:nvSpPr>
        <p:spPr>
          <a:xfrm>
            <a:off x="6479297" y="4263120"/>
            <a:ext cx="2092880" cy="369332"/>
          </a:xfrm>
          <a:prstGeom prst="rect">
            <a:avLst/>
          </a:prstGeom>
          <a:noFill/>
        </p:spPr>
        <p:txBody>
          <a:bodyPr wrap="none" lIns="121917" tIns="60958" rIns="121917" bIns="60958" rtlCol="0">
            <a:spAutoFit/>
          </a:bodyPr>
          <a:lstStyle/>
          <a:p>
            <a:r>
              <a:rPr lang="zh-CN" altLang="en-US" sz="1600" b="1" dirty="0">
                <a:solidFill>
                  <a:schemeClr val="tx1">
                    <a:lumMod val="65000"/>
                    <a:lumOff val="35000"/>
                  </a:schemeClr>
                </a:solidFill>
                <a:cs typeface="+mn-ea"/>
                <a:sym typeface="+mn-lt"/>
              </a:rPr>
              <a:t>二、点击输入小标题</a:t>
            </a:r>
          </a:p>
        </p:txBody>
      </p:sp>
      <p:sp>
        <p:nvSpPr>
          <p:cNvPr id="30" name="TextBox 29"/>
          <p:cNvSpPr txBox="1"/>
          <p:nvPr/>
        </p:nvSpPr>
        <p:spPr>
          <a:xfrm>
            <a:off x="6423542" y="4632452"/>
            <a:ext cx="5441717" cy="954103"/>
          </a:xfrm>
          <a:prstGeom prst="rect">
            <a:avLst/>
          </a:prstGeom>
          <a:noFill/>
        </p:spPr>
        <p:txBody>
          <a:bodyPr wrap="square" lIns="121917" tIns="60958" rIns="121917" bIns="60958" rtlCol="0">
            <a:spAutoFit/>
          </a:bodyPr>
          <a:lstStyle/>
          <a:p>
            <a:pPr>
              <a:lnSpc>
                <a:spcPct val="150000"/>
              </a:lnSpc>
            </a:pPr>
            <a:r>
              <a:rPr lang="zh-CN" altLang="en-US" sz="1200" dirty="0">
                <a:solidFill>
                  <a:schemeClr val="tx1">
                    <a:lumMod val="50000"/>
                    <a:lumOff val="50000"/>
                  </a:schemeClr>
                </a:solidFill>
                <a:cs typeface="+mn-ea"/>
                <a:sym typeface="+mn-lt"/>
              </a:rPr>
              <a:t>从顾客的角度出发，从排版到设计制作，为您打造最佳的</a:t>
            </a:r>
            <a:r>
              <a:rPr lang="en-US" altLang="zh-CN" sz="1200" dirty="0">
                <a:solidFill>
                  <a:schemeClr val="tx1">
                    <a:lumMod val="50000"/>
                    <a:lumOff val="50000"/>
                  </a:schemeClr>
                </a:solidFill>
                <a:cs typeface="+mn-ea"/>
                <a:sym typeface="+mn-lt"/>
              </a:rPr>
              <a:t>PPT</a:t>
            </a:r>
            <a:r>
              <a:rPr lang="zh-CN" altLang="en-US" sz="1200" dirty="0">
                <a:solidFill>
                  <a:schemeClr val="tx1">
                    <a:lumMod val="50000"/>
                    <a:lumOff val="50000"/>
                  </a:schemeClr>
                </a:solidFill>
                <a:cs typeface="+mn-ea"/>
                <a:sym typeface="+mn-lt"/>
              </a:rPr>
              <a:t>演示。从顾客的角度出发，从排版到设计制作，为您打造最佳的</a:t>
            </a:r>
            <a:r>
              <a:rPr lang="en-US" altLang="zh-CN" sz="1200" dirty="0">
                <a:solidFill>
                  <a:schemeClr val="tx1">
                    <a:lumMod val="50000"/>
                    <a:lumOff val="50000"/>
                  </a:schemeClr>
                </a:solidFill>
                <a:cs typeface="+mn-ea"/>
                <a:sym typeface="+mn-lt"/>
              </a:rPr>
              <a:t>PPT</a:t>
            </a:r>
            <a:r>
              <a:rPr lang="zh-CN" altLang="en-US" sz="1200" dirty="0">
                <a:solidFill>
                  <a:schemeClr val="tx1">
                    <a:lumMod val="50000"/>
                    <a:lumOff val="50000"/>
                  </a:schemeClr>
                </a:solidFill>
                <a:cs typeface="+mn-ea"/>
                <a:sym typeface="+mn-lt"/>
              </a:rPr>
              <a:t>演示。</a:t>
            </a:r>
          </a:p>
          <a:p>
            <a:pPr>
              <a:lnSpc>
                <a:spcPct val="150000"/>
              </a:lnSpc>
            </a:pPr>
            <a:endParaRPr lang="zh-CN" altLang="en-US" sz="1200" dirty="0">
              <a:solidFill>
                <a:schemeClr val="tx1">
                  <a:lumMod val="50000"/>
                  <a:lumOff val="50000"/>
                </a:schemeClr>
              </a:solidFill>
              <a:cs typeface="+mn-ea"/>
              <a:sym typeface="+mn-lt"/>
            </a:endParaRPr>
          </a:p>
        </p:txBody>
      </p:sp>
      <p:pic>
        <p:nvPicPr>
          <p:cNvPr id="3" name="图片 2">
            <a:extLst>
              <a:ext uri="{FF2B5EF4-FFF2-40B4-BE49-F238E27FC236}">
                <a16:creationId xmlns:a16="http://schemas.microsoft.com/office/drawing/2014/main" xmlns="" id="{1FA26B77-FD77-4D8D-A463-34D0E0E8CD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110" y="616841"/>
            <a:ext cx="5945886" cy="6388246"/>
          </a:xfrm>
          <a:prstGeom prst="rect">
            <a:avLst/>
          </a:prstGeom>
        </p:spPr>
      </p:pic>
    </p:spTree>
    <p:extLst>
      <p:ext uri="{BB962C8B-B14F-4D97-AF65-F5344CB8AC3E}">
        <p14:creationId xmlns:p14="http://schemas.microsoft.com/office/powerpoint/2010/main" val="1650569681"/>
      </p:ext>
    </p:extLst>
  </p:cSld>
  <p:clrMapOvr>
    <a:masterClrMapping/>
  </p:clrMapOvr>
  <mc:AlternateContent xmlns:mc="http://schemas.openxmlformats.org/markup-compatibility/2006" xmlns:p14="http://schemas.microsoft.com/office/powerpoint/2010/main">
    <mc:Choice Requires="p14">
      <p:transition spd="slow" p14:dur="1200" advClick="0" advTm="4408">
        <p14:prism/>
      </p:transition>
    </mc:Choice>
    <mc:Fallback xmlns="">
      <p:transition spd="slow" advClick="0" advTm="44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1+#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additive="base">
                                        <p:cTn id="16" dur="500" fill="hold"/>
                                        <p:tgtEl>
                                          <p:spTgt spid="28"/>
                                        </p:tgtEl>
                                        <p:attrNameLst>
                                          <p:attrName>ppt_x</p:attrName>
                                        </p:attrNameLst>
                                      </p:cBhvr>
                                      <p:tavLst>
                                        <p:tav tm="0">
                                          <p:val>
                                            <p:strVal val="1+#ppt_w/2"/>
                                          </p:val>
                                        </p:tav>
                                        <p:tav tm="100000">
                                          <p:val>
                                            <p:strVal val="#ppt_x"/>
                                          </p:val>
                                        </p:tav>
                                      </p:tavLst>
                                    </p:anim>
                                    <p:anim calcmode="lin" valueType="num">
                                      <p:cBhvr additive="base">
                                        <p:cTn id="17" dur="500" fill="hold"/>
                                        <p:tgtEl>
                                          <p:spTgt spid="28"/>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1+#ppt_w/2"/>
                                          </p:val>
                                        </p:tav>
                                        <p:tav tm="100000">
                                          <p:val>
                                            <p:strVal val="#ppt_x"/>
                                          </p:val>
                                        </p:tav>
                                      </p:tavLst>
                                    </p:anim>
                                    <p:anim calcmode="lin" valueType="num">
                                      <p:cBhvr additive="base">
                                        <p:cTn id="22" dur="500" fill="hold"/>
                                        <p:tgtEl>
                                          <p:spTgt spid="2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1031623" y="5411176"/>
            <a:ext cx="10191037" cy="0"/>
          </a:xfrm>
          <a:prstGeom prst="line">
            <a:avLst/>
          </a:prstGeom>
          <a:ln w="19050">
            <a:solidFill>
              <a:srgbClr val="252223"/>
            </a:solidFill>
            <a:prstDash val="sysDot"/>
          </a:ln>
        </p:spPr>
        <p:style>
          <a:lnRef idx="1">
            <a:schemeClr val="accent1"/>
          </a:lnRef>
          <a:fillRef idx="0">
            <a:schemeClr val="accent1"/>
          </a:fillRef>
          <a:effectRef idx="0">
            <a:schemeClr val="accent1"/>
          </a:effectRef>
          <a:fontRef idx="minor">
            <a:schemeClr val="tx1"/>
          </a:fontRef>
        </p:style>
      </p:cxnSp>
      <p:sp>
        <p:nvSpPr>
          <p:cNvPr id="4" name="文本框 129"/>
          <p:cNvSpPr txBox="1"/>
          <p:nvPr/>
        </p:nvSpPr>
        <p:spPr>
          <a:xfrm>
            <a:off x="2200621" y="5610656"/>
            <a:ext cx="7934591" cy="613822"/>
          </a:xfrm>
          <a:prstGeom prst="rect">
            <a:avLst/>
          </a:prstGeom>
          <a:noFill/>
        </p:spPr>
        <p:txBody>
          <a:bodyPr wrap="square" rtlCol="0">
            <a:spAutoFit/>
          </a:bodyPr>
          <a:lstStyle/>
          <a:p>
            <a:pPr algn="just">
              <a:lnSpc>
                <a:spcPct val="150000"/>
              </a:lnSpc>
            </a:pPr>
            <a:r>
              <a:rPr lang="zh-CN" altLang="en-US" sz="1200" dirty="0">
                <a:solidFill>
                  <a:schemeClr val="tx1">
                    <a:lumMod val="85000"/>
                    <a:lumOff val="15000"/>
                  </a:schemeClr>
                </a:solidFill>
                <a:cs typeface="+mn-ea"/>
                <a:sym typeface="+mn-lt"/>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p>
        </p:txBody>
      </p:sp>
      <p:grpSp>
        <p:nvGrpSpPr>
          <p:cNvPr id="5" name="组合 4"/>
          <p:cNvGrpSpPr/>
          <p:nvPr/>
        </p:nvGrpSpPr>
        <p:grpSpPr>
          <a:xfrm>
            <a:off x="1247499" y="2142839"/>
            <a:ext cx="1194455" cy="3050237"/>
            <a:chOff x="1234529" y="2297181"/>
            <a:chExt cx="1194455" cy="3050237"/>
          </a:xfrm>
        </p:grpSpPr>
        <p:sp>
          <p:nvSpPr>
            <p:cNvPr id="6" name="圆角矩形 5"/>
            <p:cNvSpPr/>
            <p:nvPr/>
          </p:nvSpPr>
          <p:spPr>
            <a:xfrm>
              <a:off x="1296724" y="2297181"/>
              <a:ext cx="1089156" cy="3050237"/>
            </a:xfrm>
            <a:prstGeom prst="roundRect">
              <a:avLst>
                <a:gd name="adj" fmla="val 50000"/>
              </a:avLst>
            </a:prstGeom>
            <a:solidFill>
              <a:srgbClr val="3CB2AF"/>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7" name="文本框 61"/>
            <p:cNvSpPr txBox="1"/>
            <p:nvPr/>
          </p:nvSpPr>
          <p:spPr>
            <a:xfrm>
              <a:off x="1234529" y="2427754"/>
              <a:ext cx="1194455" cy="523220"/>
            </a:xfrm>
            <a:prstGeom prst="rect">
              <a:avLst/>
            </a:prstGeom>
            <a:noFill/>
          </p:spPr>
          <p:txBody>
            <a:bodyPr wrap="square" rtlCol="0">
              <a:spAutoFit/>
            </a:bodyPr>
            <a:lstStyle/>
            <a:p>
              <a:pPr algn="ctr"/>
              <a:r>
                <a:rPr lang="en-US" altLang="zh-CN" sz="2800" dirty="0">
                  <a:solidFill>
                    <a:srgbClr val="FDFDFD"/>
                  </a:solidFill>
                  <a:cs typeface="+mn-ea"/>
                  <a:sym typeface="+mn-lt"/>
                </a:rPr>
                <a:t>90</a:t>
              </a:r>
              <a:r>
                <a:rPr lang="en-US" altLang="zh-CN" sz="1351" dirty="0">
                  <a:solidFill>
                    <a:srgbClr val="FDFDFD"/>
                  </a:solidFill>
                  <a:cs typeface="+mn-ea"/>
                  <a:sym typeface="+mn-lt"/>
                </a:rPr>
                <a:t>%</a:t>
              </a:r>
              <a:endParaRPr lang="zh-CN" altLang="en-US" sz="2800" dirty="0">
                <a:solidFill>
                  <a:srgbClr val="FDFDFD"/>
                </a:solidFill>
                <a:cs typeface="+mn-ea"/>
                <a:sym typeface="+mn-lt"/>
              </a:endParaRPr>
            </a:p>
          </p:txBody>
        </p:sp>
        <p:sp>
          <p:nvSpPr>
            <p:cNvPr id="8" name="椭圆 7"/>
            <p:cNvSpPr/>
            <p:nvPr/>
          </p:nvSpPr>
          <p:spPr>
            <a:xfrm>
              <a:off x="1415063"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9" name="文本框 128"/>
            <p:cNvSpPr txBox="1"/>
            <p:nvPr/>
          </p:nvSpPr>
          <p:spPr>
            <a:xfrm>
              <a:off x="1369510" y="3612724"/>
              <a:ext cx="924491" cy="508088"/>
            </a:xfrm>
            <a:prstGeom prst="rect">
              <a:avLst/>
            </a:prstGeom>
            <a:noFill/>
          </p:spPr>
          <p:txBody>
            <a:bodyPr wrap="square" rtlCol="0">
              <a:spAutoFit/>
            </a:bodyPr>
            <a:lstStyle/>
            <a:p>
              <a:pPr algn="ctr"/>
              <a:r>
                <a:rPr lang="zh-CN" altLang="en-US" sz="1351" b="1" dirty="0">
                  <a:solidFill>
                    <a:srgbClr val="FDFDFD"/>
                  </a:solidFill>
                  <a:cs typeface="+mn-ea"/>
                  <a:sym typeface="+mn-lt"/>
                </a:rPr>
                <a:t>项目一</a:t>
              </a:r>
              <a:endParaRPr lang="en-US" altLang="zh-CN" sz="1351" b="1" dirty="0">
                <a:solidFill>
                  <a:srgbClr val="FDFDFD"/>
                </a:solidFill>
                <a:cs typeface="+mn-ea"/>
                <a:sym typeface="+mn-lt"/>
              </a:endParaRPr>
            </a:p>
            <a:p>
              <a:pPr algn="ctr"/>
              <a:r>
                <a:rPr lang="zh-CN" altLang="en-US" sz="1351" b="1" dirty="0">
                  <a:solidFill>
                    <a:srgbClr val="FDFDFD"/>
                  </a:solidFill>
                  <a:cs typeface="+mn-ea"/>
                  <a:sym typeface="+mn-lt"/>
                </a:rPr>
                <a:t>名称</a:t>
              </a:r>
            </a:p>
          </p:txBody>
        </p:sp>
        <p:sp>
          <p:nvSpPr>
            <p:cNvPr id="10" name="Freeform 48"/>
            <p:cNvSpPr>
              <a:spLocks noEditPoints="1"/>
            </p:cNvSpPr>
            <p:nvPr/>
          </p:nvSpPr>
          <p:spPr bwMode="auto">
            <a:xfrm>
              <a:off x="1615709" y="4580043"/>
              <a:ext cx="451177" cy="431866"/>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3CB2AF"/>
            </a:solidFill>
            <a:ln>
              <a:noFill/>
            </a:ln>
          </p:spPr>
          <p:txBody>
            <a:bodyPr vert="horz" wrap="square" lIns="91440" tIns="45720" rIns="91440" bIns="45720" numCol="1" anchor="t" anchorCtr="0" compatLnSpc="1">
              <a:prstTxWarp prst="textNoShape">
                <a:avLst/>
              </a:prstTxWarp>
            </a:bodyPr>
            <a:lstStyle/>
            <a:p>
              <a:endParaRPr lang="zh-CN" altLang="en-US" sz="1351">
                <a:solidFill>
                  <a:srgbClr val="3CB2AF"/>
                </a:solidFill>
                <a:cs typeface="+mn-ea"/>
                <a:sym typeface="+mn-lt"/>
              </a:endParaRPr>
            </a:p>
          </p:txBody>
        </p:sp>
      </p:grpSp>
      <p:grpSp>
        <p:nvGrpSpPr>
          <p:cNvPr id="11" name="组合 10"/>
          <p:cNvGrpSpPr/>
          <p:nvPr/>
        </p:nvGrpSpPr>
        <p:grpSpPr>
          <a:xfrm>
            <a:off x="3380453" y="2533272"/>
            <a:ext cx="1194455" cy="2659803"/>
            <a:chOff x="3367482" y="2687614"/>
            <a:chExt cx="1194455" cy="2659803"/>
          </a:xfrm>
        </p:grpSpPr>
        <p:sp>
          <p:nvSpPr>
            <p:cNvPr id="12" name="圆角矩形 11"/>
            <p:cNvSpPr/>
            <p:nvPr/>
          </p:nvSpPr>
          <p:spPr>
            <a:xfrm>
              <a:off x="3429677" y="2687614"/>
              <a:ext cx="1089156" cy="2659803"/>
            </a:xfrm>
            <a:prstGeom prst="roundRect">
              <a:avLst>
                <a:gd name="adj" fmla="val 50000"/>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3" name="文本框 54"/>
            <p:cNvSpPr txBox="1"/>
            <p:nvPr/>
          </p:nvSpPr>
          <p:spPr>
            <a:xfrm>
              <a:off x="3367482" y="2761051"/>
              <a:ext cx="1194455" cy="523220"/>
            </a:xfrm>
            <a:prstGeom prst="rect">
              <a:avLst/>
            </a:prstGeom>
            <a:noFill/>
          </p:spPr>
          <p:txBody>
            <a:bodyPr wrap="square" rtlCol="0">
              <a:spAutoFit/>
            </a:bodyPr>
            <a:lstStyle/>
            <a:p>
              <a:pPr algn="ctr"/>
              <a:r>
                <a:rPr lang="en-US" altLang="zh-CN" sz="2800" dirty="0">
                  <a:solidFill>
                    <a:schemeClr val="bg1"/>
                  </a:solidFill>
                  <a:cs typeface="+mn-ea"/>
                  <a:sym typeface="+mn-lt"/>
                </a:rPr>
                <a:t>80</a:t>
              </a:r>
              <a:r>
                <a:rPr lang="en-US" altLang="zh-CN" sz="1351" dirty="0">
                  <a:solidFill>
                    <a:schemeClr val="bg1"/>
                  </a:solidFill>
                  <a:cs typeface="+mn-ea"/>
                  <a:sym typeface="+mn-lt"/>
                </a:rPr>
                <a:t>%</a:t>
              </a:r>
              <a:endParaRPr lang="zh-CN" altLang="en-US" sz="2800" dirty="0">
                <a:solidFill>
                  <a:schemeClr val="bg1"/>
                </a:solidFill>
                <a:cs typeface="+mn-ea"/>
                <a:sym typeface="+mn-lt"/>
              </a:endParaRPr>
            </a:p>
          </p:txBody>
        </p:sp>
        <p:sp>
          <p:nvSpPr>
            <p:cNvPr id="14" name="椭圆 13"/>
            <p:cNvSpPr/>
            <p:nvPr/>
          </p:nvSpPr>
          <p:spPr>
            <a:xfrm>
              <a:off x="3548017"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5" name="文本框 128"/>
            <p:cNvSpPr txBox="1"/>
            <p:nvPr/>
          </p:nvSpPr>
          <p:spPr>
            <a:xfrm>
              <a:off x="3502463" y="3612723"/>
              <a:ext cx="924491" cy="508088"/>
            </a:xfrm>
            <a:prstGeom prst="rect">
              <a:avLst/>
            </a:prstGeom>
            <a:noFill/>
          </p:spPr>
          <p:txBody>
            <a:bodyPr wrap="square" rtlCol="0">
              <a:spAutoFit/>
            </a:bodyPr>
            <a:lstStyle/>
            <a:p>
              <a:pPr algn="ctr"/>
              <a:r>
                <a:rPr lang="zh-CN" altLang="en-US" sz="1351" b="1" dirty="0">
                  <a:solidFill>
                    <a:schemeClr val="bg1"/>
                  </a:solidFill>
                  <a:cs typeface="+mn-ea"/>
                  <a:sym typeface="+mn-lt"/>
                </a:rPr>
                <a:t>项目二</a:t>
              </a:r>
              <a:endParaRPr lang="en-US" altLang="zh-CN" sz="1351" b="1" dirty="0">
                <a:solidFill>
                  <a:schemeClr val="bg1"/>
                </a:solidFill>
                <a:cs typeface="+mn-ea"/>
                <a:sym typeface="+mn-lt"/>
              </a:endParaRPr>
            </a:p>
            <a:p>
              <a:pPr algn="ctr"/>
              <a:r>
                <a:rPr lang="zh-CN" altLang="en-US" sz="1351" b="1" dirty="0">
                  <a:solidFill>
                    <a:schemeClr val="bg1"/>
                  </a:solidFill>
                  <a:cs typeface="+mn-ea"/>
                  <a:sym typeface="+mn-lt"/>
                </a:rPr>
                <a:t>名称</a:t>
              </a:r>
            </a:p>
          </p:txBody>
        </p:sp>
        <p:sp>
          <p:nvSpPr>
            <p:cNvPr id="16" name="Freeform 26"/>
            <p:cNvSpPr>
              <a:spLocks noEditPoints="1"/>
            </p:cNvSpPr>
            <p:nvPr/>
          </p:nvSpPr>
          <p:spPr bwMode="auto">
            <a:xfrm>
              <a:off x="3785089" y="4624429"/>
              <a:ext cx="378334" cy="39749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sz="1351">
                <a:solidFill>
                  <a:srgbClr val="3CB2AF"/>
                </a:solidFill>
                <a:cs typeface="+mn-ea"/>
                <a:sym typeface="+mn-lt"/>
              </a:endParaRPr>
            </a:p>
          </p:txBody>
        </p:sp>
      </p:grpSp>
      <p:grpSp>
        <p:nvGrpSpPr>
          <p:cNvPr id="17" name="组合 16"/>
          <p:cNvGrpSpPr/>
          <p:nvPr/>
        </p:nvGrpSpPr>
        <p:grpSpPr>
          <a:xfrm>
            <a:off x="5513409" y="1652872"/>
            <a:ext cx="1194455" cy="3540203"/>
            <a:chOff x="5500438" y="1807214"/>
            <a:chExt cx="1194455" cy="3540203"/>
          </a:xfrm>
        </p:grpSpPr>
        <p:sp>
          <p:nvSpPr>
            <p:cNvPr id="18" name="圆角矩形 17"/>
            <p:cNvSpPr/>
            <p:nvPr/>
          </p:nvSpPr>
          <p:spPr>
            <a:xfrm>
              <a:off x="5562633" y="1807214"/>
              <a:ext cx="1089156" cy="3540203"/>
            </a:xfrm>
            <a:prstGeom prst="roundRect">
              <a:avLst>
                <a:gd name="adj" fmla="val 50000"/>
              </a:avLst>
            </a:prstGeom>
            <a:solidFill>
              <a:srgbClr val="3CB2AF"/>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9" name="文本框 47"/>
            <p:cNvSpPr txBox="1"/>
            <p:nvPr/>
          </p:nvSpPr>
          <p:spPr>
            <a:xfrm>
              <a:off x="5500438" y="1942091"/>
              <a:ext cx="1194455" cy="523220"/>
            </a:xfrm>
            <a:prstGeom prst="rect">
              <a:avLst/>
            </a:prstGeom>
            <a:noFill/>
            <a:ln>
              <a:noFill/>
            </a:ln>
          </p:spPr>
          <p:txBody>
            <a:bodyPr wrap="square" rtlCol="0">
              <a:spAutoFit/>
            </a:bodyPr>
            <a:lstStyle/>
            <a:p>
              <a:pPr algn="ctr"/>
              <a:r>
                <a:rPr lang="en-US" altLang="zh-CN" sz="2800" dirty="0">
                  <a:solidFill>
                    <a:srgbClr val="FDFDFD"/>
                  </a:solidFill>
                  <a:cs typeface="+mn-ea"/>
                  <a:sym typeface="+mn-lt"/>
                </a:rPr>
                <a:t>100</a:t>
              </a:r>
              <a:r>
                <a:rPr lang="en-US" altLang="zh-CN" sz="1351" dirty="0">
                  <a:solidFill>
                    <a:srgbClr val="FDFDFD"/>
                  </a:solidFill>
                  <a:cs typeface="+mn-ea"/>
                  <a:sym typeface="+mn-lt"/>
                </a:rPr>
                <a:t>%</a:t>
              </a:r>
              <a:endParaRPr lang="zh-CN" altLang="en-US" sz="2800" dirty="0">
                <a:solidFill>
                  <a:srgbClr val="FDFDFD"/>
                </a:solidFill>
                <a:cs typeface="+mn-ea"/>
                <a:sym typeface="+mn-lt"/>
              </a:endParaRPr>
            </a:p>
          </p:txBody>
        </p:sp>
        <p:sp>
          <p:nvSpPr>
            <p:cNvPr id="20" name="椭圆 19"/>
            <p:cNvSpPr/>
            <p:nvPr/>
          </p:nvSpPr>
          <p:spPr>
            <a:xfrm>
              <a:off x="5647102" y="4366593"/>
              <a:ext cx="920216" cy="906989"/>
            </a:xfrm>
            <a:prstGeom prst="ellipse">
              <a:avLst/>
            </a:prstGeom>
            <a:no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21" name="椭圆 20"/>
            <p:cNvSpPr/>
            <p:nvPr/>
          </p:nvSpPr>
          <p:spPr>
            <a:xfrm>
              <a:off x="5680973"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22" name="文本框 128"/>
            <p:cNvSpPr txBox="1"/>
            <p:nvPr/>
          </p:nvSpPr>
          <p:spPr>
            <a:xfrm>
              <a:off x="5635419" y="3612724"/>
              <a:ext cx="924491" cy="508088"/>
            </a:xfrm>
            <a:prstGeom prst="rect">
              <a:avLst/>
            </a:prstGeom>
            <a:noFill/>
            <a:ln>
              <a:noFill/>
            </a:ln>
          </p:spPr>
          <p:txBody>
            <a:bodyPr wrap="square" rtlCol="0">
              <a:spAutoFit/>
            </a:bodyPr>
            <a:lstStyle/>
            <a:p>
              <a:pPr algn="ctr"/>
              <a:r>
                <a:rPr lang="zh-CN" altLang="en-US" sz="1351" b="1" dirty="0">
                  <a:solidFill>
                    <a:srgbClr val="FDFDFD"/>
                  </a:solidFill>
                  <a:cs typeface="+mn-ea"/>
                  <a:sym typeface="+mn-lt"/>
                </a:rPr>
                <a:t>项目三</a:t>
              </a:r>
              <a:endParaRPr lang="en-US" altLang="zh-CN" sz="1351" b="1" dirty="0">
                <a:solidFill>
                  <a:srgbClr val="FDFDFD"/>
                </a:solidFill>
                <a:cs typeface="+mn-ea"/>
                <a:sym typeface="+mn-lt"/>
              </a:endParaRPr>
            </a:p>
            <a:p>
              <a:pPr algn="ctr"/>
              <a:r>
                <a:rPr lang="zh-CN" altLang="en-US" sz="1351" b="1" dirty="0">
                  <a:solidFill>
                    <a:srgbClr val="FDFDFD"/>
                  </a:solidFill>
                  <a:cs typeface="+mn-ea"/>
                  <a:sym typeface="+mn-lt"/>
                </a:rPr>
                <a:t>名称</a:t>
              </a:r>
            </a:p>
          </p:txBody>
        </p:sp>
        <p:sp>
          <p:nvSpPr>
            <p:cNvPr id="23" name="Freeform 16"/>
            <p:cNvSpPr>
              <a:spLocks noEditPoints="1"/>
            </p:cNvSpPr>
            <p:nvPr/>
          </p:nvSpPr>
          <p:spPr bwMode="auto">
            <a:xfrm>
              <a:off x="5861257" y="4624429"/>
              <a:ext cx="511402" cy="407827"/>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3CB2AF"/>
            </a:solidFill>
            <a:ln>
              <a:noFill/>
            </a:ln>
          </p:spPr>
          <p:txBody>
            <a:bodyPr vert="horz" wrap="square" lIns="91440" tIns="45720" rIns="91440" bIns="45720" numCol="1" anchor="t" anchorCtr="0" compatLnSpc="1">
              <a:prstTxWarp prst="textNoShape">
                <a:avLst/>
              </a:prstTxWarp>
            </a:bodyPr>
            <a:lstStyle/>
            <a:p>
              <a:endParaRPr lang="zh-CN" altLang="en-US" sz="1351">
                <a:solidFill>
                  <a:srgbClr val="3CB2AF"/>
                </a:solidFill>
                <a:cs typeface="+mn-ea"/>
                <a:sym typeface="+mn-lt"/>
              </a:endParaRPr>
            </a:p>
          </p:txBody>
        </p:sp>
      </p:grpSp>
      <p:grpSp>
        <p:nvGrpSpPr>
          <p:cNvPr id="24" name="组合 23"/>
          <p:cNvGrpSpPr/>
          <p:nvPr/>
        </p:nvGrpSpPr>
        <p:grpSpPr>
          <a:xfrm>
            <a:off x="7646363" y="2780866"/>
            <a:ext cx="1194455" cy="2412209"/>
            <a:chOff x="7633392" y="2935207"/>
            <a:chExt cx="1194455" cy="2412209"/>
          </a:xfrm>
        </p:grpSpPr>
        <p:sp>
          <p:nvSpPr>
            <p:cNvPr id="25" name="圆角矩形 24"/>
            <p:cNvSpPr/>
            <p:nvPr/>
          </p:nvSpPr>
          <p:spPr>
            <a:xfrm>
              <a:off x="7738691" y="2935207"/>
              <a:ext cx="1089156" cy="2412209"/>
            </a:xfrm>
            <a:prstGeom prst="roundRect">
              <a:avLst>
                <a:gd name="adj" fmla="val 50000"/>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prstClr val="white"/>
                </a:solidFill>
                <a:cs typeface="+mn-ea"/>
                <a:sym typeface="+mn-lt"/>
              </a:endParaRPr>
            </a:p>
          </p:txBody>
        </p:sp>
        <p:sp>
          <p:nvSpPr>
            <p:cNvPr id="26" name="文本框 40"/>
            <p:cNvSpPr txBox="1"/>
            <p:nvPr/>
          </p:nvSpPr>
          <p:spPr>
            <a:xfrm>
              <a:off x="7633392" y="3056258"/>
              <a:ext cx="1194455" cy="523220"/>
            </a:xfrm>
            <a:prstGeom prst="rect">
              <a:avLst/>
            </a:prstGeom>
            <a:noFill/>
          </p:spPr>
          <p:txBody>
            <a:bodyPr wrap="square" rtlCol="0">
              <a:spAutoFit/>
            </a:bodyPr>
            <a:lstStyle/>
            <a:p>
              <a:pPr algn="ctr"/>
              <a:r>
                <a:rPr lang="en-US" altLang="zh-CN" sz="2800" dirty="0">
                  <a:solidFill>
                    <a:schemeClr val="bg1"/>
                  </a:solidFill>
                  <a:cs typeface="+mn-ea"/>
                  <a:sym typeface="+mn-lt"/>
                </a:rPr>
                <a:t>70</a:t>
              </a:r>
              <a:r>
                <a:rPr lang="en-US" altLang="zh-CN" sz="1351" dirty="0">
                  <a:solidFill>
                    <a:schemeClr val="bg1"/>
                  </a:solidFill>
                  <a:cs typeface="+mn-ea"/>
                  <a:sym typeface="+mn-lt"/>
                </a:rPr>
                <a:t>%</a:t>
              </a:r>
              <a:endParaRPr lang="zh-CN" altLang="en-US" sz="2800" dirty="0">
                <a:solidFill>
                  <a:schemeClr val="bg1"/>
                </a:solidFill>
                <a:cs typeface="+mn-ea"/>
                <a:sym typeface="+mn-lt"/>
              </a:endParaRPr>
            </a:p>
          </p:txBody>
        </p:sp>
        <p:sp>
          <p:nvSpPr>
            <p:cNvPr id="27" name="椭圆 26"/>
            <p:cNvSpPr/>
            <p:nvPr/>
          </p:nvSpPr>
          <p:spPr>
            <a:xfrm>
              <a:off x="7813924" y="4399977"/>
              <a:ext cx="852471" cy="840218"/>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28" name="文本框 128"/>
            <p:cNvSpPr txBox="1"/>
            <p:nvPr/>
          </p:nvSpPr>
          <p:spPr>
            <a:xfrm>
              <a:off x="7768372" y="3612723"/>
              <a:ext cx="924491" cy="508088"/>
            </a:xfrm>
            <a:prstGeom prst="rect">
              <a:avLst/>
            </a:prstGeom>
            <a:noFill/>
          </p:spPr>
          <p:txBody>
            <a:bodyPr wrap="square" rtlCol="0">
              <a:spAutoFit/>
            </a:bodyPr>
            <a:lstStyle/>
            <a:p>
              <a:pPr algn="ctr"/>
              <a:r>
                <a:rPr lang="zh-CN" altLang="en-US" sz="1351" b="1" dirty="0">
                  <a:solidFill>
                    <a:schemeClr val="bg1"/>
                  </a:solidFill>
                  <a:cs typeface="+mn-ea"/>
                  <a:sym typeface="+mn-lt"/>
                </a:rPr>
                <a:t>项目四</a:t>
              </a:r>
              <a:endParaRPr lang="en-US" altLang="zh-CN" sz="1351" b="1" dirty="0">
                <a:solidFill>
                  <a:schemeClr val="bg1"/>
                </a:solidFill>
                <a:cs typeface="+mn-ea"/>
                <a:sym typeface="+mn-lt"/>
              </a:endParaRPr>
            </a:p>
            <a:p>
              <a:pPr algn="ctr"/>
              <a:r>
                <a:rPr lang="zh-CN" altLang="en-US" sz="1351" b="1" dirty="0">
                  <a:solidFill>
                    <a:schemeClr val="bg1"/>
                  </a:solidFill>
                  <a:cs typeface="+mn-ea"/>
                  <a:sym typeface="+mn-lt"/>
                </a:rPr>
                <a:t>名称</a:t>
              </a:r>
            </a:p>
          </p:txBody>
        </p:sp>
        <p:sp>
          <p:nvSpPr>
            <p:cNvPr id="29" name="Freeform 31"/>
            <p:cNvSpPr>
              <a:spLocks noEditPoints="1"/>
            </p:cNvSpPr>
            <p:nvPr/>
          </p:nvSpPr>
          <p:spPr bwMode="auto">
            <a:xfrm>
              <a:off x="8087918" y="4638106"/>
              <a:ext cx="347600" cy="437134"/>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sz="1351">
                <a:solidFill>
                  <a:srgbClr val="3CB2AF"/>
                </a:solidFill>
                <a:cs typeface="+mn-ea"/>
                <a:sym typeface="+mn-lt"/>
              </a:endParaRPr>
            </a:p>
          </p:txBody>
        </p:sp>
      </p:grpSp>
      <p:grpSp>
        <p:nvGrpSpPr>
          <p:cNvPr id="30" name="组合 29"/>
          <p:cNvGrpSpPr/>
          <p:nvPr/>
        </p:nvGrpSpPr>
        <p:grpSpPr>
          <a:xfrm>
            <a:off x="9779319" y="2142839"/>
            <a:ext cx="1194455" cy="3050237"/>
            <a:chOff x="9766348" y="2297181"/>
            <a:chExt cx="1194455" cy="3050237"/>
          </a:xfrm>
        </p:grpSpPr>
        <p:sp>
          <p:nvSpPr>
            <p:cNvPr id="31" name="圆角矩形 30"/>
            <p:cNvSpPr/>
            <p:nvPr/>
          </p:nvSpPr>
          <p:spPr>
            <a:xfrm>
              <a:off x="9828542" y="2297181"/>
              <a:ext cx="1089156" cy="3050237"/>
            </a:xfrm>
            <a:prstGeom prst="roundRect">
              <a:avLst>
                <a:gd name="adj" fmla="val 50000"/>
              </a:avLst>
            </a:prstGeom>
            <a:solidFill>
              <a:srgbClr val="3CB2AF"/>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32" name="文本框 31"/>
            <p:cNvSpPr txBox="1"/>
            <p:nvPr/>
          </p:nvSpPr>
          <p:spPr>
            <a:xfrm>
              <a:off x="9766348" y="2446800"/>
              <a:ext cx="1194455" cy="523220"/>
            </a:xfrm>
            <a:prstGeom prst="rect">
              <a:avLst/>
            </a:prstGeom>
            <a:noFill/>
          </p:spPr>
          <p:txBody>
            <a:bodyPr wrap="square" rtlCol="0">
              <a:spAutoFit/>
            </a:bodyPr>
            <a:lstStyle/>
            <a:p>
              <a:pPr algn="ctr"/>
              <a:r>
                <a:rPr lang="en-US" altLang="zh-CN" sz="2800" dirty="0">
                  <a:solidFill>
                    <a:srgbClr val="FDFDFD"/>
                  </a:solidFill>
                  <a:cs typeface="+mn-ea"/>
                  <a:sym typeface="+mn-lt"/>
                </a:rPr>
                <a:t>90</a:t>
              </a:r>
              <a:r>
                <a:rPr lang="en-US" altLang="zh-CN" sz="1351" dirty="0">
                  <a:solidFill>
                    <a:srgbClr val="FDFDFD"/>
                  </a:solidFill>
                  <a:cs typeface="+mn-ea"/>
                  <a:sym typeface="+mn-lt"/>
                </a:rPr>
                <a:t>%</a:t>
              </a:r>
              <a:endParaRPr lang="zh-CN" altLang="en-US" sz="2800" dirty="0">
                <a:solidFill>
                  <a:srgbClr val="FDFDFD"/>
                </a:solidFill>
                <a:cs typeface="+mn-ea"/>
                <a:sym typeface="+mn-lt"/>
              </a:endParaRPr>
            </a:p>
          </p:txBody>
        </p:sp>
        <p:sp>
          <p:nvSpPr>
            <p:cNvPr id="33" name="椭圆 32"/>
            <p:cNvSpPr/>
            <p:nvPr/>
          </p:nvSpPr>
          <p:spPr>
            <a:xfrm>
              <a:off x="9946881"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34" name="文本框 128"/>
            <p:cNvSpPr txBox="1"/>
            <p:nvPr/>
          </p:nvSpPr>
          <p:spPr>
            <a:xfrm>
              <a:off x="9901328" y="3612724"/>
              <a:ext cx="924491" cy="508088"/>
            </a:xfrm>
            <a:prstGeom prst="rect">
              <a:avLst/>
            </a:prstGeom>
            <a:noFill/>
          </p:spPr>
          <p:txBody>
            <a:bodyPr wrap="square" rtlCol="0">
              <a:spAutoFit/>
            </a:bodyPr>
            <a:lstStyle/>
            <a:p>
              <a:pPr algn="ctr"/>
              <a:r>
                <a:rPr lang="zh-CN" altLang="en-US" sz="1351" b="1" dirty="0">
                  <a:solidFill>
                    <a:srgbClr val="FDFDFD"/>
                  </a:solidFill>
                  <a:cs typeface="+mn-ea"/>
                  <a:sym typeface="+mn-lt"/>
                </a:rPr>
                <a:t>项目五</a:t>
              </a:r>
              <a:endParaRPr lang="en-US" altLang="zh-CN" sz="1351" b="1" dirty="0">
                <a:solidFill>
                  <a:srgbClr val="FDFDFD"/>
                </a:solidFill>
                <a:cs typeface="+mn-ea"/>
                <a:sym typeface="+mn-lt"/>
              </a:endParaRPr>
            </a:p>
            <a:p>
              <a:pPr algn="ctr"/>
              <a:r>
                <a:rPr lang="zh-CN" altLang="en-US" sz="1351" b="1" dirty="0">
                  <a:solidFill>
                    <a:srgbClr val="FDFDFD"/>
                  </a:solidFill>
                  <a:cs typeface="+mn-ea"/>
                  <a:sym typeface="+mn-lt"/>
                </a:rPr>
                <a:t>名称</a:t>
              </a:r>
            </a:p>
          </p:txBody>
        </p:sp>
        <p:sp>
          <p:nvSpPr>
            <p:cNvPr id="35" name="Freeform 223"/>
            <p:cNvSpPr>
              <a:spLocks/>
            </p:cNvSpPr>
            <p:nvPr/>
          </p:nvSpPr>
          <p:spPr bwMode="auto">
            <a:xfrm>
              <a:off x="10178866" y="4673285"/>
              <a:ext cx="417528" cy="338624"/>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3CB2AF"/>
            </a:solidFill>
            <a:ln>
              <a:noFill/>
            </a:ln>
          </p:spPr>
          <p:txBody>
            <a:bodyPr vert="horz" wrap="square" lIns="91440" tIns="45720" rIns="91440" bIns="45720" numCol="1" anchor="t" anchorCtr="0" compatLnSpc="1">
              <a:prstTxWarp prst="textNoShape">
                <a:avLst/>
              </a:prstTxWarp>
            </a:bodyPr>
            <a:lstStyle/>
            <a:p>
              <a:endParaRPr lang="zh-CN" altLang="en-US" sz="1351">
                <a:solidFill>
                  <a:prstClr val="black"/>
                </a:solidFill>
                <a:cs typeface="+mn-ea"/>
                <a:sym typeface="+mn-lt"/>
              </a:endParaRPr>
            </a:p>
          </p:txBody>
        </p:sp>
      </p:grpSp>
    </p:spTree>
    <p:extLst>
      <p:ext uri="{BB962C8B-B14F-4D97-AF65-F5344CB8AC3E}">
        <p14:creationId xmlns:p14="http://schemas.microsoft.com/office/powerpoint/2010/main" val="2107482898"/>
      </p:ext>
    </p:extLst>
  </p:cSld>
  <p:clrMapOvr>
    <a:masterClrMapping/>
  </p:clrMapOvr>
  <mc:AlternateContent xmlns:mc="http://schemas.openxmlformats.org/markup-compatibility/2006" xmlns:p14="http://schemas.microsoft.com/office/powerpoint/2010/main">
    <mc:Choice Requires="p14">
      <p:transition spd="slow" p14:dur="1600" advClick="0" advTm="4143">
        <p14:gallery dir="l"/>
      </p:transition>
    </mc:Choice>
    <mc:Fallback xmlns="">
      <p:transition spd="slow" advClick="0" advTm="41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066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decel="30667" fill="hold"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50" fill="hold"/>
                                        <p:tgtEl>
                                          <p:spTgt spid="11"/>
                                        </p:tgtEl>
                                        <p:attrNameLst>
                                          <p:attrName>ppt_x</p:attrName>
                                        </p:attrNameLst>
                                      </p:cBhvr>
                                      <p:tavLst>
                                        <p:tav tm="0">
                                          <p:val>
                                            <p:strVal val="#ppt_x"/>
                                          </p:val>
                                        </p:tav>
                                        <p:tav tm="100000">
                                          <p:val>
                                            <p:strVal val="#ppt_x"/>
                                          </p:val>
                                        </p:tav>
                                      </p:tavLst>
                                    </p:anim>
                                    <p:anim calcmode="lin" valueType="num">
                                      <p:cBhvr additive="base">
                                        <p:cTn id="12" dur="75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decel="30667" fill="hold"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ppt_x"/>
                                          </p:val>
                                        </p:tav>
                                        <p:tav tm="100000">
                                          <p:val>
                                            <p:strVal val="#ppt_x"/>
                                          </p:val>
                                        </p:tav>
                                      </p:tavLst>
                                    </p:anim>
                                    <p:anim calcmode="lin" valueType="num">
                                      <p:cBhvr additive="base">
                                        <p:cTn id="16" dur="75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30667" fill="hold" nodeType="withEffect">
                                  <p:stCondLst>
                                    <p:cond delay="75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750" fill="hold"/>
                                        <p:tgtEl>
                                          <p:spTgt spid="24"/>
                                        </p:tgtEl>
                                        <p:attrNameLst>
                                          <p:attrName>ppt_x</p:attrName>
                                        </p:attrNameLst>
                                      </p:cBhvr>
                                      <p:tavLst>
                                        <p:tav tm="0">
                                          <p:val>
                                            <p:strVal val="#ppt_x"/>
                                          </p:val>
                                        </p:tav>
                                        <p:tav tm="100000">
                                          <p:val>
                                            <p:strVal val="#ppt_x"/>
                                          </p:val>
                                        </p:tav>
                                      </p:tavLst>
                                    </p:anim>
                                    <p:anim calcmode="lin" valueType="num">
                                      <p:cBhvr additive="base">
                                        <p:cTn id="20" dur="750" fill="hold"/>
                                        <p:tgtEl>
                                          <p:spTgt spid="24"/>
                                        </p:tgtEl>
                                        <p:attrNameLst>
                                          <p:attrName>ppt_y</p:attrName>
                                        </p:attrNameLst>
                                      </p:cBhvr>
                                      <p:tavLst>
                                        <p:tav tm="0">
                                          <p:val>
                                            <p:strVal val="1+#ppt_h/2"/>
                                          </p:val>
                                        </p:tav>
                                        <p:tav tm="100000">
                                          <p:val>
                                            <p:strVal val="#ppt_y"/>
                                          </p:val>
                                        </p:tav>
                                      </p:tavLst>
                                    </p:anim>
                                  </p:childTnLst>
                                </p:cTn>
                              </p:par>
                              <p:par>
                                <p:cTn id="21" presetID="2" presetClass="entr" presetSubtype="4" decel="30667" fill="hold" nodeType="withEffect">
                                  <p:stCondLst>
                                    <p:cond delay="10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750" fill="hold"/>
                                        <p:tgtEl>
                                          <p:spTgt spid="30"/>
                                        </p:tgtEl>
                                        <p:attrNameLst>
                                          <p:attrName>ppt_x</p:attrName>
                                        </p:attrNameLst>
                                      </p:cBhvr>
                                      <p:tavLst>
                                        <p:tav tm="0">
                                          <p:val>
                                            <p:strVal val="#ppt_x"/>
                                          </p:val>
                                        </p:tav>
                                        <p:tav tm="100000">
                                          <p:val>
                                            <p:strVal val="#ppt_x"/>
                                          </p:val>
                                        </p:tav>
                                      </p:tavLst>
                                    </p:anim>
                                    <p:anim calcmode="lin" valueType="num">
                                      <p:cBhvr additive="base">
                                        <p:cTn id="24" dur="750" fill="hold"/>
                                        <p:tgtEl>
                                          <p:spTgt spid="30"/>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16" presetClass="entr" presetSubtype="37"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outVertical)">
                                      <p:cBhvr>
                                        <p:cTn id="28" dur="500"/>
                                        <p:tgtEl>
                                          <p:spTgt spid="3"/>
                                        </p:tgtEl>
                                      </p:cBhvr>
                                    </p:animEffect>
                                  </p:childTnLst>
                                </p:cTn>
                              </p:par>
                            </p:childTnLst>
                          </p:cTn>
                        </p:par>
                        <p:par>
                          <p:cTn id="29" fill="hold">
                            <p:stCondLst>
                              <p:cond delay="2250"/>
                            </p:stCondLst>
                            <p:childTnLst>
                              <p:par>
                                <p:cTn id="30" presetID="42" presetClass="entr" presetSubtype="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04AF7201-030D-42B9-835F-B8804B74C52A}"/>
              </a:ext>
            </a:extLst>
          </p:cNvPr>
          <p:cNvPicPr>
            <a:picLocks noChangeAspect="1"/>
          </p:cNvPicPr>
          <p:nvPr/>
        </p:nvPicPr>
        <p:blipFill rotWithShape="1">
          <a:blip r:embed="rId2">
            <a:extLst>
              <a:ext uri="{28A0092B-C50C-407E-A947-70E740481C1C}">
                <a14:useLocalDpi xmlns:a14="http://schemas.microsoft.com/office/drawing/2010/main" val="0"/>
              </a:ext>
            </a:extLst>
          </a:blip>
          <a:srcRect l="17532" r="17532"/>
          <a:stretch/>
        </p:blipFill>
        <p:spPr>
          <a:xfrm>
            <a:off x="0" y="6350"/>
            <a:ext cx="12192000" cy="6845300"/>
          </a:xfrm>
          <a:prstGeom prst="rect">
            <a:avLst/>
          </a:prstGeom>
        </p:spPr>
      </p:pic>
      <p:grpSp>
        <p:nvGrpSpPr>
          <p:cNvPr id="20" name="组合 19">
            <a:extLst>
              <a:ext uri="{FF2B5EF4-FFF2-40B4-BE49-F238E27FC236}">
                <a16:creationId xmlns:a16="http://schemas.microsoft.com/office/drawing/2014/main" xmlns="" id="{696010D2-7B6D-4A41-8725-6E74766C1971}"/>
              </a:ext>
            </a:extLst>
          </p:cNvPr>
          <p:cNvGrpSpPr/>
          <p:nvPr/>
        </p:nvGrpSpPr>
        <p:grpSpPr>
          <a:xfrm>
            <a:off x="4152689" y="2721121"/>
            <a:ext cx="6375515" cy="1276862"/>
            <a:chOff x="4723816" y="2809565"/>
            <a:chExt cx="6375580" cy="1276874"/>
          </a:xfrm>
        </p:grpSpPr>
        <p:sp>
          <p:nvSpPr>
            <p:cNvPr id="21" name="矩形 20">
              <a:extLst>
                <a:ext uri="{FF2B5EF4-FFF2-40B4-BE49-F238E27FC236}">
                  <a16:creationId xmlns:a16="http://schemas.microsoft.com/office/drawing/2014/main" xmlns="" id="{8C508B4B-4924-456C-B19F-A03DEF015B73}"/>
                </a:ext>
              </a:extLst>
            </p:cNvPr>
            <p:cNvSpPr/>
            <p:nvPr/>
          </p:nvSpPr>
          <p:spPr>
            <a:xfrm>
              <a:off x="6192271" y="2809565"/>
              <a:ext cx="3416355" cy="646337"/>
            </a:xfrm>
            <a:prstGeom prst="rect">
              <a:avLst/>
            </a:prstGeom>
          </p:spPr>
          <p:txBody>
            <a:bodyPr wrap="none">
              <a:spAutoFit/>
            </a:bodyPr>
            <a:lstStyle/>
            <a:p>
              <a:r>
                <a:rPr kumimoji="1" lang="zh-CN" altLang="en-US" sz="3600" spc="600" dirty="0">
                  <a:solidFill>
                    <a:schemeClr val="tx1">
                      <a:lumMod val="85000"/>
                      <a:lumOff val="15000"/>
                    </a:schemeClr>
                  </a:solidFill>
                  <a:cs typeface="+mn-ea"/>
                  <a:sym typeface="+mn-lt"/>
                </a:rPr>
                <a:t>点击输入标题</a:t>
              </a:r>
            </a:p>
          </p:txBody>
        </p:sp>
        <p:sp>
          <p:nvSpPr>
            <p:cNvPr id="22" name="矩形 21">
              <a:extLst>
                <a:ext uri="{FF2B5EF4-FFF2-40B4-BE49-F238E27FC236}">
                  <a16:creationId xmlns:a16="http://schemas.microsoft.com/office/drawing/2014/main" xmlns="" id="{82334009-A86D-4D2C-A298-8ADB4AB98F38}"/>
                </a:ext>
              </a:extLst>
            </p:cNvPr>
            <p:cNvSpPr/>
            <p:nvPr/>
          </p:nvSpPr>
          <p:spPr>
            <a:xfrm>
              <a:off x="4723816" y="3482421"/>
              <a:ext cx="6375580" cy="604018"/>
            </a:xfrm>
            <a:prstGeom prst="rect">
              <a:avLst/>
            </a:prstGeom>
          </p:spPr>
          <p:txBody>
            <a:bodyPr wrap="square">
              <a:spAutoFit/>
            </a:bodyPr>
            <a:lstStyle/>
            <a:p>
              <a:pPr algn="ctr">
                <a:lnSpc>
                  <a:spcPct val="130000"/>
                </a:lnSpc>
              </a:pP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p>
          </p:txBody>
        </p:sp>
      </p:grpSp>
      <p:sp>
        <p:nvSpPr>
          <p:cNvPr id="23" name="矩形 22">
            <a:extLst>
              <a:ext uri="{FF2B5EF4-FFF2-40B4-BE49-F238E27FC236}">
                <a16:creationId xmlns:a16="http://schemas.microsoft.com/office/drawing/2014/main" xmlns="" id="{58F4E718-087F-4D7D-AC46-C51F072CF170}"/>
              </a:ext>
            </a:extLst>
          </p:cNvPr>
          <p:cNvSpPr/>
          <p:nvPr/>
        </p:nvSpPr>
        <p:spPr>
          <a:xfrm>
            <a:off x="6163746" y="2048271"/>
            <a:ext cx="2331087" cy="646331"/>
          </a:xfrm>
          <a:prstGeom prst="rect">
            <a:avLst/>
          </a:prstGeom>
        </p:spPr>
        <p:txBody>
          <a:bodyPr wrap="none">
            <a:spAutoFit/>
          </a:bodyPr>
          <a:lstStyle/>
          <a:p>
            <a:pPr algn="ctr"/>
            <a:r>
              <a:rPr kumimoji="1" lang="en-US" altLang="zh-CN" sz="3600" b="1" spc="600" dirty="0">
                <a:solidFill>
                  <a:schemeClr val="tx1">
                    <a:lumMod val="85000"/>
                    <a:lumOff val="15000"/>
                  </a:schemeClr>
                </a:solidFill>
                <a:cs typeface="+mn-ea"/>
                <a:sym typeface="+mn-lt"/>
              </a:rPr>
              <a:t>PART 03</a:t>
            </a:r>
            <a:endParaRPr kumimoji="1" lang="zh-CN" altLang="en-US" sz="3600" b="1" spc="600" dirty="0">
              <a:solidFill>
                <a:schemeClr val="tx1">
                  <a:lumMod val="85000"/>
                  <a:lumOff val="15000"/>
                </a:schemeClr>
              </a:solidFill>
              <a:cs typeface="+mn-ea"/>
              <a:sym typeface="+mn-lt"/>
            </a:endParaRPr>
          </a:p>
        </p:txBody>
      </p:sp>
      <p:pic>
        <p:nvPicPr>
          <p:cNvPr id="3" name="图片 2">
            <a:extLst>
              <a:ext uri="{FF2B5EF4-FFF2-40B4-BE49-F238E27FC236}">
                <a16:creationId xmlns:a16="http://schemas.microsoft.com/office/drawing/2014/main" xmlns="" id="{AD2B3539-6AD5-4041-A116-BE497700BA9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65" r="18144"/>
          <a:stretch/>
        </p:blipFill>
        <p:spPr>
          <a:xfrm>
            <a:off x="0" y="1597306"/>
            <a:ext cx="4456926" cy="5260694"/>
          </a:xfrm>
          <a:prstGeom prst="rect">
            <a:avLst/>
          </a:prstGeom>
        </p:spPr>
      </p:pic>
    </p:spTree>
    <p:extLst>
      <p:ext uri="{BB962C8B-B14F-4D97-AF65-F5344CB8AC3E}">
        <p14:creationId xmlns:p14="http://schemas.microsoft.com/office/powerpoint/2010/main" val="597722244"/>
      </p:ext>
    </p:extLst>
  </p:cSld>
  <p:clrMapOvr>
    <a:masterClrMapping/>
  </p:clrMapOvr>
  <mc:AlternateContent xmlns:mc="http://schemas.openxmlformats.org/markup-compatibility/2006" xmlns:p14="http://schemas.microsoft.com/office/powerpoint/2010/main">
    <mc:Choice Requires="p14">
      <p:transition spd="slow" p14:dur="150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4736118" y="3363601"/>
            <a:ext cx="1414436" cy="1920215"/>
          </a:xfrm>
          <a:custGeom>
            <a:avLst/>
            <a:gdLst/>
            <a:ahLst/>
            <a:cxnLst>
              <a:cxn ang="0">
                <a:pos x="182" y="10"/>
              </a:cxn>
              <a:cxn ang="0">
                <a:pos x="182" y="10"/>
              </a:cxn>
              <a:cxn ang="0">
                <a:pos x="265" y="57"/>
              </a:cxn>
              <a:cxn ang="0">
                <a:pos x="406" y="341"/>
              </a:cxn>
              <a:cxn ang="0">
                <a:pos x="411" y="384"/>
              </a:cxn>
              <a:cxn ang="0">
                <a:pos x="410" y="456"/>
              </a:cxn>
              <a:cxn ang="0">
                <a:pos x="395" y="559"/>
              </a:cxn>
              <a:cxn ang="0">
                <a:pos x="379" y="456"/>
              </a:cxn>
              <a:cxn ang="0">
                <a:pos x="357" y="402"/>
              </a:cxn>
              <a:cxn ang="0">
                <a:pos x="322" y="353"/>
              </a:cxn>
              <a:cxn ang="0">
                <a:pos x="119" y="262"/>
              </a:cxn>
              <a:cxn ang="0">
                <a:pos x="115" y="261"/>
              </a:cxn>
              <a:cxn ang="0">
                <a:pos x="87" y="254"/>
              </a:cxn>
              <a:cxn ang="0">
                <a:pos x="59" y="241"/>
              </a:cxn>
              <a:cxn ang="0">
                <a:pos x="39" y="224"/>
              </a:cxn>
              <a:cxn ang="0">
                <a:pos x="0" y="131"/>
              </a:cxn>
              <a:cxn ang="0">
                <a:pos x="39" y="39"/>
              </a:cxn>
              <a:cxn ang="0">
                <a:pos x="132" y="0"/>
              </a:cxn>
              <a:cxn ang="0">
                <a:pos x="144" y="1"/>
              </a:cxn>
              <a:cxn ang="0">
                <a:pos x="167" y="5"/>
              </a:cxn>
              <a:cxn ang="0">
                <a:pos x="182" y="10"/>
              </a:cxn>
            </a:cxnLst>
            <a:rect l="0" t="0" r="r" b="b"/>
            <a:pathLst>
              <a:path w="412" h="559">
                <a:moveTo>
                  <a:pt x="182" y="10"/>
                </a:moveTo>
                <a:cubicBezTo>
                  <a:pt x="182" y="10"/>
                  <a:pt x="182" y="10"/>
                  <a:pt x="182" y="10"/>
                </a:cubicBezTo>
                <a:cubicBezTo>
                  <a:pt x="216" y="24"/>
                  <a:pt x="244" y="40"/>
                  <a:pt x="265" y="57"/>
                </a:cubicBezTo>
                <a:cubicBezTo>
                  <a:pt x="339" y="116"/>
                  <a:pt x="385" y="210"/>
                  <a:pt x="406" y="341"/>
                </a:cubicBezTo>
                <a:cubicBezTo>
                  <a:pt x="408" y="355"/>
                  <a:pt x="409" y="369"/>
                  <a:pt x="411" y="384"/>
                </a:cubicBezTo>
                <a:cubicBezTo>
                  <a:pt x="412" y="406"/>
                  <a:pt x="412" y="430"/>
                  <a:pt x="410" y="456"/>
                </a:cubicBezTo>
                <a:cubicBezTo>
                  <a:pt x="408" y="488"/>
                  <a:pt x="403" y="522"/>
                  <a:pt x="395" y="559"/>
                </a:cubicBezTo>
                <a:cubicBezTo>
                  <a:pt x="393" y="520"/>
                  <a:pt x="387" y="486"/>
                  <a:pt x="379" y="456"/>
                </a:cubicBezTo>
                <a:cubicBezTo>
                  <a:pt x="373" y="436"/>
                  <a:pt x="366" y="418"/>
                  <a:pt x="357" y="402"/>
                </a:cubicBezTo>
                <a:cubicBezTo>
                  <a:pt x="347" y="382"/>
                  <a:pt x="336" y="366"/>
                  <a:pt x="322" y="353"/>
                </a:cubicBezTo>
                <a:cubicBezTo>
                  <a:pt x="285" y="315"/>
                  <a:pt x="218" y="284"/>
                  <a:pt x="119" y="262"/>
                </a:cubicBezTo>
                <a:cubicBezTo>
                  <a:pt x="118" y="262"/>
                  <a:pt x="116" y="261"/>
                  <a:pt x="115" y="261"/>
                </a:cubicBezTo>
                <a:cubicBezTo>
                  <a:pt x="106" y="259"/>
                  <a:pt x="97" y="257"/>
                  <a:pt x="87" y="254"/>
                </a:cubicBezTo>
                <a:cubicBezTo>
                  <a:pt x="77" y="252"/>
                  <a:pt x="68" y="247"/>
                  <a:pt x="59" y="241"/>
                </a:cubicBezTo>
                <a:cubicBezTo>
                  <a:pt x="52" y="236"/>
                  <a:pt x="45" y="231"/>
                  <a:pt x="39" y="224"/>
                </a:cubicBezTo>
                <a:cubicBezTo>
                  <a:pt x="13" y="198"/>
                  <a:pt x="0" y="168"/>
                  <a:pt x="0" y="131"/>
                </a:cubicBezTo>
                <a:cubicBezTo>
                  <a:pt x="0" y="95"/>
                  <a:pt x="13" y="64"/>
                  <a:pt x="39" y="39"/>
                </a:cubicBezTo>
                <a:cubicBezTo>
                  <a:pt x="64" y="13"/>
                  <a:pt x="95" y="0"/>
                  <a:pt x="132" y="0"/>
                </a:cubicBezTo>
                <a:cubicBezTo>
                  <a:pt x="136" y="0"/>
                  <a:pt x="140" y="0"/>
                  <a:pt x="144" y="1"/>
                </a:cubicBezTo>
                <a:cubicBezTo>
                  <a:pt x="152" y="1"/>
                  <a:pt x="160" y="3"/>
                  <a:pt x="167" y="5"/>
                </a:cubicBezTo>
                <a:cubicBezTo>
                  <a:pt x="172" y="6"/>
                  <a:pt x="177" y="8"/>
                  <a:pt x="182" y="10"/>
                </a:cubicBezTo>
                <a:close/>
              </a:path>
            </a:pathLst>
          </a:custGeom>
          <a:solidFill>
            <a:srgbClr val="3CB2AF"/>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tx1">
                  <a:lumMod val="65000"/>
                  <a:lumOff val="35000"/>
                </a:schemeClr>
              </a:solidFill>
              <a:cs typeface="+mn-ea"/>
              <a:sym typeface="+mn-lt"/>
            </a:endParaRPr>
          </a:p>
        </p:txBody>
      </p:sp>
      <p:sp>
        <p:nvSpPr>
          <p:cNvPr id="13" name="Freeform 5"/>
          <p:cNvSpPr>
            <a:spLocks/>
          </p:cNvSpPr>
          <p:nvPr/>
        </p:nvSpPr>
        <p:spPr bwMode="auto">
          <a:xfrm flipH="1">
            <a:off x="6041446" y="3363601"/>
            <a:ext cx="1414436" cy="1920215"/>
          </a:xfrm>
          <a:custGeom>
            <a:avLst/>
            <a:gdLst/>
            <a:ahLst/>
            <a:cxnLst>
              <a:cxn ang="0">
                <a:pos x="182" y="10"/>
              </a:cxn>
              <a:cxn ang="0">
                <a:pos x="182" y="10"/>
              </a:cxn>
              <a:cxn ang="0">
                <a:pos x="265" y="57"/>
              </a:cxn>
              <a:cxn ang="0">
                <a:pos x="406" y="341"/>
              </a:cxn>
              <a:cxn ang="0">
                <a:pos x="411" y="384"/>
              </a:cxn>
              <a:cxn ang="0">
                <a:pos x="410" y="456"/>
              </a:cxn>
              <a:cxn ang="0">
                <a:pos x="395" y="559"/>
              </a:cxn>
              <a:cxn ang="0">
                <a:pos x="379" y="456"/>
              </a:cxn>
              <a:cxn ang="0">
                <a:pos x="357" y="402"/>
              </a:cxn>
              <a:cxn ang="0">
                <a:pos x="322" y="353"/>
              </a:cxn>
              <a:cxn ang="0">
                <a:pos x="119" y="262"/>
              </a:cxn>
              <a:cxn ang="0">
                <a:pos x="115" y="261"/>
              </a:cxn>
              <a:cxn ang="0">
                <a:pos x="87" y="254"/>
              </a:cxn>
              <a:cxn ang="0">
                <a:pos x="59" y="241"/>
              </a:cxn>
              <a:cxn ang="0">
                <a:pos x="39" y="224"/>
              </a:cxn>
              <a:cxn ang="0">
                <a:pos x="0" y="131"/>
              </a:cxn>
              <a:cxn ang="0">
                <a:pos x="39" y="39"/>
              </a:cxn>
              <a:cxn ang="0">
                <a:pos x="132" y="0"/>
              </a:cxn>
              <a:cxn ang="0">
                <a:pos x="144" y="1"/>
              </a:cxn>
              <a:cxn ang="0">
                <a:pos x="167" y="5"/>
              </a:cxn>
              <a:cxn ang="0">
                <a:pos x="182" y="10"/>
              </a:cxn>
            </a:cxnLst>
            <a:rect l="0" t="0" r="r" b="b"/>
            <a:pathLst>
              <a:path w="412" h="559">
                <a:moveTo>
                  <a:pt x="182" y="10"/>
                </a:moveTo>
                <a:cubicBezTo>
                  <a:pt x="182" y="10"/>
                  <a:pt x="182" y="10"/>
                  <a:pt x="182" y="10"/>
                </a:cubicBezTo>
                <a:cubicBezTo>
                  <a:pt x="216" y="24"/>
                  <a:pt x="244" y="40"/>
                  <a:pt x="265" y="57"/>
                </a:cubicBezTo>
                <a:cubicBezTo>
                  <a:pt x="339" y="116"/>
                  <a:pt x="385" y="210"/>
                  <a:pt x="406" y="341"/>
                </a:cubicBezTo>
                <a:cubicBezTo>
                  <a:pt x="408" y="355"/>
                  <a:pt x="409" y="369"/>
                  <a:pt x="411" y="384"/>
                </a:cubicBezTo>
                <a:cubicBezTo>
                  <a:pt x="412" y="406"/>
                  <a:pt x="412" y="430"/>
                  <a:pt x="410" y="456"/>
                </a:cubicBezTo>
                <a:cubicBezTo>
                  <a:pt x="408" y="488"/>
                  <a:pt x="403" y="522"/>
                  <a:pt x="395" y="559"/>
                </a:cubicBezTo>
                <a:cubicBezTo>
                  <a:pt x="393" y="520"/>
                  <a:pt x="387" y="486"/>
                  <a:pt x="379" y="456"/>
                </a:cubicBezTo>
                <a:cubicBezTo>
                  <a:pt x="373" y="436"/>
                  <a:pt x="366" y="418"/>
                  <a:pt x="357" y="402"/>
                </a:cubicBezTo>
                <a:cubicBezTo>
                  <a:pt x="347" y="382"/>
                  <a:pt x="336" y="366"/>
                  <a:pt x="322" y="353"/>
                </a:cubicBezTo>
                <a:cubicBezTo>
                  <a:pt x="285" y="315"/>
                  <a:pt x="218" y="284"/>
                  <a:pt x="119" y="262"/>
                </a:cubicBezTo>
                <a:cubicBezTo>
                  <a:pt x="118" y="262"/>
                  <a:pt x="116" y="261"/>
                  <a:pt x="115" y="261"/>
                </a:cubicBezTo>
                <a:cubicBezTo>
                  <a:pt x="106" y="259"/>
                  <a:pt x="97" y="257"/>
                  <a:pt x="87" y="254"/>
                </a:cubicBezTo>
                <a:cubicBezTo>
                  <a:pt x="77" y="252"/>
                  <a:pt x="68" y="247"/>
                  <a:pt x="59" y="241"/>
                </a:cubicBezTo>
                <a:cubicBezTo>
                  <a:pt x="52" y="236"/>
                  <a:pt x="45" y="231"/>
                  <a:pt x="39" y="224"/>
                </a:cubicBezTo>
                <a:cubicBezTo>
                  <a:pt x="13" y="198"/>
                  <a:pt x="0" y="168"/>
                  <a:pt x="0" y="131"/>
                </a:cubicBezTo>
                <a:cubicBezTo>
                  <a:pt x="0" y="95"/>
                  <a:pt x="13" y="64"/>
                  <a:pt x="39" y="39"/>
                </a:cubicBezTo>
                <a:cubicBezTo>
                  <a:pt x="64" y="13"/>
                  <a:pt x="95" y="0"/>
                  <a:pt x="132" y="0"/>
                </a:cubicBezTo>
                <a:cubicBezTo>
                  <a:pt x="136" y="0"/>
                  <a:pt x="140" y="0"/>
                  <a:pt x="144" y="1"/>
                </a:cubicBezTo>
                <a:cubicBezTo>
                  <a:pt x="152" y="1"/>
                  <a:pt x="160" y="3"/>
                  <a:pt x="167" y="5"/>
                </a:cubicBezTo>
                <a:cubicBezTo>
                  <a:pt x="172" y="6"/>
                  <a:pt x="177" y="8"/>
                  <a:pt x="182" y="10"/>
                </a:cubicBezTo>
                <a:close/>
              </a:path>
            </a:pathLst>
          </a:custGeom>
          <a:solidFill>
            <a:srgbClr val="3CB2AF"/>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tx1">
                  <a:lumMod val="65000"/>
                  <a:lumOff val="35000"/>
                </a:schemeClr>
              </a:solidFill>
              <a:cs typeface="+mn-ea"/>
              <a:sym typeface="+mn-lt"/>
            </a:endParaRPr>
          </a:p>
        </p:txBody>
      </p:sp>
      <p:sp>
        <p:nvSpPr>
          <p:cNvPr id="14" name="Freeform 6"/>
          <p:cNvSpPr>
            <a:spLocks/>
          </p:cNvSpPr>
          <p:nvPr/>
        </p:nvSpPr>
        <p:spPr bwMode="auto">
          <a:xfrm>
            <a:off x="3398209" y="3490844"/>
            <a:ext cx="2737571" cy="2140496"/>
          </a:xfrm>
          <a:custGeom>
            <a:avLst/>
            <a:gdLst/>
            <a:ahLst/>
            <a:cxnLst>
              <a:cxn ang="0">
                <a:pos x="159" y="0"/>
              </a:cxn>
              <a:cxn ang="0">
                <a:pos x="271" y="47"/>
              </a:cxn>
              <a:cxn ang="0">
                <a:pos x="311" y="113"/>
              </a:cxn>
              <a:cxn ang="0">
                <a:pos x="316" y="137"/>
              </a:cxn>
              <a:cxn ang="0">
                <a:pos x="514" y="354"/>
              </a:cxn>
              <a:cxn ang="0">
                <a:pos x="785" y="623"/>
              </a:cxn>
              <a:cxn ang="0">
                <a:pos x="533" y="443"/>
              </a:cxn>
              <a:cxn ang="0">
                <a:pos x="300" y="427"/>
              </a:cxn>
              <a:cxn ang="0">
                <a:pos x="11" y="216"/>
              </a:cxn>
              <a:cxn ang="0">
                <a:pos x="0" y="158"/>
              </a:cxn>
              <a:cxn ang="0">
                <a:pos x="47" y="47"/>
              </a:cxn>
              <a:cxn ang="0">
                <a:pos x="159" y="0"/>
              </a:cxn>
            </a:cxnLst>
            <a:rect l="0" t="0" r="r" b="b"/>
            <a:pathLst>
              <a:path w="797" h="623">
                <a:moveTo>
                  <a:pt x="159" y="0"/>
                </a:moveTo>
                <a:cubicBezTo>
                  <a:pt x="203" y="0"/>
                  <a:pt x="240" y="16"/>
                  <a:pt x="271" y="47"/>
                </a:cubicBezTo>
                <a:cubicBezTo>
                  <a:pt x="290" y="66"/>
                  <a:pt x="304" y="88"/>
                  <a:pt x="311" y="113"/>
                </a:cubicBezTo>
                <a:cubicBezTo>
                  <a:pt x="313" y="121"/>
                  <a:pt x="315" y="129"/>
                  <a:pt x="316" y="137"/>
                </a:cubicBezTo>
                <a:cubicBezTo>
                  <a:pt x="342" y="248"/>
                  <a:pt x="408" y="320"/>
                  <a:pt x="514" y="354"/>
                </a:cubicBezTo>
                <a:cubicBezTo>
                  <a:pt x="706" y="404"/>
                  <a:pt x="797" y="493"/>
                  <a:pt x="785" y="623"/>
                </a:cubicBezTo>
                <a:cubicBezTo>
                  <a:pt x="770" y="504"/>
                  <a:pt x="686" y="444"/>
                  <a:pt x="533" y="443"/>
                </a:cubicBezTo>
                <a:cubicBezTo>
                  <a:pt x="453" y="445"/>
                  <a:pt x="375" y="440"/>
                  <a:pt x="300" y="427"/>
                </a:cubicBezTo>
                <a:cubicBezTo>
                  <a:pt x="156" y="401"/>
                  <a:pt x="60" y="331"/>
                  <a:pt x="11" y="216"/>
                </a:cubicBezTo>
                <a:cubicBezTo>
                  <a:pt x="4" y="198"/>
                  <a:pt x="0" y="179"/>
                  <a:pt x="0" y="158"/>
                </a:cubicBezTo>
                <a:cubicBezTo>
                  <a:pt x="0" y="115"/>
                  <a:pt x="16" y="77"/>
                  <a:pt x="47" y="47"/>
                </a:cubicBezTo>
                <a:cubicBezTo>
                  <a:pt x="78" y="16"/>
                  <a:pt x="115" y="0"/>
                  <a:pt x="159" y="0"/>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tx1">
                  <a:lumMod val="65000"/>
                  <a:lumOff val="35000"/>
                </a:schemeClr>
              </a:solidFill>
              <a:cs typeface="+mn-ea"/>
              <a:sym typeface="+mn-lt"/>
            </a:endParaRPr>
          </a:p>
        </p:txBody>
      </p:sp>
      <p:sp>
        <p:nvSpPr>
          <p:cNvPr id="15" name="Freeform 6"/>
          <p:cNvSpPr>
            <a:spLocks/>
          </p:cNvSpPr>
          <p:nvPr/>
        </p:nvSpPr>
        <p:spPr bwMode="auto">
          <a:xfrm flipH="1">
            <a:off x="6056223" y="3514715"/>
            <a:ext cx="2737571" cy="2140496"/>
          </a:xfrm>
          <a:custGeom>
            <a:avLst/>
            <a:gdLst/>
            <a:ahLst/>
            <a:cxnLst>
              <a:cxn ang="0">
                <a:pos x="159" y="0"/>
              </a:cxn>
              <a:cxn ang="0">
                <a:pos x="271" y="47"/>
              </a:cxn>
              <a:cxn ang="0">
                <a:pos x="311" y="113"/>
              </a:cxn>
              <a:cxn ang="0">
                <a:pos x="316" y="137"/>
              </a:cxn>
              <a:cxn ang="0">
                <a:pos x="514" y="354"/>
              </a:cxn>
              <a:cxn ang="0">
                <a:pos x="785" y="623"/>
              </a:cxn>
              <a:cxn ang="0">
                <a:pos x="533" y="443"/>
              </a:cxn>
              <a:cxn ang="0">
                <a:pos x="300" y="427"/>
              </a:cxn>
              <a:cxn ang="0">
                <a:pos x="11" y="216"/>
              </a:cxn>
              <a:cxn ang="0">
                <a:pos x="0" y="158"/>
              </a:cxn>
              <a:cxn ang="0">
                <a:pos x="47" y="47"/>
              </a:cxn>
              <a:cxn ang="0">
                <a:pos x="159" y="0"/>
              </a:cxn>
            </a:cxnLst>
            <a:rect l="0" t="0" r="r" b="b"/>
            <a:pathLst>
              <a:path w="797" h="623">
                <a:moveTo>
                  <a:pt x="159" y="0"/>
                </a:moveTo>
                <a:cubicBezTo>
                  <a:pt x="203" y="0"/>
                  <a:pt x="240" y="16"/>
                  <a:pt x="271" y="47"/>
                </a:cubicBezTo>
                <a:cubicBezTo>
                  <a:pt x="290" y="66"/>
                  <a:pt x="304" y="88"/>
                  <a:pt x="311" y="113"/>
                </a:cubicBezTo>
                <a:cubicBezTo>
                  <a:pt x="313" y="121"/>
                  <a:pt x="315" y="129"/>
                  <a:pt x="316" y="137"/>
                </a:cubicBezTo>
                <a:cubicBezTo>
                  <a:pt x="342" y="248"/>
                  <a:pt x="408" y="320"/>
                  <a:pt x="514" y="354"/>
                </a:cubicBezTo>
                <a:cubicBezTo>
                  <a:pt x="706" y="404"/>
                  <a:pt x="797" y="493"/>
                  <a:pt x="785" y="623"/>
                </a:cubicBezTo>
                <a:cubicBezTo>
                  <a:pt x="770" y="504"/>
                  <a:pt x="686" y="444"/>
                  <a:pt x="533" y="443"/>
                </a:cubicBezTo>
                <a:cubicBezTo>
                  <a:pt x="453" y="445"/>
                  <a:pt x="375" y="440"/>
                  <a:pt x="300" y="427"/>
                </a:cubicBezTo>
                <a:cubicBezTo>
                  <a:pt x="156" y="401"/>
                  <a:pt x="60" y="331"/>
                  <a:pt x="11" y="216"/>
                </a:cubicBezTo>
                <a:cubicBezTo>
                  <a:pt x="4" y="198"/>
                  <a:pt x="0" y="179"/>
                  <a:pt x="0" y="158"/>
                </a:cubicBezTo>
                <a:cubicBezTo>
                  <a:pt x="0" y="115"/>
                  <a:pt x="16" y="77"/>
                  <a:pt x="47" y="47"/>
                </a:cubicBezTo>
                <a:cubicBezTo>
                  <a:pt x="78" y="16"/>
                  <a:pt x="115" y="0"/>
                  <a:pt x="159" y="0"/>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tx1">
                  <a:lumMod val="65000"/>
                  <a:lumOff val="35000"/>
                </a:schemeClr>
              </a:solidFill>
              <a:cs typeface="+mn-ea"/>
              <a:sym typeface="+mn-lt"/>
            </a:endParaRPr>
          </a:p>
        </p:txBody>
      </p:sp>
      <p:sp>
        <p:nvSpPr>
          <p:cNvPr id="16" name="Freeform 7"/>
          <p:cNvSpPr>
            <a:spLocks/>
          </p:cNvSpPr>
          <p:nvPr/>
        </p:nvSpPr>
        <p:spPr bwMode="auto">
          <a:xfrm>
            <a:off x="2743201" y="4586936"/>
            <a:ext cx="3455089" cy="1837608"/>
          </a:xfrm>
          <a:custGeom>
            <a:avLst/>
            <a:gdLst/>
            <a:ahLst/>
            <a:cxnLst>
              <a:cxn ang="0">
                <a:pos x="101" y="357"/>
              </a:cxn>
              <a:cxn ang="0">
                <a:pos x="49" y="0"/>
              </a:cxn>
              <a:cxn ang="0">
                <a:pos x="481" y="173"/>
              </a:cxn>
              <a:cxn ang="0">
                <a:pos x="845" y="535"/>
              </a:cxn>
              <a:cxn ang="0">
                <a:pos x="673" y="368"/>
              </a:cxn>
              <a:cxn ang="0">
                <a:pos x="479" y="397"/>
              </a:cxn>
              <a:cxn ang="0">
                <a:pos x="101" y="357"/>
              </a:cxn>
            </a:cxnLst>
            <a:rect l="0" t="0" r="r" b="b"/>
            <a:pathLst>
              <a:path w="871" h="535">
                <a:moveTo>
                  <a:pt x="101" y="357"/>
                </a:moveTo>
                <a:cubicBezTo>
                  <a:pt x="17" y="278"/>
                  <a:pt x="0" y="159"/>
                  <a:pt x="49" y="0"/>
                </a:cubicBezTo>
                <a:cubicBezTo>
                  <a:pt x="103" y="117"/>
                  <a:pt x="247" y="175"/>
                  <a:pt x="481" y="173"/>
                </a:cubicBezTo>
                <a:cubicBezTo>
                  <a:pt x="750" y="162"/>
                  <a:pt x="871" y="282"/>
                  <a:pt x="845" y="535"/>
                </a:cubicBezTo>
                <a:cubicBezTo>
                  <a:pt x="838" y="430"/>
                  <a:pt x="780" y="374"/>
                  <a:pt x="673" y="368"/>
                </a:cubicBezTo>
                <a:cubicBezTo>
                  <a:pt x="611" y="367"/>
                  <a:pt x="547" y="377"/>
                  <a:pt x="479" y="397"/>
                </a:cubicBezTo>
                <a:cubicBezTo>
                  <a:pt x="316" y="442"/>
                  <a:pt x="190" y="429"/>
                  <a:pt x="101" y="357"/>
                </a:cubicBezTo>
                <a:close/>
              </a:path>
            </a:pathLst>
          </a:custGeom>
          <a:solidFill>
            <a:srgbClr val="3CB2AF"/>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tx1">
                  <a:lumMod val="65000"/>
                  <a:lumOff val="35000"/>
                </a:schemeClr>
              </a:solidFill>
              <a:cs typeface="+mn-ea"/>
              <a:sym typeface="+mn-lt"/>
            </a:endParaRPr>
          </a:p>
        </p:txBody>
      </p:sp>
      <p:sp>
        <p:nvSpPr>
          <p:cNvPr id="17" name="Freeform 7"/>
          <p:cNvSpPr>
            <a:spLocks/>
          </p:cNvSpPr>
          <p:nvPr/>
        </p:nvSpPr>
        <p:spPr bwMode="auto">
          <a:xfrm flipH="1">
            <a:off x="5993712" y="4586936"/>
            <a:ext cx="3455089" cy="1837608"/>
          </a:xfrm>
          <a:custGeom>
            <a:avLst/>
            <a:gdLst/>
            <a:ahLst/>
            <a:cxnLst>
              <a:cxn ang="0">
                <a:pos x="101" y="357"/>
              </a:cxn>
              <a:cxn ang="0">
                <a:pos x="49" y="0"/>
              </a:cxn>
              <a:cxn ang="0">
                <a:pos x="481" y="173"/>
              </a:cxn>
              <a:cxn ang="0">
                <a:pos x="845" y="535"/>
              </a:cxn>
              <a:cxn ang="0">
                <a:pos x="673" y="368"/>
              </a:cxn>
              <a:cxn ang="0">
                <a:pos x="479" y="397"/>
              </a:cxn>
              <a:cxn ang="0">
                <a:pos x="101" y="357"/>
              </a:cxn>
            </a:cxnLst>
            <a:rect l="0" t="0" r="r" b="b"/>
            <a:pathLst>
              <a:path w="871" h="535">
                <a:moveTo>
                  <a:pt x="101" y="357"/>
                </a:moveTo>
                <a:cubicBezTo>
                  <a:pt x="17" y="278"/>
                  <a:pt x="0" y="159"/>
                  <a:pt x="49" y="0"/>
                </a:cubicBezTo>
                <a:cubicBezTo>
                  <a:pt x="103" y="117"/>
                  <a:pt x="247" y="175"/>
                  <a:pt x="481" y="173"/>
                </a:cubicBezTo>
                <a:cubicBezTo>
                  <a:pt x="750" y="162"/>
                  <a:pt x="871" y="282"/>
                  <a:pt x="845" y="535"/>
                </a:cubicBezTo>
                <a:cubicBezTo>
                  <a:pt x="838" y="430"/>
                  <a:pt x="780" y="374"/>
                  <a:pt x="673" y="368"/>
                </a:cubicBezTo>
                <a:cubicBezTo>
                  <a:pt x="611" y="367"/>
                  <a:pt x="547" y="377"/>
                  <a:pt x="479" y="397"/>
                </a:cubicBezTo>
                <a:cubicBezTo>
                  <a:pt x="316" y="442"/>
                  <a:pt x="190" y="429"/>
                  <a:pt x="101" y="357"/>
                </a:cubicBezTo>
                <a:close/>
              </a:path>
            </a:pathLst>
          </a:custGeom>
          <a:solidFill>
            <a:srgbClr val="3CB2AF"/>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tx1">
                  <a:lumMod val="65000"/>
                  <a:lumOff val="35000"/>
                </a:schemeClr>
              </a:solidFill>
              <a:cs typeface="+mn-ea"/>
              <a:sym typeface="+mn-lt"/>
            </a:endParaRPr>
          </a:p>
        </p:txBody>
      </p:sp>
      <p:sp>
        <p:nvSpPr>
          <p:cNvPr id="18" name="Teardrop 71"/>
          <p:cNvSpPr/>
          <p:nvPr/>
        </p:nvSpPr>
        <p:spPr>
          <a:xfrm rot="8100000">
            <a:off x="5277690" y="1425940"/>
            <a:ext cx="1636621" cy="1636621"/>
          </a:xfrm>
          <a:prstGeom prst="teardrop">
            <a:avLst>
              <a:gd name="adj" fmla="val 15431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lumMod val="65000"/>
                  <a:lumOff val="35000"/>
                </a:schemeClr>
              </a:solidFill>
              <a:cs typeface="+mn-ea"/>
              <a:sym typeface="+mn-lt"/>
            </a:endParaRPr>
          </a:p>
        </p:txBody>
      </p:sp>
      <p:grpSp>
        <p:nvGrpSpPr>
          <p:cNvPr id="19" name="Group 78"/>
          <p:cNvGrpSpPr/>
          <p:nvPr/>
        </p:nvGrpSpPr>
        <p:grpSpPr>
          <a:xfrm>
            <a:off x="5452159" y="1611244"/>
            <a:ext cx="1287683" cy="1287683"/>
            <a:chOff x="4546095" y="1496367"/>
            <a:chExt cx="1263048" cy="1263048"/>
          </a:xfrm>
        </p:grpSpPr>
        <p:sp>
          <p:nvSpPr>
            <p:cNvPr id="20" name="Oval 76"/>
            <p:cNvSpPr/>
            <p:nvPr/>
          </p:nvSpPr>
          <p:spPr>
            <a:xfrm rot="14342338" flipH="1">
              <a:off x="4546095" y="1496367"/>
              <a:ext cx="1263048" cy="1263048"/>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lumMod val="65000"/>
                    <a:lumOff val="35000"/>
                  </a:schemeClr>
                </a:solidFill>
                <a:cs typeface="+mn-ea"/>
                <a:sym typeface="+mn-lt"/>
              </a:endParaRPr>
            </a:p>
          </p:txBody>
        </p:sp>
        <p:sp>
          <p:nvSpPr>
            <p:cNvPr id="21" name="Freeform 92"/>
            <p:cNvSpPr>
              <a:spLocks noEditPoints="1"/>
            </p:cNvSpPr>
            <p:nvPr/>
          </p:nvSpPr>
          <p:spPr bwMode="auto">
            <a:xfrm>
              <a:off x="4874326" y="1899751"/>
              <a:ext cx="606586" cy="456280"/>
            </a:xfrm>
            <a:custGeom>
              <a:avLst/>
              <a:gdLst/>
              <a:ahLst/>
              <a:cxnLst>
                <a:cxn ang="0">
                  <a:pos x="101" y="2"/>
                </a:cxn>
                <a:cxn ang="0">
                  <a:pos x="27" y="0"/>
                </a:cxn>
                <a:cxn ang="0">
                  <a:pos x="2" y="22"/>
                </a:cxn>
                <a:cxn ang="0">
                  <a:pos x="2" y="32"/>
                </a:cxn>
                <a:cxn ang="0">
                  <a:pos x="61" y="92"/>
                </a:cxn>
                <a:cxn ang="0">
                  <a:pos x="121" y="32"/>
                </a:cxn>
                <a:cxn ang="0">
                  <a:pos x="120" y="22"/>
                </a:cxn>
                <a:cxn ang="0">
                  <a:pos x="86" y="14"/>
                </a:cxn>
                <a:cxn ang="0">
                  <a:pos x="93" y="8"/>
                </a:cxn>
                <a:cxn ang="0">
                  <a:pos x="76" y="27"/>
                </a:cxn>
                <a:cxn ang="0">
                  <a:pos x="93" y="27"/>
                </a:cxn>
                <a:cxn ang="0">
                  <a:pos x="73" y="25"/>
                </a:cxn>
                <a:cxn ang="0">
                  <a:pos x="75" y="9"/>
                </a:cxn>
                <a:cxn ang="0">
                  <a:pos x="70" y="27"/>
                </a:cxn>
                <a:cxn ang="0">
                  <a:pos x="61" y="20"/>
                </a:cxn>
                <a:cxn ang="0">
                  <a:pos x="70" y="8"/>
                </a:cxn>
                <a:cxn ang="0">
                  <a:pos x="53" y="8"/>
                </a:cxn>
                <a:cxn ang="0">
                  <a:pos x="58" y="17"/>
                </a:cxn>
                <a:cxn ang="0">
                  <a:pos x="40" y="16"/>
                </a:cxn>
                <a:cxn ang="0">
                  <a:pos x="58" y="17"/>
                </a:cxn>
                <a:cxn ang="0">
                  <a:pos x="30" y="27"/>
                </a:cxn>
                <a:cxn ang="0">
                  <a:pos x="47" y="27"/>
                </a:cxn>
                <a:cxn ang="0">
                  <a:pos x="37" y="14"/>
                </a:cxn>
                <a:cxn ang="0">
                  <a:pos x="43" y="8"/>
                </a:cxn>
                <a:cxn ang="0">
                  <a:pos x="34" y="17"/>
                </a:cxn>
                <a:cxn ang="0">
                  <a:pos x="8" y="27"/>
                </a:cxn>
                <a:cxn ang="0">
                  <a:pos x="11" y="31"/>
                </a:cxn>
                <a:cxn ang="0">
                  <a:pos x="49" y="71"/>
                </a:cxn>
                <a:cxn ang="0">
                  <a:pos x="29" y="31"/>
                </a:cxn>
                <a:cxn ang="0">
                  <a:pos x="57" y="78"/>
                </a:cxn>
                <a:cxn ang="0">
                  <a:pos x="52" y="31"/>
                </a:cxn>
                <a:cxn ang="0">
                  <a:pos x="61" y="79"/>
                </a:cxn>
                <a:cxn ang="0">
                  <a:pos x="65" y="78"/>
                </a:cxn>
                <a:cxn ang="0">
                  <a:pos x="94" y="31"/>
                </a:cxn>
                <a:cxn ang="0">
                  <a:pos x="74" y="71"/>
                </a:cxn>
                <a:cxn ang="0">
                  <a:pos x="112" y="31"/>
                </a:cxn>
                <a:cxn ang="0">
                  <a:pos x="99" y="27"/>
                </a:cxn>
                <a:cxn ang="0">
                  <a:pos x="97" y="9"/>
                </a:cxn>
                <a:cxn ang="0">
                  <a:pos x="99" y="27"/>
                </a:cxn>
                <a:cxn ang="0">
                  <a:pos x="99" y="27"/>
                </a:cxn>
              </a:cxnLst>
              <a:rect l="0" t="0" r="r" b="b"/>
              <a:pathLst>
                <a:path w="123" h="92">
                  <a:moveTo>
                    <a:pt x="120" y="22"/>
                  </a:moveTo>
                  <a:cubicBezTo>
                    <a:pt x="101" y="2"/>
                    <a:pt x="101" y="2"/>
                    <a:pt x="101" y="2"/>
                  </a:cubicBezTo>
                  <a:cubicBezTo>
                    <a:pt x="100" y="1"/>
                    <a:pt x="98" y="0"/>
                    <a:pt x="96" y="0"/>
                  </a:cubicBezTo>
                  <a:cubicBezTo>
                    <a:pt x="27" y="0"/>
                    <a:pt x="27" y="0"/>
                    <a:pt x="27" y="0"/>
                  </a:cubicBezTo>
                  <a:cubicBezTo>
                    <a:pt x="25" y="0"/>
                    <a:pt x="23" y="1"/>
                    <a:pt x="22" y="2"/>
                  </a:cubicBezTo>
                  <a:cubicBezTo>
                    <a:pt x="2" y="22"/>
                    <a:pt x="2" y="22"/>
                    <a:pt x="2" y="22"/>
                  </a:cubicBezTo>
                  <a:cubicBezTo>
                    <a:pt x="1" y="23"/>
                    <a:pt x="0" y="25"/>
                    <a:pt x="0" y="27"/>
                  </a:cubicBezTo>
                  <a:cubicBezTo>
                    <a:pt x="0" y="29"/>
                    <a:pt x="1" y="31"/>
                    <a:pt x="2" y="32"/>
                  </a:cubicBezTo>
                  <a:cubicBezTo>
                    <a:pt x="56" y="90"/>
                    <a:pt x="56" y="90"/>
                    <a:pt x="56" y="90"/>
                  </a:cubicBezTo>
                  <a:cubicBezTo>
                    <a:pt x="57" y="91"/>
                    <a:pt x="59" y="92"/>
                    <a:pt x="61" y="92"/>
                  </a:cubicBezTo>
                  <a:cubicBezTo>
                    <a:pt x="64" y="92"/>
                    <a:pt x="66" y="91"/>
                    <a:pt x="67" y="90"/>
                  </a:cubicBezTo>
                  <a:cubicBezTo>
                    <a:pt x="121" y="32"/>
                    <a:pt x="121" y="32"/>
                    <a:pt x="121" y="32"/>
                  </a:cubicBezTo>
                  <a:cubicBezTo>
                    <a:pt x="122" y="31"/>
                    <a:pt x="123" y="29"/>
                    <a:pt x="123" y="27"/>
                  </a:cubicBezTo>
                  <a:cubicBezTo>
                    <a:pt x="123" y="25"/>
                    <a:pt x="122" y="23"/>
                    <a:pt x="120" y="22"/>
                  </a:cubicBezTo>
                  <a:close/>
                  <a:moveTo>
                    <a:pt x="93" y="8"/>
                  </a:moveTo>
                  <a:cubicBezTo>
                    <a:pt x="86" y="14"/>
                    <a:pt x="86" y="14"/>
                    <a:pt x="86" y="14"/>
                  </a:cubicBezTo>
                  <a:cubicBezTo>
                    <a:pt x="79" y="8"/>
                    <a:pt x="79" y="8"/>
                    <a:pt x="79" y="8"/>
                  </a:cubicBezTo>
                  <a:lnTo>
                    <a:pt x="93" y="8"/>
                  </a:lnTo>
                  <a:close/>
                  <a:moveTo>
                    <a:pt x="93" y="27"/>
                  </a:moveTo>
                  <a:cubicBezTo>
                    <a:pt x="76" y="27"/>
                    <a:pt x="76" y="27"/>
                    <a:pt x="76" y="27"/>
                  </a:cubicBezTo>
                  <a:cubicBezTo>
                    <a:pt x="85" y="19"/>
                    <a:pt x="85" y="19"/>
                    <a:pt x="85" y="19"/>
                  </a:cubicBezTo>
                  <a:lnTo>
                    <a:pt x="93" y="27"/>
                  </a:lnTo>
                  <a:close/>
                  <a:moveTo>
                    <a:pt x="83" y="16"/>
                  </a:moveTo>
                  <a:cubicBezTo>
                    <a:pt x="73" y="25"/>
                    <a:pt x="73" y="25"/>
                    <a:pt x="73" y="25"/>
                  </a:cubicBezTo>
                  <a:cubicBezTo>
                    <a:pt x="64" y="17"/>
                    <a:pt x="64" y="17"/>
                    <a:pt x="64" y="17"/>
                  </a:cubicBezTo>
                  <a:cubicBezTo>
                    <a:pt x="75" y="9"/>
                    <a:pt x="75" y="9"/>
                    <a:pt x="75" y="9"/>
                  </a:cubicBezTo>
                  <a:lnTo>
                    <a:pt x="83" y="16"/>
                  </a:lnTo>
                  <a:close/>
                  <a:moveTo>
                    <a:pt x="70" y="27"/>
                  </a:moveTo>
                  <a:cubicBezTo>
                    <a:pt x="53" y="27"/>
                    <a:pt x="53" y="27"/>
                    <a:pt x="53" y="27"/>
                  </a:cubicBezTo>
                  <a:cubicBezTo>
                    <a:pt x="61" y="20"/>
                    <a:pt x="61" y="20"/>
                    <a:pt x="61" y="20"/>
                  </a:cubicBezTo>
                  <a:lnTo>
                    <a:pt x="70" y="27"/>
                  </a:lnTo>
                  <a:close/>
                  <a:moveTo>
                    <a:pt x="70" y="8"/>
                  </a:moveTo>
                  <a:cubicBezTo>
                    <a:pt x="61" y="15"/>
                    <a:pt x="61" y="15"/>
                    <a:pt x="61" y="15"/>
                  </a:cubicBezTo>
                  <a:cubicBezTo>
                    <a:pt x="53" y="8"/>
                    <a:pt x="53" y="8"/>
                    <a:pt x="53" y="8"/>
                  </a:cubicBezTo>
                  <a:lnTo>
                    <a:pt x="70" y="8"/>
                  </a:lnTo>
                  <a:close/>
                  <a:moveTo>
                    <a:pt x="58" y="17"/>
                  </a:moveTo>
                  <a:cubicBezTo>
                    <a:pt x="50" y="25"/>
                    <a:pt x="50" y="25"/>
                    <a:pt x="50" y="25"/>
                  </a:cubicBezTo>
                  <a:cubicBezTo>
                    <a:pt x="40" y="16"/>
                    <a:pt x="40" y="16"/>
                    <a:pt x="40" y="16"/>
                  </a:cubicBezTo>
                  <a:cubicBezTo>
                    <a:pt x="48" y="9"/>
                    <a:pt x="48" y="9"/>
                    <a:pt x="48" y="9"/>
                  </a:cubicBezTo>
                  <a:lnTo>
                    <a:pt x="58" y="17"/>
                  </a:lnTo>
                  <a:close/>
                  <a:moveTo>
                    <a:pt x="47" y="27"/>
                  </a:moveTo>
                  <a:cubicBezTo>
                    <a:pt x="30" y="27"/>
                    <a:pt x="30" y="27"/>
                    <a:pt x="30" y="27"/>
                  </a:cubicBezTo>
                  <a:cubicBezTo>
                    <a:pt x="37" y="19"/>
                    <a:pt x="37" y="19"/>
                    <a:pt x="37" y="19"/>
                  </a:cubicBezTo>
                  <a:lnTo>
                    <a:pt x="47" y="27"/>
                  </a:lnTo>
                  <a:close/>
                  <a:moveTo>
                    <a:pt x="43" y="8"/>
                  </a:moveTo>
                  <a:cubicBezTo>
                    <a:pt x="37" y="14"/>
                    <a:pt x="37" y="14"/>
                    <a:pt x="37" y="14"/>
                  </a:cubicBezTo>
                  <a:cubicBezTo>
                    <a:pt x="30" y="8"/>
                    <a:pt x="30" y="8"/>
                    <a:pt x="30" y="8"/>
                  </a:cubicBezTo>
                  <a:lnTo>
                    <a:pt x="43" y="8"/>
                  </a:lnTo>
                  <a:close/>
                  <a:moveTo>
                    <a:pt x="26" y="9"/>
                  </a:moveTo>
                  <a:cubicBezTo>
                    <a:pt x="34" y="17"/>
                    <a:pt x="34" y="17"/>
                    <a:pt x="34" y="17"/>
                  </a:cubicBezTo>
                  <a:cubicBezTo>
                    <a:pt x="24" y="27"/>
                    <a:pt x="24" y="27"/>
                    <a:pt x="24" y="27"/>
                  </a:cubicBezTo>
                  <a:cubicBezTo>
                    <a:pt x="8" y="27"/>
                    <a:pt x="8" y="27"/>
                    <a:pt x="8" y="27"/>
                  </a:cubicBezTo>
                  <a:lnTo>
                    <a:pt x="26" y="9"/>
                  </a:lnTo>
                  <a:close/>
                  <a:moveTo>
                    <a:pt x="11" y="31"/>
                  </a:moveTo>
                  <a:cubicBezTo>
                    <a:pt x="25" y="31"/>
                    <a:pt x="25" y="31"/>
                    <a:pt x="25" y="31"/>
                  </a:cubicBezTo>
                  <a:cubicBezTo>
                    <a:pt x="49" y="71"/>
                    <a:pt x="49" y="71"/>
                    <a:pt x="49" y="71"/>
                  </a:cubicBezTo>
                  <a:lnTo>
                    <a:pt x="11" y="31"/>
                  </a:lnTo>
                  <a:close/>
                  <a:moveTo>
                    <a:pt x="29" y="31"/>
                  </a:moveTo>
                  <a:cubicBezTo>
                    <a:pt x="48" y="31"/>
                    <a:pt x="48" y="31"/>
                    <a:pt x="48" y="31"/>
                  </a:cubicBezTo>
                  <a:cubicBezTo>
                    <a:pt x="57" y="78"/>
                    <a:pt x="57" y="78"/>
                    <a:pt x="57" y="78"/>
                  </a:cubicBezTo>
                  <a:lnTo>
                    <a:pt x="29" y="31"/>
                  </a:lnTo>
                  <a:close/>
                  <a:moveTo>
                    <a:pt x="52" y="31"/>
                  </a:moveTo>
                  <a:cubicBezTo>
                    <a:pt x="71" y="31"/>
                    <a:pt x="71" y="31"/>
                    <a:pt x="71" y="31"/>
                  </a:cubicBezTo>
                  <a:cubicBezTo>
                    <a:pt x="61" y="79"/>
                    <a:pt x="61" y="79"/>
                    <a:pt x="61" y="79"/>
                  </a:cubicBezTo>
                  <a:lnTo>
                    <a:pt x="52" y="31"/>
                  </a:lnTo>
                  <a:close/>
                  <a:moveTo>
                    <a:pt x="65" y="78"/>
                  </a:moveTo>
                  <a:cubicBezTo>
                    <a:pt x="75" y="31"/>
                    <a:pt x="75" y="31"/>
                    <a:pt x="75" y="31"/>
                  </a:cubicBezTo>
                  <a:cubicBezTo>
                    <a:pt x="94" y="31"/>
                    <a:pt x="94" y="31"/>
                    <a:pt x="94" y="31"/>
                  </a:cubicBezTo>
                  <a:lnTo>
                    <a:pt x="65" y="78"/>
                  </a:lnTo>
                  <a:close/>
                  <a:moveTo>
                    <a:pt x="74" y="71"/>
                  </a:moveTo>
                  <a:cubicBezTo>
                    <a:pt x="98" y="31"/>
                    <a:pt x="98" y="31"/>
                    <a:pt x="98" y="31"/>
                  </a:cubicBezTo>
                  <a:cubicBezTo>
                    <a:pt x="112" y="31"/>
                    <a:pt x="112" y="31"/>
                    <a:pt x="112" y="31"/>
                  </a:cubicBezTo>
                  <a:lnTo>
                    <a:pt x="74" y="71"/>
                  </a:lnTo>
                  <a:close/>
                  <a:moveTo>
                    <a:pt x="99" y="27"/>
                  </a:moveTo>
                  <a:cubicBezTo>
                    <a:pt x="88" y="17"/>
                    <a:pt x="88" y="17"/>
                    <a:pt x="88" y="17"/>
                  </a:cubicBezTo>
                  <a:cubicBezTo>
                    <a:pt x="97" y="9"/>
                    <a:pt x="97" y="9"/>
                    <a:pt x="97" y="9"/>
                  </a:cubicBezTo>
                  <a:cubicBezTo>
                    <a:pt x="115" y="27"/>
                    <a:pt x="115" y="27"/>
                    <a:pt x="115" y="27"/>
                  </a:cubicBezTo>
                  <a:lnTo>
                    <a:pt x="99" y="27"/>
                  </a:lnTo>
                  <a:close/>
                  <a:moveTo>
                    <a:pt x="99" y="27"/>
                  </a:moveTo>
                  <a:cubicBezTo>
                    <a:pt x="99" y="27"/>
                    <a:pt x="99" y="27"/>
                    <a:pt x="99" y="27"/>
                  </a:cubicBez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grpSp>
      <p:sp>
        <p:nvSpPr>
          <p:cNvPr id="22" name="Freeform 83"/>
          <p:cNvSpPr>
            <a:spLocks noChangeAspect="1" noEditPoints="1"/>
          </p:cNvSpPr>
          <p:nvPr/>
        </p:nvSpPr>
        <p:spPr bwMode="auto">
          <a:xfrm>
            <a:off x="5043704" y="3583509"/>
            <a:ext cx="289208" cy="433819"/>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sp>
        <p:nvSpPr>
          <p:cNvPr id="23" name="Freeform 245"/>
          <p:cNvSpPr>
            <a:spLocks/>
          </p:cNvSpPr>
          <p:nvPr/>
        </p:nvSpPr>
        <p:spPr bwMode="auto">
          <a:xfrm>
            <a:off x="8534619" y="5189191"/>
            <a:ext cx="442149" cy="442149"/>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sp>
        <p:nvSpPr>
          <p:cNvPr id="24" name="Freeform 5"/>
          <p:cNvSpPr>
            <a:spLocks noEditPoints="1"/>
          </p:cNvSpPr>
          <p:nvPr/>
        </p:nvSpPr>
        <p:spPr bwMode="auto">
          <a:xfrm>
            <a:off x="8001000" y="3839155"/>
            <a:ext cx="493827" cy="493827"/>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sp>
        <p:nvSpPr>
          <p:cNvPr id="25" name="Freeform 217"/>
          <p:cNvSpPr>
            <a:spLocks noEditPoints="1"/>
          </p:cNvSpPr>
          <p:nvPr/>
        </p:nvSpPr>
        <p:spPr bwMode="auto">
          <a:xfrm>
            <a:off x="3371706" y="5293693"/>
            <a:ext cx="505173" cy="378881"/>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sp>
        <p:nvSpPr>
          <p:cNvPr id="26" name="Freeform 216"/>
          <p:cNvSpPr>
            <a:spLocks noEditPoints="1"/>
          </p:cNvSpPr>
          <p:nvPr/>
        </p:nvSpPr>
        <p:spPr bwMode="auto">
          <a:xfrm>
            <a:off x="3730594" y="3858941"/>
            <a:ext cx="452125" cy="455200"/>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sp>
        <p:nvSpPr>
          <p:cNvPr id="27" name="Freeform 135"/>
          <p:cNvSpPr>
            <a:spLocks noEditPoints="1"/>
          </p:cNvSpPr>
          <p:nvPr/>
        </p:nvSpPr>
        <p:spPr bwMode="auto">
          <a:xfrm>
            <a:off x="6772118" y="3608918"/>
            <a:ext cx="404481" cy="378881"/>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65000"/>
                  <a:lumOff val="35000"/>
                </a:schemeClr>
              </a:solidFill>
              <a:cs typeface="+mn-ea"/>
              <a:sym typeface="+mn-lt"/>
            </a:endParaRPr>
          </a:p>
        </p:txBody>
      </p:sp>
      <p:sp>
        <p:nvSpPr>
          <p:cNvPr id="28" name="TextBox 27"/>
          <p:cNvSpPr txBox="1"/>
          <p:nvPr/>
        </p:nvSpPr>
        <p:spPr>
          <a:xfrm>
            <a:off x="170214" y="4403105"/>
            <a:ext cx="2633453" cy="1061829"/>
          </a:xfrm>
          <a:prstGeom prst="rect">
            <a:avLst/>
          </a:prstGeom>
          <a:noFill/>
        </p:spPr>
        <p:txBody>
          <a:bodyPr wrap="square" rtlCol="0">
            <a:spAutoFit/>
          </a:bodyPr>
          <a:lstStyle/>
          <a:p>
            <a:pPr algn="r">
              <a:lnSpc>
                <a:spcPct val="150000"/>
              </a:lnSpc>
            </a:pPr>
            <a:r>
              <a:rPr lang="zh-CN" altLang="en-US" sz="1400" dirty="0">
                <a:solidFill>
                  <a:schemeClr val="tx1">
                    <a:lumMod val="50000"/>
                    <a:lumOff val="50000"/>
                  </a:schemeClr>
                </a:solidFill>
                <a:cs typeface="+mn-ea"/>
                <a:sym typeface="+mn-lt"/>
              </a:rPr>
              <a:t>从顾客的角度出发，从排版到设计制作，为您打造最佳的</a:t>
            </a:r>
            <a:r>
              <a:rPr lang="en-US" altLang="zh-CN" sz="1400" dirty="0">
                <a:solidFill>
                  <a:schemeClr val="tx1">
                    <a:lumMod val="50000"/>
                    <a:lumOff val="50000"/>
                  </a:schemeClr>
                </a:solidFill>
                <a:cs typeface="+mn-ea"/>
                <a:sym typeface="+mn-lt"/>
              </a:rPr>
              <a:t>PPT</a:t>
            </a:r>
            <a:r>
              <a:rPr lang="zh-CN" altLang="en-US" sz="1400" dirty="0">
                <a:solidFill>
                  <a:schemeClr val="tx1">
                    <a:lumMod val="50000"/>
                    <a:lumOff val="50000"/>
                  </a:schemeClr>
                </a:solidFill>
                <a:cs typeface="+mn-ea"/>
                <a:sym typeface="+mn-lt"/>
              </a:rPr>
              <a:t>演示。</a:t>
            </a:r>
            <a:endParaRPr lang="id-ID" altLang="zh-CN" sz="1400" dirty="0">
              <a:solidFill>
                <a:schemeClr val="tx1">
                  <a:lumMod val="50000"/>
                  <a:lumOff val="50000"/>
                </a:schemeClr>
              </a:solidFill>
              <a:cs typeface="+mn-ea"/>
              <a:sym typeface="+mn-lt"/>
            </a:endParaRPr>
          </a:p>
        </p:txBody>
      </p:sp>
      <p:sp>
        <p:nvSpPr>
          <p:cNvPr id="29" name="TextBox 28"/>
          <p:cNvSpPr txBox="1"/>
          <p:nvPr/>
        </p:nvSpPr>
        <p:spPr>
          <a:xfrm>
            <a:off x="9381163" y="4403105"/>
            <a:ext cx="2633453" cy="1061829"/>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cs typeface="+mn-ea"/>
                <a:sym typeface="+mn-lt"/>
              </a:rPr>
              <a:t>从顾客的角度出发，从排版到设计制作，为您打造最佳的</a:t>
            </a:r>
            <a:r>
              <a:rPr lang="en-US" altLang="zh-CN" sz="1400" dirty="0">
                <a:solidFill>
                  <a:schemeClr val="tx1">
                    <a:lumMod val="50000"/>
                    <a:lumOff val="50000"/>
                  </a:schemeClr>
                </a:solidFill>
                <a:cs typeface="+mn-ea"/>
                <a:sym typeface="+mn-lt"/>
              </a:rPr>
              <a:t>PPT</a:t>
            </a:r>
            <a:r>
              <a:rPr lang="zh-CN" altLang="en-US" sz="1400" dirty="0">
                <a:solidFill>
                  <a:schemeClr val="tx1">
                    <a:lumMod val="50000"/>
                    <a:lumOff val="50000"/>
                  </a:schemeClr>
                </a:solidFill>
                <a:cs typeface="+mn-ea"/>
                <a:sym typeface="+mn-lt"/>
              </a:rPr>
              <a:t>演示。</a:t>
            </a:r>
            <a:endParaRPr lang="id-ID" altLang="zh-CN" sz="1400" dirty="0">
              <a:solidFill>
                <a:schemeClr val="tx1">
                  <a:lumMod val="50000"/>
                  <a:lumOff val="50000"/>
                </a:schemeClr>
              </a:solidFill>
              <a:cs typeface="+mn-ea"/>
              <a:sym typeface="+mn-lt"/>
            </a:endParaRPr>
          </a:p>
        </p:txBody>
      </p:sp>
      <p:sp>
        <p:nvSpPr>
          <p:cNvPr id="30" name="TextBox 29"/>
          <p:cNvSpPr txBox="1"/>
          <p:nvPr/>
        </p:nvSpPr>
        <p:spPr>
          <a:xfrm>
            <a:off x="731222" y="3231242"/>
            <a:ext cx="2633453" cy="1061829"/>
          </a:xfrm>
          <a:prstGeom prst="rect">
            <a:avLst/>
          </a:prstGeom>
          <a:noFill/>
        </p:spPr>
        <p:txBody>
          <a:bodyPr wrap="square" rtlCol="0">
            <a:spAutoFit/>
          </a:bodyPr>
          <a:lstStyle/>
          <a:p>
            <a:pPr algn="r">
              <a:lnSpc>
                <a:spcPct val="150000"/>
              </a:lnSpc>
            </a:pPr>
            <a:r>
              <a:rPr lang="zh-CN" altLang="en-US" sz="1400" dirty="0">
                <a:solidFill>
                  <a:schemeClr val="tx1">
                    <a:lumMod val="50000"/>
                    <a:lumOff val="50000"/>
                  </a:schemeClr>
                </a:solidFill>
                <a:cs typeface="+mn-ea"/>
                <a:sym typeface="+mn-lt"/>
              </a:rPr>
              <a:t>从顾客的角度出发，从排版到设计制作，为您打造最佳的</a:t>
            </a:r>
            <a:r>
              <a:rPr lang="en-US" altLang="zh-CN" sz="1400" dirty="0">
                <a:solidFill>
                  <a:schemeClr val="tx1">
                    <a:lumMod val="50000"/>
                    <a:lumOff val="50000"/>
                  </a:schemeClr>
                </a:solidFill>
                <a:cs typeface="+mn-ea"/>
                <a:sym typeface="+mn-lt"/>
              </a:rPr>
              <a:t>PPT</a:t>
            </a:r>
            <a:r>
              <a:rPr lang="zh-CN" altLang="en-US" sz="1400" dirty="0">
                <a:solidFill>
                  <a:schemeClr val="tx1">
                    <a:lumMod val="50000"/>
                    <a:lumOff val="50000"/>
                  </a:schemeClr>
                </a:solidFill>
                <a:cs typeface="+mn-ea"/>
                <a:sym typeface="+mn-lt"/>
              </a:rPr>
              <a:t>演示。</a:t>
            </a:r>
            <a:endParaRPr lang="id-ID" altLang="zh-CN" sz="1400" dirty="0">
              <a:solidFill>
                <a:schemeClr val="tx1">
                  <a:lumMod val="50000"/>
                  <a:lumOff val="50000"/>
                </a:schemeClr>
              </a:solidFill>
              <a:cs typeface="+mn-ea"/>
              <a:sym typeface="+mn-lt"/>
            </a:endParaRPr>
          </a:p>
        </p:txBody>
      </p:sp>
      <p:sp>
        <p:nvSpPr>
          <p:cNvPr id="31" name="TextBox 30"/>
          <p:cNvSpPr txBox="1"/>
          <p:nvPr/>
        </p:nvSpPr>
        <p:spPr>
          <a:xfrm>
            <a:off x="8851075" y="3231242"/>
            <a:ext cx="2633453" cy="1061829"/>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cs typeface="+mn-ea"/>
                <a:sym typeface="+mn-lt"/>
              </a:rPr>
              <a:t>从顾客的角度出发，从排版到设计制作，为您打造最佳的</a:t>
            </a:r>
            <a:r>
              <a:rPr lang="en-US" altLang="zh-CN" sz="1400" dirty="0">
                <a:solidFill>
                  <a:schemeClr val="tx1">
                    <a:lumMod val="50000"/>
                    <a:lumOff val="50000"/>
                  </a:schemeClr>
                </a:solidFill>
                <a:cs typeface="+mn-ea"/>
                <a:sym typeface="+mn-lt"/>
              </a:rPr>
              <a:t>PPT</a:t>
            </a:r>
            <a:r>
              <a:rPr lang="zh-CN" altLang="en-US" sz="1400" dirty="0">
                <a:solidFill>
                  <a:schemeClr val="tx1">
                    <a:lumMod val="50000"/>
                    <a:lumOff val="50000"/>
                  </a:schemeClr>
                </a:solidFill>
                <a:cs typeface="+mn-ea"/>
                <a:sym typeface="+mn-lt"/>
              </a:rPr>
              <a:t>演示。</a:t>
            </a:r>
            <a:endParaRPr lang="id-ID" altLang="zh-CN" sz="1400" dirty="0">
              <a:solidFill>
                <a:schemeClr val="tx1">
                  <a:lumMod val="50000"/>
                  <a:lumOff val="50000"/>
                </a:schemeClr>
              </a:solidFill>
              <a:cs typeface="+mn-ea"/>
              <a:sym typeface="+mn-lt"/>
            </a:endParaRPr>
          </a:p>
        </p:txBody>
      </p:sp>
      <p:sp>
        <p:nvSpPr>
          <p:cNvPr id="32" name="TextBox 31"/>
          <p:cNvSpPr txBox="1"/>
          <p:nvPr/>
        </p:nvSpPr>
        <p:spPr>
          <a:xfrm>
            <a:off x="2255222" y="2142228"/>
            <a:ext cx="2633453" cy="1061829"/>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cs typeface="+mn-ea"/>
                <a:sym typeface="+mn-lt"/>
              </a:rPr>
              <a:t>从顾客的角度出发，从排版到设计制作，为您打造最佳的</a:t>
            </a:r>
            <a:r>
              <a:rPr lang="en-US" altLang="zh-CN" sz="1400" dirty="0">
                <a:solidFill>
                  <a:schemeClr val="tx1">
                    <a:lumMod val="50000"/>
                    <a:lumOff val="50000"/>
                  </a:schemeClr>
                </a:solidFill>
                <a:cs typeface="+mn-ea"/>
                <a:sym typeface="+mn-lt"/>
              </a:rPr>
              <a:t>PPT</a:t>
            </a:r>
            <a:r>
              <a:rPr lang="zh-CN" altLang="en-US" sz="1400" dirty="0">
                <a:solidFill>
                  <a:schemeClr val="tx1">
                    <a:lumMod val="50000"/>
                    <a:lumOff val="50000"/>
                  </a:schemeClr>
                </a:solidFill>
                <a:cs typeface="+mn-ea"/>
                <a:sym typeface="+mn-lt"/>
              </a:rPr>
              <a:t>演示。</a:t>
            </a:r>
            <a:endParaRPr lang="id-ID" altLang="zh-CN" sz="1400" dirty="0">
              <a:solidFill>
                <a:schemeClr val="tx1">
                  <a:lumMod val="50000"/>
                  <a:lumOff val="50000"/>
                </a:schemeClr>
              </a:solidFill>
              <a:cs typeface="+mn-ea"/>
              <a:sym typeface="+mn-lt"/>
            </a:endParaRPr>
          </a:p>
        </p:txBody>
      </p:sp>
      <p:sp>
        <p:nvSpPr>
          <p:cNvPr id="33" name="TextBox 32"/>
          <p:cNvSpPr txBox="1"/>
          <p:nvPr/>
        </p:nvSpPr>
        <p:spPr>
          <a:xfrm>
            <a:off x="7428675" y="2142228"/>
            <a:ext cx="2633453" cy="1061829"/>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cs typeface="+mn-ea"/>
                <a:sym typeface="+mn-lt"/>
              </a:rPr>
              <a:t>从顾客的角度出发，从排版到设计制作，为您打造最佳的</a:t>
            </a:r>
            <a:r>
              <a:rPr lang="en-US" altLang="zh-CN" sz="1400" dirty="0">
                <a:solidFill>
                  <a:schemeClr val="tx1">
                    <a:lumMod val="50000"/>
                    <a:lumOff val="50000"/>
                  </a:schemeClr>
                </a:solidFill>
                <a:cs typeface="+mn-ea"/>
                <a:sym typeface="+mn-lt"/>
              </a:rPr>
              <a:t>PPT</a:t>
            </a:r>
            <a:r>
              <a:rPr lang="zh-CN" altLang="en-US" sz="1400" dirty="0">
                <a:solidFill>
                  <a:schemeClr val="tx1">
                    <a:lumMod val="50000"/>
                    <a:lumOff val="50000"/>
                  </a:schemeClr>
                </a:solidFill>
                <a:cs typeface="+mn-ea"/>
                <a:sym typeface="+mn-lt"/>
              </a:rPr>
              <a:t>演示。</a:t>
            </a:r>
            <a:endParaRPr lang="id-ID" altLang="zh-CN" sz="14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417490785"/>
      </p:ext>
    </p:extLst>
  </p:cSld>
  <p:clrMapOvr>
    <a:masterClrMapping/>
  </p:clrMapOvr>
  <mc:AlternateContent xmlns:mc="http://schemas.openxmlformats.org/markup-compatibility/2006" xmlns:p14="http://schemas.microsoft.com/office/powerpoint/2010/main">
    <mc:Choice Requires="p14">
      <p:transition spd="slow" p14:dur="1200" advClick="0" advTm="10906">
        <p14:prism/>
      </p:transition>
    </mc:Choice>
    <mc:Fallback xmlns="">
      <p:transition spd="slow" advClick="0" advTm="109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right)">
                                      <p:cBhvr>
                                        <p:cTn id="18" dur="500"/>
                                        <p:tgtEl>
                                          <p:spTgt spid="11"/>
                                        </p:tgtEl>
                                      </p:cBhvr>
                                    </p:animEffect>
                                  </p:childTnLst>
                                </p:cTn>
                              </p:par>
                            </p:childTnLst>
                          </p:cTn>
                        </p:par>
                        <p:par>
                          <p:cTn id="19" fill="hold">
                            <p:stCondLst>
                              <p:cond delay="1500"/>
                            </p:stCondLst>
                            <p:childTnLst>
                              <p:par>
                                <p:cTn id="20" presetID="53"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wipe(right)">
                                      <p:cBhvr>
                                        <p:cTn id="28" dur="500"/>
                                        <p:tgtEl>
                                          <p:spTgt spid="32"/>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3000"/>
                            </p:stCondLst>
                            <p:childTnLst>
                              <p:par>
                                <p:cTn id="34" presetID="53"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right)">
                                      <p:cBhvr>
                                        <p:cTn id="46" dur="500"/>
                                        <p:tgtEl>
                                          <p:spTgt spid="14"/>
                                        </p:tgtEl>
                                      </p:cBhvr>
                                    </p:animEffect>
                                  </p:childTnLst>
                                </p:cTn>
                              </p:par>
                            </p:childTnLst>
                          </p:cTn>
                        </p:par>
                        <p:par>
                          <p:cTn id="47" fill="hold">
                            <p:stCondLst>
                              <p:cond delay="4500"/>
                            </p:stCondLst>
                            <p:childTnLst>
                              <p:par>
                                <p:cTn id="48" presetID="53" presetClass="entr" presetSubtype="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Effect transition="in" filter="fade">
                                      <p:cBhvr>
                                        <p:cTn id="52" dur="500"/>
                                        <p:tgtEl>
                                          <p:spTgt spid="26"/>
                                        </p:tgtEl>
                                      </p:cBhvr>
                                    </p:animEffect>
                                  </p:childTnLst>
                                </p:cTn>
                              </p:par>
                            </p:childTnLst>
                          </p:cTn>
                        </p:par>
                        <p:par>
                          <p:cTn id="53" fill="hold">
                            <p:stCondLst>
                              <p:cond delay="5000"/>
                            </p:stCondLst>
                            <p:childTnLst>
                              <p:par>
                                <p:cTn id="54" presetID="22" presetClass="entr" presetSubtype="2"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right)">
                                      <p:cBhvr>
                                        <p:cTn id="56" dur="500"/>
                                        <p:tgtEl>
                                          <p:spTgt spid="30"/>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000"/>
                            </p:stCondLst>
                            <p:childTnLst>
                              <p:par>
                                <p:cTn id="62" presetID="53" presetClass="entr" presetSubtype="0" fill="hold" grpId="0" nodeType="after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500" fill="hold"/>
                                        <p:tgtEl>
                                          <p:spTgt spid="24"/>
                                        </p:tgtEl>
                                        <p:attrNameLst>
                                          <p:attrName>ppt_w</p:attrName>
                                        </p:attrNameLst>
                                      </p:cBhvr>
                                      <p:tavLst>
                                        <p:tav tm="0">
                                          <p:val>
                                            <p:fltVal val="0"/>
                                          </p:val>
                                        </p:tav>
                                        <p:tav tm="100000">
                                          <p:val>
                                            <p:strVal val="#ppt_w"/>
                                          </p:val>
                                        </p:tav>
                                      </p:tavLst>
                                    </p:anim>
                                    <p:anim calcmode="lin" valueType="num">
                                      <p:cBhvr>
                                        <p:cTn id="65" dur="500" fill="hold"/>
                                        <p:tgtEl>
                                          <p:spTgt spid="24"/>
                                        </p:tgtEl>
                                        <p:attrNameLst>
                                          <p:attrName>ppt_h</p:attrName>
                                        </p:attrNameLst>
                                      </p:cBhvr>
                                      <p:tavLst>
                                        <p:tav tm="0">
                                          <p:val>
                                            <p:fltVal val="0"/>
                                          </p:val>
                                        </p:tav>
                                        <p:tav tm="100000">
                                          <p:val>
                                            <p:strVal val="#ppt_h"/>
                                          </p:val>
                                        </p:tav>
                                      </p:tavLst>
                                    </p:anim>
                                    <p:animEffect transition="in" filter="fade">
                                      <p:cBhvr>
                                        <p:cTn id="66" dur="500"/>
                                        <p:tgtEl>
                                          <p:spTgt spid="24"/>
                                        </p:tgtEl>
                                      </p:cBhvr>
                                    </p:animEffect>
                                  </p:childTnLst>
                                </p:cTn>
                              </p:par>
                            </p:childTnLst>
                          </p:cTn>
                        </p:par>
                        <p:par>
                          <p:cTn id="67" fill="hold">
                            <p:stCondLst>
                              <p:cond delay="6500"/>
                            </p:stCondLst>
                            <p:childTnLst>
                              <p:par>
                                <p:cTn id="68" presetID="22" presetClass="entr" presetSubtype="8" fill="hold" grpId="0"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childTnLst>
                          </p:cTn>
                        </p:par>
                        <p:par>
                          <p:cTn id="71" fill="hold">
                            <p:stCondLst>
                              <p:cond delay="7000"/>
                            </p:stCondLst>
                            <p:childTnLst>
                              <p:par>
                                <p:cTn id="72" presetID="22" presetClass="entr" presetSubtype="2" fill="hold" grpId="0" nodeType="after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wipe(right)">
                                      <p:cBhvr>
                                        <p:cTn id="74" dur="500"/>
                                        <p:tgtEl>
                                          <p:spTgt spid="16"/>
                                        </p:tgtEl>
                                      </p:cBhvr>
                                    </p:animEffect>
                                  </p:childTnLst>
                                </p:cTn>
                              </p:par>
                            </p:childTnLst>
                          </p:cTn>
                        </p:par>
                        <p:par>
                          <p:cTn id="75" fill="hold">
                            <p:stCondLst>
                              <p:cond delay="7500"/>
                            </p:stCondLst>
                            <p:childTnLst>
                              <p:par>
                                <p:cTn id="76" presetID="53" presetClass="entr" presetSubtype="0" fill="hold" grpId="0" nodeType="after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Effect transition="in" filter="fade">
                                      <p:cBhvr>
                                        <p:cTn id="80" dur="500"/>
                                        <p:tgtEl>
                                          <p:spTgt spid="25"/>
                                        </p:tgtEl>
                                      </p:cBhvr>
                                    </p:animEffect>
                                  </p:childTnLst>
                                </p:cTn>
                              </p:par>
                            </p:childTnLst>
                          </p:cTn>
                        </p:par>
                        <p:par>
                          <p:cTn id="81" fill="hold">
                            <p:stCondLst>
                              <p:cond delay="8000"/>
                            </p:stCondLst>
                            <p:childTnLst>
                              <p:par>
                                <p:cTn id="82" presetID="22" presetClass="entr" presetSubtype="2"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right)">
                                      <p:cBhvr>
                                        <p:cTn id="84" dur="500"/>
                                        <p:tgtEl>
                                          <p:spTgt spid="28"/>
                                        </p:tgtEl>
                                      </p:cBhvr>
                                    </p:animEffect>
                                  </p:childTnLst>
                                </p:cTn>
                              </p:par>
                            </p:childTnLst>
                          </p:cTn>
                        </p:par>
                        <p:par>
                          <p:cTn id="85" fill="hold">
                            <p:stCondLst>
                              <p:cond delay="8500"/>
                            </p:stCondLst>
                            <p:childTnLst>
                              <p:par>
                                <p:cTn id="86" presetID="22" presetClass="entr" presetSubtype="8" fill="hold" grpId="0"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wipe(left)">
                                      <p:cBhvr>
                                        <p:cTn id="88" dur="500"/>
                                        <p:tgtEl>
                                          <p:spTgt spid="17"/>
                                        </p:tgtEl>
                                      </p:cBhvr>
                                    </p:animEffect>
                                  </p:childTnLst>
                                </p:cTn>
                              </p:par>
                            </p:childTnLst>
                          </p:cTn>
                        </p:par>
                        <p:par>
                          <p:cTn id="89" fill="hold">
                            <p:stCondLst>
                              <p:cond delay="9000"/>
                            </p:stCondLst>
                            <p:childTnLst>
                              <p:par>
                                <p:cTn id="90" presetID="53" presetClass="entr" presetSubtype="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Effect transition="in" filter="fade">
                                      <p:cBhvr>
                                        <p:cTn id="94" dur="500"/>
                                        <p:tgtEl>
                                          <p:spTgt spid="23"/>
                                        </p:tgtEl>
                                      </p:cBhvr>
                                    </p:animEffect>
                                  </p:childTnLst>
                                </p:cTn>
                              </p:par>
                            </p:childTnLst>
                          </p:cTn>
                        </p:par>
                        <p:par>
                          <p:cTn id="95" fill="hold">
                            <p:stCondLst>
                              <p:cond delay="9500"/>
                            </p:stCondLst>
                            <p:childTnLst>
                              <p:par>
                                <p:cTn id="96" presetID="22" presetClass="entr" presetSubtype="8"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left)">
                                      <p:cBhvr>
                                        <p:cTn id="9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6" grpId="0" animBg="1"/>
      <p:bldP spid="17" grpId="0" animBg="1"/>
      <p:bldP spid="18"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1">
            <a:extLst>
              <a:ext uri="{FF2B5EF4-FFF2-40B4-BE49-F238E27FC236}">
                <a16:creationId xmlns:a16="http://schemas.microsoft.com/office/drawing/2014/main" xmlns="" id="{C5B48CC4-85DB-4166-9738-AE51D55B3C42}"/>
              </a:ext>
            </a:extLst>
          </p:cNvPr>
          <p:cNvSpPr txBox="1"/>
          <p:nvPr/>
        </p:nvSpPr>
        <p:spPr>
          <a:xfrm>
            <a:off x="1947970" y="2326315"/>
            <a:ext cx="2031325" cy="646203"/>
          </a:xfrm>
          <a:prstGeom prst="rect">
            <a:avLst/>
          </a:prstGeom>
          <a:noFill/>
        </p:spPr>
        <p:txBody>
          <a:bodyPr wrap="none" rtlCol="0">
            <a:spAutoFit/>
          </a:bodyPr>
          <a:lstStyle/>
          <a:p>
            <a:r>
              <a:rPr lang="zh-CN" altLang="en-US" sz="3599" b="1" dirty="0">
                <a:solidFill>
                  <a:schemeClr val="tx1">
                    <a:lumMod val="85000"/>
                    <a:lumOff val="15000"/>
                  </a:schemeClr>
                </a:solidFill>
                <a:cs typeface="+mn-ea"/>
                <a:sym typeface="+mn-lt"/>
              </a:rPr>
              <a:t>输入标题</a:t>
            </a:r>
            <a:endParaRPr lang="en-US" sz="3599" b="1" dirty="0">
              <a:solidFill>
                <a:schemeClr val="tx1">
                  <a:lumMod val="85000"/>
                  <a:lumOff val="15000"/>
                </a:schemeClr>
              </a:solidFill>
              <a:cs typeface="+mn-ea"/>
              <a:sym typeface="+mn-lt"/>
            </a:endParaRPr>
          </a:p>
        </p:txBody>
      </p:sp>
      <p:sp>
        <p:nvSpPr>
          <p:cNvPr id="33" name="TextBox 2">
            <a:extLst>
              <a:ext uri="{FF2B5EF4-FFF2-40B4-BE49-F238E27FC236}">
                <a16:creationId xmlns:a16="http://schemas.microsoft.com/office/drawing/2014/main" xmlns="" id="{1DE8BC89-540E-47C9-BF9C-A6252ACB9DD7}"/>
              </a:ext>
            </a:extLst>
          </p:cNvPr>
          <p:cNvSpPr txBox="1"/>
          <p:nvPr/>
        </p:nvSpPr>
        <p:spPr>
          <a:xfrm>
            <a:off x="1947969" y="2910953"/>
            <a:ext cx="3415519" cy="273152"/>
          </a:xfrm>
          <a:prstGeom prst="rect">
            <a:avLst/>
          </a:prstGeom>
          <a:noFill/>
        </p:spPr>
        <p:txBody>
          <a:bodyPr wrap="square" rtlCol="0">
            <a:spAutoFit/>
          </a:bodyPr>
          <a:lstStyle/>
          <a:p>
            <a:pPr defTabSz="866262">
              <a:lnSpc>
                <a:spcPct val="120000"/>
              </a:lnSpc>
              <a:defRPr/>
            </a:pPr>
            <a:r>
              <a:rPr lang="zh-CN" altLang="en-US" sz="1050" dirty="0">
                <a:solidFill>
                  <a:schemeClr val="tx1">
                    <a:lumMod val="75000"/>
                  </a:schemeClr>
                </a:solidFill>
                <a:cs typeface="+mn-ea"/>
                <a:sym typeface="+mn-lt"/>
              </a:rPr>
              <a:t>输入替换内容</a:t>
            </a:r>
            <a:r>
              <a:rPr lang="en-US" altLang="zh-CN" sz="1050" dirty="0">
                <a:solidFill>
                  <a:schemeClr val="tx1">
                    <a:lumMod val="75000"/>
                  </a:schemeClr>
                </a:solidFill>
                <a:cs typeface="+mn-ea"/>
                <a:sym typeface="+mn-lt"/>
              </a:rPr>
              <a:t>58pic.com</a:t>
            </a:r>
            <a:r>
              <a:rPr lang="zh-CN" altLang="en-US" sz="1050" dirty="0">
                <a:solidFill>
                  <a:schemeClr val="tx1">
                    <a:lumMod val="75000"/>
                  </a:schemeClr>
                </a:solidFill>
                <a:cs typeface="+mn-ea"/>
                <a:sym typeface="+mn-lt"/>
              </a:rPr>
              <a:t>输入替换内容</a:t>
            </a:r>
            <a:r>
              <a:rPr lang="en-US" altLang="zh-CN" sz="1050" dirty="0">
                <a:solidFill>
                  <a:schemeClr val="tx1">
                    <a:lumMod val="75000"/>
                  </a:schemeClr>
                </a:solidFill>
                <a:cs typeface="+mn-ea"/>
                <a:sym typeface="+mn-lt"/>
              </a:rPr>
              <a:t>58pic.com</a:t>
            </a:r>
            <a:endParaRPr lang="zh-CN" altLang="en-US" sz="1050" dirty="0">
              <a:solidFill>
                <a:schemeClr val="tx1">
                  <a:lumMod val="75000"/>
                </a:schemeClr>
              </a:solidFill>
              <a:cs typeface="+mn-ea"/>
              <a:sym typeface="+mn-lt"/>
            </a:endParaRPr>
          </a:p>
        </p:txBody>
      </p:sp>
      <p:sp>
        <p:nvSpPr>
          <p:cNvPr id="34" name="Oval 20">
            <a:extLst>
              <a:ext uri="{FF2B5EF4-FFF2-40B4-BE49-F238E27FC236}">
                <a16:creationId xmlns:a16="http://schemas.microsoft.com/office/drawing/2014/main" xmlns="" id="{187E9AD4-D0C4-4017-9DF2-28329071579F}"/>
              </a:ext>
            </a:extLst>
          </p:cNvPr>
          <p:cNvSpPr/>
          <p:nvPr/>
        </p:nvSpPr>
        <p:spPr>
          <a:xfrm>
            <a:off x="2002908" y="3980915"/>
            <a:ext cx="366738" cy="366738"/>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cs typeface="+mn-ea"/>
                <a:sym typeface="+mn-lt"/>
              </a:rPr>
              <a:t>1</a:t>
            </a:r>
          </a:p>
        </p:txBody>
      </p:sp>
      <p:sp>
        <p:nvSpPr>
          <p:cNvPr id="35" name="TextBox 22">
            <a:extLst>
              <a:ext uri="{FF2B5EF4-FFF2-40B4-BE49-F238E27FC236}">
                <a16:creationId xmlns:a16="http://schemas.microsoft.com/office/drawing/2014/main" xmlns="" id="{F9BAB77C-88C9-4CE7-B7A4-1855BCC33411}"/>
              </a:ext>
            </a:extLst>
          </p:cNvPr>
          <p:cNvSpPr txBox="1"/>
          <p:nvPr/>
        </p:nvSpPr>
        <p:spPr>
          <a:xfrm>
            <a:off x="2472414" y="3852297"/>
            <a:ext cx="2824542" cy="929485"/>
          </a:xfrm>
          <a:prstGeom prst="rect">
            <a:avLst/>
          </a:prstGeom>
          <a:noFill/>
        </p:spPr>
        <p:txBody>
          <a:bodyPr wrap="square" rtlCol="0">
            <a:spAutoFit/>
          </a:bodyPr>
          <a:lstStyle/>
          <a:p>
            <a:pPr defTabSz="866262">
              <a:lnSpc>
                <a:spcPct val="120000"/>
              </a:lnSpc>
              <a:defRPr/>
            </a:pPr>
            <a:r>
              <a:rPr lang="zh-CN" altLang="en-US" sz="1600" dirty="0">
                <a:solidFill>
                  <a:schemeClr val="tx1">
                    <a:lumMod val="75000"/>
                  </a:schemeClr>
                </a:solidFill>
                <a:cs typeface="+mn-ea"/>
                <a:sym typeface="+mn-lt"/>
              </a:rPr>
              <a:t>输入替换内容</a:t>
            </a:r>
            <a:r>
              <a:rPr lang="en-US" altLang="zh-CN" sz="1600" dirty="0">
                <a:solidFill>
                  <a:schemeClr val="tx1">
                    <a:lumMod val="75000"/>
                  </a:schemeClr>
                </a:solidFill>
                <a:cs typeface="+mn-ea"/>
                <a:sym typeface="+mn-lt"/>
              </a:rPr>
              <a:t>58pic.com</a:t>
            </a:r>
            <a:r>
              <a:rPr lang="zh-CN" altLang="en-US" sz="1600" dirty="0">
                <a:solidFill>
                  <a:schemeClr val="tx1">
                    <a:lumMod val="75000"/>
                  </a:schemeClr>
                </a:solidFill>
                <a:cs typeface="+mn-ea"/>
                <a:sym typeface="+mn-lt"/>
              </a:rPr>
              <a:t>输入替换内容</a:t>
            </a:r>
            <a:r>
              <a:rPr lang="en-US" altLang="zh-CN" sz="1600" dirty="0">
                <a:solidFill>
                  <a:schemeClr val="tx1">
                    <a:lumMod val="75000"/>
                  </a:schemeClr>
                </a:solidFill>
                <a:cs typeface="+mn-ea"/>
                <a:sym typeface="+mn-lt"/>
              </a:rPr>
              <a:t>58pic.com</a:t>
            </a:r>
            <a:endParaRPr lang="zh-CN" altLang="en-US" sz="1600" dirty="0">
              <a:solidFill>
                <a:schemeClr val="tx1">
                  <a:lumMod val="75000"/>
                </a:schemeClr>
              </a:solidFill>
              <a:cs typeface="+mn-ea"/>
              <a:sym typeface="+mn-lt"/>
            </a:endParaRPr>
          </a:p>
          <a:p>
            <a:endParaRPr lang="en-US" altLang="zh-CN" sz="1600" dirty="0">
              <a:solidFill>
                <a:schemeClr val="bg1">
                  <a:lumMod val="50000"/>
                </a:schemeClr>
              </a:solidFill>
              <a:cs typeface="+mn-ea"/>
              <a:sym typeface="+mn-lt"/>
            </a:endParaRPr>
          </a:p>
        </p:txBody>
      </p:sp>
      <p:sp>
        <p:nvSpPr>
          <p:cNvPr id="36" name="Oval 23">
            <a:extLst>
              <a:ext uri="{FF2B5EF4-FFF2-40B4-BE49-F238E27FC236}">
                <a16:creationId xmlns:a16="http://schemas.microsoft.com/office/drawing/2014/main" xmlns="" id="{C746C0A3-F40B-4C55-ABDA-1A0968AB249C}"/>
              </a:ext>
            </a:extLst>
          </p:cNvPr>
          <p:cNvSpPr/>
          <p:nvPr/>
        </p:nvSpPr>
        <p:spPr>
          <a:xfrm>
            <a:off x="2002909" y="4948671"/>
            <a:ext cx="366738" cy="366738"/>
          </a:xfrm>
          <a:prstGeom prst="ellipse">
            <a:avLst/>
          </a:pr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cs typeface="+mn-ea"/>
                <a:sym typeface="+mn-lt"/>
              </a:rPr>
              <a:t>2</a:t>
            </a:r>
          </a:p>
        </p:txBody>
      </p:sp>
      <p:sp>
        <p:nvSpPr>
          <p:cNvPr id="37" name="TextBox 24">
            <a:extLst>
              <a:ext uri="{FF2B5EF4-FFF2-40B4-BE49-F238E27FC236}">
                <a16:creationId xmlns:a16="http://schemas.microsoft.com/office/drawing/2014/main" xmlns="" id="{DB42B3FF-3888-4057-BC3D-152E33A2DD66}"/>
              </a:ext>
            </a:extLst>
          </p:cNvPr>
          <p:cNvSpPr txBox="1"/>
          <p:nvPr/>
        </p:nvSpPr>
        <p:spPr>
          <a:xfrm>
            <a:off x="2472414" y="4824334"/>
            <a:ext cx="2824542" cy="658257"/>
          </a:xfrm>
          <a:prstGeom prst="rect">
            <a:avLst/>
          </a:prstGeom>
          <a:noFill/>
        </p:spPr>
        <p:txBody>
          <a:bodyPr wrap="square" rtlCol="0">
            <a:spAutoFit/>
          </a:bodyPr>
          <a:lstStyle/>
          <a:p>
            <a:pPr defTabSz="866262">
              <a:lnSpc>
                <a:spcPct val="120000"/>
              </a:lnSpc>
              <a:defRPr/>
            </a:pPr>
            <a:r>
              <a:rPr lang="zh-CN" altLang="en-US" sz="1600" dirty="0">
                <a:solidFill>
                  <a:schemeClr val="tx1">
                    <a:lumMod val="75000"/>
                  </a:schemeClr>
                </a:solidFill>
                <a:cs typeface="+mn-ea"/>
                <a:sym typeface="+mn-lt"/>
              </a:rPr>
              <a:t>输入替换内容</a:t>
            </a:r>
            <a:r>
              <a:rPr lang="en-US" altLang="zh-CN" sz="1600" dirty="0">
                <a:solidFill>
                  <a:schemeClr val="tx1">
                    <a:lumMod val="75000"/>
                  </a:schemeClr>
                </a:solidFill>
                <a:cs typeface="+mn-ea"/>
                <a:sym typeface="+mn-lt"/>
              </a:rPr>
              <a:t>58pic.com</a:t>
            </a:r>
            <a:r>
              <a:rPr lang="zh-CN" altLang="en-US" sz="1600" dirty="0">
                <a:solidFill>
                  <a:schemeClr val="tx1">
                    <a:lumMod val="75000"/>
                  </a:schemeClr>
                </a:solidFill>
                <a:cs typeface="+mn-ea"/>
                <a:sym typeface="+mn-lt"/>
              </a:rPr>
              <a:t>输入替换内容</a:t>
            </a:r>
            <a:r>
              <a:rPr lang="en-US" altLang="zh-CN" sz="1600" dirty="0">
                <a:solidFill>
                  <a:schemeClr val="tx1">
                    <a:lumMod val="75000"/>
                  </a:schemeClr>
                </a:solidFill>
                <a:cs typeface="+mn-ea"/>
                <a:sym typeface="+mn-lt"/>
              </a:rPr>
              <a:t>58pic.com</a:t>
            </a:r>
            <a:endParaRPr lang="zh-CN" altLang="en-US" sz="1600" dirty="0">
              <a:solidFill>
                <a:schemeClr val="tx1">
                  <a:lumMod val="75000"/>
                </a:schemeClr>
              </a:solidFill>
              <a:cs typeface="+mn-ea"/>
              <a:sym typeface="+mn-lt"/>
            </a:endParaRPr>
          </a:p>
        </p:txBody>
      </p:sp>
      <p:pic>
        <p:nvPicPr>
          <p:cNvPr id="4098" name="Picture 2" descr="个人管理－ 如何阅读一本书- 周金根- 博客园">
            <a:extLst>
              <a:ext uri="{FF2B5EF4-FFF2-40B4-BE49-F238E27FC236}">
                <a16:creationId xmlns:a16="http://schemas.microsoft.com/office/drawing/2014/main" xmlns="" id="{C5C535EB-4DBB-4A61-B561-F60D3C4290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2321" y="1509147"/>
            <a:ext cx="2495303" cy="468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94887"/>
      </p:ext>
    </p:extLst>
  </p:cSld>
  <p:clrMapOvr>
    <a:masterClrMapping/>
  </p:clrMapOvr>
  <mc:AlternateContent xmlns:mc="http://schemas.openxmlformats.org/markup-compatibility/2006" xmlns:p14="http://schemas.microsoft.com/office/powerpoint/2010/main">
    <mc:Choice Requires="p14">
      <p:transition spd="slow" p14:dur="1500" advClick="0" advTm="1000">
        <p:split orient="vert"/>
      </p:transition>
    </mc:Choice>
    <mc:Fallback xmlns="">
      <p:transition spd="slow" advClick="0" advTm="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250" fill="hold"/>
                                        <p:tgtEl>
                                          <p:spTgt spid="32"/>
                                        </p:tgtEl>
                                        <p:attrNameLst>
                                          <p:attrName>ppt_x</p:attrName>
                                        </p:attrNameLst>
                                      </p:cBhvr>
                                      <p:tavLst>
                                        <p:tav tm="0">
                                          <p:val>
                                            <p:strVal val="#ppt_x"/>
                                          </p:val>
                                        </p:tav>
                                        <p:tav tm="100000">
                                          <p:val>
                                            <p:strVal val="#ppt_x"/>
                                          </p:val>
                                        </p:tav>
                                      </p:tavLst>
                                    </p:anim>
                                    <p:anim calcmode="lin" valueType="num">
                                      <p:cBhvr additive="base">
                                        <p:cTn id="8" dur="25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250" fill="hold"/>
                                        <p:tgtEl>
                                          <p:spTgt spid="33"/>
                                        </p:tgtEl>
                                        <p:attrNameLst>
                                          <p:attrName>ppt_x</p:attrName>
                                        </p:attrNameLst>
                                      </p:cBhvr>
                                      <p:tavLst>
                                        <p:tav tm="0">
                                          <p:val>
                                            <p:strVal val="#ppt_x"/>
                                          </p:val>
                                        </p:tav>
                                        <p:tav tm="100000">
                                          <p:val>
                                            <p:strVal val="#ppt_x"/>
                                          </p:val>
                                        </p:tav>
                                      </p:tavLst>
                                    </p:anim>
                                    <p:anim calcmode="lin" valueType="num">
                                      <p:cBhvr additive="base">
                                        <p:cTn id="13" dur="25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250" fill="hold"/>
                                        <p:tgtEl>
                                          <p:spTgt spid="34"/>
                                        </p:tgtEl>
                                        <p:attrNameLst>
                                          <p:attrName>ppt_x</p:attrName>
                                        </p:attrNameLst>
                                      </p:cBhvr>
                                      <p:tavLst>
                                        <p:tav tm="0">
                                          <p:val>
                                            <p:strVal val="#ppt_x"/>
                                          </p:val>
                                        </p:tav>
                                        <p:tav tm="100000">
                                          <p:val>
                                            <p:strVal val="#ppt_x"/>
                                          </p:val>
                                        </p:tav>
                                      </p:tavLst>
                                    </p:anim>
                                    <p:anim calcmode="lin" valueType="num">
                                      <p:cBhvr additive="base">
                                        <p:cTn id="18" dur="25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250" fill="hold"/>
                                        <p:tgtEl>
                                          <p:spTgt spid="35"/>
                                        </p:tgtEl>
                                        <p:attrNameLst>
                                          <p:attrName>ppt_x</p:attrName>
                                        </p:attrNameLst>
                                      </p:cBhvr>
                                      <p:tavLst>
                                        <p:tav tm="0">
                                          <p:val>
                                            <p:strVal val="#ppt_x"/>
                                          </p:val>
                                        </p:tav>
                                        <p:tav tm="100000">
                                          <p:val>
                                            <p:strVal val="#ppt_x"/>
                                          </p:val>
                                        </p:tav>
                                      </p:tavLst>
                                    </p:anim>
                                    <p:anim calcmode="lin" valueType="num">
                                      <p:cBhvr additive="base">
                                        <p:cTn id="23" dur="250" fill="hold"/>
                                        <p:tgtEl>
                                          <p:spTgt spid="35"/>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250" fill="hold"/>
                                        <p:tgtEl>
                                          <p:spTgt spid="36"/>
                                        </p:tgtEl>
                                        <p:attrNameLst>
                                          <p:attrName>ppt_x</p:attrName>
                                        </p:attrNameLst>
                                      </p:cBhvr>
                                      <p:tavLst>
                                        <p:tav tm="0">
                                          <p:val>
                                            <p:strVal val="#ppt_x"/>
                                          </p:val>
                                        </p:tav>
                                        <p:tav tm="100000">
                                          <p:val>
                                            <p:strVal val="#ppt_x"/>
                                          </p:val>
                                        </p:tav>
                                      </p:tavLst>
                                    </p:anim>
                                    <p:anim calcmode="lin" valueType="num">
                                      <p:cBhvr additive="base">
                                        <p:cTn id="28" dur="250" fill="hold"/>
                                        <p:tgtEl>
                                          <p:spTgt spid="36"/>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250" fill="hold"/>
                                        <p:tgtEl>
                                          <p:spTgt spid="37"/>
                                        </p:tgtEl>
                                        <p:attrNameLst>
                                          <p:attrName>ppt_x</p:attrName>
                                        </p:attrNameLst>
                                      </p:cBhvr>
                                      <p:tavLst>
                                        <p:tav tm="0">
                                          <p:val>
                                            <p:strVal val="#ppt_x"/>
                                          </p:val>
                                        </p:tav>
                                        <p:tav tm="100000">
                                          <p:val>
                                            <p:strVal val="#ppt_x"/>
                                          </p:val>
                                        </p:tav>
                                      </p:tavLst>
                                    </p:anim>
                                    <p:anim calcmode="lin" valueType="num">
                                      <p:cBhvr additive="base">
                                        <p:cTn id="33" dur="25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5" grpId="0"/>
      <p:bldP spid="36" grpId="0" animBg="1"/>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5">
            <a:extLst>
              <a:ext uri="{FF2B5EF4-FFF2-40B4-BE49-F238E27FC236}">
                <a16:creationId xmlns:a16="http://schemas.microsoft.com/office/drawing/2014/main" xmlns="" id="{4C05AE8E-F807-4843-A4D4-AA7FFD16DCA8}"/>
              </a:ext>
            </a:extLst>
          </p:cNvPr>
          <p:cNvSpPr/>
          <p:nvPr/>
        </p:nvSpPr>
        <p:spPr>
          <a:xfrm>
            <a:off x="3055439" y="3078369"/>
            <a:ext cx="1518316" cy="1510539"/>
          </a:xfrm>
          <a:custGeom>
            <a:avLst/>
            <a:gdLst>
              <a:gd name="txL" fmla="*/ 0 w 971638"/>
              <a:gd name="txT" fmla="*/ 0 h 965868"/>
              <a:gd name="txR" fmla="*/ 971638 w 971638"/>
              <a:gd name="txB" fmla="*/ 965868 h 965868"/>
            </a:gdLst>
            <a:ahLst/>
            <a:cxnLst>
              <a:cxn ang="0">
                <a:pos x="656785" y="1541463"/>
              </a:cxn>
              <a:cxn ang="0">
                <a:pos x="191073" y="1075368"/>
              </a:cxn>
              <a:cxn ang="0">
                <a:pos x="1083689" y="182020"/>
              </a:cxn>
              <a:cxn ang="0">
                <a:pos x="1549400" y="648113"/>
              </a:cxn>
              <a:cxn ang="0">
                <a:pos x="656785" y="1541463"/>
              </a:cxn>
            </a:cxnLst>
            <a:rect l="txL" t="txT" r="txR" b="txB"/>
            <a:pathLst>
              <a:path w="971638" h="965868">
                <a:moveTo>
                  <a:pt x="411874" y="965868"/>
                </a:moveTo>
                <a:lnTo>
                  <a:pt x="119823" y="673817"/>
                </a:lnTo>
                <a:cubicBezTo>
                  <a:pt x="-253355" y="247329"/>
                  <a:pt x="333067" y="-220881"/>
                  <a:pt x="679588" y="114052"/>
                </a:cubicBezTo>
                <a:lnTo>
                  <a:pt x="971638" y="406102"/>
                </a:lnTo>
                <a:lnTo>
                  <a:pt x="411874" y="965868"/>
                </a:lnTo>
                <a:close/>
              </a:path>
            </a:pathLst>
          </a:custGeom>
          <a:solidFill>
            <a:srgbClr val="3CB2AF"/>
          </a:solidFill>
          <a:ln w="12700">
            <a:noFill/>
          </a:ln>
        </p:spPr>
        <p:txBody>
          <a:bodyPr/>
          <a:lstStyle/>
          <a:p>
            <a:endParaRPr lang="zh-CN" altLang="en-US" sz="1300">
              <a:cs typeface="+mn-ea"/>
              <a:sym typeface="+mn-lt"/>
            </a:endParaRPr>
          </a:p>
        </p:txBody>
      </p:sp>
      <p:sp>
        <p:nvSpPr>
          <p:cNvPr id="4" name="任意多边形 27">
            <a:extLst>
              <a:ext uri="{FF2B5EF4-FFF2-40B4-BE49-F238E27FC236}">
                <a16:creationId xmlns:a16="http://schemas.microsoft.com/office/drawing/2014/main" xmlns="" id="{FFA0A090-7D16-4D8D-81CC-14CAFEFFBD3D}"/>
              </a:ext>
            </a:extLst>
          </p:cNvPr>
          <p:cNvSpPr/>
          <p:nvPr/>
        </p:nvSpPr>
        <p:spPr>
          <a:xfrm>
            <a:off x="3828598" y="3849974"/>
            <a:ext cx="1743885" cy="1505871"/>
          </a:xfrm>
          <a:custGeom>
            <a:avLst/>
            <a:gdLst>
              <a:gd name="txL" fmla="*/ 0 w 1116054"/>
              <a:gd name="txT" fmla="*/ 0 h 963129"/>
              <a:gd name="txR" fmla="*/ 1116054 w 1116054"/>
              <a:gd name="txB" fmla="*/ 963129 h 963129"/>
            </a:gdLst>
            <a:ahLst/>
            <a:cxnLst>
              <a:cxn ang="0">
                <a:pos x="903653" y="0"/>
              </a:cxn>
              <a:cxn ang="0">
                <a:pos x="0" y="898669"/>
              </a:cxn>
              <a:cxn ang="0">
                <a:pos x="498949" y="1375740"/>
              </a:cxn>
              <a:cxn ang="0">
                <a:pos x="1308357" y="1353551"/>
              </a:cxn>
              <a:cxn ang="0">
                <a:pos x="1779587" y="882027"/>
              </a:cxn>
              <a:cxn ang="0">
                <a:pos x="903653" y="0"/>
              </a:cxn>
            </a:cxnLst>
            <a:rect l="txL" t="txT" r="txR" b="txB"/>
            <a:pathLst>
              <a:path w="1116054" h="963129">
                <a:moveTo>
                  <a:pt x="566719" y="0"/>
                </a:moveTo>
                <a:lnTo>
                  <a:pt x="0" y="563242"/>
                </a:lnTo>
                <a:lnTo>
                  <a:pt x="312912" y="862247"/>
                </a:lnTo>
                <a:cubicBezTo>
                  <a:pt x="492547" y="1017544"/>
                  <a:pt x="686090" y="978141"/>
                  <a:pt x="820526" y="848340"/>
                </a:cubicBezTo>
                <a:lnTo>
                  <a:pt x="1116054" y="552812"/>
                </a:lnTo>
                <a:lnTo>
                  <a:pt x="566719" y="0"/>
                </a:lnTo>
                <a:close/>
              </a:path>
            </a:pathLst>
          </a:custGeom>
          <a:solidFill>
            <a:schemeClr val="accent2"/>
          </a:solidFill>
          <a:ln w="12700">
            <a:noFill/>
          </a:ln>
        </p:spPr>
        <p:txBody>
          <a:bodyPr/>
          <a:lstStyle/>
          <a:p>
            <a:endParaRPr lang="zh-CN" altLang="en-US" sz="1300">
              <a:cs typeface="+mn-ea"/>
              <a:sym typeface="+mn-lt"/>
            </a:endParaRPr>
          </a:p>
        </p:txBody>
      </p:sp>
      <p:sp>
        <p:nvSpPr>
          <p:cNvPr id="5" name="任意多边形 28">
            <a:extLst>
              <a:ext uri="{FF2B5EF4-FFF2-40B4-BE49-F238E27FC236}">
                <a16:creationId xmlns:a16="http://schemas.microsoft.com/office/drawing/2014/main" xmlns="" id="{6AE2A832-A1B5-4528-AA87-1D9157BAFF52}"/>
              </a:ext>
            </a:extLst>
          </p:cNvPr>
          <p:cNvSpPr/>
          <p:nvPr/>
        </p:nvSpPr>
        <p:spPr>
          <a:xfrm flipV="1">
            <a:off x="4816438" y="3137486"/>
            <a:ext cx="1745441" cy="1504316"/>
          </a:xfrm>
          <a:custGeom>
            <a:avLst/>
            <a:gdLst>
              <a:gd name="txL" fmla="*/ 0 w 1116054"/>
              <a:gd name="txT" fmla="*/ 0 h 963129"/>
              <a:gd name="txR" fmla="*/ 1116054 w 1116054"/>
              <a:gd name="txB" fmla="*/ 963129 h 963129"/>
            </a:gdLst>
            <a:ahLst/>
            <a:cxnLst>
              <a:cxn ang="0">
                <a:pos x="904460" y="0"/>
              </a:cxn>
              <a:cxn ang="0">
                <a:pos x="0" y="897741"/>
              </a:cxn>
              <a:cxn ang="0">
                <a:pos x="499394" y="1374319"/>
              </a:cxn>
              <a:cxn ang="0">
                <a:pos x="1309525" y="1352153"/>
              </a:cxn>
              <a:cxn ang="0">
                <a:pos x="1781175" y="881117"/>
              </a:cxn>
              <a:cxn ang="0">
                <a:pos x="904460" y="0"/>
              </a:cxn>
            </a:cxnLst>
            <a:rect l="txL" t="txT" r="txR" b="txB"/>
            <a:pathLst>
              <a:path w="1116054" h="963129">
                <a:moveTo>
                  <a:pt x="566719" y="0"/>
                </a:moveTo>
                <a:lnTo>
                  <a:pt x="0" y="563242"/>
                </a:lnTo>
                <a:lnTo>
                  <a:pt x="312912" y="862247"/>
                </a:lnTo>
                <a:cubicBezTo>
                  <a:pt x="492547" y="1017544"/>
                  <a:pt x="686090" y="978141"/>
                  <a:pt x="820526" y="848340"/>
                </a:cubicBezTo>
                <a:lnTo>
                  <a:pt x="1116054" y="552812"/>
                </a:lnTo>
                <a:lnTo>
                  <a:pt x="566719" y="0"/>
                </a:lnTo>
                <a:close/>
              </a:path>
            </a:pathLst>
          </a:custGeom>
          <a:solidFill>
            <a:srgbClr val="3CB2AF"/>
          </a:solidFill>
          <a:ln w="12700">
            <a:noFill/>
          </a:ln>
        </p:spPr>
        <p:txBody>
          <a:bodyPr/>
          <a:lstStyle/>
          <a:p>
            <a:endParaRPr lang="zh-CN" altLang="en-US" sz="1300">
              <a:cs typeface="+mn-ea"/>
              <a:sym typeface="+mn-lt"/>
            </a:endParaRPr>
          </a:p>
        </p:txBody>
      </p:sp>
      <p:sp>
        <p:nvSpPr>
          <p:cNvPr id="6" name="任意多边形 29">
            <a:extLst>
              <a:ext uri="{FF2B5EF4-FFF2-40B4-BE49-F238E27FC236}">
                <a16:creationId xmlns:a16="http://schemas.microsoft.com/office/drawing/2014/main" xmlns="" id="{3B080DB0-FDB9-49AF-91D6-991E6C497A4E}"/>
              </a:ext>
            </a:extLst>
          </p:cNvPr>
          <p:cNvSpPr/>
          <p:nvPr/>
        </p:nvSpPr>
        <p:spPr>
          <a:xfrm>
            <a:off x="5833834" y="3849974"/>
            <a:ext cx="1743887" cy="1505871"/>
          </a:xfrm>
          <a:custGeom>
            <a:avLst/>
            <a:gdLst>
              <a:gd name="txL" fmla="*/ 0 w 1116054"/>
              <a:gd name="txT" fmla="*/ 0 h 963129"/>
              <a:gd name="txR" fmla="*/ 1116054 w 1116054"/>
              <a:gd name="txB" fmla="*/ 963129 h 963129"/>
            </a:gdLst>
            <a:ahLst/>
            <a:cxnLst>
              <a:cxn ang="0">
                <a:pos x="903654" y="0"/>
              </a:cxn>
              <a:cxn ang="0">
                <a:pos x="0" y="898669"/>
              </a:cxn>
              <a:cxn ang="0">
                <a:pos x="498949" y="1375740"/>
              </a:cxn>
              <a:cxn ang="0">
                <a:pos x="1308358" y="1353551"/>
              </a:cxn>
              <a:cxn ang="0">
                <a:pos x="1779588" y="882027"/>
              </a:cxn>
              <a:cxn ang="0">
                <a:pos x="903654" y="0"/>
              </a:cxn>
            </a:cxnLst>
            <a:rect l="txL" t="txT" r="txR" b="txB"/>
            <a:pathLst>
              <a:path w="1116054" h="963129">
                <a:moveTo>
                  <a:pt x="566719" y="0"/>
                </a:moveTo>
                <a:lnTo>
                  <a:pt x="0" y="563242"/>
                </a:lnTo>
                <a:lnTo>
                  <a:pt x="312912" y="862247"/>
                </a:lnTo>
                <a:cubicBezTo>
                  <a:pt x="492547" y="1017544"/>
                  <a:pt x="686090" y="978141"/>
                  <a:pt x="820526" y="848340"/>
                </a:cubicBezTo>
                <a:lnTo>
                  <a:pt x="1116054" y="552812"/>
                </a:lnTo>
                <a:lnTo>
                  <a:pt x="566719" y="0"/>
                </a:lnTo>
                <a:close/>
              </a:path>
            </a:pathLst>
          </a:custGeom>
          <a:solidFill>
            <a:srgbClr val="3CB2AF"/>
          </a:solidFill>
          <a:ln w="12700">
            <a:noFill/>
          </a:ln>
        </p:spPr>
        <p:txBody>
          <a:bodyPr/>
          <a:lstStyle/>
          <a:p>
            <a:endParaRPr lang="zh-CN" altLang="en-US" sz="1300">
              <a:cs typeface="+mn-ea"/>
              <a:sym typeface="+mn-lt"/>
            </a:endParaRPr>
          </a:p>
        </p:txBody>
      </p:sp>
      <p:sp>
        <p:nvSpPr>
          <p:cNvPr id="7" name="任意多边形 30">
            <a:extLst>
              <a:ext uri="{FF2B5EF4-FFF2-40B4-BE49-F238E27FC236}">
                <a16:creationId xmlns:a16="http://schemas.microsoft.com/office/drawing/2014/main" xmlns="" id="{5A303CA7-0E41-4D6C-86B1-5BD45DCDA17B}"/>
              </a:ext>
            </a:extLst>
          </p:cNvPr>
          <p:cNvSpPr/>
          <p:nvPr/>
        </p:nvSpPr>
        <p:spPr>
          <a:xfrm>
            <a:off x="6866785" y="2202539"/>
            <a:ext cx="2386371" cy="2380148"/>
          </a:xfrm>
          <a:custGeom>
            <a:avLst/>
            <a:gdLst>
              <a:gd name="txL" fmla="*/ 0 w 1526318"/>
              <a:gd name="txT" fmla="*/ 0 h 1522842"/>
              <a:gd name="txR" fmla="*/ 1526318 w 1526318"/>
              <a:gd name="txB" fmla="*/ 1522842 h 1522842"/>
            </a:gdLst>
            <a:ahLst/>
            <a:cxnLst>
              <a:cxn ang="0">
                <a:pos x="0" y="1552705"/>
              </a:cxn>
              <a:cxn ang="0">
                <a:pos x="1098350" y="438083"/>
              </a:cxn>
              <a:cxn ang="0">
                <a:pos x="776610" y="438085"/>
              </a:cxn>
              <a:cxn ang="0">
                <a:pos x="771062" y="0"/>
              </a:cxn>
              <a:cxn ang="0">
                <a:pos x="2213337" y="0"/>
              </a:cxn>
              <a:cxn ang="0">
                <a:pos x="2435225" y="221815"/>
              </a:cxn>
              <a:cxn ang="0">
                <a:pos x="2435225" y="1580432"/>
              </a:cxn>
              <a:cxn ang="0">
                <a:pos x="1996997" y="1580432"/>
              </a:cxn>
              <a:cxn ang="0">
                <a:pos x="2002544" y="1297618"/>
              </a:cxn>
              <a:cxn ang="0">
                <a:pos x="887555" y="2428875"/>
              </a:cxn>
              <a:cxn ang="0">
                <a:pos x="0" y="1552705"/>
              </a:cxn>
            </a:cxnLst>
            <a:rect l="txL" t="txT" r="txR" b="txB"/>
            <a:pathLst>
              <a:path w="1526318" h="1522842">
                <a:moveTo>
                  <a:pt x="0" y="973506"/>
                </a:moveTo>
                <a:lnTo>
                  <a:pt x="688409" y="274667"/>
                </a:lnTo>
                <a:lnTo>
                  <a:pt x="486753" y="274668"/>
                </a:lnTo>
                <a:cubicBezTo>
                  <a:pt x="322184" y="273509"/>
                  <a:pt x="321025" y="1159"/>
                  <a:pt x="483276" y="0"/>
                </a:cubicBezTo>
                <a:lnTo>
                  <a:pt x="1387246" y="0"/>
                </a:lnTo>
                <a:cubicBezTo>
                  <a:pt x="1461417" y="1158"/>
                  <a:pt x="1525160" y="61424"/>
                  <a:pt x="1526318" y="139072"/>
                </a:cubicBezTo>
                <a:lnTo>
                  <a:pt x="1526318" y="990890"/>
                </a:lnTo>
                <a:cubicBezTo>
                  <a:pt x="1525159" y="1234266"/>
                  <a:pt x="1252810" y="1216882"/>
                  <a:pt x="1251651" y="990890"/>
                </a:cubicBezTo>
                <a:lnTo>
                  <a:pt x="1255128" y="813573"/>
                </a:lnTo>
                <a:lnTo>
                  <a:pt x="556290" y="1522842"/>
                </a:lnTo>
                <a:lnTo>
                  <a:pt x="0" y="973506"/>
                </a:lnTo>
                <a:close/>
              </a:path>
            </a:pathLst>
          </a:custGeom>
          <a:solidFill>
            <a:schemeClr val="accent2"/>
          </a:solidFill>
          <a:ln w="12700">
            <a:noFill/>
          </a:ln>
        </p:spPr>
        <p:txBody>
          <a:bodyPr/>
          <a:lstStyle/>
          <a:p>
            <a:endParaRPr lang="zh-CN" altLang="en-US" sz="1300">
              <a:cs typeface="+mn-ea"/>
              <a:sym typeface="+mn-lt"/>
            </a:endParaRPr>
          </a:p>
        </p:txBody>
      </p:sp>
      <p:sp>
        <p:nvSpPr>
          <p:cNvPr id="8" name="矩形 36">
            <a:extLst>
              <a:ext uri="{FF2B5EF4-FFF2-40B4-BE49-F238E27FC236}">
                <a16:creationId xmlns:a16="http://schemas.microsoft.com/office/drawing/2014/main" xmlns="" id="{6BBF2314-F5C4-4383-BAAB-0D395C400CBC}"/>
              </a:ext>
            </a:extLst>
          </p:cNvPr>
          <p:cNvSpPr/>
          <p:nvPr/>
        </p:nvSpPr>
        <p:spPr>
          <a:xfrm rot="-2700000">
            <a:off x="7261614" y="3150219"/>
            <a:ext cx="1390124" cy="454292"/>
          </a:xfrm>
          <a:prstGeom prst="rect">
            <a:avLst/>
          </a:prstGeom>
          <a:noFill/>
          <a:ln w="9525">
            <a:noFill/>
          </a:ln>
        </p:spPr>
        <p:txBody>
          <a:bodyPr wrap="none">
            <a:spAutoFit/>
          </a:bodyPr>
          <a:lstStyle/>
          <a:p>
            <a:pPr lvl="0" eaLnBrk="1" hangingPunct="1"/>
            <a:r>
              <a:rPr lang="zh-CN" altLang="en-US" sz="2352" dirty="0">
                <a:solidFill>
                  <a:srgbClr val="FFFFFF"/>
                </a:solidFill>
                <a:cs typeface="+mn-ea"/>
                <a:sym typeface="+mn-lt"/>
              </a:rPr>
              <a:t>添加标题</a:t>
            </a:r>
          </a:p>
        </p:txBody>
      </p:sp>
      <p:grpSp>
        <p:nvGrpSpPr>
          <p:cNvPr id="9" name="组合 37">
            <a:extLst>
              <a:ext uri="{FF2B5EF4-FFF2-40B4-BE49-F238E27FC236}">
                <a16:creationId xmlns:a16="http://schemas.microsoft.com/office/drawing/2014/main" xmlns="" id="{E395E569-DEDC-4664-855A-B0F62C38384B}"/>
              </a:ext>
            </a:extLst>
          </p:cNvPr>
          <p:cNvGrpSpPr/>
          <p:nvPr/>
        </p:nvGrpSpPr>
        <p:grpSpPr>
          <a:xfrm flipH="1">
            <a:off x="9628068" y="2312365"/>
            <a:ext cx="1443645" cy="1039176"/>
            <a:chOff x="0" y="0"/>
            <a:chExt cx="549275" cy="395288"/>
          </a:xfrm>
          <a:solidFill>
            <a:schemeClr val="accent2"/>
          </a:solidFill>
        </p:grpSpPr>
        <p:sp>
          <p:nvSpPr>
            <p:cNvPr id="10" name="Freeform 223">
              <a:extLst>
                <a:ext uri="{FF2B5EF4-FFF2-40B4-BE49-F238E27FC236}">
                  <a16:creationId xmlns:a16="http://schemas.microsoft.com/office/drawing/2014/main" xmlns="" id="{8E439F6B-3FCE-4551-9279-9B12335254AD}"/>
                </a:ext>
              </a:extLst>
            </p:cNvPr>
            <p:cNvSpPr/>
            <p:nvPr/>
          </p:nvSpPr>
          <p:spPr>
            <a:xfrm>
              <a:off x="0" y="187325"/>
              <a:ext cx="223838" cy="198438"/>
            </a:xfrm>
            <a:custGeom>
              <a:avLst/>
              <a:gdLst>
                <a:gd name="txL" fmla="*/ 0 w 74"/>
                <a:gd name="txT" fmla="*/ 0 h 65"/>
                <a:gd name="txR" fmla="*/ 74 w 74"/>
                <a:gd name="txB" fmla="*/ 65 h 65"/>
              </a:gdLst>
              <a:ahLst/>
              <a:cxnLst>
                <a:cxn ang="0">
                  <a:pos x="12099" y="82428"/>
                </a:cxn>
                <a:cxn ang="0">
                  <a:pos x="75621" y="18317"/>
                </a:cxn>
                <a:cxn ang="0">
                  <a:pos x="102844" y="45793"/>
                </a:cxn>
                <a:cxn ang="0">
                  <a:pos x="69571" y="79375"/>
                </a:cxn>
                <a:cxn ang="0">
                  <a:pos x="196614" y="79375"/>
                </a:cxn>
                <a:cxn ang="0">
                  <a:pos x="193590" y="119063"/>
                </a:cxn>
                <a:cxn ang="0">
                  <a:pos x="69571" y="119063"/>
                </a:cxn>
                <a:cxn ang="0">
                  <a:pos x="102844" y="152645"/>
                </a:cxn>
                <a:cxn ang="0">
                  <a:pos x="75621" y="180121"/>
                </a:cxn>
                <a:cxn ang="0">
                  <a:pos x="12099" y="116010"/>
                </a:cxn>
                <a:cxn ang="0">
                  <a:pos x="12099" y="82428"/>
                </a:cxn>
              </a:cxnLst>
              <a:rect l="txL" t="txT" r="txR" b="txB"/>
              <a:pathLst>
                <a:path w="74" h="65">
                  <a:moveTo>
                    <a:pt x="4" y="27"/>
                  </a:moveTo>
                  <a:cubicBezTo>
                    <a:pt x="25" y="6"/>
                    <a:pt x="25" y="6"/>
                    <a:pt x="25" y="6"/>
                  </a:cubicBezTo>
                  <a:cubicBezTo>
                    <a:pt x="31" y="0"/>
                    <a:pt x="40" y="9"/>
                    <a:pt x="34" y="15"/>
                  </a:cubicBezTo>
                  <a:cubicBezTo>
                    <a:pt x="23" y="26"/>
                    <a:pt x="23" y="26"/>
                    <a:pt x="23" y="26"/>
                  </a:cubicBezTo>
                  <a:cubicBezTo>
                    <a:pt x="65" y="26"/>
                    <a:pt x="65" y="26"/>
                    <a:pt x="65" y="26"/>
                  </a:cubicBezTo>
                  <a:cubicBezTo>
                    <a:pt x="74" y="26"/>
                    <a:pt x="74" y="39"/>
                    <a:pt x="64" y="39"/>
                  </a:cubicBezTo>
                  <a:cubicBezTo>
                    <a:pt x="23" y="39"/>
                    <a:pt x="23" y="39"/>
                    <a:pt x="23" y="39"/>
                  </a:cubicBezTo>
                  <a:cubicBezTo>
                    <a:pt x="34" y="50"/>
                    <a:pt x="34" y="50"/>
                    <a:pt x="34" y="50"/>
                  </a:cubicBezTo>
                  <a:cubicBezTo>
                    <a:pt x="40" y="56"/>
                    <a:pt x="31" y="65"/>
                    <a:pt x="25" y="59"/>
                  </a:cubicBezTo>
                  <a:cubicBezTo>
                    <a:pt x="4" y="38"/>
                    <a:pt x="4" y="38"/>
                    <a:pt x="4" y="38"/>
                  </a:cubicBezTo>
                  <a:cubicBezTo>
                    <a:pt x="1" y="35"/>
                    <a:pt x="0" y="30"/>
                    <a:pt x="4" y="27"/>
                  </a:cubicBezTo>
                  <a:close/>
                </a:path>
              </a:pathLst>
            </a:custGeom>
            <a:grpFill/>
            <a:ln w="9525">
              <a:noFill/>
            </a:ln>
          </p:spPr>
          <p:txBody>
            <a:bodyPr/>
            <a:lstStyle/>
            <a:p>
              <a:endParaRPr lang="zh-CN" altLang="en-US" sz="1300">
                <a:cs typeface="+mn-ea"/>
                <a:sym typeface="+mn-lt"/>
              </a:endParaRPr>
            </a:p>
          </p:txBody>
        </p:sp>
        <p:sp>
          <p:nvSpPr>
            <p:cNvPr id="11" name="Oval 224">
              <a:extLst>
                <a:ext uri="{FF2B5EF4-FFF2-40B4-BE49-F238E27FC236}">
                  <a16:creationId xmlns:a16="http://schemas.microsoft.com/office/drawing/2014/main" xmlns="" id="{12764F3D-D426-462E-98D3-195AD801802F}"/>
                </a:ext>
              </a:extLst>
            </p:cNvPr>
            <p:cNvSpPr/>
            <p:nvPr/>
          </p:nvSpPr>
          <p:spPr>
            <a:xfrm>
              <a:off x="176213" y="0"/>
              <a:ext cx="71438" cy="73025"/>
            </a:xfrm>
            <a:prstGeom prst="ellipse">
              <a:avLst/>
            </a:prstGeom>
            <a:grpFill/>
            <a:ln w="9525">
              <a:noFill/>
            </a:ln>
          </p:spPr>
          <p:txBody>
            <a:bodyPr/>
            <a:lstStyle/>
            <a:p>
              <a:pPr lvl="0" eaLnBrk="1" hangingPunct="1"/>
              <a:endParaRPr lang="zh-CN" altLang="zh-CN" sz="1300" dirty="0">
                <a:solidFill>
                  <a:srgbClr val="000000"/>
                </a:solidFill>
                <a:cs typeface="+mn-ea"/>
                <a:sym typeface="+mn-lt"/>
              </a:endParaRPr>
            </a:p>
          </p:txBody>
        </p:sp>
        <p:sp>
          <p:nvSpPr>
            <p:cNvPr id="12" name="Freeform 225">
              <a:extLst>
                <a:ext uri="{FF2B5EF4-FFF2-40B4-BE49-F238E27FC236}">
                  <a16:creationId xmlns:a16="http://schemas.microsoft.com/office/drawing/2014/main" xmlns="" id="{0E5A20B6-8D41-4FA2-887C-2E33A29A7634}"/>
                </a:ext>
              </a:extLst>
            </p:cNvPr>
            <p:cNvSpPr/>
            <p:nvPr/>
          </p:nvSpPr>
          <p:spPr>
            <a:xfrm>
              <a:off x="120650" y="44450"/>
              <a:ext cx="428625" cy="350838"/>
            </a:xfrm>
            <a:custGeom>
              <a:avLst/>
              <a:gdLst>
                <a:gd name="txL" fmla="*/ 0 w 141"/>
                <a:gd name="txT" fmla="*/ 0 h 115"/>
                <a:gd name="txR" fmla="*/ 141 w 141"/>
                <a:gd name="txB" fmla="*/ 115 h 115"/>
              </a:gdLst>
              <a:ahLst/>
              <a:cxnLst>
                <a:cxn ang="0">
                  <a:pos x="410386" y="183046"/>
                </a:cxn>
                <a:cxn ang="0">
                  <a:pos x="404306" y="183046"/>
                </a:cxn>
                <a:cxn ang="0">
                  <a:pos x="319189" y="183046"/>
                </a:cxn>
                <a:cxn ang="0">
                  <a:pos x="194553" y="36609"/>
                </a:cxn>
                <a:cxn ang="0">
                  <a:pos x="227992" y="36609"/>
                </a:cxn>
                <a:cxn ang="0">
                  <a:pos x="282710" y="103726"/>
                </a:cxn>
                <a:cxn ang="0">
                  <a:pos x="297910" y="109828"/>
                </a:cxn>
                <a:cxn ang="0">
                  <a:pos x="316149" y="91523"/>
                </a:cxn>
                <a:cxn ang="0">
                  <a:pos x="310069" y="76269"/>
                </a:cxn>
                <a:cxn ang="0">
                  <a:pos x="249271" y="6102"/>
                </a:cxn>
                <a:cxn ang="0">
                  <a:pos x="234072" y="0"/>
                </a:cxn>
                <a:cxn ang="0">
                  <a:pos x="145915" y="0"/>
                </a:cxn>
                <a:cxn ang="0">
                  <a:pos x="85117" y="45761"/>
                </a:cxn>
                <a:cxn ang="0">
                  <a:pos x="85117" y="97624"/>
                </a:cxn>
                <a:cxn ang="0">
                  <a:pos x="18239" y="97624"/>
                </a:cxn>
                <a:cxn ang="0">
                  <a:pos x="6080" y="103726"/>
                </a:cxn>
                <a:cxn ang="0">
                  <a:pos x="6080" y="131183"/>
                </a:cxn>
                <a:cxn ang="0">
                  <a:pos x="18239" y="137284"/>
                </a:cxn>
                <a:cxn ang="0">
                  <a:pos x="97277" y="137284"/>
                </a:cxn>
                <a:cxn ang="0">
                  <a:pos x="121596" y="115929"/>
                </a:cxn>
                <a:cxn ang="0">
                  <a:pos x="121596" y="82371"/>
                </a:cxn>
                <a:cxn ang="0">
                  <a:pos x="167194" y="137284"/>
                </a:cxn>
                <a:cxn ang="0">
                  <a:pos x="124636" y="179995"/>
                </a:cxn>
                <a:cxn ang="0">
                  <a:pos x="121596" y="210503"/>
                </a:cxn>
                <a:cxn ang="0">
                  <a:pos x="148955" y="332533"/>
                </a:cxn>
                <a:cxn ang="0">
                  <a:pos x="173274" y="350838"/>
                </a:cxn>
                <a:cxn ang="0">
                  <a:pos x="194553" y="329483"/>
                </a:cxn>
                <a:cxn ang="0">
                  <a:pos x="194553" y="323381"/>
                </a:cxn>
                <a:cxn ang="0">
                  <a:pos x="173274" y="219655"/>
                </a:cxn>
                <a:cxn ang="0">
                  <a:pos x="227992" y="164741"/>
                </a:cxn>
                <a:cxn ang="0">
                  <a:pos x="276630" y="219655"/>
                </a:cxn>
                <a:cxn ang="0">
                  <a:pos x="307029" y="228807"/>
                </a:cxn>
                <a:cxn ang="0">
                  <a:pos x="404306" y="228807"/>
                </a:cxn>
                <a:cxn ang="0">
                  <a:pos x="428625" y="210503"/>
                </a:cxn>
                <a:cxn ang="0">
                  <a:pos x="410386" y="183046"/>
                </a:cxn>
              </a:cxnLst>
              <a:rect l="txL" t="txT" r="txR" b="txB"/>
              <a:pathLst>
                <a:path w="141" h="115">
                  <a:moveTo>
                    <a:pt x="135" y="60"/>
                  </a:moveTo>
                  <a:cubicBezTo>
                    <a:pt x="134" y="60"/>
                    <a:pt x="133" y="60"/>
                    <a:pt x="133" y="60"/>
                  </a:cubicBezTo>
                  <a:cubicBezTo>
                    <a:pt x="105" y="60"/>
                    <a:pt x="105" y="60"/>
                    <a:pt x="105" y="60"/>
                  </a:cubicBezTo>
                  <a:cubicBezTo>
                    <a:pt x="64" y="12"/>
                    <a:pt x="64" y="12"/>
                    <a:pt x="64" y="12"/>
                  </a:cubicBezTo>
                  <a:cubicBezTo>
                    <a:pt x="75" y="12"/>
                    <a:pt x="75" y="12"/>
                    <a:pt x="75" y="12"/>
                  </a:cubicBezTo>
                  <a:cubicBezTo>
                    <a:pt x="93" y="34"/>
                    <a:pt x="93" y="34"/>
                    <a:pt x="93" y="34"/>
                  </a:cubicBezTo>
                  <a:cubicBezTo>
                    <a:pt x="94" y="35"/>
                    <a:pt x="96" y="36"/>
                    <a:pt x="98" y="36"/>
                  </a:cubicBezTo>
                  <a:cubicBezTo>
                    <a:pt x="101" y="36"/>
                    <a:pt x="104" y="33"/>
                    <a:pt x="104" y="30"/>
                  </a:cubicBezTo>
                  <a:cubicBezTo>
                    <a:pt x="104" y="28"/>
                    <a:pt x="103" y="26"/>
                    <a:pt x="102" y="25"/>
                  </a:cubicBezTo>
                  <a:cubicBezTo>
                    <a:pt x="82" y="2"/>
                    <a:pt x="82" y="2"/>
                    <a:pt x="82" y="2"/>
                  </a:cubicBezTo>
                  <a:cubicBezTo>
                    <a:pt x="81" y="1"/>
                    <a:pt x="79" y="0"/>
                    <a:pt x="77" y="0"/>
                  </a:cubicBezTo>
                  <a:cubicBezTo>
                    <a:pt x="48" y="0"/>
                    <a:pt x="48" y="0"/>
                    <a:pt x="48" y="0"/>
                  </a:cubicBezTo>
                  <a:cubicBezTo>
                    <a:pt x="48" y="0"/>
                    <a:pt x="29" y="14"/>
                    <a:pt x="28" y="15"/>
                  </a:cubicBezTo>
                  <a:cubicBezTo>
                    <a:pt x="28" y="32"/>
                    <a:pt x="28" y="32"/>
                    <a:pt x="28" y="32"/>
                  </a:cubicBezTo>
                  <a:cubicBezTo>
                    <a:pt x="6" y="32"/>
                    <a:pt x="6" y="32"/>
                    <a:pt x="6" y="32"/>
                  </a:cubicBezTo>
                  <a:cubicBezTo>
                    <a:pt x="5" y="32"/>
                    <a:pt x="3" y="33"/>
                    <a:pt x="2" y="34"/>
                  </a:cubicBezTo>
                  <a:cubicBezTo>
                    <a:pt x="0" y="36"/>
                    <a:pt x="0" y="40"/>
                    <a:pt x="2" y="43"/>
                  </a:cubicBezTo>
                  <a:cubicBezTo>
                    <a:pt x="3" y="44"/>
                    <a:pt x="5" y="44"/>
                    <a:pt x="6" y="45"/>
                  </a:cubicBezTo>
                  <a:cubicBezTo>
                    <a:pt x="32" y="45"/>
                    <a:pt x="32" y="45"/>
                    <a:pt x="32" y="45"/>
                  </a:cubicBezTo>
                  <a:cubicBezTo>
                    <a:pt x="40" y="44"/>
                    <a:pt x="40" y="38"/>
                    <a:pt x="40" y="38"/>
                  </a:cubicBezTo>
                  <a:cubicBezTo>
                    <a:pt x="40" y="27"/>
                    <a:pt x="40" y="27"/>
                    <a:pt x="40" y="27"/>
                  </a:cubicBezTo>
                  <a:cubicBezTo>
                    <a:pt x="55" y="45"/>
                    <a:pt x="55" y="45"/>
                    <a:pt x="55" y="45"/>
                  </a:cubicBezTo>
                  <a:cubicBezTo>
                    <a:pt x="41" y="59"/>
                    <a:pt x="41" y="59"/>
                    <a:pt x="41" y="59"/>
                  </a:cubicBezTo>
                  <a:cubicBezTo>
                    <a:pt x="41" y="59"/>
                    <a:pt x="38" y="62"/>
                    <a:pt x="40" y="69"/>
                  </a:cubicBezTo>
                  <a:cubicBezTo>
                    <a:pt x="49" y="109"/>
                    <a:pt x="49" y="109"/>
                    <a:pt x="49" y="109"/>
                  </a:cubicBezTo>
                  <a:cubicBezTo>
                    <a:pt x="50" y="113"/>
                    <a:pt x="53" y="115"/>
                    <a:pt x="57" y="115"/>
                  </a:cubicBezTo>
                  <a:cubicBezTo>
                    <a:pt x="61" y="115"/>
                    <a:pt x="64" y="112"/>
                    <a:pt x="64" y="108"/>
                  </a:cubicBezTo>
                  <a:cubicBezTo>
                    <a:pt x="64" y="107"/>
                    <a:pt x="64" y="106"/>
                    <a:pt x="64" y="106"/>
                  </a:cubicBezTo>
                  <a:cubicBezTo>
                    <a:pt x="57" y="72"/>
                    <a:pt x="57" y="72"/>
                    <a:pt x="57" y="72"/>
                  </a:cubicBezTo>
                  <a:cubicBezTo>
                    <a:pt x="75" y="54"/>
                    <a:pt x="75" y="54"/>
                    <a:pt x="75" y="54"/>
                  </a:cubicBezTo>
                  <a:cubicBezTo>
                    <a:pt x="91" y="72"/>
                    <a:pt x="91" y="72"/>
                    <a:pt x="91" y="72"/>
                  </a:cubicBezTo>
                  <a:cubicBezTo>
                    <a:pt x="91" y="72"/>
                    <a:pt x="94" y="75"/>
                    <a:pt x="101" y="75"/>
                  </a:cubicBezTo>
                  <a:cubicBezTo>
                    <a:pt x="133" y="75"/>
                    <a:pt x="133" y="75"/>
                    <a:pt x="133" y="75"/>
                  </a:cubicBezTo>
                  <a:cubicBezTo>
                    <a:pt x="136" y="75"/>
                    <a:pt x="140" y="73"/>
                    <a:pt x="141" y="69"/>
                  </a:cubicBezTo>
                  <a:cubicBezTo>
                    <a:pt x="141" y="65"/>
                    <a:pt x="139" y="61"/>
                    <a:pt x="135" y="60"/>
                  </a:cubicBezTo>
                  <a:close/>
                </a:path>
              </a:pathLst>
            </a:custGeom>
            <a:grpFill/>
            <a:ln w="9525">
              <a:noFill/>
            </a:ln>
          </p:spPr>
          <p:txBody>
            <a:bodyPr/>
            <a:lstStyle/>
            <a:p>
              <a:endParaRPr lang="zh-CN" altLang="en-US" sz="1300">
                <a:cs typeface="+mn-ea"/>
                <a:sym typeface="+mn-lt"/>
              </a:endParaRPr>
            </a:p>
          </p:txBody>
        </p:sp>
      </p:grpSp>
      <p:grpSp>
        <p:nvGrpSpPr>
          <p:cNvPr id="13" name="组合 43">
            <a:extLst>
              <a:ext uri="{FF2B5EF4-FFF2-40B4-BE49-F238E27FC236}">
                <a16:creationId xmlns:a16="http://schemas.microsoft.com/office/drawing/2014/main" xmlns="" id="{ACC3492A-6219-4332-901D-59B42C58599D}"/>
              </a:ext>
            </a:extLst>
          </p:cNvPr>
          <p:cNvGrpSpPr/>
          <p:nvPr/>
        </p:nvGrpSpPr>
        <p:grpSpPr>
          <a:xfrm>
            <a:off x="5486925" y="3464171"/>
            <a:ext cx="462028" cy="522699"/>
            <a:chOff x="0" y="0"/>
            <a:chExt cx="406393" cy="459645"/>
          </a:xfrm>
        </p:grpSpPr>
        <p:sp>
          <p:nvSpPr>
            <p:cNvPr id="14" name="Freeform 148">
              <a:extLst>
                <a:ext uri="{FF2B5EF4-FFF2-40B4-BE49-F238E27FC236}">
                  <a16:creationId xmlns:a16="http://schemas.microsoft.com/office/drawing/2014/main" xmlns="" id="{F5479C3B-688B-47E0-AF25-B9A9BF202CF9}"/>
                </a:ext>
              </a:extLst>
            </p:cNvPr>
            <p:cNvSpPr>
              <a:spLocks noEditPoints="1"/>
            </p:cNvSpPr>
            <p:nvPr/>
          </p:nvSpPr>
          <p:spPr>
            <a:xfrm>
              <a:off x="55120" y="0"/>
              <a:ext cx="351273" cy="456842"/>
            </a:xfrm>
            <a:custGeom>
              <a:avLst/>
              <a:gdLst>
                <a:gd name="txL" fmla="*/ 0 w 159"/>
                <a:gd name="txT" fmla="*/ 0 h 207"/>
                <a:gd name="txR" fmla="*/ 159 w 159"/>
                <a:gd name="txB" fmla="*/ 207 h 207"/>
              </a:gdLst>
              <a:ahLst/>
              <a:cxnLst>
                <a:cxn ang="0">
                  <a:pos x="346854" y="408289"/>
                </a:cxn>
                <a:cxn ang="0">
                  <a:pos x="196625" y="174350"/>
                </a:cxn>
                <a:cxn ang="0">
                  <a:pos x="203252" y="52967"/>
                </a:cxn>
                <a:cxn ang="0">
                  <a:pos x="92789" y="8828"/>
                </a:cxn>
                <a:cxn ang="0">
                  <a:pos x="154648" y="105934"/>
                </a:cxn>
                <a:cxn ang="0">
                  <a:pos x="81743" y="152281"/>
                </a:cxn>
                <a:cxn ang="0">
                  <a:pos x="22093" y="59588"/>
                </a:cxn>
                <a:cxn ang="0">
                  <a:pos x="22093" y="169936"/>
                </a:cxn>
                <a:cxn ang="0">
                  <a:pos x="136974" y="211869"/>
                </a:cxn>
                <a:cxn ang="0">
                  <a:pos x="287204" y="445807"/>
                </a:cxn>
                <a:cxn ang="0">
                  <a:pos x="315925" y="452428"/>
                </a:cxn>
                <a:cxn ang="0">
                  <a:pos x="340227" y="434772"/>
                </a:cxn>
                <a:cxn ang="0">
                  <a:pos x="346854" y="408289"/>
                </a:cxn>
                <a:cxn ang="0">
                  <a:pos x="318134" y="425944"/>
                </a:cxn>
                <a:cxn ang="0">
                  <a:pos x="296041" y="421531"/>
                </a:cxn>
                <a:cxn ang="0">
                  <a:pos x="302669" y="401668"/>
                </a:cxn>
                <a:cxn ang="0">
                  <a:pos x="322553" y="406082"/>
                </a:cxn>
                <a:cxn ang="0">
                  <a:pos x="318134" y="425944"/>
                </a:cxn>
              </a:cxnLst>
              <a:rect l="txL" t="txT" r="txR" b="tx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15" name="Freeform 149">
              <a:extLst>
                <a:ext uri="{FF2B5EF4-FFF2-40B4-BE49-F238E27FC236}">
                  <a16:creationId xmlns:a16="http://schemas.microsoft.com/office/drawing/2014/main" xmlns="" id="{B9C691E6-5C71-4F68-9E24-DB2302B20C34}"/>
                </a:ext>
              </a:extLst>
            </p:cNvPr>
            <p:cNvSpPr>
              <a:spLocks noEditPoints="1"/>
            </p:cNvSpPr>
            <p:nvPr/>
          </p:nvSpPr>
          <p:spPr>
            <a:xfrm>
              <a:off x="0" y="231691"/>
              <a:ext cx="231691" cy="227954"/>
            </a:xfrm>
            <a:custGeom>
              <a:avLst/>
              <a:gdLst>
                <a:gd name="txL" fmla="*/ 0 w 105"/>
                <a:gd name="txT" fmla="*/ 0 h 103"/>
                <a:gd name="txR" fmla="*/ 105 w 105"/>
                <a:gd name="txB" fmla="*/ 103 h 103"/>
              </a:gdLst>
              <a:ahLst/>
              <a:cxnLst>
                <a:cxn ang="0">
                  <a:pos x="200799" y="57542"/>
                </a:cxn>
                <a:cxn ang="0">
                  <a:pos x="214038" y="44263"/>
                </a:cxn>
                <a:cxn ang="0">
                  <a:pos x="185353" y="15492"/>
                </a:cxn>
                <a:cxn ang="0">
                  <a:pos x="172113" y="28771"/>
                </a:cxn>
                <a:cxn ang="0">
                  <a:pos x="136808" y="15492"/>
                </a:cxn>
                <a:cxn ang="0">
                  <a:pos x="136808" y="0"/>
                </a:cxn>
                <a:cxn ang="0">
                  <a:pos x="94883" y="0"/>
                </a:cxn>
                <a:cxn ang="0">
                  <a:pos x="94883" y="15492"/>
                </a:cxn>
                <a:cxn ang="0">
                  <a:pos x="61784" y="28771"/>
                </a:cxn>
                <a:cxn ang="0">
                  <a:pos x="48545" y="15492"/>
                </a:cxn>
                <a:cxn ang="0">
                  <a:pos x="17653" y="44263"/>
                </a:cxn>
                <a:cxn ang="0">
                  <a:pos x="33099" y="59755"/>
                </a:cxn>
                <a:cxn ang="0">
                  <a:pos x="17653" y="92952"/>
                </a:cxn>
                <a:cxn ang="0">
                  <a:pos x="0" y="92952"/>
                </a:cxn>
                <a:cxn ang="0">
                  <a:pos x="0" y="135002"/>
                </a:cxn>
                <a:cxn ang="0">
                  <a:pos x="19859" y="135002"/>
                </a:cxn>
                <a:cxn ang="0">
                  <a:pos x="33099" y="168199"/>
                </a:cxn>
                <a:cxn ang="0">
                  <a:pos x="19859" y="181478"/>
                </a:cxn>
                <a:cxn ang="0">
                  <a:pos x="48545" y="210249"/>
                </a:cxn>
                <a:cxn ang="0">
                  <a:pos x="61784" y="196970"/>
                </a:cxn>
                <a:cxn ang="0">
                  <a:pos x="94883" y="210249"/>
                </a:cxn>
                <a:cxn ang="0">
                  <a:pos x="94883" y="227954"/>
                </a:cxn>
                <a:cxn ang="0">
                  <a:pos x="136808" y="227954"/>
                </a:cxn>
                <a:cxn ang="0">
                  <a:pos x="136808" y="210249"/>
                </a:cxn>
                <a:cxn ang="0">
                  <a:pos x="169907" y="196970"/>
                </a:cxn>
                <a:cxn ang="0">
                  <a:pos x="183146" y="210249"/>
                </a:cxn>
                <a:cxn ang="0">
                  <a:pos x="211832" y="181478"/>
                </a:cxn>
                <a:cxn ang="0">
                  <a:pos x="200799" y="168199"/>
                </a:cxn>
                <a:cxn ang="0">
                  <a:pos x="214038" y="135002"/>
                </a:cxn>
                <a:cxn ang="0">
                  <a:pos x="231691" y="135002"/>
                </a:cxn>
                <a:cxn ang="0">
                  <a:pos x="231691" y="92952"/>
                </a:cxn>
                <a:cxn ang="0">
                  <a:pos x="214038" y="92952"/>
                </a:cxn>
                <a:cxn ang="0">
                  <a:pos x="200799" y="57542"/>
                </a:cxn>
                <a:cxn ang="0">
                  <a:pos x="116949" y="183691"/>
                </a:cxn>
                <a:cxn ang="0">
                  <a:pos x="46338" y="112870"/>
                </a:cxn>
                <a:cxn ang="0">
                  <a:pos x="116949" y="42050"/>
                </a:cxn>
                <a:cxn ang="0">
                  <a:pos x="187559" y="112870"/>
                </a:cxn>
                <a:cxn ang="0">
                  <a:pos x="116949" y="183691"/>
                </a:cxn>
              </a:cxnLst>
              <a:rect l="txL" t="txT" r="txR" b="tx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16" name="Oval 150">
              <a:extLst>
                <a:ext uri="{FF2B5EF4-FFF2-40B4-BE49-F238E27FC236}">
                  <a16:creationId xmlns:a16="http://schemas.microsoft.com/office/drawing/2014/main" xmlns="" id="{C640B3BD-B383-49F6-BD0D-D6EB04450FB6}"/>
                </a:ext>
              </a:extLst>
            </p:cNvPr>
            <p:cNvSpPr/>
            <p:nvPr/>
          </p:nvSpPr>
          <p:spPr>
            <a:xfrm>
              <a:off x="97160" y="326983"/>
              <a:ext cx="37370" cy="37370"/>
            </a:xfrm>
            <a:prstGeom prst="ellipse">
              <a:avLst/>
            </a:prstGeom>
            <a:solidFill>
              <a:srgbClr val="FCFCFC"/>
            </a:solidFill>
            <a:ln w="9525">
              <a:noFill/>
            </a:ln>
          </p:spPr>
          <p:txBody>
            <a:bodyPr/>
            <a:lstStyle/>
            <a:p>
              <a:pPr lvl="0" eaLnBrk="1" hangingPunct="1"/>
              <a:endParaRPr lang="zh-CN" altLang="zh-CN" sz="1300" dirty="0">
                <a:solidFill>
                  <a:srgbClr val="000000"/>
                </a:solidFill>
                <a:cs typeface="+mn-ea"/>
                <a:sym typeface="+mn-lt"/>
              </a:endParaRPr>
            </a:p>
          </p:txBody>
        </p:sp>
      </p:grpSp>
      <p:grpSp>
        <p:nvGrpSpPr>
          <p:cNvPr id="17" name="组合 47">
            <a:extLst>
              <a:ext uri="{FF2B5EF4-FFF2-40B4-BE49-F238E27FC236}">
                <a16:creationId xmlns:a16="http://schemas.microsoft.com/office/drawing/2014/main" xmlns="" id="{210CA88C-E347-42F7-8D99-A8506795C493}"/>
              </a:ext>
            </a:extLst>
          </p:cNvPr>
          <p:cNvGrpSpPr/>
          <p:nvPr/>
        </p:nvGrpSpPr>
        <p:grpSpPr>
          <a:xfrm>
            <a:off x="4508419" y="4461346"/>
            <a:ext cx="432471" cy="483807"/>
            <a:chOff x="0" y="0"/>
            <a:chExt cx="402656" cy="450303"/>
          </a:xfrm>
        </p:grpSpPr>
        <p:sp>
          <p:nvSpPr>
            <p:cNvPr id="18" name="Freeform 108">
              <a:extLst>
                <a:ext uri="{FF2B5EF4-FFF2-40B4-BE49-F238E27FC236}">
                  <a16:creationId xmlns:a16="http://schemas.microsoft.com/office/drawing/2014/main" xmlns="" id="{C890C566-461D-4E53-BAE2-B0CF807FB20A}"/>
                </a:ext>
              </a:extLst>
            </p:cNvPr>
            <p:cNvSpPr>
              <a:spLocks noEditPoints="1"/>
            </p:cNvSpPr>
            <p:nvPr/>
          </p:nvSpPr>
          <p:spPr>
            <a:xfrm>
              <a:off x="69134" y="167228"/>
              <a:ext cx="56988" cy="57923"/>
            </a:xfrm>
            <a:custGeom>
              <a:avLst/>
              <a:gdLst>
                <a:gd name="txL" fmla="*/ 0 w 26"/>
                <a:gd name="txT" fmla="*/ 0 h 26"/>
                <a:gd name="txR" fmla="*/ 26 w 26"/>
                <a:gd name="txB" fmla="*/ 26 h 26"/>
              </a:gdLst>
              <a:ahLst/>
              <a:cxnLst>
                <a:cxn ang="0">
                  <a:pos x="28494" y="0"/>
                </a:cxn>
                <a:cxn ang="0">
                  <a:pos x="0" y="28962"/>
                </a:cxn>
                <a:cxn ang="0">
                  <a:pos x="28494" y="57923"/>
                </a:cxn>
                <a:cxn ang="0">
                  <a:pos x="56988" y="28962"/>
                </a:cxn>
                <a:cxn ang="0">
                  <a:pos x="28494" y="0"/>
                </a:cxn>
                <a:cxn ang="0">
                  <a:pos x="28494" y="51240"/>
                </a:cxn>
                <a:cxn ang="0">
                  <a:pos x="6576" y="28962"/>
                </a:cxn>
                <a:cxn ang="0">
                  <a:pos x="28494" y="6683"/>
                </a:cxn>
                <a:cxn ang="0">
                  <a:pos x="50412" y="28962"/>
                </a:cxn>
                <a:cxn ang="0">
                  <a:pos x="28494" y="51240"/>
                </a:cxn>
              </a:cxnLst>
              <a:rect l="txL" t="txT" r="txR" b="tx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19" name="Freeform 109">
              <a:extLst>
                <a:ext uri="{FF2B5EF4-FFF2-40B4-BE49-F238E27FC236}">
                  <a16:creationId xmlns:a16="http://schemas.microsoft.com/office/drawing/2014/main" xmlns="" id="{CFE048FB-53AE-4B65-A402-44F25007E750}"/>
                </a:ext>
              </a:extLst>
            </p:cNvPr>
            <p:cNvSpPr>
              <a:spLocks noEditPoints="1"/>
            </p:cNvSpPr>
            <p:nvPr/>
          </p:nvSpPr>
          <p:spPr>
            <a:xfrm>
              <a:off x="197125" y="129859"/>
              <a:ext cx="48580" cy="48580"/>
            </a:xfrm>
            <a:custGeom>
              <a:avLst/>
              <a:gdLst>
                <a:gd name="txL" fmla="*/ 0 w 22"/>
                <a:gd name="txT" fmla="*/ 0 h 22"/>
                <a:gd name="txR" fmla="*/ 22 w 22"/>
                <a:gd name="txB" fmla="*/ 22 h 22"/>
              </a:gdLst>
              <a:ahLst/>
              <a:cxnLst>
                <a:cxn ang="0">
                  <a:pos x="24290" y="0"/>
                </a:cxn>
                <a:cxn ang="0">
                  <a:pos x="0" y="24290"/>
                </a:cxn>
                <a:cxn ang="0">
                  <a:pos x="24290" y="48580"/>
                </a:cxn>
                <a:cxn ang="0">
                  <a:pos x="48580" y="24290"/>
                </a:cxn>
                <a:cxn ang="0">
                  <a:pos x="24290" y="0"/>
                </a:cxn>
                <a:cxn ang="0">
                  <a:pos x="24290" y="37539"/>
                </a:cxn>
                <a:cxn ang="0">
                  <a:pos x="11041" y="24290"/>
                </a:cxn>
                <a:cxn ang="0">
                  <a:pos x="24290" y="11041"/>
                </a:cxn>
                <a:cxn ang="0">
                  <a:pos x="37539" y="24290"/>
                </a:cxn>
                <a:cxn ang="0">
                  <a:pos x="24290" y="37539"/>
                </a:cxn>
              </a:cxnLst>
              <a:rect l="txL" t="txT" r="txR" b="tx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20" name="Freeform 110">
              <a:extLst>
                <a:ext uri="{FF2B5EF4-FFF2-40B4-BE49-F238E27FC236}">
                  <a16:creationId xmlns:a16="http://schemas.microsoft.com/office/drawing/2014/main" xmlns="" id="{83999414-145E-42B2-8A2B-ACDE12144374}"/>
                </a:ext>
              </a:extLst>
            </p:cNvPr>
            <p:cNvSpPr>
              <a:spLocks noEditPoints="1"/>
            </p:cNvSpPr>
            <p:nvPr/>
          </p:nvSpPr>
          <p:spPr>
            <a:xfrm>
              <a:off x="82213" y="181242"/>
              <a:ext cx="30830" cy="30830"/>
            </a:xfrm>
            <a:custGeom>
              <a:avLst/>
              <a:gdLst>
                <a:gd name="txL" fmla="*/ 0 w 14"/>
                <a:gd name="txT" fmla="*/ 0 h 14"/>
                <a:gd name="txR" fmla="*/ 14 w 14"/>
                <a:gd name="txB" fmla="*/ 14 h 14"/>
              </a:gdLst>
              <a:ahLst/>
              <a:cxnLst>
                <a:cxn ang="0">
                  <a:pos x="15415" y="0"/>
                </a:cxn>
                <a:cxn ang="0">
                  <a:pos x="0" y="15415"/>
                </a:cxn>
                <a:cxn ang="0">
                  <a:pos x="15415" y="30830"/>
                </a:cxn>
                <a:cxn ang="0">
                  <a:pos x="30830" y="15415"/>
                </a:cxn>
                <a:cxn ang="0">
                  <a:pos x="15415" y="0"/>
                </a:cxn>
                <a:cxn ang="0">
                  <a:pos x="15415" y="22021"/>
                </a:cxn>
                <a:cxn ang="0">
                  <a:pos x="8809" y="15415"/>
                </a:cxn>
                <a:cxn ang="0">
                  <a:pos x="15415" y="6606"/>
                </a:cxn>
                <a:cxn ang="0">
                  <a:pos x="24224" y="15415"/>
                </a:cxn>
                <a:cxn ang="0">
                  <a:pos x="15415" y="22021"/>
                </a:cxn>
              </a:cxnLst>
              <a:rect l="txL" t="txT" r="txR" b="tx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21" name="Freeform 111">
              <a:extLst>
                <a:ext uri="{FF2B5EF4-FFF2-40B4-BE49-F238E27FC236}">
                  <a16:creationId xmlns:a16="http://schemas.microsoft.com/office/drawing/2014/main" xmlns="" id="{092A2623-AC58-4D9C-B6D3-961C3DCF84D1}"/>
                </a:ext>
              </a:extLst>
            </p:cNvPr>
            <p:cNvSpPr>
              <a:spLocks noEditPoints="1"/>
            </p:cNvSpPr>
            <p:nvPr/>
          </p:nvSpPr>
          <p:spPr>
            <a:xfrm>
              <a:off x="172834" y="105568"/>
              <a:ext cx="97161" cy="97161"/>
            </a:xfrm>
            <a:custGeom>
              <a:avLst/>
              <a:gdLst>
                <a:gd name="txL" fmla="*/ 0 w 44"/>
                <a:gd name="txT" fmla="*/ 0 h 44"/>
                <a:gd name="txR" fmla="*/ 44 w 44"/>
                <a:gd name="txB" fmla="*/ 44 h 44"/>
              </a:gdLst>
              <a:ahLst/>
              <a:cxnLst>
                <a:cxn ang="0">
                  <a:pos x="48581" y="0"/>
                </a:cxn>
                <a:cxn ang="0">
                  <a:pos x="0" y="48581"/>
                </a:cxn>
                <a:cxn ang="0">
                  <a:pos x="48581" y="97161"/>
                </a:cxn>
                <a:cxn ang="0">
                  <a:pos x="97161" y="48581"/>
                </a:cxn>
                <a:cxn ang="0">
                  <a:pos x="48581" y="0"/>
                </a:cxn>
                <a:cxn ang="0">
                  <a:pos x="48581" y="86120"/>
                </a:cxn>
                <a:cxn ang="0">
                  <a:pos x="11041" y="48581"/>
                </a:cxn>
                <a:cxn ang="0">
                  <a:pos x="48581" y="13249"/>
                </a:cxn>
                <a:cxn ang="0">
                  <a:pos x="86120" y="48581"/>
                </a:cxn>
                <a:cxn ang="0">
                  <a:pos x="48581" y="86120"/>
                </a:cxn>
              </a:cxnLst>
              <a:rect l="txL" t="txT" r="txR" b="tx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22" name="Freeform 112">
              <a:extLst>
                <a:ext uri="{FF2B5EF4-FFF2-40B4-BE49-F238E27FC236}">
                  <a16:creationId xmlns:a16="http://schemas.microsoft.com/office/drawing/2014/main" xmlns="" id="{0B0FC5F5-2A76-43E7-9387-93BEEF7AE80C}"/>
                </a:ext>
              </a:extLst>
            </p:cNvPr>
            <p:cNvSpPr>
              <a:spLocks noEditPoints="1"/>
            </p:cNvSpPr>
            <p:nvPr/>
          </p:nvSpPr>
          <p:spPr>
            <a:xfrm>
              <a:off x="0" y="0"/>
              <a:ext cx="402656" cy="450303"/>
            </a:xfrm>
            <a:custGeom>
              <a:avLst/>
              <a:gdLst>
                <a:gd name="txL" fmla="*/ 0 w 182"/>
                <a:gd name="txT" fmla="*/ 0 h 204"/>
                <a:gd name="txR" fmla="*/ 182 w 182"/>
                <a:gd name="txB" fmla="*/ 204 h 204"/>
              </a:gdLst>
              <a:ahLst/>
              <a:cxnLst>
                <a:cxn ang="0">
                  <a:pos x="347346" y="211907"/>
                </a:cxn>
                <a:cxn ang="0">
                  <a:pos x="338497" y="105954"/>
                </a:cxn>
                <a:cxn ang="0">
                  <a:pos x="172567" y="0"/>
                </a:cxn>
                <a:cxn ang="0">
                  <a:pos x="2212" y="174382"/>
                </a:cxn>
                <a:cxn ang="0">
                  <a:pos x="0" y="450303"/>
                </a:cxn>
                <a:cxn ang="0">
                  <a:pos x="250001" y="388497"/>
                </a:cxn>
                <a:cxn ang="0">
                  <a:pos x="325222" y="388497"/>
                </a:cxn>
                <a:cxn ang="0">
                  <a:pos x="325222" y="388497"/>
                </a:cxn>
                <a:cxn ang="0">
                  <a:pos x="345134" y="333313"/>
                </a:cxn>
                <a:cxn ang="0">
                  <a:pos x="323010" y="320068"/>
                </a:cxn>
                <a:cxn ang="0">
                  <a:pos x="345134" y="309031"/>
                </a:cxn>
                <a:cxn ang="0">
                  <a:pos x="342921" y="304617"/>
                </a:cxn>
                <a:cxn ang="0">
                  <a:pos x="376107" y="245018"/>
                </a:cxn>
                <a:cxn ang="0">
                  <a:pos x="137169" y="205285"/>
                </a:cxn>
                <a:cxn ang="0">
                  <a:pos x="137169" y="225152"/>
                </a:cxn>
                <a:cxn ang="0">
                  <a:pos x="119469" y="231774"/>
                </a:cxn>
                <a:cxn ang="0">
                  <a:pos x="106195" y="242810"/>
                </a:cxn>
                <a:cxn ang="0">
                  <a:pos x="88496" y="236188"/>
                </a:cxn>
                <a:cxn ang="0">
                  <a:pos x="70797" y="236188"/>
                </a:cxn>
                <a:cxn ang="0">
                  <a:pos x="61947" y="218529"/>
                </a:cxn>
                <a:cxn ang="0">
                  <a:pos x="48673" y="205285"/>
                </a:cxn>
                <a:cxn ang="0">
                  <a:pos x="57522" y="187626"/>
                </a:cxn>
                <a:cxn ang="0">
                  <a:pos x="57522" y="167760"/>
                </a:cxn>
                <a:cxn ang="0">
                  <a:pos x="75221" y="161138"/>
                </a:cxn>
                <a:cxn ang="0">
                  <a:pos x="88496" y="150101"/>
                </a:cxn>
                <a:cxn ang="0">
                  <a:pos x="106195" y="156723"/>
                </a:cxn>
                <a:cxn ang="0">
                  <a:pos x="126107" y="156723"/>
                </a:cxn>
                <a:cxn ang="0">
                  <a:pos x="132744" y="174382"/>
                </a:cxn>
                <a:cxn ang="0">
                  <a:pos x="146018" y="187626"/>
                </a:cxn>
                <a:cxn ang="0">
                  <a:pos x="300886" y="169967"/>
                </a:cxn>
                <a:cxn ang="0">
                  <a:pos x="278762" y="192041"/>
                </a:cxn>
                <a:cxn ang="0">
                  <a:pos x="267700" y="220737"/>
                </a:cxn>
                <a:cxn ang="0">
                  <a:pos x="236726" y="220737"/>
                </a:cxn>
                <a:cxn ang="0">
                  <a:pos x="207965" y="231774"/>
                </a:cxn>
                <a:cxn ang="0">
                  <a:pos x="183629" y="211907"/>
                </a:cxn>
                <a:cxn ang="0">
                  <a:pos x="154868" y="200870"/>
                </a:cxn>
                <a:cxn ang="0">
                  <a:pos x="154868" y="169967"/>
                </a:cxn>
                <a:cxn ang="0">
                  <a:pos x="141593" y="141272"/>
                </a:cxn>
                <a:cxn ang="0">
                  <a:pos x="163717" y="116990"/>
                </a:cxn>
                <a:cxn ang="0">
                  <a:pos x="174779" y="88295"/>
                </a:cxn>
                <a:cxn ang="0">
                  <a:pos x="207965" y="88295"/>
                </a:cxn>
                <a:cxn ang="0">
                  <a:pos x="236726" y="77258"/>
                </a:cxn>
                <a:cxn ang="0">
                  <a:pos x="258850" y="97124"/>
                </a:cxn>
                <a:cxn ang="0">
                  <a:pos x="287611" y="108161"/>
                </a:cxn>
                <a:cxn ang="0">
                  <a:pos x="287611" y="141272"/>
                </a:cxn>
                <a:cxn ang="0">
                  <a:pos x="300886" y="169967"/>
                </a:cxn>
              </a:cxnLst>
              <a:rect l="txL" t="txT" r="txR" b="tx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alpha val="100000"/>
              </a:srgbClr>
            </a:solidFill>
            <a:ln w="9525">
              <a:noFill/>
            </a:ln>
          </p:spPr>
          <p:txBody>
            <a:bodyPr/>
            <a:lstStyle/>
            <a:p>
              <a:endParaRPr lang="zh-CN" altLang="en-US" sz="1300">
                <a:cs typeface="+mn-ea"/>
                <a:sym typeface="+mn-lt"/>
              </a:endParaRPr>
            </a:p>
          </p:txBody>
        </p:sp>
      </p:grpSp>
      <p:grpSp>
        <p:nvGrpSpPr>
          <p:cNvPr id="23" name="组合 53">
            <a:extLst>
              <a:ext uri="{FF2B5EF4-FFF2-40B4-BE49-F238E27FC236}">
                <a16:creationId xmlns:a16="http://schemas.microsoft.com/office/drawing/2014/main" xmlns="" id="{9549798C-89F2-4485-BE19-D5337B015895}"/>
              </a:ext>
            </a:extLst>
          </p:cNvPr>
          <p:cNvGrpSpPr/>
          <p:nvPr/>
        </p:nvGrpSpPr>
        <p:grpSpPr>
          <a:xfrm>
            <a:off x="6527653" y="4494012"/>
            <a:ext cx="374912" cy="370245"/>
            <a:chOff x="0" y="0"/>
            <a:chExt cx="453105" cy="448433"/>
          </a:xfrm>
        </p:grpSpPr>
        <p:sp>
          <p:nvSpPr>
            <p:cNvPr id="24" name="Freeform 136">
              <a:extLst>
                <a:ext uri="{FF2B5EF4-FFF2-40B4-BE49-F238E27FC236}">
                  <a16:creationId xmlns:a16="http://schemas.microsoft.com/office/drawing/2014/main" xmlns="" id="{5D10ACDF-898D-4F60-83EF-9D933A49FA48}"/>
                </a:ext>
              </a:extLst>
            </p:cNvPr>
            <p:cNvSpPr/>
            <p:nvPr/>
          </p:nvSpPr>
          <p:spPr>
            <a:xfrm>
              <a:off x="0" y="251309"/>
              <a:ext cx="453105" cy="197124"/>
            </a:xfrm>
            <a:custGeom>
              <a:avLst/>
              <a:gdLst>
                <a:gd name="txL" fmla="*/ 0 w 205"/>
                <a:gd name="txT" fmla="*/ 0 h 89"/>
                <a:gd name="txR" fmla="*/ 205 w 205"/>
                <a:gd name="txB" fmla="*/ 89 h 89"/>
              </a:gdLst>
              <a:ahLst/>
              <a:cxnLst>
                <a:cxn ang="0">
                  <a:pos x="227658" y="42083"/>
                </a:cxn>
                <a:cxn ang="0">
                  <a:pos x="103883" y="0"/>
                </a:cxn>
                <a:cxn ang="0">
                  <a:pos x="0" y="0"/>
                </a:cxn>
                <a:cxn ang="0">
                  <a:pos x="0" y="148397"/>
                </a:cxn>
                <a:cxn ang="0">
                  <a:pos x="48626" y="197124"/>
                </a:cxn>
                <a:cxn ang="0">
                  <a:pos x="404479" y="197124"/>
                </a:cxn>
                <a:cxn ang="0">
                  <a:pos x="453105" y="148397"/>
                </a:cxn>
                <a:cxn ang="0">
                  <a:pos x="453105" y="0"/>
                </a:cxn>
                <a:cxn ang="0">
                  <a:pos x="349222" y="0"/>
                </a:cxn>
                <a:cxn ang="0">
                  <a:pos x="227658" y="42083"/>
                </a:cxn>
              </a:cxnLst>
              <a:rect l="txL" t="txT" r="txR" b="tx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25" name="Freeform 137">
              <a:extLst>
                <a:ext uri="{FF2B5EF4-FFF2-40B4-BE49-F238E27FC236}">
                  <a16:creationId xmlns:a16="http://schemas.microsoft.com/office/drawing/2014/main" xmlns="" id="{7F2F148D-5878-4A31-AF1B-6FC8DD29C395}"/>
                </a:ext>
              </a:extLst>
            </p:cNvPr>
            <p:cNvSpPr>
              <a:spLocks noEditPoints="1"/>
            </p:cNvSpPr>
            <p:nvPr/>
          </p:nvSpPr>
          <p:spPr>
            <a:xfrm>
              <a:off x="0" y="0"/>
              <a:ext cx="453105" cy="260652"/>
            </a:xfrm>
            <a:custGeom>
              <a:avLst/>
              <a:gdLst>
                <a:gd name="txL" fmla="*/ 0 w 205"/>
                <a:gd name="txT" fmla="*/ 0 h 118"/>
                <a:gd name="txR" fmla="*/ 205 w 205"/>
                <a:gd name="txB" fmla="*/ 118 h 118"/>
              </a:gdLst>
              <a:ahLst/>
              <a:cxnLst>
                <a:cxn ang="0">
                  <a:pos x="404479" y="92774"/>
                </a:cxn>
                <a:cxn ang="0">
                  <a:pos x="397848" y="92774"/>
                </a:cxn>
                <a:cxn ang="0">
                  <a:pos x="340381" y="92774"/>
                </a:cxn>
                <a:cxn ang="0">
                  <a:pos x="340381" y="48596"/>
                </a:cxn>
                <a:cxn ang="0">
                  <a:pos x="291755" y="0"/>
                </a:cxn>
                <a:cxn ang="0">
                  <a:pos x="161350" y="0"/>
                </a:cxn>
                <a:cxn ang="0">
                  <a:pos x="112724" y="48596"/>
                </a:cxn>
                <a:cxn ang="0">
                  <a:pos x="112724" y="92774"/>
                </a:cxn>
                <a:cxn ang="0">
                  <a:pos x="55257" y="92774"/>
                </a:cxn>
                <a:cxn ang="0">
                  <a:pos x="48626" y="92774"/>
                </a:cxn>
                <a:cxn ang="0">
                  <a:pos x="0" y="141371"/>
                </a:cxn>
                <a:cxn ang="0">
                  <a:pos x="0" y="223100"/>
                </a:cxn>
                <a:cxn ang="0">
                  <a:pos x="119354" y="223100"/>
                </a:cxn>
                <a:cxn ang="0">
                  <a:pos x="227658" y="260652"/>
                </a:cxn>
                <a:cxn ang="0">
                  <a:pos x="333751" y="223100"/>
                </a:cxn>
                <a:cxn ang="0">
                  <a:pos x="453105" y="223100"/>
                </a:cxn>
                <a:cxn ang="0">
                  <a:pos x="453105" y="141371"/>
                </a:cxn>
                <a:cxn ang="0">
                  <a:pos x="404479" y="92774"/>
                </a:cxn>
                <a:cxn ang="0">
                  <a:pos x="148088" y="57432"/>
                </a:cxn>
                <a:cxn ang="0">
                  <a:pos x="148088" y="48596"/>
                </a:cxn>
                <a:cxn ang="0">
                  <a:pos x="161350" y="37552"/>
                </a:cxn>
                <a:cxn ang="0">
                  <a:pos x="291755" y="37552"/>
                </a:cxn>
                <a:cxn ang="0">
                  <a:pos x="305017" y="48596"/>
                </a:cxn>
                <a:cxn ang="0">
                  <a:pos x="305017" y="57432"/>
                </a:cxn>
                <a:cxn ang="0">
                  <a:pos x="305017" y="92774"/>
                </a:cxn>
                <a:cxn ang="0">
                  <a:pos x="148088" y="92774"/>
                </a:cxn>
                <a:cxn ang="0">
                  <a:pos x="148088" y="57432"/>
                </a:cxn>
                <a:cxn ang="0">
                  <a:pos x="223237" y="223100"/>
                </a:cxn>
                <a:cxn ang="0">
                  <a:pos x="187873" y="189967"/>
                </a:cxn>
                <a:cxn ang="0">
                  <a:pos x="223237" y="154624"/>
                </a:cxn>
                <a:cxn ang="0">
                  <a:pos x="258601" y="189967"/>
                </a:cxn>
                <a:cxn ang="0">
                  <a:pos x="223237" y="223100"/>
                </a:cxn>
              </a:cxnLst>
              <a:rect l="txL" t="txT" r="txR" b="tx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alpha val="100000"/>
              </a:srgbClr>
            </a:solidFill>
            <a:ln w="9525">
              <a:noFill/>
            </a:ln>
          </p:spPr>
          <p:txBody>
            <a:bodyPr/>
            <a:lstStyle/>
            <a:p>
              <a:endParaRPr lang="zh-CN" altLang="en-US" sz="1300">
                <a:cs typeface="+mn-ea"/>
                <a:sym typeface="+mn-lt"/>
              </a:endParaRPr>
            </a:p>
          </p:txBody>
        </p:sp>
      </p:grpSp>
      <p:grpSp>
        <p:nvGrpSpPr>
          <p:cNvPr id="26" name="组合 56">
            <a:extLst>
              <a:ext uri="{FF2B5EF4-FFF2-40B4-BE49-F238E27FC236}">
                <a16:creationId xmlns:a16="http://schemas.microsoft.com/office/drawing/2014/main" xmlns="" id="{1653C9A6-ADCD-4DAE-A782-E4F3672D9499}"/>
              </a:ext>
            </a:extLst>
          </p:cNvPr>
          <p:cNvGrpSpPr/>
          <p:nvPr/>
        </p:nvGrpSpPr>
        <p:grpSpPr>
          <a:xfrm>
            <a:off x="3483245" y="3484394"/>
            <a:ext cx="444916" cy="479141"/>
            <a:chOff x="0" y="0"/>
            <a:chExt cx="466184" cy="501686"/>
          </a:xfrm>
        </p:grpSpPr>
        <p:sp>
          <p:nvSpPr>
            <p:cNvPr id="27" name="Freeform 154">
              <a:extLst>
                <a:ext uri="{FF2B5EF4-FFF2-40B4-BE49-F238E27FC236}">
                  <a16:creationId xmlns:a16="http://schemas.microsoft.com/office/drawing/2014/main" xmlns="" id="{B2828D60-83E6-4504-922B-C6BCD3825944}"/>
                </a:ext>
              </a:extLst>
            </p:cNvPr>
            <p:cNvSpPr/>
            <p:nvPr/>
          </p:nvSpPr>
          <p:spPr>
            <a:xfrm>
              <a:off x="141070" y="426012"/>
              <a:ext cx="50449" cy="46712"/>
            </a:xfrm>
            <a:custGeom>
              <a:avLst/>
              <a:gdLst>
                <a:gd name="txL" fmla="*/ 0 w 23"/>
                <a:gd name="txT" fmla="*/ 0 h 21"/>
                <a:gd name="txR" fmla="*/ 23 w 23"/>
                <a:gd name="txB" fmla="*/ 21 h 21"/>
              </a:gdLst>
              <a:ahLst/>
              <a:cxnLst>
                <a:cxn ang="0">
                  <a:pos x="35095" y="0"/>
                </a:cxn>
                <a:cxn ang="0">
                  <a:pos x="35095" y="8898"/>
                </a:cxn>
                <a:cxn ang="0">
                  <a:pos x="41675" y="24468"/>
                </a:cxn>
                <a:cxn ang="0">
                  <a:pos x="21934" y="37814"/>
                </a:cxn>
                <a:cxn ang="0">
                  <a:pos x="8774" y="20019"/>
                </a:cxn>
                <a:cxn ang="0">
                  <a:pos x="13161" y="11122"/>
                </a:cxn>
                <a:cxn ang="0">
                  <a:pos x="13161" y="0"/>
                </a:cxn>
                <a:cxn ang="0">
                  <a:pos x="0" y="22244"/>
                </a:cxn>
                <a:cxn ang="0">
                  <a:pos x="24128" y="46712"/>
                </a:cxn>
                <a:cxn ang="0">
                  <a:pos x="50449" y="22244"/>
                </a:cxn>
                <a:cxn ang="0">
                  <a:pos x="35095" y="0"/>
                </a:cxn>
              </a:cxnLst>
              <a:rect l="txL" t="txT" r="txR" b="tx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28" name="Rectangle 155">
              <a:extLst>
                <a:ext uri="{FF2B5EF4-FFF2-40B4-BE49-F238E27FC236}">
                  <a16:creationId xmlns:a16="http://schemas.microsoft.com/office/drawing/2014/main" xmlns="" id="{A785E7A2-9AFA-4F85-921F-31010253AD2A}"/>
                </a:ext>
              </a:extLst>
            </p:cNvPr>
            <p:cNvSpPr/>
            <p:nvPr/>
          </p:nvSpPr>
          <p:spPr>
            <a:xfrm>
              <a:off x="160689" y="419472"/>
              <a:ext cx="9342" cy="32698"/>
            </a:xfrm>
            <a:prstGeom prst="rect">
              <a:avLst/>
            </a:prstGeom>
            <a:solidFill>
              <a:srgbClr val="FCFCFC"/>
            </a:solidFill>
            <a:ln w="9525">
              <a:noFill/>
            </a:ln>
          </p:spPr>
          <p:txBody>
            <a:bodyPr/>
            <a:lstStyle/>
            <a:p>
              <a:pPr lvl="0" eaLnBrk="1" hangingPunct="1"/>
              <a:endParaRPr lang="zh-CN" altLang="zh-CN" sz="1300" dirty="0">
                <a:solidFill>
                  <a:srgbClr val="000000"/>
                </a:solidFill>
                <a:cs typeface="+mn-ea"/>
                <a:sym typeface="+mn-lt"/>
              </a:endParaRPr>
            </a:p>
          </p:txBody>
        </p:sp>
        <p:sp>
          <p:nvSpPr>
            <p:cNvPr id="29" name="Freeform 156">
              <a:extLst>
                <a:ext uri="{FF2B5EF4-FFF2-40B4-BE49-F238E27FC236}">
                  <a16:creationId xmlns:a16="http://schemas.microsoft.com/office/drawing/2014/main" xmlns="" id="{7227EFF1-0371-449E-B954-BBEBF4205BFC}"/>
                </a:ext>
              </a:extLst>
            </p:cNvPr>
            <p:cNvSpPr>
              <a:spLocks noEditPoints="1"/>
            </p:cNvSpPr>
            <p:nvPr/>
          </p:nvSpPr>
          <p:spPr>
            <a:xfrm>
              <a:off x="39238" y="81278"/>
              <a:ext cx="260652" cy="260652"/>
            </a:xfrm>
            <a:custGeom>
              <a:avLst/>
              <a:gdLst>
                <a:gd name="txL" fmla="*/ 0 w 118"/>
                <a:gd name="txT" fmla="*/ 0 h 118"/>
                <a:gd name="txR" fmla="*/ 118 w 118"/>
                <a:gd name="txB" fmla="*/ 118 h 118"/>
              </a:gdLst>
              <a:ahLst/>
              <a:cxnLst>
                <a:cxn ang="0">
                  <a:pos x="53014" y="41969"/>
                </a:cxn>
                <a:cxn ang="0">
                  <a:pos x="41969" y="207638"/>
                </a:cxn>
                <a:cxn ang="0">
                  <a:pos x="207638" y="218683"/>
                </a:cxn>
                <a:cxn ang="0">
                  <a:pos x="218683" y="53014"/>
                </a:cxn>
                <a:cxn ang="0">
                  <a:pos x="53014" y="41969"/>
                </a:cxn>
                <a:cxn ang="0">
                  <a:pos x="141371" y="185549"/>
                </a:cxn>
                <a:cxn ang="0">
                  <a:pos x="141371" y="205429"/>
                </a:cxn>
                <a:cxn ang="0">
                  <a:pos x="123699" y="205429"/>
                </a:cxn>
                <a:cxn ang="0">
                  <a:pos x="123699" y="187758"/>
                </a:cxn>
                <a:cxn ang="0">
                  <a:pos x="90566" y="178922"/>
                </a:cxn>
                <a:cxn ang="0">
                  <a:pos x="94983" y="156833"/>
                </a:cxn>
                <a:cxn ang="0">
                  <a:pos x="128117" y="165669"/>
                </a:cxn>
                <a:cxn ang="0">
                  <a:pos x="145788" y="154624"/>
                </a:cxn>
                <a:cxn ang="0">
                  <a:pos x="125908" y="136953"/>
                </a:cxn>
                <a:cxn ang="0">
                  <a:pos x="90566" y="101610"/>
                </a:cxn>
                <a:cxn ang="0">
                  <a:pos x="123699" y="68476"/>
                </a:cxn>
                <a:cxn ang="0">
                  <a:pos x="123699" y="50805"/>
                </a:cxn>
                <a:cxn ang="0">
                  <a:pos x="141371" y="50805"/>
                </a:cxn>
                <a:cxn ang="0">
                  <a:pos x="141371" y="66267"/>
                </a:cxn>
                <a:cxn ang="0">
                  <a:pos x="170086" y="72894"/>
                </a:cxn>
                <a:cxn ang="0">
                  <a:pos x="163460" y="94983"/>
                </a:cxn>
                <a:cxn ang="0">
                  <a:pos x="136953" y="88357"/>
                </a:cxn>
                <a:cxn ang="0">
                  <a:pos x="121490" y="99401"/>
                </a:cxn>
                <a:cxn ang="0">
                  <a:pos x="143579" y="114864"/>
                </a:cxn>
                <a:cxn ang="0">
                  <a:pos x="174504" y="152415"/>
                </a:cxn>
                <a:cxn ang="0">
                  <a:pos x="141371" y="185549"/>
                </a:cxn>
              </a:cxnLst>
              <a:rect l="txL" t="txT" r="txR" b="tx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30" name="Freeform 157">
              <a:extLst>
                <a:ext uri="{FF2B5EF4-FFF2-40B4-BE49-F238E27FC236}">
                  <a16:creationId xmlns:a16="http://schemas.microsoft.com/office/drawing/2014/main" xmlns="" id="{45ED9F4D-24C4-4D26-8ADF-AFBA11B0F4BB}"/>
                </a:ext>
              </a:extLst>
            </p:cNvPr>
            <p:cNvSpPr>
              <a:spLocks noEditPoints="1"/>
            </p:cNvSpPr>
            <p:nvPr/>
          </p:nvSpPr>
          <p:spPr>
            <a:xfrm>
              <a:off x="0" y="0"/>
              <a:ext cx="338194" cy="501686"/>
            </a:xfrm>
            <a:custGeom>
              <a:avLst/>
              <a:gdLst>
                <a:gd name="txL" fmla="*/ 0 w 153"/>
                <a:gd name="txT" fmla="*/ 0 h 227"/>
                <a:gd name="txR" fmla="*/ 153 w 153"/>
                <a:gd name="txB" fmla="*/ 227 h 227"/>
              </a:gdLst>
              <a:ahLst/>
              <a:cxnLst>
                <a:cxn ang="0">
                  <a:pos x="305038" y="391182"/>
                </a:cxn>
                <a:cxn ang="0">
                  <a:pos x="35367" y="391182"/>
                </a:cxn>
                <a:cxn ang="0">
                  <a:pos x="35367" y="35361"/>
                </a:cxn>
                <a:cxn ang="0">
                  <a:pos x="305038" y="35361"/>
                </a:cxn>
                <a:cxn ang="0">
                  <a:pos x="305038" y="227637"/>
                </a:cxn>
                <a:cxn ang="0">
                  <a:pos x="307248" y="225427"/>
                </a:cxn>
                <a:cxn ang="0">
                  <a:pos x="338194" y="207747"/>
                </a:cxn>
                <a:cxn ang="0">
                  <a:pos x="338194" y="28731"/>
                </a:cxn>
                <a:cxn ang="0">
                  <a:pos x="311669" y="0"/>
                </a:cxn>
                <a:cxn ang="0">
                  <a:pos x="26525" y="0"/>
                </a:cxn>
                <a:cxn ang="0">
                  <a:pos x="0" y="28731"/>
                </a:cxn>
                <a:cxn ang="0">
                  <a:pos x="0" y="475165"/>
                </a:cxn>
                <a:cxn ang="0">
                  <a:pos x="26525" y="501686"/>
                </a:cxn>
                <a:cxn ang="0">
                  <a:pos x="311669" y="501686"/>
                </a:cxn>
                <a:cxn ang="0">
                  <a:pos x="338194" y="475165"/>
                </a:cxn>
                <a:cxn ang="0">
                  <a:pos x="338194" y="388972"/>
                </a:cxn>
                <a:cxn ang="0">
                  <a:pos x="305038" y="366872"/>
                </a:cxn>
                <a:cxn ang="0">
                  <a:pos x="305038" y="391182"/>
                </a:cxn>
                <a:cxn ang="0">
                  <a:pos x="165781" y="488426"/>
                </a:cxn>
                <a:cxn ang="0">
                  <a:pos x="123783" y="444224"/>
                </a:cxn>
                <a:cxn ang="0">
                  <a:pos x="165781" y="402233"/>
                </a:cxn>
                <a:cxn ang="0">
                  <a:pos x="209990" y="444224"/>
                </a:cxn>
                <a:cxn ang="0">
                  <a:pos x="165781" y="488426"/>
                </a:cxn>
              </a:cxnLst>
              <a:rect l="txL" t="txT" r="txR" b="tx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alpha val="100000"/>
              </a:srgbClr>
            </a:solidFill>
            <a:ln w="9525">
              <a:noFill/>
            </a:ln>
          </p:spPr>
          <p:txBody>
            <a:bodyPr/>
            <a:lstStyle/>
            <a:p>
              <a:endParaRPr lang="zh-CN" altLang="en-US" sz="1300">
                <a:cs typeface="+mn-ea"/>
                <a:sym typeface="+mn-lt"/>
              </a:endParaRPr>
            </a:p>
          </p:txBody>
        </p:sp>
        <p:sp>
          <p:nvSpPr>
            <p:cNvPr id="31" name="Freeform 158">
              <a:extLst>
                <a:ext uri="{FF2B5EF4-FFF2-40B4-BE49-F238E27FC236}">
                  <a16:creationId xmlns:a16="http://schemas.microsoft.com/office/drawing/2014/main" xmlns="" id="{DDC9F54B-52FE-4C6E-B803-A857DD6683B1}"/>
                </a:ext>
              </a:extLst>
            </p:cNvPr>
            <p:cNvSpPr>
              <a:spLocks noEditPoints="1"/>
            </p:cNvSpPr>
            <p:nvPr/>
          </p:nvSpPr>
          <p:spPr>
            <a:xfrm>
              <a:off x="275600" y="202729"/>
              <a:ext cx="190584" cy="190584"/>
            </a:xfrm>
            <a:custGeom>
              <a:avLst/>
              <a:gdLst>
                <a:gd name="txL" fmla="*/ 0 w 86"/>
                <a:gd name="txT" fmla="*/ 0 h 86"/>
                <a:gd name="txR" fmla="*/ 86 w 86"/>
                <a:gd name="txB" fmla="*/ 86 h 86"/>
              </a:gdLst>
              <a:ahLst/>
              <a:cxnLst>
                <a:cxn ang="0">
                  <a:pos x="159559" y="37674"/>
                </a:cxn>
                <a:cxn ang="0">
                  <a:pos x="39890" y="31025"/>
                </a:cxn>
                <a:cxn ang="0">
                  <a:pos x="31025" y="150694"/>
                </a:cxn>
                <a:cxn ang="0">
                  <a:pos x="152910" y="159559"/>
                </a:cxn>
                <a:cxn ang="0">
                  <a:pos x="159559" y="37674"/>
                </a:cxn>
                <a:cxn ang="0">
                  <a:pos x="101940" y="139614"/>
                </a:cxn>
                <a:cxn ang="0">
                  <a:pos x="101940" y="155127"/>
                </a:cxn>
                <a:cxn ang="0">
                  <a:pos x="88644" y="155127"/>
                </a:cxn>
                <a:cxn ang="0">
                  <a:pos x="88644" y="141830"/>
                </a:cxn>
                <a:cxn ang="0">
                  <a:pos x="62051" y="135182"/>
                </a:cxn>
                <a:cxn ang="0">
                  <a:pos x="66483" y="117453"/>
                </a:cxn>
                <a:cxn ang="0">
                  <a:pos x="90860" y="124101"/>
                </a:cxn>
                <a:cxn ang="0">
                  <a:pos x="106372" y="115237"/>
                </a:cxn>
                <a:cxn ang="0">
                  <a:pos x="90860" y="101940"/>
                </a:cxn>
                <a:cxn ang="0">
                  <a:pos x="64267" y="75347"/>
                </a:cxn>
                <a:cxn ang="0">
                  <a:pos x="88644" y="48754"/>
                </a:cxn>
                <a:cxn ang="0">
                  <a:pos x="88644" y="33241"/>
                </a:cxn>
                <a:cxn ang="0">
                  <a:pos x="104156" y="33241"/>
                </a:cxn>
                <a:cxn ang="0">
                  <a:pos x="104156" y="46538"/>
                </a:cxn>
                <a:cxn ang="0">
                  <a:pos x="124101" y="50970"/>
                </a:cxn>
                <a:cxn ang="0">
                  <a:pos x="119669" y="68699"/>
                </a:cxn>
                <a:cxn ang="0">
                  <a:pos x="99724" y="64267"/>
                </a:cxn>
                <a:cxn ang="0">
                  <a:pos x="86428" y="70915"/>
                </a:cxn>
                <a:cxn ang="0">
                  <a:pos x="104156" y="84212"/>
                </a:cxn>
                <a:cxn ang="0">
                  <a:pos x="128533" y="113021"/>
                </a:cxn>
                <a:cxn ang="0">
                  <a:pos x="101940" y="139614"/>
                </a:cxn>
              </a:cxnLst>
              <a:rect l="txL" t="txT" r="txR" b="tx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alpha val="100000"/>
              </a:srgbClr>
            </a:solidFill>
            <a:ln w="9525">
              <a:noFill/>
            </a:ln>
          </p:spPr>
          <p:txBody>
            <a:bodyPr/>
            <a:lstStyle/>
            <a:p>
              <a:endParaRPr lang="zh-CN" altLang="en-US" sz="1300">
                <a:cs typeface="+mn-ea"/>
                <a:sym typeface="+mn-lt"/>
              </a:endParaRPr>
            </a:p>
          </p:txBody>
        </p:sp>
      </p:grpSp>
      <p:sp>
        <p:nvSpPr>
          <p:cNvPr id="32" name="文本框 31">
            <a:extLst>
              <a:ext uri="{FF2B5EF4-FFF2-40B4-BE49-F238E27FC236}">
                <a16:creationId xmlns:a16="http://schemas.microsoft.com/office/drawing/2014/main" xmlns="" id="{F55BA1B2-D24A-4A27-A7D2-04750DBC4813}"/>
              </a:ext>
            </a:extLst>
          </p:cNvPr>
          <p:cNvSpPr txBox="1"/>
          <p:nvPr/>
        </p:nvSpPr>
        <p:spPr>
          <a:xfrm>
            <a:off x="3399550" y="5224997"/>
            <a:ext cx="851515" cy="292388"/>
          </a:xfrm>
          <a:prstGeom prst="rect">
            <a:avLst/>
          </a:prstGeom>
          <a:noFill/>
        </p:spPr>
        <p:txBody>
          <a:bodyPr wrap="none" rtlCol="0" anchor="t">
            <a:spAutoFit/>
          </a:bodyPr>
          <a:lstStyle/>
          <a:p>
            <a:r>
              <a:rPr lang="zh-CN" altLang="en-US" sz="1300">
                <a:solidFill>
                  <a:schemeClr val="bg2">
                    <a:lumMod val="25000"/>
                  </a:schemeClr>
                </a:solidFill>
                <a:cs typeface="+mn-ea"/>
                <a:sym typeface="+mn-lt"/>
              </a:rPr>
              <a:t>添加标题</a:t>
            </a:r>
          </a:p>
        </p:txBody>
      </p:sp>
      <p:sp>
        <p:nvSpPr>
          <p:cNvPr id="33" name="文本框 32">
            <a:extLst>
              <a:ext uri="{FF2B5EF4-FFF2-40B4-BE49-F238E27FC236}">
                <a16:creationId xmlns:a16="http://schemas.microsoft.com/office/drawing/2014/main" xmlns="" id="{6CDF986C-DAAA-49FA-8DFA-9BE1AF6A5C98}"/>
              </a:ext>
            </a:extLst>
          </p:cNvPr>
          <p:cNvSpPr txBox="1"/>
          <p:nvPr/>
        </p:nvSpPr>
        <p:spPr>
          <a:xfrm>
            <a:off x="2948411" y="5583420"/>
            <a:ext cx="2052839" cy="540084"/>
          </a:xfrm>
          <a:prstGeom prst="rect">
            <a:avLst/>
          </a:prstGeom>
          <a:noFill/>
        </p:spPr>
        <p:txBody>
          <a:bodyPr wrap="square" rtlCol="0" anchor="t">
            <a:spAutoFit/>
          </a:bodyPr>
          <a:lstStyle/>
          <a:p>
            <a:pPr>
              <a:lnSpc>
                <a:spcPct val="130000"/>
              </a:lnSpc>
            </a:pPr>
            <a:r>
              <a:rPr lang="zh-CN" altLang="en-US" sz="1176" dirty="0">
                <a:solidFill>
                  <a:schemeClr val="bg2">
                    <a:lumMod val="25000"/>
                  </a:schemeClr>
                </a:solidFill>
                <a:cs typeface="+mn-ea"/>
                <a:sym typeface="+mn-lt"/>
              </a:rPr>
              <a:t>请在此添加您的文字内容，请在此添加您的文字内容。</a:t>
            </a:r>
          </a:p>
        </p:txBody>
      </p:sp>
      <p:sp>
        <p:nvSpPr>
          <p:cNvPr id="34" name="文本框 33">
            <a:extLst>
              <a:ext uri="{FF2B5EF4-FFF2-40B4-BE49-F238E27FC236}">
                <a16:creationId xmlns:a16="http://schemas.microsoft.com/office/drawing/2014/main" xmlns="" id="{5823109C-5A4E-4139-950A-3F9A04B361CC}"/>
              </a:ext>
            </a:extLst>
          </p:cNvPr>
          <p:cNvSpPr txBox="1"/>
          <p:nvPr/>
        </p:nvSpPr>
        <p:spPr>
          <a:xfrm>
            <a:off x="1235904" y="2566900"/>
            <a:ext cx="851515" cy="292388"/>
          </a:xfrm>
          <a:prstGeom prst="rect">
            <a:avLst/>
          </a:prstGeom>
          <a:noFill/>
        </p:spPr>
        <p:txBody>
          <a:bodyPr wrap="none" rtlCol="0" anchor="t">
            <a:spAutoFit/>
          </a:bodyPr>
          <a:lstStyle/>
          <a:p>
            <a:r>
              <a:rPr lang="zh-CN" altLang="en-US" sz="1300">
                <a:solidFill>
                  <a:schemeClr val="bg2">
                    <a:lumMod val="25000"/>
                  </a:schemeClr>
                </a:solidFill>
                <a:cs typeface="+mn-ea"/>
                <a:sym typeface="+mn-lt"/>
              </a:rPr>
              <a:t>添加标题</a:t>
            </a:r>
          </a:p>
        </p:txBody>
      </p:sp>
      <p:sp>
        <p:nvSpPr>
          <p:cNvPr id="35" name="文本框 34">
            <a:extLst>
              <a:ext uri="{FF2B5EF4-FFF2-40B4-BE49-F238E27FC236}">
                <a16:creationId xmlns:a16="http://schemas.microsoft.com/office/drawing/2014/main" xmlns="" id="{3D99CA69-7C09-4F7C-B2DE-5A7083DFDE28}"/>
              </a:ext>
            </a:extLst>
          </p:cNvPr>
          <p:cNvSpPr txBox="1"/>
          <p:nvPr/>
        </p:nvSpPr>
        <p:spPr>
          <a:xfrm>
            <a:off x="784765" y="2925323"/>
            <a:ext cx="2052839" cy="540084"/>
          </a:xfrm>
          <a:prstGeom prst="rect">
            <a:avLst/>
          </a:prstGeom>
          <a:noFill/>
        </p:spPr>
        <p:txBody>
          <a:bodyPr wrap="square" rtlCol="0" anchor="t">
            <a:spAutoFit/>
          </a:bodyPr>
          <a:lstStyle/>
          <a:p>
            <a:pPr>
              <a:lnSpc>
                <a:spcPct val="130000"/>
              </a:lnSpc>
            </a:pPr>
            <a:r>
              <a:rPr lang="zh-CN" altLang="en-US" sz="1176" dirty="0">
                <a:solidFill>
                  <a:schemeClr val="bg2">
                    <a:lumMod val="25000"/>
                  </a:schemeClr>
                </a:solidFill>
                <a:cs typeface="+mn-ea"/>
                <a:sym typeface="+mn-lt"/>
              </a:rPr>
              <a:t>请在此添加您的文字内容，请在此添加您的文字内容。</a:t>
            </a:r>
          </a:p>
        </p:txBody>
      </p:sp>
      <p:sp>
        <p:nvSpPr>
          <p:cNvPr id="36" name="文本框 35">
            <a:extLst>
              <a:ext uri="{FF2B5EF4-FFF2-40B4-BE49-F238E27FC236}">
                <a16:creationId xmlns:a16="http://schemas.microsoft.com/office/drawing/2014/main" xmlns="" id="{27FB56BB-F806-41DE-8CBC-4CFA5F6C64D0}"/>
              </a:ext>
            </a:extLst>
          </p:cNvPr>
          <p:cNvSpPr txBox="1"/>
          <p:nvPr/>
        </p:nvSpPr>
        <p:spPr>
          <a:xfrm>
            <a:off x="5452389" y="1973233"/>
            <a:ext cx="851515" cy="292388"/>
          </a:xfrm>
          <a:prstGeom prst="rect">
            <a:avLst/>
          </a:prstGeom>
          <a:noFill/>
        </p:spPr>
        <p:txBody>
          <a:bodyPr wrap="none" rtlCol="0" anchor="t">
            <a:spAutoFit/>
          </a:bodyPr>
          <a:lstStyle/>
          <a:p>
            <a:r>
              <a:rPr lang="zh-CN" altLang="en-US" sz="1300">
                <a:solidFill>
                  <a:schemeClr val="bg2">
                    <a:lumMod val="25000"/>
                  </a:schemeClr>
                </a:solidFill>
                <a:cs typeface="+mn-ea"/>
                <a:sym typeface="+mn-lt"/>
              </a:rPr>
              <a:t>添加标题</a:t>
            </a:r>
          </a:p>
        </p:txBody>
      </p:sp>
      <p:sp>
        <p:nvSpPr>
          <p:cNvPr id="37" name="文本框 36">
            <a:extLst>
              <a:ext uri="{FF2B5EF4-FFF2-40B4-BE49-F238E27FC236}">
                <a16:creationId xmlns:a16="http://schemas.microsoft.com/office/drawing/2014/main" xmlns="" id="{2F314FE3-51F6-4BF3-9B91-D6B2B26919E9}"/>
              </a:ext>
            </a:extLst>
          </p:cNvPr>
          <p:cNvSpPr txBox="1"/>
          <p:nvPr/>
        </p:nvSpPr>
        <p:spPr>
          <a:xfrm>
            <a:off x="5001250" y="2331656"/>
            <a:ext cx="2052839" cy="540084"/>
          </a:xfrm>
          <a:prstGeom prst="rect">
            <a:avLst/>
          </a:prstGeom>
          <a:noFill/>
        </p:spPr>
        <p:txBody>
          <a:bodyPr wrap="square" rtlCol="0" anchor="t">
            <a:spAutoFit/>
          </a:bodyPr>
          <a:lstStyle/>
          <a:p>
            <a:pPr>
              <a:lnSpc>
                <a:spcPct val="130000"/>
              </a:lnSpc>
            </a:pPr>
            <a:r>
              <a:rPr lang="zh-CN" altLang="en-US" sz="1176" dirty="0">
                <a:solidFill>
                  <a:schemeClr val="bg2">
                    <a:lumMod val="25000"/>
                  </a:schemeClr>
                </a:solidFill>
                <a:cs typeface="+mn-ea"/>
                <a:sym typeface="+mn-lt"/>
              </a:rPr>
              <a:t>请在此添加您的文字内容，请在此添加您的文字内容。</a:t>
            </a:r>
          </a:p>
        </p:txBody>
      </p:sp>
      <p:sp>
        <p:nvSpPr>
          <p:cNvPr id="38" name="文本框 37">
            <a:extLst>
              <a:ext uri="{FF2B5EF4-FFF2-40B4-BE49-F238E27FC236}">
                <a16:creationId xmlns:a16="http://schemas.microsoft.com/office/drawing/2014/main" xmlns="" id="{8978569E-1C44-49C1-B641-B84B370F839D}"/>
              </a:ext>
            </a:extLst>
          </p:cNvPr>
          <p:cNvSpPr txBox="1"/>
          <p:nvPr/>
        </p:nvSpPr>
        <p:spPr>
          <a:xfrm>
            <a:off x="8281437" y="4653061"/>
            <a:ext cx="851515" cy="292388"/>
          </a:xfrm>
          <a:prstGeom prst="rect">
            <a:avLst/>
          </a:prstGeom>
          <a:noFill/>
        </p:spPr>
        <p:txBody>
          <a:bodyPr wrap="none" rtlCol="0" anchor="t">
            <a:spAutoFit/>
          </a:bodyPr>
          <a:lstStyle/>
          <a:p>
            <a:r>
              <a:rPr lang="zh-CN" altLang="en-US" sz="1300">
                <a:solidFill>
                  <a:schemeClr val="bg2">
                    <a:lumMod val="25000"/>
                  </a:schemeClr>
                </a:solidFill>
                <a:cs typeface="+mn-ea"/>
                <a:sym typeface="+mn-lt"/>
              </a:rPr>
              <a:t>添加标题</a:t>
            </a:r>
          </a:p>
        </p:txBody>
      </p:sp>
      <p:sp>
        <p:nvSpPr>
          <p:cNvPr id="39" name="文本框 38">
            <a:extLst>
              <a:ext uri="{FF2B5EF4-FFF2-40B4-BE49-F238E27FC236}">
                <a16:creationId xmlns:a16="http://schemas.microsoft.com/office/drawing/2014/main" xmlns="" id="{8D151D3C-F419-4843-A30E-BA2219A95CBB}"/>
              </a:ext>
            </a:extLst>
          </p:cNvPr>
          <p:cNvSpPr txBox="1"/>
          <p:nvPr/>
        </p:nvSpPr>
        <p:spPr>
          <a:xfrm>
            <a:off x="7830298" y="5011484"/>
            <a:ext cx="2052839" cy="540084"/>
          </a:xfrm>
          <a:prstGeom prst="rect">
            <a:avLst/>
          </a:prstGeom>
          <a:noFill/>
        </p:spPr>
        <p:txBody>
          <a:bodyPr wrap="square" rtlCol="0" anchor="t">
            <a:spAutoFit/>
          </a:bodyPr>
          <a:lstStyle/>
          <a:p>
            <a:pPr>
              <a:lnSpc>
                <a:spcPct val="130000"/>
              </a:lnSpc>
            </a:pPr>
            <a:r>
              <a:rPr lang="zh-CN" altLang="en-US" sz="1176" dirty="0">
                <a:solidFill>
                  <a:schemeClr val="bg2">
                    <a:lumMod val="25000"/>
                  </a:schemeClr>
                </a:solidFill>
                <a:cs typeface="+mn-ea"/>
                <a:sym typeface="+mn-lt"/>
              </a:rPr>
              <a:t>请在此添加您的文字内容，请在此添加您的文字内容。</a:t>
            </a:r>
          </a:p>
        </p:txBody>
      </p:sp>
    </p:spTree>
    <p:custDataLst>
      <p:tags r:id="rId1"/>
    </p:custDataLst>
    <p:extLst>
      <p:ext uri="{BB962C8B-B14F-4D97-AF65-F5344CB8AC3E}">
        <p14:creationId xmlns:p14="http://schemas.microsoft.com/office/powerpoint/2010/main" val="1919390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4968">
        <p15:prstTrans prst="prestige"/>
      </p:transition>
    </mc:Choice>
    <mc:Fallback xmlns="">
      <p:transition spd="slow" advClick="0" advTm="496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anim calcmode="lin" valueType="num">
                                      <p:cBhvr>
                                        <p:cTn id="23" dur="2000" fill="hold"/>
                                        <p:tgtEl>
                                          <p:spTgt spid="6"/>
                                        </p:tgtEl>
                                        <p:attrNameLst>
                                          <p:attrName>ppt_w</p:attrName>
                                        </p:attrNameLst>
                                      </p:cBhvr>
                                      <p:tavLst>
                                        <p:tav tm="0" fmla="#ppt_w*sin(2.5*pi*$)">
                                          <p:val>
                                            <p:fltVal val="0"/>
                                          </p:val>
                                        </p:tav>
                                        <p:tav tm="100000">
                                          <p:val>
                                            <p:fltVal val="1"/>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4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0"/>
                                        <p:tgtEl>
                                          <p:spTgt spid="7"/>
                                        </p:tgtEl>
                                      </p:cBhvr>
                                    </p:animEffect>
                                    <p:anim calcmode="lin" valueType="num">
                                      <p:cBhvr>
                                        <p:cTn id="28" dur="2000" fill="hold"/>
                                        <p:tgtEl>
                                          <p:spTgt spid="7"/>
                                        </p:tgtEl>
                                        <p:attrNameLst>
                                          <p:attrName>ppt_w</p:attrName>
                                        </p:attrNameLst>
                                      </p:cBhvr>
                                      <p:tavLst>
                                        <p:tav tm="0" fmla="#ppt_w*sin(2.5*pi*$)">
                                          <p:val>
                                            <p:fltVal val="0"/>
                                          </p:val>
                                        </p:tav>
                                        <p:tav tm="100000">
                                          <p:val>
                                            <p:fltVal val="1"/>
                                          </p:val>
                                        </p:tav>
                                      </p:tavLst>
                                    </p:anim>
                                    <p:anim calcmode="lin" valueType="num">
                                      <p:cBhvr>
                                        <p:cTn id="29" dur="2000" fill="hold"/>
                                        <p:tgtEl>
                                          <p:spTgt spid="7"/>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2000"/>
                                        <p:tgtEl>
                                          <p:spTgt spid="8"/>
                                        </p:tgtEl>
                                      </p:cBhvr>
                                    </p:animEffect>
                                    <p:anim calcmode="lin" valueType="num">
                                      <p:cBhvr>
                                        <p:cTn id="33" dur="2000" fill="hold"/>
                                        <p:tgtEl>
                                          <p:spTgt spid="8"/>
                                        </p:tgtEl>
                                        <p:attrNameLst>
                                          <p:attrName>ppt_w</p:attrName>
                                        </p:attrNameLst>
                                      </p:cBhvr>
                                      <p:tavLst>
                                        <p:tav tm="0" fmla="#ppt_w*sin(2.5*pi*$)">
                                          <p:val>
                                            <p:fltVal val="0"/>
                                          </p:val>
                                        </p:tav>
                                        <p:tav tm="100000">
                                          <p:val>
                                            <p:fltVal val="1"/>
                                          </p:val>
                                        </p:tav>
                                      </p:tavLst>
                                    </p:anim>
                                    <p:anim calcmode="lin" valueType="num">
                                      <p:cBhvr>
                                        <p:cTn id="34" dur="2000" fill="hold"/>
                                        <p:tgtEl>
                                          <p:spTgt spid="8"/>
                                        </p:tgtEl>
                                        <p:attrNameLst>
                                          <p:attrName>ppt_h</p:attrName>
                                        </p:attrNameLst>
                                      </p:cBhvr>
                                      <p:tavLst>
                                        <p:tav tm="0">
                                          <p:val>
                                            <p:strVal val="#ppt_h"/>
                                          </p:val>
                                        </p:tav>
                                        <p:tav tm="100000">
                                          <p:val>
                                            <p:strVal val="#ppt_h"/>
                                          </p:val>
                                        </p:tav>
                                      </p:tavLst>
                                    </p:anim>
                                  </p:childTnLst>
                                </p:cTn>
                              </p:par>
                              <p:par>
                                <p:cTn id="35" presetID="45"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2000"/>
                                        <p:tgtEl>
                                          <p:spTgt spid="13"/>
                                        </p:tgtEl>
                                      </p:cBhvr>
                                    </p:animEffect>
                                    <p:anim calcmode="lin" valueType="num">
                                      <p:cBhvr>
                                        <p:cTn id="43" dur="2000" fill="hold"/>
                                        <p:tgtEl>
                                          <p:spTgt spid="13"/>
                                        </p:tgtEl>
                                        <p:attrNameLst>
                                          <p:attrName>ppt_w</p:attrName>
                                        </p:attrNameLst>
                                      </p:cBhvr>
                                      <p:tavLst>
                                        <p:tav tm="0" fmla="#ppt_w*sin(2.5*pi*$)">
                                          <p:val>
                                            <p:fltVal val="0"/>
                                          </p:val>
                                        </p:tav>
                                        <p:tav tm="100000">
                                          <p:val>
                                            <p:fltVal val="1"/>
                                          </p:val>
                                        </p:tav>
                                      </p:tavLst>
                                    </p:anim>
                                    <p:anim calcmode="lin" valueType="num">
                                      <p:cBhvr>
                                        <p:cTn id="44" dur="2000" fill="hold"/>
                                        <p:tgtEl>
                                          <p:spTgt spid="13"/>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2000"/>
                                        <p:tgtEl>
                                          <p:spTgt spid="17"/>
                                        </p:tgtEl>
                                      </p:cBhvr>
                                    </p:animEffect>
                                    <p:anim calcmode="lin" valueType="num">
                                      <p:cBhvr>
                                        <p:cTn id="48" dur="2000" fill="hold"/>
                                        <p:tgtEl>
                                          <p:spTgt spid="17"/>
                                        </p:tgtEl>
                                        <p:attrNameLst>
                                          <p:attrName>ppt_w</p:attrName>
                                        </p:attrNameLst>
                                      </p:cBhvr>
                                      <p:tavLst>
                                        <p:tav tm="0" fmla="#ppt_w*sin(2.5*pi*$)">
                                          <p:val>
                                            <p:fltVal val="0"/>
                                          </p:val>
                                        </p:tav>
                                        <p:tav tm="100000">
                                          <p:val>
                                            <p:fltVal val="1"/>
                                          </p:val>
                                        </p:tav>
                                      </p:tavLst>
                                    </p:anim>
                                    <p:anim calcmode="lin" valueType="num">
                                      <p:cBhvr>
                                        <p:cTn id="49" dur="2000" fill="hold"/>
                                        <p:tgtEl>
                                          <p:spTgt spid="17"/>
                                        </p:tgtEl>
                                        <p:attrNameLst>
                                          <p:attrName>ppt_h</p:attrName>
                                        </p:attrNameLst>
                                      </p:cBhvr>
                                      <p:tavLst>
                                        <p:tav tm="0">
                                          <p:val>
                                            <p:strVal val="#ppt_h"/>
                                          </p:val>
                                        </p:tav>
                                        <p:tav tm="100000">
                                          <p:val>
                                            <p:strVal val="#ppt_h"/>
                                          </p:val>
                                        </p:tav>
                                      </p:tavLst>
                                    </p:anim>
                                  </p:childTnLst>
                                </p:cTn>
                              </p:par>
                              <p:par>
                                <p:cTn id="50" presetID="45" presetClass="entr" presetSubtype="0"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2000"/>
                                        <p:tgtEl>
                                          <p:spTgt spid="23"/>
                                        </p:tgtEl>
                                      </p:cBhvr>
                                    </p:animEffect>
                                    <p:anim calcmode="lin" valueType="num">
                                      <p:cBhvr>
                                        <p:cTn id="53" dur="2000" fill="hold"/>
                                        <p:tgtEl>
                                          <p:spTgt spid="23"/>
                                        </p:tgtEl>
                                        <p:attrNameLst>
                                          <p:attrName>ppt_w</p:attrName>
                                        </p:attrNameLst>
                                      </p:cBhvr>
                                      <p:tavLst>
                                        <p:tav tm="0" fmla="#ppt_w*sin(2.5*pi*$)">
                                          <p:val>
                                            <p:fltVal val="0"/>
                                          </p:val>
                                        </p:tav>
                                        <p:tav tm="100000">
                                          <p:val>
                                            <p:fltVal val="1"/>
                                          </p:val>
                                        </p:tav>
                                      </p:tavLst>
                                    </p:anim>
                                    <p:anim calcmode="lin" valueType="num">
                                      <p:cBhvr>
                                        <p:cTn id="54" dur="2000" fill="hold"/>
                                        <p:tgtEl>
                                          <p:spTgt spid="23"/>
                                        </p:tgtEl>
                                        <p:attrNameLst>
                                          <p:attrName>ppt_h</p:attrName>
                                        </p:attrNameLst>
                                      </p:cBhvr>
                                      <p:tavLst>
                                        <p:tav tm="0">
                                          <p:val>
                                            <p:strVal val="#ppt_h"/>
                                          </p:val>
                                        </p:tav>
                                        <p:tav tm="100000">
                                          <p:val>
                                            <p:strVal val="#ppt_h"/>
                                          </p:val>
                                        </p:tav>
                                      </p:tavLst>
                                    </p:anim>
                                  </p:childTnLst>
                                </p:cTn>
                              </p:par>
                              <p:par>
                                <p:cTn id="55" presetID="45" presetClass="entr" presetSubtype="0"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2000"/>
                                        <p:tgtEl>
                                          <p:spTgt spid="26"/>
                                        </p:tgtEl>
                                      </p:cBhvr>
                                    </p:animEffect>
                                    <p:anim calcmode="lin" valueType="num">
                                      <p:cBhvr>
                                        <p:cTn id="58" dur="2000" fill="hold"/>
                                        <p:tgtEl>
                                          <p:spTgt spid="26"/>
                                        </p:tgtEl>
                                        <p:attrNameLst>
                                          <p:attrName>ppt_w</p:attrName>
                                        </p:attrNameLst>
                                      </p:cBhvr>
                                      <p:tavLst>
                                        <p:tav tm="0" fmla="#ppt_w*sin(2.5*pi*$)">
                                          <p:val>
                                            <p:fltVal val="0"/>
                                          </p:val>
                                        </p:tav>
                                        <p:tav tm="100000">
                                          <p:val>
                                            <p:fltVal val="1"/>
                                          </p:val>
                                        </p:tav>
                                      </p:tavLst>
                                    </p:anim>
                                    <p:anim calcmode="lin" valueType="num">
                                      <p:cBhvr>
                                        <p:cTn id="59" dur="2000" fill="hold"/>
                                        <p:tgtEl>
                                          <p:spTgt spid="26"/>
                                        </p:tgtEl>
                                        <p:attrNameLst>
                                          <p:attrName>ppt_h</p:attrName>
                                        </p:attrNameLst>
                                      </p:cBhvr>
                                      <p:tavLst>
                                        <p:tav tm="0">
                                          <p:val>
                                            <p:strVal val="#ppt_h"/>
                                          </p:val>
                                        </p:tav>
                                        <p:tav tm="100000">
                                          <p:val>
                                            <p:strVal val="#ppt_h"/>
                                          </p:val>
                                        </p:tav>
                                      </p:tavLst>
                                    </p:anim>
                                  </p:childTnLst>
                                </p:cTn>
                              </p:par>
                              <p:par>
                                <p:cTn id="60" presetID="45"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2000"/>
                                        <p:tgtEl>
                                          <p:spTgt spid="32"/>
                                        </p:tgtEl>
                                      </p:cBhvr>
                                    </p:animEffect>
                                    <p:anim calcmode="lin" valueType="num">
                                      <p:cBhvr>
                                        <p:cTn id="63" dur="2000" fill="hold"/>
                                        <p:tgtEl>
                                          <p:spTgt spid="32"/>
                                        </p:tgtEl>
                                        <p:attrNameLst>
                                          <p:attrName>ppt_w</p:attrName>
                                        </p:attrNameLst>
                                      </p:cBhvr>
                                      <p:tavLst>
                                        <p:tav tm="0" fmla="#ppt_w*sin(2.5*pi*$)">
                                          <p:val>
                                            <p:fltVal val="0"/>
                                          </p:val>
                                        </p:tav>
                                        <p:tav tm="100000">
                                          <p:val>
                                            <p:fltVal val="1"/>
                                          </p:val>
                                        </p:tav>
                                      </p:tavLst>
                                    </p:anim>
                                    <p:anim calcmode="lin" valueType="num">
                                      <p:cBhvr>
                                        <p:cTn id="64" dur="2000" fill="hold"/>
                                        <p:tgtEl>
                                          <p:spTgt spid="32"/>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2000"/>
                                        <p:tgtEl>
                                          <p:spTgt spid="33"/>
                                        </p:tgtEl>
                                      </p:cBhvr>
                                    </p:animEffect>
                                    <p:anim calcmode="lin" valueType="num">
                                      <p:cBhvr>
                                        <p:cTn id="68" dur="2000" fill="hold"/>
                                        <p:tgtEl>
                                          <p:spTgt spid="33"/>
                                        </p:tgtEl>
                                        <p:attrNameLst>
                                          <p:attrName>ppt_w</p:attrName>
                                        </p:attrNameLst>
                                      </p:cBhvr>
                                      <p:tavLst>
                                        <p:tav tm="0" fmla="#ppt_w*sin(2.5*pi*$)">
                                          <p:val>
                                            <p:fltVal val="0"/>
                                          </p:val>
                                        </p:tav>
                                        <p:tav tm="100000">
                                          <p:val>
                                            <p:fltVal val="1"/>
                                          </p:val>
                                        </p:tav>
                                      </p:tavLst>
                                    </p:anim>
                                    <p:anim calcmode="lin" valueType="num">
                                      <p:cBhvr>
                                        <p:cTn id="69" dur="2000" fill="hold"/>
                                        <p:tgtEl>
                                          <p:spTgt spid="33"/>
                                        </p:tgtEl>
                                        <p:attrNameLst>
                                          <p:attrName>ppt_h</p:attrName>
                                        </p:attrNameLst>
                                      </p:cBhvr>
                                      <p:tavLst>
                                        <p:tav tm="0">
                                          <p:val>
                                            <p:strVal val="#ppt_h"/>
                                          </p:val>
                                        </p:tav>
                                        <p:tav tm="100000">
                                          <p:val>
                                            <p:strVal val="#ppt_h"/>
                                          </p:val>
                                        </p:tav>
                                      </p:tavLst>
                                    </p:anim>
                                  </p:childTnLst>
                                </p:cTn>
                              </p:par>
                              <p:par>
                                <p:cTn id="70" presetID="45" presetClass="entr" presetSubtype="0"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fade">
                                      <p:cBhvr>
                                        <p:cTn id="72" dur="2000"/>
                                        <p:tgtEl>
                                          <p:spTgt spid="34"/>
                                        </p:tgtEl>
                                      </p:cBhvr>
                                    </p:animEffect>
                                    <p:anim calcmode="lin" valueType="num">
                                      <p:cBhvr>
                                        <p:cTn id="73" dur="2000" fill="hold"/>
                                        <p:tgtEl>
                                          <p:spTgt spid="34"/>
                                        </p:tgtEl>
                                        <p:attrNameLst>
                                          <p:attrName>ppt_w</p:attrName>
                                        </p:attrNameLst>
                                      </p:cBhvr>
                                      <p:tavLst>
                                        <p:tav tm="0" fmla="#ppt_w*sin(2.5*pi*$)">
                                          <p:val>
                                            <p:fltVal val="0"/>
                                          </p:val>
                                        </p:tav>
                                        <p:tav tm="100000">
                                          <p:val>
                                            <p:fltVal val="1"/>
                                          </p:val>
                                        </p:tav>
                                      </p:tavLst>
                                    </p:anim>
                                    <p:anim calcmode="lin" valueType="num">
                                      <p:cBhvr>
                                        <p:cTn id="74" dur="2000" fill="hold"/>
                                        <p:tgtEl>
                                          <p:spTgt spid="34"/>
                                        </p:tgtEl>
                                        <p:attrNameLst>
                                          <p:attrName>ppt_h</p:attrName>
                                        </p:attrNameLst>
                                      </p:cBhvr>
                                      <p:tavLst>
                                        <p:tav tm="0">
                                          <p:val>
                                            <p:strVal val="#ppt_h"/>
                                          </p:val>
                                        </p:tav>
                                        <p:tav tm="100000">
                                          <p:val>
                                            <p:strVal val="#ppt_h"/>
                                          </p:val>
                                        </p:tav>
                                      </p:tavLst>
                                    </p:anim>
                                  </p:childTnLst>
                                </p:cTn>
                              </p:par>
                              <p:par>
                                <p:cTn id="75" presetID="45"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2000"/>
                                        <p:tgtEl>
                                          <p:spTgt spid="35"/>
                                        </p:tgtEl>
                                      </p:cBhvr>
                                    </p:animEffect>
                                    <p:anim calcmode="lin" valueType="num">
                                      <p:cBhvr>
                                        <p:cTn id="78" dur="2000" fill="hold"/>
                                        <p:tgtEl>
                                          <p:spTgt spid="35"/>
                                        </p:tgtEl>
                                        <p:attrNameLst>
                                          <p:attrName>ppt_w</p:attrName>
                                        </p:attrNameLst>
                                      </p:cBhvr>
                                      <p:tavLst>
                                        <p:tav tm="0" fmla="#ppt_w*sin(2.5*pi*$)">
                                          <p:val>
                                            <p:fltVal val="0"/>
                                          </p:val>
                                        </p:tav>
                                        <p:tav tm="100000">
                                          <p:val>
                                            <p:fltVal val="1"/>
                                          </p:val>
                                        </p:tav>
                                      </p:tavLst>
                                    </p:anim>
                                    <p:anim calcmode="lin" valueType="num">
                                      <p:cBhvr>
                                        <p:cTn id="79" dur="2000" fill="hold"/>
                                        <p:tgtEl>
                                          <p:spTgt spid="35"/>
                                        </p:tgtEl>
                                        <p:attrNameLst>
                                          <p:attrName>ppt_h</p:attrName>
                                        </p:attrNameLst>
                                      </p:cBhvr>
                                      <p:tavLst>
                                        <p:tav tm="0">
                                          <p:val>
                                            <p:strVal val="#ppt_h"/>
                                          </p:val>
                                        </p:tav>
                                        <p:tav tm="100000">
                                          <p:val>
                                            <p:strVal val="#ppt_h"/>
                                          </p:val>
                                        </p:tav>
                                      </p:tavLst>
                                    </p:anim>
                                  </p:childTnLst>
                                </p:cTn>
                              </p:par>
                              <p:par>
                                <p:cTn id="80" presetID="45" presetClass="entr" presetSubtype="0" fill="hold" grpId="0"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2000"/>
                                        <p:tgtEl>
                                          <p:spTgt spid="36"/>
                                        </p:tgtEl>
                                      </p:cBhvr>
                                    </p:animEffect>
                                    <p:anim calcmode="lin" valueType="num">
                                      <p:cBhvr>
                                        <p:cTn id="83" dur="2000" fill="hold"/>
                                        <p:tgtEl>
                                          <p:spTgt spid="36"/>
                                        </p:tgtEl>
                                        <p:attrNameLst>
                                          <p:attrName>ppt_w</p:attrName>
                                        </p:attrNameLst>
                                      </p:cBhvr>
                                      <p:tavLst>
                                        <p:tav tm="0" fmla="#ppt_w*sin(2.5*pi*$)">
                                          <p:val>
                                            <p:fltVal val="0"/>
                                          </p:val>
                                        </p:tav>
                                        <p:tav tm="100000">
                                          <p:val>
                                            <p:fltVal val="1"/>
                                          </p:val>
                                        </p:tav>
                                      </p:tavLst>
                                    </p:anim>
                                    <p:anim calcmode="lin" valueType="num">
                                      <p:cBhvr>
                                        <p:cTn id="84" dur="2000" fill="hold"/>
                                        <p:tgtEl>
                                          <p:spTgt spid="36"/>
                                        </p:tgtEl>
                                        <p:attrNameLst>
                                          <p:attrName>ppt_h</p:attrName>
                                        </p:attrNameLst>
                                      </p:cBhvr>
                                      <p:tavLst>
                                        <p:tav tm="0">
                                          <p:val>
                                            <p:strVal val="#ppt_h"/>
                                          </p:val>
                                        </p:tav>
                                        <p:tav tm="100000">
                                          <p:val>
                                            <p:strVal val="#ppt_h"/>
                                          </p:val>
                                        </p:tav>
                                      </p:tavLst>
                                    </p:anim>
                                  </p:childTnLst>
                                </p:cTn>
                              </p:par>
                              <p:par>
                                <p:cTn id="85" presetID="45"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2000"/>
                                        <p:tgtEl>
                                          <p:spTgt spid="37"/>
                                        </p:tgtEl>
                                      </p:cBhvr>
                                    </p:animEffect>
                                    <p:anim calcmode="lin" valueType="num">
                                      <p:cBhvr>
                                        <p:cTn id="88" dur="2000" fill="hold"/>
                                        <p:tgtEl>
                                          <p:spTgt spid="37"/>
                                        </p:tgtEl>
                                        <p:attrNameLst>
                                          <p:attrName>ppt_w</p:attrName>
                                        </p:attrNameLst>
                                      </p:cBhvr>
                                      <p:tavLst>
                                        <p:tav tm="0" fmla="#ppt_w*sin(2.5*pi*$)">
                                          <p:val>
                                            <p:fltVal val="0"/>
                                          </p:val>
                                        </p:tav>
                                        <p:tav tm="100000">
                                          <p:val>
                                            <p:fltVal val="1"/>
                                          </p:val>
                                        </p:tav>
                                      </p:tavLst>
                                    </p:anim>
                                    <p:anim calcmode="lin" valueType="num">
                                      <p:cBhvr>
                                        <p:cTn id="89" dur="2000" fill="hold"/>
                                        <p:tgtEl>
                                          <p:spTgt spid="37"/>
                                        </p:tgtEl>
                                        <p:attrNameLst>
                                          <p:attrName>ppt_h</p:attrName>
                                        </p:attrNameLst>
                                      </p:cBhvr>
                                      <p:tavLst>
                                        <p:tav tm="0">
                                          <p:val>
                                            <p:strVal val="#ppt_h"/>
                                          </p:val>
                                        </p:tav>
                                        <p:tav tm="100000">
                                          <p:val>
                                            <p:strVal val="#ppt_h"/>
                                          </p:val>
                                        </p:tav>
                                      </p:tavLst>
                                    </p:anim>
                                  </p:childTnLst>
                                </p:cTn>
                              </p:par>
                              <p:par>
                                <p:cTn id="90" presetID="45" presetClass="entr" presetSubtype="0" fill="hold" grpId="0"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fade">
                                      <p:cBhvr>
                                        <p:cTn id="92" dur="2000"/>
                                        <p:tgtEl>
                                          <p:spTgt spid="38"/>
                                        </p:tgtEl>
                                      </p:cBhvr>
                                    </p:animEffect>
                                    <p:anim calcmode="lin" valueType="num">
                                      <p:cBhvr>
                                        <p:cTn id="93" dur="2000" fill="hold"/>
                                        <p:tgtEl>
                                          <p:spTgt spid="38"/>
                                        </p:tgtEl>
                                        <p:attrNameLst>
                                          <p:attrName>ppt_w</p:attrName>
                                        </p:attrNameLst>
                                      </p:cBhvr>
                                      <p:tavLst>
                                        <p:tav tm="0" fmla="#ppt_w*sin(2.5*pi*$)">
                                          <p:val>
                                            <p:fltVal val="0"/>
                                          </p:val>
                                        </p:tav>
                                        <p:tav tm="100000">
                                          <p:val>
                                            <p:fltVal val="1"/>
                                          </p:val>
                                        </p:tav>
                                      </p:tavLst>
                                    </p:anim>
                                    <p:anim calcmode="lin" valueType="num">
                                      <p:cBhvr>
                                        <p:cTn id="94" dur="2000" fill="hold"/>
                                        <p:tgtEl>
                                          <p:spTgt spid="38"/>
                                        </p:tgtEl>
                                        <p:attrNameLst>
                                          <p:attrName>ppt_h</p:attrName>
                                        </p:attrNameLst>
                                      </p:cBhvr>
                                      <p:tavLst>
                                        <p:tav tm="0">
                                          <p:val>
                                            <p:strVal val="#ppt_h"/>
                                          </p:val>
                                        </p:tav>
                                        <p:tav tm="100000">
                                          <p:val>
                                            <p:strVal val="#ppt_h"/>
                                          </p:val>
                                        </p:tav>
                                      </p:tavLst>
                                    </p:anim>
                                  </p:childTnLst>
                                </p:cTn>
                              </p:par>
                              <p:par>
                                <p:cTn id="95" presetID="45" presetClass="entr" presetSubtype="0" fill="hold" grpId="0" nodeType="with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fade">
                                      <p:cBhvr>
                                        <p:cTn id="97" dur="2000"/>
                                        <p:tgtEl>
                                          <p:spTgt spid="39"/>
                                        </p:tgtEl>
                                      </p:cBhvr>
                                    </p:animEffect>
                                    <p:anim calcmode="lin" valueType="num">
                                      <p:cBhvr>
                                        <p:cTn id="98" dur="2000" fill="hold"/>
                                        <p:tgtEl>
                                          <p:spTgt spid="39"/>
                                        </p:tgtEl>
                                        <p:attrNameLst>
                                          <p:attrName>ppt_w</p:attrName>
                                        </p:attrNameLst>
                                      </p:cBhvr>
                                      <p:tavLst>
                                        <p:tav tm="0" fmla="#ppt_w*sin(2.5*pi*$)">
                                          <p:val>
                                            <p:fltVal val="0"/>
                                          </p:val>
                                        </p:tav>
                                        <p:tav tm="100000">
                                          <p:val>
                                            <p:fltVal val="1"/>
                                          </p:val>
                                        </p:tav>
                                      </p:tavLst>
                                    </p:anim>
                                    <p:anim calcmode="lin" valueType="num">
                                      <p:cBhvr>
                                        <p:cTn id="99" dur="2000" fill="hold"/>
                                        <p:tgtEl>
                                          <p:spTgt spid="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32" grpId="0"/>
      <p:bldP spid="33" grpId="0"/>
      <p:bldP spid="34" grpId="0"/>
      <p:bldP spid="35" grpId="0"/>
      <p:bldP spid="36" grpId="0"/>
      <p:bldP spid="37" grpId="0"/>
      <p:bldP spid="38" grpId="0"/>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9EFC60B1-891B-43E7-8C12-CF2143B2AC0E}"/>
              </a:ext>
            </a:extLst>
          </p:cNvPr>
          <p:cNvPicPr>
            <a:picLocks noChangeAspect="1"/>
          </p:cNvPicPr>
          <p:nvPr/>
        </p:nvPicPr>
        <p:blipFill rotWithShape="1">
          <a:blip r:embed="rId2">
            <a:extLst>
              <a:ext uri="{28A0092B-C50C-407E-A947-70E740481C1C}">
                <a14:useLocalDpi xmlns:a14="http://schemas.microsoft.com/office/drawing/2010/main" val="0"/>
              </a:ext>
            </a:extLst>
          </a:blip>
          <a:srcRect l="17532" r="17532"/>
          <a:stretch/>
        </p:blipFill>
        <p:spPr>
          <a:xfrm>
            <a:off x="0" y="6350"/>
            <a:ext cx="12192000" cy="6845300"/>
          </a:xfrm>
          <a:prstGeom prst="rect">
            <a:avLst/>
          </a:prstGeom>
        </p:spPr>
      </p:pic>
      <p:grpSp>
        <p:nvGrpSpPr>
          <p:cNvPr id="20" name="组合 19">
            <a:extLst>
              <a:ext uri="{FF2B5EF4-FFF2-40B4-BE49-F238E27FC236}">
                <a16:creationId xmlns:a16="http://schemas.microsoft.com/office/drawing/2014/main" xmlns="" id="{696010D2-7B6D-4A41-8725-6E74766C1971}"/>
              </a:ext>
            </a:extLst>
          </p:cNvPr>
          <p:cNvGrpSpPr/>
          <p:nvPr/>
        </p:nvGrpSpPr>
        <p:grpSpPr>
          <a:xfrm>
            <a:off x="4152689" y="2721121"/>
            <a:ext cx="6375515" cy="1276862"/>
            <a:chOff x="4723816" y="2809565"/>
            <a:chExt cx="6375580" cy="1276874"/>
          </a:xfrm>
        </p:grpSpPr>
        <p:sp>
          <p:nvSpPr>
            <p:cNvPr id="21" name="矩形 20">
              <a:extLst>
                <a:ext uri="{FF2B5EF4-FFF2-40B4-BE49-F238E27FC236}">
                  <a16:creationId xmlns:a16="http://schemas.microsoft.com/office/drawing/2014/main" xmlns="" id="{8C508B4B-4924-456C-B19F-A03DEF015B73}"/>
                </a:ext>
              </a:extLst>
            </p:cNvPr>
            <p:cNvSpPr/>
            <p:nvPr/>
          </p:nvSpPr>
          <p:spPr>
            <a:xfrm>
              <a:off x="6192271" y="2809565"/>
              <a:ext cx="3416355" cy="646337"/>
            </a:xfrm>
            <a:prstGeom prst="rect">
              <a:avLst/>
            </a:prstGeom>
          </p:spPr>
          <p:txBody>
            <a:bodyPr wrap="none">
              <a:spAutoFit/>
            </a:bodyPr>
            <a:lstStyle/>
            <a:p>
              <a:r>
                <a:rPr kumimoji="1" lang="zh-CN" altLang="en-US" sz="3600" spc="600" dirty="0">
                  <a:solidFill>
                    <a:schemeClr val="tx1">
                      <a:lumMod val="85000"/>
                      <a:lumOff val="15000"/>
                    </a:schemeClr>
                  </a:solidFill>
                  <a:cs typeface="+mn-ea"/>
                  <a:sym typeface="+mn-lt"/>
                </a:rPr>
                <a:t>点击输入标题</a:t>
              </a:r>
            </a:p>
          </p:txBody>
        </p:sp>
        <p:sp>
          <p:nvSpPr>
            <p:cNvPr id="22" name="矩形 21">
              <a:extLst>
                <a:ext uri="{FF2B5EF4-FFF2-40B4-BE49-F238E27FC236}">
                  <a16:creationId xmlns:a16="http://schemas.microsoft.com/office/drawing/2014/main" xmlns="" id="{82334009-A86D-4D2C-A298-8ADB4AB98F38}"/>
                </a:ext>
              </a:extLst>
            </p:cNvPr>
            <p:cNvSpPr/>
            <p:nvPr/>
          </p:nvSpPr>
          <p:spPr>
            <a:xfrm>
              <a:off x="4723816" y="3482421"/>
              <a:ext cx="6375580" cy="604018"/>
            </a:xfrm>
            <a:prstGeom prst="rect">
              <a:avLst/>
            </a:prstGeom>
          </p:spPr>
          <p:txBody>
            <a:bodyPr wrap="square">
              <a:spAutoFit/>
            </a:bodyPr>
            <a:lstStyle/>
            <a:p>
              <a:pPr algn="ctr">
                <a:lnSpc>
                  <a:spcPct val="130000"/>
                </a:lnSpc>
              </a:pP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r>
                <a:rPr lang="zh-CN" altLang="en-US" sz="1333" dirty="0">
                  <a:solidFill>
                    <a:schemeClr val="tx1">
                      <a:lumMod val="85000"/>
                      <a:lumOff val="15000"/>
                    </a:schemeClr>
                  </a:solidFill>
                  <a:cs typeface="+mn-ea"/>
                  <a:sym typeface="+mn-lt"/>
                </a:rPr>
                <a:t>输入替换内容</a:t>
              </a:r>
              <a:r>
                <a:rPr lang="en-US" altLang="zh-CN" sz="1333" dirty="0">
                  <a:solidFill>
                    <a:schemeClr val="tx1">
                      <a:lumMod val="85000"/>
                      <a:lumOff val="15000"/>
                    </a:schemeClr>
                  </a:solidFill>
                  <a:cs typeface="+mn-ea"/>
                  <a:sym typeface="+mn-lt"/>
                </a:rPr>
                <a:t>58pic.com</a:t>
              </a:r>
            </a:p>
          </p:txBody>
        </p:sp>
      </p:grpSp>
      <p:sp>
        <p:nvSpPr>
          <p:cNvPr id="23" name="矩形 22">
            <a:extLst>
              <a:ext uri="{FF2B5EF4-FFF2-40B4-BE49-F238E27FC236}">
                <a16:creationId xmlns:a16="http://schemas.microsoft.com/office/drawing/2014/main" xmlns="" id="{58F4E718-087F-4D7D-AC46-C51F072CF170}"/>
              </a:ext>
            </a:extLst>
          </p:cNvPr>
          <p:cNvSpPr/>
          <p:nvPr/>
        </p:nvSpPr>
        <p:spPr>
          <a:xfrm>
            <a:off x="6161341" y="2048271"/>
            <a:ext cx="2335896" cy="646331"/>
          </a:xfrm>
          <a:prstGeom prst="rect">
            <a:avLst/>
          </a:prstGeom>
        </p:spPr>
        <p:txBody>
          <a:bodyPr wrap="none">
            <a:spAutoFit/>
          </a:bodyPr>
          <a:lstStyle/>
          <a:p>
            <a:pPr algn="ctr"/>
            <a:r>
              <a:rPr kumimoji="1" lang="en-US" altLang="zh-CN" sz="3600" b="1" spc="600" dirty="0">
                <a:solidFill>
                  <a:schemeClr val="tx1">
                    <a:lumMod val="85000"/>
                    <a:lumOff val="15000"/>
                  </a:schemeClr>
                </a:solidFill>
                <a:cs typeface="+mn-ea"/>
                <a:sym typeface="+mn-lt"/>
              </a:rPr>
              <a:t>PART 04</a:t>
            </a:r>
            <a:endParaRPr kumimoji="1" lang="zh-CN" altLang="en-US" sz="3600" b="1" spc="600" dirty="0">
              <a:solidFill>
                <a:schemeClr val="tx1">
                  <a:lumMod val="85000"/>
                  <a:lumOff val="15000"/>
                </a:schemeClr>
              </a:solidFill>
              <a:cs typeface="+mn-ea"/>
              <a:sym typeface="+mn-lt"/>
            </a:endParaRPr>
          </a:p>
        </p:txBody>
      </p:sp>
      <p:pic>
        <p:nvPicPr>
          <p:cNvPr id="3" name="图片 2">
            <a:extLst>
              <a:ext uri="{FF2B5EF4-FFF2-40B4-BE49-F238E27FC236}">
                <a16:creationId xmlns:a16="http://schemas.microsoft.com/office/drawing/2014/main" xmlns="" id="{AD2B3539-6AD5-4041-A116-BE497700BA9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65" r="18144"/>
          <a:stretch/>
        </p:blipFill>
        <p:spPr>
          <a:xfrm>
            <a:off x="0" y="1597306"/>
            <a:ext cx="4456926" cy="5260694"/>
          </a:xfrm>
          <a:prstGeom prst="rect">
            <a:avLst/>
          </a:prstGeom>
        </p:spPr>
      </p:pic>
    </p:spTree>
    <p:extLst>
      <p:ext uri="{BB962C8B-B14F-4D97-AF65-F5344CB8AC3E}">
        <p14:creationId xmlns:p14="http://schemas.microsoft.com/office/powerpoint/2010/main" val="3456218611"/>
      </p:ext>
    </p:extLst>
  </p:cSld>
  <p:clrMapOvr>
    <a:masterClrMapping/>
  </p:clrMapOvr>
  <mc:AlternateContent xmlns:mc="http://schemas.openxmlformats.org/markup-compatibility/2006" xmlns:p14="http://schemas.microsoft.com/office/powerpoint/2010/main">
    <mc:Choice Requires="p14">
      <p:transition spd="slow" p14:dur="150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243670"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669925" y="1416231"/>
            <a:ext cx="10848975" cy="4444638"/>
            <a:chOff x="669925" y="1416231"/>
            <a:chExt cx="10848975" cy="4444638"/>
          </a:xfrm>
        </p:grpSpPr>
        <p:sp>
          <p:nvSpPr>
            <p:cNvPr id="9" name="í$1íḑè">
              <a:extLst>
                <a:ext uri="{FF2B5EF4-FFF2-40B4-BE49-F238E27FC236}">
                  <a16:creationId xmlns:a16="http://schemas.microsoft.com/office/drawing/2014/main" xmlns="" id="{2F0A7F8D-3B03-45A4-92C0-D75DE6B1DFC5}"/>
                </a:ext>
              </a:extLst>
            </p:cNvPr>
            <p:cNvSpPr/>
            <p:nvPr/>
          </p:nvSpPr>
          <p:spPr>
            <a:xfrm>
              <a:off x="3873680" y="1416231"/>
              <a:ext cx="4444639" cy="4444638"/>
            </a:xfrm>
            <a:prstGeom prst="ellipse">
              <a:avLst/>
            </a:prstGeom>
            <a:gradFill>
              <a:gsLst>
                <a:gs pos="100000">
                  <a:schemeClr val="bg1">
                    <a:lumMod val="75000"/>
                    <a:alpha val="8000"/>
                  </a:schemeClr>
                </a:gs>
                <a:gs pos="0">
                  <a:schemeClr val="bg1">
                    <a:lumMod val="75000"/>
                    <a:alpha val="8000"/>
                  </a:schemeClr>
                </a:gs>
                <a:gs pos="50000">
                  <a:schemeClr val="bg1">
                    <a:lumMod val="75000"/>
                    <a:alpha val="0"/>
                  </a:schemeClr>
                </a:gs>
              </a:gsLst>
              <a:lin ang="0" scaled="1"/>
            </a:gradFill>
            <a:ln w="6350">
              <a:gradFill flip="none" rotWithShape="1">
                <a:gsLst>
                  <a:gs pos="75000">
                    <a:schemeClr val="bg1">
                      <a:lumMod val="75000"/>
                      <a:alpha val="0"/>
                    </a:schemeClr>
                  </a:gs>
                  <a:gs pos="20000">
                    <a:schemeClr val="bg1">
                      <a:lumMod val="65000"/>
                      <a:alpha val="0"/>
                    </a:schemeClr>
                  </a:gs>
                  <a:gs pos="0">
                    <a:schemeClr val="bg1">
                      <a:lumMod val="65000"/>
                    </a:schemeClr>
                  </a:gs>
                  <a:gs pos="100000">
                    <a:schemeClr val="bg1">
                      <a:lumMod val="65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a:cs typeface="+mn-ea"/>
                <a:sym typeface="+mn-lt"/>
              </a:endParaRPr>
            </a:p>
          </p:txBody>
        </p:sp>
        <p:sp>
          <p:nvSpPr>
            <p:cNvPr id="10" name="íŝḷíḓê">
              <a:extLst>
                <a:ext uri="{FF2B5EF4-FFF2-40B4-BE49-F238E27FC236}">
                  <a16:creationId xmlns:a16="http://schemas.microsoft.com/office/drawing/2014/main" xmlns="" id="{BE83DB3D-E0BC-4CD9-B5D5-104A100E8F71}"/>
                </a:ext>
              </a:extLst>
            </p:cNvPr>
            <p:cNvSpPr/>
            <p:nvPr/>
          </p:nvSpPr>
          <p:spPr>
            <a:xfrm>
              <a:off x="4973270" y="2509451"/>
              <a:ext cx="2245458" cy="2245456"/>
            </a:xfrm>
            <a:prstGeom prst="arc">
              <a:avLst>
                <a:gd name="adj1" fmla="val 10214044"/>
                <a:gd name="adj2" fmla="val 310579"/>
              </a:avLst>
            </a:prstGeom>
            <a:solidFill>
              <a:srgbClr val="3CB2AF"/>
            </a:solidFill>
            <a:ln w="317500">
              <a:solidFill>
                <a:srgbClr val="3CB2AF"/>
              </a:solidFill>
              <a:headEnd type="triangle" w="sm" len="sm"/>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a:cs typeface="+mn-ea"/>
                <a:sym typeface="+mn-lt"/>
              </a:endParaRPr>
            </a:p>
          </p:txBody>
        </p:sp>
        <p:sp>
          <p:nvSpPr>
            <p:cNvPr id="11" name="íśľïḋê">
              <a:extLst>
                <a:ext uri="{FF2B5EF4-FFF2-40B4-BE49-F238E27FC236}">
                  <a16:creationId xmlns:a16="http://schemas.microsoft.com/office/drawing/2014/main" xmlns="" id="{D04E914A-E4D9-4C58-A59E-5B3733C725A1}"/>
                </a:ext>
              </a:extLst>
            </p:cNvPr>
            <p:cNvSpPr/>
            <p:nvPr/>
          </p:nvSpPr>
          <p:spPr>
            <a:xfrm rot="10800000">
              <a:off x="4973270" y="2509451"/>
              <a:ext cx="2245458" cy="2245456"/>
            </a:xfrm>
            <a:prstGeom prst="arc">
              <a:avLst>
                <a:gd name="adj1" fmla="val 10214044"/>
                <a:gd name="adj2" fmla="val 310579"/>
              </a:avLst>
            </a:prstGeom>
            <a:solidFill>
              <a:srgbClr val="3CB2AF"/>
            </a:solidFill>
            <a:ln w="317500">
              <a:solidFill>
                <a:srgbClr val="3CB2AF"/>
              </a:solidFill>
              <a:headEnd type="triangle" w="sm" len="sm"/>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dirty="0">
                <a:cs typeface="+mn-ea"/>
                <a:sym typeface="+mn-lt"/>
              </a:endParaRPr>
            </a:p>
          </p:txBody>
        </p:sp>
        <p:sp>
          <p:nvSpPr>
            <p:cNvPr id="12" name="iṡľïďe">
              <a:extLst>
                <a:ext uri="{FF2B5EF4-FFF2-40B4-BE49-F238E27FC236}">
                  <a16:creationId xmlns:a16="http://schemas.microsoft.com/office/drawing/2014/main" xmlns="" id="{25D09512-1733-48F2-A69E-AC8B0F7FFF68}"/>
                </a:ext>
              </a:extLst>
            </p:cNvPr>
            <p:cNvSpPr/>
            <p:nvPr/>
          </p:nvSpPr>
          <p:spPr>
            <a:xfrm>
              <a:off x="4973271" y="2509451"/>
              <a:ext cx="2245456" cy="22454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a:cs typeface="+mn-ea"/>
                <a:sym typeface="+mn-lt"/>
              </a:endParaRPr>
            </a:p>
          </p:txBody>
        </p:sp>
        <p:sp>
          <p:nvSpPr>
            <p:cNvPr id="13" name="ïṥḷîḍê">
              <a:extLst>
                <a:ext uri="{FF2B5EF4-FFF2-40B4-BE49-F238E27FC236}">
                  <a16:creationId xmlns:a16="http://schemas.microsoft.com/office/drawing/2014/main" xmlns="" id="{0B8B6AEF-2F15-4178-B9A3-18A0CB852FEF}"/>
                </a:ext>
              </a:extLst>
            </p:cNvPr>
            <p:cNvSpPr/>
            <p:nvPr/>
          </p:nvSpPr>
          <p:spPr>
            <a:xfrm>
              <a:off x="3954161" y="2227832"/>
              <a:ext cx="461088" cy="461086"/>
            </a:xfrm>
            <a:prstGeom prst="ellipse">
              <a:avLst/>
            </a:prstGeom>
            <a:solidFill>
              <a:srgbClr val="3CB2A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b="1" dirty="0">
                <a:cs typeface="+mn-ea"/>
                <a:sym typeface="+mn-lt"/>
              </a:endParaRPr>
            </a:p>
          </p:txBody>
        </p:sp>
        <p:grpSp>
          <p:nvGrpSpPr>
            <p:cNvPr id="14" name="ïṧ1ïḍê"/>
            <p:cNvGrpSpPr/>
            <p:nvPr/>
          </p:nvGrpSpPr>
          <p:grpSpPr>
            <a:xfrm>
              <a:off x="942081" y="2044951"/>
              <a:ext cx="2880985" cy="891197"/>
              <a:chOff x="673099" y="2444186"/>
              <a:chExt cx="3089003" cy="891197"/>
            </a:xfrm>
          </p:grpSpPr>
          <p:sp>
            <p:nvSpPr>
              <p:cNvPr id="40" name="işḷíḑe">
                <a:extLst>
                  <a:ext uri="{FF2B5EF4-FFF2-40B4-BE49-F238E27FC236}">
                    <a16:creationId xmlns:a16="http://schemas.microsoft.com/office/drawing/2014/main" xmlns="" id="{677D5A0B-CFB6-41B8-8A73-9EFB25CB65AD}"/>
                  </a:ext>
                </a:extLst>
              </p:cNvPr>
              <p:cNvSpPr txBox="1"/>
              <p:nvPr/>
            </p:nvSpPr>
            <p:spPr>
              <a:xfrm flipH="1">
                <a:off x="673099" y="2801721"/>
                <a:ext cx="3089002" cy="533662"/>
              </a:xfrm>
              <a:prstGeom prst="rect">
                <a:avLst/>
              </a:prstGeom>
              <a:noFill/>
            </p:spPr>
            <p:txBody>
              <a:bodyPr wrap="square" lIns="91440" tIns="45720" rIns="91440" bIns="45720">
                <a:normAutofit fontScale="775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pPr>
                <a:r>
                  <a:rPr lang="zh-CN" altLang="en-US" sz="1400" dirty="0">
                    <a:cs typeface="+mn-ea"/>
                    <a:sym typeface="+mn-lt"/>
                  </a:rPr>
                  <a:t>点击输入您的文字内容</a:t>
                </a:r>
                <a:r>
                  <a:rPr lang="en-US" altLang="zh-CN" sz="1400" dirty="0">
                    <a:cs typeface="+mn-ea"/>
                    <a:sym typeface="+mn-lt"/>
                  </a:rPr>
                  <a:t>.</a:t>
                </a:r>
                <a:r>
                  <a:rPr lang="zh-CN" altLang="en-US" sz="1400" dirty="0">
                    <a:cs typeface="+mn-ea"/>
                    <a:sym typeface="+mn-lt"/>
                  </a:rPr>
                  <a:t>点击输入您的文字内容</a:t>
                </a:r>
                <a:endParaRPr lang="en-US" altLang="zh-CN" sz="1400" dirty="0">
                  <a:cs typeface="+mn-ea"/>
                  <a:sym typeface="+mn-lt"/>
                </a:endParaRPr>
              </a:p>
            </p:txBody>
          </p:sp>
          <p:sp>
            <p:nvSpPr>
              <p:cNvPr id="41" name="îṩlíḑè">
                <a:extLst>
                  <a:ext uri="{FF2B5EF4-FFF2-40B4-BE49-F238E27FC236}">
                    <a16:creationId xmlns:a16="http://schemas.microsoft.com/office/drawing/2014/main" xmlns="" id="{9B5F056E-198C-47B3-BC4D-CBD89576D15E}"/>
                  </a:ext>
                </a:extLst>
              </p:cNvPr>
              <p:cNvSpPr/>
              <p:nvPr/>
            </p:nvSpPr>
            <p:spPr>
              <a:xfrm flipH="1">
                <a:off x="673100" y="2444186"/>
                <a:ext cx="3089002" cy="357534"/>
              </a:xfrm>
              <a:prstGeom prst="rect">
                <a:avLst/>
              </a:prstGeom>
              <a:noFill/>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r>
                  <a:rPr lang="zh-CN" altLang="en-US" dirty="0">
                    <a:cs typeface="+mn-ea"/>
                    <a:sym typeface="+mn-lt"/>
                  </a:rPr>
                  <a:t>输入标题</a:t>
                </a:r>
              </a:p>
            </p:txBody>
          </p:sp>
        </p:grpSp>
        <p:sp>
          <p:nvSpPr>
            <p:cNvPr id="15" name="ïṣḷïďe">
              <a:extLst>
                <a:ext uri="{FF2B5EF4-FFF2-40B4-BE49-F238E27FC236}">
                  <a16:creationId xmlns:a16="http://schemas.microsoft.com/office/drawing/2014/main" xmlns="" id="{50777F83-11C2-4DB3-B20B-F741E0A3F29F}"/>
                </a:ext>
              </a:extLst>
            </p:cNvPr>
            <p:cNvSpPr/>
            <p:nvPr/>
          </p:nvSpPr>
          <p:spPr>
            <a:xfrm>
              <a:off x="3677215" y="3375833"/>
              <a:ext cx="461088" cy="461086"/>
            </a:xfrm>
            <a:prstGeom prst="ellipse">
              <a:avLst/>
            </a:prstGeom>
            <a:solidFill>
              <a:srgbClr val="3CB2A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b="1" dirty="0">
                <a:cs typeface="+mn-ea"/>
                <a:sym typeface="+mn-lt"/>
              </a:endParaRPr>
            </a:p>
          </p:txBody>
        </p:sp>
        <p:grpSp>
          <p:nvGrpSpPr>
            <p:cNvPr id="16" name="ïšļîḑê"/>
            <p:cNvGrpSpPr/>
            <p:nvPr/>
          </p:nvGrpSpPr>
          <p:grpSpPr>
            <a:xfrm>
              <a:off x="669925" y="3192952"/>
              <a:ext cx="2880985" cy="891197"/>
              <a:chOff x="673099" y="2444186"/>
              <a:chExt cx="3089003" cy="891197"/>
            </a:xfrm>
          </p:grpSpPr>
          <p:sp>
            <p:nvSpPr>
              <p:cNvPr id="38" name="îṡľíḓé">
                <a:extLst>
                  <a:ext uri="{FF2B5EF4-FFF2-40B4-BE49-F238E27FC236}">
                    <a16:creationId xmlns:a16="http://schemas.microsoft.com/office/drawing/2014/main" xmlns="" id="{677D5A0B-CFB6-41B8-8A73-9EFB25CB65AD}"/>
                  </a:ext>
                </a:extLst>
              </p:cNvPr>
              <p:cNvSpPr txBox="1"/>
              <p:nvPr/>
            </p:nvSpPr>
            <p:spPr>
              <a:xfrm flipH="1">
                <a:off x="673099" y="2801721"/>
                <a:ext cx="3089002" cy="533662"/>
              </a:xfrm>
              <a:prstGeom prst="rect">
                <a:avLst/>
              </a:prstGeom>
              <a:noFill/>
            </p:spPr>
            <p:txBody>
              <a:bodyPr wrap="square" lIns="91440" tIns="45720" rIns="91440" bIns="45720">
                <a:normAutofit fontScale="775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pPr>
                <a:r>
                  <a:rPr lang="zh-CN" altLang="en-US" sz="1400" dirty="0">
                    <a:cs typeface="+mn-ea"/>
                    <a:sym typeface="+mn-lt"/>
                  </a:rPr>
                  <a:t>点击输入您的文字内容</a:t>
                </a:r>
                <a:r>
                  <a:rPr lang="en-US" altLang="zh-CN" sz="1400" dirty="0">
                    <a:cs typeface="+mn-ea"/>
                    <a:sym typeface="+mn-lt"/>
                  </a:rPr>
                  <a:t>.</a:t>
                </a:r>
                <a:r>
                  <a:rPr lang="zh-CN" altLang="en-US" sz="1400" dirty="0">
                    <a:cs typeface="+mn-ea"/>
                    <a:sym typeface="+mn-lt"/>
                  </a:rPr>
                  <a:t>点击输入您的文字内容</a:t>
                </a:r>
                <a:endParaRPr lang="en-US" altLang="zh-CN" sz="1400" dirty="0">
                  <a:cs typeface="+mn-ea"/>
                  <a:sym typeface="+mn-lt"/>
                </a:endParaRPr>
              </a:p>
            </p:txBody>
          </p:sp>
          <p:sp>
            <p:nvSpPr>
              <p:cNvPr id="39" name="ïślïḍe">
                <a:extLst>
                  <a:ext uri="{FF2B5EF4-FFF2-40B4-BE49-F238E27FC236}">
                    <a16:creationId xmlns:a16="http://schemas.microsoft.com/office/drawing/2014/main" xmlns="" id="{9B5F056E-198C-47B3-BC4D-CBD89576D15E}"/>
                  </a:ext>
                </a:extLst>
              </p:cNvPr>
              <p:cNvSpPr/>
              <p:nvPr/>
            </p:nvSpPr>
            <p:spPr>
              <a:xfrm flipH="1">
                <a:off x="673100" y="2444186"/>
                <a:ext cx="3089002" cy="357534"/>
              </a:xfrm>
              <a:prstGeom prst="rect">
                <a:avLst/>
              </a:prstGeom>
              <a:noFill/>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r>
                  <a:rPr lang="zh-CN" altLang="en-US" dirty="0">
                    <a:cs typeface="+mn-ea"/>
                    <a:sym typeface="+mn-lt"/>
                  </a:rPr>
                  <a:t>输入标题</a:t>
                </a:r>
              </a:p>
            </p:txBody>
          </p:sp>
        </p:grpSp>
        <p:sp>
          <p:nvSpPr>
            <p:cNvPr id="17" name="îṧľïḋé">
              <a:extLst>
                <a:ext uri="{FF2B5EF4-FFF2-40B4-BE49-F238E27FC236}">
                  <a16:creationId xmlns:a16="http://schemas.microsoft.com/office/drawing/2014/main" xmlns="" id="{17ADD1F1-0D1C-406A-A1D3-E5478805B598}"/>
                </a:ext>
              </a:extLst>
            </p:cNvPr>
            <p:cNvSpPr/>
            <p:nvPr/>
          </p:nvSpPr>
          <p:spPr>
            <a:xfrm>
              <a:off x="3954161" y="4523833"/>
              <a:ext cx="461088" cy="461086"/>
            </a:xfrm>
            <a:prstGeom prst="ellipse">
              <a:avLst/>
            </a:prstGeom>
            <a:solidFill>
              <a:srgbClr val="3CB2A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b="1" dirty="0">
                <a:cs typeface="+mn-ea"/>
                <a:sym typeface="+mn-lt"/>
              </a:endParaRPr>
            </a:p>
          </p:txBody>
        </p:sp>
        <p:grpSp>
          <p:nvGrpSpPr>
            <p:cNvPr id="18" name="ïŝḷiḍê"/>
            <p:cNvGrpSpPr/>
            <p:nvPr/>
          </p:nvGrpSpPr>
          <p:grpSpPr>
            <a:xfrm>
              <a:off x="942081" y="4340952"/>
              <a:ext cx="2880985" cy="891197"/>
              <a:chOff x="673099" y="2444186"/>
              <a:chExt cx="3089003" cy="891197"/>
            </a:xfrm>
          </p:grpSpPr>
          <p:sp>
            <p:nvSpPr>
              <p:cNvPr id="36" name="işḷíḍê">
                <a:extLst>
                  <a:ext uri="{FF2B5EF4-FFF2-40B4-BE49-F238E27FC236}">
                    <a16:creationId xmlns:a16="http://schemas.microsoft.com/office/drawing/2014/main" xmlns="" id="{677D5A0B-CFB6-41B8-8A73-9EFB25CB65AD}"/>
                  </a:ext>
                </a:extLst>
              </p:cNvPr>
              <p:cNvSpPr txBox="1"/>
              <p:nvPr/>
            </p:nvSpPr>
            <p:spPr>
              <a:xfrm flipH="1">
                <a:off x="673099" y="2801721"/>
                <a:ext cx="3089002" cy="533662"/>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pPr>
                <a:r>
                  <a:rPr lang="zh-CN" altLang="en-US" sz="1400" dirty="0">
                    <a:cs typeface="+mn-ea"/>
                    <a:sym typeface="+mn-lt"/>
                  </a:rPr>
                  <a:t>点击输入您的文字内容点击输入您的文字内容</a:t>
                </a:r>
                <a:endParaRPr lang="en-US" altLang="zh-CN" sz="1400" dirty="0">
                  <a:cs typeface="+mn-ea"/>
                  <a:sym typeface="+mn-lt"/>
                </a:endParaRPr>
              </a:p>
            </p:txBody>
          </p:sp>
          <p:sp>
            <p:nvSpPr>
              <p:cNvPr id="37" name="îṥḷidè">
                <a:extLst>
                  <a:ext uri="{FF2B5EF4-FFF2-40B4-BE49-F238E27FC236}">
                    <a16:creationId xmlns:a16="http://schemas.microsoft.com/office/drawing/2014/main" xmlns="" id="{9B5F056E-198C-47B3-BC4D-CBD89576D15E}"/>
                  </a:ext>
                </a:extLst>
              </p:cNvPr>
              <p:cNvSpPr/>
              <p:nvPr/>
            </p:nvSpPr>
            <p:spPr>
              <a:xfrm flipH="1">
                <a:off x="673100" y="2444186"/>
                <a:ext cx="3089002" cy="357534"/>
              </a:xfrm>
              <a:prstGeom prst="rect">
                <a:avLst/>
              </a:prstGeom>
              <a:noFill/>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r>
                  <a:rPr lang="zh-CN" altLang="en-US" dirty="0">
                    <a:cs typeface="+mn-ea"/>
                    <a:sym typeface="+mn-lt"/>
                  </a:rPr>
                  <a:t>输入标题</a:t>
                </a:r>
              </a:p>
            </p:txBody>
          </p:sp>
        </p:grpSp>
        <p:cxnSp>
          <p:nvCxnSpPr>
            <p:cNvPr id="19" name="直接连接符 18"/>
            <p:cNvCxnSpPr/>
            <p:nvPr/>
          </p:nvCxnSpPr>
          <p:spPr>
            <a:xfrm>
              <a:off x="669925" y="3064550"/>
              <a:ext cx="300729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669925" y="4212551"/>
              <a:ext cx="300729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1" name="îsļîďê">
              <a:extLst>
                <a:ext uri="{FF2B5EF4-FFF2-40B4-BE49-F238E27FC236}">
                  <a16:creationId xmlns:a16="http://schemas.microsoft.com/office/drawing/2014/main" xmlns="" id="{0B8B6AEF-2F15-4178-B9A3-18A0CB852FEF}"/>
                </a:ext>
              </a:extLst>
            </p:cNvPr>
            <p:cNvSpPr/>
            <p:nvPr/>
          </p:nvSpPr>
          <p:spPr>
            <a:xfrm>
              <a:off x="7773576" y="2227832"/>
              <a:ext cx="461088" cy="461086"/>
            </a:xfrm>
            <a:prstGeom prst="ellipse">
              <a:avLst/>
            </a:prstGeom>
            <a:solidFill>
              <a:srgbClr val="3CB2A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b="1" dirty="0">
                <a:cs typeface="+mn-ea"/>
                <a:sym typeface="+mn-lt"/>
              </a:endParaRPr>
            </a:p>
          </p:txBody>
        </p:sp>
        <p:grpSp>
          <p:nvGrpSpPr>
            <p:cNvPr id="22" name="îṧḻíďè"/>
            <p:cNvGrpSpPr/>
            <p:nvPr/>
          </p:nvGrpSpPr>
          <p:grpSpPr>
            <a:xfrm>
              <a:off x="8365759" y="2044951"/>
              <a:ext cx="2880985" cy="891197"/>
              <a:chOff x="673099" y="2444186"/>
              <a:chExt cx="3089003" cy="891197"/>
            </a:xfrm>
          </p:grpSpPr>
          <p:sp>
            <p:nvSpPr>
              <p:cNvPr id="34" name="íš1iḑe">
                <a:extLst>
                  <a:ext uri="{FF2B5EF4-FFF2-40B4-BE49-F238E27FC236}">
                    <a16:creationId xmlns:a16="http://schemas.microsoft.com/office/drawing/2014/main" xmlns="" id="{677D5A0B-CFB6-41B8-8A73-9EFB25CB65AD}"/>
                  </a:ext>
                </a:extLst>
              </p:cNvPr>
              <p:cNvSpPr txBox="1"/>
              <p:nvPr/>
            </p:nvSpPr>
            <p:spPr>
              <a:xfrm flipH="1">
                <a:off x="673099" y="2801721"/>
                <a:ext cx="3089002" cy="533662"/>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400" dirty="0">
                    <a:cs typeface="+mn-ea"/>
                    <a:sym typeface="+mn-lt"/>
                  </a:rPr>
                  <a:t>点击输入您的文字内容击输入您的文字内容</a:t>
                </a:r>
                <a:r>
                  <a:rPr lang="en-US" altLang="zh-CN" sz="1400" dirty="0">
                    <a:cs typeface="+mn-ea"/>
                    <a:sym typeface="+mn-lt"/>
                  </a:rPr>
                  <a:t>.</a:t>
                </a:r>
              </a:p>
            </p:txBody>
          </p:sp>
          <p:sp>
            <p:nvSpPr>
              <p:cNvPr id="35" name="ïṧ1iďé">
                <a:extLst>
                  <a:ext uri="{FF2B5EF4-FFF2-40B4-BE49-F238E27FC236}">
                    <a16:creationId xmlns:a16="http://schemas.microsoft.com/office/drawing/2014/main" xmlns="" id="{9B5F056E-198C-47B3-BC4D-CBD89576D15E}"/>
                  </a:ext>
                </a:extLst>
              </p:cNvPr>
              <p:cNvSpPr/>
              <p:nvPr/>
            </p:nvSpPr>
            <p:spPr>
              <a:xfrm flipH="1">
                <a:off x="673100" y="2444186"/>
                <a:ext cx="3089002" cy="357534"/>
              </a:xfrm>
              <a:prstGeom prst="rect">
                <a:avLst/>
              </a:prstGeom>
              <a:noFill/>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zh-CN" altLang="en-US" dirty="0">
                    <a:cs typeface="+mn-ea"/>
                    <a:sym typeface="+mn-lt"/>
                  </a:rPr>
                  <a:t>输入标题</a:t>
                </a:r>
              </a:p>
            </p:txBody>
          </p:sp>
        </p:grpSp>
        <p:sp>
          <p:nvSpPr>
            <p:cNvPr id="23" name="iSľïḓe">
              <a:extLst>
                <a:ext uri="{FF2B5EF4-FFF2-40B4-BE49-F238E27FC236}">
                  <a16:creationId xmlns:a16="http://schemas.microsoft.com/office/drawing/2014/main" xmlns="" id="{50777F83-11C2-4DB3-B20B-F741E0A3F29F}"/>
                </a:ext>
              </a:extLst>
            </p:cNvPr>
            <p:cNvSpPr/>
            <p:nvPr/>
          </p:nvSpPr>
          <p:spPr>
            <a:xfrm>
              <a:off x="8050522" y="3375833"/>
              <a:ext cx="461088" cy="461086"/>
            </a:xfrm>
            <a:prstGeom prst="ellipse">
              <a:avLst/>
            </a:prstGeom>
            <a:solidFill>
              <a:srgbClr val="3CB2A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b="1" dirty="0">
                <a:cs typeface="+mn-ea"/>
                <a:sym typeface="+mn-lt"/>
              </a:endParaRPr>
            </a:p>
          </p:txBody>
        </p:sp>
        <p:grpSp>
          <p:nvGrpSpPr>
            <p:cNvPr id="24" name="îŝḷiḋé"/>
            <p:cNvGrpSpPr/>
            <p:nvPr/>
          </p:nvGrpSpPr>
          <p:grpSpPr>
            <a:xfrm>
              <a:off x="8637915" y="3192952"/>
              <a:ext cx="2880985" cy="891197"/>
              <a:chOff x="673099" y="2444186"/>
              <a:chExt cx="3089003" cy="891197"/>
            </a:xfrm>
          </p:grpSpPr>
          <p:sp>
            <p:nvSpPr>
              <p:cNvPr id="32" name="íś1îḓè">
                <a:extLst>
                  <a:ext uri="{FF2B5EF4-FFF2-40B4-BE49-F238E27FC236}">
                    <a16:creationId xmlns:a16="http://schemas.microsoft.com/office/drawing/2014/main" xmlns="" id="{677D5A0B-CFB6-41B8-8A73-9EFB25CB65AD}"/>
                  </a:ext>
                </a:extLst>
              </p:cNvPr>
              <p:cNvSpPr txBox="1"/>
              <p:nvPr/>
            </p:nvSpPr>
            <p:spPr>
              <a:xfrm flipH="1">
                <a:off x="673099" y="2801721"/>
                <a:ext cx="3089002" cy="533662"/>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400" dirty="0">
                    <a:cs typeface="+mn-ea"/>
                    <a:sym typeface="+mn-lt"/>
                  </a:rPr>
                  <a:t>点击输入您的文字内容点击输入您的文字内容</a:t>
                </a:r>
                <a:endParaRPr lang="en-US" altLang="zh-CN" sz="1400" dirty="0">
                  <a:cs typeface="+mn-ea"/>
                  <a:sym typeface="+mn-lt"/>
                </a:endParaRPr>
              </a:p>
            </p:txBody>
          </p:sp>
          <p:sp>
            <p:nvSpPr>
              <p:cNvPr id="33" name="ïŝliḋè">
                <a:extLst>
                  <a:ext uri="{FF2B5EF4-FFF2-40B4-BE49-F238E27FC236}">
                    <a16:creationId xmlns:a16="http://schemas.microsoft.com/office/drawing/2014/main" xmlns="" id="{9B5F056E-198C-47B3-BC4D-CBD89576D15E}"/>
                  </a:ext>
                </a:extLst>
              </p:cNvPr>
              <p:cNvSpPr/>
              <p:nvPr/>
            </p:nvSpPr>
            <p:spPr>
              <a:xfrm flipH="1">
                <a:off x="673100" y="2444186"/>
                <a:ext cx="3089002" cy="357534"/>
              </a:xfrm>
              <a:prstGeom prst="rect">
                <a:avLst/>
              </a:prstGeom>
              <a:noFill/>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zh-CN" altLang="en-US" dirty="0">
                    <a:cs typeface="+mn-ea"/>
                    <a:sym typeface="+mn-lt"/>
                  </a:rPr>
                  <a:t>输入标题</a:t>
                </a:r>
              </a:p>
            </p:txBody>
          </p:sp>
        </p:grpSp>
        <p:sp>
          <p:nvSpPr>
            <p:cNvPr id="25" name="îşḻíḍè">
              <a:extLst>
                <a:ext uri="{FF2B5EF4-FFF2-40B4-BE49-F238E27FC236}">
                  <a16:creationId xmlns:a16="http://schemas.microsoft.com/office/drawing/2014/main" xmlns="" id="{17ADD1F1-0D1C-406A-A1D3-E5478805B598}"/>
                </a:ext>
              </a:extLst>
            </p:cNvPr>
            <p:cNvSpPr/>
            <p:nvPr/>
          </p:nvSpPr>
          <p:spPr>
            <a:xfrm>
              <a:off x="7773576" y="4523833"/>
              <a:ext cx="461088" cy="461086"/>
            </a:xfrm>
            <a:prstGeom prst="ellipse">
              <a:avLst/>
            </a:prstGeom>
            <a:solidFill>
              <a:srgbClr val="3CB2A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b="1" dirty="0">
                <a:cs typeface="+mn-ea"/>
                <a:sym typeface="+mn-lt"/>
              </a:endParaRPr>
            </a:p>
          </p:txBody>
        </p:sp>
        <p:grpSp>
          <p:nvGrpSpPr>
            <p:cNvPr id="26" name="ïSḻíḍé"/>
            <p:cNvGrpSpPr/>
            <p:nvPr/>
          </p:nvGrpSpPr>
          <p:grpSpPr>
            <a:xfrm>
              <a:off x="8365759" y="4340952"/>
              <a:ext cx="2880985" cy="891197"/>
              <a:chOff x="673099" y="2444186"/>
              <a:chExt cx="3089003" cy="891197"/>
            </a:xfrm>
          </p:grpSpPr>
          <p:sp>
            <p:nvSpPr>
              <p:cNvPr id="30" name="îšľîḍé">
                <a:extLst>
                  <a:ext uri="{FF2B5EF4-FFF2-40B4-BE49-F238E27FC236}">
                    <a16:creationId xmlns:a16="http://schemas.microsoft.com/office/drawing/2014/main" xmlns="" id="{677D5A0B-CFB6-41B8-8A73-9EFB25CB65AD}"/>
                  </a:ext>
                </a:extLst>
              </p:cNvPr>
              <p:cNvSpPr txBox="1"/>
              <p:nvPr/>
            </p:nvSpPr>
            <p:spPr>
              <a:xfrm flipH="1">
                <a:off x="673099" y="2801721"/>
                <a:ext cx="3089002" cy="533662"/>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zh-CN" altLang="en-US" sz="1400" dirty="0">
                    <a:cs typeface="+mn-ea"/>
                    <a:sym typeface="+mn-lt"/>
                  </a:rPr>
                  <a:t>点击输入您的文字内容点击输入您的文字内容</a:t>
                </a:r>
                <a:endParaRPr lang="en-US" altLang="zh-CN" sz="1400" dirty="0">
                  <a:cs typeface="+mn-ea"/>
                  <a:sym typeface="+mn-lt"/>
                </a:endParaRPr>
              </a:p>
            </p:txBody>
          </p:sp>
          <p:sp>
            <p:nvSpPr>
              <p:cNvPr id="31" name="ïṡļide">
                <a:extLst>
                  <a:ext uri="{FF2B5EF4-FFF2-40B4-BE49-F238E27FC236}">
                    <a16:creationId xmlns:a16="http://schemas.microsoft.com/office/drawing/2014/main" xmlns="" id="{9B5F056E-198C-47B3-BC4D-CBD89576D15E}"/>
                  </a:ext>
                </a:extLst>
              </p:cNvPr>
              <p:cNvSpPr/>
              <p:nvPr/>
            </p:nvSpPr>
            <p:spPr>
              <a:xfrm flipH="1">
                <a:off x="673100" y="2444186"/>
                <a:ext cx="3089002" cy="357534"/>
              </a:xfrm>
              <a:prstGeom prst="rect">
                <a:avLst/>
              </a:prstGeom>
              <a:noFill/>
            </p:spPr>
            <p:txBody>
              <a:bodyPr wrap="square" lIns="91440" tIns="45720" rIns="91440" bIns="45720" anchor="b"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zh-CN" altLang="en-US" dirty="0">
                    <a:cs typeface="+mn-ea"/>
                    <a:sym typeface="+mn-lt"/>
                  </a:rPr>
                  <a:t>输入标题</a:t>
                </a:r>
              </a:p>
            </p:txBody>
          </p:sp>
        </p:grpSp>
        <p:cxnSp>
          <p:nvCxnSpPr>
            <p:cNvPr id="27" name="直接连接符 26"/>
            <p:cNvCxnSpPr/>
            <p:nvPr/>
          </p:nvCxnSpPr>
          <p:spPr>
            <a:xfrm flipH="1">
              <a:off x="8511610" y="3064550"/>
              <a:ext cx="300729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8511610" y="4212551"/>
              <a:ext cx="300729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9" name="ïṥľídé">
              <a:extLst>
                <a:ext uri="{FF2B5EF4-FFF2-40B4-BE49-F238E27FC236}">
                  <a16:creationId xmlns:a16="http://schemas.microsoft.com/office/drawing/2014/main" xmlns="" id="{25D09512-1733-48F2-A69E-AC8B0F7FFF68}"/>
                </a:ext>
              </a:extLst>
            </p:cNvPr>
            <p:cNvSpPr/>
            <p:nvPr/>
          </p:nvSpPr>
          <p:spPr>
            <a:xfrm>
              <a:off x="5647242" y="3110369"/>
              <a:ext cx="897514" cy="1043620"/>
            </a:xfrm>
            <a:custGeom>
              <a:avLst/>
              <a:gdLst>
                <a:gd name="connsiteX0" fmla="*/ 193784 w 523934"/>
                <a:gd name="connsiteY0" fmla="*/ 190536 h 609225"/>
                <a:gd name="connsiteX1" fmla="*/ 193784 w 523934"/>
                <a:gd name="connsiteY1" fmla="*/ 227817 h 609225"/>
                <a:gd name="connsiteX2" fmla="*/ 205267 w 523934"/>
                <a:gd name="connsiteY2" fmla="*/ 227817 h 609225"/>
                <a:gd name="connsiteX3" fmla="*/ 205267 w 523934"/>
                <a:gd name="connsiteY3" fmla="*/ 273700 h 609225"/>
                <a:gd name="connsiteX4" fmla="*/ 193784 w 523934"/>
                <a:gd name="connsiteY4" fmla="*/ 273700 h 609225"/>
                <a:gd name="connsiteX5" fmla="*/ 193784 w 523934"/>
                <a:gd name="connsiteY5" fmla="*/ 283737 h 609225"/>
                <a:gd name="connsiteX6" fmla="*/ 256943 w 523934"/>
                <a:gd name="connsiteY6" fmla="*/ 295208 h 609225"/>
                <a:gd name="connsiteX7" fmla="*/ 320102 w 523934"/>
                <a:gd name="connsiteY7" fmla="*/ 283737 h 609225"/>
                <a:gd name="connsiteX8" fmla="*/ 320102 w 523934"/>
                <a:gd name="connsiteY8" fmla="*/ 273700 h 609225"/>
                <a:gd name="connsiteX9" fmla="*/ 308619 w 523934"/>
                <a:gd name="connsiteY9" fmla="*/ 273700 h 609225"/>
                <a:gd name="connsiteX10" fmla="*/ 308619 w 523934"/>
                <a:gd name="connsiteY10" fmla="*/ 227817 h 609225"/>
                <a:gd name="connsiteX11" fmla="*/ 320102 w 523934"/>
                <a:gd name="connsiteY11" fmla="*/ 227817 h 609225"/>
                <a:gd name="connsiteX12" fmla="*/ 320102 w 523934"/>
                <a:gd name="connsiteY12" fmla="*/ 190536 h 609225"/>
                <a:gd name="connsiteX13" fmla="*/ 256943 w 523934"/>
                <a:gd name="connsiteY13" fmla="*/ 202007 h 609225"/>
                <a:gd name="connsiteX14" fmla="*/ 175123 w 523934"/>
                <a:gd name="connsiteY14" fmla="*/ 167594 h 609225"/>
                <a:gd name="connsiteX15" fmla="*/ 256943 w 523934"/>
                <a:gd name="connsiteY15" fmla="*/ 181933 h 609225"/>
                <a:gd name="connsiteX16" fmla="*/ 340198 w 523934"/>
                <a:gd name="connsiteY16" fmla="*/ 167594 h 609225"/>
                <a:gd name="connsiteX17" fmla="*/ 340198 w 523934"/>
                <a:gd name="connsiteY17" fmla="*/ 184801 h 609225"/>
                <a:gd name="connsiteX18" fmla="*/ 384697 w 523934"/>
                <a:gd name="connsiteY18" fmla="*/ 190536 h 609225"/>
                <a:gd name="connsiteX19" fmla="*/ 394745 w 523934"/>
                <a:gd name="connsiteY19" fmla="*/ 227817 h 609225"/>
                <a:gd name="connsiteX20" fmla="*/ 409099 w 523934"/>
                <a:gd name="connsiteY20" fmla="*/ 273700 h 609225"/>
                <a:gd name="connsiteX21" fmla="*/ 348811 w 523934"/>
                <a:gd name="connsiteY21" fmla="*/ 273700 h 609225"/>
                <a:gd name="connsiteX22" fmla="*/ 350246 w 523934"/>
                <a:gd name="connsiteY22" fmla="*/ 308113 h 609225"/>
                <a:gd name="connsiteX23" fmla="*/ 523934 w 523934"/>
                <a:gd name="connsiteY23" fmla="*/ 308113 h 609225"/>
                <a:gd name="connsiteX24" fmla="*/ 523934 w 523934"/>
                <a:gd name="connsiteY24" fmla="*/ 376939 h 609225"/>
                <a:gd name="connsiteX25" fmla="*/ 482306 w 523934"/>
                <a:gd name="connsiteY25" fmla="*/ 376939 h 609225"/>
                <a:gd name="connsiteX26" fmla="*/ 482306 w 523934"/>
                <a:gd name="connsiteY26" fmla="*/ 609225 h 609225"/>
                <a:gd name="connsiteX27" fmla="*/ 41628 w 523934"/>
                <a:gd name="connsiteY27" fmla="*/ 609225 h 609225"/>
                <a:gd name="connsiteX28" fmla="*/ 41628 w 523934"/>
                <a:gd name="connsiteY28" fmla="*/ 376939 h 609225"/>
                <a:gd name="connsiteX29" fmla="*/ 0 w 523934"/>
                <a:gd name="connsiteY29" fmla="*/ 376939 h 609225"/>
                <a:gd name="connsiteX30" fmla="*/ 0 w 523934"/>
                <a:gd name="connsiteY30" fmla="*/ 308113 h 609225"/>
                <a:gd name="connsiteX31" fmla="*/ 170817 w 523934"/>
                <a:gd name="connsiteY31" fmla="*/ 308113 h 609225"/>
                <a:gd name="connsiteX32" fmla="*/ 170817 w 523934"/>
                <a:gd name="connsiteY32" fmla="*/ 273700 h 609225"/>
                <a:gd name="connsiteX33" fmla="*/ 99045 w 523934"/>
                <a:gd name="connsiteY33" fmla="*/ 273700 h 609225"/>
                <a:gd name="connsiteX34" fmla="*/ 104787 w 523934"/>
                <a:gd name="connsiteY34" fmla="*/ 262229 h 609225"/>
                <a:gd name="connsiteX35" fmla="*/ 103351 w 523934"/>
                <a:gd name="connsiteY35" fmla="*/ 262229 h 609225"/>
                <a:gd name="connsiteX36" fmla="*/ 139237 w 523934"/>
                <a:gd name="connsiteY36" fmla="*/ 190536 h 609225"/>
                <a:gd name="connsiteX37" fmla="*/ 175123 w 523934"/>
                <a:gd name="connsiteY37" fmla="*/ 186235 h 609225"/>
                <a:gd name="connsiteX38" fmla="*/ 261393 w 523934"/>
                <a:gd name="connsiteY38" fmla="*/ 0 h 609225"/>
                <a:gd name="connsiteX39" fmla="*/ 344616 w 523934"/>
                <a:gd name="connsiteY39" fmla="*/ 83108 h 609225"/>
                <a:gd name="connsiteX40" fmla="*/ 261393 w 523934"/>
                <a:gd name="connsiteY40" fmla="*/ 166216 h 609225"/>
                <a:gd name="connsiteX41" fmla="*/ 178170 w 523934"/>
                <a:gd name="connsiteY41" fmla="*/ 83108 h 609225"/>
                <a:gd name="connsiteX42" fmla="*/ 261393 w 523934"/>
                <a:gd name="connsiteY42" fmla="*/ 0 h 609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23934" h="609225">
                  <a:moveTo>
                    <a:pt x="193784" y="190536"/>
                  </a:moveTo>
                  <a:lnTo>
                    <a:pt x="193784" y="227817"/>
                  </a:lnTo>
                  <a:lnTo>
                    <a:pt x="205267" y="227817"/>
                  </a:lnTo>
                  <a:lnTo>
                    <a:pt x="205267" y="273700"/>
                  </a:lnTo>
                  <a:lnTo>
                    <a:pt x="193784" y="273700"/>
                  </a:lnTo>
                  <a:lnTo>
                    <a:pt x="193784" y="283737"/>
                  </a:lnTo>
                  <a:lnTo>
                    <a:pt x="256943" y="295208"/>
                  </a:lnTo>
                  <a:lnTo>
                    <a:pt x="320102" y="283737"/>
                  </a:lnTo>
                  <a:lnTo>
                    <a:pt x="320102" y="273700"/>
                  </a:lnTo>
                  <a:lnTo>
                    <a:pt x="308619" y="273700"/>
                  </a:lnTo>
                  <a:lnTo>
                    <a:pt x="308619" y="227817"/>
                  </a:lnTo>
                  <a:lnTo>
                    <a:pt x="320102" y="227817"/>
                  </a:lnTo>
                  <a:lnTo>
                    <a:pt x="320102" y="190536"/>
                  </a:lnTo>
                  <a:lnTo>
                    <a:pt x="256943" y="202007"/>
                  </a:lnTo>
                  <a:close/>
                  <a:moveTo>
                    <a:pt x="175123" y="167594"/>
                  </a:moveTo>
                  <a:lnTo>
                    <a:pt x="256943" y="181933"/>
                  </a:lnTo>
                  <a:lnTo>
                    <a:pt x="340198" y="167594"/>
                  </a:lnTo>
                  <a:lnTo>
                    <a:pt x="340198" y="184801"/>
                  </a:lnTo>
                  <a:lnTo>
                    <a:pt x="384697" y="190536"/>
                  </a:lnTo>
                  <a:lnTo>
                    <a:pt x="394745" y="227817"/>
                  </a:lnTo>
                  <a:lnTo>
                    <a:pt x="409099" y="273700"/>
                  </a:lnTo>
                  <a:lnTo>
                    <a:pt x="348811" y="273700"/>
                  </a:lnTo>
                  <a:lnTo>
                    <a:pt x="350246" y="308113"/>
                  </a:lnTo>
                  <a:lnTo>
                    <a:pt x="523934" y="308113"/>
                  </a:lnTo>
                  <a:lnTo>
                    <a:pt x="523934" y="376939"/>
                  </a:lnTo>
                  <a:lnTo>
                    <a:pt x="482306" y="376939"/>
                  </a:lnTo>
                  <a:lnTo>
                    <a:pt x="482306" y="609225"/>
                  </a:lnTo>
                  <a:lnTo>
                    <a:pt x="41628" y="609225"/>
                  </a:lnTo>
                  <a:lnTo>
                    <a:pt x="41628" y="376939"/>
                  </a:lnTo>
                  <a:lnTo>
                    <a:pt x="0" y="376939"/>
                  </a:lnTo>
                  <a:lnTo>
                    <a:pt x="0" y="308113"/>
                  </a:lnTo>
                  <a:lnTo>
                    <a:pt x="170817" y="308113"/>
                  </a:lnTo>
                  <a:lnTo>
                    <a:pt x="170817" y="273700"/>
                  </a:lnTo>
                  <a:lnTo>
                    <a:pt x="99045" y="273700"/>
                  </a:lnTo>
                  <a:lnTo>
                    <a:pt x="104787" y="262229"/>
                  </a:lnTo>
                  <a:lnTo>
                    <a:pt x="103351" y="262229"/>
                  </a:lnTo>
                  <a:lnTo>
                    <a:pt x="139237" y="190536"/>
                  </a:lnTo>
                  <a:lnTo>
                    <a:pt x="175123" y="186235"/>
                  </a:lnTo>
                  <a:close/>
                  <a:moveTo>
                    <a:pt x="261393" y="0"/>
                  </a:moveTo>
                  <a:cubicBezTo>
                    <a:pt x="307356" y="0"/>
                    <a:pt x="344616" y="37209"/>
                    <a:pt x="344616" y="83108"/>
                  </a:cubicBezTo>
                  <a:cubicBezTo>
                    <a:pt x="344616" y="129007"/>
                    <a:pt x="307356" y="166216"/>
                    <a:pt x="261393" y="166216"/>
                  </a:cubicBezTo>
                  <a:cubicBezTo>
                    <a:pt x="215430" y="166216"/>
                    <a:pt x="178170" y="129007"/>
                    <a:pt x="178170" y="83108"/>
                  </a:cubicBezTo>
                  <a:cubicBezTo>
                    <a:pt x="178170" y="37209"/>
                    <a:pt x="215430" y="0"/>
                    <a:pt x="261393" y="0"/>
                  </a:cubicBezTo>
                  <a:close/>
                </a:path>
              </a:pathLst>
            </a:custGeom>
            <a:solidFill>
              <a:srgbClr val="3CB2A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CN" altLang="en-US">
                <a:solidFill>
                  <a:srgbClr val="3CB2AF"/>
                </a:solidFill>
                <a:cs typeface="+mn-ea"/>
                <a:sym typeface="+mn-lt"/>
              </a:endParaRPr>
            </a:p>
          </p:txBody>
        </p:sp>
      </p:grpSp>
    </p:spTree>
    <p:extLst>
      <p:ext uri="{BB962C8B-B14F-4D97-AF65-F5344CB8AC3E}">
        <p14:creationId xmlns:p14="http://schemas.microsoft.com/office/powerpoint/2010/main" val="3055633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402">
        <p15:prstTrans prst="wind"/>
      </p:transition>
    </mc:Choice>
    <mc:Fallback xmlns="">
      <p:transition spd="slow" advClick="0" advTm="14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9384438" y="2227934"/>
            <a:ext cx="1670871" cy="1670871"/>
            <a:chOff x="9349664" y="1978680"/>
            <a:chExt cx="1670870" cy="1670870"/>
          </a:xfrm>
        </p:grpSpPr>
        <p:sp>
          <p:nvSpPr>
            <p:cNvPr id="4" name="矩形 3"/>
            <p:cNvSpPr/>
            <p:nvPr/>
          </p:nvSpPr>
          <p:spPr>
            <a:xfrm>
              <a:off x="9349664" y="1978680"/>
              <a:ext cx="1670870" cy="1670870"/>
            </a:xfrm>
            <a:prstGeom prst="rect">
              <a:avLst/>
            </a:prstGeom>
            <a:solidFill>
              <a:srgbClr val="3CB2AF"/>
            </a:soli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b="1" dirty="0">
                <a:solidFill>
                  <a:schemeClr val="bg1"/>
                </a:solidFill>
                <a:cs typeface="+mn-ea"/>
                <a:sym typeface="+mn-lt"/>
              </a:endParaRPr>
            </a:p>
          </p:txBody>
        </p:sp>
        <p:sp>
          <p:nvSpPr>
            <p:cNvPr id="5" name="Freeform 133"/>
            <p:cNvSpPr>
              <a:spLocks noEditPoints="1"/>
            </p:cNvSpPr>
            <p:nvPr/>
          </p:nvSpPr>
          <p:spPr bwMode="auto">
            <a:xfrm>
              <a:off x="9792926" y="2366011"/>
              <a:ext cx="813380" cy="524860"/>
            </a:xfrm>
            <a:custGeom>
              <a:avLst/>
              <a:gdLst>
                <a:gd name="T0" fmla="*/ 72 w 116"/>
                <a:gd name="T1" fmla="*/ 27 h 75"/>
                <a:gd name="T2" fmla="*/ 69 w 116"/>
                <a:gd name="T3" fmla="*/ 19 h 75"/>
                <a:gd name="T4" fmla="*/ 65 w 116"/>
                <a:gd name="T5" fmla="*/ 20 h 75"/>
                <a:gd name="T6" fmla="*/ 46 w 116"/>
                <a:gd name="T7" fmla="*/ 18 h 75"/>
                <a:gd name="T8" fmla="*/ 46 w 116"/>
                <a:gd name="T9" fmla="*/ 29 h 75"/>
                <a:gd name="T10" fmla="*/ 79 w 116"/>
                <a:gd name="T11" fmla="*/ 9 h 75"/>
                <a:gd name="T12" fmla="*/ 72 w 116"/>
                <a:gd name="T13" fmla="*/ 29 h 75"/>
                <a:gd name="T14" fmla="*/ 7 w 116"/>
                <a:gd name="T15" fmla="*/ 23 h 75"/>
                <a:gd name="T16" fmla="*/ 29 w 116"/>
                <a:gd name="T17" fmla="*/ 36 h 75"/>
                <a:gd name="T18" fmla="*/ 18 w 116"/>
                <a:gd name="T19" fmla="*/ 46 h 75"/>
                <a:gd name="T20" fmla="*/ 10 w 116"/>
                <a:gd name="T21" fmla="*/ 42 h 75"/>
                <a:gd name="T22" fmla="*/ 25 w 116"/>
                <a:gd name="T23" fmla="*/ 46 h 75"/>
                <a:gd name="T24" fmla="*/ 4 w 116"/>
                <a:gd name="T25" fmla="*/ 48 h 75"/>
                <a:gd name="T26" fmla="*/ 3 w 116"/>
                <a:gd name="T27" fmla="*/ 48 h 75"/>
                <a:gd name="T28" fmla="*/ 0 w 116"/>
                <a:gd name="T29" fmla="*/ 62 h 75"/>
                <a:gd name="T30" fmla="*/ 1 w 116"/>
                <a:gd name="T31" fmla="*/ 63 h 75"/>
                <a:gd name="T32" fmla="*/ 26 w 116"/>
                <a:gd name="T33" fmla="*/ 73 h 75"/>
                <a:gd name="T34" fmla="*/ 28 w 116"/>
                <a:gd name="T35" fmla="*/ 75 h 75"/>
                <a:gd name="T36" fmla="*/ 92 w 116"/>
                <a:gd name="T37" fmla="*/ 75 h 75"/>
                <a:gd name="T38" fmla="*/ 92 w 116"/>
                <a:gd name="T39" fmla="*/ 63 h 75"/>
                <a:gd name="T40" fmla="*/ 116 w 116"/>
                <a:gd name="T41" fmla="*/ 63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8 h 75"/>
                <a:gd name="T62" fmla="*/ 56 w 116"/>
                <a:gd name="T63" fmla="*/ 48 h 75"/>
                <a:gd name="T64" fmla="*/ 57 w 116"/>
                <a:gd name="T65" fmla="*/ 54 h 75"/>
                <a:gd name="T66" fmla="*/ 49 w 116"/>
                <a:gd name="T67" fmla="*/ 50 h 75"/>
                <a:gd name="T68" fmla="*/ 46 w 116"/>
                <a:gd name="T69" fmla="*/ 45 h 75"/>
                <a:gd name="T70" fmla="*/ 33 w 116"/>
                <a:gd name="T71" fmla="*/ 48 h 75"/>
                <a:gd name="T72" fmla="*/ 87 w 116"/>
                <a:gd name="T73" fmla="*/ 36 h 75"/>
                <a:gd name="T74" fmla="*/ 109 w 116"/>
                <a:gd name="T75" fmla="*/ 21 h 75"/>
                <a:gd name="T76" fmla="*/ 105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8"/>
                    <a:pt x="72" y="27"/>
                  </a:cubicBezTo>
                  <a:cubicBezTo>
                    <a:pt x="72" y="19"/>
                    <a:pt x="72" y="19"/>
                    <a:pt x="72" y="19"/>
                  </a:cubicBezTo>
                  <a:cubicBezTo>
                    <a:pt x="71" y="19"/>
                    <a:pt x="70" y="19"/>
                    <a:pt x="69" y="19"/>
                  </a:cubicBezTo>
                  <a:cubicBezTo>
                    <a:pt x="68" y="14"/>
                    <a:pt x="68" y="14"/>
                    <a:pt x="68" y="14"/>
                  </a:cubicBezTo>
                  <a:cubicBezTo>
                    <a:pt x="65" y="20"/>
                    <a:pt x="65" y="20"/>
                    <a:pt x="65" y="20"/>
                  </a:cubicBezTo>
                  <a:cubicBezTo>
                    <a:pt x="60" y="21"/>
                    <a:pt x="56" y="22"/>
                    <a:pt x="47" y="18"/>
                  </a:cubicBezTo>
                  <a:cubicBezTo>
                    <a:pt x="46" y="18"/>
                    <a:pt x="46" y="18"/>
                    <a:pt x="46" y="18"/>
                  </a:cubicBezTo>
                  <a:cubicBezTo>
                    <a:pt x="46" y="27"/>
                    <a:pt x="46" y="27"/>
                    <a:pt x="46" y="27"/>
                  </a:cubicBezTo>
                  <a:cubicBezTo>
                    <a:pt x="46" y="28"/>
                    <a:pt x="46" y="28"/>
                    <a:pt x="46" y="29"/>
                  </a:cubicBezTo>
                  <a:cubicBezTo>
                    <a:pt x="38" y="23"/>
                    <a:pt x="41" y="20"/>
                    <a:pt x="39" y="9"/>
                  </a:cubicBezTo>
                  <a:cubicBezTo>
                    <a:pt x="44" y="0"/>
                    <a:pt x="75" y="0"/>
                    <a:pt x="79" y="9"/>
                  </a:cubicBezTo>
                  <a:cubicBezTo>
                    <a:pt x="78" y="17"/>
                    <a:pt x="79" y="24"/>
                    <a:pt x="72" y="29"/>
                  </a:cubicBezTo>
                  <a:cubicBezTo>
                    <a:pt x="72" y="29"/>
                    <a:pt x="72" y="29"/>
                    <a:pt x="72" y="29"/>
                  </a:cubicBezTo>
                  <a:close/>
                  <a:moveTo>
                    <a:pt x="7" y="36"/>
                  </a:moveTo>
                  <a:cubicBezTo>
                    <a:pt x="7" y="30"/>
                    <a:pt x="7" y="27"/>
                    <a:pt x="7" y="23"/>
                  </a:cubicBezTo>
                  <a:cubicBezTo>
                    <a:pt x="17" y="25"/>
                    <a:pt x="20" y="16"/>
                    <a:pt x="29" y="23"/>
                  </a:cubicBezTo>
                  <a:cubicBezTo>
                    <a:pt x="30" y="27"/>
                    <a:pt x="29" y="32"/>
                    <a:pt x="29" y="36"/>
                  </a:cubicBezTo>
                  <a:cubicBezTo>
                    <a:pt x="28" y="38"/>
                    <a:pt x="27" y="40"/>
                    <a:pt x="26" y="42"/>
                  </a:cubicBezTo>
                  <a:cubicBezTo>
                    <a:pt x="24" y="44"/>
                    <a:pt x="21" y="46"/>
                    <a:pt x="18" y="46"/>
                  </a:cubicBezTo>
                  <a:cubicBezTo>
                    <a:pt x="18" y="46"/>
                    <a:pt x="18" y="46"/>
                    <a:pt x="18" y="46"/>
                  </a:cubicBezTo>
                  <a:cubicBezTo>
                    <a:pt x="15" y="46"/>
                    <a:pt x="12" y="44"/>
                    <a:pt x="10" y="42"/>
                  </a:cubicBezTo>
                  <a:cubicBezTo>
                    <a:pt x="9" y="40"/>
                    <a:pt x="8" y="38"/>
                    <a:pt x="7" y="36"/>
                  </a:cubicBezTo>
                  <a:close/>
                  <a:moveTo>
                    <a:pt x="25" y="46"/>
                  </a:moveTo>
                  <a:cubicBezTo>
                    <a:pt x="22" y="52"/>
                    <a:pt x="14" y="52"/>
                    <a:pt x="11" y="46"/>
                  </a:cubicBezTo>
                  <a:cubicBezTo>
                    <a:pt x="4" y="48"/>
                    <a:pt x="4" y="48"/>
                    <a:pt x="4" y="48"/>
                  </a:cubicBezTo>
                  <a:cubicBezTo>
                    <a:pt x="3" y="48"/>
                    <a:pt x="3" y="48"/>
                    <a:pt x="3" y="48"/>
                  </a:cubicBezTo>
                  <a:cubicBezTo>
                    <a:pt x="3" y="48"/>
                    <a:pt x="3" y="48"/>
                    <a:pt x="3" y="48"/>
                  </a:cubicBezTo>
                  <a:cubicBezTo>
                    <a:pt x="2" y="50"/>
                    <a:pt x="1" y="52"/>
                    <a:pt x="0" y="54"/>
                  </a:cubicBezTo>
                  <a:cubicBezTo>
                    <a:pt x="0" y="56"/>
                    <a:pt x="0" y="58"/>
                    <a:pt x="0" y="62"/>
                  </a:cubicBezTo>
                  <a:cubicBezTo>
                    <a:pt x="0" y="63"/>
                    <a:pt x="0" y="63"/>
                    <a:pt x="0" y="63"/>
                  </a:cubicBezTo>
                  <a:cubicBezTo>
                    <a:pt x="1" y="63"/>
                    <a:pt x="1" y="63"/>
                    <a:pt x="1" y="63"/>
                  </a:cubicBezTo>
                  <a:cubicBezTo>
                    <a:pt x="25" y="63"/>
                    <a:pt x="25" y="63"/>
                    <a:pt x="25" y="63"/>
                  </a:cubicBezTo>
                  <a:cubicBezTo>
                    <a:pt x="25" y="66"/>
                    <a:pt x="25" y="69"/>
                    <a:pt x="26" y="73"/>
                  </a:cubicBezTo>
                  <a:cubicBezTo>
                    <a:pt x="26" y="75"/>
                    <a:pt x="26" y="75"/>
                    <a:pt x="26" y="75"/>
                  </a:cubicBezTo>
                  <a:cubicBezTo>
                    <a:pt x="28" y="75"/>
                    <a:pt x="28" y="75"/>
                    <a:pt x="28" y="75"/>
                  </a:cubicBezTo>
                  <a:cubicBezTo>
                    <a:pt x="90" y="75"/>
                    <a:pt x="90" y="75"/>
                    <a:pt x="90" y="75"/>
                  </a:cubicBezTo>
                  <a:cubicBezTo>
                    <a:pt x="92" y="75"/>
                    <a:pt x="92" y="75"/>
                    <a:pt x="92" y="75"/>
                  </a:cubicBezTo>
                  <a:cubicBezTo>
                    <a:pt x="92" y="73"/>
                    <a:pt x="92" y="73"/>
                    <a:pt x="92" y="73"/>
                  </a:cubicBezTo>
                  <a:cubicBezTo>
                    <a:pt x="92" y="69"/>
                    <a:pt x="93" y="66"/>
                    <a:pt x="92" y="63"/>
                  </a:cubicBezTo>
                  <a:cubicBezTo>
                    <a:pt x="115" y="63"/>
                    <a:pt x="115" y="63"/>
                    <a:pt x="115" y="63"/>
                  </a:cubicBezTo>
                  <a:cubicBezTo>
                    <a:pt x="116" y="63"/>
                    <a:pt x="116" y="63"/>
                    <a:pt x="116" y="63"/>
                  </a:cubicBezTo>
                  <a:cubicBezTo>
                    <a:pt x="116" y="62"/>
                    <a:pt x="116" y="62"/>
                    <a:pt x="116" y="62"/>
                  </a:cubicBezTo>
                  <a:cubicBezTo>
                    <a:pt x="116" y="59"/>
                    <a:pt x="116" y="57"/>
                    <a:pt x="116" y="55"/>
                  </a:cubicBezTo>
                  <a:cubicBezTo>
                    <a:pt x="115" y="52"/>
                    <a:pt x="115" y="50"/>
                    <a:pt x="113"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2" y="47"/>
                    <a:pt x="92" y="47"/>
                    <a:pt x="92"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1" y="54"/>
                    <a:pt x="61" y="54"/>
                    <a:pt x="61" y="54"/>
                  </a:cubicBezTo>
                  <a:cubicBezTo>
                    <a:pt x="64" y="52"/>
                    <a:pt x="64" y="52"/>
                    <a:pt x="64" y="52"/>
                  </a:cubicBezTo>
                  <a:cubicBezTo>
                    <a:pt x="62" y="48"/>
                    <a:pt x="62" y="48"/>
                    <a:pt x="62" y="48"/>
                  </a:cubicBezTo>
                  <a:cubicBezTo>
                    <a:pt x="60" y="48"/>
                    <a:pt x="60" y="48"/>
                    <a:pt x="60" y="48"/>
                  </a:cubicBezTo>
                  <a:cubicBezTo>
                    <a:pt x="58" y="48"/>
                    <a:pt x="58" y="48"/>
                    <a:pt x="58" y="48"/>
                  </a:cubicBezTo>
                  <a:cubicBezTo>
                    <a:pt x="56" y="48"/>
                    <a:pt x="56" y="48"/>
                    <a:pt x="56" y="48"/>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6" y="45"/>
                    <a:pt x="46" y="45"/>
                    <a:pt x="46" y="45"/>
                  </a:cubicBezTo>
                  <a:cubicBezTo>
                    <a:pt x="33" y="48"/>
                    <a:pt x="33" y="48"/>
                    <a:pt x="33" y="48"/>
                  </a:cubicBezTo>
                  <a:cubicBezTo>
                    <a:pt x="33" y="48"/>
                    <a:pt x="33" y="48"/>
                    <a:pt x="33" y="48"/>
                  </a:cubicBezTo>
                  <a:cubicBezTo>
                    <a:pt x="25" y="46"/>
                    <a:pt x="25" y="46"/>
                    <a:pt x="25" y="46"/>
                  </a:cubicBezTo>
                  <a:close/>
                  <a:moveTo>
                    <a:pt x="87" y="36"/>
                  </a:moveTo>
                  <a:cubicBezTo>
                    <a:pt x="86" y="30"/>
                    <a:pt x="86" y="25"/>
                    <a:pt x="87" y="21"/>
                  </a:cubicBezTo>
                  <a:cubicBezTo>
                    <a:pt x="91" y="18"/>
                    <a:pt x="106" y="18"/>
                    <a:pt x="109" y="21"/>
                  </a:cubicBezTo>
                  <a:cubicBezTo>
                    <a:pt x="109" y="26"/>
                    <a:pt x="109" y="32"/>
                    <a:pt x="108" y="36"/>
                  </a:cubicBezTo>
                  <a:cubicBezTo>
                    <a:pt x="108" y="38"/>
                    <a:pt x="107" y="40"/>
                    <a:pt x="105" y="42"/>
                  </a:cubicBezTo>
                  <a:cubicBezTo>
                    <a:pt x="103" y="44"/>
                    <a:pt x="101" y="46"/>
                    <a:pt x="98" y="46"/>
                  </a:cubicBezTo>
                  <a:cubicBezTo>
                    <a:pt x="98" y="46"/>
                    <a:pt x="98" y="46"/>
                    <a:pt x="98" y="46"/>
                  </a:cubicBezTo>
                  <a:cubicBezTo>
                    <a:pt x="95" y="46"/>
                    <a:pt x="92" y="44"/>
                    <a:pt x="90" y="42"/>
                  </a:cubicBezTo>
                  <a:cubicBezTo>
                    <a:pt x="88" y="40"/>
                    <a:pt x="87" y="38"/>
                    <a:pt x="87" y="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defRPr/>
              </a:pPr>
              <a:endParaRPr lang="zh-CN" altLang="en-US" sz="1600" b="1" kern="0">
                <a:solidFill>
                  <a:schemeClr val="bg1"/>
                </a:solidFill>
                <a:cs typeface="+mn-ea"/>
                <a:sym typeface="+mn-lt"/>
              </a:endParaRPr>
            </a:p>
          </p:txBody>
        </p:sp>
        <p:sp>
          <p:nvSpPr>
            <p:cNvPr id="6" name="矩形 5"/>
            <p:cNvSpPr/>
            <p:nvPr/>
          </p:nvSpPr>
          <p:spPr>
            <a:xfrm>
              <a:off x="9761035" y="3141664"/>
              <a:ext cx="877162" cy="300210"/>
            </a:xfrm>
            <a:prstGeom prst="rect">
              <a:avLst/>
            </a:prstGeom>
            <a:noFill/>
          </p:spPr>
          <p:txBody>
            <a:bodyPr wrap="none">
              <a:spAutoFit/>
            </a:bodyPr>
            <a:lstStyle/>
            <a:p>
              <a:pPr algn="ctr" defTabSz="609570"/>
              <a:r>
                <a:rPr lang="zh-CN" altLang="en-US" sz="1351"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7" name="组合 6"/>
          <p:cNvGrpSpPr/>
          <p:nvPr/>
        </p:nvGrpSpPr>
        <p:grpSpPr>
          <a:xfrm>
            <a:off x="1179563" y="2284979"/>
            <a:ext cx="1670871" cy="1670871"/>
            <a:chOff x="1144789" y="2035725"/>
            <a:chExt cx="1670870" cy="1670870"/>
          </a:xfrm>
        </p:grpSpPr>
        <p:sp>
          <p:nvSpPr>
            <p:cNvPr id="8" name="矩形 7"/>
            <p:cNvSpPr/>
            <p:nvPr/>
          </p:nvSpPr>
          <p:spPr>
            <a:xfrm>
              <a:off x="1144789" y="2035725"/>
              <a:ext cx="1670870" cy="1670870"/>
            </a:xfrm>
            <a:prstGeom prst="rect">
              <a:avLst/>
            </a:prstGeom>
            <a:solidFill>
              <a:srgbClr val="3CB2AF"/>
            </a:soli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b="1" dirty="0">
                <a:solidFill>
                  <a:schemeClr val="bg1"/>
                </a:solidFill>
                <a:cs typeface="+mn-ea"/>
                <a:sym typeface="+mn-lt"/>
              </a:endParaRPr>
            </a:p>
          </p:txBody>
        </p:sp>
        <p:sp>
          <p:nvSpPr>
            <p:cNvPr id="9" name="Freeform 202"/>
            <p:cNvSpPr>
              <a:spLocks noEditPoints="1"/>
            </p:cNvSpPr>
            <p:nvPr/>
          </p:nvSpPr>
          <p:spPr bwMode="auto">
            <a:xfrm>
              <a:off x="1731794" y="2285148"/>
              <a:ext cx="496865" cy="605728"/>
            </a:xfrm>
            <a:custGeom>
              <a:avLst/>
              <a:gdLst>
                <a:gd name="T0" fmla="*/ 78 w 78"/>
                <a:gd name="T1" fmla="*/ 29 h 95"/>
                <a:gd name="T2" fmla="*/ 71 w 78"/>
                <a:gd name="T3" fmla="*/ 85 h 95"/>
                <a:gd name="T4" fmla="*/ 61 w 78"/>
                <a:gd name="T5" fmla="*/ 95 h 95"/>
                <a:gd name="T6" fmla="*/ 17 w 78"/>
                <a:gd name="T7" fmla="*/ 95 h 95"/>
                <a:gd name="T8" fmla="*/ 7 w 78"/>
                <a:gd name="T9" fmla="*/ 85 h 95"/>
                <a:gd name="T10" fmla="*/ 0 w 78"/>
                <a:gd name="T11" fmla="*/ 29 h 95"/>
                <a:gd name="T12" fmla="*/ 7 w 78"/>
                <a:gd name="T13" fmla="*/ 29 h 95"/>
                <a:gd name="T14" fmla="*/ 2 w 78"/>
                <a:gd name="T15" fmla="*/ 12 h 95"/>
                <a:gd name="T16" fmla="*/ 1 w 78"/>
                <a:gd name="T17" fmla="*/ 9 h 95"/>
                <a:gd name="T18" fmla="*/ 5 w 78"/>
                <a:gd name="T19" fmla="*/ 8 h 95"/>
                <a:gd name="T20" fmla="*/ 33 w 78"/>
                <a:gd name="T21" fmla="*/ 0 h 95"/>
                <a:gd name="T22" fmla="*/ 34 w 78"/>
                <a:gd name="T23" fmla="*/ 0 h 95"/>
                <a:gd name="T24" fmla="*/ 35 w 78"/>
                <a:gd name="T25" fmla="*/ 0 h 95"/>
                <a:gd name="T26" fmla="*/ 52 w 78"/>
                <a:gd name="T27" fmla="*/ 4 h 95"/>
                <a:gd name="T28" fmla="*/ 54 w 78"/>
                <a:gd name="T29" fmla="*/ 5 h 95"/>
                <a:gd name="T30" fmla="*/ 55 w 78"/>
                <a:gd name="T31" fmla="*/ 7 h 95"/>
                <a:gd name="T32" fmla="*/ 61 w 78"/>
                <a:gd name="T33" fmla="*/ 29 h 95"/>
                <a:gd name="T34" fmla="*/ 78 w 78"/>
                <a:gd name="T35" fmla="*/ 29 h 95"/>
                <a:gd name="T36" fmla="*/ 30 w 78"/>
                <a:gd name="T37" fmla="*/ 59 h 95"/>
                <a:gd name="T38" fmla="*/ 49 w 78"/>
                <a:gd name="T39" fmla="*/ 47 h 95"/>
                <a:gd name="T40" fmla="*/ 49 w 78"/>
                <a:gd name="T41" fmla="*/ 43 h 95"/>
                <a:gd name="T42" fmla="*/ 17 w 78"/>
                <a:gd name="T43" fmla="*/ 59 h 95"/>
                <a:gd name="T44" fmla="*/ 9 w 78"/>
                <a:gd name="T45" fmla="*/ 59 h 95"/>
                <a:gd name="T46" fmla="*/ 16 w 78"/>
                <a:gd name="T47" fmla="*/ 66 h 95"/>
                <a:gd name="T48" fmla="*/ 23 w 78"/>
                <a:gd name="T49" fmla="*/ 72 h 95"/>
                <a:gd name="T50" fmla="*/ 31 w 78"/>
                <a:gd name="T51" fmla="*/ 66 h 95"/>
                <a:gd name="T52" fmla="*/ 38 w 78"/>
                <a:gd name="T53" fmla="*/ 59 h 95"/>
                <a:gd name="T54" fmla="*/ 30 w 78"/>
                <a:gd name="T55" fmla="*/ 59 h 95"/>
                <a:gd name="T56" fmla="*/ 54 w 78"/>
                <a:gd name="T57" fmla="*/ 52 h 95"/>
                <a:gd name="T58" fmla="*/ 46 w 78"/>
                <a:gd name="T59" fmla="*/ 59 h 95"/>
                <a:gd name="T60" fmla="*/ 39 w 78"/>
                <a:gd name="T61" fmla="*/ 65 h 95"/>
                <a:gd name="T62" fmla="*/ 47 w 78"/>
                <a:gd name="T63" fmla="*/ 65 h 95"/>
                <a:gd name="T64" fmla="*/ 29 w 78"/>
                <a:gd name="T65" fmla="*/ 78 h 95"/>
                <a:gd name="T66" fmla="*/ 29 w 78"/>
                <a:gd name="T67" fmla="*/ 81 h 95"/>
                <a:gd name="T68" fmla="*/ 61 w 78"/>
                <a:gd name="T69" fmla="*/ 65 h 95"/>
                <a:gd name="T70" fmla="*/ 69 w 78"/>
                <a:gd name="T71" fmla="*/ 65 h 95"/>
                <a:gd name="T72" fmla="*/ 61 w 78"/>
                <a:gd name="T73" fmla="*/ 59 h 95"/>
                <a:gd name="T74" fmla="*/ 54 w 78"/>
                <a:gd name="T75" fmla="*/ 52 h 95"/>
                <a:gd name="T76" fmla="*/ 14 w 78"/>
                <a:gd name="T77" fmla="*/ 29 h 95"/>
                <a:gd name="T78" fmla="*/ 53 w 78"/>
                <a:gd name="T79" fmla="*/ 29 h 95"/>
                <a:gd name="T80" fmla="*/ 49 w 78"/>
                <a:gd name="T81" fmla="*/ 13 h 95"/>
                <a:gd name="T82" fmla="*/ 36 w 78"/>
                <a:gd name="T83" fmla="*/ 17 h 95"/>
                <a:gd name="T84" fmla="*/ 32 w 78"/>
                <a:gd name="T85" fmla="*/ 15 h 95"/>
                <a:gd name="T86" fmla="*/ 30 w 78"/>
                <a:gd name="T87" fmla="*/ 9 h 95"/>
                <a:gd name="T88" fmla="*/ 10 w 78"/>
                <a:gd name="T89" fmla="*/ 14 h 95"/>
                <a:gd name="T90" fmla="*/ 14 w 78"/>
                <a:gd name="T91" fmla="*/ 29 h 95"/>
                <a:gd name="T92" fmla="*/ 36 w 78"/>
                <a:gd name="T93" fmla="*/ 8 h 95"/>
                <a:gd name="T94" fmla="*/ 37 w 78"/>
                <a:gd name="T95" fmla="*/ 11 h 95"/>
                <a:gd name="T96" fmla="*/ 41 w 78"/>
                <a:gd name="T97" fmla="*/ 9 h 95"/>
                <a:gd name="T98" fmla="*/ 36 w 78"/>
                <a:gd name="T99" fmla="*/ 8 h 95"/>
                <a:gd name="T100" fmla="*/ 14 w 78"/>
                <a:gd name="T101" fmla="*/ 19 h 95"/>
                <a:gd name="T102" fmla="*/ 15 w 78"/>
                <a:gd name="T103" fmla="*/ 22 h 95"/>
                <a:gd name="T104" fmla="*/ 30 w 78"/>
                <a:gd name="T105" fmla="*/ 18 h 95"/>
                <a:gd name="T106" fmla="*/ 29 w 78"/>
                <a:gd name="T107" fmla="*/ 14 h 95"/>
                <a:gd name="T108" fmla="*/ 14 w 78"/>
                <a:gd name="T109" fmla="*/ 19 h 95"/>
                <a:gd name="T110" fmla="*/ 16 w 78"/>
                <a:gd name="T111" fmla="*/ 24 h 95"/>
                <a:gd name="T112" fmla="*/ 17 w 78"/>
                <a:gd name="T113" fmla="*/ 27 h 95"/>
                <a:gd name="T114" fmla="*/ 32 w 78"/>
                <a:gd name="T115" fmla="*/ 23 h 95"/>
                <a:gd name="T116" fmla="*/ 31 w 78"/>
                <a:gd name="T117" fmla="*/ 20 h 95"/>
                <a:gd name="T118" fmla="*/ 16 w 78"/>
                <a:gd name="T119" fmla="*/ 2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8" h="95">
                  <a:moveTo>
                    <a:pt x="78" y="29"/>
                  </a:moveTo>
                  <a:cubicBezTo>
                    <a:pt x="71" y="85"/>
                    <a:pt x="71" y="85"/>
                    <a:pt x="71" y="85"/>
                  </a:cubicBezTo>
                  <a:cubicBezTo>
                    <a:pt x="71" y="90"/>
                    <a:pt x="67" y="95"/>
                    <a:pt x="61" y="95"/>
                  </a:cubicBezTo>
                  <a:cubicBezTo>
                    <a:pt x="17" y="95"/>
                    <a:pt x="17" y="95"/>
                    <a:pt x="17" y="95"/>
                  </a:cubicBezTo>
                  <a:cubicBezTo>
                    <a:pt x="11" y="95"/>
                    <a:pt x="8" y="90"/>
                    <a:pt x="7" y="85"/>
                  </a:cubicBezTo>
                  <a:cubicBezTo>
                    <a:pt x="0" y="29"/>
                    <a:pt x="0" y="29"/>
                    <a:pt x="0" y="29"/>
                  </a:cubicBezTo>
                  <a:cubicBezTo>
                    <a:pt x="7" y="29"/>
                    <a:pt x="7" y="29"/>
                    <a:pt x="7" y="29"/>
                  </a:cubicBezTo>
                  <a:cubicBezTo>
                    <a:pt x="2" y="12"/>
                    <a:pt x="2" y="12"/>
                    <a:pt x="2" y="12"/>
                  </a:cubicBezTo>
                  <a:cubicBezTo>
                    <a:pt x="1" y="9"/>
                    <a:pt x="1" y="9"/>
                    <a:pt x="1" y="9"/>
                  </a:cubicBezTo>
                  <a:cubicBezTo>
                    <a:pt x="5" y="8"/>
                    <a:pt x="5" y="8"/>
                    <a:pt x="5" y="8"/>
                  </a:cubicBezTo>
                  <a:cubicBezTo>
                    <a:pt x="33" y="0"/>
                    <a:pt x="33" y="0"/>
                    <a:pt x="33" y="0"/>
                  </a:cubicBezTo>
                  <a:cubicBezTo>
                    <a:pt x="34" y="0"/>
                    <a:pt x="34" y="0"/>
                    <a:pt x="34" y="0"/>
                  </a:cubicBezTo>
                  <a:cubicBezTo>
                    <a:pt x="35" y="0"/>
                    <a:pt x="35" y="0"/>
                    <a:pt x="35" y="0"/>
                  </a:cubicBezTo>
                  <a:cubicBezTo>
                    <a:pt x="52" y="4"/>
                    <a:pt x="52" y="4"/>
                    <a:pt x="52" y="4"/>
                  </a:cubicBezTo>
                  <a:cubicBezTo>
                    <a:pt x="54" y="5"/>
                    <a:pt x="54" y="5"/>
                    <a:pt x="54" y="5"/>
                  </a:cubicBezTo>
                  <a:cubicBezTo>
                    <a:pt x="55" y="7"/>
                    <a:pt x="55" y="7"/>
                    <a:pt x="55" y="7"/>
                  </a:cubicBezTo>
                  <a:cubicBezTo>
                    <a:pt x="61" y="29"/>
                    <a:pt x="61" y="29"/>
                    <a:pt x="61" y="29"/>
                  </a:cubicBezTo>
                  <a:cubicBezTo>
                    <a:pt x="78" y="29"/>
                    <a:pt x="78" y="29"/>
                    <a:pt x="78" y="29"/>
                  </a:cubicBezTo>
                  <a:close/>
                  <a:moveTo>
                    <a:pt x="30" y="59"/>
                  </a:moveTo>
                  <a:cubicBezTo>
                    <a:pt x="32" y="52"/>
                    <a:pt x="38" y="47"/>
                    <a:pt x="49" y="47"/>
                  </a:cubicBezTo>
                  <a:cubicBezTo>
                    <a:pt x="49" y="45"/>
                    <a:pt x="49" y="44"/>
                    <a:pt x="49" y="43"/>
                  </a:cubicBezTo>
                  <a:cubicBezTo>
                    <a:pt x="28" y="40"/>
                    <a:pt x="20" y="47"/>
                    <a:pt x="17" y="59"/>
                  </a:cubicBezTo>
                  <a:cubicBezTo>
                    <a:pt x="9" y="59"/>
                    <a:pt x="9" y="59"/>
                    <a:pt x="9" y="59"/>
                  </a:cubicBezTo>
                  <a:cubicBezTo>
                    <a:pt x="16" y="66"/>
                    <a:pt x="16" y="66"/>
                    <a:pt x="16" y="66"/>
                  </a:cubicBezTo>
                  <a:cubicBezTo>
                    <a:pt x="23" y="72"/>
                    <a:pt x="23" y="72"/>
                    <a:pt x="23" y="72"/>
                  </a:cubicBezTo>
                  <a:cubicBezTo>
                    <a:pt x="31" y="66"/>
                    <a:pt x="31" y="66"/>
                    <a:pt x="31" y="66"/>
                  </a:cubicBezTo>
                  <a:cubicBezTo>
                    <a:pt x="38" y="59"/>
                    <a:pt x="38" y="59"/>
                    <a:pt x="38" y="59"/>
                  </a:cubicBezTo>
                  <a:cubicBezTo>
                    <a:pt x="30" y="59"/>
                    <a:pt x="30" y="59"/>
                    <a:pt x="30" y="59"/>
                  </a:cubicBezTo>
                  <a:close/>
                  <a:moveTo>
                    <a:pt x="54" y="52"/>
                  </a:moveTo>
                  <a:cubicBezTo>
                    <a:pt x="46" y="59"/>
                    <a:pt x="46" y="59"/>
                    <a:pt x="46" y="59"/>
                  </a:cubicBezTo>
                  <a:cubicBezTo>
                    <a:pt x="39" y="65"/>
                    <a:pt x="39" y="65"/>
                    <a:pt x="39" y="65"/>
                  </a:cubicBezTo>
                  <a:cubicBezTo>
                    <a:pt x="47" y="65"/>
                    <a:pt x="47" y="65"/>
                    <a:pt x="47" y="65"/>
                  </a:cubicBezTo>
                  <a:cubicBezTo>
                    <a:pt x="45" y="72"/>
                    <a:pt x="39" y="77"/>
                    <a:pt x="29" y="78"/>
                  </a:cubicBezTo>
                  <a:cubicBezTo>
                    <a:pt x="29" y="79"/>
                    <a:pt x="29" y="80"/>
                    <a:pt x="29" y="81"/>
                  </a:cubicBezTo>
                  <a:cubicBezTo>
                    <a:pt x="49" y="84"/>
                    <a:pt x="58" y="77"/>
                    <a:pt x="61" y="65"/>
                  </a:cubicBezTo>
                  <a:cubicBezTo>
                    <a:pt x="69" y="65"/>
                    <a:pt x="69" y="65"/>
                    <a:pt x="69" y="65"/>
                  </a:cubicBezTo>
                  <a:cubicBezTo>
                    <a:pt x="61" y="59"/>
                    <a:pt x="61" y="59"/>
                    <a:pt x="61" y="59"/>
                  </a:cubicBezTo>
                  <a:cubicBezTo>
                    <a:pt x="54" y="52"/>
                    <a:pt x="54" y="52"/>
                    <a:pt x="54" y="52"/>
                  </a:cubicBezTo>
                  <a:close/>
                  <a:moveTo>
                    <a:pt x="14" y="29"/>
                  </a:moveTo>
                  <a:cubicBezTo>
                    <a:pt x="53" y="29"/>
                    <a:pt x="53" y="29"/>
                    <a:pt x="53" y="29"/>
                  </a:cubicBezTo>
                  <a:cubicBezTo>
                    <a:pt x="49" y="13"/>
                    <a:pt x="49" y="13"/>
                    <a:pt x="49" y="13"/>
                  </a:cubicBezTo>
                  <a:cubicBezTo>
                    <a:pt x="44" y="15"/>
                    <a:pt x="36" y="17"/>
                    <a:pt x="36" y="17"/>
                  </a:cubicBezTo>
                  <a:cubicBezTo>
                    <a:pt x="32" y="15"/>
                    <a:pt x="32" y="15"/>
                    <a:pt x="32" y="15"/>
                  </a:cubicBezTo>
                  <a:cubicBezTo>
                    <a:pt x="30" y="9"/>
                    <a:pt x="30" y="9"/>
                    <a:pt x="30" y="9"/>
                  </a:cubicBezTo>
                  <a:cubicBezTo>
                    <a:pt x="10" y="14"/>
                    <a:pt x="10" y="14"/>
                    <a:pt x="10" y="14"/>
                  </a:cubicBezTo>
                  <a:cubicBezTo>
                    <a:pt x="14" y="29"/>
                    <a:pt x="14" y="29"/>
                    <a:pt x="14" y="29"/>
                  </a:cubicBezTo>
                  <a:close/>
                  <a:moveTo>
                    <a:pt x="36" y="8"/>
                  </a:moveTo>
                  <a:cubicBezTo>
                    <a:pt x="37" y="11"/>
                    <a:pt x="37" y="11"/>
                    <a:pt x="37" y="11"/>
                  </a:cubicBezTo>
                  <a:cubicBezTo>
                    <a:pt x="38" y="10"/>
                    <a:pt x="40" y="10"/>
                    <a:pt x="41" y="9"/>
                  </a:cubicBezTo>
                  <a:cubicBezTo>
                    <a:pt x="36" y="8"/>
                    <a:pt x="36" y="8"/>
                    <a:pt x="36" y="8"/>
                  </a:cubicBezTo>
                  <a:close/>
                  <a:moveTo>
                    <a:pt x="14" y="19"/>
                  </a:moveTo>
                  <a:cubicBezTo>
                    <a:pt x="15" y="22"/>
                    <a:pt x="15" y="22"/>
                    <a:pt x="15" y="22"/>
                  </a:cubicBezTo>
                  <a:cubicBezTo>
                    <a:pt x="30" y="18"/>
                    <a:pt x="30" y="18"/>
                    <a:pt x="30" y="18"/>
                  </a:cubicBezTo>
                  <a:cubicBezTo>
                    <a:pt x="29" y="14"/>
                    <a:pt x="29" y="14"/>
                    <a:pt x="29" y="14"/>
                  </a:cubicBezTo>
                  <a:cubicBezTo>
                    <a:pt x="14" y="19"/>
                    <a:pt x="14" y="19"/>
                    <a:pt x="14" y="19"/>
                  </a:cubicBezTo>
                  <a:close/>
                  <a:moveTo>
                    <a:pt x="16" y="24"/>
                  </a:moveTo>
                  <a:cubicBezTo>
                    <a:pt x="17" y="27"/>
                    <a:pt x="17" y="27"/>
                    <a:pt x="17" y="27"/>
                  </a:cubicBezTo>
                  <a:cubicBezTo>
                    <a:pt x="32" y="23"/>
                    <a:pt x="32" y="23"/>
                    <a:pt x="32" y="23"/>
                  </a:cubicBezTo>
                  <a:cubicBezTo>
                    <a:pt x="31" y="20"/>
                    <a:pt x="31" y="20"/>
                    <a:pt x="31" y="20"/>
                  </a:cubicBezTo>
                  <a:lnTo>
                    <a:pt x="16" y="2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defRPr/>
              </a:pPr>
              <a:endParaRPr lang="zh-CN" altLang="en-US" sz="1600" b="1" kern="0">
                <a:solidFill>
                  <a:schemeClr val="bg1"/>
                </a:solidFill>
                <a:cs typeface="+mn-ea"/>
                <a:sym typeface="+mn-lt"/>
              </a:endParaRPr>
            </a:p>
          </p:txBody>
        </p:sp>
        <p:sp>
          <p:nvSpPr>
            <p:cNvPr id="10" name="矩形 9"/>
            <p:cNvSpPr/>
            <p:nvPr/>
          </p:nvSpPr>
          <p:spPr>
            <a:xfrm>
              <a:off x="1489475" y="3141663"/>
              <a:ext cx="877162" cy="300210"/>
            </a:xfrm>
            <a:prstGeom prst="rect">
              <a:avLst/>
            </a:prstGeom>
            <a:noFill/>
          </p:spPr>
          <p:txBody>
            <a:bodyPr wrap="none">
              <a:spAutoFit/>
            </a:bodyPr>
            <a:lstStyle/>
            <a:p>
              <a:pPr algn="ctr" defTabSz="609570"/>
              <a:r>
                <a:rPr lang="zh-CN" altLang="en-US" sz="1351"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11" name="组合 10"/>
          <p:cNvGrpSpPr/>
          <p:nvPr/>
        </p:nvGrpSpPr>
        <p:grpSpPr>
          <a:xfrm>
            <a:off x="2847970" y="2130839"/>
            <a:ext cx="2045343" cy="2045343"/>
            <a:chOff x="2813196" y="1881586"/>
            <a:chExt cx="2045342" cy="2045342"/>
          </a:xfrm>
        </p:grpSpPr>
        <p:sp>
          <p:nvSpPr>
            <p:cNvPr id="12" name="矩形 11"/>
            <p:cNvSpPr/>
            <p:nvPr/>
          </p:nvSpPr>
          <p:spPr>
            <a:xfrm>
              <a:off x="2813196" y="1881586"/>
              <a:ext cx="2045342" cy="2045342"/>
            </a:xfrm>
            <a:prstGeom prst="rect">
              <a:avLst/>
            </a:prstGeom>
            <a:solidFill>
              <a:schemeClr val="accent2"/>
            </a:soli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b="1" dirty="0">
                <a:solidFill>
                  <a:schemeClr val="bg1"/>
                </a:solidFill>
                <a:cs typeface="+mn-ea"/>
                <a:sym typeface="+mn-lt"/>
              </a:endParaRPr>
            </a:p>
          </p:txBody>
        </p:sp>
        <p:sp>
          <p:nvSpPr>
            <p:cNvPr id="13" name="Freeform 193"/>
            <p:cNvSpPr>
              <a:spLocks noEditPoints="1"/>
            </p:cNvSpPr>
            <p:nvPr/>
          </p:nvSpPr>
          <p:spPr bwMode="auto">
            <a:xfrm>
              <a:off x="3366987" y="2246155"/>
              <a:ext cx="937769" cy="644716"/>
            </a:xfrm>
            <a:custGeom>
              <a:avLst/>
              <a:gdLst>
                <a:gd name="T0" fmla="*/ 56 w 112"/>
                <a:gd name="T1" fmla="*/ 20 h 77"/>
                <a:gd name="T2" fmla="*/ 15 w 112"/>
                <a:gd name="T3" fmla="*/ 49 h 77"/>
                <a:gd name="T4" fmla="*/ 10 w 112"/>
                <a:gd name="T5" fmla="*/ 52 h 77"/>
                <a:gd name="T6" fmla="*/ 4 w 112"/>
                <a:gd name="T7" fmla="*/ 66 h 77"/>
                <a:gd name="T8" fmla="*/ 4 w 112"/>
                <a:gd name="T9" fmla="*/ 37 h 77"/>
                <a:gd name="T10" fmla="*/ 0 w 112"/>
                <a:gd name="T11" fmla="*/ 46 h 77"/>
                <a:gd name="T12" fmla="*/ 13 w 112"/>
                <a:gd name="T13" fmla="*/ 29 h 77"/>
                <a:gd name="T14" fmla="*/ 15 w 112"/>
                <a:gd name="T15" fmla="*/ 49 h 77"/>
                <a:gd name="T16" fmla="*/ 15 w 112"/>
                <a:gd name="T17" fmla="*/ 25 h 77"/>
                <a:gd name="T18" fmla="*/ 3 w 112"/>
                <a:gd name="T19" fmla="*/ 22 h 77"/>
                <a:gd name="T20" fmla="*/ 96 w 112"/>
                <a:gd name="T21" fmla="*/ 66 h 77"/>
                <a:gd name="T22" fmla="*/ 102 w 112"/>
                <a:gd name="T23" fmla="*/ 52 h 77"/>
                <a:gd name="T24" fmla="*/ 107 w 112"/>
                <a:gd name="T25" fmla="*/ 49 h 77"/>
                <a:gd name="T26" fmla="*/ 107 w 112"/>
                <a:gd name="T27" fmla="*/ 37 h 77"/>
                <a:gd name="T28" fmla="*/ 112 w 112"/>
                <a:gd name="T29" fmla="*/ 33 h 77"/>
                <a:gd name="T30" fmla="*/ 98 w 112"/>
                <a:gd name="T31" fmla="*/ 31 h 77"/>
                <a:gd name="T32" fmla="*/ 101 w 112"/>
                <a:gd name="T33" fmla="*/ 15 h 77"/>
                <a:gd name="T34" fmla="*/ 97 w 112"/>
                <a:gd name="T35" fmla="*/ 26 h 77"/>
                <a:gd name="T36" fmla="*/ 101 w 112"/>
                <a:gd name="T37" fmla="*/ 15 h 77"/>
                <a:gd name="T38" fmla="*/ 80 w 112"/>
                <a:gd name="T39" fmla="*/ 72 h 77"/>
                <a:gd name="T40" fmla="*/ 82 w 112"/>
                <a:gd name="T41" fmla="*/ 72 h 77"/>
                <a:gd name="T42" fmla="*/ 87 w 112"/>
                <a:gd name="T43" fmla="*/ 47 h 77"/>
                <a:gd name="T44" fmla="*/ 88 w 112"/>
                <a:gd name="T45" fmla="*/ 47 h 77"/>
                <a:gd name="T46" fmla="*/ 88 w 112"/>
                <a:gd name="T47" fmla="*/ 26 h 77"/>
                <a:gd name="T48" fmla="*/ 77 w 112"/>
                <a:gd name="T49" fmla="*/ 51 h 77"/>
                <a:gd name="T50" fmla="*/ 65 w 112"/>
                <a:gd name="T51" fmla="*/ 32 h 77"/>
                <a:gd name="T52" fmla="*/ 64 w 112"/>
                <a:gd name="T53" fmla="*/ 50 h 77"/>
                <a:gd name="T54" fmla="*/ 57 w 112"/>
                <a:gd name="T55" fmla="*/ 55 h 77"/>
                <a:gd name="T56" fmla="*/ 48 w 112"/>
                <a:gd name="T57" fmla="*/ 77 h 77"/>
                <a:gd name="T58" fmla="*/ 48 w 112"/>
                <a:gd name="T59" fmla="*/ 32 h 77"/>
                <a:gd name="T60" fmla="*/ 41 w 112"/>
                <a:gd name="T61" fmla="*/ 47 h 77"/>
                <a:gd name="T62" fmla="*/ 65 w 112"/>
                <a:gd name="T63" fmla="*/ 21 h 77"/>
                <a:gd name="T64" fmla="*/ 65 w 112"/>
                <a:gd name="T65" fmla="*/ 47 h 77"/>
                <a:gd name="T66" fmla="*/ 31 w 112"/>
                <a:gd name="T67" fmla="*/ 72 h 77"/>
                <a:gd name="T68" fmla="*/ 30 w 112"/>
                <a:gd name="T69" fmla="*/ 72 h 77"/>
                <a:gd name="T70" fmla="*/ 24 w 112"/>
                <a:gd name="T71" fmla="*/ 47 h 77"/>
                <a:gd name="T72" fmla="*/ 23 w 112"/>
                <a:gd name="T73" fmla="*/ 47 h 77"/>
                <a:gd name="T74" fmla="*/ 23 w 112"/>
                <a:gd name="T75" fmla="*/ 26 h 77"/>
                <a:gd name="T76" fmla="*/ 35 w 112"/>
                <a:gd name="T77" fmla="*/ 51 h 77"/>
                <a:gd name="T78" fmla="*/ 39 w 112"/>
                <a:gd name="T79" fmla="*/ 17 h 77"/>
                <a:gd name="T80" fmla="*/ 31 w 112"/>
                <a:gd name="T81" fmla="*/ 25 h 77"/>
                <a:gd name="T82" fmla="*/ 81 w 112"/>
                <a:gd name="T83" fmla="*/ 9 h 77"/>
                <a:gd name="T84" fmla="*/ 75 w 112"/>
                <a:gd name="T85" fmla="*/ 23 h 77"/>
                <a:gd name="T86" fmla="*/ 81 w 112"/>
                <a:gd name="T87" fmla="*/ 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defRPr/>
              </a:pPr>
              <a:endParaRPr lang="zh-CN" altLang="en-US" sz="1600" b="1" kern="0">
                <a:solidFill>
                  <a:schemeClr val="bg1"/>
                </a:solidFill>
                <a:cs typeface="+mn-ea"/>
                <a:sym typeface="+mn-lt"/>
              </a:endParaRPr>
            </a:p>
          </p:txBody>
        </p:sp>
        <p:sp>
          <p:nvSpPr>
            <p:cNvPr id="14" name="矩形 13"/>
            <p:cNvSpPr/>
            <p:nvPr/>
          </p:nvSpPr>
          <p:spPr>
            <a:xfrm>
              <a:off x="3392290" y="3311804"/>
              <a:ext cx="877163" cy="300210"/>
            </a:xfrm>
            <a:prstGeom prst="rect">
              <a:avLst/>
            </a:prstGeom>
            <a:noFill/>
          </p:spPr>
          <p:txBody>
            <a:bodyPr wrap="none">
              <a:spAutoFit/>
            </a:bodyPr>
            <a:lstStyle/>
            <a:p>
              <a:pPr algn="ctr" defTabSz="609570"/>
              <a:r>
                <a:rPr lang="zh-CN" altLang="en-US" sz="1351"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15" name="组合 14"/>
          <p:cNvGrpSpPr/>
          <p:nvPr/>
        </p:nvGrpSpPr>
        <p:grpSpPr>
          <a:xfrm>
            <a:off x="7341574" y="2130839"/>
            <a:ext cx="2045343" cy="2045343"/>
            <a:chOff x="7306800" y="1881586"/>
            <a:chExt cx="2045342" cy="2045342"/>
          </a:xfrm>
        </p:grpSpPr>
        <p:sp>
          <p:nvSpPr>
            <p:cNvPr id="16" name="矩形 15"/>
            <p:cNvSpPr/>
            <p:nvPr/>
          </p:nvSpPr>
          <p:spPr>
            <a:xfrm>
              <a:off x="7306800" y="1881586"/>
              <a:ext cx="2045342" cy="2045342"/>
            </a:xfrm>
            <a:prstGeom prst="rect">
              <a:avLst/>
            </a:prstGeom>
            <a:solidFill>
              <a:schemeClr val="accent2"/>
            </a:soli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b="1">
                <a:solidFill>
                  <a:schemeClr val="bg1"/>
                </a:solidFill>
                <a:cs typeface="+mn-ea"/>
                <a:sym typeface="+mn-lt"/>
              </a:endParaRPr>
            </a:p>
          </p:txBody>
        </p:sp>
        <p:sp>
          <p:nvSpPr>
            <p:cNvPr id="17" name="Freeform 194"/>
            <p:cNvSpPr>
              <a:spLocks noEditPoints="1"/>
            </p:cNvSpPr>
            <p:nvPr/>
          </p:nvSpPr>
          <p:spPr bwMode="auto">
            <a:xfrm>
              <a:off x="7851139" y="2110203"/>
              <a:ext cx="985697" cy="780672"/>
            </a:xfrm>
            <a:custGeom>
              <a:avLst/>
              <a:gdLst>
                <a:gd name="T0" fmla="*/ 18 w 110"/>
                <a:gd name="T1" fmla="*/ 56 h 87"/>
                <a:gd name="T2" fmla="*/ 24 w 110"/>
                <a:gd name="T3" fmla="*/ 55 h 87"/>
                <a:gd name="T4" fmla="*/ 29 w 110"/>
                <a:gd name="T5" fmla="*/ 58 h 87"/>
                <a:gd name="T6" fmla="*/ 40 w 110"/>
                <a:gd name="T7" fmla="*/ 70 h 87"/>
                <a:gd name="T8" fmla="*/ 34 w 110"/>
                <a:gd name="T9" fmla="*/ 56 h 87"/>
                <a:gd name="T10" fmla="*/ 25 w 110"/>
                <a:gd name="T11" fmla="*/ 42 h 87"/>
                <a:gd name="T12" fmla="*/ 26 w 110"/>
                <a:gd name="T13" fmla="*/ 38 h 87"/>
                <a:gd name="T14" fmla="*/ 33 w 110"/>
                <a:gd name="T15" fmla="*/ 53 h 87"/>
                <a:gd name="T16" fmla="*/ 45 w 110"/>
                <a:gd name="T17" fmla="*/ 46 h 87"/>
                <a:gd name="T18" fmla="*/ 57 w 110"/>
                <a:gd name="T19" fmla="*/ 41 h 87"/>
                <a:gd name="T20" fmla="*/ 56 w 110"/>
                <a:gd name="T21" fmla="*/ 35 h 87"/>
                <a:gd name="T22" fmla="*/ 60 w 110"/>
                <a:gd name="T23" fmla="*/ 30 h 87"/>
                <a:gd name="T24" fmla="*/ 71 w 110"/>
                <a:gd name="T25" fmla="*/ 33 h 87"/>
                <a:gd name="T26" fmla="*/ 70 w 110"/>
                <a:gd name="T27" fmla="*/ 42 h 87"/>
                <a:gd name="T28" fmla="*/ 95 w 110"/>
                <a:gd name="T29" fmla="*/ 31 h 87"/>
                <a:gd name="T30" fmla="*/ 98 w 110"/>
                <a:gd name="T31" fmla="*/ 22 h 87"/>
                <a:gd name="T32" fmla="*/ 109 w 110"/>
                <a:gd name="T33" fmla="*/ 24 h 87"/>
                <a:gd name="T34" fmla="*/ 110 w 110"/>
                <a:gd name="T35" fmla="*/ 30 h 87"/>
                <a:gd name="T36" fmla="*/ 107 w 110"/>
                <a:gd name="T37" fmla="*/ 35 h 87"/>
                <a:gd name="T38" fmla="*/ 83 w 110"/>
                <a:gd name="T39" fmla="*/ 56 h 87"/>
                <a:gd name="T40" fmla="*/ 80 w 110"/>
                <a:gd name="T41" fmla="*/ 66 h 87"/>
                <a:gd name="T42" fmla="*/ 69 w 110"/>
                <a:gd name="T43" fmla="*/ 64 h 87"/>
                <a:gd name="T44" fmla="*/ 68 w 110"/>
                <a:gd name="T45" fmla="*/ 58 h 87"/>
                <a:gd name="T46" fmla="*/ 57 w 110"/>
                <a:gd name="T47" fmla="*/ 57 h 87"/>
                <a:gd name="T48" fmla="*/ 101 w 110"/>
                <a:gd name="T49" fmla="*/ 68 h 87"/>
                <a:gd name="T50" fmla="*/ 71 w 110"/>
                <a:gd name="T51" fmla="*/ 74 h 87"/>
                <a:gd name="T52" fmla="*/ 48 w 110"/>
                <a:gd name="T53" fmla="*/ 80 h 87"/>
                <a:gd name="T54" fmla="*/ 45 w 110"/>
                <a:gd name="T55" fmla="*/ 85 h 87"/>
                <a:gd name="T56" fmla="*/ 34 w 110"/>
                <a:gd name="T57" fmla="*/ 83 h 87"/>
                <a:gd name="T58" fmla="*/ 33 w 110"/>
                <a:gd name="T59" fmla="*/ 76 h 87"/>
                <a:gd name="T60" fmla="*/ 16 w 110"/>
                <a:gd name="T61" fmla="*/ 67 h 87"/>
                <a:gd name="T62" fmla="*/ 16 w 110"/>
                <a:gd name="T63" fmla="*/ 67 h 87"/>
                <a:gd name="T64" fmla="*/ 2 w 110"/>
                <a:gd name="T65" fmla="*/ 25 h 87"/>
                <a:gd name="T66" fmla="*/ 24 w 110"/>
                <a:gd name="T67" fmla="*/ 28 h 87"/>
                <a:gd name="T68" fmla="*/ 38 w 110"/>
                <a:gd name="T69" fmla="*/ 18 h 87"/>
                <a:gd name="T70" fmla="*/ 48 w 110"/>
                <a:gd name="T71" fmla="*/ 29 h 87"/>
                <a:gd name="T72" fmla="*/ 77 w 110"/>
                <a:gd name="T73" fmla="*/ 30 h 87"/>
                <a:gd name="T74" fmla="*/ 98 w 110"/>
                <a:gd name="T75" fmla="*/ 0 h 87"/>
                <a:gd name="T76" fmla="*/ 62 w 110"/>
                <a:gd name="T77" fmla="*/ 18 h 87"/>
                <a:gd name="T78" fmla="*/ 40 w 110"/>
                <a:gd name="T79" fmla="*/ 14 h 87"/>
                <a:gd name="T80" fmla="*/ 26 w 110"/>
                <a:gd name="T81" fmla="*/ 24 h 87"/>
                <a:gd name="T82" fmla="*/ 21 w 110"/>
                <a:gd name="T83" fmla="*/ 20 h 87"/>
                <a:gd name="T84" fmla="*/ 103 w 110"/>
                <a:gd name="T85" fmla="*/ 24 h 87"/>
                <a:gd name="T86" fmla="*/ 98 w 110"/>
                <a:gd name="T87" fmla="*/ 28 h 87"/>
                <a:gd name="T88" fmla="*/ 101 w 110"/>
                <a:gd name="T89" fmla="*/ 33 h 87"/>
                <a:gd name="T90" fmla="*/ 107 w 110"/>
                <a:gd name="T91" fmla="*/ 29 h 87"/>
                <a:gd name="T92" fmla="*/ 80 w 110"/>
                <a:gd name="T93" fmla="*/ 57 h 87"/>
                <a:gd name="T94" fmla="*/ 73 w 110"/>
                <a:gd name="T95" fmla="*/ 55 h 87"/>
                <a:gd name="T96" fmla="*/ 72 w 110"/>
                <a:gd name="T97" fmla="*/ 62 h 87"/>
                <a:gd name="T98" fmla="*/ 78 w 110"/>
                <a:gd name="T99" fmla="*/ 63 h 87"/>
                <a:gd name="T100" fmla="*/ 80 w 110"/>
                <a:gd name="T101" fmla="*/ 57 h 87"/>
                <a:gd name="T102" fmla="*/ 61 w 110"/>
                <a:gd name="T103" fmla="*/ 33 h 87"/>
                <a:gd name="T104" fmla="*/ 60 w 110"/>
                <a:gd name="T105" fmla="*/ 40 h 87"/>
                <a:gd name="T106" fmla="*/ 67 w 110"/>
                <a:gd name="T107" fmla="*/ 41 h 87"/>
                <a:gd name="T108" fmla="*/ 68 w 110"/>
                <a:gd name="T109" fmla="*/ 34 h 87"/>
                <a:gd name="T110" fmla="*/ 41 w 110"/>
                <a:gd name="T111" fmla="*/ 74 h 87"/>
                <a:gd name="T112" fmla="*/ 36 w 110"/>
                <a:gd name="T113" fmla="*/ 77 h 87"/>
                <a:gd name="T114" fmla="*/ 39 w 110"/>
                <a:gd name="T115" fmla="*/ 83 h 87"/>
                <a:gd name="T116" fmla="*/ 45 w 110"/>
                <a:gd name="T117" fmla="*/ 79 h 87"/>
                <a:gd name="T118" fmla="*/ 27 w 110"/>
                <a:gd name="T119" fmla="*/ 60 h 87"/>
                <a:gd name="T120" fmla="*/ 20 w 110"/>
                <a:gd name="T121" fmla="*/ 59 h 87"/>
                <a:gd name="T122" fmla="*/ 19 w 110"/>
                <a:gd name="T123" fmla="*/ 65 h 87"/>
                <a:gd name="T124" fmla="*/ 25 w 110"/>
                <a:gd name="T125" fmla="*/ 6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0" h="87">
                  <a:moveTo>
                    <a:pt x="0" y="61"/>
                  </a:moveTo>
                  <a:cubicBezTo>
                    <a:pt x="16" y="59"/>
                    <a:pt x="16" y="59"/>
                    <a:pt x="16" y="59"/>
                  </a:cubicBezTo>
                  <a:cubicBezTo>
                    <a:pt x="16" y="58"/>
                    <a:pt x="17" y="57"/>
                    <a:pt x="18" y="56"/>
                  </a:cubicBezTo>
                  <a:cubicBezTo>
                    <a:pt x="18" y="56"/>
                    <a:pt x="18" y="56"/>
                    <a:pt x="18" y="56"/>
                  </a:cubicBezTo>
                  <a:cubicBezTo>
                    <a:pt x="18" y="56"/>
                    <a:pt x="18" y="56"/>
                    <a:pt x="18" y="56"/>
                  </a:cubicBezTo>
                  <a:cubicBezTo>
                    <a:pt x="20" y="55"/>
                    <a:pt x="22" y="54"/>
                    <a:pt x="24" y="55"/>
                  </a:cubicBezTo>
                  <a:cubicBezTo>
                    <a:pt x="27" y="55"/>
                    <a:pt x="28" y="56"/>
                    <a:pt x="29" y="58"/>
                  </a:cubicBezTo>
                  <a:cubicBezTo>
                    <a:pt x="29" y="58"/>
                    <a:pt x="29" y="58"/>
                    <a:pt x="29" y="58"/>
                  </a:cubicBezTo>
                  <a:cubicBezTo>
                    <a:pt x="29" y="58"/>
                    <a:pt x="29" y="58"/>
                    <a:pt x="29" y="58"/>
                  </a:cubicBezTo>
                  <a:cubicBezTo>
                    <a:pt x="31" y="60"/>
                    <a:pt x="31" y="62"/>
                    <a:pt x="31" y="64"/>
                  </a:cubicBezTo>
                  <a:cubicBezTo>
                    <a:pt x="38" y="71"/>
                    <a:pt x="38" y="71"/>
                    <a:pt x="38" y="71"/>
                  </a:cubicBezTo>
                  <a:cubicBezTo>
                    <a:pt x="39" y="71"/>
                    <a:pt x="40" y="70"/>
                    <a:pt x="40" y="70"/>
                  </a:cubicBezTo>
                  <a:cubicBezTo>
                    <a:pt x="50" y="55"/>
                    <a:pt x="50" y="55"/>
                    <a:pt x="50" y="55"/>
                  </a:cubicBezTo>
                  <a:cubicBezTo>
                    <a:pt x="44" y="49"/>
                    <a:pt x="44" y="49"/>
                    <a:pt x="44" y="49"/>
                  </a:cubicBezTo>
                  <a:cubicBezTo>
                    <a:pt x="34" y="56"/>
                    <a:pt x="34" y="56"/>
                    <a:pt x="34" y="56"/>
                  </a:cubicBezTo>
                  <a:cubicBezTo>
                    <a:pt x="32" y="57"/>
                    <a:pt x="32" y="57"/>
                    <a:pt x="32" y="57"/>
                  </a:cubicBezTo>
                  <a:cubicBezTo>
                    <a:pt x="31" y="56"/>
                    <a:pt x="31" y="56"/>
                    <a:pt x="31" y="56"/>
                  </a:cubicBezTo>
                  <a:cubicBezTo>
                    <a:pt x="25" y="42"/>
                    <a:pt x="25" y="42"/>
                    <a:pt x="25" y="42"/>
                  </a:cubicBezTo>
                  <a:cubicBezTo>
                    <a:pt x="5" y="43"/>
                    <a:pt x="5" y="43"/>
                    <a:pt x="5" y="43"/>
                  </a:cubicBezTo>
                  <a:cubicBezTo>
                    <a:pt x="4" y="39"/>
                    <a:pt x="4" y="39"/>
                    <a:pt x="4" y="39"/>
                  </a:cubicBezTo>
                  <a:cubicBezTo>
                    <a:pt x="26" y="38"/>
                    <a:pt x="26" y="38"/>
                    <a:pt x="26" y="38"/>
                  </a:cubicBezTo>
                  <a:cubicBezTo>
                    <a:pt x="27" y="38"/>
                    <a:pt x="27" y="38"/>
                    <a:pt x="27" y="38"/>
                  </a:cubicBezTo>
                  <a:cubicBezTo>
                    <a:pt x="28" y="39"/>
                    <a:pt x="28" y="39"/>
                    <a:pt x="28" y="39"/>
                  </a:cubicBezTo>
                  <a:cubicBezTo>
                    <a:pt x="33" y="53"/>
                    <a:pt x="33" y="53"/>
                    <a:pt x="33" y="53"/>
                  </a:cubicBezTo>
                  <a:cubicBezTo>
                    <a:pt x="43" y="46"/>
                    <a:pt x="43" y="46"/>
                    <a:pt x="43" y="46"/>
                  </a:cubicBezTo>
                  <a:cubicBezTo>
                    <a:pt x="44" y="45"/>
                    <a:pt x="44" y="45"/>
                    <a:pt x="44" y="45"/>
                  </a:cubicBezTo>
                  <a:cubicBezTo>
                    <a:pt x="45" y="46"/>
                    <a:pt x="45" y="46"/>
                    <a:pt x="45" y="46"/>
                  </a:cubicBezTo>
                  <a:cubicBezTo>
                    <a:pt x="52" y="52"/>
                    <a:pt x="52" y="52"/>
                    <a:pt x="52" y="52"/>
                  </a:cubicBezTo>
                  <a:cubicBezTo>
                    <a:pt x="58" y="42"/>
                    <a:pt x="58" y="42"/>
                    <a:pt x="58" y="42"/>
                  </a:cubicBezTo>
                  <a:cubicBezTo>
                    <a:pt x="57" y="42"/>
                    <a:pt x="57" y="41"/>
                    <a:pt x="57" y="41"/>
                  </a:cubicBezTo>
                  <a:cubicBezTo>
                    <a:pt x="57" y="41"/>
                    <a:pt x="57" y="41"/>
                    <a:pt x="57" y="41"/>
                  </a:cubicBezTo>
                  <a:cubicBezTo>
                    <a:pt x="57" y="41"/>
                    <a:pt x="57" y="41"/>
                    <a:pt x="57" y="41"/>
                  </a:cubicBezTo>
                  <a:cubicBezTo>
                    <a:pt x="56" y="40"/>
                    <a:pt x="56" y="38"/>
                    <a:pt x="56" y="35"/>
                  </a:cubicBezTo>
                  <a:cubicBezTo>
                    <a:pt x="57" y="33"/>
                    <a:pt x="58" y="31"/>
                    <a:pt x="60" y="30"/>
                  </a:cubicBezTo>
                  <a:cubicBezTo>
                    <a:pt x="60" y="30"/>
                    <a:pt x="60" y="30"/>
                    <a:pt x="60" y="30"/>
                  </a:cubicBezTo>
                  <a:cubicBezTo>
                    <a:pt x="60" y="30"/>
                    <a:pt x="60" y="30"/>
                    <a:pt x="60" y="30"/>
                  </a:cubicBezTo>
                  <a:cubicBezTo>
                    <a:pt x="61" y="29"/>
                    <a:pt x="63" y="29"/>
                    <a:pt x="65" y="29"/>
                  </a:cubicBezTo>
                  <a:cubicBezTo>
                    <a:pt x="68" y="30"/>
                    <a:pt x="69" y="31"/>
                    <a:pt x="71" y="33"/>
                  </a:cubicBezTo>
                  <a:cubicBezTo>
                    <a:pt x="71" y="33"/>
                    <a:pt x="71" y="33"/>
                    <a:pt x="71" y="33"/>
                  </a:cubicBezTo>
                  <a:cubicBezTo>
                    <a:pt x="71" y="33"/>
                    <a:pt x="71" y="33"/>
                    <a:pt x="71" y="33"/>
                  </a:cubicBezTo>
                  <a:cubicBezTo>
                    <a:pt x="72" y="34"/>
                    <a:pt x="72" y="36"/>
                    <a:pt x="72" y="39"/>
                  </a:cubicBezTo>
                  <a:cubicBezTo>
                    <a:pt x="71" y="40"/>
                    <a:pt x="71" y="41"/>
                    <a:pt x="70" y="42"/>
                  </a:cubicBezTo>
                  <a:cubicBezTo>
                    <a:pt x="75" y="51"/>
                    <a:pt x="75" y="51"/>
                    <a:pt x="75" y="51"/>
                  </a:cubicBezTo>
                  <a:cubicBezTo>
                    <a:pt x="76" y="51"/>
                    <a:pt x="76" y="51"/>
                    <a:pt x="77" y="51"/>
                  </a:cubicBezTo>
                  <a:cubicBezTo>
                    <a:pt x="95" y="31"/>
                    <a:pt x="95" y="31"/>
                    <a:pt x="95" y="31"/>
                  </a:cubicBezTo>
                  <a:cubicBezTo>
                    <a:pt x="94" y="30"/>
                    <a:pt x="94" y="28"/>
                    <a:pt x="94" y="27"/>
                  </a:cubicBezTo>
                  <a:cubicBezTo>
                    <a:pt x="95" y="25"/>
                    <a:pt x="96" y="23"/>
                    <a:pt x="98" y="22"/>
                  </a:cubicBezTo>
                  <a:cubicBezTo>
                    <a:pt x="98" y="22"/>
                    <a:pt x="98" y="22"/>
                    <a:pt x="98" y="22"/>
                  </a:cubicBezTo>
                  <a:cubicBezTo>
                    <a:pt x="98" y="22"/>
                    <a:pt x="98" y="22"/>
                    <a:pt x="98" y="22"/>
                  </a:cubicBezTo>
                  <a:cubicBezTo>
                    <a:pt x="100" y="21"/>
                    <a:pt x="102" y="20"/>
                    <a:pt x="104" y="21"/>
                  </a:cubicBezTo>
                  <a:cubicBezTo>
                    <a:pt x="106" y="21"/>
                    <a:pt x="108" y="22"/>
                    <a:pt x="109" y="24"/>
                  </a:cubicBezTo>
                  <a:cubicBezTo>
                    <a:pt x="109" y="24"/>
                    <a:pt x="109" y="24"/>
                    <a:pt x="109" y="24"/>
                  </a:cubicBezTo>
                  <a:cubicBezTo>
                    <a:pt x="109" y="24"/>
                    <a:pt x="109" y="24"/>
                    <a:pt x="109" y="24"/>
                  </a:cubicBezTo>
                  <a:cubicBezTo>
                    <a:pt x="110" y="26"/>
                    <a:pt x="110" y="28"/>
                    <a:pt x="110" y="30"/>
                  </a:cubicBezTo>
                  <a:cubicBezTo>
                    <a:pt x="110" y="32"/>
                    <a:pt x="108" y="34"/>
                    <a:pt x="107" y="35"/>
                  </a:cubicBezTo>
                  <a:cubicBezTo>
                    <a:pt x="107" y="35"/>
                    <a:pt x="107" y="35"/>
                    <a:pt x="107" y="35"/>
                  </a:cubicBezTo>
                  <a:cubicBezTo>
                    <a:pt x="107" y="35"/>
                    <a:pt x="107" y="35"/>
                    <a:pt x="107" y="35"/>
                  </a:cubicBezTo>
                  <a:cubicBezTo>
                    <a:pt x="105" y="36"/>
                    <a:pt x="103" y="37"/>
                    <a:pt x="101" y="36"/>
                  </a:cubicBezTo>
                  <a:cubicBezTo>
                    <a:pt x="101" y="36"/>
                    <a:pt x="100" y="36"/>
                    <a:pt x="100" y="36"/>
                  </a:cubicBezTo>
                  <a:cubicBezTo>
                    <a:pt x="83" y="56"/>
                    <a:pt x="83" y="56"/>
                    <a:pt x="83" y="56"/>
                  </a:cubicBezTo>
                  <a:cubicBezTo>
                    <a:pt x="83" y="57"/>
                    <a:pt x="84" y="59"/>
                    <a:pt x="83" y="61"/>
                  </a:cubicBezTo>
                  <a:cubicBezTo>
                    <a:pt x="83" y="63"/>
                    <a:pt x="82" y="65"/>
                    <a:pt x="80" y="66"/>
                  </a:cubicBezTo>
                  <a:cubicBezTo>
                    <a:pt x="80" y="66"/>
                    <a:pt x="80" y="66"/>
                    <a:pt x="80" y="66"/>
                  </a:cubicBezTo>
                  <a:cubicBezTo>
                    <a:pt x="80" y="66"/>
                    <a:pt x="80" y="66"/>
                    <a:pt x="80" y="66"/>
                  </a:cubicBezTo>
                  <a:cubicBezTo>
                    <a:pt x="78" y="67"/>
                    <a:pt x="76" y="67"/>
                    <a:pt x="74" y="67"/>
                  </a:cubicBezTo>
                  <a:cubicBezTo>
                    <a:pt x="72" y="67"/>
                    <a:pt x="70" y="65"/>
                    <a:pt x="69" y="64"/>
                  </a:cubicBezTo>
                  <a:cubicBezTo>
                    <a:pt x="69" y="64"/>
                    <a:pt x="69" y="64"/>
                    <a:pt x="69" y="64"/>
                  </a:cubicBezTo>
                  <a:cubicBezTo>
                    <a:pt x="69" y="64"/>
                    <a:pt x="69" y="64"/>
                    <a:pt x="69" y="64"/>
                  </a:cubicBezTo>
                  <a:cubicBezTo>
                    <a:pt x="68" y="62"/>
                    <a:pt x="67" y="60"/>
                    <a:pt x="68" y="58"/>
                  </a:cubicBezTo>
                  <a:cubicBezTo>
                    <a:pt x="68" y="57"/>
                    <a:pt x="68" y="56"/>
                    <a:pt x="69" y="55"/>
                  </a:cubicBezTo>
                  <a:cubicBezTo>
                    <a:pt x="63" y="47"/>
                    <a:pt x="63" y="47"/>
                    <a:pt x="63" y="47"/>
                  </a:cubicBezTo>
                  <a:cubicBezTo>
                    <a:pt x="57" y="57"/>
                    <a:pt x="57" y="57"/>
                    <a:pt x="57" y="57"/>
                  </a:cubicBezTo>
                  <a:cubicBezTo>
                    <a:pt x="72" y="71"/>
                    <a:pt x="72" y="71"/>
                    <a:pt x="72" y="71"/>
                  </a:cubicBezTo>
                  <a:cubicBezTo>
                    <a:pt x="100" y="65"/>
                    <a:pt x="100" y="65"/>
                    <a:pt x="100" y="65"/>
                  </a:cubicBezTo>
                  <a:cubicBezTo>
                    <a:pt x="101" y="68"/>
                    <a:pt x="101" y="68"/>
                    <a:pt x="101" y="68"/>
                  </a:cubicBezTo>
                  <a:cubicBezTo>
                    <a:pt x="72" y="75"/>
                    <a:pt x="72" y="75"/>
                    <a:pt x="72" y="75"/>
                  </a:cubicBezTo>
                  <a:cubicBezTo>
                    <a:pt x="71" y="75"/>
                    <a:pt x="71" y="75"/>
                    <a:pt x="71" y="75"/>
                  </a:cubicBezTo>
                  <a:cubicBezTo>
                    <a:pt x="71" y="74"/>
                    <a:pt x="71" y="74"/>
                    <a:pt x="71" y="74"/>
                  </a:cubicBezTo>
                  <a:cubicBezTo>
                    <a:pt x="55" y="60"/>
                    <a:pt x="55" y="60"/>
                    <a:pt x="55" y="60"/>
                  </a:cubicBezTo>
                  <a:cubicBezTo>
                    <a:pt x="47" y="74"/>
                    <a:pt x="47" y="74"/>
                    <a:pt x="47" y="74"/>
                  </a:cubicBezTo>
                  <a:cubicBezTo>
                    <a:pt x="48" y="76"/>
                    <a:pt x="49" y="78"/>
                    <a:pt x="48" y="80"/>
                  </a:cubicBezTo>
                  <a:cubicBezTo>
                    <a:pt x="48" y="82"/>
                    <a:pt x="46" y="84"/>
                    <a:pt x="45" y="85"/>
                  </a:cubicBezTo>
                  <a:cubicBezTo>
                    <a:pt x="45" y="85"/>
                    <a:pt x="45" y="85"/>
                    <a:pt x="45" y="85"/>
                  </a:cubicBezTo>
                  <a:cubicBezTo>
                    <a:pt x="45" y="85"/>
                    <a:pt x="45" y="85"/>
                    <a:pt x="45" y="85"/>
                  </a:cubicBezTo>
                  <a:cubicBezTo>
                    <a:pt x="43" y="86"/>
                    <a:pt x="41" y="87"/>
                    <a:pt x="39" y="86"/>
                  </a:cubicBezTo>
                  <a:cubicBezTo>
                    <a:pt x="37" y="86"/>
                    <a:pt x="35" y="84"/>
                    <a:pt x="34" y="83"/>
                  </a:cubicBezTo>
                  <a:cubicBezTo>
                    <a:pt x="34" y="83"/>
                    <a:pt x="34" y="83"/>
                    <a:pt x="34" y="83"/>
                  </a:cubicBezTo>
                  <a:cubicBezTo>
                    <a:pt x="34" y="83"/>
                    <a:pt x="34" y="83"/>
                    <a:pt x="34" y="83"/>
                  </a:cubicBezTo>
                  <a:cubicBezTo>
                    <a:pt x="33" y="81"/>
                    <a:pt x="32" y="79"/>
                    <a:pt x="33" y="77"/>
                  </a:cubicBezTo>
                  <a:cubicBezTo>
                    <a:pt x="33" y="77"/>
                    <a:pt x="33" y="76"/>
                    <a:pt x="33" y="76"/>
                  </a:cubicBezTo>
                  <a:cubicBezTo>
                    <a:pt x="26" y="70"/>
                    <a:pt x="26" y="70"/>
                    <a:pt x="26" y="70"/>
                  </a:cubicBezTo>
                  <a:cubicBezTo>
                    <a:pt x="24" y="70"/>
                    <a:pt x="23" y="71"/>
                    <a:pt x="21" y="70"/>
                  </a:cubicBezTo>
                  <a:cubicBezTo>
                    <a:pt x="19" y="70"/>
                    <a:pt x="17" y="69"/>
                    <a:pt x="16" y="67"/>
                  </a:cubicBezTo>
                  <a:cubicBezTo>
                    <a:pt x="16" y="67"/>
                    <a:pt x="16" y="67"/>
                    <a:pt x="16" y="67"/>
                  </a:cubicBezTo>
                  <a:cubicBezTo>
                    <a:pt x="16" y="67"/>
                    <a:pt x="16" y="67"/>
                    <a:pt x="16" y="67"/>
                  </a:cubicBezTo>
                  <a:cubicBezTo>
                    <a:pt x="16" y="67"/>
                    <a:pt x="16" y="67"/>
                    <a:pt x="16" y="67"/>
                  </a:cubicBezTo>
                  <a:cubicBezTo>
                    <a:pt x="1" y="69"/>
                    <a:pt x="1" y="69"/>
                    <a:pt x="1" y="69"/>
                  </a:cubicBezTo>
                  <a:cubicBezTo>
                    <a:pt x="0" y="61"/>
                    <a:pt x="0" y="61"/>
                    <a:pt x="0" y="61"/>
                  </a:cubicBezTo>
                  <a:close/>
                  <a:moveTo>
                    <a:pt x="2" y="25"/>
                  </a:moveTo>
                  <a:cubicBezTo>
                    <a:pt x="3" y="29"/>
                    <a:pt x="3" y="29"/>
                    <a:pt x="3" y="29"/>
                  </a:cubicBezTo>
                  <a:cubicBezTo>
                    <a:pt x="21" y="24"/>
                    <a:pt x="21" y="24"/>
                    <a:pt x="21" y="24"/>
                  </a:cubicBezTo>
                  <a:cubicBezTo>
                    <a:pt x="24" y="28"/>
                    <a:pt x="24" y="28"/>
                    <a:pt x="24" y="28"/>
                  </a:cubicBezTo>
                  <a:cubicBezTo>
                    <a:pt x="26" y="29"/>
                    <a:pt x="26" y="29"/>
                    <a:pt x="26" y="29"/>
                  </a:cubicBezTo>
                  <a:cubicBezTo>
                    <a:pt x="27" y="28"/>
                    <a:pt x="27" y="28"/>
                    <a:pt x="27" y="28"/>
                  </a:cubicBezTo>
                  <a:cubicBezTo>
                    <a:pt x="38" y="18"/>
                    <a:pt x="38" y="18"/>
                    <a:pt x="38" y="18"/>
                  </a:cubicBezTo>
                  <a:cubicBezTo>
                    <a:pt x="46" y="28"/>
                    <a:pt x="46" y="28"/>
                    <a:pt x="46" y="28"/>
                  </a:cubicBezTo>
                  <a:cubicBezTo>
                    <a:pt x="46" y="29"/>
                    <a:pt x="46" y="29"/>
                    <a:pt x="46" y="29"/>
                  </a:cubicBezTo>
                  <a:cubicBezTo>
                    <a:pt x="48" y="29"/>
                    <a:pt x="48" y="29"/>
                    <a:pt x="48" y="29"/>
                  </a:cubicBezTo>
                  <a:cubicBezTo>
                    <a:pt x="62" y="22"/>
                    <a:pt x="62" y="22"/>
                    <a:pt x="62" y="22"/>
                  </a:cubicBezTo>
                  <a:cubicBezTo>
                    <a:pt x="76" y="29"/>
                    <a:pt x="76" y="29"/>
                    <a:pt x="76" y="29"/>
                  </a:cubicBezTo>
                  <a:cubicBezTo>
                    <a:pt x="77" y="30"/>
                    <a:pt x="77" y="30"/>
                    <a:pt x="77" y="30"/>
                  </a:cubicBezTo>
                  <a:cubicBezTo>
                    <a:pt x="78" y="29"/>
                    <a:pt x="78" y="29"/>
                    <a:pt x="78" y="29"/>
                  </a:cubicBezTo>
                  <a:cubicBezTo>
                    <a:pt x="101" y="2"/>
                    <a:pt x="101" y="2"/>
                    <a:pt x="101" y="2"/>
                  </a:cubicBezTo>
                  <a:cubicBezTo>
                    <a:pt x="98" y="0"/>
                    <a:pt x="98" y="0"/>
                    <a:pt x="98" y="0"/>
                  </a:cubicBezTo>
                  <a:cubicBezTo>
                    <a:pt x="76" y="26"/>
                    <a:pt x="76" y="26"/>
                    <a:pt x="76" y="26"/>
                  </a:cubicBezTo>
                  <a:cubicBezTo>
                    <a:pt x="62" y="19"/>
                    <a:pt x="62" y="19"/>
                    <a:pt x="62" y="19"/>
                  </a:cubicBezTo>
                  <a:cubicBezTo>
                    <a:pt x="62" y="18"/>
                    <a:pt x="62" y="18"/>
                    <a:pt x="62" y="18"/>
                  </a:cubicBezTo>
                  <a:cubicBezTo>
                    <a:pt x="61" y="19"/>
                    <a:pt x="61" y="19"/>
                    <a:pt x="61" y="19"/>
                  </a:cubicBezTo>
                  <a:cubicBezTo>
                    <a:pt x="48" y="25"/>
                    <a:pt x="48" y="25"/>
                    <a:pt x="48" y="25"/>
                  </a:cubicBezTo>
                  <a:cubicBezTo>
                    <a:pt x="40" y="14"/>
                    <a:pt x="40" y="14"/>
                    <a:pt x="40" y="14"/>
                  </a:cubicBezTo>
                  <a:cubicBezTo>
                    <a:pt x="39" y="13"/>
                    <a:pt x="39" y="13"/>
                    <a:pt x="39" y="13"/>
                  </a:cubicBezTo>
                  <a:cubicBezTo>
                    <a:pt x="37" y="14"/>
                    <a:pt x="37" y="14"/>
                    <a:pt x="37" y="14"/>
                  </a:cubicBezTo>
                  <a:cubicBezTo>
                    <a:pt x="26" y="24"/>
                    <a:pt x="26" y="24"/>
                    <a:pt x="26" y="24"/>
                  </a:cubicBezTo>
                  <a:cubicBezTo>
                    <a:pt x="22" y="20"/>
                    <a:pt x="22" y="20"/>
                    <a:pt x="22" y="20"/>
                  </a:cubicBezTo>
                  <a:cubicBezTo>
                    <a:pt x="22" y="20"/>
                    <a:pt x="22" y="20"/>
                    <a:pt x="22" y="20"/>
                  </a:cubicBezTo>
                  <a:cubicBezTo>
                    <a:pt x="21" y="20"/>
                    <a:pt x="21" y="20"/>
                    <a:pt x="21" y="20"/>
                  </a:cubicBezTo>
                  <a:cubicBezTo>
                    <a:pt x="2" y="25"/>
                    <a:pt x="2" y="25"/>
                    <a:pt x="2" y="25"/>
                  </a:cubicBezTo>
                  <a:close/>
                  <a:moveTo>
                    <a:pt x="106" y="26"/>
                  </a:moveTo>
                  <a:cubicBezTo>
                    <a:pt x="106" y="25"/>
                    <a:pt x="104" y="24"/>
                    <a:pt x="103" y="24"/>
                  </a:cubicBezTo>
                  <a:cubicBezTo>
                    <a:pt x="102" y="24"/>
                    <a:pt x="101" y="24"/>
                    <a:pt x="100" y="25"/>
                  </a:cubicBezTo>
                  <a:cubicBezTo>
                    <a:pt x="100" y="25"/>
                    <a:pt x="100" y="25"/>
                    <a:pt x="100" y="25"/>
                  </a:cubicBezTo>
                  <a:cubicBezTo>
                    <a:pt x="99" y="25"/>
                    <a:pt x="98" y="26"/>
                    <a:pt x="98" y="28"/>
                  </a:cubicBezTo>
                  <a:cubicBezTo>
                    <a:pt x="97" y="29"/>
                    <a:pt x="98" y="30"/>
                    <a:pt x="98" y="31"/>
                  </a:cubicBezTo>
                  <a:cubicBezTo>
                    <a:pt x="98" y="31"/>
                    <a:pt x="98" y="31"/>
                    <a:pt x="98" y="31"/>
                  </a:cubicBezTo>
                  <a:cubicBezTo>
                    <a:pt x="99" y="32"/>
                    <a:pt x="100" y="33"/>
                    <a:pt x="101" y="33"/>
                  </a:cubicBezTo>
                  <a:cubicBezTo>
                    <a:pt x="103" y="33"/>
                    <a:pt x="104" y="33"/>
                    <a:pt x="105" y="33"/>
                  </a:cubicBezTo>
                  <a:cubicBezTo>
                    <a:pt x="105" y="32"/>
                    <a:pt x="105" y="32"/>
                    <a:pt x="105" y="32"/>
                  </a:cubicBezTo>
                  <a:cubicBezTo>
                    <a:pt x="106" y="32"/>
                    <a:pt x="107" y="31"/>
                    <a:pt x="107" y="29"/>
                  </a:cubicBezTo>
                  <a:cubicBezTo>
                    <a:pt x="107" y="28"/>
                    <a:pt x="107" y="27"/>
                    <a:pt x="106" y="26"/>
                  </a:cubicBezTo>
                  <a:cubicBezTo>
                    <a:pt x="106" y="26"/>
                    <a:pt x="106" y="26"/>
                    <a:pt x="106" y="26"/>
                  </a:cubicBezTo>
                  <a:close/>
                  <a:moveTo>
                    <a:pt x="80" y="57"/>
                  </a:moveTo>
                  <a:cubicBezTo>
                    <a:pt x="79" y="56"/>
                    <a:pt x="78" y="55"/>
                    <a:pt x="77" y="55"/>
                  </a:cubicBezTo>
                  <a:cubicBezTo>
                    <a:pt x="75" y="54"/>
                    <a:pt x="74" y="55"/>
                    <a:pt x="73" y="55"/>
                  </a:cubicBezTo>
                  <a:cubicBezTo>
                    <a:pt x="73" y="55"/>
                    <a:pt x="73" y="55"/>
                    <a:pt x="73" y="55"/>
                  </a:cubicBezTo>
                  <a:cubicBezTo>
                    <a:pt x="72" y="56"/>
                    <a:pt x="71" y="57"/>
                    <a:pt x="71" y="58"/>
                  </a:cubicBezTo>
                  <a:cubicBezTo>
                    <a:pt x="71" y="60"/>
                    <a:pt x="71" y="61"/>
                    <a:pt x="72" y="62"/>
                  </a:cubicBezTo>
                  <a:cubicBezTo>
                    <a:pt x="72" y="62"/>
                    <a:pt x="72" y="62"/>
                    <a:pt x="72" y="62"/>
                  </a:cubicBezTo>
                  <a:cubicBezTo>
                    <a:pt x="72" y="63"/>
                    <a:pt x="73" y="64"/>
                    <a:pt x="75" y="64"/>
                  </a:cubicBezTo>
                  <a:cubicBezTo>
                    <a:pt x="76" y="64"/>
                    <a:pt x="77" y="64"/>
                    <a:pt x="78" y="63"/>
                  </a:cubicBezTo>
                  <a:cubicBezTo>
                    <a:pt x="78" y="63"/>
                    <a:pt x="78" y="63"/>
                    <a:pt x="78" y="63"/>
                  </a:cubicBezTo>
                  <a:cubicBezTo>
                    <a:pt x="79" y="63"/>
                    <a:pt x="80" y="62"/>
                    <a:pt x="80" y="60"/>
                  </a:cubicBezTo>
                  <a:cubicBezTo>
                    <a:pt x="81" y="59"/>
                    <a:pt x="80" y="58"/>
                    <a:pt x="80" y="57"/>
                  </a:cubicBezTo>
                  <a:cubicBezTo>
                    <a:pt x="80" y="57"/>
                    <a:pt x="80" y="57"/>
                    <a:pt x="80" y="57"/>
                  </a:cubicBezTo>
                  <a:close/>
                  <a:moveTo>
                    <a:pt x="68" y="34"/>
                  </a:moveTo>
                  <a:cubicBezTo>
                    <a:pt x="67" y="33"/>
                    <a:pt x="66" y="33"/>
                    <a:pt x="65" y="32"/>
                  </a:cubicBezTo>
                  <a:cubicBezTo>
                    <a:pt x="64" y="32"/>
                    <a:pt x="62" y="32"/>
                    <a:pt x="61" y="33"/>
                  </a:cubicBezTo>
                  <a:cubicBezTo>
                    <a:pt x="61" y="33"/>
                    <a:pt x="61" y="33"/>
                    <a:pt x="61" y="33"/>
                  </a:cubicBezTo>
                  <a:cubicBezTo>
                    <a:pt x="60" y="34"/>
                    <a:pt x="59" y="35"/>
                    <a:pt x="59" y="36"/>
                  </a:cubicBezTo>
                  <a:cubicBezTo>
                    <a:pt x="59" y="37"/>
                    <a:pt x="59" y="39"/>
                    <a:pt x="60" y="40"/>
                  </a:cubicBezTo>
                  <a:cubicBezTo>
                    <a:pt x="60" y="40"/>
                    <a:pt x="60" y="40"/>
                    <a:pt x="60" y="40"/>
                  </a:cubicBezTo>
                  <a:cubicBezTo>
                    <a:pt x="61" y="41"/>
                    <a:pt x="62" y="41"/>
                    <a:pt x="63" y="42"/>
                  </a:cubicBezTo>
                  <a:cubicBezTo>
                    <a:pt x="64" y="42"/>
                    <a:pt x="66" y="42"/>
                    <a:pt x="67" y="41"/>
                  </a:cubicBezTo>
                  <a:cubicBezTo>
                    <a:pt x="67" y="41"/>
                    <a:pt x="67" y="41"/>
                    <a:pt x="67" y="41"/>
                  </a:cubicBezTo>
                  <a:cubicBezTo>
                    <a:pt x="68" y="40"/>
                    <a:pt x="68" y="39"/>
                    <a:pt x="69" y="38"/>
                  </a:cubicBezTo>
                  <a:cubicBezTo>
                    <a:pt x="69" y="37"/>
                    <a:pt x="69" y="35"/>
                    <a:pt x="68" y="34"/>
                  </a:cubicBezTo>
                  <a:cubicBezTo>
                    <a:pt x="68" y="34"/>
                    <a:pt x="68" y="34"/>
                    <a:pt x="68" y="34"/>
                  </a:cubicBezTo>
                  <a:close/>
                  <a:moveTo>
                    <a:pt x="44" y="76"/>
                  </a:moveTo>
                  <a:cubicBezTo>
                    <a:pt x="44" y="75"/>
                    <a:pt x="43" y="74"/>
                    <a:pt x="41" y="74"/>
                  </a:cubicBezTo>
                  <a:cubicBezTo>
                    <a:pt x="40" y="73"/>
                    <a:pt x="39" y="74"/>
                    <a:pt x="38" y="74"/>
                  </a:cubicBezTo>
                  <a:cubicBezTo>
                    <a:pt x="38" y="74"/>
                    <a:pt x="38" y="74"/>
                    <a:pt x="38" y="74"/>
                  </a:cubicBezTo>
                  <a:cubicBezTo>
                    <a:pt x="37" y="75"/>
                    <a:pt x="36" y="76"/>
                    <a:pt x="36" y="77"/>
                  </a:cubicBezTo>
                  <a:cubicBezTo>
                    <a:pt x="35" y="79"/>
                    <a:pt x="36" y="80"/>
                    <a:pt x="36" y="81"/>
                  </a:cubicBezTo>
                  <a:cubicBezTo>
                    <a:pt x="36" y="81"/>
                    <a:pt x="36" y="81"/>
                    <a:pt x="36" y="81"/>
                  </a:cubicBezTo>
                  <a:cubicBezTo>
                    <a:pt x="37" y="82"/>
                    <a:pt x="38" y="83"/>
                    <a:pt x="39" y="83"/>
                  </a:cubicBezTo>
                  <a:cubicBezTo>
                    <a:pt x="41" y="83"/>
                    <a:pt x="42" y="83"/>
                    <a:pt x="43" y="82"/>
                  </a:cubicBezTo>
                  <a:cubicBezTo>
                    <a:pt x="43" y="82"/>
                    <a:pt x="43" y="82"/>
                    <a:pt x="43" y="82"/>
                  </a:cubicBezTo>
                  <a:cubicBezTo>
                    <a:pt x="44" y="82"/>
                    <a:pt x="45" y="81"/>
                    <a:pt x="45" y="79"/>
                  </a:cubicBezTo>
                  <a:cubicBezTo>
                    <a:pt x="45" y="78"/>
                    <a:pt x="45" y="77"/>
                    <a:pt x="44" y="76"/>
                  </a:cubicBezTo>
                  <a:cubicBezTo>
                    <a:pt x="44" y="76"/>
                    <a:pt x="44" y="76"/>
                    <a:pt x="44" y="76"/>
                  </a:cubicBezTo>
                  <a:close/>
                  <a:moveTo>
                    <a:pt x="27" y="60"/>
                  </a:moveTo>
                  <a:cubicBezTo>
                    <a:pt x="26" y="59"/>
                    <a:pt x="25" y="58"/>
                    <a:pt x="24" y="58"/>
                  </a:cubicBezTo>
                  <a:cubicBezTo>
                    <a:pt x="22" y="58"/>
                    <a:pt x="21" y="58"/>
                    <a:pt x="20" y="59"/>
                  </a:cubicBezTo>
                  <a:cubicBezTo>
                    <a:pt x="20" y="59"/>
                    <a:pt x="20" y="59"/>
                    <a:pt x="20" y="59"/>
                  </a:cubicBezTo>
                  <a:cubicBezTo>
                    <a:pt x="19" y="59"/>
                    <a:pt x="18" y="60"/>
                    <a:pt x="18" y="62"/>
                  </a:cubicBezTo>
                  <a:cubicBezTo>
                    <a:pt x="18" y="63"/>
                    <a:pt x="18" y="64"/>
                    <a:pt x="19" y="65"/>
                  </a:cubicBezTo>
                  <a:cubicBezTo>
                    <a:pt x="19" y="65"/>
                    <a:pt x="19" y="65"/>
                    <a:pt x="19" y="65"/>
                  </a:cubicBezTo>
                  <a:cubicBezTo>
                    <a:pt x="19" y="66"/>
                    <a:pt x="21" y="67"/>
                    <a:pt x="22" y="67"/>
                  </a:cubicBezTo>
                  <a:cubicBezTo>
                    <a:pt x="23" y="67"/>
                    <a:pt x="24" y="67"/>
                    <a:pt x="25" y="66"/>
                  </a:cubicBezTo>
                  <a:cubicBezTo>
                    <a:pt x="25" y="66"/>
                    <a:pt x="25" y="66"/>
                    <a:pt x="25" y="66"/>
                  </a:cubicBezTo>
                  <a:cubicBezTo>
                    <a:pt x="26" y="66"/>
                    <a:pt x="27" y="65"/>
                    <a:pt x="27" y="63"/>
                  </a:cubicBezTo>
                  <a:cubicBezTo>
                    <a:pt x="28" y="62"/>
                    <a:pt x="27" y="61"/>
                    <a:pt x="27" y="6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defRPr/>
              </a:pPr>
              <a:endParaRPr lang="zh-CN" altLang="en-US" sz="1600" b="1" kern="0">
                <a:solidFill>
                  <a:schemeClr val="bg1"/>
                </a:solidFill>
                <a:cs typeface="+mn-ea"/>
                <a:sym typeface="+mn-lt"/>
              </a:endParaRPr>
            </a:p>
          </p:txBody>
        </p:sp>
        <p:sp>
          <p:nvSpPr>
            <p:cNvPr id="18" name="矩形 17"/>
            <p:cNvSpPr/>
            <p:nvPr/>
          </p:nvSpPr>
          <p:spPr>
            <a:xfrm>
              <a:off x="7895873" y="3311804"/>
              <a:ext cx="877163" cy="300210"/>
            </a:xfrm>
            <a:prstGeom prst="rect">
              <a:avLst/>
            </a:prstGeom>
            <a:noFill/>
          </p:spPr>
          <p:txBody>
            <a:bodyPr wrap="none">
              <a:spAutoFit/>
            </a:bodyPr>
            <a:lstStyle/>
            <a:p>
              <a:pPr algn="ctr" defTabSz="609570"/>
              <a:r>
                <a:rPr lang="zh-CN" altLang="en-US" sz="1351" b="1" dirty="0">
                  <a:solidFill>
                    <a:schemeClr val="bg1"/>
                  </a:solidFill>
                  <a:effectLst>
                    <a:outerShdw blurRad="38100" dist="38100" dir="2700000" algn="tl">
                      <a:srgbClr val="000000">
                        <a:alpha val="43137"/>
                      </a:srgbClr>
                    </a:outerShdw>
                  </a:effectLst>
                  <a:cs typeface="+mn-ea"/>
                  <a:sym typeface="+mn-lt"/>
                </a:rPr>
                <a:t>添加标题</a:t>
              </a:r>
            </a:p>
          </p:txBody>
        </p:sp>
      </p:grpSp>
      <p:grpSp>
        <p:nvGrpSpPr>
          <p:cNvPr id="19" name="组合 18"/>
          <p:cNvGrpSpPr/>
          <p:nvPr/>
        </p:nvGrpSpPr>
        <p:grpSpPr>
          <a:xfrm>
            <a:off x="4887234" y="1933556"/>
            <a:ext cx="2466783" cy="2466784"/>
            <a:chOff x="4852459" y="1684302"/>
            <a:chExt cx="2466783" cy="2466784"/>
          </a:xfrm>
        </p:grpSpPr>
        <p:grpSp>
          <p:nvGrpSpPr>
            <p:cNvPr id="20" name="组合 19"/>
            <p:cNvGrpSpPr/>
            <p:nvPr/>
          </p:nvGrpSpPr>
          <p:grpSpPr>
            <a:xfrm>
              <a:off x="4852459" y="1684302"/>
              <a:ext cx="2466783" cy="2466784"/>
              <a:chOff x="4825570" y="2193328"/>
              <a:chExt cx="2471344" cy="2471344"/>
            </a:xfrm>
          </p:grpSpPr>
          <p:sp>
            <p:nvSpPr>
              <p:cNvPr id="22" name="矩形 21"/>
              <p:cNvSpPr/>
              <p:nvPr/>
            </p:nvSpPr>
            <p:spPr>
              <a:xfrm>
                <a:off x="4825570" y="2193328"/>
                <a:ext cx="2471344" cy="2471344"/>
              </a:xfrm>
              <a:prstGeom prst="rect">
                <a:avLst/>
              </a:prstGeom>
              <a:solidFill>
                <a:srgbClr val="3CB2AF"/>
              </a:solidFill>
              <a:ln>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b="1">
                  <a:solidFill>
                    <a:schemeClr val="bg1"/>
                  </a:solidFill>
                  <a:cs typeface="+mn-ea"/>
                  <a:sym typeface="+mn-lt"/>
                </a:endParaRPr>
              </a:p>
            </p:txBody>
          </p:sp>
          <p:sp>
            <p:nvSpPr>
              <p:cNvPr id="23" name="Freeform 128"/>
              <p:cNvSpPr>
                <a:spLocks noEditPoints="1"/>
              </p:cNvSpPr>
              <p:nvPr/>
            </p:nvSpPr>
            <p:spPr bwMode="auto">
              <a:xfrm>
                <a:off x="5395907" y="2480070"/>
                <a:ext cx="1330671" cy="995298"/>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defRPr/>
                </a:pPr>
                <a:endParaRPr lang="zh-CN" altLang="en-US" sz="1600" b="1" kern="0">
                  <a:solidFill>
                    <a:schemeClr val="bg1"/>
                  </a:solidFill>
                  <a:cs typeface="+mn-ea"/>
                  <a:sym typeface="+mn-lt"/>
                </a:endParaRPr>
              </a:p>
            </p:txBody>
          </p:sp>
        </p:grpSp>
        <p:sp>
          <p:nvSpPr>
            <p:cNvPr id="21" name="矩形 20"/>
            <p:cNvSpPr/>
            <p:nvPr/>
          </p:nvSpPr>
          <p:spPr>
            <a:xfrm>
              <a:off x="5615060" y="3441561"/>
              <a:ext cx="877163" cy="300210"/>
            </a:xfrm>
            <a:prstGeom prst="rect">
              <a:avLst/>
            </a:prstGeom>
            <a:noFill/>
          </p:spPr>
          <p:txBody>
            <a:bodyPr wrap="none">
              <a:spAutoFit/>
            </a:bodyPr>
            <a:lstStyle/>
            <a:p>
              <a:pPr algn="ctr" defTabSz="609570"/>
              <a:r>
                <a:rPr lang="zh-CN" altLang="en-US" sz="1351" b="1" dirty="0">
                  <a:solidFill>
                    <a:schemeClr val="bg1"/>
                  </a:solidFill>
                  <a:effectLst>
                    <a:outerShdw blurRad="38100" dist="38100" dir="2700000" algn="tl">
                      <a:srgbClr val="000000">
                        <a:alpha val="43137"/>
                      </a:srgbClr>
                    </a:outerShdw>
                  </a:effectLst>
                  <a:cs typeface="+mn-ea"/>
                  <a:sym typeface="+mn-lt"/>
                </a:rPr>
                <a:t>添加标题</a:t>
              </a:r>
            </a:p>
          </p:txBody>
        </p:sp>
      </p:grpSp>
      <p:sp>
        <p:nvSpPr>
          <p:cNvPr id="24" name="文本框 23"/>
          <p:cNvSpPr txBox="1"/>
          <p:nvPr/>
        </p:nvSpPr>
        <p:spPr>
          <a:xfrm>
            <a:off x="1493470" y="5506279"/>
            <a:ext cx="8987245" cy="549189"/>
          </a:xfrm>
          <a:prstGeom prst="rect">
            <a:avLst/>
          </a:prstGeom>
          <a:noFill/>
        </p:spPr>
        <p:txBody>
          <a:bodyPr wrap="square" rtlCol="0">
            <a:spAutoFit/>
          </a:bodyPr>
          <a:lstStyle/>
          <a:p>
            <a:pPr algn="ctr">
              <a:lnSpc>
                <a:spcPct val="130000"/>
              </a:lnSpc>
            </a:pPr>
            <a:r>
              <a:rPr lang="zh-CN" altLang="en-US" sz="1200" dirty="0">
                <a:solidFill>
                  <a:schemeClr val="tx1">
                    <a:lumMod val="75000"/>
                    <a:lumOff val="25000"/>
                  </a:schemeClr>
                </a:solidFill>
                <a:cs typeface="+mn-ea"/>
                <a:sym typeface="+mn-lt"/>
              </a:rPr>
              <a:t>输入您的内容或者通过右键复制粘贴您的内容，并选择只保留文字。输入您的内容或者通过右键复制粘贴您的内容，并选择只保留文字。输入您的内容或者通过右键复制粘贴您的内容，并选择只保留文字。</a:t>
            </a:r>
          </a:p>
        </p:txBody>
      </p:sp>
      <p:sp>
        <p:nvSpPr>
          <p:cNvPr id="25" name="TextBox 76"/>
          <p:cNvSpPr txBox="1"/>
          <p:nvPr/>
        </p:nvSpPr>
        <p:spPr>
          <a:xfrm>
            <a:off x="5192801" y="5044614"/>
            <a:ext cx="1588579" cy="461665"/>
          </a:xfrm>
          <a:prstGeom prst="rect">
            <a:avLst/>
          </a:prstGeom>
          <a:noFill/>
        </p:spPr>
        <p:txBody>
          <a:bodyPr wrap="square" rtlCol="0">
            <a:spAutoFit/>
          </a:bodyPr>
          <a:lstStyle/>
          <a:p>
            <a:pPr algn="ctr"/>
            <a:r>
              <a:rPr lang="zh-CN" altLang="en-US" sz="2400" b="1" dirty="0">
                <a:solidFill>
                  <a:srgbClr val="A69E8B"/>
                </a:solidFill>
                <a:cs typeface="+mn-ea"/>
                <a:sym typeface="+mn-lt"/>
              </a:rPr>
              <a:t>添加标题</a:t>
            </a:r>
          </a:p>
        </p:txBody>
      </p:sp>
    </p:spTree>
    <p:extLst>
      <p:ext uri="{BB962C8B-B14F-4D97-AF65-F5344CB8AC3E}">
        <p14:creationId xmlns:p14="http://schemas.microsoft.com/office/powerpoint/2010/main" val="1287243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904">
        <p15:prstTrans prst="fracture"/>
      </p:transition>
    </mc:Choice>
    <mc:Fallback xmlns="">
      <p:transition spd="slow" advClick="0" advTm="29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 calcmode="lin" valueType="num">
                                      <p:cBhvr>
                                        <p:cTn id="9" dur="500" fill="hold"/>
                                        <p:tgtEl>
                                          <p:spTgt spid="19"/>
                                        </p:tgtEl>
                                        <p:attrNameLst>
                                          <p:attrName>style.rotation</p:attrName>
                                        </p:attrNameLst>
                                      </p:cBhvr>
                                      <p:tavLst>
                                        <p:tav tm="0">
                                          <p:val>
                                            <p:fltVal val="360"/>
                                          </p:val>
                                        </p:tav>
                                        <p:tav tm="100000">
                                          <p:val>
                                            <p:fltVal val="0"/>
                                          </p:val>
                                        </p:tav>
                                      </p:tavLst>
                                    </p:anim>
                                    <p:animEffect transition="in" filter="fade">
                                      <p:cBhvr>
                                        <p:cTn id="10" dur="500"/>
                                        <p:tgtEl>
                                          <p:spTgt spid="19"/>
                                        </p:tgtEl>
                                      </p:cBhvr>
                                    </p:animEffect>
                                  </p:childTnLst>
                                </p:cTn>
                              </p:par>
                              <p:par>
                                <p:cTn id="11" presetID="23" presetClass="entr" presetSubtype="528" fill="hold" nodeType="withEffect">
                                  <p:stCondLst>
                                    <p:cond delay="25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ppt_x</p:attrName>
                                        </p:attrNameLst>
                                      </p:cBhvr>
                                      <p:tavLst>
                                        <p:tav tm="0">
                                          <p:val>
                                            <p:fltVal val="0.5"/>
                                          </p:val>
                                        </p:tav>
                                        <p:tav tm="100000">
                                          <p:val>
                                            <p:strVal val="#ppt_x"/>
                                          </p:val>
                                        </p:tav>
                                      </p:tavLst>
                                    </p:anim>
                                    <p:anim calcmode="lin" valueType="num">
                                      <p:cBhvr>
                                        <p:cTn id="16" dur="500" fill="hold"/>
                                        <p:tgtEl>
                                          <p:spTgt spid="11"/>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25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 calcmode="lin" valueType="num">
                                      <p:cBhvr>
                                        <p:cTn id="21" dur="500" fill="hold"/>
                                        <p:tgtEl>
                                          <p:spTgt spid="15"/>
                                        </p:tgtEl>
                                        <p:attrNameLst>
                                          <p:attrName>ppt_x</p:attrName>
                                        </p:attrNameLst>
                                      </p:cBhvr>
                                      <p:tavLst>
                                        <p:tav tm="0">
                                          <p:val>
                                            <p:fltVal val="0.5"/>
                                          </p:val>
                                        </p:tav>
                                        <p:tav tm="100000">
                                          <p:val>
                                            <p:strVal val="#ppt_x"/>
                                          </p:val>
                                        </p:tav>
                                      </p:tavLst>
                                    </p:anim>
                                    <p:anim calcmode="lin" valueType="num">
                                      <p:cBhvr>
                                        <p:cTn id="22" dur="500" fill="hold"/>
                                        <p:tgtEl>
                                          <p:spTgt spid="15"/>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 calcmode="lin" valueType="num">
                                      <p:cBhvr>
                                        <p:cTn id="33" dur="500" fill="hold"/>
                                        <p:tgtEl>
                                          <p:spTgt spid="3"/>
                                        </p:tgtEl>
                                        <p:attrNameLst>
                                          <p:attrName>ppt_x</p:attrName>
                                        </p:attrNameLst>
                                      </p:cBhvr>
                                      <p:tavLst>
                                        <p:tav tm="0">
                                          <p:val>
                                            <p:fltVal val="0.5"/>
                                          </p:val>
                                        </p:tav>
                                        <p:tav tm="100000">
                                          <p:val>
                                            <p:strVal val="#ppt_x"/>
                                          </p:val>
                                        </p:tav>
                                      </p:tavLst>
                                    </p:anim>
                                    <p:anim calcmode="lin" valueType="num">
                                      <p:cBhvr>
                                        <p:cTn id="34" dur="500" fill="hold"/>
                                        <p:tgtEl>
                                          <p:spTgt spid="3"/>
                                        </p:tgtEl>
                                        <p:attrNameLst>
                                          <p:attrName>ppt_y</p:attrName>
                                        </p:attrNameLst>
                                      </p:cBhvr>
                                      <p:tavLst>
                                        <p:tav tm="0">
                                          <p:val>
                                            <p:fltVal val="0.5"/>
                                          </p:val>
                                        </p:tav>
                                        <p:tav tm="100000">
                                          <p:val>
                                            <p:strVal val="#ppt_y"/>
                                          </p:val>
                                        </p:tav>
                                      </p:tavLst>
                                    </p:anim>
                                  </p:childTnLst>
                                </p:cTn>
                              </p:par>
                            </p:childTnLst>
                          </p:cTn>
                        </p:par>
                        <p:par>
                          <p:cTn id="35" fill="hold">
                            <p:stCondLst>
                              <p:cond delay="1000"/>
                            </p:stCondLst>
                            <p:childTnLst>
                              <p:par>
                                <p:cTn id="36" presetID="16" presetClass="entr" presetSubtype="21"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barn(inVertical)">
                                      <p:cBhvr>
                                        <p:cTn id="38" dur="500"/>
                                        <p:tgtEl>
                                          <p:spTgt spid="25"/>
                                        </p:tgtEl>
                                      </p:cBhvr>
                                    </p:animEffect>
                                  </p:childTnLst>
                                </p:cTn>
                              </p:par>
                            </p:childTnLst>
                          </p:cTn>
                        </p:par>
                        <p:par>
                          <p:cTn id="39" fill="hold">
                            <p:stCondLst>
                              <p:cond delay="1500"/>
                            </p:stCondLst>
                            <p:childTnLst>
                              <p:par>
                                <p:cTn id="40" presetID="16" presetClass="entr" presetSubtype="2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barn(inVertical)">
                                      <p:cBhvr>
                                        <p:cTn id="4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a:off x="6096000" y="2463185"/>
            <a:ext cx="4500880"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6096000" y="2001520"/>
            <a:ext cx="4968240" cy="461665"/>
          </a:xfrm>
          <a:prstGeom prst="rect">
            <a:avLst/>
          </a:prstGeom>
          <a:noFill/>
        </p:spPr>
        <p:txBody>
          <a:bodyPr wrap="square" rtlCol="0">
            <a:spAutoFit/>
          </a:bodyPr>
          <a:lstStyle/>
          <a:p>
            <a:r>
              <a:rPr lang="en-US" altLang="zh-CN" sz="2400" b="1" dirty="0">
                <a:solidFill>
                  <a:schemeClr val="tx1">
                    <a:lumMod val="95000"/>
                    <a:lumOff val="5000"/>
                  </a:schemeClr>
                </a:solidFill>
                <a:cs typeface="+mn-ea"/>
                <a:sym typeface="+mn-lt"/>
              </a:rPr>
              <a:t>ADD YOUR TITLE HERE</a:t>
            </a:r>
            <a:endParaRPr lang="zh-CN" altLang="en-US" sz="2400" b="1" dirty="0">
              <a:solidFill>
                <a:schemeClr val="tx1">
                  <a:lumMod val="95000"/>
                  <a:lumOff val="5000"/>
                </a:schemeClr>
              </a:solidFill>
              <a:cs typeface="+mn-ea"/>
              <a:sym typeface="+mn-lt"/>
            </a:endParaRPr>
          </a:p>
        </p:txBody>
      </p:sp>
      <p:sp>
        <p:nvSpPr>
          <p:cNvPr id="37" name="文本框 36"/>
          <p:cNvSpPr txBox="1"/>
          <p:nvPr/>
        </p:nvSpPr>
        <p:spPr>
          <a:xfrm>
            <a:off x="6096000" y="2833038"/>
            <a:ext cx="2569698" cy="400110"/>
          </a:xfrm>
          <a:prstGeom prst="rect">
            <a:avLst/>
          </a:prstGeom>
          <a:noFill/>
        </p:spPr>
        <p:txBody>
          <a:bodyPr wrap="square" rtlCol="0">
            <a:spAutoFit/>
          </a:bodyPr>
          <a:lstStyle/>
          <a:p>
            <a:r>
              <a:rPr lang="zh-CN" altLang="en-US" sz="2000" b="1" dirty="0">
                <a:cs typeface="+mn-ea"/>
                <a:sym typeface="+mn-lt"/>
              </a:rPr>
              <a:t>小标题</a:t>
            </a:r>
          </a:p>
        </p:txBody>
      </p:sp>
      <p:sp>
        <p:nvSpPr>
          <p:cNvPr id="38" name="文本框 37"/>
          <p:cNvSpPr txBox="1"/>
          <p:nvPr/>
        </p:nvSpPr>
        <p:spPr>
          <a:xfrm>
            <a:off x="6110911" y="3571193"/>
            <a:ext cx="2554787" cy="658257"/>
          </a:xfrm>
          <a:prstGeom prst="rect">
            <a:avLst/>
          </a:prstGeom>
          <a:noFill/>
        </p:spPr>
        <p:txBody>
          <a:bodyPr wrap="square" rtlCol="0">
            <a:spAutoFit/>
          </a:bodyPr>
          <a:lstStyle/>
          <a:p>
            <a:pPr>
              <a:lnSpc>
                <a:spcPct val="120000"/>
              </a:lnSpc>
            </a:pPr>
            <a:r>
              <a:rPr lang="zh-CN" altLang="en-US" sz="1600" dirty="0">
                <a:solidFill>
                  <a:schemeClr val="tx1">
                    <a:lumMod val="85000"/>
                    <a:lumOff val="15000"/>
                  </a:schemeClr>
                </a:solidFill>
                <a:cs typeface="+mn-ea"/>
                <a:sym typeface="+mn-lt"/>
              </a:rPr>
              <a:t>输入替换内容</a:t>
            </a:r>
            <a:r>
              <a:rPr lang="en-US" altLang="zh-CN" sz="1600" dirty="0">
                <a:solidFill>
                  <a:schemeClr val="tx1">
                    <a:lumMod val="85000"/>
                    <a:lumOff val="15000"/>
                  </a:schemeClr>
                </a:solidFill>
                <a:cs typeface="+mn-ea"/>
                <a:sym typeface="+mn-lt"/>
              </a:rPr>
              <a:t>58pic.com</a:t>
            </a:r>
            <a:r>
              <a:rPr lang="zh-CN" altLang="en-US" sz="1600" dirty="0">
                <a:solidFill>
                  <a:schemeClr val="tx1">
                    <a:lumMod val="85000"/>
                    <a:lumOff val="15000"/>
                  </a:schemeClr>
                </a:solidFill>
                <a:cs typeface="+mn-ea"/>
                <a:sym typeface="+mn-lt"/>
              </a:rPr>
              <a:t>输入替换内容</a:t>
            </a:r>
            <a:r>
              <a:rPr lang="en-US" altLang="zh-CN" sz="1600" dirty="0">
                <a:solidFill>
                  <a:schemeClr val="tx1">
                    <a:lumMod val="85000"/>
                    <a:lumOff val="15000"/>
                  </a:schemeClr>
                </a:solidFill>
                <a:cs typeface="+mn-ea"/>
                <a:sym typeface="+mn-lt"/>
              </a:rPr>
              <a:t>58pic.com</a:t>
            </a:r>
          </a:p>
        </p:txBody>
      </p:sp>
      <p:sp>
        <p:nvSpPr>
          <p:cNvPr id="39" name="矩形 38"/>
          <p:cNvSpPr/>
          <p:nvPr/>
        </p:nvSpPr>
        <p:spPr>
          <a:xfrm>
            <a:off x="6110911" y="4544383"/>
            <a:ext cx="2893003" cy="587469"/>
          </a:xfrm>
          <a:prstGeom prst="rect">
            <a:avLst/>
          </a:prstGeom>
        </p:spPr>
        <p:txBody>
          <a:bodyPr wrap="square">
            <a:spAutoFit/>
          </a:bodyPr>
          <a:lstStyle/>
          <a:p>
            <a:pPr>
              <a:lnSpc>
                <a:spcPct val="120000"/>
              </a:lnSpc>
            </a:pPr>
            <a:r>
              <a:rPr lang="zh-CN" altLang="en-US" sz="1400" dirty="0">
                <a:solidFill>
                  <a:schemeClr val="tx1">
                    <a:lumMod val="85000"/>
                    <a:lumOff val="15000"/>
                  </a:schemeClr>
                </a:solidFill>
                <a:cs typeface="+mn-ea"/>
                <a:sym typeface="+mn-lt"/>
              </a:rPr>
              <a:t>输入替换内容</a:t>
            </a:r>
            <a:r>
              <a:rPr lang="en-US" altLang="zh-CN" sz="1400" dirty="0">
                <a:solidFill>
                  <a:schemeClr val="tx1">
                    <a:lumMod val="85000"/>
                    <a:lumOff val="15000"/>
                  </a:schemeClr>
                </a:solidFill>
                <a:cs typeface="+mn-ea"/>
                <a:sym typeface="+mn-lt"/>
              </a:rPr>
              <a:t>58pic.com</a:t>
            </a:r>
            <a:r>
              <a:rPr lang="zh-CN" altLang="en-US" sz="1400" dirty="0">
                <a:solidFill>
                  <a:schemeClr val="tx1">
                    <a:lumMod val="85000"/>
                    <a:lumOff val="15000"/>
                  </a:schemeClr>
                </a:solidFill>
                <a:cs typeface="+mn-ea"/>
                <a:sym typeface="+mn-lt"/>
              </a:rPr>
              <a:t>输入替换内容</a:t>
            </a:r>
            <a:r>
              <a:rPr lang="en-US" altLang="zh-CN" sz="1400" dirty="0">
                <a:solidFill>
                  <a:schemeClr val="tx1">
                    <a:lumMod val="85000"/>
                    <a:lumOff val="15000"/>
                  </a:schemeClr>
                </a:solidFill>
                <a:cs typeface="+mn-ea"/>
                <a:sym typeface="+mn-lt"/>
              </a:rPr>
              <a:t>58pic.com</a:t>
            </a:r>
          </a:p>
        </p:txBody>
      </p:sp>
      <p:sp>
        <p:nvSpPr>
          <p:cNvPr id="40" name="文本框 39"/>
          <p:cNvSpPr txBox="1"/>
          <p:nvPr/>
        </p:nvSpPr>
        <p:spPr>
          <a:xfrm>
            <a:off x="9018825" y="2838451"/>
            <a:ext cx="2569698" cy="400110"/>
          </a:xfrm>
          <a:prstGeom prst="rect">
            <a:avLst/>
          </a:prstGeom>
          <a:noFill/>
        </p:spPr>
        <p:txBody>
          <a:bodyPr wrap="square" rtlCol="0">
            <a:spAutoFit/>
          </a:bodyPr>
          <a:lstStyle/>
          <a:p>
            <a:r>
              <a:rPr lang="zh-CN" altLang="en-US" sz="2000" b="1" dirty="0">
                <a:cs typeface="+mn-ea"/>
                <a:sym typeface="+mn-lt"/>
              </a:rPr>
              <a:t>小标题</a:t>
            </a:r>
          </a:p>
        </p:txBody>
      </p:sp>
      <p:sp>
        <p:nvSpPr>
          <p:cNvPr id="41" name="文本框 40"/>
          <p:cNvSpPr txBox="1"/>
          <p:nvPr/>
        </p:nvSpPr>
        <p:spPr>
          <a:xfrm>
            <a:off x="9018825" y="3571193"/>
            <a:ext cx="2554787" cy="658257"/>
          </a:xfrm>
          <a:prstGeom prst="rect">
            <a:avLst/>
          </a:prstGeom>
          <a:noFill/>
        </p:spPr>
        <p:txBody>
          <a:bodyPr wrap="square" rtlCol="0">
            <a:spAutoFit/>
          </a:bodyPr>
          <a:lstStyle/>
          <a:p>
            <a:pPr>
              <a:lnSpc>
                <a:spcPct val="120000"/>
              </a:lnSpc>
            </a:pPr>
            <a:r>
              <a:rPr lang="zh-CN" altLang="en-US" sz="1600" dirty="0">
                <a:solidFill>
                  <a:schemeClr val="tx1">
                    <a:lumMod val="85000"/>
                    <a:lumOff val="15000"/>
                  </a:schemeClr>
                </a:solidFill>
                <a:cs typeface="+mn-ea"/>
                <a:sym typeface="+mn-lt"/>
              </a:rPr>
              <a:t>输入替换内容</a:t>
            </a:r>
            <a:r>
              <a:rPr lang="en-US" altLang="zh-CN" sz="1600" dirty="0">
                <a:solidFill>
                  <a:schemeClr val="tx1">
                    <a:lumMod val="85000"/>
                    <a:lumOff val="15000"/>
                  </a:schemeClr>
                </a:solidFill>
                <a:cs typeface="+mn-ea"/>
                <a:sym typeface="+mn-lt"/>
              </a:rPr>
              <a:t>58pic.com</a:t>
            </a:r>
            <a:r>
              <a:rPr lang="zh-CN" altLang="en-US" sz="1600" dirty="0">
                <a:solidFill>
                  <a:schemeClr val="tx1">
                    <a:lumMod val="85000"/>
                    <a:lumOff val="15000"/>
                  </a:schemeClr>
                </a:solidFill>
                <a:cs typeface="+mn-ea"/>
                <a:sym typeface="+mn-lt"/>
              </a:rPr>
              <a:t>输入替换内容</a:t>
            </a:r>
            <a:r>
              <a:rPr lang="en-US" altLang="zh-CN" sz="1600" dirty="0">
                <a:solidFill>
                  <a:schemeClr val="tx1">
                    <a:lumMod val="85000"/>
                    <a:lumOff val="15000"/>
                  </a:schemeClr>
                </a:solidFill>
                <a:cs typeface="+mn-ea"/>
                <a:sym typeface="+mn-lt"/>
              </a:rPr>
              <a:t>58pic.com</a:t>
            </a:r>
          </a:p>
        </p:txBody>
      </p:sp>
      <p:sp>
        <p:nvSpPr>
          <p:cNvPr id="42" name="矩形 41"/>
          <p:cNvSpPr/>
          <p:nvPr/>
        </p:nvSpPr>
        <p:spPr>
          <a:xfrm>
            <a:off x="9018825" y="4544383"/>
            <a:ext cx="2893003" cy="587469"/>
          </a:xfrm>
          <a:prstGeom prst="rect">
            <a:avLst/>
          </a:prstGeom>
        </p:spPr>
        <p:txBody>
          <a:bodyPr wrap="square">
            <a:spAutoFit/>
          </a:bodyPr>
          <a:lstStyle/>
          <a:p>
            <a:pPr>
              <a:lnSpc>
                <a:spcPct val="120000"/>
              </a:lnSpc>
            </a:pPr>
            <a:r>
              <a:rPr lang="zh-CN" altLang="en-US" sz="1400" dirty="0">
                <a:solidFill>
                  <a:schemeClr val="tx1">
                    <a:lumMod val="85000"/>
                    <a:lumOff val="15000"/>
                  </a:schemeClr>
                </a:solidFill>
                <a:cs typeface="+mn-ea"/>
                <a:sym typeface="+mn-lt"/>
              </a:rPr>
              <a:t>输入替换内容</a:t>
            </a:r>
            <a:r>
              <a:rPr lang="en-US" altLang="zh-CN" sz="1400" dirty="0">
                <a:solidFill>
                  <a:schemeClr val="tx1">
                    <a:lumMod val="85000"/>
                    <a:lumOff val="15000"/>
                  </a:schemeClr>
                </a:solidFill>
                <a:cs typeface="+mn-ea"/>
                <a:sym typeface="+mn-lt"/>
              </a:rPr>
              <a:t>58pic.com</a:t>
            </a:r>
            <a:r>
              <a:rPr lang="zh-CN" altLang="en-US" sz="1400" dirty="0">
                <a:solidFill>
                  <a:schemeClr val="tx1">
                    <a:lumMod val="85000"/>
                    <a:lumOff val="15000"/>
                  </a:schemeClr>
                </a:solidFill>
                <a:cs typeface="+mn-ea"/>
                <a:sym typeface="+mn-lt"/>
              </a:rPr>
              <a:t>输入替换内容</a:t>
            </a:r>
            <a:r>
              <a:rPr lang="en-US" altLang="zh-CN" sz="1400" dirty="0">
                <a:solidFill>
                  <a:schemeClr val="tx1">
                    <a:lumMod val="85000"/>
                    <a:lumOff val="15000"/>
                  </a:schemeClr>
                </a:solidFill>
                <a:cs typeface="+mn-ea"/>
                <a:sym typeface="+mn-lt"/>
              </a:rPr>
              <a:t>58pic.com</a:t>
            </a:r>
          </a:p>
        </p:txBody>
      </p:sp>
      <p:pic>
        <p:nvPicPr>
          <p:cNvPr id="3" name="图片 2">
            <a:extLst>
              <a:ext uri="{FF2B5EF4-FFF2-40B4-BE49-F238E27FC236}">
                <a16:creationId xmlns:a16="http://schemas.microsoft.com/office/drawing/2014/main" xmlns="" id="{30F2CAFF-E9D0-401B-BE22-99C7BDFE61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59" y="790376"/>
            <a:ext cx="5561634" cy="5561634"/>
          </a:xfrm>
          <a:prstGeom prst="rect">
            <a:avLst/>
          </a:prstGeom>
        </p:spPr>
      </p:pic>
    </p:spTree>
    <p:extLst>
      <p:ext uri="{BB962C8B-B14F-4D97-AF65-F5344CB8AC3E}">
        <p14:creationId xmlns:p14="http://schemas.microsoft.com/office/powerpoint/2010/main" val="2873229321"/>
      </p:ext>
    </p:extLst>
  </p:cSld>
  <p:clrMapOvr>
    <a:masterClrMapping/>
  </p:clrMapOvr>
  <mc:AlternateContent xmlns:mc="http://schemas.openxmlformats.org/markup-compatibility/2006" xmlns:p14="http://schemas.microsoft.com/office/powerpoint/2010/main">
    <mc:Choice Requires="p14">
      <p:transition spd="slow" p14:dur="1500" advClick="0" advTm="2000">
        <p:split orient="vert"/>
      </p:transition>
    </mc:Choice>
    <mc:Fallback xmlns="">
      <p:transition spd="slow" advClick="0" advTm="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00"/>
                                        <p:tgtEl>
                                          <p:spTgt spid="37"/>
                                        </p:tgtEl>
                                      </p:cBhvr>
                                    </p:animEffect>
                                    <p:anim calcmode="lin" valueType="num">
                                      <p:cBhvr>
                                        <p:cTn id="18" dur="1000" fill="hold"/>
                                        <p:tgtEl>
                                          <p:spTgt spid="37"/>
                                        </p:tgtEl>
                                        <p:attrNameLst>
                                          <p:attrName>ppt_x</p:attrName>
                                        </p:attrNameLst>
                                      </p:cBhvr>
                                      <p:tavLst>
                                        <p:tav tm="0">
                                          <p:val>
                                            <p:strVal val="#ppt_x"/>
                                          </p:val>
                                        </p:tav>
                                        <p:tav tm="100000">
                                          <p:val>
                                            <p:strVal val="#ppt_x"/>
                                          </p:val>
                                        </p:tav>
                                      </p:tavLst>
                                    </p:anim>
                                    <p:anim calcmode="lin" valueType="num">
                                      <p:cBhvr>
                                        <p:cTn id="19" dur="1000" fill="hold"/>
                                        <p:tgtEl>
                                          <p:spTgt spid="3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1000"/>
                                        <p:tgtEl>
                                          <p:spTgt spid="42"/>
                                        </p:tgtEl>
                                      </p:cBhvr>
                                    </p:animEffect>
                                    <p:anim calcmode="lin" valueType="num">
                                      <p:cBhvr>
                                        <p:cTn id="43" dur="1000" fill="hold"/>
                                        <p:tgtEl>
                                          <p:spTgt spid="42"/>
                                        </p:tgtEl>
                                        <p:attrNameLst>
                                          <p:attrName>ppt_x</p:attrName>
                                        </p:attrNameLst>
                                      </p:cBhvr>
                                      <p:tavLst>
                                        <p:tav tm="0">
                                          <p:val>
                                            <p:strVal val="#ppt_x"/>
                                          </p:val>
                                        </p:tav>
                                        <p:tav tm="100000">
                                          <p:val>
                                            <p:strVal val="#ppt_x"/>
                                          </p:val>
                                        </p:tav>
                                      </p:tavLst>
                                    </p:anim>
                                    <p:anim calcmode="lin" valueType="num">
                                      <p:cBhvr>
                                        <p:cTn id="44"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P spid="4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0939E9CC-716D-4662-97B0-A5F653DCA50D}"/>
              </a:ext>
            </a:extLst>
          </p:cNvPr>
          <p:cNvGrpSpPr/>
          <p:nvPr/>
        </p:nvGrpSpPr>
        <p:grpSpPr>
          <a:xfrm>
            <a:off x="7032855" y="2067634"/>
            <a:ext cx="3752604" cy="3918317"/>
            <a:chOff x="4063354" y="1787807"/>
            <a:chExt cx="3796678" cy="3964344"/>
          </a:xfrm>
          <a:solidFill>
            <a:srgbClr val="F27F00"/>
          </a:solidFill>
        </p:grpSpPr>
        <p:sp>
          <p:nvSpPr>
            <p:cNvPr id="7" name="TextBox 34">
              <a:extLst>
                <a:ext uri="{FF2B5EF4-FFF2-40B4-BE49-F238E27FC236}">
                  <a16:creationId xmlns:a16="http://schemas.microsoft.com/office/drawing/2014/main" xmlns="" id="{1ACD65FE-7FE3-4EDF-B844-E3390B90B3C3}"/>
                </a:ext>
              </a:extLst>
            </p:cNvPr>
            <p:cNvSpPr txBox="1"/>
            <p:nvPr/>
          </p:nvSpPr>
          <p:spPr>
            <a:xfrm>
              <a:off x="6724901" y="3453623"/>
              <a:ext cx="950293" cy="311392"/>
            </a:xfrm>
            <a:prstGeom prst="rect">
              <a:avLst/>
            </a:prstGeom>
            <a:noFill/>
          </p:spPr>
          <p:txBody>
            <a:bodyPr wrap="square" lIns="0" tIns="0" rIns="0" bIns="0" rtlCol="0">
              <a:spAutoFit/>
            </a:bodyPr>
            <a:lstStyle/>
            <a:p>
              <a:pPr defTabSz="1218539">
                <a:defRPr/>
              </a:pPr>
              <a:r>
                <a:rPr lang="zh-CN" altLang="en-US" sz="2000" kern="0" dirty="0">
                  <a:solidFill>
                    <a:schemeClr val="bg1">
                      <a:lumMod val="50000"/>
                    </a:schemeClr>
                  </a:solidFill>
                  <a:cs typeface="+mn-ea"/>
                  <a:sym typeface="+mn-lt"/>
                </a:rPr>
                <a:t>小标题</a:t>
              </a:r>
            </a:p>
          </p:txBody>
        </p:sp>
        <p:sp>
          <p:nvSpPr>
            <p:cNvPr id="9" name="矩形 2">
              <a:extLst>
                <a:ext uri="{FF2B5EF4-FFF2-40B4-BE49-F238E27FC236}">
                  <a16:creationId xmlns:a16="http://schemas.microsoft.com/office/drawing/2014/main" xmlns="" id="{126CEE1E-77D7-4580-AC13-3A452951C67D}"/>
                </a:ext>
              </a:extLst>
            </p:cNvPr>
            <p:cNvSpPr/>
            <p:nvPr/>
          </p:nvSpPr>
          <p:spPr>
            <a:xfrm rot="2700000">
              <a:off x="5748200" y="2677058"/>
              <a:ext cx="2112072" cy="2111593"/>
            </a:xfrm>
            <a:custGeom>
              <a:avLst/>
              <a:gdLst/>
              <a:ahLst/>
              <a:cxnLst/>
              <a:rect l="l" t="t" r="r" b="b"/>
              <a:pathLst>
                <a:path w="1584176" h="1584176">
                  <a:moveTo>
                    <a:pt x="231381" y="231381"/>
                  </a:moveTo>
                  <a:lnTo>
                    <a:pt x="231381" y="1352795"/>
                  </a:lnTo>
                  <a:lnTo>
                    <a:pt x="1352795" y="1352795"/>
                  </a:lnTo>
                  <a:lnTo>
                    <a:pt x="1352795" y="231381"/>
                  </a:lnTo>
                  <a:close/>
                  <a:moveTo>
                    <a:pt x="0" y="0"/>
                  </a:moveTo>
                  <a:lnTo>
                    <a:pt x="1584176" y="0"/>
                  </a:lnTo>
                  <a:lnTo>
                    <a:pt x="1584176" y="1584176"/>
                  </a:lnTo>
                  <a:lnTo>
                    <a:pt x="0" y="1584176"/>
                  </a:lnTo>
                  <a:close/>
                </a:path>
              </a:pathLst>
            </a:custGeom>
            <a:solidFill>
              <a:srgbClr val="3CB2AF"/>
            </a:solidFill>
            <a:ln w="25400" cap="flat" cmpd="sng" algn="ctr">
              <a:noFill/>
              <a:prstDash val="solid"/>
            </a:ln>
            <a:effectLst/>
          </p:spPr>
          <p:txBody>
            <a:bodyPr lIns="121861" tIns="60931" rIns="121861" bIns="60931" rtlCol="0" anchor="ctr"/>
            <a:lstStyle/>
            <a:p>
              <a:pPr defTabSz="1218539">
                <a:defRPr/>
              </a:pPr>
              <a:endParaRPr lang="zh-CN" altLang="en-US" sz="2000" kern="0">
                <a:solidFill>
                  <a:sysClr val="window" lastClr="FFFFFF"/>
                </a:solidFill>
                <a:cs typeface="+mn-ea"/>
                <a:sym typeface="+mn-lt"/>
              </a:endParaRPr>
            </a:p>
          </p:txBody>
        </p:sp>
        <p:sp>
          <p:nvSpPr>
            <p:cNvPr id="10" name="矩形 2">
              <a:extLst>
                <a:ext uri="{FF2B5EF4-FFF2-40B4-BE49-F238E27FC236}">
                  <a16:creationId xmlns:a16="http://schemas.microsoft.com/office/drawing/2014/main" xmlns="" id="{ACE73D4F-D8A7-4635-AB99-693502EC1DD3}"/>
                </a:ext>
              </a:extLst>
            </p:cNvPr>
            <p:cNvSpPr/>
            <p:nvPr/>
          </p:nvSpPr>
          <p:spPr>
            <a:xfrm rot="2700000">
              <a:off x="4063115" y="2677058"/>
              <a:ext cx="2112072" cy="2111593"/>
            </a:xfrm>
            <a:custGeom>
              <a:avLst/>
              <a:gdLst/>
              <a:ahLst/>
              <a:cxnLst/>
              <a:rect l="l" t="t" r="r" b="b"/>
              <a:pathLst>
                <a:path w="1584176" h="1584176">
                  <a:moveTo>
                    <a:pt x="231381" y="231381"/>
                  </a:moveTo>
                  <a:lnTo>
                    <a:pt x="231381" y="1352795"/>
                  </a:lnTo>
                  <a:lnTo>
                    <a:pt x="1352795" y="1352795"/>
                  </a:lnTo>
                  <a:lnTo>
                    <a:pt x="1352795" y="231381"/>
                  </a:lnTo>
                  <a:close/>
                  <a:moveTo>
                    <a:pt x="0" y="0"/>
                  </a:moveTo>
                  <a:lnTo>
                    <a:pt x="1584176" y="0"/>
                  </a:lnTo>
                  <a:lnTo>
                    <a:pt x="1584176" y="1584176"/>
                  </a:lnTo>
                  <a:lnTo>
                    <a:pt x="0" y="1584176"/>
                  </a:lnTo>
                  <a:close/>
                </a:path>
              </a:pathLst>
            </a:custGeom>
            <a:solidFill>
              <a:srgbClr val="3CB2AF"/>
            </a:solidFill>
            <a:ln w="25400" cap="flat" cmpd="sng" algn="ctr">
              <a:noFill/>
              <a:prstDash val="solid"/>
            </a:ln>
            <a:effectLst/>
          </p:spPr>
          <p:txBody>
            <a:bodyPr lIns="121861" tIns="60931" rIns="121861" bIns="60931" rtlCol="0" anchor="ctr"/>
            <a:lstStyle/>
            <a:p>
              <a:pPr defTabSz="1218539">
                <a:defRPr/>
              </a:pPr>
              <a:endParaRPr lang="zh-CN" altLang="en-US" sz="2000" kern="0" dirty="0">
                <a:solidFill>
                  <a:sysClr val="window" lastClr="FFFFFF"/>
                </a:solidFill>
                <a:cs typeface="+mn-ea"/>
                <a:sym typeface="+mn-lt"/>
              </a:endParaRPr>
            </a:p>
          </p:txBody>
        </p:sp>
        <p:sp>
          <p:nvSpPr>
            <p:cNvPr id="14" name="TextBox 37">
              <a:extLst>
                <a:ext uri="{FF2B5EF4-FFF2-40B4-BE49-F238E27FC236}">
                  <a16:creationId xmlns:a16="http://schemas.microsoft.com/office/drawing/2014/main" xmlns="" id="{8C9DD3C4-FB71-4CAE-98B4-275962B6DB54}"/>
                </a:ext>
              </a:extLst>
            </p:cNvPr>
            <p:cNvSpPr txBox="1"/>
            <p:nvPr/>
          </p:nvSpPr>
          <p:spPr>
            <a:xfrm>
              <a:off x="4431939" y="3433557"/>
              <a:ext cx="950293" cy="311392"/>
            </a:xfrm>
            <a:prstGeom prst="rect">
              <a:avLst/>
            </a:prstGeom>
            <a:noFill/>
          </p:spPr>
          <p:txBody>
            <a:bodyPr wrap="square" lIns="0" tIns="0" rIns="0" bIns="0" rtlCol="0">
              <a:spAutoFit/>
            </a:bodyPr>
            <a:lstStyle/>
            <a:p>
              <a:pPr defTabSz="1218539">
                <a:defRPr/>
              </a:pPr>
              <a:r>
                <a:rPr lang="zh-CN" altLang="en-US" sz="2000" kern="0" dirty="0">
                  <a:solidFill>
                    <a:schemeClr val="bg1">
                      <a:lumMod val="50000"/>
                    </a:schemeClr>
                  </a:solidFill>
                  <a:cs typeface="+mn-ea"/>
                  <a:sym typeface="+mn-lt"/>
                </a:rPr>
                <a:t>小标题</a:t>
              </a:r>
            </a:p>
          </p:txBody>
        </p:sp>
        <p:sp>
          <p:nvSpPr>
            <p:cNvPr id="15" name="矩形 14">
              <a:extLst>
                <a:ext uri="{FF2B5EF4-FFF2-40B4-BE49-F238E27FC236}">
                  <a16:creationId xmlns:a16="http://schemas.microsoft.com/office/drawing/2014/main" xmlns="" id="{01822D94-4404-4F45-B09B-E91C02740F89}"/>
                </a:ext>
              </a:extLst>
            </p:cNvPr>
            <p:cNvSpPr/>
            <p:nvPr/>
          </p:nvSpPr>
          <p:spPr>
            <a:xfrm rot="2700000">
              <a:off x="5681996" y="1787870"/>
              <a:ext cx="559394" cy="559267"/>
            </a:xfrm>
            <a:prstGeom prst="rect">
              <a:avLst/>
            </a:prstGeom>
            <a:solidFill>
              <a:srgbClr val="3CB2AF"/>
            </a:solidFill>
            <a:ln w="25400" cap="flat" cmpd="sng" algn="ctr">
              <a:noFill/>
              <a:prstDash val="solid"/>
            </a:ln>
            <a:effectLst/>
          </p:spPr>
          <p:txBody>
            <a:bodyPr lIns="121861" tIns="60931" rIns="121861" bIns="60931" rtlCol="0" anchor="ctr"/>
            <a:lstStyle/>
            <a:p>
              <a:pPr defTabSz="1218539">
                <a:defRPr/>
              </a:pPr>
              <a:endParaRPr lang="zh-CN" altLang="en-US" sz="2000" kern="0" dirty="0">
                <a:solidFill>
                  <a:sysClr val="window" lastClr="FFFFFF"/>
                </a:solidFill>
                <a:cs typeface="+mn-ea"/>
                <a:sym typeface="+mn-lt"/>
              </a:endParaRPr>
            </a:p>
          </p:txBody>
        </p:sp>
        <p:sp>
          <p:nvSpPr>
            <p:cNvPr id="16" name="矩形 15">
              <a:extLst>
                <a:ext uri="{FF2B5EF4-FFF2-40B4-BE49-F238E27FC236}">
                  <a16:creationId xmlns:a16="http://schemas.microsoft.com/office/drawing/2014/main" xmlns="" id="{ADDD67F6-BBE5-43CC-AC1A-AA94DDB5EA0A}"/>
                </a:ext>
              </a:extLst>
            </p:cNvPr>
            <p:cNvSpPr/>
            <p:nvPr/>
          </p:nvSpPr>
          <p:spPr>
            <a:xfrm rot="2700000">
              <a:off x="5681996" y="5192820"/>
              <a:ext cx="559394" cy="559267"/>
            </a:xfrm>
            <a:prstGeom prst="rect">
              <a:avLst/>
            </a:prstGeom>
            <a:solidFill>
              <a:srgbClr val="3CB2AF"/>
            </a:solidFill>
            <a:ln w="25400" cap="flat" cmpd="sng" algn="ctr">
              <a:noFill/>
              <a:prstDash val="solid"/>
            </a:ln>
            <a:effectLst/>
          </p:spPr>
          <p:txBody>
            <a:bodyPr lIns="121861" tIns="60931" rIns="121861" bIns="60931" rtlCol="0" anchor="ctr"/>
            <a:lstStyle/>
            <a:p>
              <a:pPr defTabSz="1218539">
                <a:defRPr/>
              </a:pPr>
              <a:endParaRPr lang="zh-CN" altLang="en-US" sz="2000" kern="0">
                <a:solidFill>
                  <a:sysClr val="window" lastClr="FFFFFF"/>
                </a:solidFill>
                <a:cs typeface="+mn-ea"/>
                <a:sym typeface="+mn-lt"/>
              </a:endParaRPr>
            </a:p>
          </p:txBody>
        </p:sp>
      </p:grpSp>
      <p:pic>
        <p:nvPicPr>
          <p:cNvPr id="1026" name="Picture 2" descr="手绘插画风阅读的小女孩PNG图片素材免费下载_阅读PNG_2000*2000像素_【熊猫办公】">
            <a:extLst>
              <a:ext uri="{FF2B5EF4-FFF2-40B4-BE49-F238E27FC236}">
                <a16:creationId xmlns:a16="http://schemas.microsoft.com/office/drawing/2014/main" xmlns="" id="{AC197AF0-AB10-44FB-9976-B6B981E223C5}"/>
              </a:ext>
            </a:extLst>
          </p:cNvPr>
          <p:cNvPicPr>
            <a:picLocks noChangeAspect="1" noChangeArrowheads="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1783659" y="1581150"/>
            <a:ext cx="3695700" cy="3695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028275"/>
      </p:ext>
    </p:extLst>
  </p:cSld>
  <p:clrMapOvr>
    <a:masterClrMapping/>
  </p:clrMapOvr>
  <mc:AlternateContent xmlns:mc="http://schemas.openxmlformats.org/markup-compatibility/2006" xmlns:p14="http://schemas.microsoft.com/office/powerpoint/2010/main">
    <mc:Choice Requires="p14">
      <p:transition spd="slow" p14:dur="1500" advClick="0" advTm="1000">
        <p:split orient="vert"/>
      </p:transition>
    </mc:Choice>
    <mc:Fallback xmlns="">
      <p:transition spd="slow" advClick="0" advTm="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79548" y="3030293"/>
            <a:ext cx="2219352" cy="11565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64" b="1" dirty="0">
                <a:cs typeface="+mn-ea"/>
                <a:sym typeface="+mn-lt"/>
              </a:rPr>
              <a:t>在这里添加你的详细小段落文本内容</a:t>
            </a:r>
            <a:endParaRPr lang="en-US" sz="1464" b="1" dirty="0">
              <a:cs typeface="+mn-ea"/>
              <a:sym typeface="+mn-lt"/>
            </a:endParaRPr>
          </a:p>
        </p:txBody>
      </p:sp>
      <p:sp>
        <p:nvSpPr>
          <p:cNvPr id="6" name="Rectangle 5"/>
          <p:cNvSpPr/>
          <p:nvPr/>
        </p:nvSpPr>
        <p:spPr>
          <a:xfrm>
            <a:off x="1779548" y="4456477"/>
            <a:ext cx="2219352" cy="11565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64" b="1" dirty="0">
                <a:cs typeface="+mn-ea"/>
                <a:sym typeface="+mn-lt"/>
              </a:rPr>
              <a:t>在这里添加你的详细小段落文本内容</a:t>
            </a:r>
            <a:endParaRPr lang="en-US" altLang="zh-CN" sz="1464" b="1" dirty="0">
              <a:cs typeface="+mn-ea"/>
              <a:sym typeface="+mn-lt"/>
            </a:endParaRPr>
          </a:p>
        </p:txBody>
      </p:sp>
      <p:sp>
        <p:nvSpPr>
          <p:cNvPr id="7" name="Rectangle 6"/>
          <p:cNvSpPr/>
          <p:nvPr/>
        </p:nvSpPr>
        <p:spPr>
          <a:xfrm>
            <a:off x="4173623" y="3030293"/>
            <a:ext cx="2219352" cy="1156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64" b="1" dirty="0">
                <a:cs typeface="+mn-ea"/>
                <a:sym typeface="+mn-lt"/>
              </a:rPr>
              <a:t>在这里添加你的详细小段落文本内容</a:t>
            </a:r>
            <a:endParaRPr lang="en-US" altLang="zh-CN" sz="1464" b="1" dirty="0">
              <a:cs typeface="+mn-ea"/>
              <a:sym typeface="+mn-lt"/>
            </a:endParaRPr>
          </a:p>
        </p:txBody>
      </p:sp>
      <p:sp>
        <p:nvSpPr>
          <p:cNvPr id="8" name="Rectangle 7"/>
          <p:cNvSpPr/>
          <p:nvPr/>
        </p:nvSpPr>
        <p:spPr>
          <a:xfrm>
            <a:off x="4173623" y="4456477"/>
            <a:ext cx="2219352" cy="11565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64" b="1" dirty="0">
                <a:cs typeface="+mn-ea"/>
                <a:sym typeface="+mn-lt"/>
              </a:rPr>
              <a:t>在这里添加你的详细小段落文本内容</a:t>
            </a:r>
            <a:endParaRPr lang="en-US" altLang="zh-CN" sz="1464" b="1" dirty="0">
              <a:cs typeface="+mn-ea"/>
              <a:sym typeface="+mn-lt"/>
            </a:endParaRPr>
          </a:p>
        </p:txBody>
      </p:sp>
      <p:cxnSp>
        <p:nvCxnSpPr>
          <p:cNvPr id="9" name="Straight Arrow Connector 8"/>
          <p:cNvCxnSpPr/>
          <p:nvPr/>
        </p:nvCxnSpPr>
        <p:spPr>
          <a:xfrm rot="5400000">
            <a:off x="-20341" y="4315420"/>
            <a:ext cx="3095944" cy="1782"/>
          </a:xfrm>
          <a:prstGeom prst="straightConnector1">
            <a:avLst/>
          </a:prstGeom>
          <a:ln w="19050">
            <a:solidFill>
              <a:schemeClr val="tx1">
                <a:lumMod val="50000"/>
                <a:lumOff val="50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1526738" y="2768339"/>
            <a:ext cx="5167107" cy="285"/>
          </a:xfrm>
          <a:prstGeom prst="straightConnector1">
            <a:avLst/>
          </a:prstGeom>
          <a:ln w="19050">
            <a:solidFill>
              <a:schemeClr val="tx1">
                <a:lumMod val="50000"/>
                <a:lumOff val="50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rot="16200000">
            <a:off x="651520" y="3447781"/>
            <a:ext cx="1179614" cy="3215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43" b="1" dirty="0">
                <a:cs typeface="+mn-ea"/>
                <a:sym typeface="+mn-lt"/>
              </a:rPr>
              <a:t>指标</a:t>
            </a:r>
            <a:endParaRPr lang="en-US" sz="1343" b="1" dirty="0">
              <a:cs typeface="+mn-ea"/>
              <a:sym typeface="+mn-lt"/>
            </a:endParaRPr>
          </a:p>
        </p:txBody>
      </p:sp>
      <p:sp>
        <p:nvSpPr>
          <p:cNvPr id="12" name="Rectangle 11"/>
          <p:cNvSpPr/>
          <p:nvPr/>
        </p:nvSpPr>
        <p:spPr>
          <a:xfrm rot="16200000">
            <a:off x="651522" y="4873965"/>
            <a:ext cx="1179614" cy="3215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43" b="1" dirty="0">
                <a:cs typeface="+mn-ea"/>
                <a:sym typeface="+mn-lt"/>
              </a:rPr>
              <a:t>指标</a:t>
            </a:r>
            <a:endParaRPr lang="en-US" sz="1343" b="1" dirty="0">
              <a:cs typeface="+mn-ea"/>
              <a:sym typeface="+mn-lt"/>
            </a:endParaRPr>
          </a:p>
        </p:txBody>
      </p:sp>
      <p:sp>
        <p:nvSpPr>
          <p:cNvPr id="13" name="Rectangle 12"/>
          <p:cNvSpPr/>
          <p:nvPr/>
        </p:nvSpPr>
        <p:spPr>
          <a:xfrm>
            <a:off x="1774751" y="2285992"/>
            <a:ext cx="2228948" cy="3215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43" b="1" dirty="0">
                <a:cs typeface="+mn-ea"/>
                <a:sym typeface="+mn-lt"/>
              </a:rPr>
              <a:t>指标</a:t>
            </a:r>
            <a:endParaRPr lang="en-US" sz="1343" b="1" dirty="0">
              <a:cs typeface="+mn-ea"/>
              <a:sym typeface="+mn-lt"/>
            </a:endParaRPr>
          </a:p>
        </p:txBody>
      </p:sp>
      <p:sp>
        <p:nvSpPr>
          <p:cNvPr id="14" name="Rectangle 13"/>
          <p:cNvSpPr/>
          <p:nvPr/>
        </p:nvSpPr>
        <p:spPr>
          <a:xfrm>
            <a:off x="4168826" y="2285992"/>
            <a:ext cx="2228948" cy="3215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43" b="1" dirty="0">
                <a:cs typeface="+mn-ea"/>
                <a:sym typeface="+mn-lt"/>
              </a:rPr>
              <a:t>指标</a:t>
            </a:r>
            <a:endParaRPr lang="en-US" sz="1343" b="1" dirty="0">
              <a:cs typeface="+mn-ea"/>
              <a:sym typeface="+mn-lt"/>
            </a:endParaRPr>
          </a:p>
        </p:txBody>
      </p:sp>
      <p:sp>
        <p:nvSpPr>
          <p:cNvPr id="15" name="Freeform 46"/>
          <p:cNvSpPr>
            <a:spLocks noEditPoints="1"/>
          </p:cNvSpPr>
          <p:nvPr/>
        </p:nvSpPr>
        <p:spPr bwMode="auto">
          <a:xfrm>
            <a:off x="6967636" y="2301490"/>
            <a:ext cx="414702" cy="41469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1"/>
          </a:solidFill>
          <a:ln w="9525">
            <a:noFill/>
            <a:round/>
            <a:headEnd/>
            <a:tailEnd/>
          </a:ln>
        </p:spPr>
        <p:txBody>
          <a:bodyPr vert="horz" wrap="square" lIns="111589" tIns="55795" rIns="111589" bIns="55795" numCol="1" anchor="t" anchorCtr="0" compatLnSpc="1">
            <a:prstTxWarp prst="textNoShape">
              <a:avLst/>
            </a:prstTxWarp>
          </a:bodyPr>
          <a:lstStyle/>
          <a:p>
            <a:endParaRPr lang="en-US" sz="1562" dirty="0">
              <a:cs typeface="+mn-ea"/>
              <a:sym typeface="+mn-lt"/>
            </a:endParaRPr>
          </a:p>
        </p:txBody>
      </p:sp>
      <p:sp>
        <p:nvSpPr>
          <p:cNvPr id="16" name="Freeform 46"/>
          <p:cNvSpPr>
            <a:spLocks noEditPoints="1"/>
          </p:cNvSpPr>
          <p:nvPr/>
        </p:nvSpPr>
        <p:spPr bwMode="auto">
          <a:xfrm>
            <a:off x="6967636" y="3306226"/>
            <a:ext cx="414702" cy="41469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2"/>
          </a:solidFill>
          <a:ln w="9525">
            <a:noFill/>
            <a:round/>
            <a:headEnd/>
            <a:tailEnd/>
          </a:ln>
        </p:spPr>
        <p:txBody>
          <a:bodyPr vert="horz" wrap="square" lIns="111589" tIns="55795" rIns="111589" bIns="55795" numCol="1" anchor="t" anchorCtr="0" compatLnSpc="1">
            <a:prstTxWarp prst="textNoShape">
              <a:avLst/>
            </a:prstTxWarp>
          </a:bodyPr>
          <a:lstStyle/>
          <a:p>
            <a:endParaRPr lang="en-US" sz="1562" dirty="0">
              <a:cs typeface="+mn-ea"/>
              <a:sym typeface="+mn-lt"/>
            </a:endParaRPr>
          </a:p>
        </p:txBody>
      </p:sp>
      <p:sp>
        <p:nvSpPr>
          <p:cNvPr id="17" name="Freeform 46"/>
          <p:cNvSpPr>
            <a:spLocks noEditPoints="1"/>
          </p:cNvSpPr>
          <p:nvPr/>
        </p:nvSpPr>
        <p:spPr bwMode="auto">
          <a:xfrm>
            <a:off x="6967636" y="4215920"/>
            <a:ext cx="414702" cy="41469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3"/>
          </a:solidFill>
          <a:ln w="9525">
            <a:noFill/>
            <a:round/>
            <a:headEnd/>
            <a:tailEnd/>
          </a:ln>
        </p:spPr>
        <p:txBody>
          <a:bodyPr vert="horz" wrap="square" lIns="111589" tIns="55795" rIns="111589" bIns="55795" numCol="1" anchor="t" anchorCtr="0" compatLnSpc="1">
            <a:prstTxWarp prst="textNoShape">
              <a:avLst/>
            </a:prstTxWarp>
          </a:bodyPr>
          <a:lstStyle/>
          <a:p>
            <a:endParaRPr lang="en-US" sz="1562" dirty="0">
              <a:cs typeface="+mn-ea"/>
              <a:sym typeface="+mn-lt"/>
            </a:endParaRPr>
          </a:p>
        </p:txBody>
      </p:sp>
      <p:sp>
        <p:nvSpPr>
          <p:cNvPr id="18" name="Freeform 46"/>
          <p:cNvSpPr>
            <a:spLocks noEditPoints="1"/>
          </p:cNvSpPr>
          <p:nvPr/>
        </p:nvSpPr>
        <p:spPr bwMode="auto">
          <a:xfrm>
            <a:off x="6967636" y="5157961"/>
            <a:ext cx="414702" cy="414699"/>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4"/>
          </a:solidFill>
          <a:ln w="9525">
            <a:noFill/>
            <a:round/>
            <a:headEnd/>
            <a:tailEnd/>
          </a:ln>
        </p:spPr>
        <p:txBody>
          <a:bodyPr vert="horz" wrap="square" lIns="111589" tIns="55795" rIns="111589" bIns="55795" numCol="1" anchor="t" anchorCtr="0" compatLnSpc="1">
            <a:prstTxWarp prst="textNoShape">
              <a:avLst/>
            </a:prstTxWarp>
          </a:bodyPr>
          <a:lstStyle/>
          <a:p>
            <a:endParaRPr lang="en-US" sz="1562" dirty="0">
              <a:cs typeface="+mn-ea"/>
              <a:sym typeface="+mn-lt"/>
            </a:endParaRPr>
          </a:p>
        </p:txBody>
      </p:sp>
      <p:grpSp>
        <p:nvGrpSpPr>
          <p:cNvPr id="19" name="Group 30"/>
          <p:cNvGrpSpPr/>
          <p:nvPr/>
        </p:nvGrpSpPr>
        <p:grpSpPr>
          <a:xfrm>
            <a:off x="7496927" y="2207974"/>
            <a:ext cx="3719642" cy="601613"/>
            <a:chOff x="1270277" y="1233505"/>
            <a:chExt cx="3048000" cy="492982"/>
          </a:xfrm>
        </p:grpSpPr>
        <p:sp>
          <p:nvSpPr>
            <p:cNvPr id="20" name="Text Placeholder 3"/>
            <p:cNvSpPr txBox="1">
              <a:spLocks/>
            </p:cNvSpPr>
            <p:nvPr/>
          </p:nvSpPr>
          <p:spPr>
            <a:xfrm>
              <a:off x="1270277" y="1233505"/>
              <a:ext cx="1229487" cy="184633"/>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464" b="1" dirty="0">
                  <a:solidFill>
                    <a:schemeClr val="accent1"/>
                  </a:solidFill>
                  <a:cs typeface="+mn-ea"/>
                  <a:sym typeface="+mn-lt"/>
                </a:rPr>
                <a:t>添加相关标题文字</a:t>
              </a:r>
            </a:p>
          </p:txBody>
        </p:sp>
        <p:sp>
          <p:nvSpPr>
            <p:cNvPr id="21" name="Text Placeholder 3"/>
            <p:cNvSpPr txBox="1">
              <a:spLocks/>
            </p:cNvSpPr>
            <p:nvPr/>
          </p:nvSpPr>
          <p:spPr>
            <a:xfrm>
              <a:off x="1270277" y="1418801"/>
              <a:ext cx="3048000" cy="30768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220" dirty="0">
                  <a:solidFill>
                    <a:schemeClr val="tx1">
                      <a:lumMod val="50000"/>
                      <a:lumOff val="50000"/>
                    </a:schemeClr>
                  </a:solidFill>
                  <a:cs typeface="+mn-ea"/>
                  <a:sym typeface="+mn-lt"/>
                </a:rPr>
                <a:t>在这里添加你的详细小段落文本内容，与标题相关并符合整体语言风格内容请简洁</a:t>
              </a:r>
              <a:endParaRPr lang="en-US" sz="1220" dirty="0">
                <a:solidFill>
                  <a:schemeClr val="tx1">
                    <a:lumMod val="50000"/>
                    <a:lumOff val="50000"/>
                  </a:schemeClr>
                </a:solidFill>
                <a:cs typeface="+mn-ea"/>
                <a:sym typeface="+mn-lt"/>
              </a:endParaRPr>
            </a:p>
          </p:txBody>
        </p:sp>
      </p:grpSp>
      <p:grpSp>
        <p:nvGrpSpPr>
          <p:cNvPr id="22" name="Group 21"/>
          <p:cNvGrpSpPr/>
          <p:nvPr/>
        </p:nvGrpSpPr>
        <p:grpSpPr>
          <a:xfrm>
            <a:off x="7496927" y="3212711"/>
            <a:ext cx="3719642" cy="601615"/>
            <a:chOff x="1270277" y="1233504"/>
            <a:chExt cx="3048000" cy="492983"/>
          </a:xfrm>
        </p:grpSpPr>
        <p:sp>
          <p:nvSpPr>
            <p:cNvPr id="23" name="Text Placeholder 3"/>
            <p:cNvSpPr txBox="1">
              <a:spLocks/>
            </p:cNvSpPr>
            <p:nvPr/>
          </p:nvSpPr>
          <p:spPr>
            <a:xfrm>
              <a:off x="1270277" y="1233504"/>
              <a:ext cx="1229487" cy="184633"/>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464" b="1" dirty="0">
                  <a:solidFill>
                    <a:schemeClr val="accent2"/>
                  </a:solidFill>
                  <a:cs typeface="+mn-ea"/>
                  <a:sym typeface="+mn-lt"/>
                </a:rPr>
                <a:t>添加相关标题文字</a:t>
              </a:r>
            </a:p>
          </p:txBody>
        </p:sp>
        <p:sp>
          <p:nvSpPr>
            <p:cNvPr id="24" name="Text Placeholder 3"/>
            <p:cNvSpPr txBox="1">
              <a:spLocks/>
            </p:cNvSpPr>
            <p:nvPr/>
          </p:nvSpPr>
          <p:spPr>
            <a:xfrm>
              <a:off x="1270277" y="1418801"/>
              <a:ext cx="3048000" cy="30768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220" dirty="0">
                  <a:solidFill>
                    <a:schemeClr val="tx1">
                      <a:lumMod val="50000"/>
                      <a:lumOff val="50000"/>
                    </a:schemeClr>
                  </a:solidFill>
                  <a:cs typeface="+mn-ea"/>
                  <a:sym typeface="+mn-lt"/>
                </a:rPr>
                <a:t>在这里添加你的详细小段落文本内容，与标题相关并符合整体语言风格内容请简洁</a:t>
              </a:r>
              <a:endParaRPr lang="en-US" sz="1220" dirty="0">
                <a:solidFill>
                  <a:schemeClr val="tx1">
                    <a:lumMod val="50000"/>
                    <a:lumOff val="50000"/>
                  </a:schemeClr>
                </a:solidFill>
                <a:cs typeface="+mn-ea"/>
                <a:sym typeface="+mn-lt"/>
              </a:endParaRPr>
            </a:p>
          </p:txBody>
        </p:sp>
      </p:grpSp>
      <p:grpSp>
        <p:nvGrpSpPr>
          <p:cNvPr id="25" name="Group 30"/>
          <p:cNvGrpSpPr/>
          <p:nvPr/>
        </p:nvGrpSpPr>
        <p:grpSpPr>
          <a:xfrm>
            <a:off x="7496927" y="4122405"/>
            <a:ext cx="3719642" cy="601615"/>
            <a:chOff x="1270277" y="1233504"/>
            <a:chExt cx="3048000" cy="492983"/>
          </a:xfrm>
        </p:grpSpPr>
        <p:sp>
          <p:nvSpPr>
            <p:cNvPr id="26" name="Text Placeholder 3"/>
            <p:cNvSpPr txBox="1">
              <a:spLocks/>
            </p:cNvSpPr>
            <p:nvPr/>
          </p:nvSpPr>
          <p:spPr>
            <a:xfrm>
              <a:off x="1270277" y="1233504"/>
              <a:ext cx="1229487" cy="184633"/>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464" b="1" dirty="0">
                  <a:solidFill>
                    <a:schemeClr val="accent1"/>
                  </a:solidFill>
                  <a:cs typeface="+mn-ea"/>
                  <a:sym typeface="+mn-lt"/>
                </a:rPr>
                <a:t>添加相关标题文字</a:t>
              </a:r>
            </a:p>
          </p:txBody>
        </p:sp>
        <p:sp>
          <p:nvSpPr>
            <p:cNvPr id="27" name="Text Placeholder 3"/>
            <p:cNvSpPr txBox="1">
              <a:spLocks/>
            </p:cNvSpPr>
            <p:nvPr/>
          </p:nvSpPr>
          <p:spPr>
            <a:xfrm>
              <a:off x="1270277" y="1418801"/>
              <a:ext cx="3048000" cy="30768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220" dirty="0">
                  <a:solidFill>
                    <a:schemeClr val="tx1">
                      <a:lumMod val="50000"/>
                      <a:lumOff val="50000"/>
                    </a:schemeClr>
                  </a:solidFill>
                  <a:cs typeface="+mn-ea"/>
                  <a:sym typeface="+mn-lt"/>
                </a:rPr>
                <a:t>在这里添加你的详细小段落文本内容，与标题相关并符合整体语言风格内容请简洁</a:t>
              </a:r>
              <a:endParaRPr lang="en-US" sz="1220" dirty="0">
                <a:solidFill>
                  <a:schemeClr val="tx1">
                    <a:lumMod val="50000"/>
                    <a:lumOff val="50000"/>
                  </a:schemeClr>
                </a:solidFill>
                <a:cs typeface="+mn-ea"/>
                <a:sym typeface="+mn-lt"/>
              </a:endParaRPr>
            </a:p>
          </p:txBody>
        </p:sp>
      </p:grpSp>
      <p:grpSp>
        <p:nvGrpSpPr>
          <p:cNvPr id="28" name="Group 27"/>
          <p:cNvGrpSpPr/>
          <p:nvPr/>
        </p:nvGrpSpPr>
        <p:grpSpPr>
          <a:xfrm>
            <a:off x="7496927" y="5064445"/>
            <a:ext cx="3719642" cy="601615"/>
            <a:chOff x="1270277" y="1233504"/>
            <a:chExt cx="3048000" cy="492983"/>
          </a:xfrm>
        </p:grpSpPr>
        <p:sp>
          <p:nvSpPr>
            <p:cNvPr id="29" name="Text Placeholder 3"/>
            <p:cNvSpPr txBox="1">
              <a:spLocks/>
            </p:cNvSpPr>
            <p:nvPr/>
          </p:nvSpPr>
          <p:spPr>
            <a:xfrm>
              <a:off x="1270277" y="1233504"/>
              <a:ext cx="1229487" cy="184633"/>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464" b="1" dirty="0">
                  <a:solidFill>
                    <a:schemeClr val="accent4"/>
                  </a:solidFill>
                  <a:cs typeface="+mn-ea"/>
                  <a:sym typeface="+mn-lt"/>
                </a:rPr>
                <a:t>添加相关标题文字</a:t>
              </a:r>
            </a:p>
          </p:txBody>
        </p:sp>
        <p:sp>
          <p:nvSpPr>
            <p:cNvPr id="30" name="Text Placeholder 3"/>
            <p:cNvSpPr txBox="1">
              <a:spLocks/>
            </p:cNvSpPr>
            <p:nvPr/>
          </p:nvSpPr>
          <p:spPr>
            <a:xfrm>
              <a:off x="1270277" y="1418801"/>
              <a:ext cx="3048000" cy="30768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5834">
                <a:spcBef>
                  <a:spcPct val="20000"/>
                </a:spcBef>
                <a:defRPr/>
              </a:pPr>
              <a:r>
                <a:rPr lang="zh-CN" altLang="en-US" sz="1220" dirty="0">
                  <a:solidFill>
                    <a:schemeClr val="tx1">
                      <a:lumMod val="50000"/>
                      <a:lumOff val="50000"/>
                    </a:schemeClr>
                  </a:solidFill>
                  <a:cs typeface="+mn-ea"/>
                  <a:sym typeface="+mn-lt"/>
                </a:rPr>
                <a:t>在这里添加你的详细小段落文本内容，与标题相关并符合整体语言风格内容请简洁</a:t>
              </a:r>
              <a:endParaRPr lang="en-US" sz="1220" dirty="0">
                <a:solidFill>
                  <a:schemeClr val="tx1">
                    <a:lumMod val="50000"/>
                    <a:lumOff val="50000"/>
                  </a:schemeClr>
                </a:solidFill>
                <a:cs typeface="+mn-ea"/>
                <a:sym typeface="+mn-lt"/>
              </a:endParaRPr>
            </a:p>
          </p:txBody>
        </p:sp>
      </p:grpSp>
    </p:spTree>
    <p:extLst>
      <p:ext uri="{BB962C8B-B14F-4D97-AF65-F5344CB8AC3E}">
        <p14:creationId xmlns:p14="http://schemas.microsoft.com/office/powerpoint/2010/main" val="2931558102"/>
      </p:ext>
    </p:extLst>
  </p:cSld>
  <p:clrMapOvr>
    <a:masterClrMapping/>
  </p:clrMapOvr>
  <mc:AlternateContent xmlns:mc="http://schemas.openxmlformats.org/markup-compatibility/2006" xmlns:p14="http://schemas.microsoft.com/office/powerpoint/2010/main">
    <mc:Choice Requires="p14">
      <p:transition spd="slow" p14:dur="1300" advTm="4000">
        <p14:pan dir="u"/>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2"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slide(fromRight)">
                                      <p:cBhvr>
                                        <p:cTn id="11" dur="500"/>
                                        <p:tgtEl>
                                          <p:spTgt spid="11"/>
                                        </p:tgtEl>
                                      </p:cBhvr>
                                    </p:animEffect>
                                  </p:childTnLst>
                                </p:cTn>
                              </p:par>
                            </p:childTnLst>
                          </p:cTn>
                        </p:par>
                        <p:par>
                          <p:cTn id="12" fill="hold">
                            <p:stCondLst>
                              <p:cond delay="1000"/>
                            </p:stCondLst>
                            <p:childTnLst>
                              <p:par>
                                <p:cTn id="13" presetID="12" presetClass="entr" presetSubtype="2"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lide(fromRight)">
                                      <p:cBhvr>
                                        <p:cTn id="15" dur="500"/>
                                        <p:tgtEl>
                                          <p:spTgt spid="12"/>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500"/>
                                        <p:tgtEl>
                                          <p:spTgt spid="10"/>
                                        </p:tgtEl>
                                      </p:cBhvr>
                                    </p:animEffect>
                                  </p:childTnLst>
                                </p:cTn>
                              </p:par>
                            </p:childTnLst>
                          </p:cTn>
                        </p:par>
                        <p:par>
                          <p:cTn id="20" fill="hold">
                            <p:stCondLst>
                              <p:cond delay="2000"/>
                            </p:stCondLst>
                            <p:childTnLst>
                              <p:par>
                                <p:cTn id="21" presetID="12" presetClass="entr" presetSubtype="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slide(fromTop)">
                                      <p:cBhvr>
                                        <p:cTn id="23" dur="500"/>
                                        <p:tgtEl>
                                          <p:spTgt spid="13"/>
                                        </p:tgtEl>
                                      </p:cBhvr>
                                    </p:animEffect>
                                  </p:childTnLst>
                                </p:cTn>
                              </p:par>
                            </p:childTnLst>
                          </p:cTn>
                        </p:par>
                        <p:par>
                          <p:cTn id="24" fill="hold">
                            <p:stCondLst>
                              <p:cond delay="2500"/>
                            </p:stCondLst>
                            <p:childTnLst>
                              <p:par>
                                <p:cTn id="25" presetID="12" presetClass="entr" presetSubtype="1"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slide(fromTop)">
                                      <p:cBhvr>
                                        <p:cTn id="27" dur="500"/>
                                        <p:tgtEl>
                                          <p:spTgt spid="14"/>
                                        </p:tgtEl>
                                      </p:cBhvr>
                                    </p:animEffect>
                                  </p:childTnLst>
                                </p:cTn>
                              </p:par>
                            </p:childTnLst>
                          </p:cTn>
                        </p:par>
                        <p:par>
                          <p:cTn id="28" fill="hold">
                            <p:stCondLst>
                              <p:cond delay="3000"/>
                            </p:stCondLst>
                            <p:childTnLst>
                              <p:par>
                                <p:cTn id="29" presetID="12" presetClass="entr" presetSubtype="1"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Top)">
                                      <p:cBhvr>
                                        <p:cTn id="31" dur="500"/>
                                        <p:tgtEl>
                                          <p:spTgt spid="5"/>
                                        </p:tgtEl>
                                      </p:cBhvr>
                                    </p:animEffect>
                                  </p:childTnLst>
                                </p:cTn>
                              </p:par>
                            </p:childTnLst>
                          </p:cTn>
                        </p:par>
                        <p:par>
                          <p:cTn id="32" fill="hold">
                            <p:stCondLst>
                              <p:cond delay="3500"/>
                            </p:stCondLst>
                            <p:childTnLst>
                              <p:par>
                                <p:cTn id="33" presetID="12" presetClass="entr" presetSubtype="1"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slide(fromTop)">
                                      <p:cBhvr>
                                        <p:cTn id="35" dur="500"/>
                                        <p:tgtEl>
                                          <p:spTgt spid="6"/>
                                        </p:tgtEl>
                                      </p:cBhvr>
                                    </p:animEffect>
                                  </p:childTnLst>
                                </p:cTn>
                              </p:par>
                            </p:childTnLst>
                          </p:cTn>
                        </p:par>
                        <p:par>
                          <p:cTn id="36" fill="hold">
                            <p:stCondLst>
                              <p:cond delay="4000"/>
                            </p:stCondLst>
                            <p:childTnLst>
                              <p:par>
                                <p:cTn id="37" presetID="1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slide(fromTop)">
                                      <p:cBhvr>
                                        <p:cTn id="39" dur="500"/>
                                        <p:tgtEl>
                                          <p:spTgt spid="7"/>
                                        </p:tgtEl>
                                      </p:cBhvr>
                                    </p:animEffect>
                                  </p:childTnLst>
                                </p:cTn>
                              </p:par>
                            </p:childTnLst>
                          </p:cTn>
                        </p:par>
                        <p:par>
                          <p:cTn id="40" fill="hold">
                            <p:stCondLst>
                              <p:cond delay="4500"/>
                            </p:stCondLst>
                            <p:childTnLst>
                              <p:par>
                                <p:cTn id="41" presetID="12" presetClass="entr" presetSubtype="1"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slide(fromTop)">
                                      <p:cBhvr>
                                        <p:cTn id="43" dur="500"/>
                                        <p:tgtEl>
                                          <p:spTgt spid="8"/>
                                        </p:tgtEl>
                                      </p:cBhvr>
                                    </p:animEffect>
                                  </p:childTnLst>
                                </p:cTn>
                              </p:par>
                            </p:childTnLst>
                          </p:cTn>
                        </p:par>
                        <p:par>
                          <p:cTn id="44" fill="hold">
                            <p:stCondLst>
                              <p:cond delay="5000"/>
                            </p:stCondLst>
                            <p:childTnLst>
                              <p:par>
                                <p:cTn id="45" presetID="53"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2" presetClass="entr" presetSubtype="4" accel="50000" decel="5000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53"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animEffect transition="in" filter="fade">
                                      <p:cBhvr>
                                        <p:cTn id="59" dur="500"/>
                                        <p:tgtEl>
                                          <p:spTgt spid="16"/>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500" fill="hold"/>
                                        <p:tgtEl>
                                          <p:spTgt spid="22"/>
                                        </p:tgtEl>
                                        <p:attrNameLst>
                                          <p:attrName>ppt_x</p:attrName>
                                        </p:attrNameLst>
                                      </p:cBhvr>
                                      <p:tavLst>
                                        <p:tav tm="0">
                                          <p:val>
                                            <p:strVal val="#ppt_x"/>
                                          </p:val>
                                        </p:tav>
                                        <p:tav tm="100000">
                                          <p:val>
                                            <p:strVal val="#ppt_x"/>
                                          </p:val>
                                        </p:tav>
                                      </p:tavLst>
                                    </p:anim>
                                    <p:anim calcmode="lin" valueType="num">
                                      <p:cBhvr additive="base">
                                        <p:cTn id="63" dur="500" fill="hold"/>
                                        <p:tgtEl>
                                          <p:spTgt spid="22"/>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53" presetClass="entr" presetSubtype="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childTnLst>
                          </p:cTn>
                        </p:par>
                        <p:par>
                          <p:cTn id="74" fill="hold">
                            <p:stCondLst>
                              <p:cond delay="6500"/>
                            </p:stCondLst>
                            <p:childTnLst>
                              <p:par>
                                <p:cTn id="75" presetID="53" presetClass="entr" presetSubtype="0"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500" fill="hold"/>
                                        <p:tgtEl>
                                          <p:spTgt spid="28"/>
                                        </p:tgtEl>
                                        <p:attrNameLst>
                                          <p:attrName>ppt_x</p:attrName>
                                        </p:attrNameLst>
                                      </p:cBhvr>
                                      <p:tavLst>
                                        <p:tav tm="0">
                                          <p:val>
                                            <p:strVal val="#ppt_x"/>
                                          </p:val>
                                        </p:tav>
                                        <p:tav tm="100000">
                                          <p:val>
                                            <p:strVal val="#ppt_x"/>
                                          </p:val>
                                        </p:tav>
                                      </p:tavLst>
                                    </p:anim>
                                    <p:anim calcmode="lin" valueType="num">
                                      <p:cBhvr additive="base">
                                        <p:cTn id="83"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1" grpId="0" animBg="1"/>
      <p:bldP spid="12" grpId="0" animBg="1"/>
      <p:bldP spid="13" grpId="0" animBg="1"/>
      <p:bldP spid="14" grpId="0" animBg="1"/>
      <p:bldP spid="15" grpId="0" animBg="1"/>
      <p:bldP spid="16" grpId="0" animBg="1"/>
      <p:bldP spid="17"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LiuChBZh#"/>
  <p:tag name="MH_LAYOUT" val="SubTitleText"/>
  <p:tag name="MH" val="20170727153837"/>
  <p:tag name="MH_LIBRARY" val="GRAPHIC"/>
</p:tagLst>
</file>

<file path=ppt/tags/tag2.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3837"/>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AMA" val="2.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AMA" val="2.1"/>
</p:tagLst>
</file>

<file path=ppt/tags/tag16.xml><?xml version="1.0" encoding="utf-8"?>
<p:tagLst xmlns:a="http://schemas.openxmlformats.org/drawingml/2006/main" xmlns:r="http://schemas.openxmlformats.org/officeDocument/2006/relationships" xmlns:p="http://schemas.openxmlformats.org/presentationml/2006/main">
  <p:tag name="AMA" val="2.1"/>
</p:tagLst>
</file>

<file path=ppt/tags/tag17.xml><?xml version="1.0" encoding="utf-8"?>
<p:tagLst xmlns:a="http://schemas.openxmlformats.org/drawingml/2006/main" xmlns:r="http://schemas.openxmlformats.org/officeDocument/2006/relationships" xmlns:p="http://schemas.openxmlformats.org/presentationml/2006/main">
  <p:tag name="TIMING" val="|2"/>
</p:tagLst>
</file>

<file path=ppt/tags/tag18.xml><?xml version="1.0" encoding="utf-8"?>
<p:tagLst xmlns:a="http://schemas.openxmlformats.org/drawingml/2006/main" xmlns:r="http://schemas.openxmlformats.org/officeDocument/2006/relationships" xmlns:p="http://schemas.openxmlformats.org/presentationml/2006/main">
  <p:tag name="ISLIDE.DIAGRAM" val="243670"/>
</p:tagLst>
</file>

<file path=ppt/theme/theme1.xml><?xml version="1.0" encoding="utf-8"?>
<a:theme xmlns:a="http://schemas.openxmlformats.org/drawingml/2006/main" name="千图网海量PPT模板www.58pic.com​​">
  <a:themeElements>
    <a:clrScheme name="自定义 1087">
      <a:dk1>
        <a:sysClr val="windowText" lastClr="000000"/>
      </a:dk1>
      <a:lt1>
        <a:sysClr val="window" lastClr="FFFFFF"/>
      </a:lt1>
      <a:dk2>
        <a:srgbClr val="44546A"/>
      </a:dk2>
      <a:lt2>
        <a:srgbClr val="E7E6E6"/>
      </a:lt2>
      <a:accent1>
        <a:srgbClr val="3CB2AF"/>
      </a:accent1>
      <a:accent2>
        <a:srgbClr val="3CB2AF"/>
      </a:accent2>
      <a:accent3>
        <a:srgbClr val="3CB2AF"/>
      </a:accent3>
      <a:accent4>
        <a:srgbClr val="3CB2AF"/>
      </a:accent4>
      <a:accent5>
        <a:srgbClr val="3CB2AF"/>
      </a:accent5>
      <a:accent6>
        <a:srgbClr val="3CB2AF"/>
      </a:accent6>
      <a:hlink>
        <a:srgbClr val="0563C1"/>
      </a:hlink>
      <a:folHlink>
        <a:srgbClr val="954F72"/>
      </a:folHlink>
    </a:clrScheme>
    <a:fontScheme name="cmrnoego">
      <a:majorFont>
        <a:latin typeface="字魂59号-创粗黑" panose="020F0302020204030204"/>
        <a:ea typeface="字魂59号-创粗黑"/>
        <a:cs typeface=""/>
      </a:majorFont>
      <a:minorFont>
        <a:latin typeface="字魂59号-创粗黑" panose="020F0502020204030204"/>
        <a:ea typeface="字魂59号-创粗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1684</TotalTime>
  <Words>1979</Words>
  <Application>Microsoft Office PowerPoint</Application>
  <PresentationFormat>寬螢幕</PresentationFormat>
  <Paragraphs>203</Paragraphs>
  <Slides>27</Slides>
  <Notes>17</Notes>
  <HiddenSlides>0</HiddenSlides>
  <MMClips>1</MMClips>
  <ScaleCrop>false</ScaleCrop>
  <HeadingPairs>
    <vt:vector size="6" baseType="variant">
      <vt:variant>
        <vt:lpstr>使用字型</vt:lpstr>
      </vt:variant>
      <vt:variant>
        <vt:i4>15</vt:i4>
      </vt:variant>
      <vt:variant>
        <vt:lpstr>佈景主題</vt:lpstr>
      </vt:variant>
      <vt:variant>
        <vt:i4>1</vt:i4>
      </vt:variant>
      <vt:variant>
        <vt:lpstr>投影片標題</vt:lpstr>
      </vt:variant>
      <vt:variant>
        <vt:i4>27</vt:i4>
      </vt:variant>
    </vt:vector>
  </HeadingPairs>
  <TitlesOfParts>
    <vt:vector size="43" baseType="lpstr">
      <vt:lpstr>等线</vt:lpstr>
      <vt:lpstr>微软雅黑</vt:lpstr>
      <vt:lpstr>宋体</vt:lpstr>
      <vt:lpstr>字魂59号-创粗黑</vt:lpstr>
      <vt:lpstr>微軟正黑體</vt:lpstr>
      <vt:lpstr>Aharoni</vt:lpstr>
      <vt:lpstr>Arial</vt:lpstr>
      <vt:lpstr>Arial Black</vt:lpstr>
      <vt:lpstr>Berlin Sans FB</vt:lpstr>
      <vt:lpstr>Britannic Bold</vt:lpstr>
      <vt:lpstr>Calibri</vt:lpstr>
      <vt:lpstr>Cambria Math</vt:lpstr>
      <vt:lpstr>Comic Sans MS</vt:lpstr>
      <vt:lpstr>Wingdings</vt:lpstr>
      <vt:lpstr>Wingdings 2</vt:lpstr>
      <vt:lpstr>千图网海量PPT模板www.58pic.com​​</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Admin</cp:lastModifiedBy>
  <cp:revision>102</cp:revision>
  <dcterms:created xsi:type="dcterms:W3CDTF">2018-04-10T08:10:31Z</dcterms:created>
  <dcterms:modified xsi:type="dcterms:W3CDTF">2021-04-12T00:00:22Z</dcterms:modified>
</cp:coreProperties>
</file>