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Default Extension="mp4" ContentType="video/mp4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  <p:sldMasterId id="2147484031" r:id="rId2"/>
  </p:sldMasterIdLst>
  <p:notesMasterIdLst>
    <p:notesMasterId r:id="rId28"/>
  </p:notesMasterIdLst>
  <p:sldIdLst>
    <p:sldId id="437" r:id="rId3"/>
    <p:sldId id="615" r:id="rId4"/>
    <p:sldId id="620" r:id="rId5"/>
    <p:sldId id="625" r:id="rId6"/>
    <p:sldId id="628" r:id="rId7"/>
    <p:sldId id="626" r:id="rId8"/>
    <p:sldId id="637" r:id="rId9"/>
    <p:sldId id="629" r:id="rId10"/>
    <p:sldId id="627" r:id="rId11"/>
    <p:sldId id="638" r:id="rId12"/>
    <p:sldId id="591" r:id="rId13"/>
    <p:sldId id="598" r:id="rId14"/>
    <p:sldId id="559" r:id="rId15"/>
    <p:sldId id="631" r:id="rId16"/>
    <p:sldId id="633" r:id="rId17"/>
    <p:sldId id="641" r:id="rId18"/>
    <p:sldId id="635" r:id="rId19"/>
    <p:sldId id="642" r:id="rId20"/>
    <p:sldId id="588" r:id="rId21"/>
    <p:sldId id="605" r:id="rId22"/>
    <p:sldId id="644" r:id="rId23"/>
    <p:sldId id="643" r:id="rId24"/>
    <p:sldId id="602" r:id="rId25"/>
    <p:sldId id="604" r:id="rId26"/>
    <p:sldId id="630" r:id="rId27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  <a:srgbClr val="000000"/>
    <a:srgbClr val="000099"/>
    <a:srgbClr val="CCFF99"/>
    <a:srgbClr val="660066"/>
    <a:srgbClr val="92588F"/>
    <a:srgbClr val="FFFFCC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06" autoAdjust="0"/>
    <p:restoredTop sz="94656" autoAdjust="0"/>
  </p:normalViewPr>
  <p:slideViewPr>
    <p:cSldViewPr>
      <p:cViewPr varScale="1">
        <p:scale>
          <a:sx n="88" d="100"/>
          <a:sy n="88" d="100"/>
        </p:scale>
        <p:origin x="-1670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DB46D8-123E-43B8-A400-0BF0E9C8809A}" type="doc">
      <dgm:prSet loTypeId="urn:microsoft.com/office/officeart/2005/8/layout/hList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C5A0BE7F-C063-4887-B207-78C0E4C4D9FF}">
      <dgm:prSet phldrT="[文字]"/>
      <dgm:spPr/>
      <dgm:t>
        <a:bodyPr/>
        <a:lstStyle/>
        <a:p>
          <a:r>
            <a:rPr lang="zh-TW" altLang="en-US" dirty="0" smtClean="0"/>
            <a:t>名稱分類：外國人到臺灣？</a:t>
          </a:r>
          <a:endParaRPr lang="zh-TW" altLang="en-US" dirty="0"/>
        </a:p>
      </dgm:t>
    </dgm:pt>
    <dgm:pt modelId="{E1E72D2D-9905-4E91-BD2A-39F314CD3AB5}" type="parTrans" cxnId="{48DA69FA-F6A8-46A5-A362-1DD1673F69FC}">
      <dgm:prSet/>
      <dgm:spPr/>
      <dgm:t>
        <a:bodyPr/>
        <a:lstStyle/>
        <a:p>
          <a:endParaRPr lang="zh-TW" altLang="en-US"/>
        </a:p>
      </dgm:t>
    </dgm:pt>
    <dgm:pt modelId="{0DEB895D-BDD9-4351-9803-5CE57FB0366B}" type="sibTrans" cxnId="{48DA69FA-F6A8-46A5-A362-1DD1673F69FC}">
      <dgm:prSet/>
      <dgm:spPr/>
      <dgm:t>
        <a:bodyPr/>
        <a:lstStyle/>
        <a:p>
          <a:endParaRPr lang="zh-TW" altLang="en-US"/>
        </a:p>
      </dgm:t>
    </dgm:pt>
    <dgm:pt modelId="{058D5993-86C3-4283-9BBD-E4D8069C4C87}">
      <dgm:prSet phldrT="[文字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/>
          <a:r>
            <a:rPr lang="zh-TW" altLang="en-US" sz="3600" b="1" dirty="0" smtClean="0"/>
            <a:t>移工</a:t>
          </a:r>
          <a:endParaRPr lang="en-US" altLang="zh-TW" sz="3600" b="1" dirty="0" smtClean="0"/>
        </a:p>
        <a:p>
          <a:pPr algn="ctr"/>
          <a:r>
            <a:rPr lang="zh-TW" altLang="en-US" sz="4800" b="1" dirty="0" smtClean="0"/>
            <a:t>幾年後回國</a:t>
          </a:r>
          <a:endParaRPr lang="en-US" altLang="zh-TW" sz="4800" b="1" dirty="0" smtClean="0"/>
        </a:p>
        <a:p>
          <a:pPr algn="ctr"/>
          <a:r>
            <a:rPr lang="zh-TW" altLang="en-US" sz="3600" b="1" dirty="0" smtClean="0"/>
            <a:t>如：工作</a:t>
          </a:r>
          <a:endParaRPr lang="zh-TW" altLang="en-US" sz="3600" b="1" dirty="0"/>
        </a:p>
      </dgm:t>
    </dgm:pt>
    <dgm:pt modelId="{199AE1F5-6998-4CB3-8C0C-7E11424F8BD7}" type="parTrans" cxnId="{C76FF0CB-BF21-4CAD-BDAE-9E6D2C0DBA9C}">
      <dgm:prSet/>
      <dgm:spPr/>
      <dgm:t>
        <a:bodyPr/>
        <a:lstStyle/>
        <a:p>
          <a:endParaRPr lang="zh-TW" altLang="en-US"/>
        </a:p>
      </dgm:t>
    </dgm:pt>
    <dgm:pt modelId="{0A601A10-3BD6-43FD-99A2-8F38B05FE95A}" type="sibTrans" cxnId="{C76FF0CB-BF21-4CAD-BDAE-9E6D2C0DBA9C}">
      <dgm:prSet/>
      <dgm:spPr/>
      <dgm:t>
        <a:bodyPr/>
        <a:lstStyle/>
        <a:p>
          <a:endParaRPr lang="zh-TW" altLang="en-US"/>
        </a:p>
      </dgm:t>
    </dgm:pt>
    <dgm:pt modelId="{F4F8A391-DA0C-4444-880C-420A653471A4}">
      <dgm:prSet phldrT="[文字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algn="l"/>
          <a:endParaRPr lang="en-US" altLang="zh-TW" sz="3600" dirty="0" smtClean="0"/>
        </a:p>
        <a:p>
          <a:pPr algn="ctr"/>
          <a:r>
            <a:rPr lang="zh-TW" altLang="en-US" sz="4400" b="1" dirty="0" smtClean="0">
              <a:solidFill>
                <a:srgbClr val="FF0000"/>
              </a:solidFill>
            </a:rPr>
            <a:t>移民</a:t>
          </a:r>
          <a:endParaRPr lang="en-US" altLang="zh-TW" sz="4400" b="1" dirty="0" smtClean="0">
            <a:solidFill>
              <a:srgbClr val="FF0000"/>
            </a:solidFill>
          </a:endParaRPr>
        </a:p>
        <a:p>
          <a:pPr algn="ctr"/>
          <a:r>
            <a:rPr lang="zh-TW" altLang="en-US" sz="4800" b="1" dirty="0" smtClean="0">
              <a:solidFill>
                <a:schemeClr val="tx1"/>
              </a:solidFill>
            </a:rPr>
            <a:t>定居</a:t>
          </a:r>
          <a:endParaRPr lang="en-US" altLang="zh-TW" sz="4800" b="1" dirty="0" smtClean="0">
            <a:solidFill>
              <a:schemeClr val="tx1"/>
            </a:solidFill>
          </a:endParaRPr>
        </a:p>
        <a:p>
          <a:pPr algn="ctr"/>
          <a:r>
            <a:rPr lang="zh-TW" altLang="en-US" sz="3600" b="1" dirty="0" smtClean="0"/>
            <a:t>如：結婚</a:t>
          </a:r>
          <a:endParaRPr lang="en-US" altLang="zh-TW" sz="3600" b="1" dirty="0" smtClean="0"/>
        </a:p>
        <a:p>
          <a:pPr algn="ctr"/>
          <a:endParaRPr lang="zh-TW" altLang="en-US" sz="4200" dirty="0"/>
        </a:p>
      </dgm:t>
    </dgm:pt>
    <dgm:pt modelId="{2BA1B239-501A-4EA1-9C17-319C422B624A}" type="parTrans" cxnId="{35B7A868-0E1F-4913-A252-B6258C9CBB8C}">
      <dgm:prSet/>
      <dgm:spPr/>
      <dgm:t>
        <a:bodyPr/>
        <a:lstStyle/>
        <a:p>
          <a:endParaRPr lang="zh-TW" altLang="en-US"/>
        </a:p>
      </dgm:t>
    </dgm:pt>
    <dgm:pt modelId="{C2E56D4F-DB70-4CC7-BC8A-7858907AF89F}" type="sibTrans" cxnId="{35B7A868-0E1F-4913-A252-B6258C9CBB8C}">
      <dgm:prSet/>
      <dgm:spPr/>
      <dgm:t>
        <a:bodyPr/>
        <a:lstStyle/>
        <a:p>
          <a:endParaRPr lang="zh-TW" altLang="en-US"/>
        </a:p>
      </dgm:t>
    </dgm:pt>
    <dgm:pt modelId="{75FD625C-4F9A-4012-A49C-C8CF2A2AE3D0}" type="pres">
      <dgm:prSet presAssocID="{DDDB46D8-123E-43B8-A400-0BF0E9C8809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387DD19-0C9D-4570-849C-4787EEAA841E}" type="pres">
      <dgm:prSet presAssocID="{C5A0BE7F-C063-4887-B207-78C0E4C4D9FF}" presName="roof" presStyleLbl="dkBgShp" presStyleIdx="0" presStyleCnt="2" custLinFactY="-27315" custLinFactNeighborY="-100000"/>
      <dgm:spPr/>
      <dgm:t>
        <a:bodyPr/>
        <a:lstStyle/>
        <a:p>
          <a:endParaRPr lang="zh-TW" altLang="en-US"/>
        </a:p>
      </dgm:t>
    </dgm:pt>
    <dgm:pt modelId="{20ECF938-E8BF-4E0B-967A-2B4904507FD2}" type="pres">
      <dgm:prSet presAssocID="{C5A0BE7F-C063-4887-B207-78C0E4C4D9FF}" presName="pillars" presStyleCnt="0"/>
      <dgm:spPr/>
    </dgm:pt>
    <dgm:pt modelId="{A8486806-0DC7-4BB3-9F44-6D5950934894}" type="pres">
      <dgm:prSet presAssocID="{C5A0BE7F-C063-4887-B207-78C0E4C4D9FF}" presName="pillar1" presStyleLbl="node1" presStyleIdx="0" presStyleCnt="2" custLinFactNeighborX="-3" custLinFactNeighborY="107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898018-116B-48FF-B89C-C00923EA66C4}" type="pres">
      <dgm:prSet presAssocID="{F4F8A391-DA0C-4444-880C-420A653471A4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5D4FAB-C5DA-4889-81FE-CD8AA5F043BD}" type="pres">
      <dgm:prSet presAssocID="{C5A0BE7F-C063-4887-B207-78C0E4C4D9FF}" presName="base" presStyleLbl="dkBgShp" presStyleIdx="1" presStyleCnt="2"/>
      <dgm:spPr/>
      <dgm:t>
        <a:bodyPr/>
        <a:lstStyle/>
        <a:p>
          <a:endParaRPr lang="zh-TW" altLang="en-US"/>
        </a:p>
      </dgm:t>
    </dgm:pt>
  </dgm:ptLst>
  <dgm:cxnLst>
    <dgm:cxn modelId="{AB67C6D4-E5EF-49E8-983A-C6E1F3193F9A}" type="presOf" srcId="{C5A0BE7F-C063-4887-B207-78C0E4C4D9FF}" destId="{C387DD19-0C9D-4570-849C-4787EEAA841E}" srcOrd="0" destOrd="0" presId="urn:microsoft.com/office/officeart/2005/8/layout/hList3"/>
    <dgm:cxn modelId="{C76FF0CB-BF21-4CAD-BDAE-9E6D2C0DBA9C}" srcId="{C5A0BE7F-C063-4887-B207-78C0E4C4D9FF}" destId="{058D5993-86C3-4283-9BBD-E4D8069C4C87}" srcOrd="0" destOrd="0" parTransId="{199AE1F5-6998-4CB3-8C0C-7E11424F8BD7}" sibTransId="{0A601A10-3BD6-43FD-99A2-8F38B05FE95A}"/>
    <dgm:cxn modelId="{35B7A868-0E1F-4913-A252-B6258C9CBB8C}" srcId="{C5A0BE7F-C063-4887-B207-78C0E4C4D9FF}" destId="{F4F8A391-DA0C-4444-880C-420A653471A4}" srcOrd="1" destOrd="0" parTransId="{2BA1B239-501A-4EA1-9C17-319C422B624A}" sibTransId="{C2E56D4F-DB70-4CC7-BC8A-7858907AF89F}"/>
    <dgm:cxn modelId="{48DA69FA-F6A8-46A5-A362-1DD1673F69FC}" srcId="{DDDB46D8-123E-43B8-A400-0BF0E9C8809A}" destId="{C5A0BE7F-C063-4887-B207-78C0E4C4D9FF}" srcOrd="0" destOrd="0" parTransId="{E1E72D2D-9905-4E91-BD2A-39F314CD3AB5}" sibTransId="{0DEB895D-BDD9-4351-9803-5CE57FB0366B}"/>
    <dgm:cxn modelId="{04EDE4AB-4093-4110-98D6-BE35510D2059}" type="presOf" srcId="{DDDB46D8-123E-43B8-A400-0BF0E9C8809A}" destId="{75FD625C-4F9A-4012-A49C-C8CF2A2AE3D0}" srcOrd="0" destOrd="0" presId="urn:microsoft.com/office/officeart/2005/8/layout/hList3"/>
    <dgm:cxn modelId="{F58058C5-D32A-47F3-A6C5-DE36CF290DFC}" type="presOf" srcId="{F4F8A391-DA0C-4444-880C-420A653471A4}" destId="{93898018-116B-48FF-B89C-C00923EA66C4}" srcOrd="0" destOrd="0" presId="urn:microsoft.com/office/officeart/2005/8/layout/hList3"/>
    <dgm:cxn modelId="{BE7C2846-3489-4783-AB22-6953AF9F4088}" type="presOf" srcId="{058D5993-86C3-4283-9BBD-E4D8069C4C87}" destId="{A8486806-0DC7-4BB3-9F44-6D5950934894}" srcOrd="0" destOrd="0" presId="urn:microsoft.com/office/officeart/2005/8/layout/hList3"/>
    <dgm:cxn modelId="{CCD0B51C-97D3-431B-9E66-39F93F934502}" type="presParOf" srcId="{75FD625C-4F9A-4012-A49C-C8CF2A2AE3D0}" destId="{C387DD19-0C9D-4570-849C-4787EEAA841E}" srcOrd="0" destOrd="0" presId="urn:microsoft.com/office/officeart/2005/8/layout/hList3"/>
    <dgm:cxn modelId="{8271FB97-1A47-47D7-8C1E-4D373B680BB1}" type="presParOf" srcId="{75FD625C-4F9A-4012-A49C-C8CF2A2AE3D0}" destId="{20ECF938-E8BF-4E0B-967A-2B4904507FD2}" srcOrd="1" destOrd="0" presId="urn:microsoft.com/office/officeart/2005/8/layout/hList3"/>
    <dgm:cxn modelId="{8D968050-F9FB-4480-9D4C-F2DE37A7DD80}" type="presParOf" srcId="{20ECF938-E8BF-4E0B-967A-2B4904507FD2}" destId="{A8486806-0DC7-4BB3-9F44-6D5950934894}" srcOrd="0" destOrd="0" presId="urn:microsoft.com/office/officeart/2005/8/layout/hList3"/>
    <dgm:cxn modelId="{9F7F6472-3E78-4475-99C0-C05BC9588502}" type="presParOf" srcId="{20ECF938-E8BF-4E0B-967A-2B4904507FD2}" destId="{93898018-116B-48FF-B89C-C00923EA66C4}" srcOrd="1" destOrd="0" presId="urn:microsoft.com/office/officeart/2005/8/layout/hList3"/>
    <dgm:cxn modelId="{748DB562-BB80-404F-B57A-CA8BBB7C46CC}" type="presParOf" srcId="{75FD625C-4F9A-4012-A49C-C8CF2A2AE3D0}" destId="{055D4FAB-C5DA-4889-81FE-CD8AA5F043B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20B805-529C-4B1F-9EA9-A5D0A14FDF87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1D8C96EB-990C-4D81-85A3-75B9C12E6587}">
      <dgm:prSet phldrT="[文字]"/>
      <dgm:spPr/>
      <dgm:t>
        <a:bodyPr/>
        <a:lstStyle/>
        <a:p>
          <a:r>
            <a:rPr lang="zh-TW" altLang="en-US" b="1" dirty="0" smtClean="0"/>
            <a:t>越南</a:t>
          </a:r>
          <a:r>
            <a:rPr lang="en-US" altLang="zh-TW" b="1" dirty="0" smtClean="0"/>
            <a:t>(</a:t>
          </a:r>
          <a:r>
            <a:rPr lang="zh-TW" altLang="en-US" b="1" dirty="0" smtClean="0"/>
            <a:t>印尼</a:t>
          </a:r>
          <a:r>
            <a:rPr lang="en-US" altLang="zh-TW" b="1" dirty="0" smtClean="0"/>
            <a:t>)</a:t>
          </a:r>
        </a:p>
        <a:p>
          <a:r>
            <a:rPr lang="zh-TW" altLang="en-US" b="1" dirty="0" smtClean="0"/>
            <a:t>新娘</a:t>
          </a:r>
          <a:endParaRPr lang="zh-TW" altLang="en-US" b="1" dirty="0"/>
        </a:p>
      </dgm:t>
    </dgm:pt>
    <dgm:pt modelId="{C329C938-40B3-47B0-B251-84AE3FEB55AD}" type="parTrans" cxnId="{F7209509-7EFF-4123-8B62-B6685027898A}">
      <dgm:prSet/>
      <dgm:spPr/>
      <dgm:t>
        <a:bodyPr/>
        <a:lstStyle/>
        <a:p>
          <a:endParaRPr lang="zh-TW" altLang="en-US"/>
        </a:p>
      </dgm:t>
    </dgm:pt>
    <dgm:pt modelId="{5A9D0F4D-5BB1-4C70-862D-0D74CF8F5C0E}" type="sibTrans" cxnId="{F7209509-7EFF-4123-8B62-B6685027898A}">
      <dgm:prSet/>
      <dgm:spPr/>
      <dgm:t>
        <a:bodyPr/>
        <a:lstStyle/>
        <a:p>
          <a:r>
            <a:rPr lang="zh-TW" altLang="en-US" b="1" dirty="0" smtClean="0"/>
            <a:t>大陸妹</a:t>
          </a:r>
          <a:endParaRPr lang="en-US" altLang="zh-TW" b="1" dirty="0" smtClean="0"/>
        </a:p>
        <a:p>
          <a:r>
            <a:rPr lang="en-US" altLang="zh-TW" b="1" dirty="0" smtClean="0"/>
            <a:t>(</a:t>
          </a:r>
          <a:r>
            <a:rPr lang="zh-TW" altLang="en-US" b="1" dirty="0" smtClean="0"/>
            <a:t>阿陸仔</a:t>
          </a:r>
          <a:r>
            <a:rPr lang="en-US" altLang="zh-TW" b="1" dirty="0" smtClean="0"/>
            <a:t>)</a:t>
          </a:r>
          <a:endParaRPr lang="zh-TW" altLang="en-US" b="1" dirty="0"/>
        </a:p>
      </dgm:t>
    </dgm:pt>
    <dgm:pt modelId="{D4C5329D-2409-47D4-8ABD-EC94EC7F2FB5}">
      <dgm:prSet phldrT="[文字]" phldr="1"/>
      <dgm:spPr/>
      <dgm:t>
        <a:bodyPr/>
        <a:lstStyle/>
        <a:p>
          <a:endParaRPr lang="zh-TW" altLang="en-US" dirty="0"/>
        </a:p>
      </dgm:t>
    </dgm:pt>
    <dgm:pt modelId="{65F75D5E-4151-4BF0-A11F-9DAE3C618CE5}" type="parTrans" cxnId="{562733F5-3BF6-4645-A2E5-2D1EF88079F7}">
      <dgm:prSet/>
      <dgm:spPr/>
      <dgm:t>
        <a:bodyPr/>
        <a:lstStyle/>
        <a:p>
          <a:endParaRPr lang="zh-TW" altLang="en-US"/>
        </a:p>
      </dgm:t>
    </dgm:pt>
    <dgm:pt modelId="{C05E8658-0075-44CA-BC0F-D47FB81B0C54}" type="sibTrans" cxnId="{562733F5-3BF6-4645-A2E5-2D1EF88079F7}">
      <dgm:prSet/>
      <dgm:spPr/>
      <dgm:t>
        <a:bodyPr/>
        <a:lstStyle/>
        <a:p>
          <a:endParaRPr lang="zh-TW" altLang="en-US"/>
        </a:p>
      </dgm:t>
    </dgm:pt>
    <dgm:pt modelId="{CBE9533B-EF0A-4447-BB90-A693BADF9DAF}">
      <dgm:prSet phldrT="[文字]" custT="1"/>
      <dgm:spPr/>
      <dgm:t>
        <a:bodyPr/>
        <a:lstStyle/>
        <a:p>
          <a:r>
            <a:rPr lang="zh-TW" altLang="en-US" sz="2800" b="1" dirty="0" smtClean="0"/>
            <a:t>瑪麗亞</a:t>
          </a:r>
          <a:endParaRPr lang="zh-TW" altLang="en-US" sz="2800" b="1" dirty="0"/>
        </a:p>
      </dgm:t>
    </dgm:pt>
    <dgm:pt modelId="{1AE0E205-B021-4525-890C-AE1DFFEA5838}" type="parTrans" cxnId="{3821C4D2-3AA8-438F-8B57-67FFEA5C830A}">
      <dgm:prSet/>
      <dgm:spPr/>
      <dgm:t>
        <a:bodyPr/>
        <a:lstStyle/>
        <a:p>
          <a:endParaRPr lang="zh-TW" altLang="en-US"/>
        </a:p>
      </dgm:t>
    </dgm:pt>
    <dgm:pt modelId="{E3DC34C8-E640-4E59-BC4C-7306806E6B79}" type="sibTrans" cxnId="{3821C4D2-3AA8-438F-8B57-67FFEA5C830A}">
      <dgm:prSet custT="1"/>
      <dgm:spPr/>
      <dgm:t>
        <a:bodyPr/>
        <a:lstStyle/>
        <a:p>
          <a:r>
            <a:rPr lang="zh-TW" altLang="en-US" sz="2400" b="1" dirty="0" smtClean="0"/>
            <a:t>外籍</a:t>
          </a:r>
          <a:endParaRPr lang="en-US" altLang="zh-TW" sz="2400" b="1" dirty="0" smtClean="0"/>
        </a:p>
        <a:p>
          <a:r>
            <a:rPr lang="zh-TW" altLang="en-US" sz="2400" b="1" dirty="0" smtClean="0"/>
            <a:t>配偶</a:t>
          </a:r>
          <a:endParaRPr lang="zh-TW" altLang="en-US" sz="2400" b="1" dirty="0"/>
        </a:p>
      </dgm:t>
    </dgm:pt>
    <dgm:pt modelId="{8634D161-0592-4734-B022-43159C846F1B}">
      <dgm:prSet phldrT="[文字]" phldr="1"/>
      <dgm:spPr/>
      <dgm:t>
        <a:bodyPr/>
        <a:lstStyle/>
        <a:p>
          <a:endParaRPr lang="zh-TW" altLang="en-US" dirty="0"/>
        </a:p>
      </dgm:t>
    </dgm:pt>
    <dgm:pt modelId="{EFA7DBFA-0687-4EE5-B15B-5CD8425E1FD0}" type="parTrans" cxnId="{680C2121-9696-4BA8-A88E-45B35031F659}">
      <dgm:prSet/>
      <dgm:spPr/>
      <dgm:t>
        <a:bodyPr/>
        <a:lstStyle/>
        <a:p>
          <a:endParaRPr lang="zh-TW" altLang="en-US"/>
        </a:p>
      </dgm:t>
    </dgm:pt>
    <dgm:pt modelId="{66F9D8CD-2F44-4CE5-8331-56D96285FD5F}" type="sibTrans" cxnId="{680C2121-9696-4BA8-A88E-45B35031F659}">
      <dgm:prSet/>
      <dgm:spPr/>
      <dgm:t>
        <a:bodyPr/>
        <a:lstStyle/>
        <a:p>
          <a:endParaRPr lang="zh-TW" altLang="en-US"/>
        </a:p>
      </dgm:t>
    </dgm:pt>
    <dgm:pt modelId="{8F0F73A3-46C8-433D-ABE6-0F89C82860BF}">
      <dgm:prSet phldrT="[文字]" custT="1"/>
      <dgm:spPr/>
      <dgm:t>
        <a:bodyPr/>
        <a:lstStyle/>
        <a:p>
          <a:r>
            <a:rPr lang="en-US" altLang="zh-TW" sz="2400" b="1" dirty="0" smtClean="0">
              <a:solidFill>
                <a:srgbClr val="FF0000"/>
              </a:solidFill>
            </a:rPr>
            <a:t>NOW</a:t>
          </a:r>
        </a:p>
        <a:p>
          <a:r>
            <a:rPr lang="zh-TW" altLang="en-US" sz="3200" b="1" dirty="0" smtClean="0">
              <a:solidFill>
                <a:srgbClr val="FF0000"/>
              </a:solidFill>
            </a:rPr>
            <a:t>新住民</a:t>
          </a:r>
          <a:endParaRPr lang="zh-TW" altLang="en-US" sz="3200" b="1" dirty="0">
            <a:solidFill>
              <a:srgbClr val="FF0000"/>
            </a:solidFill>
          </a:endParaRPr>
        </a:p>
      </dgm:t>
    </dgm:pt>
    <dgm:pt modelId="{463F4675-B2B9-49BF-84BC-0040483B732A}" type="parTrans" cxnId="{DB499DB7-3224-4672-A68E-C8AAC126C5AC}">
      <dgm:prSet/>
      <dgm:spPr/>
      <dgm:t>
        <a:bodyPr/>
        <a:lstStyle/>
        <a:p>
          <a:endParaRPr lang="zh-TW" altLang="en-US"/>
        </a:p>
      </dgm:t>
    </dgm:pt>
    <dgm:pt modelId="{67465F1B-E1D2-4110-B97F-B13EB9F8D4F1}" type="sibTrans" cxnId="{DB499DB7-3224-4672-A68E-C8AAC126C5AC}">
      <dgm:prSet/>
      <dgm:spPr/>
      <dgm:t>
        <a:bodyPr/>
        <a:lstStyle/>
        <a:p>
          <a:r>
            <a:rPr lang="zh-TW" altLang="en-US" b="1" dirty="0" smtClean="0"/>
            <a:t>新二代</a:t>
          </a:r>
          <a:endParaRPr lang="zh-TW" altLang="en-US" b="1" dirty="0"/>
        </a:p>
      </dgm:t>
    </dgm:pt>
    <dgm:pt modelId="{9BB96851-D741-4B51-AEAC-36C6EE52FDD0}">
      <dgm:prSet phldrT="[文字]" phldr="1"/>
      <dgm:spPr/>
      <dgm:t>
        <a:bodyPr/>
        <a:lstStyle/>
        <a:p>
          <a:endParaRPr lang="zh-TW" altLang="en-US"/>
        </a:p>
      </dgm:t>
    </dgm:pt>
    <dgm:pt modelId="{B4242D9A-87B0-46A5-815D-D044E568F139}" type="parTrans" cxnId="{CCEF8644-4EDD-404E-AFE7-AD862B5A4484}">
      <dgm:prSet/>
      <dgm:spPr/>
      <dgm:t>
        <a:bodyPr/>
        <a:lstStyle/>
        <a:p>
          <a:endParaRPr lang="zh-TW" altLang="en-US"/>
        </a:p>
      </dgm:t>
    </dgm:pt>
    <dgm:pt modelId="{AD093332-7846-4257-BB96-4EF87FE91E50}" type="sibTrans" cxnId="{CCEF8644-4EDD-404E-AFE7-AD862B5A4484}">
      <dgm:prSet/>
      <dgm:spPr/>
      <dgm:t>
        <a:bodyPr/>
        <a:lstStyle/>
        <a:p>
          <a:endParaRPr lang="zh-TW" altLang="en-US"/>
        </a:p>
      </dgm:t>
    </dgm:pt>
    <dgm:pt modelId="{5DED7FDF-C7B3-46B4-85D8-F58F487BD463}" type="pres">
      <dgm:prSet presAssocID="{7D20B805-529C-4B1F-9EA9-A5D0A14FDF87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4E59197A-FB10-4602-838A-98AC26E53105}" type="pres">
      <dgm:prSet presAssocID="{1D8C96EB-990C-4D81-85A3-75B9C12E6587}" presName="composite" presStyleCnt="0"/>
      <dgm:spPr/>
    </dgm:pt>
    <dgm:pt modelId="{8E60B209-352C-4D67-BCFA-D1537F3B27B8}" type="pres">
      <dgm:prSet presAssocID="{1D8C96EB-990C-4D81-85A3-75B9C12E6587}" presName="Parent1" presStyleLbl="node1" presStyleIdx="0" presStyleCnt="6" custScaleX="142644" custScaleY="127730" custLinFactX="95721" custLinFactNeighborX="100000" custLinFactNeighborY="3468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C13412-C641-4E1E-A34B-F5DF748D5DA6}" type="pres">
      <dgm:prSet presAssocID="{1D8C96EB-990C-4D81-85A3-75B9C12E6587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16D4B0-8094-4A8E-AA10-81666E54BFE8}" type="pres">
      <dgm:prSet presAssocID="{1D8C96EB-990C-4D81-85A3-75B9C12E6587}" presName="BalanceSpacing" presStyleCnt="0"/>
      <dgm:spPr/>
    </dgm:pt>
    <dgm:pt modelId="{111DC73D-6BB1-42A4-9937-1501303CE9F2}" type="pres">
      <dgm:prSet presAssocID="{1D8C96EB-990C-4D81-85A3-75B9C12E6587}" presName="BalanceSpacing1" presStyleCnt="0"/>
      <dgm:spPr/>
    </dgm:pt>
    <dgm:pt modelId="{F4EBBCC3-495B-436A-8413-5804568A47AF}" type="pres">
      <dgm:prSet presAssocID="{5A9D0F4D-5BB1-4C70-862D-0D74CF8F5C0E}" presName="Accent1Text" presStyleLbl="node1" presStyleIdx="1" presStyleCnt="6" custScaleX="163193" custScaleY="131712" custLinFactX="-3996" custLinFactNeighborX="-100000" custLinFactNeighborY="2644"/>
      <dgm:spPr/>
      <dgm:t>
        <a:bodyPr/>
        <a:lstStyle/>
        <a:p>
          <a:endParaRPr lang="zh-TW" altLang="en-US"/>
        </a:p>
      </dgm:t>
    </dgm:pt>
    <dgm:pt modelId="{FF1F00FA-D54C-4F6E-8D1A-8BA671C22A6D}" type="pres">
      <dgm:prSet presAssocID="{5A9D0F4D-5BB1-4C70-862D-0D74CF8F5C0E}" presName="spaceBetweenRectangles" presStyleCnt="0"/>
      <dgm:spPr/>
    </dgm:pt>
    <dgm:pt modelId="{2843ACE7-DF02-44E2-B750-0EB502F75743}" type="pres">
      <dgm:prSet presAssocID="{CBE9533B-EF0A-4447-BB90-A693BADF9DAF}" presName="composite" presStyleCnt="0"/>
      <dgm:spPr/>
    </dgm:pt>
    <dgm:pt modelId="{6FF15521-37C7-4D5E-B78B-3A31F6DF54BC}" type="pres">
      <dgm:prSet presAssocID="{CBE9533B-EF0A-4447-BB90-A693BADF9DAF}" presName="Parent1" presStyleLbl="node1" presStyleIdx="2" presStyleCnt="6" custScaleX="151224" custScaleY="125872" custLinFactX="-94021" custLinFactY="4627" custLinFactNeighborX="-100000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7E55D5-1F40-49F3-8E31-24F68C3AF454}" type="pres">
      <dgm:prSet presAssocID="{CBE9533B-EF0A-4447-BB90-A693BADF9DAF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757DC-81CD-4030-BCE9-793AFB770B63}" type="pres">
      <dgm:prSet presAssocID="{CBE9533B-EF0A-4447-BB90-A693BADF9DAF}" presName="BalanceSpacing" presStyleCnt="0"/>
      <dgm:spPr/>
    </dgm:pt>
    <dgm:pt modelId="{BABEFEF4-30BA-4893-9B47-2B2C6A6D9B0B}" type="pres">
      <dgm:prSet presAssocID="{CBE9533B-EF0A-4447-BB90-A693BADF9DAF}" presName="BalanceSpacing1" presStyleCnt="0"/>
      <dgm:spPr/>
    </dgm:pt>
    <dgm:pt modelId="{E7A47822-4C57-4001-8DF8-7F9F94AC2B56}" type="pres">
      <dgm:prSet presAssocID="{E3DC34C8-E640-4E59-BC4C-7306806E6B79}" presName="Accent1Text" presStyleLbl="node1" presStyleIdx="3" presStyleCnt="6" custScaleX="134211"/>
      <dgm:spPr/>
      <dgm:t>
        <a:bodyPr/>
        <a:lstStyle/>
        <a:p>
          <a:endParaRPr lang="zh-TW" altLang="en-US"/>
        </a:p>
      </dgm:t>
    </dgm:pt>
    <dgm:pt modelId="{F330A96F-A60C-4FE6-B87E-727903A83055}" type="pres">
      <dgm:prSet presAssocID="{E3DC34C8-E640-4E59-BC4C-7306806E6B79}" presName="spaceBetweenRectangles" presStyleCnt="0"/>
      <dgm:spPr/>
    </dgm:pt>
    <dgm:pt modelId="{370154D0-109F-4A10-9FE1-382A17A7B0A1}" type="pres">
      <dgm:prSet presAssocID="{8F0F73A3-46C8-433D-ABE6-0F89C82860BF}" presName="composite" presStyleCnt="0"/>
      <dgm:spPr/>
    </dgm:pt>
    <dgm:pt modelId="{F1AA2D20-87CC-4113-9D13-0CC3925BFDF3}" type="pres">
      <dgm:prSet presAssocID="{8F0F73A3-46C8-433D-ABE6-0F89C82860BF}" presName="Parent1" presStyleLbl="node1" presStyleIdx="4" presStyleCnt="6" custScaleX="173728" custScaleY="119430" custLinFactX="47630" custLinFactNeighborX="100000" custLinFactNeighborY="-577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CF6E44-B688-46E9-B649-F0ED6AD09408}" type="pres">
      <dgm:prSet presAssocID="{8F0F73A3-46C8-433D-ABE6-0F89C82860BF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135A323-A0B3-4599-8D5B-598DF914458C}" type="pres">
      <dgm:prSet presAssocID="{8F0F73A3-46C8-433D-ABE6-0F89C82860BF}" presName="BalanceSpacing" presStyleCnt="0"/>
      <dgm:spPr/>
    </dgm:pt>
    <dgm:pt modelId="{C89C9642-8FC3-4D9C-8DD4-3836273BD89C}" type="pres">
      <dgm:prSet presAssocID="{8F0F73A3-46C8-433D-ABE6-0F89C82860BF}" presName="BalanceSpacing1" presStyleCnt="0"/>
      <dgm:spPr/>
    </dgm:pt>
    <dgm:pt modelId="{BF61573E-40BA-428B-8904-DC3C8D1CD714}" type="pres">
      <dgm:prSet presAssocID="{67465F1B-E1D2-4110-B97F-B13EB9F8D4F1}" presName="Accent1Text" presStyleLbl="node1" presStyleIdx="5" presStyleCnt="6" custScaleX="152397" custScaleY="114505" custLinFactY="-4580" custLinFactNeighborX="-51309" custLinFactNeighborY="-100000"/>
      <dgm:spPr/>
      <dgm:t>
        <a:bodyPr/>
        <a:lstStyle/>
        <a:p>
          <a:endParaRPr lang="zh-TW" altLang="en-US"/>
        </a:p>
      </dgm:t>
    </dgm:pt>
  </dgm:ptLst>
  <dgm:cxnLst>
    <dgm:cxn modelId="{F7209509-7EFF-4123-8B62-B6685027898A}" srcId="{7D20B805-529C-4B1F-9EA9-A5D0A14FDF87}" destId="{1D8C96EB-990C-4D81-85A3-75B9C12E6587}" srcOrd="0" destOrd="0" parTransId="{C329C938-40B3-47B0-B251-84AE3FEB55AD}" sibTransId="{5A9D0F4D-5BB1-4C70-862D-0D74CF8F5C0E}"/>
    <dgm:cxn modelId="{1B495426-B250-4443-9627-F012BED460AB}" type="presOf" srcId="{8634D161-0592-4734-B022-43159C846F1B}" destId="{7A7E55D5-1F40-49F3-8E31-24F68C3AF454}" srcOrd="0" destOrd="0" presId="urn:microsoft.com/office/officeart/2008/layout/AlternatingHexagons"/>
    <dgm:cxn modelId="{49AA45A6-3E5D-473E-B98C-2F489360D6E9}" type="presOf" srcId="{67465F1B-E1D2-4110-B97F-B13EB9F8D4F1}" destId="{BF61573E-40BA-428B-8904-DC3C8D1CD714}" srcOrd="0" destOrd="0" presId="urn:microsoft.com/office/officeart/2008/layout/AlternatingHexagons"/>
    <dgm:cxn modelId="{562733F5-3BF6-4645-A2E5-2D1EF88079F7}" srcId="{1D8C96EB-990C-4D81-85A3-75B9C12E6587}" destId="{D4C5329D-2409-47D4-8ABD-EC94EC7F2FB5}" srcOrd="0" destOrd="0" parTransId="{65F75D5E-4151-4BF0-A11F-9DAE3C618CE5}" sibTransId="{C05E8658-0075-44CA-BC0F-D47FB81B0C54}"/>
    <dgm:cxn modelId="{A98D7666-8B4D-4046-ABE6-614CA1024F32}" type="presOf" srcId="{9BB96851-D741-4B51-AEAC-36C6EE52FDD0}" destId="{90CF6E44-B688-46E9-B649-F0ED6AD09408}" srcOrd="0" destOrd="0" presId="urn:microsoft.com/office/officeart/2008/layout/AlternatingHexagons"/>
    <dgm:cxn modelId="{34B5F4C8-1E63-4B03-ACDC-BFA3FAC2AB9B}" type="presOf" srcId="{5A9D0F4D-5BB1-4C70-862D-0D74CF8F5C0E}" destId="{F4EBBCC3-495B-436A-8413-5804568A47AF}" srcOrd="0" destOrd="0" presId="urn:microsoft.com/office/officeart/2008/layout/AlternatingHexagons"/>
    <dgm:cxn modelId="{787C4F98-A880-4ADE-B691-F89DF08E3A7B}" type="presOf" srcId="{1D8C96EB-990C-4D81-85A3-75B9C12E6587}" destId="{8E60B209-352C-4D67-BCFA-D1537F3B27B8}" srcOrd="0" destOrd="0" presId="urn:microsoft.com/office/officeart/2008/layout/AlternatingHexagons"/>
    <dgm:cxn modelId="{0B0C27D4-21EA-48E4-BC18-6197C57812A8}" type="presOf" srcId="{7D20B805-529C-4B1F-9EA9-A5D0A14FDF87}" destId="{5DED7FDF-C7B3-46B4-85D8-F58F487BD463}" srcOrd="0" destOrd="0" presId="urn:microsoft.com/office/officeart/2008/layout/AlternatingHexagons"/>
    <dgm:cxn modelId="{43357D0E-5FAD-4634-A55C-4703EC2B36BE}" type="presOf" srcId="{E3DC34C8-E640-4E59-BC4C-7306806E6B79}" destId="{E7A47822-4C57-4001-8DF8-7F9F94AC2B56}" srcOrd="0" destOrd="0" presId="urn:microsoft.com/office/officeart/2008/layout/AlternatingHexagons"/>
    <dgm:cxn modelId="{DB499DB7-3224-4672-A68E-C8AAC126C5AC}" srcId="{7D20B805-529C-4B1F-9EA9-A5D0A14FDF87}" destId="{8F0F73A3-46C8-433D-ABE6-0F89C82860BF}" srcOrd="2" destOrd="0" parTransId="{463F4675-B2B9-49BF-84BC-0040483B732A}" sibTransId="{67465F1B-E1D2-4110-B97F-B13EB9F8D4F1}"/>
    <dgm:cxn modelId="{3821C4D2-3AA8-438F-8B57-67FFEA5C830A}" srcId="{7D20B805-529C-4B1F-9EA9-A5D0A14FDF87}" destId="{CBE9533B-EF0A-4447-BB90-A693BADF9DAF}" srcOrd="1" destOrd="0" parTransId="{1AE0E205-B021-4525-890C-AE1DFFEA5838}" sibTransId="{E3DC34C8-E640-4E59-BC4C-7306806E6B79}"/>
    <dgm:cxn modelId="{A675C222-47FE-4CC6-B5FD-30CB7FF5B9D0}" type="presOf" srcId="{D4C5329D-2409-47D4-8ABD-EC94EC7F2FB5}" destId="{43C13412-C641-4E1E-A34B-F5DF748D5DA6}" srcOrd="0" destOrd="0" presId="urn:microsoft.com/office/officeart/2008/layout/AlternatingHexagons"/>
    <dgm:cxn modelId="{2FFB233B-BDE4-44E3-AB14-7F871B4BB8D6}" type="presOf" srcId="{8F0F73A3-46C8-433D-ABE6-0F89C82860BF}" destId="{F1AA2D20-87CC-4113-9D13-0CC3925BFDF3}" srcOrd="0" destOrd="0" presId="urn:microsoft.com/office/officeart/2008/layout/AlternatingHexagons"/>
    <dgm:cxn modelId="{8B434620-62B6-4C6E-8DDD-0008BCF73146}" type="presOf" srcId="{CBE9533B-EF0A-4447-BB90-A693BADF9DAF}" destId="{6FF15521-37C7-4D5E-B78B-3A31F6DF54BC}" srcOrd="0" destOrd="0" presId="urn:microsoft.com/office/officeart/2008/layout/AlternatingHexagons"/>
    <dgm:cxn modelId="{680C2121-9696-4BA8-A88E-45B35031F659}" srcId="{CBE9533B-EF0A-4447-BB90-A693BADF9DAF}" destId="{8634D161-0592-4734-B022-43159C846F1B}" srcOrd="0" destOrd="0" parTransId="{EFA7DBFA-0687-4EE5-B15B-5CD8425E1FD0}" sibTransId="{66F9D8CD-2F44-4CE5-8331-56D96285FD5F}"/>
    <dgm:cxn modelId="{CCEF8644-4EDD-404E-AFE7-AD862B5A4484}" srcId="{8F0F73A3-46C8-433D-ABE6-0F89C82860BF}" destId="{9BB96851-D741-4B51-AEAC-36C6EE52FDD0}" srcOrd="0" destOrd="0" parTransId="{B4242D9A-87B0-46A5-815D-D044E568F139}" sibTransId="{AD093332-7846-4257-BB96-4EF87FE91E50}"/>
    <dgm:cxn modelId="{72680CE7-38FF-4F6C-B30B-D72831C183E0}" type="presParOf" srcId="{5DED7FDF-C7B3-46B4-85D8-F58F487BD463}" destId="{4E59197A-FB10-4602-838A-98AC26E53105}" srcOrd="0" destOrd="0" presId="urn:microsoft.com/office/officeart/2008/layout/AlternatingHexagons"/>
    <dgm:cxn modelId="{132901F2-7D8D-470C-B66F-CEAA106F8A8A}" type="presParOf" srcId="{4E59197A-FB10-4602-838A-98AC26E53105}" destId="{8E60B209-352C-4D67-BCFA-D1537F3B27B8}" srcOrd="0" destOrd="0" presId="urn:microsoft.com/office/officeart/2008/layout/AlternatingHexagons"/>
    <dgm:cxn modelId="{18C32398-7875-4068-8FF6-7FD634D2F8C2}" type="presParOf" srcId="{4E59197A-FB10-4602-838A-98AC26E53105}" destId="{43C13412-C641-4E1E-A34B-F5DF748D5DA6}" srcOrd="1" destOrd="0" presId="urn:microsoft.com/office/officeart/2008/layout/AlternatingHexagons"/>
    <dgm:cxn modelId="{E6A8B8A1-3AB6-4841-B5D3-1797CCE23C61}" type="presParOf" srcId="{4E59197A-FB10-4602-838A-98AC26E53105}" destId="{C716D4B0-8094-4A8E-AA10-81666E54BFE8}" srcOrd="2" destOrd="0" presId="urn:microsoft.com/office/officeart/2008/layout/AlternatingHexagons"/>
    <dgm:cxn modelId="{228188A4-F305-46BD-9B47-85AB15C1C85A}" type="presParOf" srcId="{4E59197A-FB10-4602-838A-98AC26E53105}" destId="{111DC73D-6BB1-42A4-9937-1501303CE9F2}" srcOrd="3" destOrd="0" presId="urn:microsoft.com/office/officeart/2008/layout/AlternatingHexagons"/>
    <dgm:cxn modelId="{EE9A4A69-1180-4AEC-856E-900C88AD5DC8}" type="presParOf" srcId="{4E59197A-FB10-4602-838A-98AC26E53105}" destId="{F4EBBCC3-495B-436A-8413-5804568A47AF}" srcOrd="4" destOrd="0" presId="urn:microsoft.com/office/officeart/2008/layout/AlternatingHexagons"/>
    <dgm:cxn modelId="{4680136B-F77B-4FA8-8118-69DD62153D3C}" type="presParOf" srcId="{5DED7FDF-C7B3-46B4-85D8-F58F487BD463}" destId="{FF1F00FA-D54C-4F6E-8D1A-8BA671C22A6D}" srcOrd="1" destOrd="0" presId="urn:microsoft.com/office/officeart/2008/layout/AlternatingHexagons"/>
    <dgm:cxn modelId="{DD82CC62-EC25-415D-A658-B51813E766AD}" type="presParOf" srcId="{5DED7FDF-C7B3-46B4-85D8-F58F487BD463}" destId="{2843ACE7-DF02-44E2-B750-0EB502F75743}" srcOrd="2" destOrd="0" presId="urn:microsoft.com/office/officeart/2008/layout/AlternatingHexagons"/>
    <dgm:cxn modelId="{9147D560-426A-4092-A9C3-85F1B1E8F4C7}" type="presParOf" srcId="{2843ACE7-DF02-44E2-B750-0EB502F75743}" destId="{6FF15521-37C7-4D5E-B78B-3A31F6DF54BC}" srcOrd="0" destOrd="0" presId="urn:microsoft.com/office/officeart/2008/layout/AlternatingHexagons"/>
    <dgm:cxn modelId="{DDB9AC46-7FE1-4A3A-A374-ACB4AFFDD940}" type="presParOf" srcId="{2843ACE7-DF02-44E2-B750-0EB502F75743}" destId="{7A7E55D5-1F40-49F3-8E31-24F68C3AF454}" srcOrd="1" destOrd="0" presId="urn:microsoft.com/office/officeart/2008/layout/AlternatingHexagons"/>
    <dgm:cxn modelId="{E8BB524A-736D-4169-805F-BB6ADB7A9A41}" type="presParOf" srcId="{2843ACE7-DF02-44E2-B750-0EB502F75743}" destId="{071757DC-81CD-4030-BCE9-793AFB770B63}" srcOrd="2" destOrd="0" presId="urn:microsoft.com/office/officeart/2008/layout/AlternatingHexagons"/>
    <dgm:cxn modelId="{7654AC9B-9A13-4BB8-9EBA-DCFA4262B9F6}" type="presParOf" srcId="{2843ACE7-DF02-44E2-B750-0EB502F75743}" destId="{BABEFEF4-30BA-4893-9B47-2B2C6A6D9B0B}" srcOrd="3" destOrd="0" presId="urn:microsoft.com/office/officeart/2008/layout/AlternatingHexagons"/>
    <dgm:cxn modelId="{3B6287A1-46E8-4894-9FCE-C85E6BA9A4D1}" type="presParOf" srcId="{2843ACE7-DF02-44E2-B750-0EB502F75743}" destId="{E7A47822-4C57-4001-8DF8-7F9F94AC2B56}" srcOrd="4" destOrd="0" presId="urn:microsoft.com/office/officeart/2008/layout/AlternatingHexagons"/>
    <dgm:cxn modelId="{38F46E7C-2399-4C72-9D6E-B084B882DAA5}" type="presParOf" srcId="{5DED7FDF-C7B3-46B4-85D8-F58F487BD463}" destId="{F330A96F-A60C-4FE6-B87E-727903A83055}" srcOrd="3" destOrd="0" presId="urn:microsoft.com/office/officeart/2008/layout/AlternatingHexagons"/>
    <dgm:cxn modelId="{7F7BACE9-43A1-4986-BD87-A6C79550B45A}" type="presParOf" srcId="{5DED7FDF-C7B3-46B4-85D8-F58F487BD463}" destId="{370154D0-109F-4A10-9FE1-382A17A7B0A1}" srcOrd="4" destOrd="0" presId="urn:microsoft.com/office/officeart/2008/layout/AlternatingHexagons"/>
    <dgm:cxn modelId="{AC64B7C3-24A3-4082-9BBE-D7300FA1BD17}" type="presParOf" srcId="{370154D0-109F-4A10-9FE1-382A17A7B0A1}" destId="{F1AA2D20-87CC-4113-9D13-0CC3925BFDF3}" srcOrd="0" destOrd="0" presId="urn:microsoft.com/office/officeart/2008/layout/AlternatingHexagons"/>
    <dgm:cxn modelId="{99D4402D-B191-41C5-8CD9-022A7D22CE3C}" type="presParOf" srcId="{370154D0-109F-4A10-9FE1-382A17A7B0A1}" destId="{90CF6E44-B688-46E9-B649-F0ED6AD09408}" srcOrd="1" destOrd="0" presId="urn:microsoft.com/office/officeart/2008/layout/AlternatingHexagons"/>
    <dgm:cxn modelId="{DE9418BF-D058-41EB-B8E8-0A30B2D7E10D}" type="presParOf" srcId="{370154D0-109F-4A10-9FE1-382A17A7B0A1}" destId="{F135A323-A0B3-4599-8D5B-598DF914458C}" srcOrd="2" destOrd="0" presId="urn:microsoft.com/office/officeart/2008/layout/AlternatingHexagons"/>
    <dgm:cxn modelId="{69D9EFAE-E600-4090-93DC-FA8B89488C8E}" type="presParOf" srcId="{370154D0-109F-4A10-9FE1-382A17A7B0A1}" destId="{C89C9642-8FC3-4D9C-8DD4-3836273BD89C}" srcOrd="3" destOrd="0" presId="urn:microsoft.com/office/officeart/2008/layout/AlternatingHexagons"/>
    <dgm:cxn modelId="{44F63EBE-7C41-47D6-8970-CD5DA36AA21F}" type="presParOf" srcId="{370154D0-109F-4A10-9FE1-382A17A7B0A1}" destId="{BF61573E-40BA-428B-8904-DC3C8D1CD714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E6370D-5A45-4E49-9DA2-89BBFA0C6BDC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9D353241-555A-407D-866F-81BE5A2A7C0F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99"/>
              </a:solidFill>
            </a:rPr>
            <a:t>外籍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zh-TW" altLang="en-US" b="1" dirty="0" smtClean="0">
              <a:solidFill>
                <a:srgbClr val="000099"/>
              </a:solidFill>
            </a:rPr>
            <a:t>新娘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en-US" altLang="zh-TW" b="1" dirty="0" smtClean="0">
              <a:solidFill>
                <a:srgbClr val="000099"/>
              </a:solidFill>
            </a:rPr>
            <a:t>1970</a:t>
          </a:r>
          <a:endParaRPr lang="zh-TW" altLang="en-US" b="1" dirty="0">
            <a:solidFill>
              <a:srgbClr val="000099"/>
            </a:solidFill>
          </a:endParaRPr>
        </a:p>
      </dgm:t>
    </dgm:pt>
    <dgm:pt modelId="{C3B95BFD-B6DF-468D-9822-408872F34C5B}" type="parTrans" cxnId="{9C8AF56E-3BDB-4628-9526-3DA0F2F030C2}">
      <dgm:prSet/>
      <dgm:spPr/>
      <dgm:t>
        <a:bodyPr/>
        <a:lstStyle/>
        <a:p>
          <a:endParaRPr lang="zh-TW" altLang="en-US"/>
        </a:p>
      </dgm:t>
    </dgm:pt>
    <dgm:pt modelId="{6728ECE0-A9B8-4E92-907A-1E10230A6747}" type="sibTrans" cxnId="{9C8AF56E-3BDB-4628-9526-3DA0F2F030C2}">
      <dgm:prSet/>
      <dgm:spPr/>
      <dgm:t>
        <a:bodyPr/>
        <a:lstStyle/>
        <a:p>
          <a:endParaRPr lang="zh-TW" altLang="en-US"/>
        </a:p>
      </dgm:t>
    </dgm:pt>
    <dgm:pt modelId="{B53EBE35-EE0D-40B8-B3C5-2DBCF0FFA944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99"/>
              </a:solidFill>
            </a:rPr>
            <a:t>外籍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zh-TW" altLang="en-US" b="1" dirty="0" smtClean="0">
              <a:solidFill>
                <a:srgbClr val="000099"/>
              </a:solidFill>
            </a:rPr>
            <a:t>配偶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en-US" altLang="zh-TW" b="1" dirty="0" smtClean="0">
              <a:solidFill>
                <a:srgbClr val="000099"/>
              </a:solidFill>
            </a:rPr>
            <a:t>1990</a:t>
          </a:r>
          <a:endParaRPr lang="zh-TW" altLang="en-US" b="1" dirty="0">
            <a:solidFill>
              <a:srgbClr val="000099"/>
            </a:solidFill>
          </a:endParaRPr>
        </a:p>
      </dgm:t>
    </dgm:pt>
    <dgm:pt modelId="{BB109A7C-3F3B-4C56-841D-755663B83492}" type="parTrans" cxnId="{67F45CB9-2DB7-45A4-B243-94E8AF09F539}">
      <dgm:prSet/>
      <dgm:spPr/>
      <dgm:t>
        <a:bodyPr/>
        <a:lstStyle/>
        <a:p>
          <a:endParaRPr lang="zh-TW" altLang="en-US"/>
        </a:p>
      </dgm:t>
    </dgm:pt>
    <dgm:pt modelId="{969E2D44-EED5-46BE-AF3E-1E71D0298DC9}" type="sibTrans" cxnId="{67F45CB9-2DB7-45A4-B243-94E8AF09F539}">
      <dgm:prSet/>
      <dgm:spPr/>
      <dgm:t>
        <a:bodyPr/>
        <a:lstStyle/>
        <a:p>
          <a:endParaRPr lang="zh-TW" altLang="en-US"/>
        </a:p>
      </dgm:t>
    </dgm:pt>
    <dgm:pt modelId="{23EC1221-620A-46CD-9F54-0F30C5B4C132}">
      <dgm:prSet phldrT="[文字]" custT="1"/>
      <dgm:spPr/>
      <dgm:t>
        <a:bodyPr/>
        <a:lstStyle/>
        <a:p>
          <a:r>
            <a:rPr lang="zh-TW" altLang="en-US" sz="13800" dirty="0" smtClean="0"/>
            <a:t>？</a:t>
          </a:r>
          <a:endParaRPr lang="zh-TW" altLang="en-US" sz="13800" dirty="0"/>
        </a:p>
      </dgm:t>
    </dgm:pt>
    <dgm:pt modelId="{F35E9238-B12D-4D38-B1E7-27B69136935C}" type="parTrans" cxnId="{FF2A20E9-387E-4692-9D47-5501C217F915}">
      <dgm:prSet/>
      <dgm:spPr/>
      <dgm:t>
        <a:bodyPr/>
        <a:lstStyle/>
        <a:p>
          <a:endParaRPr lang="zh-TW" altLang="en-US"/>
        </a:p>
      </dgm:t>
    </dgm:pt>
    <dgm:pt modelId="{657821A7-EE6B-4F82-8726-86FD282D9B55}" type="sibTrans" cxnId="{FF2A20E9-387E-4692-9D47-5501C217F915}">
      <dgm:prSet/>
      <dgm:spPr/>
      <dgm:t>
        <a:bodyPr/>
        <a:lstStyle/>
        <a:p>
          <a:endParaRPr lang="zh-TW" altLang="en-US"/>
        </a:p>
      </dgm:t>
    </dgm:pt>
    <dgm:pt modelId="{48B599BE-708A-462F-9835-79C8151DEA7F}">
      <dgm:prSet/>
      <dgm:spPr/>
      <dgm:t>
        <a:bodyPr/>
        <a:lstStyle/>
        <a:p>
          <a:r>
            <a:rPr lang="zh-TW" altLang="en-US" b="1" dirty="0" smtClean="0">
              <a:solidFill>
                <a:srgbClr val="000099"/>
              </a:solidFill>
            </a:rPr>
            <a:t>新移民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en-US" altLang="zh-TW" b="1" dirty="0" smtClean="0">
              <a:solidFill>
                <a:srgbClr val="000099"/>
              </a:solidFill>
            </a:rPr>
            <a:t>2003</a:t>
          </a:r>
          <a:endParaRPr lang="zh-TW" altLang="en-US" b="1" dirty="0">
            <a:solidFill>
              <a:srgbClr val="000099"/>
            </a:solidFill>
          </a:endParaRPr>
        </a:p>
      </dgm:t>
    </dgm:pt>
    <dgm:pt modelId="{724E7465-033E-4A30-A26C-8FAA6E88F977}" type="parTrans" cxnId="{77F29549-427B-439F-BD24-B79406E09322}">
      <dgm:prSet/>
      <dgm:spPr/>
      <dgm:t>
        <a:bodyPr/>
        <a:lstStyle/>
        <a:p>
          <a:endParaRPr lang="zh-TW" altLang="en-US"/>
        </a:p>
      </dgm:t>
    </dgm:pt>
    <dgm:pt modelId="{9C902FB1-D741-40E4-9C6D-03CE7861BC7C}" type="sibTrans" cxnId="{77F29549-427B-439F-BD24-B79406E09322}">
      <dgm:prSet/>
      <dgm:spPr/>
      <dgm:t>
        <a:bodyPr/>
        <a:lstStyle/>
        <a:p>
          <a:endParaRPr lang="zh-TW" altLang="en-US"/>
        </a:p>
      </dgm:t>
    </dgm:pt>
    <dgm:pt modelId="{24470D72-CC53-46C9-8BA6-82F45222AB3D}">
      <dgm:prSet/>
      <dgm:spPr/>
      <dgm:t>
        <a:bodyPr/>
        <a:lstStyle/>
        <a:p>
          <a:r>
            <a:rPr lang="zh-TW" altLang="en-US" b="1" dirty="0" smtClean="0">
              <a:solidFill>
                <a:srgbClr val="000099"/>
              </a:solidFill>
            </a:rPr>
            <a:t>新住民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zh-TW" altLang="en-US" b="1" dirty="0" smtClean="0">
              <a:solidFill>
                <a:srgbClr val="000099"/>
              </a:solidFill>
            </a:rPr>
            <a:t>新二代</a:t>
          </a:r>
          <a:endParaRPr lang="en-US" altLang="zh-TW" b="1" dirty="0" smtClean="0">
            <a:solidFill>
              <a:srgbClr val="000099"/>
            </a:solidFill>
          </a:endParaRPr>
        </a:p>
        <a:p>
          <a:r>
            <a:rPr lang="en-US" altLang="zh-TW" b="1" dirty="0" smtClean="0">
              <a:solidFill>
                <a:srgbClr val="000099"/>
              </a:solidFill>
            </a:rPr>
            <a:t>2013</a:t>
          </a:r>
          <a:endParaRPr lang="zh-TW" altLang="en-US" b="1" dirty="0">
            <a:solidFill>
              <a:srgbClr val="000099"/>
            </a:solidFill>
          </a:endParaRPr>
        </a:p>
      </dgm:t>
    </dgm:pt>
    <dgm:pt modelId="{A13EC22D-E859-428E-B1D3-390AB01DB337}" type="parTrans" cxnId="{19C369D0-F764-45F6-91E1-E8A43EF883EE}">
      <dgm:prSet/>
      <dgm:spPr/>
      <dgm:t>
        <a:bodyPr/>
        <a:lstStyle/>
        <a:p>
          <a:endParaRPr lang="zh-TW" altLang="en-US"/>
        </a:p>
      </dgm:t>
    </dgm:pt>
    <dgm:pt modelId="{66081BFA-7071-44E8-BE66-CF2686B1615F}" type="sibTrans" cxnId="{19C369D0-F764-45F6-91E1-E8A43EF883EE}">
      <dgm:prSet/>
      <dgm:spPr/>
      <dgm:t>
        <a:bodyPr/>
        <a:lstStyle/>
        <a:p>
          <a:endParaRPr lang="zh-TW" altLang="en-US"/>
        </a:p>
      </dgm:t>
    </dgm:pt>
    <dgm:pt modelId="{C738A372-237C-4A9E-AB86-235F5FF856A0}" type="pres">
      <dgm:prSet presAssocID="{A8E6370D-5A45-4E49-9DA2-89BBFA0C6BDC}" presName="CompostProcess" presStyleCnt="0">
        <dgm:presLayoutVars>
          <dgm:dir/>
          <dgm:resizeHandles val="exact"/>
        </dgm:presLayoutVars>
      </dgm:prSet>
      <dgm:spPr/>
    </dgm:pt>
    <dgm:pt modelId="{2AF915BB-C0AF-48D1-BA53-47DE3160BC07}" type="pres">
      <dgm:prSet presAssocID="{A8E6370D-5A45-4E49-9DA2-89BBFA0C6BDC}" presName="arrow" presStyleLbl="bgShp" presStyleIdx="0" presStyleCnt="1"/>
      <dgm:spPr/>
    </dgm:pt>
    <dgm:pt modelId="{AA34623A-B5F9-47EC-90AC-48F9D869BD99}" type="pres">
      <dgm:prSet presAssocID="{A8E6370D-5A45-4E49-9DA2-89BBFA0C6BDC}" presName="linearProcess" presStyleCnt="0"/>
      <dgm:spPr/>
    </dgm:pt>
    <dgm:pt modelId="{88920C5E-5B02-4EB5-85C9-C50FA2AAB08A}" type="pres">
      <dgm:prSet presAssocID="{9D353241-555A-407D-866F-81BE5A2A7C0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E729C8-B007-4D6D-AAE7-3F5374265901}" type="pres">
      <dgm:prSet presAssocID="{6728ECE0-A9B8-4E92-907A-1E10230A6747}" presName="sibTrans" presStyleCnt="0"/>
      <dgm:spPr/>
    </dgm:pt>
    <dgm:pt modelId="{8D33C049-C6D2-46FA-B60B-798430C71C69}" type="pres">
      <dgm:prSet presAssocID="{B53EBE35-EE0D-40B8-B3C5-2DBCF0FFA944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AFE784-0A7F-4C45-BC54-E15F0BF61136}" type="pres">
      <dgm:prSet presAssocID="{969E2D44-EED5-46BE-AF3E-1E71D0298DC9}" presName="sibTrans" presStyleCnt="0"/>
      <dgm:spPr/>
    </dgm:pt>
    <dgm:pt modelId="{F550FC72-F211-45BD-BB71-CFF0AD284DAD}" type="pres">
      <dgm:prSet presAssocID="{48B599BE-708A-462F-9835-79C8151DEA7F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CCE10F-08BE-44E0-B5FD-E5B6D1091234}" type="pres">
      <dgm:prSet presAssocID="{9C902FB1-D741-40E4-9C6D-03CE7861BC7C}" presName="sibTrans" presStyleCnt="0"/>
      <dgm:spPr/>
    </dgm:pt>
    <dgm:pt modelId="{66DC3BFE-5CC3-4886-ACF5-5651DE8FADFE}" type="pres">
      <dgm:prSet presAssocID="{24470D72-CC53-46C9-8BA6-82F45222AB3D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9DE344-B422-4D22-92A7-325E1783AD5B}" type="pres">
      <dgm:prSet presAssocID="{66081BFA-7071-44E8-BE66-CF2686B1615F}" presName="sibTrans" presStyleCnt="0"/>
      <dgm:spPr/>
    </dgm:pt>
    <dgm:pt modelId="{DA5FDC5A-B6E1-4F30-8FD8-75793A58F64A}" type="pres">
      <dgm:prSet presAssocID="{23EC1221-620A-46CD-9F54-0F30C5B4C132}" presName="textNode" presStyleLbl="node1" presStyleIdx="4" presStyleCnt="5" custLinFactNeighborX="43280" custLinFactNeighborY="28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7F29549-427B-439F-BD24-B79406E09322}" srcId="{A8E6370D-5A45-4E49-9DA2-89BBFA0C6BDC}" destId="{48B599BE-708A-462F-9835-79C8151DEA7F}" srcOrd="2" destOrd="0" parTransId="{724E7465-033E-4A30-A26C-8FAA6E88F977}" sibTransId="{9C902FB1-D741-40E4-9C6D-03CE7861BC7C}"/>
    <dgm:cxn modelId="{FF2A20E9-387E-4692-9D47-5501C217F915}" srcId="{A8E6370D-5A45-4E49-9DA2-89BBFA0C6BDC}" destId="{23EC1221-620A-46CD-9F54-0F30C5B4C132}" srcOrd="4" destOrd="0" parTransId="{F35E9238-B12D-4D38-B1E7-27B69136935C}" sibTransId="{657821A7-EE6B-4F82-8726-86FD282D9B55}"/>
    <dgm:cxn modelId="{FE4A7964-4831-473C-935A-E18D30E3F93A}" type="presOf" srcId="{B53EBE35-EE0D-40B8-B3C5-2DBCF0FFA944}" destId="{8D33C049-C6D2-46FA-B60B-798430C71C69}" srcOrd="0" destOrd="0" presId="urn:microsoft.com/office/officeart/2005/8/layout/hProcess9"/>
    <dgm:cxn modelId="{19C369D0-F764-45F6-91E1-E8A43EF883EE}" srcId="{A8E6370D-5A45-4E49-9DA2-89BBFA0C6BDC}" destId="{24470D72-CC53-46C9-8BA6-82F45222AB3D}" srcOrd="3" destOrd="0" parTransId="{A13EC22D-E859-428E-B1D3-390AB01DB337}" sibTransId="{66081BFA-7071-44E8-BE66-CF2686B1615F}"/>
    <dgm:cxn modelId="{67F45CB9-2DB7-45A4-B243-94E8AF09F539}" srcId="{A8E6370D-5A45-4E49-9DA2-89BBFA0C6BDC}" destId="{B53EBE35-EE0D-40B8-B3C5-2DBCF0FFA944}" srcOrd="1" destOrd="0" parTransId="{BB109A7C-3F3B-4C56-841D-755663B83492}" sibTransId="{969E2D44-EED5-46BE-AF3E-1E71D0298DC9}"/>
    <dgm:cxn modelId="{0CBB33B1-8858-4260-AFD4-F0BDAABF34EB}" type="presOf" srcId="{23EC1221-620A-46CD-9F54-0F30C5B4C132}" destId="{DA5FDC5A-B6E1-4F30-8FD8-75793A58F64A}" srcOrd="0" destOrd="0" presId="urn:microsoft.com/office/officeart/2005/8/layout/hProcess9"/>
    <dgm:cxn modelId="{0B6B4C2E-8FFE-42D4-9938-620F0D12F873}" type="presOf" srcId="{A8E6370D-5A45-4E49-9DA2-89BBFA0C6BDC}" destId="{C738A372-237C-4A9E-AB86-235F5FF856A0}" srcOrd="0" destOrd="0" presId="urn:microsoft.com/office/officeart/2005/8/layout/hProcess9"/>
    <dgm:cxn modelId="{EAF2AC18-85ED-445A-B0A8-C7F42804B610}" type="presOf" srcId="{9D353241-555A-407D-866F-81BE5A2A7C0F}" destId="{88920C5E-5B02-4EB5-85C9-C50FA2AAB08A}" srcOrd="0" destOrd="0" presId="urn:microsoft.com/office/officeart/2005/8/layout/hProcess9"/>
    <dgm:cxn modelId="{9C8AF56E-3BDB-4628-9526-3DA0F2F030C2}" srcId="{A8E6370D-5A45-4E49-9DA2-89BBFA0C6BDC}" destId="{9D353241-555A-407D-866F-81BE5A2A7C0F}" srcOrd="0" destOrd="0" parTransId="{C3B95BFD-B6DF-468D-9822-408872F34C5B}" sibTransId="{6728ECE0-A9B8-4E92-907A-1E10230A6747}"/>
    <dgm:cxn modelId="{7A81E99D-0038-4964-AE18-C5A1BED28F8E}" type="presOf" srcId="{24470D72-CC53-46C9-8BA6-82F45222AB3D}" destId="{66DC3BFE-5CC3-4886-ACF5-5651DE8FADFE}" srcOrd="0" destOrd="0" presId="urn:microsoft.com/office/officeart/2005/8/layout/hProcess9"/>
    <dgm:cxn modelId="{B50C8A29-60DF-4737-B4F9-DA7F573A230C}" type="presOf" srcId="{48B599BE-708A-462F-9835-79C8151DEA7F}" destId="{F550FC72-F211-45BD-BB71-CFF0AD284DAD}" srcOrd="0" destOrd="0" presId="urn:microsoft.com/office/officeart/2005/8/layout/hProcess9"/>
    <dgm:cxn modelId="{4D93AFF4-3AA2-44A6-AF7A-A6814FFE1C41}" type="presParOf" srcId="{C738A372-237C-4A9E-AB86-235F5FF856A0}" destId="{2AF915BB-C0AF-48D1-BA53-47DE3160BC07}" srcOrd="0" destOrd="0" presId="urn:microsoft.com/office/officeart/2005/8/layout/hProcess9"/>
    <dgm:cxn modelId="{E5F8133D-90DE-47A4-871D-39E0B604C2A7}" type="presParOf" srcId="{C738A372-237C-4A9E-AB86-235F5FF856A0}" destId="{AA34623A-B5F9-47EC-90AC-48F9D869BD99}" srcOrd="1" destOrd="0" presId="urn:microsoft.com/office/officeart/2005/8/layout/hProcess9"/>
    <dgm:cxn modelId="{ABCC411D-B7D7-480F-8BF4-4645F9E56046}" type="presParOf" srcId="{AA34623A-B5F9-47EC-90AC-48F9D869BD99}" destId="{88920C5E-5B02-4EB5-85C9-C50FA2AAB08A}" srcOrd="0" destOrd="0" presId="urn:microsoft.com/office/officeart/2005/8/layout/hProcess9"/>
    <dgm:cxn modelId="{3FC6E896-7A4F-4E11-9EE3-95FE9EA32763}" type="presParOf" srcId="{AA34623A-B5F9-47EC-90AC-48F9D869BD99}" destId="{51E729C8-B007-4D6D-AAE7-3F5374265901}" srcOrd="1" destOrd="0" presId="urn:microsoft.com/office/officeart/2005/8/layout/hProcess9"/>
    <dgm:cxn modelId="{2999FFE6-818B-4B66-A018-A6BA15858CDC}" type="presParOf" srcId="{AA34623A-B5F9-47EC-90AC-48F9D869BD99}" destId="{8D33C049-C6D2-46FA-B60B-798430C71C69}" srcOrd="2" destOrd="0" presId="urn:microsoft.com/office/officeart/2005/8/layout/hProcess9"/>
    <dgm:cxn modelId="{BCB5BFF4-3C3A-433C-AC2B-6EB332589FC5}" type="presParOf" srcId="{AA34623A-B5F9-47EC-90AC-48F9D869BD99}" destId="{01AFE784-0A7F-4C45-BC54-E15F0BF61136}" srcOrd="3" destOrd="0" presId="urn:microsoft.com/office/officeart/2005/8/layout/hProcess9"/>
    <dgm:cxn modelId="{9098C796-1E94-4003-A295-89BA61FDC3E4}" type="presParOf" srcId="{AA34623A-B5F9-47EC-90AC-48F9D869BD99}" destId="{F550FC72-F211-45BD-BB71-CFF0AD284DAD}" srcOrd="4" destOrd="0" presId="urn:microsoft.com/office/officeart/2005/8/layout/hProcess9"/>
    <dgm:cxn modelId="{3F4A5E47-3471-4D29-AC60-8BF731EE809F}" type="presParOf" srcId="{AA34623A-B5F9-47EC-90AC-48F9D869BD99}" destId="{5ACCE10F-08BE-44E0-B5FD-E5B6D1091234}" srcOrd="5" destOrd="0" presId="urn:microsoft.com/office/officeart/2005/8/layout/hProcess9"/>
    <dgm:cxn modelId="{C7C586B5-A524-45BB-829C-DB0E91819514}" type="presParOf" srcId="{AA34623A-B5F9-47EC-90AC-48F9D869BD99}" destId="{66DC3BFE-5CC3-4886-ACF5-5651DE8FADFE}" srcOrd="6" destOrd="0" presId="urn:microsoft.com/office/officeart/2005/8/layout/hProcess9"/>
    <dgm:cxn modelId="{C2A6F2DB-B07E-4011-8833-FCF272F2FD49}" type="presParOf" srcId="{AA34623A-B5F9-47EC-90AC-48F9D869BD99}" destId="{809DE344-B422-4D22-92A7-325E1783AD5B}" srcOrd="7" destOrd="0" presId="urn:microsoft.com/office/officeart/2005/8/layout/hProcess9"/>
    <dgm:cxn modelId="{41B9FC33-7C91-4046-8AED-725C1320753F}" type="presParOf" srcId="{AA34623A-B5F9-47EC-90AC-48F9D869BD99}" destId="{DA5FDC5A-B6E1-4F30-8FD8-75793A58F64A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5BC53F-CB55-4E15-9427-BE1237A7BC21}" type="doc">
      <dgm:prSet loTypeId="urn:microsoft.com/office/officeart/2005/8/layout/process1" loCatId="process" qsTypeId="urn:microsoft.com/office/officeart/2005/8/quickstyle/simple1" qsCatId="simple" csTypeId="urn:microsoft.com/office/officeart/2005/8/colors/colorful1#2" csCatId="colorful" phldr="1"/>
      <dgm:spPr/>
    </dgm:pt>
    <dgm:pt modelId="{AB76D7EA-4A15-4CA8-8DD7-6E2B1A149871}">
      <dgm:prSet phldrT="[文字]" custT="1"/>
      <dgm:spPr/>
      <dgm:t>
        <a:bodyPr/>
        <a:lstStyle/>
        <a:p>
          <a:r>
            <a:rPr lang="zh-TW" altLang="en-US" sz="4000" b="1" dirty="0" smtClean="0"/>
            <a:t>不要</a:t>
          </a:r>
          <a:endParaRPr lang="en-US" altLang="zh-TW" sz="4000" b="1" dirty="0" smtClean="0"/>
        </a:p>
        <a:p>
          <a:r>
            <a:rPr lang="zh-TW" altLang="en-US" sz="4000" b="1" dirty="0" smtClean="0"/>
            <a:t>花大錢</a:t>
          </a:r>
          <a:endParaRPr lang="zh-TW" altLang="en-US" sz="4000" b="1" dirty="0"/>
        </a:p>
      </dgm:t>
    </dgm:pt>
    <dgm:pt modelId="{9CA3400F-089B-4961-B840-143E959DC1D6}" type="parTrans" cxnId="{AD514A2E-6F06-4736-AB82-1A6810D54B08}">
      <dgm:prSet/>
      <dgm:spPr/>
      <dgm:t>
        <a:bodyPr/>
        <a:lstStyle/>
        <a:p>
          <a:endParaRPr lang="zh-TW" altLang="en-US"/>
        </a:p>
      </dgm:t>
    </dgm:pt>
    <dgm:pt modelId="{1D6978AC-C56E-4E3C-9A88-B73A67312FAF}" type="sibTrans" cxnId="{AD514A2E-6F06-4736-AB82-1A6810D54B08}">
      <dgm:prSet/>
      <dgm:spPr/>
      <dgm:t>
        <a:bodyPr/>
        <a:lstStyle/>
        <a:p>
          <a:endParaRPr lang="zh-TW" altLang="en-US"/>
        </a:p>
      </dgm:t>
    </dgm:pt>
    <dgm:pt modelId="{495804CD-DC14-4EEA-8D43-20B7770C5848}">
      <dgm:prSet phldrT="[文字]"/>
      <dgm:spPr/>
      <dgm:t>
        <a:bodyPr/>
        <a:lstStyle/>
        <a:p>
          <a:r>
            <a:rPr lang="en-US" altLang="zh-TW" b="1" dirty="0" smtClean="0"/>
            <a:t>1.</a:t>
          </a:r>
          <a:r>
            <a:rPr lang="zh-TW" altLang="en-US" b="1" dirty="0" smtClean="0"/>
            <a:t>經過用心策劃</a:t>
          </a:r>
          <a:endParaRPr lang="en-US" altLang="zh-TW" b="1" dirty="0" smtClean="0"/>
        </a:p>
        <a:p>
          <a:r>
            <a:rPr lang="en-US" altLang="zh-TW" b="1" dirty="0" smtClean="0"/>
            <a:t>2.</a:t>
          </a:r>
          <a:r>
            <a:rPr lang="zh-TW" altLang="en-US" b="1" dirty="0" smtClean="0"/>
            <a:t>有點挑戰性</a:t>
          </a:r>
          <a:endParaRPr lang="en-US" altLang="zh-TW" b="1" dirty="0" smtClean="0"/>
        </a:p>
      </dgm:t>
    </dgm:pt>
    <dgm:pt modelId="{73D243AA-4F88-4D9C-BA11-54B0FA4F6863}" type="parTrans" cxnId="{07BF807C-ED0E-429E-939F-10EF31432C18}">
      <dgm:prSet/>
      <dgm:spPr/>
      <dgm:t>
        <a:bodyPr/>
        <a:lstStyle/>
        <a:p>
          <a:endParaRPr lang="zh-TW" altLang="en-US"/>
        </a:p>
      </dgm:t>
    </dgm:pt>
    <dgm:pt modelId="{F4F4688D-7658-4F20-9A41-493A1CCC9377}" type="sibTrans" cxnId="{07BF807C-ED0E-429E-939F-10EF31432C18}">
      <dgm:prSet/>
      <dgm:spPr/>
      <dgm:t>
        <a:bodyPr/>
        <a:lstStyle/>
        <a:p>
          <a:endParaRPr lang="zh-TW" altLang="en-US"/>
        </a:p>
      </dgm:t>
    </dgm:pt>
    <dgm:pt modelId="{886511AD-EFCD-4A1F-8661-A50BC5074CF3}">
      <dgm:prSet phldrT="[文字]"/>
      <dgm:spPr/>
      <dgm:t>
        <a:bodyPr/>
        <a:lstStyle/>
        <a:p>
          <a:r>
            <a:rPr lang="zh-TW" altLang="en-US" b="1" dirty="0" smtClean="0"/>
            <a:t>你和家長的過程及感想紀錄下來</a:t>
          </a:r>
          <a:endParaRPr lang="en-US" altLang="zh-TW" b="1" dirty="0" smtClean="0"/>
        </a:p>
      </dgm:t>
    </dgm:pt>
    <dgm:pt modelId="{3C87AA75-747F-4F29-A6FE-42862767A30B}" type="parTrans" cxnId="{6E29B687-E7D0-4C75-B888-C3C8DE980916}">
      <dgm:prSet/>
      <dgm:spPr/>
      <dgm:t>
        <a:bodyPr/>
        <a:lstStyle/>
        <a:p>
          <a:endParaRPr lang="zh-TW" altLang="en-US"/>
        </a:p>
      </dgm:t>
    </dgm:pt>
    <dgm:pt modelId="{B9EB10CC-5422-4A4E-8102-64286CA91FC3}" type="sibTrans" cxnId="{6E29B687-E7D0-4C75-B888-C3C8DE980916}">
      <dgm:prSet/>
      <dgm:spPr/>
      <dgm:t>
        <a:bodyPr/>
        <a:lstStyle/>
        <a:p>
          <a:endParaRPr lang="zh-TW" altLang="en-US"/>
        </a:p>
      </dgm:t>
    </dgm:pt>
    <dgm:pt modelId="{2907F2A7-08AA-4624-93D1-015C29ACE47E}" type="pres">
      <dgm:prSet presAssocID="{625BC53F-CB55-4E15-9427-BE1237A7BC21}" presName="Name0" presStyleCnt="0">
        <dgm:presLayoutVars>
          <dgm:dir/>
          <dgm:resizeHandles val="exact"/>
        </dgm:presLayoutVars>
      </dgm:prSet>
      <dgm:spPr/>
    </dgm:pt>
    <dgm:pt modelId="{6C61384B-72A0-42B6-AAEC-01AB91BF3AF4}" type="pres">
      <dgm:prSet presAssocID="{AB76D7EA-4A15-4CA8-8DD7-6E2B1A149871}" presName="node" presStyleLbl="node1" presStyleIdx="0" presStyleCnt="3" custScaleY="3045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934311-3370-4E38-8E07-EF0F7B51DB43}" type="pres">
      <dgm:prSet presAssocID="{1D6978AC-C56E-4E3C-9A88-B73A67312FAF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EBC3F42F-4C5D-4E00-AF48-76D8A972E119}" type="pres">
      <dgm:prSet presAssocID="{1D6978AC-C56E-4E3C-9A88-B73A67312FAF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12A5104B-C426-4656-874C-6B17C59F2D2E}" type="pres">
      <dgm:prSet presAssocID="{495804CD-DC14-4EEA-8D43-20B7770C5848}" presName="node" presStyleLbl="node1" presStyleIdx="1" presStyleCnt="3" custScaleY="3045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E8FDD3-A287-4CA8-A07D-FE4EE88C363C}" type="pres">
      <dgm:prSet presAssocID="{F4F4688D-7658-4F20-9A41-493A1CCC9377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ECFD7396-F754-466C-988C-0460D0845362}" type="pres">
      <dgm:prSet presAssocID="{F4F4688D-7658-4F20-9A41-493A1CCC9377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8F74D57A-022F-4B07-8185-E00D0ECAEE74}" type="pres">
      <dgm:prSet presAssocID="{886511AD-EFCD-4A1F-8661-A50BC5074CF3}" presName="node" presStyleLbl="node1" presStyleIdx="2" presStyleCnt="3" custScaleY="3045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7BF807C-ED0E-429E-939F-10EF31432C18}" srcId="{625BC53F-CB55-4E15-9427-BE1237A7BC21}" destId="{495804CD-DC14-4EEA-8D43-20B7770C5848}" srcOrd="1" destOrd="0" parTransId="{73D243AA-4F88-4D9C-BA11-54B0FA4F6863}" sibTransId="{F4F4688D-7658-4F20-9A41-493A1CCC9377}"/>
    <dgm:cxn modelId="{C5D2E07C-F1A9-497A-85E2-3822F615E778}" type="presOf" srcId="{625BC53F-CB55-4E15-9427-BE1237A7BC21}" destId="{2907F2A7-08AA-4624-93D1-015C29ACE47E}" srcOrd="0" destOrd="0" presId="urn:microsoft.com/office/officeart/2005/8/layout/process1"/>
    <dgm:cxn modelId="{2AAE1E9D-5E13-4A17-B1FD-AC8D4A095A52}" type="presOf" srcId="{1D6978AC-C56E-4E3C-9A88-B73A67312FAF}" destId="{B5934311-3370-4E38-8E07-EF0F7B51DB43}" srcOrd="0" destOrd="0" presId="urn:microsoft.com/office/officeart/2005/8/layout/process1"/>
    <dgm:cxn modelId="{934EFE8A-A876-4D41-8AFF-9B8B49C9372D}" type="presOf" srcId="{886511AD-EFCD-4A1F-8661-A50BC5074CF3}" destId="{8F74D57A-022F-4B07-8185-E00D0ECAEE74}" srcOrd="0" destOrd="0" presId="urn:microsoft.com/office/officeart/2005/8/layout/process1"/>
    <dgm:cxn modelId="{AD514A2E-6F06-4736-AB82-1A6810D54B08}" srcId="{625BC53F-CB55-4E15-9427-BE1237A7BC21}" destId="{AB76D7EA-4A15-4CA8-8DD7-6E2B1A149871}" srcOrd="0" destOrd="0" parTransId="{9CA3400F-089B-4961-B840-143E959DC1D6}" sibTransId="{1D6978AC-C56E-4E3C-9A88-B73A67312FAF}"/>
    <dgm:cxn modelId="{315A3E6B-21C9-4071-ABC5-6342D02AF5F9}" type="presOf" srcId="{F4F4688D-7658-4F20-9A41-493A1CCC9377}" destId="{C1E8FDD3-A287-4CA8-A07D-FE4EE88C363C}" srcOrd="0" destOrd="0" presId="urn:microsoft.com/office/officeart/2005/8/layout/process1"/>
    <dgm:cxn modelId="{16486ED3-55E2-40A0-B310-F92406CAF9A6}" type="presOf" srcId="{495804CD-DC14-4EEA-8D43-20B7770C5848}" destId="{12A5104B-C426-4656-874C-6B17C59F2D2E}" srcOrd="0" destOrd="0" presId="urn:microsoft.com/office/officeart/2005/8/layout/process1"/>
    <dgm:cxn modelId="{E91992EE-E326-42AC-8671-9CD497DED174}" type="presOf" srcId="{AB76D7EA-4A15-4CA8-8DD7-6E2B1A149871}" destId="{6C61384B-72A0-42B6-AAEC-01AB91BF3AF4}" srcOrd="0" destOrd="0" presId="urn:microsoft.com/office/officeart/2005/8/layout/process1"/>
    <dgm:cxn modelId="{6E29B687-E7D0-4C75-B888-C3C8DE980916}" srcId="{625BC53F-CB55-4E15-9427-BE1237A7BC21}" destId="{886511AD-EFCD-4A1F-8661-A50BC5074CF3}" srcOrd="2" destOrd="0" parTransId="{3C87AA75-747F-4F29-A6FE-42862767A30B}" sibTransId="{B9EB10CC-5422-4A4E-8102-64286CA91FC3}"/>
    <dgm:cxn modelId="{B8671D9C-CACF-45C4-92DC-324C4319F697}" type="presOf" srcId="{1D6978AC-C56E-4E3C-9A88-B73A67312FAF}" destId="{EBC3F42F-4C5D-4E00-AF48-76D8A972E119}" srcOrd="1" destOrd="0" presId="urn:microsoft.com/office/officeart/2005/8/layout/process1"/>
    <dgm:cxn modelId="{457196D3-7175-4891-BFE7-24403A51C118}" type="presOf" srcId="{F4F4688D-7658-4F20-9A41-493A1CCC9377}" destId="{ECFD7396-F754-466C-988C-0460D0845362}" srcOrd="1" destOrd="0" presId="urn:microsoft.com/office/officeart/2005/8/layout/process1"/>
    <dgm:cxn modelId="{3AA7AB1A-E588-4135-9F15-B94BA0CE79FE}" type="presParOf" srcId="{2907F2A7-08AA-4624-93D1-015C29ACE47E}" destId="{6C61384B-72A0-42B6-AAEC-01AB91BF3AF4}" srcOrd="0" destOrd="0" presId="urn:microsoft.com/office/officeart/2005/8/layout/process1"/>
    <dgm:cxn modelId="{4B2B26AF-51CA-4428-B325-1193EA0DDD10}" type="presParOf" srcId="{2907F2A7-08AA-4624-93D1-015C29ACE47E}" destId="{B5934311-3370-4E38-8E07-EF0F7B51DB43}" srcOrd="1" destOrd="0" presId="urn:microsoft.com/office/officeart/2005/8/layout/process1"/>
    <dgm:cxn modelId="{01772EE7-49A5-4009-99F0-87BA394AC0D3}" type="presParOf" srcId="{B5934311-3370-4E38-8E07-EF0F7B51DB43}" destId="{EBC3F42F-4C5D-4E00-AF48-76D8A972E119}" srcOrd="0" destOrd="0" presId="urn:microsoft.com/office/officeart/2005/8/layout/process1"/>
    <dgm:cxn modelId="{D2D75890-C3A7-4B21-B387-DE0C6519DFC1}" type="presParOf" srcId="{2907F2A7-08AA-4624-93D1-015C29ACE47E}" destId="{12A5104B-C426-4656-874C-6B17C59F2D2E}" srcOrd="2" destOrd="0" presId="urn:microsoft.com/office/officeart/2005/8/layout/process1"/>
    <dgm:cxn modelId="{BB74A5AD-E374-491D-A290-D452FE0AC53D}" type="presParOf" srcId="{2907F2A7-08AA-4624-93D1-015C29ACE47E}" destId="{C1E8FDD3-A287-4CA8-A07D-FE4EE88C363C}" srcOrd="3" destOrd="0" presId="urn:microsoft.com/office/officeart/2005/8/layout/process1"/>
    <dgm:cxn modelId="{BE28EF64-5E93-4A57-85FB-89BEEB80295A}" type="presParOf" srcId="{C1E8FDD3-A287-4CA8-A07D-FE4EE88C363C}" destId="{ECFD7396-F754-466C-988C-0460D0845362}" srcOrd="0" destOrd="0" presId="urn:microsoft.com/office/officeart/2005/8/layout/process1"/>
    <dgm:cxn modelId="{E86DF41F-EFB4-4411-B99A-8EFECE90FD18}" type="presParOf" srcId="{2907F2A7-08AA-4624-93D1-015C29ACE47E}" destId="{8F74D57A-022F-4B07-8185-E00D0ECAEE7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87DD19-0C9D-4570-849C-4787EEAA841E}">
      <dsp:nvSpPr>
        <dsp:cNvPr id="0" name=""/>
        <dsp:cNvSpPr/>
      </dsp:nvSpPr>
      <dsp:spPr>
        <a:xfrm>
          <a:off x="0" y="0"/>
          <a:ext cx="8712968" cy="1571109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1">
              <a:shade val="8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600" kern="1200" dirty="0" smtClean="0"/>
            <a:t>名稱分類：外國人到臺灣？</a:t>
          </a:r>
          <a:endParaRPr lang="zh-TW" altLang="en-US" sz="5600" kern="1200" dirty="0"/>
        </a:p>
      </dsp:txBody>
      <dsp:txXfrm>
        <a:off x="0" y="0"/>
        <a:ext cx="8712968" cy="1571109"/>
      </dsp:txXfrm>
    </dsp:sp>
    <dsp:sp modelId="{A8486806-0DC7-4BB3-9F44-6D5950934894}">
      <dsp:nvSpPr>
        <dsp:cNvPr id="0" name=""/>
        <dsp:cNvSpPr/>
      </dsp:nvSpPr>
      <dsp:spPr>
        <a:xfrm>
          <a:off x="0" y="1606411"/>
          <a:ext cx="4356483" cy="3299328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/>
            <a:t>移工</a:t>
          </a:r>
          <a:endParaRPr lang="en-US" altLang="zh-TW" sz="3600" b="1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b="1" kern="1200" dirty="0" smtClean="0"/>
            <a:t>幾年後回國</a:t>
          </a:r>
          <a:endParaRPr lang="en-US" altLang="zh-TW" sz="4800" b="1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/>
            <a:t>如：工作</a:t>
          </a:r>
          <a:endParaRPr lang="zh-TW" altLang="en-US" sz="3600" b="1" kern="1200" dirty="0"/>
        </a:p>
      </dsp:txBody>
      <dsp:txXfrm>
        <a:off x="0" y="1606411"/>
        <a:ext cx="4356483" cy="3299328"/>
      </dsp:txXfrm>
    </dsp:sp>
    <dsp:sp modelId="{93898018-116B-48FF-B89C-C00923EA66C4}">
      <dsp:nvSpPr>
        <dsp:cNvPr id="0" name=""/>
        <dsp:cNvSpPr/>
      </dsp:nvSpPr>
      <dsp:spPr>
        <a:xfrm>
          <a:off x="4356484" y="1571109"/>
          <a:ext cx="4356483" cy="3299328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600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b="1" kern="1200" dirty="0" smtClean="0">
              <a:solidFill>
                <a:srgbClr val="FF0000"/>
              </a:solidFill>
            </a:rPr>
            <a:t>移民</a:t>
          </a:r>
          <a:endParaRPr lang="en-US" altLang="zh-TW" sz="4400" b="1" kern="1200" dirty="0" smtClean="0">
            <a:solidFill>
              <a:srgbClr val="FF0000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b="1" kern="1200" dirty="0" smtClean="0">
              <a:solidFill>
                <a:schemeClr val="tx1"/>
              </a:solidFill>
            </a:rPr>
            <a:t>定居</a:t>
          </a:r>
          <a:endParaRPr lang="en-US" altLang="zh-TW" sz="4800" b="1" kern="1200" dirty="0" smtClean="0">
            <a:solidFill>
              <a:schemeClr val="tx1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/>
            <a:t>如：結婚</a:t>
          </a:r>
          <a:endParaRPr lang="en-US" altLang="zh-TW" sz="3600" b="1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200" kern="1200" dirty="0"/>
        </a:p>
      </dsp:txBody>
      <dsp:txXfrm>
        <a:off x="4356484" y="1571109"/>
        <a:ext cx="4356483" cy="3299328"/>
      </dsp:txXfrm>
    </dsp:sp>
    <dsp:sp modelId="{055D4FAB-C5DA-4889-81FE-CD8AA5F043BD}">
      <dsp:nvSpPr>
        <dsp:cNvPr id="0" name=""/>
        <dsp:cNvSpPr/>
      </dsp:nvSpPr>
      <dsp:spPr>
        <a:xfrm>
          <a:off x="0" y="4870437"/>
          <a:ext cx="8712968" cy="366592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isometricTopDown" fov="0">
            <a:rot lat="0" lon="0" rev="0"/>
          </a:camera>
          <a:lightRig rig="balanced" dir="t">
            <a:rot lat="0" lon="0" rev="13800000"/>
          </a:lightRig>
        </a:scene3d>
        <a:sp3d extrusionH="12700" prstMaterial="plastic">
          <a:bevelT w="38100" h="25400" prst="softRound"/>
          <a:contourClr>
            <a:schemeClr val="dk1">
              <a:shade val="8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60B209-352C-4D67-BCFA-D1537F3B27B8}">
      <dsp:nvSpPr>
        <dsp:cNvPr id="0" name=""/>
        <dsp:cNvSpPr/>
      </dsp:nvSpPr>
      <dsp:spPr>
        <a:xfrm rot="5400000">
          <a:off x="6236389" y="571329"/>
          <a:ext cx="1893089" cy="1839292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/>
            <a:t>越南</a:t>
          </a:r>
          <a:r>
            <a:rPr lang="en-US" altLang="zh-TW" sz="1900" b="1" kern="1200" dirty="0" smtClean="0"/>
            <a:t>(</a:t>
          </a:r>
          <a:r>
            <a:rPr lang="zh-TW" altLang="en-US" sz="1900" b="1" kern="1200" dirty="0" smtClean="0"/>
            <a:t>印尼</a:t>
          </a:r>
          <a:r>
            <a:rPr lang="en-US" altLang="zh-TW" sz="1900" b="1" kern="1200" dirty="0" smtClean="0"/>
            <a:t>)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/>
            <a:t>新娘</a:t>
          </a:r>
          <a:endParaRPr lang="zh-TW" altLang="en-US" sz="1900" b="1" kern="1200" dirty="0"/>
        </a:p>
      </dsp:txBody>
      <dsp:txXfrm rot="5400000">
        <a:off x="6236389" y="571329"/>
        <a:ext cx="1893089" cy="1839292"/>
      </dsp:txXfrm>
    </dsp:sp>
    <dsp:sp modelId="{43C13412-C641-4E1E-A34B-F5DF748D5DA6}">
      <dsp:nvSpPr>
        <dsp:cNvPr id="0" name=""/>
        <dsp:cNvSpPr/>
      </dsp:nvSpPr>
      <dsp:spPr>
        <a:xfrm>
          <a:off x="5343093" y="532234"/>
          <a:ext cx="1654026" cy="889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900" kern="1200" dirty="0"/>
        </a:p>
      </dsp:txBody>
      <dsp:txXfrm>
        <a:off x="5343093" y="532234"/>
        <a:ext cx="1654026" cy="889261"/>
      </dsp:txXfrm>
    </dsp:sp>
    <dsp:sp modelId="{F4EBBCC3-495B-436A-8413-5804568A47AF}">
      <dsp:nvSpPr>
        <dsp:cNvPr id="0" name=""/>
        <dsp:cNvSpPr/>
      </dsp:nvSpPr>
      <dsp:spPr>
        <a:xfrm rot="5400000">
          <a:off x="949660" y="-36077"/>
          <a:ext cx="1952106" cy="2104257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549268"/>
            <a:satOff val="-9762"/>
            <a:lumOff val="3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b="1" kern="1200" dirty="0" smtClean="0"/>
            <a:t>大陸妹</a:t>
          </a:r>
          <a:endParaRPr lang="en-US" altLang="zh-TW" sz="2700" b="1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700" b="1" kern="1200" dirty="0" smtClean="0"/>
            <a:t>(</a:t>
          </a:r>
          <a:r>
            <a:rPr lang="zh-TW" altLang="en-US" sz="2700" b="1" kern="1200" dirty="0" smtClean="0"/>
            <a:t>阿陸仔</a:t>
          </a:r>
          <a:r>
            <a:rPr lang="en-US" altLang="zh-TW" sz="2700" b="1" kern="1200" dirty="0" smtClean="0"/>
            <a:t>)</a:t>
          </a:r>
          <a:endParaRPr lang="zh-TW" altLang="en-US" sz="2700" b="1" kern="1200" dirty="0"/>
        </a:p>
      </dsp:txBody>
      <dsp:txXfrm rot="5400000">
        <a:off x="949660" y="-36077"/>
        <a:ext cx="1952106" cy="2104257"/>
      </dsp:txXfrm>
    </dsp:sp>
    <dsp:sp modelId="{6FF15521-37C7-4D5E-B78B-3A31F6DF54BC}">
      <dsp:nvSpPr>
        <dsp:cNvPr id="0" name=""/>
        <dsp:cNvSpPr/>
      </dsp:nvSpPr>
      <dsp:spPr>
        <a:xfrm rot="5400000">
          <a:off x="525753" y="3233429"/>
          <a:ext cx="1865551" cy="194992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1098536"/>
            <a:satOff val="-19523"/>
            <a:lumOff val="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瑪麗亞</a:t>
          </a:r>
          <a:endParaRPr lang="zh-TW" altLang="en-US" sz="2800" b="1" kern="1200" dirty="0"/>
        </a:p>
      </dsp:txBody>
      <dsp:txXfrm rot="5400000">
        <a:off x="525753" y="3233429"/>
        <a:ext cx="1865551" cy="1949925"/>
      </dsp:txXfrm>
    </dsp:sp>
    <dsp:sp modelId="{7A7E55D5-1F40-49F3-8E31-24F68C3AF454}">
      <dsp:nvSpPr>
        <dsp:cNvPr id="0" name=""/>
        <dsp:cNvSpPr/>
      </dsp:nvSpPr>
      <dsp:spPr>
        <a:xfrm>
          <a:off x="1661551" y="2216969"/>
          <a:ext cx="1600670" cy="889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900" kern="1200" dirty="0"/>
        </a:p>
      </dsp:txBody>
      <dsp:txXfrm>
        <a:off x="1661551" y="2216969"/>
        <a:ext cx="1600670" cy="889261"/>
      </dsp:txXfrm>
    </dsp:sp>
    <dsp:sp modelId="{E7A47822-4C57-4001-8DF8-7F9F94AC2B56}">
      <dsp:nvSpPr>
        <dsp:cNvPr id="0" name=""/>
        <dsp:cNvSpPr/>
      </dsp:nvSpPr>
      <dsp:spPr>
        <a:xfrm rot="5400000">
          <a:off x="4611824" y="1796322"/>
          <a:ext cx="1482102" cy="173055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1647804"/>
            <a:satOff val="-29285"/>
            <a:lumOff val="9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外籍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配偶</a:t>
          </a:r>
          <a:endParaRPr lang="zh-TW" altLang="en-US" sz="2400" b="1" kern="1200" dirty="0"/>
        </a:p>
      </dsp:txBody>
      <dsp:txXfrm rot="5400000">
        <a:off x="4611824" y="1796322"/>
        <a:ext cx="1482102" cy="1730555"/>
      </dsp:txXfrm>
    </dsp:sp>
    <dsp:sp modelId="{F1AA2D20-87CC-4113-9D13-0CC3925BFDF3}">
      <dsp:nvSpPr>
        <dsp:cNvPr id="0" name=""/>
        <dsp:cNvSpPr/>
      </dsp:nvSpPr>
      <dsp:spPr>
        <a:xfrm rot="5400000">
          <a:off x="5677797" y="3049633"/>
          <a:ext cx="1770074" cy="224009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2197072"/>
            <a:satOff val="-39046"/>
            <a:lumOff val="12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1" kern="1200" dirty="0" smtClean="0">
              <a:solidFill>
                <a:srgbClr val="FF0000"/>
              </a:solidFill>
            </a:rPr>
            <a:t>NOW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rgbClr val="FF0000"/>
              </a:solidFill>
            </a:rPr>
            <a:t>新住民</a:t>
          </a:r>
          <a:endParaRPr lang="zh-TW" altLang="en-US" sz="3200" b="1" kern="1200" dirty="0">
            <a:solidFill>
              <a:srgbClr val="FF0000"/>
            </a:solidFill>
          </a:endParaRPr>
        </a:p>
      </dsp:txBody>
      <dsp:txXfrm rot="5400000">
        <a:off x="5677797" y="3049633"/>
        <a:ext cx="1770074" cy="2240099"/>
      </dsp:txXfrm>
    </dsp:sp>
    <dsp:sp modelId="{90CF6E44-B688-46E9-B649-F0ED6AD09408}">
      <dsp:nvSpPr>
        <dsp:cNvPr id="0" name=""/>
        <dsp:cNvSpPr/>
      </dsp:nvSpPr>
      <dsp:spPr>
        <a:xfrm>
          <a:off x="5343093" y="3810688"/>
          <a:ext cx="1654026" cy="889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900" kern="1200"/>
        </a:p>
      </dsp:txBody>
      <dsp:txXfrm>
        <a:off x="5343093" y="3810688"/>
        <a:ext cx="1654026" cy="889261"/>
      </dsp:txXfrm>
    </dsp:sp>
    <dsp:sp modelId="{BF61573E-40BA-428B-8904-DC3C8D1CD714}">
      <dsp:nvSpPr>
        <dsp:cNvPr id="0" name=""/>
        <dsp:cNvSpPr/>
      </dsp:nvSpPr>
      <dsp:spPr>
        <a:xfrm rot="5400000">
          <a:off x="1756534" y="1722811"/>
          <a:ext cx="1697081" cy="196505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2746340"/>
            <a:satOff val="-48808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/>
            <a:t>新二代</a:t>
          </a:r>
          <a:endParaRPr lang="zh-TW" altLang="en-US" sz="3400" b="1" kern="1200" dirty="0"/>
        </a:p>
      </dsp:txBody>
      <dsp:txXfrm rot="5400000">
        <a:off x="1756534" y="1722811"/>
        <a:ext cx="1697081" cy="196505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F915BB-C0AF-48D1-BA53-47DE3160BC07}">
      <dsp:nvSpPr>
        <dsp:cNvPr id="0" name=""/>
        <dsp:cNvSpPr/>
      </dsp:nvSpPr>
      <dsp:spPr>
        <a:xfrm>
          <a:off x="664273" y="0"/>
          <a:ext cx="7528436" cy="5378152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20C5E-5B02-4EB5-85C9-C50FA2AAB08A}">
      <dsp:nvSpPr>
        <dsp:cNvPr id="0" name=""/>
        <dsp:cNvSpPr/>
      </dsp:nvSpPr>
      <dsp:spPr>
        <a:xfrm>
          <a:off x="2594" y="1613445"/>
          <a:ext cx="1562081" cy="21512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外籍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新娘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rgbClr val="000099"/>
              </a:solidFill>
            </a:rPr>
            <a:t>1970</a:t>
          </a:r>
          <a:endParaRPr lang="zh-TW" altLang="en-US" sz="2600" b="1" kern="1200" dirty="0">
            <a:solidFill>
              <a:srgbClr val="000099"/>
            </a:solidFill>
          </a:endParaRPr>
        </a:p>
      </dsp:txBody>
      <dsp:txXfrm>
        <a:off x="2594" y="1613445"/>
        <a:ext cx="1562081" cy="2151260"/>
      </dsp:txXfrm>
    </dsp:sp>
    <dsp:sp modelId="{8D33C049-C6D2-46FA-B60B-798430C71C69}">
      <dsp:nvSpPr>
        <dsp:cNvPr id="0" name=""/>
        <dsp:cNvSpPr/>
      </dsp:nvSpPr>
      <dsp:spPr>
        <a:xfrm>
          <a:off x="1825023" y="1613445"/>
          <a:ext cx="1562081" cy="2151260"/>
        </a:xfrm>
        <a:prstGeom prst="roundRect">
          <a:avLst/>
        </a:prstGeom>
        <a:solidFill>
          <a:schemeClr val="accent4">
            <a:hueOff val="1871245"/>
            <a:satOff val="-10347"/>
            <a:lumOff val="-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外籍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配偶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rgbClr val="000099"/>
              </a:solidFill>
            </a:rPr>
            <a:t>1990</a:t>
          </a:r>
          <a:endParaRPr lang="zh-TW" altLang="en-US" sz="2600" b="1" kern="1200" dirty="0">
            <a:solidFill>
              <a:srgbClr val="000099"/>
            </a:solidFill>
          </a:endParaRPr>
        </a:p>
      </dsp:txBody>
      <dsp:txXfrm>
        <a:off x="1825023" y="1613445"/>
        <a:ext cx="1562081" cy="2151260"/>
      </dsp:txXfrm>
    </dsp:sp>
    <dsp:sp modelId="{F550FC72-F211-45BD-BB71-CFF0AD284DAD}">
      <dsp:nvSpPr>
        <dsp:cNvPr id="0" name=""/>
        <dsp:cNvSpPr/>
      </dsp:nvSpPr>
      <dsp:spPr>
        <a:xfrm>
          <a:off x="3647451" y="1613445"/>
          <a:ext cx="1562081" cy="2151260"/>
        </a:xfrm>
        <a:prstGeom prst="roundRect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新移民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rgbClr val="000099"/>
              </a:solidFill>
            </a:rPr>
            <a:t>2003</a:t>
          </a:r>
          <a:endParaRPr lang="zh-TW" altLang="en-US" sz="2600" b="1" kern="1200" dirty="0">
            <a:solidFill>
              <a:srgbClr val="000099"/>
            </a:solidFill>
          </a:endParaRPr>
        </a:p>
      </dsp:txBody>
      <dsp:txXfrm>
        <a:off x="3647451" y="1613445"/>
        <a:ext cx="1562081" cy="2151260"/>
      </dsp:txXfrm>
    </dsp:sp>
    <dsp:sp modelId="{66DC3BFE-5CC3-4886-ACF5-5651DE8FADFE}">
      <dsp:nvSpPr>
        <dsp:cNvPr id="0" name=""/>
        <dsp:cNvSpPr/>
      </dsp:nvSpPr>
      <dsp:spPr>
        <a:xfrm>
          <a:off x="5469879" y="1613445"/>
          <a:ext cx="1562081" cy="2151260"/>
        </a:xfrm>
        <a:prstGeom prst="roundRect">
          <a:avLst/>
        </a:prstGeom>
        <a:solidFill>
          <a:schemeClr val="accent4">
            <a:hueOff val="5613734"/>
            <a:satOff val="-31040"/>
            <a:lumOff val="-2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新住民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rgbClr val="000099"/>
              </a:solidFill>
            </a:rPr>
            <a:t>新二代</a:t>
          </a:r>
          <a:endParaRPr lang="en-US" altLang="zh-TW" sz="2600" b="1" kern="1200" dirty="0" smtClean="0">
            <a:solidFill>
              <a:srgbClr val="000099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rgbClr val="000099"/>
              </a:solidFill>
            </a:rPr>
            <a:t>2013</a:t>
          </a:r>
          <a:endParaRPr lang="zh-TW" altLang="en-US" sz="2600" b="1" kern="1200" dirty="0">
            <a:solidFill>
              <a:srgbClr val="000099"/>
            </a:solidFill>
          </a:endParaRPr>
        </a:p>
      </dsp:txBody>
      <dsp:txXfrm>
        <a:off x="5469879" y="1613445"/>
        <a:ext cx="1562081" cy="2151260"/>
      </dsp:txXfrm>
    </dsp:sp>
    <dsp:sp modelId="{DA5FDC5A-B6E1-4F30-8FD8-75793A58F64A}">
      <dsp:nvSpPr>
        <dsp:cNvPr id="0" name=""/>
        <dsp:cNvSpPr/>
      </dsp:nvSpPr>
      <dsp:spPr>
        <a:xfrm>
          <a:off x="7294902" y="1674971"/>
          <a:ext cx="1562081" cy="2151260"/>
        </a:xfrm>
        <a:prstGeom prst="round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780" tIns="525780" rIns="525780" bIns="525780" numCol="1" spcCol="1270" anchor="ctr" anchorCtr="0">
          <a:noAutofit/>
        </a:bodyPr>
        <a:lstStyle/>
        <a:p>
          <a:pPr lvl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800" kern="1200" dirty="0" smtClean="0"/>
            <a:t>？</a:t>
          </a:r>
          <a:endParaRPr lang="zh-TW" altLang="en-US" sz="13800" kern="1200" dirty="0"/>
        </a:p>
      </dsp:txBody>
      <dsp:txXfrm>
        <a:off x="7294902" y="1674971"/>
        <a:ext cx="1562081" cy="21512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E466FD3B-C296-47A2-B83F-DE8A1246C269}" type="datetimeFigureOut">
              <a:rPr lang="zh-TW" altLang="en-US"/>
              <a:pPr>
                <a:defRPr/>
              </a:pPr>
              <a:t>2019/5/29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D3ACBE3-A945-4EA0-9C9B-B8D018E987D3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C3C18D-AECF-43D0-B695-3EF058FCD9D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048A3-B8B9-4324-92A4-69F42D843FC3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FF6488A8-350F-42DB-B9A7-7E28AC998DAA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E9BCF6-43B5-4831-9A15-E7F4EC6289FF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7" name="頁尾版面配置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763399B-2B7C-48AE-8477-CC63E416D38C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BC5D-15ED-4863-AB13-FAB663DEB07D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CF94CC-3872-419A-9FF0-FC9FE87DE519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E1DF2-F87F-4D9D-A29F-6E6ECD758BB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B9742F26-90BE-4477-B8CA-05AE565D6872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11" name="頁尾版面配置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48A3E-F8E0-4F49-A8B4-E7B62D3FC8C5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18B297D9-83AA-4C26-ACB6-B46153B4209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>
            <a:normAutofit/>
          </a:bodyPr>
          <a:lstStyle>
            <a:lvl1pPr algn="l" latinLnBrk="0">
              <a:defRPr lang="zh-TW" sz="405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1800"/>
            </a:lvl1pPr>
            <a:lvl2pPr marL="342900" indent="0" algn="ctr" latinLnBrk="0">
              <a:buNone/>
              <a:defRPr lang="zh-TW" sz="1500"/>
            </a:lvl2pPr>
            <a:lvl3pPr marL="685800" indent="0" algn="ctr" latinLnBrk="0">
              <a:buNone/>
              <a:defRPr lang="zh-TW" sz="1350"/>
            </a:lvl3pPr>
            <a:lvl4pPr marL="1028700" indent="0" algn="ctr" latinLnBrk="0">
              <a:buNone/>
              <a:defRPr lang="zh-TW" sz="1200"/>
            </a:lvl4pPr>
            <a:lvl5pPr marL="1371600" indent="0" algn="ctr" latinLnBrk="0">
              <a:buNone/>
              <a:defRPr lang="zh-TW" sz="1200"/>
            </a:lvl5pPr>
            <a:lvl6pPr marL="1714500" indent="0" algn="ctr" latinLnBrk="0">
              <a:buNone/>
              <a:defRPr lang="zh-TW" sz="1200"/>
            </a:lvl6pPr>
            <a:lvl7pPr marL="2057400" indent="0" algn="ctr" latinLnBrk="0">
              <a:buNone/>
              <a:defRPr lang="zh-TW" sz="1200"/>
            </a:lvl7pPr>
            <a:lvl8pPr marL="2400300" indent="0" algn="ctr" latinLnBrk="0">
              <a:buNone/>
              <a:defRPr lang="zh-TW" sz="1200"/>
            </a:lvl8pPr>
            <a:lvl9pPr marL="2743200" indent="0" algn="ctr" latinLnBrk="0">
              <a:buNone/>
              <a:defRPr lang="zh-TW"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xmlns="" val="2445640349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89FCB362-E392-44FD-B463-C2C91F594634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76367A05-D079-4C5D-9772-760F4098B6B4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038763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6D0AA206-9DB2-4A12-86E4-678948271183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E2D3D675-4A42-47FC-93FE-22BF694279DF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60626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1800" b="1"/>
            </a:lvl1pPr>
            <a:lvl2pPr marL="342900" indent="0" latinLnBrk="0">
              <a:buNone/>
              <a:defRPr lang="zh-TW" sz="1500" b="1"/>
            </a:lvl2pPr>
            <a:lvl3pPr marL="685800" indent="0" latinLnBrk="0">
              <a:buNone/>
              <a:defRPr lang="zh-TW" sz="1350" b="1"/>
            </a:lvl3pPr>
            <a:lvl4pPr marL="1028700" indent="0" latinLnBrk="0">
              <a:buNone/>
              <a:defRPr lang="zh-TW" sz="1200" b="1"/>
            </a:lvl4pPr>
            <a:lvl5pPr marL="1371600" indent="0" latinLnBrk="0">
              <a:buNone/>
              <a:defRPr lang="zh-TW" sz="1200" b="1"/>
            </a:lvl5pPr>
            <a:lvl6pPr marL="1714500" indent="0" latinLnBrk="0">
              <a:buNone/>
              <a:defRPr lang="zh-TW" sz="1200" b="1"/>
            </a:lvl6pPr>
            <a:lvl7pPr marL="2057400" indent="0" latinLnBrk="0">
              <a:buNone/>
              <a:defRPr lang="zh-TW" sz="1200" b="1"/>
            </a:lvl7pPr>
            <a:lvl8pPr marL="2400300" indent="0" latinLnBrk="0">
              <a:buNone/>
              <a:defRPr lang="zh-TW" sz="1200" b="1"/>
            </a:lvl8pPr>
            <a:lvl9pPr marL="2743200" indent="0" latinLnBrk="0">
              <a:buNone/>
              <a:defRPr lang="zh-TW"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1800" b="1"/>
            </a:lvl1pPr>
            <a:lvl2pPr marL="342900" indent="0" latinLnBrk="0">
              <a:buNone/>
              <a:defRPr lang="zh-TW" sz="1500" b="1"/>
            </a:lvl2pPr>
            <a:lvl3pPr marL="685800" indent="0" latinLnBrk="0">
              <a:buNone/>
              <a:defRPr lang="zh-TW" sz="1350" b="1"/>
            </a:lvl3pPr>
            <a:lvl4pPr marL="1028700" indent="0" latinLnBrk="0">
              <a:buNone/>
              <a:defRPr lang="zh-TW" sz="1200" b="1"/>
            </a:lvl4pPr>
            <a:lvl5pPr marL="1371600" indent="0" latinLnBrk="0">
              <a:buNone/>
              <a:defRPr lang="zh-TW" sz="1200" b="1"/>
            </a:lvl5pPr>
            <a:lvl6pPr marL="1714500" indent="0" latinLnBrk="0">
              <a:buNone/>
              <a:defRPr lang="zh-TW" sz="1200" b="1"/>
            </a:lvl6pPr>
            <a:lvl7pPr marL="2057400" indent="0" latinLnBrk="0">
              <a:buNone/>
              <a:defRPr lang="zh-TW" sz="1200" b="1"/>
            </a:lvl7pPr>
            <a:lvl8pPr marL="2400300" indent="0" latinLnBrk="0">
              <a:buNone/>
              <a:defRPr lang="zh-TW" sz="1200" b="1"/>
            </a:lvl8pPr>
            <a:lvl9pPr marL="2743200" indent="0" latinLnBrk="0">
              <a:buNone/>
              <a:defRPr lang="zh-TW"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A2CA3854-25F7-41CA-B807-6C4A789F7AB3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88C1081C-B3C7-4837-8FBF-B1CDF2351401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19859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1B3066D6-96B7-4F28-A412-C35FC0542494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003CBB45-8E45-4099-A5FC-1385534DE768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5700820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551E52AE-CA85-490A-9FE2-ED5AA952E6B4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7EECD21C-460A-4CFD-B97F-5E7C7D7C3B46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3567219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>
            <a:normAutofit/>
          </a:bodyPr>
          <a:lstStyle>
            <a:lvl1pPr latinLnBrk="0">
              <a:defRPr lang="zh-TW" sz="27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>
            <a:normAutofit/>
          </a:bodyPr>
          <a:lstStyle>
            <a:lvl1pPr latinLnBrk="0">
              <a:defRPr lang="zh-TW" sz="1800"/>
            </a:lvl1pPr>
            <a:lvl2pPr latinLnBrk="0">
              <a:defRPr lang="zh-TW" sz="1500"/>
            </a:lvl2pPr>
            <a:lvl3pPr latinLnBrk="0">
              <a:defRPr lang="zh-TW" sz="1350"/>
            </a:lvl3pPr>
            <a:lvl4pPr latinLnBrk="0">
              <a:defRPr lang="zh-TW" sz="1200"/>
            </a:lvl4pPr>
            <a:lvl5pPr latinLnBrk="0">
              <a:defRPr lang="zh-TW" sz="1200"/>
            </a:lvl5pPr>
            <a:lvl6pPr latinLnBrk="0">
              <a:defRPr lang="zh-TW" sz="1500"/>
            </a:lvl6pPr>
            <a:lvl7pPr latinLnBrk="0">
              <a:defRPr lang="zh-TW" sz="1500"/>
            </a:lvl7pPr>
            <a:lvl8pPr latinLnBrk="0">
              <a:defRPr lang="zh-TW" sz="1500"/>
            </a:lvl8pPr>
            <a:lvl9pPr latinLnBrk="0">
              <a:defRPr lang="zh-TW"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33799" y="3555524"/>
            <a:ext cx="2880360" cy="238807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350"/>
            </a:lvl1pPr>
            <a:lvl2pPr marL="342900" indent="0" latinLnBrk="0">
              <a:buNone/>
              <a:defRPr lang="zh-TW" sz="1050"/>
            </a:lvl2pPr>
            <a:lvl3pPr marL="685800" indent="0" latinLnBrk="0">
              <a:buNone/>
              <a:defRPr lang="zh-TW" sz="900"/>
            </a:lvl3pPr>
            <a:lvl4pPr marL="1028700" indent="0" latinLnBrk="0">
              <a:buNone/>
              <a:defRPr lang="zh-TW" sz="750"/>
            </a:lvl4pPr>
            <a:lvl5pPr marL="1371600" indent="0" latinLnBrk="0">
              <a:buNone/>
              <a:defRPr lang="zh-TW" sz="750"/>
            </a:lvl5pPr>
            <a:lvl6pPr marL="1714500" indent="0" latinLnBrk="0">
              <a:buNone/>
              <a:defRPr lang="zh-TW" sz="750"/>
            </a:lvl6pPr>
            <a:lvl7pPr marL="2057400" indent="0" latinLnBrk="0">
              <a:buNone/>
              <a:defRPr lang="zh-TW" sz="750"/>
            </a:lvl7pPr>
            <a:lvl8pPr marL="2400300" indent="0" latinLnBrk="0">
              <a:buNone/>
              <a:defRPr lang="zh-TW" sz="750"/>
            </a:lvl8pPr>
            <a:lvl9pPr marL="2743200" indent="0" latinLnBrk="0">
              <a:buNone/>
              <a:defRPr lang="zh-TW"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9B454AFD-AC8A-4D8C-8440-B79D110E25DD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D601267C-AE18-4E83-AD04-80E599A53AB6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1295550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DFE81F27-6657-44F3-90A6-EFD47298B106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DF4A9E5A-A7C4-4FA6-AB4C-A2D9D51A325F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774726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B3167050-B3DF-43F2-93FF-1E3CCD5AFCE1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EE1F1D84-B535-451A-B9D1-C2BE25F15C48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7502077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8910" y="304800"/>
            <a:ext cx="7543800" cy="12192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798910" y="1752600"/>
            <a:ext cx="7543800" cy="42291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380A94CE-724B-4159-9D8D-7F2D44D848F2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fld id="{C1171F6E-D62F-453C-A39B-974B57A01C1C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158763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latin typeface="Tw Cen MT" panose="020B0602020104020603" pitchFamily="34" charset="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FE85098E-DA41-4658-8414-84C82278E6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691438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7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EFD9C3B-5412-4042-942B-C019BC3C481E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0" r:id="rId2"/>
    <p:sldLayoutId id="2147484025" r:id="rId3"/>
    <p:sldLayoutId id="2147484026" r:id="rId4"/>
    <p:sldLayoutId id="2147484027" r:id="rId5"/>
    <p:sldLayoutId id="2147484021" r:id="rId6"/>
    <p:sldLayoutId id="2147484028" r:id="rId7"/>
    <p:sldLayoutId id="2147484022" r:id="rId8"/>
    <p:sldLayoutId id="2147484029" r:id="rId9"/>
    <p:sldLayoutId id="2147484023" r:id="rId10"/>
    <p:sldLayoutId id="214748403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798910" y="304800"/>
            <a:ext cx="7543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TW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798910" y="1752600"/>
            <a:ext cx="75438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TW" smtClean="0"/>
              <a:t>按一下以編輯母片文字樣式</a:t>
            </a:r>
          </a:p>
          <a:p>
            <a:pPr lvl="1"/>
            <a:r>
              <a:rPr lang="zh-TW" altLang="zh-TW" smtClean="0"/>
              <a:t>第二層</a:t>
            </a:r>
          </a:p>
          <a:p>
            <a:pPr lvl="2"/>
            <a:r>
              <a:rPr lang="zh-TW" altLang="zh-TW" smtClean="0"/>
              <a:t>第三層</a:t>
            </a:r>
          </a:p>
          <a:p>
            <a:pPr lvl="3"/>
            <a:r>
              <a:rPr lang="zh-TW" altLang="zh-TW" smtClean="0"/>
              <a:t>第四層</a:t>
            </a:r>
          </a:p>
          <a:p>
            <a:pPr lvl="4"/>
            <a:r>
              <a:rPr lang="zh-TW" altLang="zh-TW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56710" y="6019800"/>
            <a:ext cx="104775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zh-TW" sz="7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685800">
              <a:defRPr/>
            </a:pPr>
            <a:fld id="{2BCCB748-139E-45D9-9F75-C40B6344D0E1}" type="datetimeFigureOut">
              <a:rPr lang="en-US" altLang="zh-TW" smtClean="0">
                <a:solidFill>
                  <a:srgbClr val="9A5315"/>
                </a:solidFill>
              </a:rPr>
              <a:pPr defTabSz="685800">
                <a:defRPr/>
              </a:pPr>
              <a:t>5/29/2019</a:t>
            </a:fld>
            <a:endParaRPr lang="en-US" altLang="zh-TW">
              <a:solidFill>
                <a:srgbClr val="9A531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484710" y="6019800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zh-TW" sz="7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685800">
              <a:defRPr/>
            </a:pPr>
            <a:endParaRPr lang="zh-TW" altLang="en-US">
              <a:solidFill>
                <a:srgbClr val="9A531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98910" y="6019800"/>
            <a:ext cx="571500" cy="2286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750">
                <a:latin typeface="Microsoft JhengHei UI" panose="020B0604030504040204" pitchFamily="34" charset="-120"/>
              </a:defRPr>
            </a:lvl1pPr>
          </a:lstStyle>
          <a:p>
            <a:pPr defTabSz="685800">
              <a:defRPr/>
            </a:pPr>
            <a:fld id="{BE0DC77C-A0C4-4DC0-849A-13520CA034E2}" type="slidenum">
              <a:rPr lang="en-US" altLang="zh-TW" smtClean="0">
                <a:solidFill>
                  <a:srgbClr val="9A5315"/>
                </a:solidFill>
                <a:ea typeface="Microsoft JhengHei UI" panose="020B0604030504040204" pitchFamily="34" charset="-120"/>
              </a:rPr>
              <a:pPr defTabSz="685800">
                <a:defRPr/>
              </a:pPr>
              <a:t>‹#›</a:t>
            </a:fld>
            <a:endParaRPr lang="zh-TW" altLang="zh-TW">
              <a:solidFill>
                <a:srgbClr val="9A5315"/>
              </a:solidFill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572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zh-TW" sz="2700" kern="1200">
          <a:solidFill>
            <a:srgbClr val="4D290B"/>
          </a:solidFill>
          <a:latin typeface="+mj-lt"/>
          <a:ea typeface="+mj-ea"/>
          <a:cs typeface="Microsoft JhengHei UI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rgbClr val="4D290B"/>
          </a:solidFill>
          <a:latin typeface="Microsoft JhengHei UI"/>
          <a:ea typeface="Microsoft JhengHei UI"/>
          <a:cs typeface="Microsoft JhengHei UI"/>
        </a:defRPr>
      </a:lvl9pPr>
    </p:titleStyle>
    <p:bodyStyle>
      <a:lvl1pPr marL="259556" indent="-259556" algn="l" rtl="0" eaLnBrk="0" fontAlgn="base" hangingPunct="0">
        <a:spcBef>
          <a:spcPts val="1350"/>
        </a:spcBef>
        <a:spcAft>
          <a:spcPct val="0"/>
        </a:spcAft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Microsoft JhengHei UI"/>
        </a:defRPr>
      </a:lvl1pPr>
      <a:lvl2pPr marL="554831" indent="-211931" algn="l" rtl="0" eaLnBrk="0" fontAlgn="base" hangingPunct="0">
        <a:spcBef>
          <a:spcPts val="900"/>
        </a:spcBef>
        <a:spcAft>
          <a:spcPct val="0"/>
        </a:spcAft>
        <a:buFont typeface="Arial" panose="020B0604020202020204" pitchFamily="34" charset="0"/>
        <a:buChar char="•"/>
        <a:defRPr lang="zh-TW" sz="1500" kern="1200">
          <a:solidFill>
            <a:schemeClr val="tx1"/>
          </a:solidFill>
          <a:latin typeface="+mn-lt"/>
          <a:ea typeface="+mn-ea"/>
          <a:cs typeface="Microsoft JhengHei UI"/>
        </a:defRPr>
      </a:lvl2pPr>
      <a:lvl3pPr marL="857250" indent="-171450" algn="l" rtl="0" eaLnBrk="0" fontAlgn="base" hangingPunct="0">
        <a:spcBef>
          <a:spcPts val="600"/>
        </a:spcBef>
        <a:spcAft>
          <a:spcPct val="0"/>
        </a:spcAft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Microsoft JhengHei UI"/>
        </a:defRPr>
      </a:lvl3pPr>
      <a:lvl4pPr marL="1200150" indent="-171450" algn="l" rtl="0" eaLnBrk="0" fontAlgn="base" hangingPunct="0"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lang="zh-TW" sz="1200" kern="1200">
          <a:solidFill>
            <a:schemeClr val="tx1"/>
          </a:solidFill>
          <a:latin typeface="+mn-lt"/>
          <a:ea typeface="+mn-ea"/>
          <a:cs typeface="Microsoft JhengHei UI"/>
        </a:defRPr>
      </a:lvl4pPr>
      <a:lvl5pPr marL="1543050" indent="-171450" algn="l" rtl="0" eaLnBrk="0" fontAlgn="base" hangingPunct="0"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lang="zh-TW" sz="1200" kern="1200">
          <a:solidFill>
            <a:schemeClr val="tx1"/>
          </a:solidFill>
          <a:latin typeface="+mn-lt"/>
          <a:ea typeface="+mn-ea"/>
          <a:cs typeface="Microsoft JhengHei UI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lang="zh-TW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9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7.jpeg"/><Relationship Id="rId4" Type="http://schemas.openxmlformats.org/officeDocument/2006/relationships/hyperlink" Target="https://www.youtube.com/watch?v=SMwb3X7f0Vo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youtube.com/watch?v=_seVtpnnuY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25945;&#23416;&#24433;&#29255;/&#12298;&#25105;&#30340;&#28779;&#26143;&#23229;&#23229;%20Ibuku%20dari%20planet%20Mars&#12299;&#23448;&#26041;&#24494;&#38651;&#24433;.mp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&#25945;&#23416;&#24433;&#29255;/&#20329;&#20329;&#25945;&#23229;&#23229;&#23416;&#33521;&#25991;.mp4" TargetMode="External"/><Relationship Id="rId5" Type="http://schemas.openxmlformats.org/officeDocument/2006/relationships/image" Target="../media/image38.jpeg"/><Relationship Id="rId4" Type="http://schemas.openxmlformats.org/officeDocument/2006/relationships/hyperlink" Target="&#25945;&#23416;&#24433;&#29255;/&#23567;&#23433;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facebook.com/%E7%81%AB%E6%98%9F%E6%92%9E%E5%9C%B0%E7%90%83-2049705435050697/?modal=admin_todo_tour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7.jpeg"/><Relationship Id="rId7" Type="http://schemas.microsoft.com/office/2007/relationships/media" Target="../media/media1.mp4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mp4"/><Relationship Id="rId6" Type="http://schemas.openxmlformats.org/officeDocument/2006/relationships/image" Target="../media/image44.png"/><Relationship Id="rId5" Type="http://schemas.openxmlformats.org/officeDocument/2006/relationships/hyperlink" Target="&#24456;&#24859;&#23229;&#23229;&#24863;&#24819;--&#20329;&#24515;.mp4" TargetMode="Externa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7.jpeg"/><Relationship Id="rId7" Type="http://schemas.openxmlformats.org/officeDocument/2006/relationships/hyperlink" Target="&#24456;&#24859;&#23229;&#23229;&#24863;&#24819;--&#20329;&#24515;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2.mp4"/><Relationship Id="rId6" Type="http://schemas.openxmlformats.org/officeDocument/2006/relationships/image" Target="../media/image46.png"/><Relationship Id="rId5" Type="http://schemas.microsoft.com/office/2007/relationships/media" Target="../media/media2.mp4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\插畫圖案\beautiful_season_Fall_illustration_art_4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內容版面配置區 4"/>
          <p:cNvSpPr>
            <a:spLocks noGrp="1"/>
          </p:cNvSpPr>
          <p:nvPr>
            <p:ph sz="quarter" idx="1"/>
          </p:nvPr>
        </p:nvSpPr>
        <p:spPr>
          <a:xfrm>
            <a:off x="15088" y="1556792"/>
            <a:ext cx="9128912" cy="2624138"/>
          </a:xfrm>
        </p:spPr>
        <p:txBody>
          <a:bodyPr/>
          <a:lstStyle/>
          <a:p>
            <a:pPr indent="152400" eaLnBrk="1" hangingPunct="1">
              <a:lnSpc>
                <a:spcPct val="110000"/>
              </a:lnSpc>
              <a:buFont typeface="Arial" pitchFamily="34" charset="0"/>
              <a:buNone/>
            </a:pPr>
            <a:r>
              <a:rPr lang="zh-TW" altLang="en-US" sz="2400" b="1" dirty="0" smtClean="0"/>
              <a:t>桃園市性別平等議題輔導團融入教學教案設計</a:t>
            </a:r>
            <a:endParaRPr lang="en-US" altLang="zh-TW" sz="2400" b="1" dirty="0" smtClean="0"/>
          </a:p>
          <a:p>
            <a:pPr indent="152400" algn="ctr" eaLnBrk="1" hangingPunct="1">
              <a:lnSpc>
                <a:spcPct val="110000"/>
              </a:lnSpc>
              <a:buFont typeface="Arial" pitchFamily="34" charset="0"/>
              <a:buNone/>
            </a:pPr>
            <a:r>
              <a:rPr lang="zh-TW" altLang="zh-TW" sz="7200" dirty="0" smtClean="0">
                <a:solidFill>
                  <a:srgbClr val="FF0000"/>
                </a:solidFill>
              </a:rPr>
              <a:t>【火星】</a:t>
            </a:r>
            <a:r>
              <a:rPr lang="zh-TW" altLang="zh-TW" sz="5400" dirty="0" smtClean="0"/>
              <a:t>撞</a:t>
            </a:r>
            <a:r>
              <a:rPr lang="en-US" altLang="zh-TW" sz="7200" dirty="0">
                <a:solidFill>
                  <a:srgbClr val="000099"/>
                </a:solidFill>
              </a:rPr>
              <a:t>【</a:t>
            </a:r>
            <a:r>
              <a:rPr lang="zh-TW" altLang="zh-TW" sz="7200" dirty="0" smtClean="0">
                <a:solidFill>
                  <a:srgbClr val="000099"/>
                </a:solidFill>
              </a:rPr>
              <a:t>地球</a:t>
            </a:r>
            <a:r>
              <a:rPr lang="en-US" altLang="zh-TW" sz="7200" dirty="0" smtClean="0">
                <a:solidFill>
                  <a:srgbClr val="000099"/>
                </a:solidFill>
              </a:rPr>
              <a:t>】</a:t>
            </a:r>
            <a:r>
              <a:rPr lang="zh-TW" altLang="en-US" sz="7200" dirty="0" smtClean="0">
                <a:solidFill>
                  <a:srgbClr val="000099"/>
                </a:solidFill>
              </a:rPr>
              <a:t> </a:t>
            </a:r>
            <a:r>
              <a:rPr lang="zh-TW" altLang="en-US" sz="7200" b="1" dirty="0" smtClean="0">
                <a:solidFill>
                  <a:srgbClr val="000000"/>
                </a:solidFill>
              </a:rPr>
              <a:t>觀</a:t>
            </a:r>
            <a:r>
              <a:rPr lang="zh-TW" altLang="en-US" sz="7200" b="1" dirty="0" smtClean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課時間</a:t>
            </a:r>
            <a:endParaRPr lang="en-US" altLang="zh-TW" sz="3600" b="1" dirty="0">
              <a:latin typeface="+mj-ea"/>
              <a:ea typeface="+mj-ea"/>
              <a:sym typeface="Wingdings" pitchFamily="2" charset="2"/>
            </a:endParaRPr>
          </a:p>
          <a:p>
            <a:pPr indent="152400" eaLnBrk="1" hangingPunct="1">
              <a:lnSpc>
                <a:spcPct val="110000"/>
              </a:lnSpc>
              <a:buNone/>
            </a:pP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班    級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: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 桃園區中埔國小 五年一班</a:t>
            </a:r>
            <a:endParaRPr lang="en-US" altLang="zh-TW" sz="3600" b="1" dirty="0" smtClean="0">
              <a:latin typeface="+mj-ea"/>
              <a:ea typeface="+mj-ea"/>
              <a:sym typeface="Wingdings" pitchFamily="2" charset="2"/>
            </a:endParaRPr>
          </a:p>
          <a:p>
            <a:pPr indent="152400" eaLnBrk="1" hangingPunct="1">
              <a:lnSpc>
                <a:spcPct val="110000"/>
              </a:lnSpc>
              <a:buNone/>
            </a:pP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教學者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: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 中壢區普仁國小  彭康助主任</a:t>
            </a:r>
            <a:endParaRPr lang="en-US" altLang="zh-TW" sz="3600" b="1" dirty="0" smtClean="0">
              <a:latin typeface="+mj-ea"/>
              <a:ea typeface="+mj-ea"/>
              <a:sym typeface="Wingdings" pitchFamily="2" charset="2"/>
            </a:endParaRPr>
          </a:p>
          <a:p>
            <a:pPr indent="152400" eaLnBrk="1" hangingPunct="1">
              <a:lnSpc>
                <a:spcPct val="110000"/>
              </a:lnSpc>
              <a:buNone/>
            </a:pP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              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108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年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5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月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30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日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(</a:t>
            </a:r>
            <a:r>
              <a:rPr lang="zh-TW" altLang="en-US" sz="3600" b="1" dirty="0" smtClean="0">
                <a:latin typeface="+mj-ea"/>
                <a:ea typeface="+mj-ea"/>
                <a:sym typeface="Wingdings" pitchFamily="2" charset="2"/>
              </a:rPr>
              <a:t>星期四</a:t>
            </a:r>
            <a:r>
              <a:rPr lang="en-US" altLang="zh-TW" sz="3600" b="1" dirty="0" smtClean="0">
                <a:latin typeface="+mj-ea"/>
                <a:ea typeface="+mj-ea"/>
                <a:sym typeface="Wingdings" pitchFamily="2" charset="2"/>
              </a:rPr>
              <a:t>)</a:t>
            </a:r>
            <a:endParaRPr lang="en-US" altLang="zh-TW" sz="4000" b="1" dirty="0" smtClean="0">
              <a:latin typeface="微軟正黑體" panose="020B0604030504040204" pitchFamily="34" charset="-120"/>
              <a:ea typeface="微軟正黑體" panose="020B0604030504040204" pitchFamily="34" charset="-120"/>
              <a:sym typeface="Wingdings" pitchFamily="2" charset="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03959" y="14401"/>
            <a:ext cx="2540041" cy="2032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990600"/>
          </a:xfrm>
        </p:spPr>
        <p:txBody>
          <a:bodyPr/>
          <a:lstStyle/>
          <a:p>
            <a:r>
              <a:rPr lang="zh-TW" altLang="en-US" dirty="0" smtClean="0"/>
              <a:t>上課前</a:t>
            </a:r>
            <a:r>
              <a:rPr lang="zh-TW" altLang="en-US" dirty="0"/>
              <a:t>注意事項：</a:t>
            </a:r>
            <a:r>
              <a:rPr lang="zh-TW" altLang="en-US" b="1" dirty="0" smtClean="0"/>
              <a:t>分工</a:t>
            </a:r>
            <a:r>
              <a:rPr lang="zh-TW" altLang="en-US" dirty="0" smtClean="0"/>
              <a:t>＆</a:t>
            </a:r>
            <a:r>
              <a:rPr lang="zh-TW" altLang="en-US" b="1" dirty="0" smtClean="0"/>
              <a:t>獎勵</a:t>
            </a:r>
            <a:r>
              <a:rPr lang="zh-TW" altLang="en-US" dirty="0" smtClean="0"/>
              <a:t>制度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r>
              <a:rPr lang="zh-TW" altLang="en-US" sz="4000" dirty="0"/>
              <a:t>小組分工</a:t>
            </a:r>
            <a:r>
              <a:rPr lang="zh-TW" altLang="en-US" sz="2800" dirty="0" smtClean="0"/>
              <a:t>：</a:t>
            </a:r>
            <a:endParaRPr lang="en-US" altLang="zh-TW" sz="2800" dirty="0" smtClean="0"/>
          </a:p>
          <a:p>
            <a:r>
              <a:rPr lang="zh-TW" altLang="en-US" sz="2800" dirty="0" smtClean="0"/>
              <a:t>小</a:t>
            </a:r>
            <a:r>
              <a:rPr lang="zh-TW" altLang="en-US" sz="2800" dirty="0"/>
              <a:t>組長</a:t>
            </a:r>
            <a:r>
              <a:rPr lang="zh-TW" altLang="en-US" sz="2800" dirty="0" smtClean="0"/>
              <a:t>、副組長、計錄長、加分長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或其他工作分配</a:t>
            </a:r>
            <a:r>
              <a:rPr lang="en-US" altLang="zh-TW" sz="2800" dirty="0" smtClean="0"/>
              <a:t>)</a:t>
            </a:r>
          </a:p>
          <a:p>
            <a:endParaRPr lang="en-US" altLang="zh-TW" sz="4000" dirty="0"/>
          </a:p>
          <a:p>
            <a:r>
              <a:rPr lang="zh-TW" altLang="en-US" sz="4400" dirty="0" smtClean="0"/>
              <a:t>獎勵制度</a:t>
            </a:r>
            <a:r>
              <a:rPr lang="zh-TW" altLang="en-US" dirty="0" smtClean="0"/>
              <a:t>：每個人的意見都很重要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（</a:t>
            </a:r>
            <a:r>
              <a:rPr lang="en-US" altLang="zh-TW" dirty="0" smtClean="0"/>
              <a:t>1</a:t>
            </a:r>
            <a:r>
              <a:rPr lang="zh-TW" altLang="en-US" dirty="0" smtClean="0"/>
              <a:t>）同儕互助：每個人</a:t>
            </a:r>
            <a:r>
              <a:rPr lang="zh-TW" altLang="en-US" dirty="0" smtClean="0">
                <a:solidFill>
                  <a:srgbClr val="FF0000"/>
                </a:solidFill>
              </a:rPr>
              <a:t>第一次</a:t>
            </a:r>
            <a:r>
              <a:rPr lang="zh-TW" altLang="en-US" dirty="0" smtClean="0"/>
              <a:t>發言加</a:t>
            </a:r>
            <a:r>
              <a:rPr lang="en-US" altLang="zh-TW" b="1" dirty="0" smtClean="0">
                <a:solidFill>
                  <a:srgbClr val="FF0000"/>
                </a:solidFill>
              </a:rPr>
              <a:t>2</a:t>
            </a:r>
            <a:r>
              <a:rPr lang="zh-TW" altLang="en-US" dirty="0" smtClean="0"/>
              <a:t>分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（</a:t>
            </a:r>
            <a:r>
              <a:rPr lang="en-US" altLang="zh-TW" dirty="0" smtClean="0"/>
              <a:t>2</a:t>
            </a:r>
            <a:r>
              <a:rPr lang="zh-TW" altLang="en-US" dirty="0" smtClean="0"/>
              <a:t>）個人表現：第二次發言加</a:t>
            </a:r>
            <a:r>
              <a:rPr lang="en-US" altLang="zh-TW" dirty="0" smtClean="0"/>
              <a:t>1</a:t>
            </a:r>
            <a:r>
              <a:rPr lang="zh-TW" altLang="en-US" dirty="0" smtClean="0"/>
              <a:t>分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82354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2881" y="2554905"/>
            <a:ext cx="9107823" cy="4495800"/>
          </a:xfrm>
        </p:spPr>
        <p:txBody>
          <a:bodyPr/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Who is he or she </a:t>
            </a:r>
            <a:r>
              <a:rPr lang="zh-TW" altLang="en-US" sz="3200" dirty="0" smtClean="0">
                <a:solidFill>
                  <a:srgbClr val="FF0000"/>
                </a:solidFill>
                <a:latin typeface="新細明體"/>
                <a:ea typeface="新細明體"/>
              </a:rPr>
              <a:t>？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81" y="49466"/>
            <a:ext cx="2827097" cy="2375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0364" y="0"/>
            <a:ext cx="2964444" cy="2334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ãå¤ç±æ°å¨ãçåçæå°çµæ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7517" y="137468"/>
            <a:ext cx="3043188" cy="2199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2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503" y="3214686"/>
            <a:ext cx="2809399" cy="2685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ãå°å°¼æ°å¨ãçåçæå°çµæ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1576" y="3228923"/>
            <a:ext cx="2534834" cy="2692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流程圖: 程序 3"/>
          <p:cNvSpPr/>
          <p:nvPr/>
        </p:nvSpPr>
        <p:spPr>
          <a:xfrm>
            <a:off x="7610764" y="1310331"/>
            <a:ext cx="1440160" cy="801383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我是誰？</a:t>
            </a:r>
            <a:endParaRPr lang="zh-TW" altLang="en-US" b="1" dirty="0"/>
          </a:p>
        </p:txBody>
      </p:sp>
      <p:pic>
        <p:nvPicPr>
          <p:cNvPr id="1036" name="Picture 12" descr="https://farm4.staticflickr.com/3028/2368833258_87d65f9ca4_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3931" y="3313649"/>
            <a:ext cx="3209824" cy="2523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流程圖: 程序 11"/>
          <p:cNvSpPr/>
          <p:nvPr/>
        </p:nvSpPr>
        <p:spPr>
          <a:xfrm>
            <a:off x="6643702" y="3571876"/>
            <a:ext cx="767636" cy="432048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100" dirty="0" smtClean="0"/>
              <a:t>我是誰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316993" y="6258221"/>
            <a:ext cx="8813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提示：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外表、文化（如：飲食、宗教）、語言、穿著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都和我們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太一樣喔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流程圖: 接點 12"/>
          <p:cNvSpPr/>
          <p:nvPr/>
        </p:nvSpPr>
        <p:spPr>
          <a:xfrm>
            <a:off x="1857356" y="214290"/>
            <a:ext cx="714380" cy="714380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  <p:sp>
        <p:nvSpPr>
          <p:cNvPr id="14" name="流程圖: 接點 13"/>
          <p:cNvSpPr/>
          <p:nvPr/>
        </p:nvSpPr>
        <p:spPr>
          <a:xfrm>
            <a:off x="4357686" y="0"/>
            <a:ext cx="1071570" cy="1143008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  <p:sp>
        <p:nvSpPr>
          <p:cNvPr id="15" name="流程圖: 接點 14"/>
          <p:cNvSpPr/>
          <p:nvPr/>
        </p:nvSpPr>
        <p:spPr>
          <a:xfrm>
            <a:off x="6643702" y="214290"/>
            <a:ext cx="857256" cy="857256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80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844" y="228600"/>
            <a:ext cx="8623204" cy="990600"/>
          </a:xfrm>
        </p:spPr>
        <p:txBody>
          <a:bodyPr/>
          <a:lstStyle/>
          <a:p>
            <a:r>
              <a:rPr lang="zh-TW" altLang="en-US" dirty="0" smtClean="0"/>
              <a:t>他</a:t>
            </a:r>
            <a:r>
              <a:rPr lang="en-US" altLang="zh-TW" dirty="0" smtClean="0"/>
              <a:t>/</a:t>
            </a:r>
            <a:r>
              <a:rPr lang="zh-TW" altLang="en-US" dirty="0" smtClean="0"/>
              <a:t>她是誰？你會怎麼稱呼他</a:t>
            </a:r>
            <a:r>
              <a:rPr lang="en-US" altLang="zh-TW" dirty="0" smtClean="0"/>
              <a:t>/</a:t>
            </a:r>
            <a:r>
              <a:rPr lang="zh-TW" altLang="en-US" dirty="0" smtClean="0"/>
              <a:t>她？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153160643"/>
              </p:ext>
            </p:extLst>
          </p:nvPr>
        </p:nvGraphicFramePr>
        <p:xfrm>
          <a:off x="431032" y="1214422"/>
          <a:ext cx="8712968" cy="5237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https://lite.hpfl.net/app/sortinghat/assets/sortingHa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4810" y="2786058"/>
            <a:ext cx="1826868" cy="182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8596" y="1285860"/>
            <a:ext cx="3481378" cy="1357322"/>
          </a:xfrm>
          <a:prstGeom prst="rect">
            <a:avLst/>
          </a:prstGeom>
        </p:spPr>
      </p:pic>
      <p:pic>
        <p:nvPicPr>
          <p:cNvPr id="7" name="Picture 2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43306" y="4929198"/>
            <a:ext cx="1000132" cy="9560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2530" name="Picture 2" descr="大陸新娘_越南新娘_政府立案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29586" y="4929198"/>
            <a:ext cx="1071538" cy="10715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2693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b="1" dirty="0">
                <a:solidFill>
                  <a:srgbClr val="FF0000"/>
                </a:solidFill>
              </a:rPr>
              <a:t>中埔</a:t>
            </a:r>
            <a:r>
              <a:rPr lang="zh-TW" altLang="en-US" sz="6000" dirty="0" smtClean="0"/>
              <a:t>小學堂   猜猜看？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648" y="1988840"/>
            <a:ext cx="8153400" cy="4495800"/>
          </a:xfrm>
        </p:spPr>
        <p:txBody>
          <a:bodyPr/>
          <a:lstStyle/>
          <a:p>
            <a:r>
              <a:rPr lang="zh-TW" altLang="en-US" dirty="0" smtClean="0"/>
              <a:t>根據</a:t>
            </a:r>
            <a:r>
              <a:rPr lang="zh-TW" altLang="en-US" dirty="0"/>
              <a:t>內政部移民署的統計資料，截至</a:t>
            </a:r>
            <a:r>
              <a:rPr lang="en-US" altLang="zh-TW" dirty="0"/>
              <a:t>2018</a:t>
            </a:r>
            <a:r>
              <a:rPr lang="zh-TW" altLang="en-US" dirty="0" smtClean="0"/>
              <a:t>年底，臺灣</a:t>
            </a:r>
            <a:r>
              <a:rPr lang="zh-TW" altLang="en-US" b="1" dirty="0" smtClean="0">
                <a:solidFill>
                  <a:srgbClr val="FF0000"/>
                </a:solidFill>
              </a:rPr>
              <a:t>新住民</a:t>
            </a:r>
            <a:r>
              <a:rPr lang="zh-TW" altLang="en-US" dirty="0"/>
              <a:t>總人數已</a:t>
            </a:r>
            <a:r>
              <a:rPr lang="zh-TW" altLang="en-US" dirty="0" smtClean="0"/>
              <a:t>達？人</a:t>
            </a:r>
            <a:endParaRPr lang="en-US" altLang="zh-TW" dirty="0" smtClean="0"/>
          </a:p>
          <a:p>
            <a:r>
              <a:rPr lang="en-US" altLang="zh-TW" sz="4800" dirty="0" smtClean="0"/>
              <a:t>A.</a:t>
            </a:r>
            <a:r>
              <a:rPr lang="zh-TW" altLang="en-US" sz="4800" dirty="0" smtClean="0"/>
              <a:t> </a:t>
            </a:r>
            <a:r>
              <a:rPr lang="en-US" altLang="zh-TW" sz="4800" dirty="0" smtClean="0"/>
              <a:t>10</a:t>
            </a:r>
            <a:r>
              <a:rPr lang="zh-TW" altLang="en-US" sz="4800" dirty="0"/>
              <a:t>萬人</a:t>
            </a:r>
            <a:endParaRPr lang="en-US" altLang="zh-TW" sz="4800" dirty="0" smtClean="0"/>
          </a:p>
          <a:p>
            <a:r>
              <a:rPr lang="en-US" altLang="zh-TW" sz="4800" dirty="0" smtClean="0"/>
              <a:t>B.</a:t>
            </a:r>
            <a:r>
              <a:rPr lang="zh-TW" altLang="en-US" sz="4800" dirty="0" smtClean="0"/>
              <a:t>  </a:t>
            </a:r>
            <a:r>
              <a:rPr lang="en-US" altLang="zh-TW" sz="4800" dirty="0" smtClean="0"/>
              <a:t>30</a:t>
            </a:r>
            <a:r>
              <a:rPr lang="zh-TW" altLang="en-US" sz="4800" dirty="0"/>
              <a:t>萬人</a:t>
            </a:r>
            <a:endParaRPr lang="en-US" altLang="zh-TW" sz="4800" dirty="0" smtClean="0"/>
          </a:p>
          <a:p>
            <a:r>
              <a:rPr lang="en-US" altLang="zh-TW" sz="4800" dirty="0" smtClean="0"/>
              <a:t>C.</a:t>
            </a:r>
            <a:r>
              <a:rPr lang="zh-TW" altLang="en-US" sz="4800" dirty="0" smtClean="0"/>
              <a:t>  </a:t>
            </a:r>
            <a:r>
              <a:rPr lang="en-US" altLang="zh-TW" sz="4800" dirty="0" smtClean="0"/>
              <a:t>50</a:t>
            </a:r>
            <a:r>
              <a:rPr lang="zh-TW" altLang="en-US" sz="4800" dirty="0"/>
              <a:t>萬人</a:t>
            </a:r>
            <a:endParaRPr lang="en-US" altLang="zh-TW" sz="4800" dirty="0" smtClean="0"/>
          </a:p>
          <a:p>
            <a:r>
              <a:rPr lang="en-US" altLang="zh-TW" sz="4800" dirty="0" smtClean="0"/>
              <a:t>D. </a:t>
            </a:r>
            <a:r>
              <a:rPr lang="zh-TW" altLang="en-US" sz="4800" dirty="0" smtClean="0"/>
              <a:t> </a:t>
            </a:r>
            <a:r>
              <a:rPr lang="en-US" altLang="zh-TW" sz="4800" dirty="0" smtClean="0"/>
              <a:t>65</a:t>
            </a:r>
            <a:r>
              <a:rPr lang="zh-TW" altLang="en-US" sz="4800" dirty="0" smtClean="0"/>
              <a:t>萬人</a:t>
            </a:r>
            <a:endParaRPr lang="en-US" altLang="zh-TW" sz="4800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6" name="Picture 6" descr="ROC ID 2005 specimen fro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3730" y="3212976"/>
            <a:ext cx="5068397" cy="327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742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toi087163.files.wordpress.com/2018/12/%E6%96%B0%E4%BD%8F%E6%B0%91%E7%B8%A3%E5%B8%82%E4%BA%BA%E5%8F%A3%E6%95%B8-1.png?w=65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9036496" cy="684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圓角矩形 4"/>
          <p:cNvSpPr/>
          <p:nvPr/>
        </p:nvSpPr>
        <p:spPr>
          <a:xfrm>
            <a:off x="5436096" y="2636912"/>
            <a:ext cx="1008112" cy="3744416"/>
          </a:xfrm>
          <a:prstGeom prst="round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zh-TW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流程圖: 接點 3"/>
          <p:cNvSpPr/>
          <p:nvPr/>
        </p:nvSpPr>
        <p:spPr>
          <a:xfrm>
            <a:off x="5214942" y="5214950"/>
            <a:ext cx="1643074" cy="1285884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  <p:sp>
        <p:nvSpPr>
          <p:cNvPr id="6" name="橢圓形圖說文字 5"/>
          <p:cNvSpPr/>
          <p:nvPr/>
        </p:nvSpPr>
        <p:spPr>
          <a:xfrm>
            <a:off x="2643174" y="857232"/>
            <a:ext cx="2428892" cy="2000264"/>
          </a:xfrm>
          <a:prstGeom prst="wedgeEllipseCallout">
            <a:avLst>
              <a:gd name="adj1" fmla="val 10474"/>
              <a:gd name="adj2" fmla="val 64696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/>
              <a:t>在臺灣</a:t>
            </a:r>
            <a:endParaRPr lang="en-US" altLang="zh-TW" sz="2000" b="1" dirty="0" smtClean="0"/>
          </a:p>
          <a:p>
            <a:pPr algn="ctr"/>
            <a:r>
              <a:rPr lang="zh-TW" altLang="en-US" sz="2000" b="1" dirty="0" smtClean="0"/>
              <a:t>新住民總人口已經超過</a:t>
            </a:r>
            <a:endParaRPr lang="en-US" altLang="zh-TW" sz="2000" b="1" dirty="0" smtClean="0"/>
          </a:p>
          <a:p>
            <a:pPr algn="ctr"/>
            <a:r>
              <a:rPr lang="en-US" altLang="zh-TW" sz="3200" b="1" dirty="0" smtClean="0"/>
              <a:t>100</a:t>
            </a:r>
            <a:r>
              <a:rPr lang="zh-TW" altLang="en-US" sz="3200" b="1" dirty="0" smtClean="0"/>
              <a:t>萬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180683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658544" cy="990600"/>
          </a:xfrm>
        </p:spPr>
        <p:txBody>
          <a:bodyPr/>
          <a:lstStyle/>
          <a:p>
            <a:r>
              <a:rPr lang="zh-TW" altLang="en-US" sz="3600" b="1" dirty="0" smtClean="0"/>
              <a:t>新住民</a:t>
            </a:r>
            <a:r>
              <a:rPr lang="zh-TW" altLang="en-US" sz="3600" dirty="0" smtClean="0"/>
              <a:t>稱謂：網路媒體、親朋好友</a:t>
            </a:r>
            <a:r>
              <a:rPr lang="en-US" altLang="zh-TW" sz="3600" dirty="0" smtClean="0"/>
              <a:t>…</a:t>
            </a:r>
            <a:endParaRPr lang="zh-TW" altLang="en-US" sz="3600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416812207"/>
              </p:ext>
            </p:extLst>
          </p:nvPr>
        </p:nvGraphicFramePr>
        <p:xfrm>
          <a:off x="-7667" y="1716832"/>
          <a:ext cx="8658671" cy="51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流程圖: 循序存取儲存裝置 6"/>
          <p:cNvSpPr/>
          <p:nvPr/>
        </p:nvSpPr>
        <p:spPr>
          <a:xfrm>
            <a:off x="3203848" y="5085184"/>
            <a:ext cx="1728192" cy="152149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/>
              <a:t>其他？</a:t>
            </a:r>
            <a:endParaRPr lang="zh-TW" altLang="en-US" sz="4000" dirty="0"/>
          </a:p>
        </p:txBody>
      </p:sp>
      <p:grpSp>
        <p:nvGrpSpPr>
          <p:cNvPr id="8" name="群組 7"/>
          <p:cNvGrpSpPr/>
          <p:nvPr/>
        </p:nvGrpSpPr>
        <p:grpSpPr>
          <a:xfrm>
            <a:off x="3415323" y="1728759"/>
            <a:ext cx="2042905" cy="1764318"/>
            <a:chOff x="1123286" y="2072205"/>
            <a:chExt cx="2042905" cy="1764318"/>
          </a:xfrm>
        </p:grpSpPr>
        <p:sp>
          <p:nvSpPr>
            <p:cNvPr id="9" name="六邊形 8"/>
            <p:cNvSpPr/>
            <p:nvPr/>
          </p:nvSpPr>
          <p:spPr>
            <a:xfrm rot="5400000">
              <a:off x="1262580" y="1932911"/>
              <a:ext cx="1764318" cy="2042905"/>
            </a:xfrm>
            <a:prstGeom prst="hexagon">
              <a:avLst>
                <a:gd name="adj" fmla="val 25000"/>
                <a:gd name="vf" fmla="val 1154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2746340"/>
                <a:satOff val="-48808"/>
                <a:lumOff val="1569"/>
                <a:alphaOff val="0"/>
              </a:schemeClr>
            </a:fillRef>
            <a:effectRef idx="0">
              <a:schemeClr val="accent2">
                <a:hueOff val="2746340"/>
                <a:satOff val="-48808"/>
                <a:lumOff val="156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六邊形 4"/>
            <p:cNvSpPr txBox="1"/>
            <p:nvPr/>
          </p:nvSpPr>
          <p:spPr>
            <a:xfrm>
              <a:off x="1463771" y="2366257"/>
              <a:ext cx="1361937" cy="11762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500" b="1" kern="1200" dirty="0" smtClean="0"/>
                <a:t>新移民</a:t>
              </a:r>
              <a:endParaRPr lang="zh-TW" altLang="en-US" sz="35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23762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Picture 8" descr="ãå¤ç±æ°å¨ãçåçæå°çµæ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34056"/>
            <a:ext cx="4587581" cy="3316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12" descr="https://farm4.staticflickr.com/3028/2368833258_87d65f9ca4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7625" y="0"/>
            <a:ext cx="4536375" cy="3284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0" name="Picture 2" descr="ãé¸éãçåçæå°çµæ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52" y="3458473"/>
            <a:ext cx="4417273" cy="3312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 descr="https://www.taiwanhot.net/wp-content/uploads/2017/07/59784dc4977e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6302" y="3441215"/>
            <a:ext cx="4445224" cy="3330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流程圖: 接點 7"/>
          <p:cNvSpPr/>
          <p:nvPr/>
        </p:nvSpPr>
        <p:spPr>
          <a:xfrm>
            <a:off x="1857356" y="1571612"/>
            <a:ext cx="2786082" cy="1714512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  <p:sp>
        <p:nvSpPr>
          <p:cNvPr id="11" name="流程圖: 接點 10"/>
          <p:cNvSpPr/>
          <p:nvPr/>
        </p:nvSpPr>
        <p:spPr>
          <a:xfrm>
            <a:off x="5572132" y="285728"/>
            <a:ext cx="1071570" cy="928694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  <p:sp>
        <p:nvSpPr>
          <p:cNvPr id="12" name="流程圖: 接點 11"/>
          <p:cNvSpPr/>
          <p:nvPr/>
        </p:nvSpPr>
        <p:spPr>
          <a:xfrm>
            <a:off x="1071538" y="3714752"/>
            <a:ext cx="1285884" cy="857256"/>
          </a:xfrm>
          <a:prstGeom prst="flowChartConnector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57150">
                <a:solidFill>
                  <a:schemeClr val="tx1"/>
                </a:solidFill>
                <a:prstDash val="lgDashDotDot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990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8766048" cy="990600"/>
          </a:xfrm>
        </p:spPr>
        <p:txBody>
          <a:bodyPr/>
          <a:lstStyle/>
          <a:p>
            <a:r>
              <a:rPr lang="zh-TW" altLang="en-US" sz="4000" b="1" dirty="0" smtClean="0"/>
              <a:t>小組討論 </a:t>
            </a:r>
            <a:r>
              <a:rPr lang="en-US" altLang="zh-TW" sz="4000" b="1" dirty="0" smtClean="0"/>
              <a:t>Q&amp;A</a:t>
            </a:r>
            <a:r>
              <a:rPr lang="zh-TW" altLang="en-US" sz="4000" b="1" dirty="0" smtClean="0"/>
              <a:t>：</a:t>
            </a:r>
            <a:r>
              <a:rPr lang="zh-TW" altLang="en-US" sz="3200" b="1" dirty="0" smtClean="0"/>
              <a:t>覺察、</a:t>
            </a:r>
            <a:r>
              <a:rPr lang="zh-TW" altLang="en-US" sz="3200" b="1" dirty="0" smtClean="0">
                <a:solidFill>
                  <a:srgbClr val="00B050"/>
                </a:solidFill>
              </a:rPr>
              <a:t>發現</a:t>
            </a:r>
            <a:r>
              <a:rPr lang="zh-TW" altLang="en-US" sz="3200" b="1" dirty="0" smtClean="0"/>
              <a:t>、</a:t>
            </a:r>
            <a:r>
              <a:rPr lang="zh-TW" altLang="en-US" sz="3200" b="1" dirty="0" smtClean="0">
                <a:solidFill>
                  <a:srgbClr val="00B050"/>
                </a:solidFill>
              </a:rPr>
              <a:t>感受</a:t>
            </a:r>
            <a:r>
              <a:rPr lang="zh-TW" altLang="en-US" sz="3200" b="1" dirty="0" smtClean="0"/>
              <a:t>、省思</a:t>
            </a:r>
            <a:endParaRPr lang="zh-TW" altLang="en-US" sz="40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-20730" y="1412776"/>
            <a:ext cx="9144000" cy="5445224"/>
          </a:xfrm>
        </p:spPr>
        <p:txBody>
          <a:bodyPr/>
          <a:lstStyle/>
          <a:p>
            <a:r>
              <a:rPr lang="en-US" altLang="zh-TW" sz="3600" dirty="0" smtClean="0"/>
              <a:t>Q:</a:t>
            </a:r>
            <a:r>
              <a:rPr lang="zh-TW" altLang="en-US" sz="3200" dirty="0" smtClean="0"/>
              <a:t>來</a:t>
            </a:r>
            <a:r>
              <a:rPr lang="zh-TW" altLang="en-US" sz="3200" u="sng" dirty="0" smtClean="0"/>
              <a:t>臺灣</a:t>
            </a:r>
            <a:r>
              <a:rPr lang="zh-TW" altLang="en-US" sz="3200" b="1" dirty="0" smtClean="0">
                <a:solidFill>
                  <a:srgbClr val="000099"/>
                </a:solidFill>
              </a:rPr>
              <a:t>定居</a:t>
            </a:r>
            <a:r>
              <a:rPr lang="zh-TW" altLang="en-US" sz="3200" dirty="0" smtClean="0"/>
              <a:t>的人，特別是來自</a:t>
            </a:r>
            <a:r>
              <a:rPr lang="zh-TW" altLang="en-US" sz="4400" b="1" dirty="0" smtClean="0">
                <a:solidFill>
                  <a:srgbClr val="00B050"/>
                </a:solidFill>
              </a:rPr>
              <a:t>東南亞</a:t>
            </a:r>
            <a:endParaRPr lang="en-US" altLang="zh-TW" sz="32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zh-TW" altLang="en-US" sz="3200" dirty="0" smtClean="0"/>
              <a:t>     （包含中國大陸）的人，哪一些稱呼</a:t>
            </a:r>
            <a:endParaRPr lang="en-US" altLang="zh-TW" sz="3200" dirty="0" smtClean="0"/>
          </a:p>
          <a:p>
            <a:pPr marL="0" indent="0">
              <a:buNone/>
            </a:pPr>
            <a:r>
              <a:rPr lang="zh-TW" altLang="en-US" sz="3200" dirty="0" smtClean="0"/>
              <a:t>       你覺得</a:t>
            </a:r>
            <a:r>
              <a:rPr lang="zh-TW" altLang="en-US" sz="4000" b="1" u="sng" dirty="0" smtClean="0">
                <a:solidFill>
                  <a:srgbClr val="FF0000"/>
                </a:solidFill>
              </a:rPr>
              <a:t>不能</a:t>
            </a:r>
            <a:r>
              <a:rPr lang="zh-TW" altLang="en-US" sz="3200" b="1" u="sng" dirty="0" smtClean="0"/>
              <a:t>接受</a:t>
            </a:r>
            <a:r>
              <a:rPr lang="zh-TW" altLang="en-US" sz="3200" b="1" dirty="0" smtClean="0"/>
              <a:t>？</a:t>
            </a:r>
            <a:endParaRPr lang="en-US" altLang="zh-TW" sz="3200" b="1" dirty="0" smtClean="0"/>
          </a:p>
          <a:p>
            <a:endParaRPr lang="en-US" altLang="zh-TW" sz="3200" b="1" dirty="0" smtClean="0"/>
          </a:p>
          <a:p>
            <a:r>
              <a:rPr lang="en-US" altLang="zh-TW" sz="3600" b="1" dirty="0" smtClean="0"/>
              <a:t>A1.</a:t>
            </a:r>
            <a:r>
              <a:rPr lang="zh-TW" altLang="en-US" sz="3600" b="1" dirty="0" smtClean="0"/>
              <a:t>每一個小組選出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一個</a:t>
            </a:r>
            <a:r>
              <a:rPr lang="zh-TW" altLang="en-US" sz="3600" b="1" dirty="0" smtClean="0"/>
              <a:t>不能接受的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名稱</a:t>
            </a:r>
            <a:r>
              <a:rPr lang="zh-TW" altLang="en-US" sz="3600" b="1" dirty="0" smtClean="0"/>
              <a:t>，</a:t>
            </a:r>
            <a:endParaRPr lang="en-US" altLang="zh-TW" sz="3600" b="1" dirty="0" smtClean="0"/>
          </a:p>
          <a:p>
            <a:pPr marL="0" indent="0">
              <a:buNone/>
            </a:pPr>
            <a:r>
              <a:rPr lang="zh-TW" altLang="en-US" sz="3600" b="1" dirty="0" smtClean="0"/>
              <a:t>        並請寫下來</a:t>
            </a:r>
            <a:endParaRPr lang="en-US" altLang="zh-TW" sz="3600" b="1" dirty="0" smtClean="0"/>
          </a:p>
          <a:p>
            <a:r>
              <a:rPr lang="en-US" altLang="zh-TW" sz="3600" b="1" dirty="0" smtClean="0"/>
              <a:t>A2.</a:t>
            </a:r>
            <a:r>
              <a:rPr lang="zh-TW" altLang="en-US" sz="3600" b="1" dirty="0" smtClean="0"/>
              <a:t>當別人這樣稱呼我的時候，我的</a:t>
            </a:r>
            <a:r>
              <a:rPr lang="zh-TW" altLang="en-US" sz="3600" b="1" u="sng" dirty="0" smtClean="0"/>
              <a:t>感受</a:t>
            </a:r>
            <a:r>
              <a:rPr lang="zh-TW" altLang="en-US" sz="3600" b="1" dirty="0" smtClean="0"/>
              <a:t>是</a:t>
            </a:r>
            <a:endParaRPr lang="en-US" altLang="zh-TW" sz="3600" b="1" dirty="0" smtClean="0"/>
          </a:p>
          <a:p>
            <a:pPr marL="0" indent="0">
              <a:buNone/>
            </a:pPr>
            <a:r>
              <a:rPr lang="zh-TW" altLang="en-US" sz="3600" b="1" dirty="0" smtClean="0"/>
              <a:t>         什麼？請寫下來</a:t>
            </a:r>
            <a:endParaRPr lang="en-US" altLang="zh-TW" sz="36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63865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8766048" cy="990600"/>
          </a:xfrm>
        </p:spPr>
        <p:txBody>
          <a:bodyPr/>
          <a:lstStyle/>
          <a:p>
            <a:r>
              <a:rPr lang="zh-TW" altLang="en-US" sz="4000" b="1" dirty="0" smtClean="0"/>
              <a:t>小組討論 </a:t>
            </a:r>
            <a:r>
              <a:rPr lang="en-US" altLang="zh-TW" sz="4000" b="1" dirty="0" smtClean="0"/>
              <a:t>Q&amp;A</a:t>
            </a:r>
            <a:r>
              <a:rPr lang="zh-TW" altLang="en-US" sz="4000" b="1" dirty="0" smtClean="0"/>
              <a:t>：</a:t>
            </a:r>
            <a:r>
              <a:rPr lang="zh-TW" altLang="en-US" sz="3200" b="1" dirty="0" smtClean="0"/>
              <a:t>覺察、發現、感受、</a:t>
            </a:r>
            <a:r>
              <a:rPr lang="zh-TW" altLang="en-US" sz="3200" b="1" dirty="0" smtClean="0">
                <a:solidFill>
                  <a:srgbClr val="00B050"/>
                </a:solidFill>
              </a:rPr>
              <a:t>省思</a:t>
            </a:r>
            <a:endParaRPr lang="zh-TW" altLang="en-US" sz="4000" b="1" dirty="0">
              <a:solidFill>
                <a:srgbClr val="00B05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-20730" y="1412776"/>
            <a:ext cx="9144000" cy="5445224"/>
          </a:xfrm>
        </p:spPr>
        <p:txBody>
          <a:bodyPr/>
          <a:lstStyle/>
          <a:p>
            <a:r>
              <a:rPr lang="en-US" altLang="zh-TW" sz="4400" b="1" dirty="0" smtClean="0"/>
              <a:t>Q.</a:t>
            </a:r>
            <a:r>
              <a:rPr lang="zh-TW" altLang="en-US" sz="4400" b="1" dirty="0" smtClean="0"/>
              <a:t>如果我是新住民，我希望別人</a:t>
            </a:r>
            <a:endParaRPr lang="en-US" altLang="zh-TW" sz="4400" b="1" dirty="0" smtClean="0"/>
          </a:p>
          <a:p>
            <a:r>
              <a:rPr lang="zh-TW" altLang="en-US" sz="4400" b="1" dirty="0" smtClean="0"/>
              <a:t>    怎麼稱呼我呢？為什麼呢？</a:t>
            </a:r>
            <a:endParaRPr lang="en-US" altLang="zh-TW" sz="4400" b="1" dirty="0" smtClean="0"/>
          </a:p>
          <a:p>
            <a:r>
              <a:rPr lang="en-US" altLang="zh-TW" sz="4400" b="1" dirty="0" smtClean="0"/>
              <a:t>A</a:t>
            </a:r>
            <a:r>
              <a:rPr lang="zh-TW" altLang="en-US" sz="4400" b="1" dirty="0" smtClean="0"/>
              <a:t>：</a:t>
            </a:r>
            <a:endParaRPr lang="en-US" altLang="zh-TW" sz="4400" b="1" dirty="0" smtClean="0"/>
          </a:p>
          <a:p>
            <a:pPr marL="0" indent="0">
              <a:buNone/>
            </a:pPr>
            <a:endParaRPr lang="zh-TW" altLang="en-US" sz="4400" b="1" dirty="0"/>
          </a:p>
        </p:txBody>
      </p:sp>
      <p:sp>
        <p:nvSpPr>
          <p:cNvPr id="5" name="橢圓形圖說文字 4"/>
          <p:cNvSpPr/>
          <p:nvPr/>
        </p:nvSpPr>
        <p:spPr>
          <a:xfrm>
            <a:off x="1835696" y="3717032"/>
            <a:ext cx="4279617" cy="2826357"/>
          </a:xfrm>
          <a:prstGeom prst="wedgeEllipseCallout">
            <a:avLst>
              <a:gd name="adj1" fmla="val 64256"/>
              <a:gd name="adj2" fmla="val -337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同學：</a:t>
            </a:r>
            <a:endParaRPr lang="en-US" altLang="zh-TW" sz="28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TW" alt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請不要叫我叔叔，請叫我</a:t>
            </a:r>
            <a:r>
              <a:rPr lang="zh-TW" altLang="en-US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老師</a:t>
            </a:r>
            <a:r>
              <a:rPr lang="zh-TW" alt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！</a:t>
            </a:r>
            <a:endParaRPr lang="zh-TW" alt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8082" y="3573016"/>
            <a:ext cx="1655584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14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臺灣對新住民稱謂的演進史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58356777"/>
              </p:ext>
            </p:extLst>
          </p:nvPr>
        </p:nvGraphicFramePr>
        <p:xfrm>
          <a:off x="107504" y="1219200"/>
          <a:ext cx="8856984" cy="537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圓角矩形圖說文字 4"/>
          <p:cNvSpPr/>
          <p:nvPr/>
        </p:nvSpPr>
        <p:spPr>
          <a:xfrm>
            <a:off x="1214414" y="5286388"/>
            <a:ext cx="6357982" cy="1285884"/>
          </a:xfrm>
          <a:prstGeom prst="wedgeRoundRectCallout">
            <a:avLst>
              <a:gd name="adj1" fmla="val 55885"/>
              <a:gd name="adj2" fmla="val -461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solidFill>
                  <a:schemeClr val="tx1"/>
                </a:solidFill>
              </a:rPr>
              <a:t>從</a:t>
            </a:r>
            <a:r>
              <a:rPr lang="zh-TW" altLang="en-US" sz="3200" b="1" dirty="0" smtClean="0">
                <a:solidFill>
                  <a:srgbClr val="FF0000"/>
                </a:solidFill>
              </a:rPr>
              <a:t>不友善、歧視</a:t>
            </a:r>
            <a:r>
              <a:rPr lang="en-US" altLang="zh-TW" sz="3200" dirty="0" smtClean="0">
                <a:solidFill>
                  <a:schemeClr val="tx1"/>
                </a:solidFill>
              </a:rPr>
              <a:t>…</a:t>
            </a:r>
            <a:r>
              <a:rPr lang="zh-TW" altLang="en-US" sz="3200" dirty="0" smtClean="0">
                <a:solidFill>
                  <a:schemeClr val="tx1"/>
                </a:solidFill>
              </a:rPr>
              <a:t>到</a:t>
            </a:r>
            <a:r>
              <a:rPr lang="zh-TW" altLang="en-US" sz="3200" b="1" dirty="0" smtClean="0">
                <a:solidFill>
                  <a:srgbClr val="FF0000"/>
                </a:solidFill>
              </a:rPr>
              <a:t>尊重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37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02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105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內容版面配置區 4" descr="羊皮紙"/>
          <p:cNvSpPr txBox="1">
            <a:spLocks/>
          </p:cNvSpPr>
          <p:nvPr/>
        </p:nvSpPr>
        <p:spPr bwMode="auto">
          <a:xfrm>
            <a:off x="539552" y="188640"/>
            <a:ext cx="8424936" cy="108012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5400" dirty="0"/>
              <a:t>新住民媽媽：</a:t>
            </a:r>
            <a:r>
              <a:rPr lang="zh-TW" altLang="en-US" sz="5400" b="1" u="sng" dirty="0"/>
              <a:t>莫愛芳</a:t>
            </a:r>
            <a:r>
              <a:rPr lang="zh-TW" altLang="en-US" sz="5400" dirty="0"/>
              <a:t>的故事</a:t>
            </a:r>
            <a:endParaRPr kumimoji="0" lang="zh-TW" altLang="en-US" sz="54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179512" y="1384102"/>
            <a:ext cx="5760640" cy="492521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19088" indent="-319088">
              <a:spcBef>
                <a:spcPts val="700"/>
              </a:spcBef>
              <a:buClr>
                <a:srgbClr val="DD8047"/>
              </a:buClr>
              <a:buSzPct val="60000"/>
              <a:buFont typeface="Wingdings" pitchFamily="2" charset="2"/>
              <a:buChar char=""/>
            </a:pP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她是</a:t>
            </a:r>
            <a:r>
              <a:rPr kumimoji="0" lang="zh-TW" altLang="en-US" sz="2900" b="1" u="sng" cap="none" dirty="0" smtClean="0">
                <a:solidFill>
                  <a:srgbClr val="008000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印尼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華僑，人生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比她演過的戲都還精采</a:t>
            </a:r>
            <a:endParaRPr kumimoji="0" lang="en-US" altLang="zh-TW" sz="2900" cap="none" dirty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marL="319088" lvl="0" indent="-319088">
              <a:spcBef>
                <a:spcPts val="700"/>
              </a:spcBef>
              <a:buClr>
                <a:srgbClr val="DD8047"/>
              </a:buClr>
              <a:buSzPct val="60000"/>
              <a:buFont typeface="Wingdings" pitchFamily="2" charset="2"/>
              <a:buChar char=""/>
            </a:pPr>
            <a:r>
              <a:rPr kumimoji="0" lang="en-US" altLang="zh-TW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2006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年，公視打算開拍一部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以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 外籍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配偶為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女主角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的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迷你單元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劇，</a:t>
            </a:r>
            <a:r>
              <a:rPr kumimoji="0" lang="zh-TW" altLang="en-US" sz="2900" u="sng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莫愛芳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那時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正在 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 </a:t>
            </a:r>
            <a:r>
              <a:rPr kumimoji="0" lang="zh-TW" altLang="en-US" sz="2900" b="1" u="sng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忠貞</a:t>
            </a:r>
            <a:r>
              <a:rPr kumimoji="0" lang="zh-TW" altLang="en-US" sz="2900" b="1" u="sng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國小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上中文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課，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被選中</a:t>
            </a:r>
            <a:r>
              <a:rPr kumimoji="0" lang="en-US" altLang="zh-TW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…</a:t>
            </a:r>
          </a:p>
          <a:p>
            <a:pPr marL="319088" lvl="0" indent="-319088">
              <a:spcBef>
                <a:spcPts val="700"/>
              </a:spcBef>
              <a:buClr>
                <a:srgbClr val="DD8047"/>
              </a:buClr>
              <a:buSzPct val="60000"/>
              <a:buFont typeface="Wingdings" pitchFamily="2" charset="2"/>
              <a:buChar char="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這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部戲拿下三個大獎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：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 最佳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單元劇、最佳導演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、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 </a:t>
            </a:r>
            <a:r>
              <a:rPr kumimoji="0" lang="zh-TW" altLang="en-US" sz="2900" b="1" cap="none" dirty="0" smtClean="0">
                <a:solidFill>
                  <a:srgbClr val="FF0000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最佳</a:t>
            </a:r>
            <a:r>
              <a:rPr kumimoji="0" lang="zh-TW" altLang="en-US" sz="2900" b="1" cap="none" dirty="0">
                <a:solidFill>
                  <a:srgbClr val="FF0000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單元劇</a:t>
            </a:r>
            <a:r>
              <a:rPr kumimoji="0" lang="zh-TW" altLang="en-US" sz="2900" b="1" cap="none" dirty="0" smtClean="0">
                <a:solidFill>
                  <a:srgbClr val="FF0000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女主角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，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那年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也是</a:t>
            </a:r>
            <a:endParaRPr kumimoji="0" lang="en-US" altLang="zh-TW" sz="2900" cap="none" dirty="0" smtClean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>
              <a:spcBef>
                <a:spcPts val="700"/>
              </a:spcBef>
              <a:buClr>
                <a:srgbClr val="DD8047"/>
              </a:buClr>
              <a:buSzPct val="60000"/>
            </a:pP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   莫</a:t>
            </a:r>
            <a:r>
              <a:rPr kumimoji="0" lang="zh-TW" altLang="en-US" sz="2900" cap="none" dirty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愛芳人生的轉</a:t>
            </a:r>
            <a:r>
              <a:rPr kumimoji="0" lang="zh-TW" altLang="en-US" sz="2900" cap="none" dirty="0" smtClean="0">
                <a:solidFill>
                  <a:prstClr val="black"/>
                </a:solidFill>
                <a:latin typeface="Tw Cen MT"/>
                <a:ea typeface="微軟正黑體" panose="020B0604030504040204" pitchFamily="34" charset="-120"/>
                <a:cs typeface="+mn-cs"/>
              </a:rPr>
              <a:t>悷點</a:t>
            </a:r>
            <a:endParaRPr kumimoji="0" lang="zh-TW" altLang="en-US" sz="2900" cap="none" dirty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</a:pPr>
            <a:endParaRPr kumimoji="0" lang="en-US" altLang="zh-TW" sz="2900" cap="none" dirty="0">
              <a:solidFill>
                <a:prstClr val="black"/>
              </a:solidFill>
              <a:latin typeface="Tw Cen MT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5" name="內容版面配置區 3">
            <a:hlinkClick r:id="rId4"/>
          </p:cNvPr>
          <p:cNvPicPr>
            <a:picLocks noGrp="1" noChangeAspect="1"/>
          </p:cNvPicPr>
          <p:nvPr>
            <p:ph sz="quarter" idx="1"/>
          </p:nvPr>
        </p:nvPicPr>
        <p:blipFill>
          <a:blip r:embed="rId5" cstate="print"/>
          <a:stretch>
            <a:fillRect/>
          </a:stretch>
        </p:blipFill>
        <p:spPr>
          <a:xfrm>
            <a:off x="6420154" y="3064622"/>
            <a:ext cx="2243843" cy="2160240"/>
          </a:xfr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6815354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hlinkClick r:id="rId2"/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58" t="3451" r="20124"/>
          <a:stretch/>
        </p:blipFill>
        <p:spPr>
          <a:xfrm>
            <a:off x="85598" y="1556792"/>
            <a:ext cx="4032448" cy="5641129"/>
          </a:xfrm>
        </p:spPr>
      </p:pic>
      <p:sp>
        <p:nvSpPr>
          <p:cNvPr id="30722" name="標題 1"/>
          <p:cNvSpPr>
            <a:spLocks noGrp="1"/>
          </p:cNvSpPr>
          <p:nvPr>
            <p:ph type="title"/>
          </p:nvPr>
        </p:nvSpPr>
        <p:spPr>
          <a:xfrm>
            <a:off x="1979712" y="692696"/>
            <a:ext cx="5256584" cy="702146"/>
          </a:xfrm>
        </p:spPr>
        <p:txBody>
          <a:bodyPr/>
          <a:lstStyle/>
          <a:p>
            <a:r>
              <a:rPr lang="zh-TW" altLang="en-US" sz="6000" b="1" dirty="0" smtClean="0">
                <a:hlinkClick r:id="rId4" action="ppaction://hlinkfile" tooltip="《我的火星媽媽 Ibuku dari planet Mars》官方微電影"/>
              </a:rPr>
              <a:t>我的火星媽媽   </a:t>
            </a:r>
            <a:r>
              <a:rPr lang="zh-TW" altLang="en-US" sz="6000" b="1" dirty="0" smtClean="0"/>
              <a:t/>
            </a:r>
            <a:br>
              <a:rPr lang="zh-TW" altLang="en-US" sz="6000" b="1" dirty="0" smtClean="0"/>
            </a:br>
            <a:endParaRPr lang="zh-TW" altLang="en-US" sz="6000" dirty="0" smtClean="0"/>
          </a:p>
        </p:txBody>
      </p:sp>
      <p:sp>
        <p:nvSpPr>
          <p:cNvPr id="2" name="矩形 1"/>
          <p:cNvSpPr/>
          <p:nvPr/>
        </p:nvSpPr>
        <p:spPr>
          <a:xfrm>
            <a:off x="3635896" y="1914073"/>
            <a:ext cx="55081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故事從班上來了兩位轉</a:t>
            </a:r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學生</a:t>
            </a:r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小</a:t>
            </a:r>
            <a:r>
              <a:rPr lang="zh-TW" altLang="zh-TW" sz="3200" b="1" u="sng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敏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、</a:t>
            </a:r>
            <a:r>
              <a:rPr lang="zh-TW" altLang="zh-TW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彥</a:t>
            </a:r>
            <a:r>
              <a:rPr lang="zh-TW" altLang="en-US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偉</a:t>
            </a:r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說起</a:t>
            </a:r>
            <a:r>
              <a:rPr lang="en-US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…</a:t>
            </a: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當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同學得知</a:t>
            </a:r>
            <a:r>
              <a:rPr lang="zh-TW" altLang="zh-TW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彥</a:t>
            </a:r>
            <a:r>
              <a:rPr lang="zh-TW" altLang="en-US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偉</a:t>
            </a:r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的媽媽</a:t>
            </a:r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來自</a:t>
            </a:r>
            <a:r>
              <a:rPr lang="zh-TW" altLang="zh-TW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越南</a:t>
            </a:r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紛紛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表示「</a:t>
            </a:r>
            <a:r>
              <a:rPr lang="zh-TW" altLang="zh-TW" sz="3200" b="1" kern="100" dirty="0" smtClean="0">
                <a:solidFill>
                  <a:srgbClr val="FF0000"/>
                </a:solidFill>
                <a:latin typeface="+mj-ea"/>
                <a:ea typeface="+mj-ea"/>
                <a:cs typeface="Helvetica" panose="020B0604020202020204" pitchFamily="34" charset="0"/>
              </a:rPr>
              <a:t>要離他遠一點</a:t>
            </a:r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」</a:t>
            </a:r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這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讓</a:t>
            </a:r>
            <a:r>
              <a:rPr lang="zh-TW" altLang="zh-TW" sz="3200" b="1" u="sng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小敏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不想讓同學</a:t>
            </a:r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知道</a:t>
            </a:r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自己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的</a:t>
            </a:r>
            <a:r>
              <a:rPr lang="zh-TW" altLang="zh-TW" sz="3200" b="1" kern="100" dirty="0">
                <a:solidFill>
                  <a:srgbClr val="DD4D31"/>
                </a:solidFill>
                <a:latin typeface="+mj-ea"/>
                <a:ea typeface="+mj-ea"/>
                <a:cs typeface="Helvetica" panose="020B0604020202020204" pitchFamily="34" charset="0"/>
              </a:rPr>
              <a:t>母親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來自</a:t>
            </a:r>
            <a:r>
              <a:rPr lang="zh-TW" altLang="zh-TW" sz="3200" b="1" u="sng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印尼</a:t>
            </a:r>
            <a:endParaRPr lang="en-US" altLang="zh-TW" sz="3200" b="1" u="sng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endParaRPr lang="en-US" altLang="zh-TW" sz="3200" b="1" kern="100" dirty="0" smtClean="0">
              <a:solidFill>
                <a:srgbClr val="000000"/>
              </a:solidFill>
              <a:latin typeface="+mj-ea"/>
              <a:ea typeface="+mj-ea"/>
              <a:cs typeface="Helvetica" panose="020B0604020202020204" pitchFamily="34" charset="0"/>
            </a:endParaRPr>
          </a:p>
          <a:p>
            <a:r>
              <a:rPr lang="zh-TW" altLang="zh-TW" sz="3200" b="1" kern="100" dirty="0" smtClean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因而</a:t>
            </a:r>
            <a:r>
              <a:rPr lang="zh-TW" altLang="zh-TW" sz="3200" b="1" kern="100" dirty="0">
                <a:solidFill>
                  <a:srgbClr val="000000"/>
                </a:solidFill>
                <a:latin typeface="+mj-ea"/>
                <a:ea typeface="+mj-ea"/>
                <a:cs typeface="Helvetica" panose="020B0604020202020204" pitchFamily="34" charset="0"/>
              </a:rPr>
              <a:t>撒了個小謊</a:t>
            </a:r>
            <a:r>
              <a:rPr lang="en-US" altLang="zh-TW" sz="3200" b="1" kern="100" dirty="0" smtClean="0">
                <a:solidFill>
                  <a:srgbClr val="000000"/>
                </a:solidFill>
                <a:latin typeface="+mj-ea"/>
                <a:ea typeface="+mj-ea"/>
              </a:rPr>
              <a:t>...</a:t>
            </a:r>
            <a:endParaRPr lang="zh-TW" altLang="en-US" sz="32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影片討論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4495800"/>
          </a:xfrm>
        </p:spPr>
        <p:txBody>
          <a:bodyPr/>
          <a:lstStyle/>
          <a:p>
            <a:r>
              <a:rPr lang="en-US" altLang="zh-TW" sz="3600" dirty="0" smtClean="0"/>
              <a:t>Q</a:t>
            </a:r>
            <a:r>
              <a:rPr lang="zh-TW" altLang="en-US" sz="3600" dirty="0" smtClean="0"/>
              <a:t>：影片</a:t>
            </a:r>
            <a:r>
              <a:rPr lang="zh-TW" altLang="en-US" sz="3600" dirty="0"/>
              <a:t>中的</a:t>
            </a:r>
            <a:r>
              <a:rPr lang="zh-TW" altLang="en-US" sz="3600" u="sng" dirty="0"/>
              <a:t>陳彥樺</a:t>
            </a:r>
            <a:r>
              <a:rPr lang="zh-TW" altLang="en-US" sz="3600" dirty="0"/>
              <a:t>，介紹自己媽媽是</a:t>
            </a:r>
            <a:r>
              <a:rPr lang="zh-TW" altLang="en-US" sz="3600" u="sng" dirty="0" smtClean="0"/>
              <a:t>越南</a:t>
            </a:r>
            <a:r>
              <a:rPr lang="zh-TW" altLang="en-US" sz="3600" dirty="0" smtClean="0"/>
              <a:t>人</a:t>
            </a:r>
            <a:r>
              <a:rPr lang="zh-TW" altLang="en-US" sz="3600" dirty="0"/>
              <a:t>時，班上同學說了什麼話</a:t>
            </a:r>
            <a:r>
              <a:rPr lang="zh-TW" altLang="en-US" sz="3600" dirty="0" smtClean="0"/>
              <a:t>？</a:t>
            </a:r>
            <a:endParaRPr lang="en-US" altLang="zh-TW" sz="3600" dirty="0" smtClean="0"/>
          </a:p>
          <a:p>
            <a:r>
              <a:rPr lang="en-US" altLang="zh-TW" sz="3600" dirty="0" smtClean="0"/>
              <a:t>A</a:t>
            </a:r>
            <a:r>
              <a:rPr lang="zh-TW" altLang="en-US" sz="3600" dirty="0" smtClean="0"/>
              <a:t>：</a:t>
            </a:r>
            <a:endParaRPr lang="zh-TW" altLang="en-US" sz="3600" dirty="0"/>
          </a:p>
          <a:p>
            <a:endParaRPr lang="zh-TW" altLang="en-US" sz="36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210" y="2996953"/>
            <a:ext cx="6149573" cy="3480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5525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影片討論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4495800"/>
          </a:xfrm>
        </p:spPr>
        <p:txBody>
          <a:bodyPr/>
          <a:lstStyle/>
          <a:p>
            <a:r>
              <a:rPr lang="en-US" altLang="zh-TW" sz="3600" dirty="0" smtClean="0"/>
              <a:t>Q</a:t>
            </a:r>
            <a:r>
              <a:rPr lang="zh-TW" altLang="en-US" sz="3600" dirty="0"/>
              <a:t>：為何</a:t>
            </a:r>
            <a:r>
              <a:rPr lang="zh-TW" altLang="en-US" sz="3600" u="sng" dirty="0"/>
              <a:t>吳雅敏</a:t>
            </a:r>
            <a:r>
              <a:rPr lang="zh-TW" altLang="en-US" sz="3600" dirty="0"/>
              <a:t>的媽媽是</a:t>
            </a:r>
            <a:r>
              <a:rPr lang="zh-TW" altLang="en-US" sz="3600" u="sng" dirty="0"/>
              <a:t>印尼</a:t>
            </a:r>
            <a:r>
              <a:rPr lang="zh-TW" altLang="en-US" sz="3600" dirty="0"/>
              <a:t>人，她卻告訴</a:t>
            </a:r>
            <a:r>
              <a:rPr lang="zh-TW" altLang="en-US" sz="3600" dirty="0" smtClean="0"/>
              <a:t>同學說</a:t>
            </a:r>
            <a:r>
              <a:rPr lang="zh-TW" altLang="en-US" sz="3600" dirty="0"/>
              <a:t>她的媽媽是</a:t>
            </a:r>
            <a:r>
              <a:rPr lang="zh-TW" altLang="en-US" sz="3600" u="sng" dirty="0"/>
              <a:t>日本</a:t>
            </a:r>
            <a:r>
              <a:rPr lang="zh-TW" altLang="en-US" sz="3600" dirty="0"/>
              <a:t>人？</a:t>
            </a:r>
          </a:p>
          <a:p>
            <a:r>
              <a:rPr lang="en-US" altLang="zh-TW" sz="3600" dirty="0" smtClean="0"/>
              <a:t>A</a:t>
            </a:r>
            <a:r>
              <a:rPr lang="zh-TW" altLang="en-US" sz="3600" dirty="0" smtClean="0"/>
              <a:t>：</a:t>
            </a:r>
            <a:endParaRPr lang="zh-TW" altLang="en-US" sz="3600" dirty="0"/>
          </a:p>
          <a:p>
            <a:endParaRPr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925681"/>
            <a:ext cx="6437249" cy="3551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0203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影片討論：媽媽對孩子的愛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4495800"/>
          </a:xfrm>
        </p:spPr>
        <p:txBody>
          <a:bodyPr/>
          <a:lstStyle/>
          <a:p>
            <a:r>
              <a:rPr lang="en-US" altLang="zh-TW" sz="3600" dirty="0" smtClean="0"/>
              <a:t>Q</a:t>
            </a:r>
            <a:r>
              <a:rPr lang="zh-TW" altLang="en-US" sz="3600" dirty="0" smtClean="0"/>
              <a:t>：</a:t>
            </a:r>
            <a:r>
              <a:rPr lang="zh-TW" altLang="en-US" sz="3600" u="sng" dirty="0" smtClean="0"/>
              <a:t>吳雅敏</a:t>
            </a:r>
            <a:r>
              <a:rPr lang="zh-TW" altLang="en-US" sz="3600" dirty="0"/>
              <a:t>的</a:t>
            </a:r>
            <a:r>
              <a:rPr lang="zh-TW" altLang="en-US" sz="3600" dirty="0" smtClean="0"/>
              <a:t>媽媽為了假裝</a:t>
            </a:r>
            <a:r>
              <a:rPr lang="zh-TW" altLang="en-US" sz="3600" u="sng" dirty="0" smtClean="0"/>
              <a:t>當日本人</a:t>
            </a:r>
            <a:r>
              <a:rPr lang="zh-TW" altLang="en-US" sz="3600" dirty="0" smtClean="0"/>
              <a:t>， 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zh-TW" altLang="en-US" sz="3600" dirty="0" smtClean="0"/>
              <a:t>         為了</a:t>
            </a:r>
            <a:r>
              <a:rPr lang="zh-TW" altLang="en-US" sz="3600" u="sng" dirty="0" smtClean="0"/>
              <a:t>小敏</a:t>
            </a:r>
            <a:r>
              <a:rPr lang="zh-TW" altLang="en-US" sz="3600" dirty="0" smtClean="0"/>
              <a:t>，她的媽媽做了哪些事情？</a:t>
            </a:r>
            <a:endParaRPr lang="en-US" altLang="zh-TW" sz="3600" dirty="0" smtClean="0"/>
          </a:p>
          <a:p>
            <a:endParaRPr lang="en-US" altLang="zh-TW" sz="3600" dirty="0" smtClean="0"/>
          </a:p>
          <a:p>
            <a:r>
              <a:rPr lang="en-US" altLang="zh-TW" sz="3600" dirty="0" smtClean="0"/>
              <a:t>A</a:t>
            </a:r>
            <a:r>
              <a:rPr lang="zh-TW" altLang="en-US" sz="3600" dirty="0" smtClean="0"/>
              <a:t>：</a:t>
            </a:r>
            <a:endParaRPr lang="zh-TW" altLang="en-US" sz="3600" dirty="0"/>
          </a:p>
          <a:p>
            <a:endParaRPr lang="zh-TW" altLang="en-US" sz="36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921845"/>
            <a:ext cx="2686534" cy="191777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 cstate="print"/>
          <a:srcRect t="-992" r="7649" b="-1"/>
          <a:stretch/>
        </p:blipFill>
        <p:spPr>
          <a:xfrm>
            <a:off x="5400972" y="2921845"/>
            <a:ext cx="2865613" cy="191761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4958" y="4964832"/>
            <a:ext cx="2655344" cy="163252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45949" y="4940658"/>
            <a:ext cx="2920636" cy="1656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87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影片討論：</a:t>
            </a:r>
            <a:r>
              <a:rPr lang="zh-TW" altLang="en-US" b="1" dirty="0" smtClean="0"/>
              <a:t>親子衝突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712968" cy="4997152"/>
          </a:xfrm>
        </p:spPr>
        <p:txBody>
          <a:bodyPr/>
          <a:lstStyle/>
          <a:p>
            <a:r>
              <a:rPr lang="en-US" altLang="zh-TW" sz="3600" dirty="0" smtClean="0"/>
              <a:t>Q</a:t>
            </a:r>
            <a:r>
              <a:rPr lang="zh-TW" altLang="en-US" sz="3600" dirty="0"/>
              <a:t>：假如你是</a:t>
            </a:r>
            <a:r>
              <a:rPr lang="zh-TW" altLang="en-US" sz="3600" u="sng" dirty="0"/>
              <a:t>吳雅敏</a:t>
            </a:r>
            <a:r>
              <a:rPr lang="zh-TW" altLang="en-US" sz="3600" dirty="0"/>
              <a:t>看到媽媽穿和服卻</a:t>
            </a:r>
            <a:r>
              <a:rPr lang="zh-TW" altLang="en-US" sz="3600" dirty="0" smtClean="0"/>
              <a:t>穿拖鞋</a:t>
            </a:r>
            <a:r>
              <a:rPr lang="zh-TW" altLang="en-US" sz="3600" dirty="0"/>
              <a:t>到學校，你會不會生媽媽的氣</a:t>
            </a:r>
            <a:r>
              <a:rPr lang="zh-TW" altLang="en-US" sz="3600" dirty="0" smtClean="0"/>
              <a:t>？為什麼</a:t>
            </a:r>
            <a:r>
              <a:rPr lang="zh-TW" altLang="en-US" sz="3600" dirty="0"/>
              <a:t>？</a:t>
            </a:r>
          </a:p>
          <a:p>
            <a:r>
              <a:rPr lang="en-US" altLang="zh-TW" sz="3600" dirty="0" smtClean="0"/>
              <a:t>A</a:t>
            </a:r>
            <a:r>
              <a:rPr lang="zh-TW" altLang="en-US" sz="3600" dirty="0" smtClean="0"/>
              <a:t>：</a:t>
            </a:r>
            <a:endParaRPr lang="zh-TW" altLang="en-US" sz="3600" dirty="0"/>
          </a:p>
          <a:p>
            <a:endParaRPr lang="zh-TW" altLang="en-US" sz="36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996952"/>
            <a:ext cx="6020703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5918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小結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107504" y="1600200"/>
            <a:ext cx="9036496" cy="4495800"/>
          </a:xfrm>
        </p:spPr>
        <p:txBody>
          <a:bodyPr/>
          <a:lstStyle/>
          <a:p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互相</a:t>
            </a:r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尊重</a:t>
            </a:r>
            <a:r>
              <a:rPr lang="zh-TW" altLang="en-US" sz="4400" b="1" dirty="0" smtClean="0">
                <a:latin typeface="+mn-ea"/>
              </a:rPr>
              <a:t>：不同文化沒有誰好誰壞</a:t>
            </a:r>
            <a:endParaRPr lang="en-US" altLang="zh-TW" sz="4400" b="1" dirty="0" smtClean="0">
              <a:latin typeface="+mn-ea"/>
            </a:endParaRPr>
          </a:p>
          <a:p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建立自信心</a:t>
            </a:r>
            <a:endParaRPr lang="en-US" altLang="zh-TW" sz="4400" b="1" dirty="0" smtClean="0">
              <a:solidFill>
                <a:srgbClr val="FF0000"/>
              </a:solidFill>
              <a:latin typeface="+mn-ea"/>
            </a:endParaRPr>
          </a:p>
          <a:p>
            <a:pPr marL="0" indent="0">
              <a:buNone/>
            </a:pPr>
            <a:r>
              <a:rPr lang="zh-TW" altLang="en-US" sz="4400" b="1" dirty="0" smtClean="0">
                <a:latin typeface="+mn-ea"/>
              </a:rPr>
              <a:t>   例如：</a:t>
            </a:r>
            <a:endParaRPr lang="en-US" altLang="zh-TW" sz="4400" b="1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sz="4400" b="1" dirty="0" smtClean="0">
                <a:latin typeface="+mn-ea"/>
              </a:rPr>
              <a:t>   </a:t>
            </a:r>
            <a:r>
              <a:rPr lang="zh-TW" altLang="en-US" sz="4400" b="1" dirty="0" smtClean="0">
                <a:solidFill>
                  <a:srgbClr val="008000"/>
                </a:solidFill>
                <a:latin typeface="+mn-ea"/>
              </a:rPr>
              <a:t>母語</a:t>
            </a:r>
            <a:r>
              <a:rPr lang="zh-TW" altLang="en-US" sz="4400" b="1" dirty="0" smtClean="0">
                <a:latin typeface="+mn-ea"/>
              </a:rPr>
              <a:t>優勢</a:t>
            </a:r>
            <a:endParaRPr lang="en-US" altLang="zh-TW" sz="4400" b="1" dirty="0" smtClean="0">
              <a:latin typeface="+mn-ea"/>
            </a:endParaRPr>
          </a:p>
          <a:p>
            <a:pPr marL="0" indent="0">
              <a:buNone/>
            </a:pPr>
            <a:r>
              <a:rPr lang="zh-TW" altLang="en-US" sz="4400" b="1" dirty="0" smtClean="0">
                <a:latin typeface="+mn-ea"/>
              </a:rPr>
              <a:t>   </a:t>
            </a:r>
            <a:r>
              <a:rPr lang="zh-TW" altLang="en-US" sz="4400" b="1" dirty="0" smtClean="0">
                <a:solidFill>
                  <a:srgbClr val="0070C0"/>
                </a:solidFill>
                <a:latin typeface="+mn-ea"/>
              </a:rPr>
              <a:t>跨國</a:t>
            </a:r>
            <a:r>
              <a:rPr lang="zh-TW" altLang="en-US" sz="4400" b="1" dirty="0" smtClean="0">
                <a:latin typeface="+mn-ea"/>
              </a:rPr>
              <a:t>人才</a:t>
            </a:r>
            <a:endParaRPr lang="en-US" altLang="zh-TW" sz="4400" b="1" dirty="0" smtClean="0">
              <a:latin typeface="+mn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2558792"/>
            <a:ext cx="4530003" cy="355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39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內容版面配置區 4" descr="羊皮紙"/>
          <p:cNvSpPr txBox="1">
            <a:spLocks/>
          </p:cNvSpPr>
          <p:nvPr/>
        </p:nvSpPr>
        <p:spPr bwMode="auto">
          <a:xfrm>
            <a:off x="827584" y="548680"/>
            <a:ext cx="6408712" cy="10522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600" b="1" dirty="0" smtClean="0">
                <a:solidFill>
                  <a:schemeClr val="tx1"/>
                </a:solidFill>
              </a:rPr>
              <a:t>        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愛</a:t>
            </a:r>
            <a:r>
              <a:rPr lang="zh-TW" altLang="en-US" sz="4800" b="1" dirty="0">
                <a:solidFill>
                  <a:schemeClr val="tx1"/>
                </a:solidFill>
              </a:rPr>
              <a:t>就是要</a:t>
            </a:r>
            <a:r>
              <a:rPr lang="zh-TW" altLang="en-US" sz="4800" b="1" dirty="0" smtClean="0">
                <a:solidFill>
                  <a:schemeClr val="tx1"/>
                </a:solidFill>
              </a:rPr>
              <a:t>行動實例</a:t>
            </a:r>
            <a:endParaRPr kumimoji="0" lang="zh-TW" altLang="en-US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197" y="1916832"/>
            <a:ext cx="3523127" cy="3468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圖片 5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1073" y="1294415"/>
            <a:ext cx="3755303" cy="44470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25048859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內容版面配置區 4" descr="羊皮紙"/>
          <p:cNvSpPr txBox="1">
            <a:spLocks/>
          </p:cNvSpPr>
          <p:nvPr/>
        </p:nvSpPr>
        <p:spPr bwMode="auto">
          <a:xfrm>
            <a:off x="539552" y="620688"/>
            <a:ext cx="6408712" cy="10522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600" b="1" dirty="0">
                <a:solidFill>
                  <a:schemeClr val="tx1"/>
                </a:solidFill>
              </a:rPr>
              <a:t> 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       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愛</a:t>
            </a:r>
            <a:r>
              <a:rPr lang="zh-TW" altLang="en-US" sz="4800" b="1" dirty="0">
                <a:solidFill>
                  <a:schemeClr val="tx1"/>
                </a:solidFill>
              </a:rPr>
              <a:t>就是要</a:t>
            </a:r>
            <a:r>
              <a:rPr lang="zh-TW" altLang="en-US" sz="4800" b="1" dirty="0" smtClean="0">
                <a:solidFill>
                  <a:schemeClr val="tx1"/>
                </a:solidFill>
              </a:rPr>
              <a:t>行動實例</a:t>
            </a:r>
            <a:endParaRPr kumimoji="0" lang="zh-TW" altLang="en-US" sz="48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361" y="1916832"/>
            <a:ext cx="3634864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59586" y="1916832"/>
            <a:ext cx="3778880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865579522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愛的行動小叮嚀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466414169"/>
              </p:ext>
            </p:extLst>
          </p:nvPr>
        </p:nvGraphicFramePr>
        <p:xfrm>
          <a:off x="107504" y="1700808"/>
          <a:ext cx="8784976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ãfbãçåçæå°çµæ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16" y="642918"/>
            <a:ext cx="1783804" cy="178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5032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658544" cy="990600"/>
          </a:xfrm>
        </p:spPr>
        <p:txBody>
          <a:bodyPr/>
          <a:lstStyle/>
          <a:p>
            <a:r>
              <a:rPr lang="zh-TW" altLang="en-US" sz="3200" dirty="0" smtClean="0"/>
              <a:t>很愛媽媽（或主要照顧你的</a:t>
            </a:r>
            <a:r>
              <a:rPr lang="zh-TW" altLang="en-US" sz="3200" dirty="0"/>
              <a:t>人</a:t>
            </a:r>
            <a:r>
              <a:rPr lang="zh-TW" altLang="en-US" sz="3200" smtClean="0"/>
              <a:t>）行動</a:t>
            </a:r>
            <a:r>
              <a:rPr lang="zh-TW" altLang="en-US" sz="3200"/>
              <a:t>篇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學習單＆</a:t>
            </a:r>
            <a:r>
              <a:rPr lang="zh-TW" altLang="en-US" sz="3200" dirty="0" smtClean="0">
                <a:hlinkClick r:id="rId2"/>
              </a:rPr>
              <a:t>粉絲專頁</a:t>
            </a:r>
            <a:endParaRPr lang="zh-TW" altLang="en-US" sz="3200" dirty="0"/>
          </a:p>
        </p:txBody>
      </p:sp>
      <p:pic>
        <p:nvPicPr>
          <p:cNvPr id="4" name="內容版面配置區 3">
            <a:hlinkClick r:id="rId2"/>
          </p:cNvPr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556792"/>
            <a:ext cx="7760160" cy="4968552"/>
          </a:xfrm>
        </p:spPr>
      </p:pic>
    </p:spTree>
    <p:extLst>
      <p:ext uri="{BB962C8B-B14F-4D97-AF65-F5344CB8AC3E}">
        <p14:creationId xmlns:p14="http://schemas.microsoft.com/office/powerpoint/2010/main" xmlns="" val="427238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w00804_s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內容版面配置區 4" descr="羊皮紙"/>
          <p:cNvSpPr txBox="1">
            <a:spLocks/>
          </p:cNvSpPr>
          <p:nvPr/>
        </p:nvSpPr>
        <p:spPr bwMode="auto">
          <a:xfrm>
            <a:off x="251520" y="135297"/>
            <a:ext cx="7920880" cy="124147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3600" b="1" dirty="0" smtClean="0">
                <a:solidFill>
                  <a:srgbClr val="FF0000"/>
                </a:solidFill>
              </a:rPr>
              <a:t>                 </a:t>
            </a:r>
            <a:r>
              <a:rPr lang="zh-TW" altLang="en-US" sz="4000" b="1" dirty="0" smtClean="0">
                <a:solidFill>
                  <a:schemeClr val="tx1"/>
                </a:solidFill>
              </a:rPr>
              <a:t>佩佩</a:t>
            </a:r>
            <a:r>
              <a:rPr lang="en-US" altLang="zh-TW" sz="4000" b="1" dirty="0" smtClean="0">
                <a:solidFill>
                  <a:schemeClr val="tx1"/>
                </a:solidFill>
              </a:rPr>
              <a:t>: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愛</a:t>
            </a:r>
            <a:r>
              <a:rPr lang="zh-TW" altLang="en-US" sz="4000" b="1" dirty="0">
                <a:solidFill>
                  <a:schemeClr val="tx1"/>
                </a:solidFill>
              </a:rPr>
              <a:t>就是要勇敢</a:t>
            </a:r>
            <a:r>
              <a:rPr lang="zh-TW" altLang="en-US" sz="4000" b="1" dirty="0" smtClean="0">
                <a:solidFill>
                  <a:schemeClr val="tx1"/>
                </a:solidFill>
              </a:rPr>
              <a:t>表達</a:t>
            </a:r>
            <a:endParaRPr kumimoji="0" lang="zh-TW" altLang="en-US" sz="60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Picture 2" descr="ãlove pngãçåçæå°çµæ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017"/>
            <a:ext cx="1185888" cy="104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很愛媽媽感想--佩心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928926" y="1071546"/>
            <a:ext cx="3039972" cy="5404393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56960365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w00804_s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內容版面配置區 4" descr="羊皮紙"/>
          <p:cNvSpPr txBox="1">
            <a:spLocks/>
          </p:cNvSpPr>
          <p:nvPr/>
        </p:nvSpPr>
        <p:spPr bwMode="auto">
          <a:xfrm>
            <a:off x="831077" y="117009"/>
            <a:ext cx="6840760" cy="1169466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algn="ctr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002060"/>
                </a:solidFill>
              </a:rPr>
              <a:t>佩佩</a:t>
            </a:r>
            <a:r>
              <a:rPr lang="zh-TW" altLang="en-US" sz="6000" b="1" dirty="0" smtClean="0">
                <a:solidFill>
                  <a:srgbClr val="002060"/>
                </a:solidFill>
              </a:rPr>
              <a:t>媽媽的感</a:t>
            </a:r>
            <a:r>
              <a:rPr lang="zh-TW" altLang="en-US" sz="6000" b="1" dirty="0">
                <a:solidFill>
                  <a:srgbClr val="002060"/>
                </a:solidFill>
              </a:rPr>
              <a:t>動</a:t>
            </a:r>
            <a:endParaRPr kumimoji="0" lang="zh-TW" altLang="en-US" sz="60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佩佩媽媽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2411760" y="1403484"/>
            <a:ext cx="4070696" cy="5122525"/>
          </a:xfrm>
          <a:prstGeom prst="rect">
            <a:avLst/>
          </a:prstGeom>
        </p:spPr>
      </p:pic>
      <p:pic>
        <p:nvPicPr>
          <p:cNvPr id="12" name="Picture 2" descr="ãlove pngãçåçæå°çµæ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133" y="179724"/>
            <a:ext cx="1185888" cy="104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606550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28600"/>
            <a:ext cx="8586536" cy="990600"/>
          </a:xfrm>
        </p:spPr>
        <p:txBody>
          <a:bodyPr/>
          <a:lstStyle/>
          <a:p>
            <a:endParaRPr lang="zh-TW" altLang="en-US" sz="36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2" y="0"/>
            <a:ext cx="9142808" cy="6858000"/>
          </a:xfrm>
        </p:spPr>
      </p:pic>
      <p:sp>
        <p:nvSpPr>
          <p:cNvPr id="5" name="橢圓形圖說文字 4"/>
          <p:cNvSpPr/>
          <p:nvPr/>
        </p:nvSpPr>
        <p:spPr>
          <a:xfrm>
            <a:off x="611560" y="60784"/>
            <a:ext cx="5688632" cy="2316832"/>
          </a:xfrm>
          <a:prstGeom prst="wedgeEllipseCallout">
            <a:avLst>
              <a:gd name="adj1" fmla="val -19151"/>
              <a:gd name="adj2" fmla="val 6613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>
                <a:solidFill>
                  <a:srgbClr val="FF0000"/>
                </a:solidFill>
              </a:rPr>
              <a:t>愛不分國界</a:t>
            </a:r>
            <a:endParaRPr lang="en-US" altLang="zh-TW" sz="4000" b="1" dirty="0" smtClean="0">
              <a:solidFill>
                <a:srgbClr val="FF0000"/>
              </a:solidFill>
            </a:endParaRPr>
          </a:p>
          <a:p>
            <a:r>
              <a:rPr lang="zh-TW" altLang="en-US" sz="2400" b="1" dirty="0" smtClean="0"/>
              <a:t>不管</a:t>
            </a:r>
            <a:r>
              <a:rPr lang="zh-TW" altLang="en-US" sz="2400" b="1" dirty="0"/>
              <a:t>我的媽媽來自印尼、日本、或是火星，她都</a:t>
            </a:r>
            <a:r>
              <a:rPr lang="zh-TW" altLang="en-US" sz="2400" b="1" dirty="0" smtClean="0"/>
              <a:t>是我在這</a:t>
            </a:r>
            <a:r>
              <a:rPr lang="zh-TW" altLang="en-US" sz="2400" b="1" dirty="0"/>
              <a:t>世界上</a:t>
            </a:r>
            <a:r>
              <a:rPr lang="zh-TW" altLang="en-US" sz="2400" b="1" dirty="0" smtClean="0"/>
              <a:t>最愛最愛的人</a:t>
            </a:r>
            <a:endParaRPr lang="zh-TW" altLang="en-US" sz="2400" b="1" dirty="0"/>
          </a:p>
        </p:txBody>
      </p:sp>
      <p:pic>
        <p:nvPicPr>
          <p:cNvPr id="6" name="Picture 2" descr="ãæ°ä½æ°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2886999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7717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NatureIllustration_16x9_TP103431353" id="{86FDE985-690B-4742-8A23-B61E7967A7A0}" vid="{3B160C72-539C-4C0A-9888-8581AAC4FE6E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7139</TotalTime>
  <Words>827</Words>
  <Application>Microsoft Office PowerPoint</Application>
  <PresentationFormat>如螢幕大小 (4:3)</PresentationFormat>
  <Paragraphs>129</Paragraphs>
  <Slides>25</Slides>
  <Notes>0</Notes>
  <HiddenSlides>0</HiddenSlides>
  <MMClips>2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25</vt:i4>
      </vt:variant>
    </vt:vector>
  </HeadingPairs>
  <TitlesOfParts>
    <vt:vector size="27" baseType="lpstr">
      <vt:lpstr>中庸</vt:lpstr>
      <vt:lpstr>Nature Illustration 16x9</vt:lpstr>
      <vt:lpstr>投影片 1</vt:lpstr>
      <vt:lpstr>上課前注意事項：分工＆獎勵制度</vt:lpstr>
      <vt:lpstr>投影片 3</vt:lpstr>
      <vt:lpstr>他/她是誰？你會怎麼稱呼他/她？</vt:lpstr>
      <vt:lpstr>中埔小學堂   猜猜看？</vt:lpstr>
      <vt:lpstr>投影片 6</vt:lpstr>
      <vt:lpstr>新住民稱謂：網路媒體、親朋好友…</vt:lpstr>
      <vt:lpstr>投影片 8</vt:lpstr>
      <vt:lpstr>小組討論 Q&amp;A：覺察、發現、感受、省思</vt:lpstr>
      <vt:lpstr>小組討論 Q&amp;A：覺察、發現、感受、省思</vt:lpstr>
      <vt:lpstr>臺灣對新住民稱謂的演進史 </vt:lpstr>
      <vt:lpstr>投影片 12</vt:lpstr>
      <vt:lpstr>我的火星媽媽    </vt:lpstr>
      <vt:lpstr>影片討論</vt:lpstr>
      <vt:lpstr>影片討論</vt:lpstr>
      <vt:lpstr>影片討論：媽媽對孩子的愛</vt:lpstr>
      <vt:lpstr>影片討論：親子衝突</vt:lpstr>
      <vt:lpstr>小結</vt:lpstr>
      <vt:lpstr>投影片 19</vt:lpstr>
      <vt:lpstr>投影片 20</vt:lpstr>
      <vt:lpstr>愛的行動小叮嚀</vt:lpstr>
      <vt:lpstr>很愛媽媽（或主要照顧你的人）行動篇 學習單＆粉絲專頁</vt:lpstr>
      <vt:lpstr>投影片 23</vt:lpstr>
      <vt:lpstr>投影片 24</vt:lpstr>
      <vt:lpstr>投影片 25</vt:lpstr>
    </vt:vector>
  </TitlesOfParts>
  <Company>mychat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發現都市桃花源</dc:title>
  <dc:creator>SuperXP</dc:creator>
  <cp:lastModifiedBy>Windows 使用者</cp:lastModifiedBy>
  <cp:revision>737</cp:revision>
  <dcterms:created xsi:type="dcterms:W3CDTF">2007-12-12T13:51:18Z</dcterms:created>
  <dcterms:modified xsi:type="dcterms:W3CDTF">2019-05-29T06:35:31Z</dcterms:modified>
</cp:coreProperties>
</file>