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0148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511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9668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2729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472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6393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1339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943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4992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523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247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44837-06CD-4E7D-ADFA-0B02C1C3C0EF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3CDFB-CE68-4B8B-9F5D-3C820EED28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36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788388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698946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727258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3521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4254999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第一組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986191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第二組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106908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第三組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448761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第四組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275443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第五組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766121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第六組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4211614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第七組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897233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第</a:t>
            </a:r>
            <a:r>
              <a:rPr lang="en-US" altLang="zh-TW" smtClean="0"/>
              <a:t>8</a:t>
            </a:r>
            <a:r>
              <a:rPr lang="zh-TW" altLang="en-US" smtClean="0"/>
              <a:t>組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413233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無限畫布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680606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920486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寬螢幕</PresentationFormat>
  <Paragraphs>9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0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第一組</vt:lpstr>
      <vt:lpstr>第二組</vt:lpstr>
      <vt:lpstr>第三組</vt:lpstr>
      <vt:lpstr>第四組</vt:lpstr>
      <vt:lpstr>第五組</vt:lpstr>
      <vt:lpstr>第六組</vt:lpstr>
      <vt:lpstr>第七組</vt:lpstr>
      <vt:lpstr>第8組</vt:lpstr>
      <vt:lpstr>無限畫布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</cp:revision>
  <dcterms:created xsi:type="dcterms:W3CDTF">2022-05-26T01:38:07Z</dcterms:created>
  <dcterms:modified xsi:type="dcterms:W3CDTF">2022-05-26T01:38:07Z</dcterms:modified>
</cp:coreProperties>
</file>