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88" r:id="rId2"/>
    <p:sldId id="282" r:id="rId3"/>
    <p:sldId id="358" r:id="rId4"/>
    <p:sldId id="283" r:id="rId5"/>
    <p:sldId id="285" r:id="rId6"/>
    <p:sldId id="284" r:id="rId7"/>
    <p:sldId id="357" r:id="rId8"/>
    <p:sldId id="359" r:id="rId9"/>
    <p:sldId id="286" r:id="rId10"/>
    <p:sldId id="262" r:id="rId11"/>
    <p:sldId id="261" r:id="rId12"/>
    <p:sldId id="287" r:id="rId13"/>
    <p:sldId id="281" r:id="rId14"/>
    <p:sldId id="280" r:id="rId15"/>
    <p:sldId id="289" r:id="rId16"/>
    <p:sldId id="256" r:id="rId1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7E1840D4-7BB7-42AF-BBBA-8EE85D357B65}">
          <p14:sldIdLst>
            <p14:sldId id="288"/>
            <p14:sldId id="282"/>
            <p14:sldId id="358"/>
            <p14:sldId id="283"/>
            <p14:sldId id="285"/>
            <p14:sldId id="284"/>
            <p14:sldId id="357"/>
            <p14:sldId id="359"/>
            <p14:sldId id="286"/>
            <p14:sldId id="262"/>
          </p14:sldIdLst>
        </p14:section>
        <p14:section name="未命名的章節" id="{C0267C02-2323-4B97-9B33-89E26B3BF4FD}">
          <p14:sldIdLst>
            <p14:sldId id="261"/>
            <p14:sldId id="287"/>
            <p14:sldId id="281"/>
            <p14:sldId id="280"/>
            <p14:sldId id="289"/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24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17BA1F-FA0B-443C-BF12-2CA5D1FDE84C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7C48ABFA-650C-453F-B03A-0F8820E137D9}">
      <dgm:prSet phldrT="[文字]" custT="1"/>
      <dgm:spPr/>
      <dgm:t>
        <a:bodyPr lIns="360000"/>
        <a:lstStyle/>
        <a:p>
          <a:endParaRPr lang="en-US" altLang="en-US" sz="2800" b="1" kern="1200" dirty="0">
            <a:solidFill>
              <a:schemeClr val="accent4">
                <a:lumMod val="20000"/>
                <a:lumOff val="8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【</a:t>
          </a:r>
          <a:r>
            <a:rPr lang="zh-TW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客觀</a:t>
          </a:r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】</a:t>
          </a:r>
          <a:r>
            <a:rPr lang="zh-TW" altLang="en-US" sz="2800" b="1" kern="1200" dirty="0">
              <a:solidFill>
                <a:srgbClr val="6A9E1F">
                  <a:lumMod val="20000"/>
                  <a:lumOff val="8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保持</a:t>
          </a: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公正理性</a:t>
          </a:r>
          <a:endParaRPr lang="en-US" altLang="zh-TW" sz="24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【</a:t>
          </a:r>
          <a:r>
            <a:rPr lang="zh-TW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興趣</a:t>
          </a:r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】</a:t>
          </a: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找到自己方向</a:t>
          </a:r>
          <a:endParaRPr lang="en-US" altLang="zh-TW" sz="24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【</a:t>
          </a:r>
          <a:r>
            <a:rPr lang="zh-TW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勤勉</a:t>
          </a:r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】</a:t>
          </a: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努力才會成功</a:t>
          </a:r>
          <a:endParaRPr lang="en-US" altLang="zh-TW" sz="24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【</a:t>
          </a:r>
          <a:r>
            <a:rPr lang="zh-TW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慢活</a:t>
          </a:r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】</a:t>
          </a: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平衡生活步調</a:t>
          </a:r>
        </a:p>
        <a:p>
          <a:endParaRPr lang="zh-TW" altLang="en-US" sz="28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E77513-DCEA-42B2-A423-5E630C20C9FD}" type="parTrans" cxnId="{D9737ED3-BD19-4365-9560-19F2A701486D}">
      <dgm:prSet/>
      <dgm:spPr/>
      <dgm:t>
        <a:bodyPr/>
        <a:lstStyle/>
        <a:p>
          <a:endParaRPr lang="zh-TW" altLang="en-US"/>
        </a:p>
      </dgm:t>
    </dgm:pt>
    <dgm:pt modelId="{208D38EF-5D3D-430A-992A-95EF495F45DB}" type="sibTrans" cxnId="{D9737ED3-BD19-4365-9560-19F2A701486D}">
      <dgm:prSet/>
      <dgm:spPr/>
      <dgm:t>
        <a:bodyPr/>
        <a:lstStyle/>
        <a:p>
          <a:endParaRPr lang="zh-TW" altLang="en-US"/>
        </a:p>
      </dgm:t>
    </dgm:pt>
    <dgm:pt modelId="{AD0FD109-C6F9-4BCA-B2A7-4FA17EF5768C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從牌堆拿到卡牌，</a:t>
          </a:r>
          <a:r>
            <a:rPr lang="zh-TW" altLang="en-US" sz="28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寧靜閱讀判斷主題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，放入</a:t>
          </a:r>
          <a:r>
            <a:rPr lang="zh-TW" altLang="en-US" sz="28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專屬表格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</a:p>
      </dgm:t>
    </dgm:pt>
    <dgm:pt modelId="{C0B4CD9A-276C-4DAE-9751-3DA7C4363DFC}" type="parTrans" cxnId="{DEB00322-516E-4726-96CE-CE39964C2CE0}">
      <dgm:prSet/>
      <dgm:spPr/>
      <dgm:t>
        <a:bodyPr/>
        <a:lstStyle/>
        <a:p>
          <a:endParaRPr lang="zh-TW" altLang="en-US"/>
        </a:p>
      </dgm:t>
    </dgm:pt>
    <dgm:pt modelId="{00871082-E6E0-4FCC-90FF-0A1C0F0C7FF0}" type="sibTrans" cxnId="{DEB00322-516E-4726-96CE-CE39964C2CE0}">
      <dgm:prSet/>
      <dgm:spPr/>
      <dgm:t>
        <a:bodyPr/>
        <a:lstStyle/>
        <a:p>
          <a:endParaRPr lang="zh-TW" altLang="en-US"/>
        </a:p>
      </dgm:t>
    </dgm:pt>
    <dgm:pt modelId="{67E3CE7F-92F8-44F5-A04B-3D95477A0A3A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左右交換，翻牌對答案，每張</a:t>
          </a:r>
          <a:r>
            <a:rPr lang="zh-TW" altLang="en-US" sz="28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符合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主題卡</a:t>
          </a:r>
          <a:r>
            <a:rPr lang="en-US" altLang="zh-TW" sz="28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+1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分，</a:t>
          </a:r>
          <a:r>
            <a:rPr lang="zh-TW" altLang="en-US" sz="28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錯誤不給分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</a:p>
      </dgm:t>
    </dgm:pt>
    <dgm:pt modelId="{B4CB84F4-CF0E-47AA-9701-F3934CBD7B0E}" type="parTrans" cxnId="{3CEBB610-172A-476C-B588-18B7AC067228}">
      <dgm:prSet/>
      <dgm:spPr/>
      <dgm:t>
        <a:bodyPr/>
        <a:lstStyle/>
        <a:p>
          <a:endParaRPr lang="zh-TW" altLang="en-US"/>
        </a:p>
      </dgm:t>
    </dgm:pt>
    <dgm:pt modelId="{16BAD710-4CAF-49BC-B896-23DF01A0F868}" type="sibTrans" cxnId="{3CEBB610-172A-476C-B588-18B7AC067228}">
      <dgm:prSet/>
      <dgm:spPr/>
      <dgm:t>
        <a:bodyPr/>
        <a:lstStyle/>
        <a:p>
          <a:endParaRPr lang="zh-TW" altLang="en-US"/>
        </a:p>
      </dgm:t>
    </dgm:pt>
    <dgm:pt modelId="{1C1EA9F4-AE7F-4A15-B34E-0BA51B9DC002}" type="pres">
      <dgm:prSet presAssocID="{8817BA1F-FA0B-443C-BF12-2CA5D1FDE84C}" presName="Name0" presStyleCnt="0">
        <dgm:presLayoutVars>
          <dgm:chMax val="7"/>
          <dgm:chPref val="7"/>
          <dgm:dir/>
        </dgm:presLayoutVars>
      </dgm:prSet>
      <dgm:spPr/>
    </dgm:pt>
    <dgm:pt modelId="{A165A17F-AD2C-4107-8426-00AD78FF4679}" type="pres">
      <dgm:prSet presAssocID="{8817BA1F-FA0B-443C-BF12-2CA5D1FDE84C}" presName="Name1" presStyleCnt="0"/>
      <dgm:spPr/>
    </dgm:pt>
    <dgm:pt modelId="{8BB02240-D04B-45B2-864B-756A4FAFF013}" type="pres">
      <dgm:prSet presAssocID="{8817BA1F-FA0B-443C-BF12-2CA5D1FDE84C}" presName="cycle" presStyleCnt="0"/>
      <dgm:spPr/>
    </dgm:pt>
    <dgm:pt modelId="{06DA14C8-53D3-44CC-B63E-A162F62FCEB5}" type="pres">
      <dgm:prSet presAssocID="{8817BA1F-FA0B-443C-BF12-2CA5D1FDE84C}" presName="srcNode" presStyleLbl="node1" presStyleIdx="0" presStyleCnt="3"/>
      <dgm:spPr/>
    </dgm:pt>
    <dgm:pt modelId="{CDF93D94-9083-418B-B2EA-FD030C4DE0A7}" type="pres">
      <dgm:prSet presAssocID="{8817BA1F-FA0B-443C-BF12-2CA5D1FDE84C}" presName="conn" presStyleLbl="parChTrans1D2" presStyleIdx="0" presStyleCnt="1"/>
      <dgm:spPr/>
    </dgm:pt>
    <dgm:pt modelId="{FBC47CF6-B863-4327-9339-F05268482F52}" type="pres">
      <dgm:prSet presAssocID="{8817BA1F-FA0B-443C-BF12-2CA5D1FDE84C}" presName="extraNode" presStyleLbl="node1" presStyleIdx="0" presStyleCnt="3"/>
      <dgm:spPr/>
    </dgm:pt>
    <dgm:pt modelId="{4C156195-8E7E-46B9-B8B8-75F5C32175D4}" type="pres">
      <dgm:prSet presAssocID="{8817BA1F-FA0B-443C-BF12-2CA5D1FDE84C}" presName="dstNode" presStyleLbl="node1" presStyleIdx="0" presStyleCnt="3"/>
      <dgm:spPr/>
    </dgm:pt>
    <dgm:pt modelId="{BBC45DB7-98A7-4B6A-A70B-83755FDCAC47}" type="pres">
      <dgm:prSet presAssocID="{7C48ABFA-650C-453F-B03A-0F8820E137D9}" presName="text_1" presStyleLbl="node1" presStyleIdx="0" presStyleCnt="3" custScaleX="89589" custScaleY="183401" custLinFactNeighborX="10136" custLinFactNeighborY="-11356">
        <dgm:presLayoutVars>
          <dgm:bulletEnabled val="1"/>
        </dgm:presLayoutVars>
      </dgm:prSet>
      <dgm:spPr/>
    </dgm:pt>
    <dgm:pt modelId="{0C737CF7-84A4-4044-A1C4-F9B6FFA6645B}" type="pres">
      <dgm:prSet presAssocID="{7C48ABFA-650C-453F-B03A-0F8820E137D9}" presName="accent_1" presStyleCnt="0"/>
      <dgm:spPr/>
    </dgm:pt>
    <dgm:pt modelId="{EA26B1E8-5D52-41A9-8530-F914AF8A99C4}" type="pres">
      <dgm:prSet presAssocID="{7C48ABFA-650C-453F-B03A-0F8820E137D9}" presName="accentRepeatNode" presStyleLbl="solidFgAcc1" presStyleIdx="0" presStyleCnt="3"/>
      <dgm:spPr/>
    </dgm:pt>
    <dgm:pt modelId="{103B1A3B-022F-4259-A4C1-1644FF63B1D8}" type="pres">
      <dgm:prSet presAssocID="{AD0FD109-C6F9-4BCA-B2A7-4FA17EF5768C}" presName="text_2" presStyleLbl="node1" presStyleIdx="1" presStyleCnt="3" custScaleY="83230" custLinFactNeighborX="1717" custLinFactNeighborY="6170">
        <dgm:presLayoutVars>
          <dgm:bulletEnabled val="1"/>
        </dgm:presLayoutVars>
      </dgm:prSet>
      <dgm:spPr/>
    </dgm:pt>
    <dgm:pt modelId="{52765FC8-21E8-4903-9439-7836E3BA2E5C}" type="pres">
      <dgm:prSet presAssocID="{AD0FD109-C6F9-4BCA-B2A7-4FA17EF5768C}" presName="accent_2" presStyleCnt="0"/>
      <dgm:spPr/>
    </dgm:pt>
    <dgm:pt modelId="{C75D4F91-565C-4E8F-BE47-CF0C5B0CD204}" type="pres">
      <dgm:prSet presAssocID="{AD0FD109-C6F9-4BCA-B2A7-4FA17EF5768C}" presName="accentRepeatNode" presStyleLbl="solidFgAcc1" presStyleIdx="1" presStyleCnt="3"/>
      <dgm:spPr/>
    </dgm:pt>
    <dgm:pt modelId="{0E22889F-BF4E-4635-9C84-ED37F5E52B24}" type="pres">
      <dgm:prSet presAssocID="{67E3CE7F-92F8-44F5-A04B-3D95477A0A3A}" presName="text_3" presStyleLbl="node1" presStyleIdx="2" presStyleCnt="3" custScaleX="100761" custScaleY="72188" custLinFactNeighborX="1250" custLinFactNeighborY="18869">
        <dgm:presLayoutVars>
          <dgm:bulletEnabled val="1"/>
        </dgm:presLayoutVars>
      </dgm:prSet>
      <dgm:spPr/>
    </dgm:pt>
    <dgm:pt modelId="{0FCF5025-4FB1-40F5-A33A-EA7447EF9147}" type="pres">
      <dgm:prSet presAssocID="{67E3CE7F-92F8-44F5-A04B-3D95477A0A3A}" presName="accent_3" presStyleCnt="0"/>
      <dgm:spPr/>
    </dgm:pt>
    <dgm:pt modelId="{D24BC82D-1C0D-48EB-A255-2947B9F573F8}" type="pres">
      <dgm:prSet presAssocID="{67E3CE7F-92F8-44F5-A04B-3D95477A0A3A}" presName="accentRepeatNode" presStyleLbl="solidFgAcc1" presStyleIdx="2" presStyleCnt="3"/>
      <dgm:spPr/>
    </dgm:pt>
  </dgm:ptLst>
  <dgm:cxnLst>
    <dgm:cxn modelId="{3CEBB610-172A-476C-B588-18B7AC067228}" srcId="{8817BA1F-FA0B-443C-BF12-2CA5D1FDE84C}" destId="{67E3CE7F-92F8-44F5-A04B-3D95477A0A3A}" srcOrd="2" destOrd="0" parTransId="{B4CB84F4-CF0E-47AA-9701-F3934CBD7B0E}" sibTransId="{16BAD710-4CAF-49BC-B896-23DF01A0F868}"/>
    <dgm:cxn modelId="{FD1F3C1C-F036-46EE-BE21-41AE2DF978EF}" type="presOf" srcId="{67E3CE7F-92F8-44F5-A04B-3D95477A0A3A}" destId="{0E22889F-BF4E-4635-9C84-ED37F5E52B24}" srcOrd="0" destOrd="0" presId="urn:microsoft.com/office/officeart/2008/layout/VerticalCurvedList"/>
    <dgm:cxn modelId="{DEB00322-516E-4726-96CE-CE39964C2CE0}" srcId="{8817BA1F-FA0B-443C-BF12-2CA5D1FDE84C}" destId="{AD0FD109-C6F9-4BCA-B2A7-4FA17EF5768C}" srcOrd="1" destOrd="0" parTransId="{C0B4CD9A-276C-4DAE-9751-3DA7C4363DFC}" sibTransId="{00871082-E6E0-4FCC-90FF-0A1C0F0C7FF0}"/>
    <dgm:cxn modelId="{8A509E63-3A66-4F11-92BE-8CDF5E634FA5}" type="presOf" srcId="{208D38EF-5D3D-430A-992A-95EF495F45DB}" destId="{CDF93D94-9083-418B-B2EA-FD030C4DE0A7}" srcOrd="0" destOrd="0" presId="urn:microsoft.com/office/officeart/2008/layout/VerticalCurvedList"/>
    <dgm:cxn modelId="{A475B97E-8C46-4055-BF74-32BE111CA493}" type="presOf" srcId="{7C48ABFA-650C-453F-B03A-0F8820E137D9}" destId="{BBC45DB7-98A7-4B6A-A70B-83755FDCAC47}" srcOrd="0" destOrd="0" presId="urn:microsoft.com/office/officeart/2008/layout/VerticalCurvedList"/>
    <dgm:cxn modelId="{B905ADA0-8D64-4C9A-891B-69840E0FEE46}" type="presOf" srcId="{AD0FD109-C6F9-4BCA-B2A7-4FA17EF5768C}" destId="{103B1A3B-022F-4259-A4C1-1644FF63B1D8}" srcOrd="0" destOrd="0" presId="urn:microsoft.com/office/officeart/2008/layout/VerticalCurvedList"/>
    <dgm:cxn modelId="{EE77F7CD-4987-461A-9572-7E82119119A5}" type="presOf" srcId="{8817BA1F-FA0B-443C-BF12-2CA5D1FDE84C}" destId="{1C1EA9F4-AE7F-4A15-B34E-0BA51B9DC002}" srcOrd="0" destOrd="0" presId="urn:microsoft.com/office/officeart/2008/layout/VerticalCurvedList"/>
    <dgm:cxn modelId="{D9737ED3-BD19-4365-9560-19F2A701486D}" srcId="{8817BA1F-FA0B-443C-BF12-2CA5D1FDE84C}" destId="{7C48ABFA-650C-453F-B03A-0F8820E137D9}" srcOrd="0" destOrd="0" parTransId="{2CE77513-DCEA-42B2-A423-5E630C20C9FD}" sibTransId="{208D38EF-5D3D-430A-992A-95EF495F45DB}"/>
    <dgm:cxn modelId="{DA153099-A59C-48C3-88EF-B1B8CBCAE54B}" type="presParOf" srcId="{1C1EA9F4-AE7F-4A15-B34E-0BA51B9DC002}" destId="{A165A17F-AD2C-4107-8426-00AD78FF4679}" srcOrd="0" destOrd="0" presId="urn:microsoft.com/office/officeart/2008/layout/VerticalCurvedList"/>
    <dgm:cxn modelId="{4E21A68D-2481-41A6-BE3C-34DA5C981A96}" type="presParOf" srcId="{A165A17F-AD2C-4107-8426-00AD78FF4679}" destId="{8BB02240-D04B-45B2-864B-756A4FAFF013}" srcOrd="0" destOrd="0" presId="urn:microsoft.com/office/officeart/2008/layout/VerticalCurvedList"/>
    <dgm:cxn modelId="{368D7A52-718C-48D5-B22A-C28FC1775A2E}" type="presParOf" srcId="{8BB02240-D04B-45B2-864B-756A4FAFF013}" destId="{06DA14C8-53D3-44CC-B63E-A162F62FCEB5}" srcOrd="0" destOrd="0" presId="urn:microsoft.com/office/officeart/2008/layout/VerticalCurvedList"/>
    <dgm:cxn modelId="{1A7DEFB8-5166-4140-AD33-7B925C2B07F6}" type="presParOf" srcId="{8BB02240-D04B-45B2-864B-756A4FAFF013}" destId="{CDF93D94-9083-418B-B2EA-FD030C4DE0A7}" srcOrd="1" destOrd="0" presId="urn:microsoft.com/office/officeart/2008/layout/VerticalCurvedList"/>
    <dgm:cxn modelId="{184FE9F0-9223-4ED2-81DB-51961FB8DEA1}" type="presParOf" srcId="{8BB02240-D04B-45B2-864B-756A4FAFF013}" destId="{FBC47CF6-B863-4327-9339-F05268482F52}" srcOrd="2" destOrd="0" presId="urn:microsoft.com/office/officeart/2008/layout/VerticalCurvedList"/>
    <dgm:cxn modelId="{51B97EAB-C54F-4B16-9A0F-E5E503B11732}" type="presParOf" srcId="{8BB02240-D04B-45B2-864B-756A4FAFF013}" destId="{4C156195-8E7E-46B9-B8B8-75F5C32175D4}" srcOrd="3" destOrd="0" presId="urn:microsoft.com/office/officeart/2008/layout/VerticalCurvedList"/>
    <dgm:cxn modelId="{F3A225F7-4B99-42B8-A732-39D11CA67FC3}" type="presParOf" srcId="{A165A17F-AD2C-4107-8426-00AD78FF4679}" destId="{BBC45DB7-98A7-4B6A-A70B-83755FDCAC47}" srcOrd="1" destOrd="0" presId="urn:microsoft.com/office/officeart/2008/layout/VerticalCurvedList"/>
    <dgm:cxn modelId="{C02148F2-DB57-4DAD-AB6D-BBCFF970078D}" type="presParOf" srcId="{A165A17F-AD2C-4107-8426-00AD78FF4679}" destId="{0C737CF7-84A4-4044-A1C4-F9B6FFA6645B}" srcOrd="2" destOrd="0" presId="urn:microsoft.com/office/officeart/2008/layout/VerticalCurvedList"/>
    <dgm:cxn modelId="{84620081-3020-460C-A91D-AD25BF20F8D9}" type="presParOf" srcId="{0C737CF7-84A4-4044-A1C4-F9B6FFA6645B}" destId="{EA26B1E8-5D52-41A9-8530-F914AF8A99C4}" srcOrd="0" destOrd="0" presId="urn:microsoft.com/office/officeart/2008/layout/VerticalCurvedList"/>
    <dgm:cxn modelId="{8838936E-82B1-4F02-A47B-FB29467CF7CC}" type="presParOf" srcId="{A165A17F-AD2C-4107-8426-00AD78FF4679}" destId="{103B1A3B-022F-4259-A4C1-1644FF63B1D8}" srcOrd="3" destOrd="0" presId="urn:microsoft.com/office/officeart/2008/layout/VerticalCurvedList"/>
    <dgm:cxn modelId="{FE980008-25B7-4CD6-907B-13F0AA535736}" type="presParOf" srcId="{A165A17F-AD2C-4107-8426-00AD78FF4679}" destId="{52765FC8-21E8-4903-9439-7836E3BA2E5C}" srcOrd="4" destOrd="0" presId="urn:microsoft.com/office/officeart/2008/layout/VerticalCurvedList"/>
    <dgm:cxn modelId="{1E15A2A4-C436-40B7-B42B-86EBF5F71B2D}" type="presParOf" srcId="{52765FC8-21E8-4903-9439-7836E3BA2E5C}" destId="{C75D4F91-565C-4E8F-BE47-CF0C5B0CD204}" srcOrd="0" destOrd="0" presId="urn:microsoft.com/office/officeart/2008/layout/VerticalCurvedList"/>
    <dgm:cxn modelId="{E1F030A1-DDB8-49F1-9094-118FFDE8968D}" type="presParOf" srcId="{A165A17F-AD2C-4107-8426-00AD78FF4679}" destId="{0E22889F-BF4E-4635-9C84-ED37F5E52B24}" srcOrd="5" destOrd="0" presId="urn:microsoft.com/office/officeart/2008/layout/VerticalCurvedList"/>
    <dgm:cxn modelId="{896AF9DC-DED2-4B5E-85DA-0F0CE36FC95C}" type="presParOf" srcId="{A165A17F-AD2C-4107-8426-00AD78FF4679}" destId="{0FCF5025-4FB1-40F5-A33A-EA7447EF9147}" srcOrd="6" destOrd="0" presId="urn:microsoft.com/office/officeart/2008/layout/VerticalCurvedList"/>
    <dgm:cxn modelId="{94F28371-FB1F-4375-B1FA-6F4BA48A5BF8}" type="presParOf" srcId="{0FCF5025-4FB1-40F5-A33A-EA7447EF9147}" destId="{D24BC82D-1C0D-48EB-A255-2947B9F573F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03C7AA-D284-4A02-99A2-5DBB995FA88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BB56B4C-2986-4233-9A8E-591D4A4E89D1}">
      <dgm:prSet custT="1"/>
      <dgm:spPr/>
      <dgm:t>
        <a:bodyPr/>
        <a:lstStyle/>
        <a:p>
          <a:r>
            <a:rPr lang="zh-TW" sz="4400" b="1" dirty="0"/>
            <a:t>六大項目表：</a:t>
          </a:r>
          <a:endParaRPr lang="en-US" sz="4400" dirty="0"/>
        </a:p>
      </dgm:t>
    </dgm:pt>
    <dgm:pt modelId="{A730AEF9-FE34-4DA5-A680-74BE41247A96}" type="parTrans" cxnId="{444A5334-CB1A-48E4-9B27-B58D7C6B15AC}">
      <dgm:prSet/>
      <dgm:spPr/>
      <dgm:t>
        <a:bodyPr/>
        <a:lstStyle/>
        <a:p>
          <a:endParaRPr lang="en-US"/>
        </a:p>
      </dgm:t>
    </dgm:pt>
    <dgm:pt modelId="{9E0CBBEC-67AB-46ED-B78F-7F4C528E400D}" type="sibTrans" cxnId="{444A5334-CB1A-48E4-9B27-B58D7C6B15AC}">
      <dgm:prSet/>
      <dgm:spPr/>
      <dgm:t>
        <a:bodyPr/>
        <a:lstStyle/>
        <a:p>
          <a:endParaRPr lang="en-US"/>
        </a:p>
      </dgm:t>
    </dgm:pt>
    <dgm:pt modelId="{E52A884B-048C-430F-B7A8-57C33E996B8D}">
      <dgm:prSet custT="1"/>
      <dgm:spPr/>
      <dgm:t>
        <a:bodyPr/>
        <a:lstStyle/>
        <a:p>
          <a:r>
            <a:rPr lang="en-US" sz="4800" b="1" dirty="0">
              <a:solidFill>
                <a:srgbClr val="FFFF00"/>
              </a:solidFill>
            </a:rPr>
            <a:t>1.</a:t>
          </a:r>
          <a:r>
            <a:rPr lang="zh-TW" sz="4800" b="1" dirty="0">
              <a:solidFill>
                <a:srgbClr val="FFFF00"/>
              </a:solidFill>
            </a:rPr>
            <a:t>自我成長</a:t>
          </a:r>
          <a:endParaRPr lang="en-US" sz="4800" dirty="0">
            <a:solidFill>
              <a:srgbClr val="FFFF00"/>
            </a:solidFill>
          </a:endParaRPr>
        </a:p>
      </dgm:t>
    </dgm:pt>
    <dgm:pt modelId="{AF16894C-336B-41E1-A3DF-C30CE4E153A0}" type="parTrans" cxnId="{7A60436D-DA82-4411-92A0-26E9D2043421}">
      <dgm:prSet/>
      <dgm:spPr/>
      <dgm:t>
        <a:bodyPr/>
        <a:lstStyle/>
        <a:p>
          <a:endParaRPr lang="en-US"/>
        </a:p>
      </dgm:t>
    </dgm:pt>
    <dgm:pt modelId="{E3D6E13B-B012-459B-A5C8-F0639A947480}" type="sibTrans" cxnId="{7A60436D-DA82-4411-92A0-26E9D2043421}">
      <dgm:prSet/>
      <dgm:spPr/>
      <dgm:t>
        <a:bodyPr/>
        <a:lstStyle/>
        <a:p>
          <a:endParaRPr lang="en-US"/>
        </a:p>
      </dgm:t>
    </dgm:pt>
    <dgm:pt modelId="{7B0E5AFF-2622-4BF2-8CE0-24CA2531C6EB}">
      <dgm:prSet custT="1"/>
      <dgm:spPr/>
      <dgm:t>
        <a:bodyPr/>
        <a:lstStyle/>
        <a:p>
          <a:r>
            <a:rPr lang="en-US" sz="4800" b="1" dirty="0">
              <a:solidFill>
                <a:srgbClr val="FFFF00"/>
              </a:solidFill>
            </a:rPr>
            <a:t>2.</a:t>
          </a:r>
          <a:r>
            <a:rPr lang="zh-TW" sz="4800" b="1" dirty="0">
              <a:solidFill>
                <a:srgbClr val="FFFF00"/>
              </a:solidFill>
            </a:rPr>
            <a:t>人際關係</a:t>
          </a:r>
          <a:endParaRPr lang="en-US" sz="4800" dirty="0">
            <a:solidFill>
              <a:srgbClr val="FFFF00"/>
            </a:solidFill>
          </a:endParaRPr>
        </a:p>
      </dgm:t>
    </dgm:pt>
    <dgm:pt modelId="{311A150F-A2C9-4C06-B8CD-EF27E5FCADFE}" type="parTrans" cxnId="{3C5CCB04-5DE5-4869-BCFB-1E826138B9D6}">
      <dgm:prSet/>
      <dgm:spPr/>
      <dgm:t>
        <a:bodyPr/>
        <a:lstStyle/>
        <a:p>
          <a:endParaRPr lang="en-US"/>
        </a:p>
      </dgm:t>
    </dgm:pt>
    <dgm:pt modelId="{0633C0B7-5D24-43A4-897C-F8467FD36710}" type="sibTrans" cxnId="{3C5CCB04-5DE5-4869-BCFB-1E826138B9D6}">
      <dgm:prSet/>
      <dgm:spPr/>
      <dgm:t>
        <a:bodyPr/>
        <a:lstStyle/>
        <a:p>
          <a:endParaRPr lang="en-US"/>
        </a:p>
      </dgm:t>
    </dgm:pt>
    <dgm:pt modelId="{F000EB65-0588-4F28-A8B1-445F83AA0CA4}">
      <dgm:prSet custT="1"/>
      <dgm:spPr/>
      <dgm:t>
        <a:bodyPr/>
        <a:lstStyle/>
        <a:p>
          <a:r>
            <a:rPr lang="en-US" sz="4800" b="1" dirty="0">
              <a:solidFill>
                <a:srgbClr val="FFFF00"/>
              </a:solidFill>
            </a:rPr>
            <a:t>3.</a:t>
          </a:r>
          <a:r>
            <a:rPr lang="zh-TW" sz="4800" b="1" dirty="0">
              <a:solidFill>
                <a:srgbClr val="FFFF00"/>
              </a:solidFill>
            </a:rPr>
            <a:t>社會關懷</a:t>
          </a:r>
          <a:endParaRPr lang="en-US" sz="4800" dirty="0">
            <a:solidFill>
              <a:srgbClr val="FFFF00"/>
            </a:solidFill>
          </a:endParaRPr>
        </a:p>
      </dgm:t>
    </dgm:pt>
    <dgm:pt modelId="{27DB432B-3C61-41FB-A15F-D36D28E5585F}" type="parTrans" cxnId="{DBE4A694-6CD9-49BC-B6AF-C1E0B785391C}">
      <dgm:prSet/>
      <dgm:spPr/>
      <dgm:t>
        <a:bodyPr/>
        <a:lstStyle/>
        <a:p>
          <a:endParaRPr lang="en-US"/>
        </a:p>
      </dgm:t>
    </dgm:pt>
    <dgm:pt modelId="{6AA104E1-B24C-4EE2-84F4-2FD3A39642C8}" type="sibTrans" cxnId="{DBE4A694-6CD9-49BC-B6AF-C1E0B785391C}">
      <dgm:prSet/>
      <dgm:spPr/>
      <dgm:t>
        <a:bodyPr/>
        <a:lstStyle/>
        <a:p>
          <a:endParaRPr lang="en-US"/>
        </a:p>
      </dgm:t>
    </dgm:pt>
    <dgm:pt modelId="{BCAE47F0-D002-489A-B2C3-EAB25B7FD9D8}">
      <dgm:prSet custT="1"/>
      <dgm:spPr/>
      <dgm:t>
        <a:bodyPr/>
        <a:lstStyle/>
        <a:p>
          <a:r>
            <a:rPr lang="en-US" sz="4800" b="1" dirty="0">
              <a:solidFill>
                <a:srgbClr val="FFFF00"/>
              </a:solidFill>
            </a:rPr>
            <a:t>4.</a:t>
          </a:r>
          <a:r>
            <a:rPr lang="zh-TW" sz="4800" b="1" dirty="0">
              <a:solidFill>
                <a:srgbClr val="FFFF00"/>
              </a:solidFill>
            </a:rPr>
            <a:t>美感經驗</a:t>
          </a:r>
          <a:endParaRPr lang="en-US" sz="4800" dirty="0">
            <a:solidFill>
              <a:srgbClr val="FFFF00"/>
            </a:solidFill>
          </a:endParaRPr>
        </a:p>
      </dgm:t>
    </dgm:pt>
    <dgm:pt modelId="{62BC852C-4521-44C5-82F3-EC3FB1FB8B7F}" type="parTrans" cxnId="{FADA05A4-B1BD-435D-A918-C0D97B802B6A}">
      <dgm:prSet/>
      <dgm:spPr/>
      <dgm:t>
        <a:bodyPr/>
        <a:lstStyle/>
        <a:p>
          <a:endParaRPr lang="en-US"/>
        </a:p>
      </dgm:t>
    </dgm:pt>
    <dgm:pt modelId="{C8780C3E-BD27-4ACA-8E5F-00EBAC8F4FEE}" type="sibTrans" cxnId="{FADA05A4-B1BD-435D-A918-C0D97B802B6A}">
      <dgm:prSet/>
      <dgm:spPr/>
      <dgm:t>
        <a:bodyPr/>
        <a:lstStyle/>
        <a:p>
          <a:endParaRPr lang="en-US"/>
        </a:p>
      </dgm:t>
    </dgm:pt>
    <dgm:pt modelId="{ABC4EB75-5DC9-4AAB-AC5C-67944014A243}">
      <dgm:prSet custT="1"/>
      <dgm:spPr/>
      <dgm:t>
        <a:bodyPr/>
        <a:lstStyle/>
        <a:p>
          <a:r>
            <a:rPr lang="en-US" sz="4800" b="1" dirty="0">
              <a:solidFill>
                <a:srgbClr val="FFFF00"/>
              </a:solidFill>
            </a:rPr>
            <a:t>5.</a:t>
          </a:r>
          <a:r>
            <a:rPr lang="zh-TW" sz="4800" b="1" dirty="0">
              <a:solidFill>
                <a:srgbClr val="FFFF00"/>
              </a:solidFill>
            </a:rPr>
            <a:t>角色扮演</a:t>
          </a:r>
          <a:endParaRPr lang="en-US" sz="4800" dirty="0">
            <a:solidFill>
              <a:srgbClr val="FFFF00"/>
            </a:solidFill>
          </a:endParaRPr>
        </a:p>
      </dgm:t>
    </dgm:pt>
    <dgm:pt modelId="{E2B4F803-94E1-40F4-82E5-8FA610A99562}" type="parTrans" cxnId="{A3356D2A-60B7-4B67-AFEA-33551F596537}">
      <dgm:prSet/>
      <dgm:spPr/>
      <dgm:t>
        <a:bodyPr/>
        <a:lstStyle/>
        <a:p>
          <a:endParaRPr lang="en-US"/>
        </a:p>
      </dgm:t>
    </dgm:pt>
    <dgm:pt modelId="{D0C48E91-8BD7-4D1A-81EF-02311D3E4829}" type="sibTrans" cxnId="{A3356D2A-60B7-4B67-AFEA-33551F596537}">
      <dgm:prSet/>
      <dgm:spPr/>
      <dgm:t>
        <a:bodyPr/>
        <a:lstStyle/>
        <a:p>
          <a:endParaRPr lang="en-US"/>
        </a:p>
      </dgm:t>
    </dgm:pt>
    <dgm:pt modelId="{0A932620-D5B2-4A18-A52F-E795EFEB4045}">
      <dgm:prSet custT="1"/>
      <dgm:spPr/>
      <dgm:t>
        <a:bodyPr/>
        <a:lstStyle/>
        <a:p>
          <a:r>
            <a:rPr lang="en-US" sz="4800" b="1" dirty="0">
              <a:solidFill>
                <a:srgbClr val="FFFF00"/>
              </a:solidFill>
            </a:rPr>
            <a:t>6.</a:t>
          </a:r>
          <a:r>
            <a:rPr lang="zh-TW" sz="4800" b="1" dirty="0">
              <a:solidFill>
                <a:srgbClr val="FFFF00"/>
              </a:solidFill>
            </a:rPr>
            <a:t>思考論辯</a:t>
          </a:r>
          <a:endParaRPr lang="en-US" sz="4800" dirty="0">
            <a:solidFill>
              <a:srgbClr val="FFFF00"/>
            </a:solidFill>
          </a:endParaRPr>
        </a:p>
      </dgm:t>
    </dgm:pt>
    <dgm:pt modelId="{5BA2DE4D-7496-49B2-A223-A86177B00D52}" type="parTrans" cxnId="{C6FCC110-48B5-4267-9E47-20966BA471DE}">
      <dgm:prSet/>
      <dgm:spPr/>
      <dgm:t>
        <a:bodyPr/>
        <a:lstStyle/>
        <a:p>
          <a:endParaRPr lang="en-US"/>
        </a:p>
      </dgm:t>
    </dgm:pt>
    <dgm:pt modelId="{F96D9F69-3DCF-4C77-997F-CFDBCB50364B}" type="sibTrans" cxnId="{C6FCC110-48B5-4267-9E47-20966BA471DE}">
      <dgm:prSet/>
      <dgm:spPr/>
      <dgm:t>
        <a:bodyPr/>
        <a:lstStyle/>
        <a:p>
          <a:endParaRPr lang="en-US"/>
        </a:p>
      </dgm:t>
    </dgm:pt>
    <dgm:pt modelId="{2BC8BB03-9851-4DCF-A6C7-0589B2B66F79}" type="pres">
      <dgm:prSet presAssocID="{2403C7AA-D284-4A02-99A2-5DBB995FA881}" presName="linear" presStyleCnt="0">
        <dgm:presLayoutVars>
          <dgm:dir/>
          <dgm:animLvl val="lvl"/>
          <dgm:resizeHandles val="exact"/>
        </dgm:presLayoutVars>
      </dgm:prSet>
      <dgm:spPr/>
    </dgm:pt>
    <dgm:pt modelId="{FFB17487-F4D9-4EFC-BE2A-15DF390C248E}" type="pres">
      <dgm:prSet presAssocID="{BBB56B4C-2986-4233-9A8E-591D4A4E89D1}" presName="parentLin" presStyleCnt="0"/>
      <dgm:spPr/>
    </dgm:pt>
    <dgm:pt modelId="{BF19CF56-C1B8-476E-8B48-D8CD95AC20C9}" type="pres">
      <dgm:prSet presAssocID="{BBB56B4C-2986-4233-9A8E-591D4A4E89D1}" presName="parentLeftMargin" presStyleLbl="node1" presStyleIdx="0" presStyleCnt="7"/>
      <dgm:spPr/>
    </dgm:pt>
    <dgm:pt modelId="{17BE6FE4-90DC-40BA-9EF5-97E1361822CB}" type="pres">
      <dgm:prSet presAssocID="{BBB56B4C-2986-4233-9A8E-591D4A4E89D1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0A01AF2C-60EB-4DE2-8363-B1780AB658E4}" type="pres">
      <dgm:prSet presAssocID="{BBB56B4C-2986-4233-9A8E-591D4A4E89D1}" presName="negativeSpace" presStyleCnt="0"/>
      <dgm:spPr/>
    </dgm:pt>
    <dgm:pt modelId="{6F223061-28FF-4645-A8F4-CA29D7BB1E59}" type="pres">
      <dgm:prSet presAssocID="{BBB56B4C-2986-4233-9A8E-591D4A4E89D1}" presName="childText" presStyleLbl="conFgAcc1" presStyleIdx="0" presStyleCnt="7">
        <dgm:presLayoutVars>
          <dgm:bulletEnabled val="1"/>
        </dgm:presLayoutVars>
      </dgm:prSet>
      <dgm:spPr/>
    </dgm:pt>
    <dgm:pt modelId="{E139F0A9-91FC-496C-B5F3-D18D463052D9}" type="pres">
      <dgm:prSet presAssocID="{9E0CBBEC-67AB-46ED-B78F-7F4C528E400D}" presName="spaceBetweenRectangles" presStyleCnt="0"/>
      <dgm:spPr/>
    </dgm:pt>
    <dgm:pt modelId="{5403C438-0D47-4EF9-B5FC-A6F6307EAA1C}" type="pres">
      <dgm:prSet presAssocID="{E52A884B-048C-430F-B7A8-57C33E996B8D}" presName="parentLin" presStyleCnt="0"/>
      <dgm:spPr/>
    </dgm:pt>
    <dgm:pt modelId="{6BF7E20E-E8B9-4BEA-ACED-AD6C181DBCCC}" type="pres">
      <dgm:prSet presAssocID="{E52A884B-048C-430F-B7A8-57C33E996B8D}" presName="parentLeftMargin" presStyleLbl="node1" presStyleIdx="0" presStyleCnt="7"/>
      <dgm:spPr/>
    </dgm:pt>
    <dgm:pt modelId="{8818A53E-8D7C-46F3-ABFA-BF594B2D50EC}" type="pres">
      <dgm:prSet presAssocID="{E52A884B-048C-430F-B7A8-57C33E996B8D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13BC3D3C-713D-4DE8-AA50-25467B2D9281}" type="pres">
      <dgm:prSet presAssocID="{E52A884B-048C-430F-B7A8-57C33E996B8D}" presName="negativeSpace" presStyleCnt="0"/>
      <dgm:spPr/>
    </dgm:pt>
    <dgm:pt modelId="{70C3EC13-5FE2-4478-9A20-23B171532E34}" type="pres">
      <dgm:prSet presAssocID="{E52A884B-048C-430F-B7A8-57C33E996B8D}" presName="childText" presStyleLbl="conFgAcc1" presStyleIdx="1" presStyleCnt="7">
        <dgm:presLayoutVars>
          <dgm:bulletEnabled val="1"/>
        </dgm:presLayoutVars>
      </dgm:prSet>
      <dgm:spPr/>
    </dgm:pt>
    <dgm:pt modelId="{EBCD886A-B795-4394-9933-307B77CB0F27}" type="pres">
      <dgm:prSet presAssocID="{E3D6E13B-B012-459B-A5C8-F0639A947480}" presName="spaceBetweenRectangles" presStyleCnt="0"/>
      <dgm:spPr/>
    </dgm:pt>
    <dgm:pt modelId="{C5E8BC2C-80EA-4DF8-B547-93424A4F1321}" type="pres">
      <dgm:prSet presAssocID="{7B0E5AFF-2622-4BF2-8CE0-24CA2531C6EB}" presName="parentLin" presStyleCnt="0"/>
      <dgm:spPr/>
    </dgm:pt>
    <dgm:pt modelId="{0353CD8D-D5D6-42D1-A65B-1B0D09F9C3CB}" type="pres">
      <dgm:prSet presAssocID="{7B0E5AFF-2622-4BF2-8CE0-24CA2531C6EB}" presName="parentLeftMargin" presStyleLbl="node1" presStyleIdx="1" presStyleCnt="7"/>
      <dgm:spPr/>
    </dgm:pt>
    <dgm:pt modelId="{C7BF9C8C-BCA7-4593-AB49-F3FA7DEC82FB}" type="pres">
      <dgm:prSet presAssocID="{7B0E5AFF-2622-4BF2-8CE0-24CA2531C6EB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210996E9-A0DA-4581-996E-C0CE422D87B6}" type="pres">
      <dgm:prSet presAssocID="{7B0E5AFF-2622-4BF2-8CE0-24CA2531C6EB}" presName="negativeSpace" presStyleCnt="0"/>
      <dgm:spPr/>
    </dgm:pt>
    <dgm:pt modelId="{F599D2C4-6219-4D22-B631-61F8273CF96A}" type="pres">
      <dgm:prSet presAssocID="{7B0E5AFF-2622-4BF2-8CE0-24CA2531C6EB}" presName="childText" presStyleLbl="conFgAcc1" presStyleIdx="2" presStyleCnt="7">
        <dgm:presLayoutVars>
          <dgm:bulletEnabled val="1"/>
        </dgm:presLayoutVars>
      </dgm:prSet>
      <dgm:spPr/>
    </dgm:pt>
    <dgm:pt modelId="{90849CBF-37ED-470C-9F32-05E44E1E34AC}" type="pres">
      <dgm:prSet presAssocID="{0633C0B7-5D24-43A4-897C-F8467FD36710}" presName="spaceBetweenRectangles" presStyleCnt="0"/>
      <dgm:spPr/>
    </dgm:pt>
    <dgm:pt modelId="{2FCB52C4-47BC-44A1-A06F-2D78A6EDEC46}" type="pres">
      <dgm:prSet presAssocID="{F000EB65-0588-4F28-A8B1-445F83AA0CA4}" presName="parentLin" presStyleCnt="0"/>
      <dgm:spPr/>
    </dgm:pt>
    <dgm:pt modelId="{79A1B30A-F8D0-43EE-B11B-9B00B846CC8A}" type="pres">
      <dgm:prSet presAssocID="{F000EB65-0588-4F28-A8B1-445F83AA0CA4}" presName="parentLeftMargin" presStyleLbl="node1" presStyleIdx="2" presStyleCnt="7"/>
      <dgm:spPr/>
    </dgm:pt>
    <dgm:pt modelId="{B95751EE-7C15-4CA9-9785-A7C67C7C2974}" type="pres">
      <dgm:prSet presAssocID="{F000EB65-0588-4F28-A8B1-445F83AA0CA4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071E6AF3-3439-4B75-B53E-6120CFC96D7F}" type="pres">
      <dgm:prSet presAssocID="{F000EB65-0588-4F28-A8B1-445F83AA0CA4}" presName="negativeSpace" presStyleCnt="0"/>
      <dgm:spPr/>
    </dgm:pt>
    <dgm:pt modelId="{B61F9F34-9D4B-45EC-A9E1-FB33EFFD6005}" type="pres">
      <dgm:prSet presAssocID="{F000EB65-0588-4F28-A8B1-445F83AA0CA4}" presName="childText" presStyleLbl="conFgAcc1" presStyleIdx="3" presStyleCnt="7">
        <dgm:presLayoutVars>
          <dgm:bulletEnabled val="1"/>
        </dgm:presLayoutVars>
      </dgm:prSet>
      <dgm:spPr/>
    </dgm:pt>
    <dgm:pt modelId="{02573789-9CE0-493B-83A9-7C9E7C9FF8D2}" type="pres">
      <dgm:prSet presAssocID="{6AA104E1-B24C-4EE2-84F4-2FD3A39642C8}" presName="spaceBetweenRectangles" presStyleCnt="0"/>
      <dgm:spPr/>
    </dgm:pt>
    <dgm:pt modelId="{2060812D-4E38-4FE2-9B32-9B1A9A87C177}" type="pres">
      <dgm:prSet presAssocID="{BCAE47F0-D002-489A-B2C3-EAB25B7FD9D8}" presName="parentLin" presStyleCnt="0"/>
      <dgm:spPr/>
    </dgm:pt>
    <dgm:pt modelId="{1C609D08-53E4-4ED2-BFF0-1CB479DB28C8}" type="pres">
      <dgm:prSet presAssocID="{BCAE47F0-D002-489A-B2C3-EAB25B7FD9D8}" presName="parentLeftMargin" presStyleLbl="node1" presStyleIdx="3" presStyleCnt="7"/>
      <dgm:spPr/>
    </dgm:pt>
    <dgm:pt modelId="{D8B748F1-6693-47E1-BB4C-443F19200EFB}" type="pres">
      <dgm:prSet presAssocID="{BCAE47F0-D002-489A-B2C3-EAB25B7FD9D8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75DBA08D-CF88-4138-BEF9-9F566177D1CC}" type="pres">
      <dgm:prSet presAssocID="{BCAE47F0-D002-489A-B2C3-EAB25B7FD9D8}" presName="negativeSpace" presStyleCnt="0"/>
      <dgm:spPr/>
    </dgm:pt>
    <dgm:pt modelId="{0277E5D4-E9D3-4FCB-8BD1-811D5FE63440}" type="pres">
      <dgm:prSet presAssocID="{BCAE47F0-D002-489A-B2C3-EAB25B7FD9D8}" presName="childText" presStyleLbl="conFgAcc1" presStyleIdx="4" presStyleCnt="7">
        <dgm:presLayoutVars>
          <dgm:bulletEnabled val="1"/>
        </dgm:presLayoutVars>
      </dgm:prSet>
      <dgm:spPr/>
    </dgm:pt>
    <dgm:pt modelId="{DA99640B-73AB-4618-8C13-7426BB1D52D8}" type="pres">
      <dgm:prSet presAssocID="{C8780C3E-BD27-4ACA-8E5F-00EBAC8F4FEE}" presName="spaceBetweenRectangles" presStyleCnt="0"/>
      <dgm:spPr/>
    </dgm:pt>
    <dgm:pt modelId="{CBCC48D6-5C20-492A-BD2F-7646ECEC0A59}" type="pres">
      <dgm:prSet presAssocID="{ABC4EB75-5DC9-4AAB-AC5C-67944014A243}" presName="parentLin" presStyleCnt="0"/>
      <dgm:spPr/>
    </dgm:pt>
    <dgm:pt modelId="{4831E049-A410-49CA-9F64-1897C6F57D65}" type="pres">
      <dgm:prSet presAssocID="{ABC4EB75-5DC9-4AAB-AC5C-67944014A243}" presName="parentLeftMargin" presStyleLbl="node1" presStyleIdx="4" presStyleCnt="7"/>
      <dgm:spPr/>
    </dgm:pt>
    <dgm:pt modelId="{D3D4DD64-F0B4-4CC6-9265-016D0A8D0F9E}" type="pres">
      <dgm:prSet presAssocID="{ABC4EB75-5DC9-4AAB-AC5C-67944014A243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6003ED80-05C8-41D7-898D-56610464012B}" type="pres">
      <dgm:prSet presAssocID="{ABC4EB75-5DC9-4AAB-AC5C-67944014A243}" presName="negativeSpace" presStyleCnt="0"/>
      <dgm:spPr/>
    </dgm:pt>
    <dgm:pt modelId="{0918814F-4837-4A94-8A10-E94D7F3640EF}" type="pres">
      <dgm:prSet presAssocID="{ABC4EB75-5DC9-4AAB-AC5C-67944014A243}" presName="childText" presStyleLbl="conFgAcc1" presStyleIdx="5" presStyleCnt="7">
        <dgm:presLayoutVars>
          <dgm:bulletEnabled val="1"/>
        </dgm:presLayoutVars>
      </dgm:prSet>
      <dgm:spPr/>
    </dgm:pt>
    <dgm:pt modelId="{4C46E835-2BF0-4DDC-9704-75871AE72E1F}" type="pres">
      <dgm:prSet presAssocID="{D0C48E91-8BD7-4D1A-81EF-02311D3E4829}" presName="spaceBetweenRectangles" presStyleCnt="0"/>
      <dgm:spPr/>
    </dgm:pt>
    <dgm:pt modelId="{E7FD174E-FDD9-4262-A988-DB4855457F39}" type="pres">
      <dgm:prSet presAssocID="{0A932620-D5B2-4A18-A52F-E795EFEB4045}" presName="parentLin" presStyleCnt="0"/>
      <dgm:spPr/>
    </dgm:pt>
    <dgm:pt modelId="{11ABD44B-B310-4BF9-BD28-938DAA774DEE}" type="pres">
      <dgm:prSet presAssocID="{0A932620-D5B2-4A18-A52F-E795EFEB4045}" presName="parentLeftMargin" presStyleLbl="node1" presStyleIdx="5" presStyleCnt="7"/>
      <dgm:spPr/>
    </dgm:pt>
    <dgm:pt modelId="{17368EA8-6C15-47D2-8CC1-F7DD0C2D5E01}" type="pres">
      <dgm:prSet presAssocID="{0A932620-D5B2-4A18-A52F-E795EFEB4045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329F1F38-85C3-4063-A063-8773A0B273A4}" type="pres">
      <dgm:prSet presAssocID="{0A932620-D5B2-4A18-A52F-E795EFEB4045}" presName="negativeSpace" presStyleCnt="0"/>
      <dgm:spPr/>
    </dgm:pt>
    <dgm:pt modelId="{37DFEF8A-2144-4A47-A0A3-9D85DE1A3B6F}" type="pres">
      <dgm:prSet presAssocID="{0A932620-D5B2-4A18-A52F-E795EFEB4045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3C5CCB04-5DE5-4869-BCFB-1E826138B9D6}" srcId="{2403C7AA-D284-4A02-99A2-5DBB995FA881}" destId="{7B0E5AFF-2622-4BF2-8CE0-24CA2531C6EB}" srcOrd="2" destOrd="0" parTransId="{311A150F-A2C9-4C06-B8CD-EF27E5FCADFE}" sibTransId="{0633C0B7-5D24-43A4-897C-F8467FD36710}"/>
    <dgm:cxn modelId="{C6FCC110-48B5-4267-9E47-20966BA471DE}" srcId="{2403C7AA-D284-4A02-99A2-5DBB995FA881}" destId="{0A932620-D5B2-4A18-A52F-E795EFEB4045}" srcOrd="6" destOrd="0" parTransId="{5BA2DE4D-7496-49B2-A223-A86177B00D52}" sibTransId="{F96D9F69-3DCF-4C77-997F-CFDBCB50364B}"/>
    <dgm:cxn modelId="{D2599625-2B15-4BA9-9EDA-BBC37458A1D4}" type="presOf" srcId="{7B0E5AFF-2622-4BF2-8CE0-24CA2531C6EB}" destId="{0353CD8D-D5D6-42D1-A65B-1B0D09F9C3CB}" srcOrd="0" destOrd="0" presId="urn:microsoft.com/office/officeart/2005/8/layout/list1"/>
    <dgm:cxn modelId="{CB756A27-2319-4167-A3B5-19DB1A2A6C84}" type="presOf" srcId="{E52A884B-048C-430F-B7A8-57C33E996B8D}" destId="{8818A53E-8D7C-46F3-ABFA-BF594B2D50EC}" srcOrd="1" destOrd="0" presId="urn:microsoft.com/office/officeart/2005/8/layout/list1"/>
    <dgm:cxn modelId="{A3356D2A-60B7-4B67-AFEA-33551F596537}" srcId="{2403C7AA-D284-4A02-99A2-5DBB995FA881}" destId="{ABC4EB75-5DC9-4AAB-AC5C-67944014A243}" srcOrd="5" destOrd="0" parTransId="{E2B4F803-94E1-40F4-82E5-8FA610A99562}" sibTransId="{D0C48E91-8BD7-4D1A-81EF-02311D3E4829}"/>
    <dgm:cxn modelId="{B136872D-421A-4C5C-B34F-76430E8539CF}" type="presOf" srcId="{BBB56B4C-2986-4233-9A8E-591D4A4E89D1}" destId="{17BE6FE4-90DC-40BA-9EF5-97E1361822CB}" srcOrd="1" destOrd="0" presId="urn:microsoft.com/office/officeart/2005/8/layout/list1"/>
    <dgm:cxn modelId="{444A5334-CB1A-48E4-9B27-B58D7C6B15AC}" srcId="{2403C7AA-D284-4A02-99A2-5DBB995FA881}" destId="{BBB56B4C-2986-4233-9A8E-591D4A4E89D1}" srcOrd="0" destOrd="0" parTransId="{A730AEF9-FE34-4DA5-A680-74BE41247A96}" sibTransId="{9E0CBBEC-67AB-46ED-B78F-7F4C528E400D}"/>
    <dgm:cxn modelId="{59E3AB3A-1D16-430F-BE0B-C5606DA5704A}" type="presOf" srcId="{BBB56B4C-2986-4233-9A8E-591D4A4E89D1}" destId="{BF19CF56-C1B8-476E-8B48-D8CD95AC20C9}" srcOrd="0" destOrd="0" presId="urn:microsoft.com/office/officeart/2005/8/layout/list1"/>
    <dgm:cxn modelId="{C4059A46-F4AF-4CD2-8130-8E595EEB3D19}" type="presOf" srcId="{ABC4EB75-5DC9-4AAB-AC5C-67944014A243}" destId="{D3D4DD64-F0B4-4CC6-9265-016D0A8D0F9E}" srcOrd="1" destOrd="0" presId="urn:microsoft.com/office/officeart/2005/8/layout/list1"/>
    <dgm:cxn modelId="{7A60436D-DA82-4411-92A0-26E9D2043421}" srcId="{2403C7AA-D284-4A02-99A2-5DBB995FA881}" destId="{E52A884B-048C-430F-B7A8-57C33E996B8D}" srcOrd="1" destOrd="0" parTransId="{AF16894C-336B-41E1-A3DF-C30CE4E153A0}" sibTransId="{E3D6E13B-B012-459B-A5C8-F0639A947480}"/>
    <dgm:cxn modelId="{82E00C71-CD41-4123-9EF1-BEACDE8AA5DF}" type="presOf" srcId="{F000EB65-0588-4F28-A8B1-445F83AA0CA4}" destId="{79A1B30A-F8D0-43EE-B11B-9B00B846CC8A}" srcOrd="0" destOrd="0" presId="urn:microsoft.com/office/officeart/2005/8/layout/list1"/>
    <dgm:cxn modelId="{37E1C378-1DA0-492F-BDA8-D1FD3DFF09E4}" type="presOf" srcId="{BCAE47F0-D002-489A-B2C3-EAB25B7FD9D8}" destId="{D8B748F1-6693-47E1-BB4C-443F19200EFB}" srcOrd="1" destOrd="0" presId="urn:microsoft.com/office/officeart/2005/8/layout/list1"/>
    <dgm:cxn modelId="{DBE4A694-6CD9-49BC-B6AF-C1E0B785391C}" srcId="{2403C7AA-D284-4A02-99A2-5DBB995FA881}" destId="{F000EB65-0588-4F28-A8B1-445F83AA0CA4}" srcOrd="3" destOrd="0" parTransId="{27DB432B-3C61-41FB-A15F-D36D28E5585F}" sibTransId="{6AA104E1-B24C-4EE2-84F4-2FD3A39642C8}"/>
    <dgm:cxn modelId="{375AD996-F7D7-4422-86B3-335C288C2B03}" type="presOf" srcId="{7B0E5AFF-2622-4BF2-8CE0-24CA2531C6EB}" destId="{C7BF9C8C-BCA7-4593-AB49-F3FA7DEC82FB}" srcOrd="1" destOrd="0" presId="urn:microsoft.com/office/officeart/2005/8/layout/list1"/>
    <dgm:cxn modelId="{FADA05A4-B1BD-435D-A918-C0D97B802B6A}" srcId="{2403C7AA-D284-4A02-99A2-5DBB995FA881}" destId="{BCAE47F0-D002-489A-B2C3-EAB25B7FD9D8}" srcOrd="4" destOrd="0" parTransId="{62BC852C-4521-44C5-82F3-EC3FB1FB8B7F}" sibTransId="{C8780C3E-BD27-4ACA-8E5F-00EBAC8F4FEE}"/>
    <dgm:cxn modelId="{163E22B4-E459-42D3-B6A8-AE6F428A60AE}" type="presOf" srcId="{2403C7AA-D284-4A02-99A2-5DBB995FA881}" destId="{2BC8BB03-9851-4DCF-A6C7-0589B2B66F79}" srcOrd="0" destOrd="0" presId="urn:microsoft.com/office/officeart/2005/8/layout/list1"/>
    <dgm:cxn modelId="{B9571DBE-102F-4E80-AD87-627C399FF833}" type="presOf" srcId="{0A932620-D5B2-4A18-A52F-E795EFEB4045}" destId="{11ABD44B-B310-4BF9-BD28-938DAA774DEE}" srcOrd="0" destOrd="0" presId="urn:microsoft.com/office/officeart/2005/8/layout/list1"/>
    <dgm:cxn modelId="{2F6252C9-E5B3-402B-B0E3-438F3B90577F}" type="presOf" srcId="{0A932620-D5B2-4A18-A52F-E795EFEB4045}" destId="{17368EA8-6C15-47D2-8CC1-F7DD0C2D5E01}" srcOrd="1" destOrd="0" presId="urn:microsoft.com/office/officeart/2005/8/layout/list1"/>
    <dgm:cxn modelId="{17729BD5-C234-4C90-89EB-3C4FD9760ACC}" type="presOf" srcId="{BCAE47F0-D002-489A-B2C3-EAB25B7FD9D8}" destId="{1C609D08-53E4-4ED2-BFF0-1CB479DB28C8}" srcOrd="0" destOrd="0" presId="urn:microsoft.com/office/officeart/2005/8/layout/list1"/>
    <dgm:cxn modelId="{8A6A6EEA-838C-4637-A465-8F87E8768A00}" type="presOf" srcId="{ABC4EB75-5DC9-4AAB-AC5C-67944014A243}" destId="{4831E049-A410-49CA-9F64-1897C6F57D65}" srcOrd="0" destOrd="0" presId="urn:microsoft.com/office/officeart/2005/8/layout/list1"/>
    <dgm:cxn modelId="{407261EF-E0DE-434D-92EB-F70ABD44D846}" type="presOf" srcId="{F000EB65-0588-4F28-A8B1-445F83AA0CA4}" destId="{B95751EE-7C15-4CA9-9785-A7C67C7C2974}" srcOrd="1" destOrd="0" presId="urn:microsoft.com/office/officeart/2005/8/layout/list1"/>
    <dgm:cxn modelId="{E4626FF8-AC14-48F3-97C6-22A281C5DDB8}" type="presOf" srcId="{E52A884B-048C-430F-B7A8-57C33E996B8D}" destId="{6BF7E20E-E8B9-4BEA-ACED-AD6C181DBCCC}" srcOrd="0" destOrd="0" presId="urn:microsoft.com/office/officeart/2005/8/layout/list1"/>
    <dgm:cxn modelId="{C88D8DA3-0217-4874-96B8-412B4CCE7BDB}" type="presParOf" srcId="{2BC8BB03-9851-4DCF-A6C7-0589B2B66F79}" destId="{FFB17487-F4D9-4EFC-BE2A-15DF390C248E}" srcOrd="0" destOrd="0" presId="urn:microsoft.com/office/officeart/2005/8/layout/list1"/>
    <dgm:cxn modelId="{75729896-6C80-40A4-A4E3-9FF6D35A09C4}" type="presParOf" srcId="{FFB17487-F4D9-4EFC-BE2A-15DF390C248E}" destId="{BF19CF56-C1B8-476E-8B48-D8CD95AC20C9}" srcOrd="0" destOrd="0" presId="urn:microsoft.com/office/officeart/2005/8/layout/list1"/>
    <dgm:cxn modelId="{4E4DFB72-BBAF-4F53-A57C-62C5E4C90DB0}" type="presParOf" srcId="{FFB17487-F4D9-4EFC-BE2A-15DF390C248E}" destId="{17BE6FE4-90DC-40BA-9EF5-97E1361822CB}" srcOrd="1" destOrd="0" presId="urn:microsoft.com/office/officeart/2005/8/layout/list1"/>
    <dgm:cxn modelId="{9BEF017C-11D9-4EC5-A0FF-1718EBE26CDE}" type="presParOf" srcId="{2BC8BB03-9851-4DCF-A6C7-0589B2B66F79}" destId="{0A01AF2C-60EB-4DE2-8363-B1780AB658E4}" srcOrd="1" destOrd="0" presId="urn:microsoft.com/office/officeart/2005/8/layout/list1"/>
    <dgm:cxn modelId="{5C4A8080-4CC0-4B1E-A586-4B5C287CBA21}" type="presParOf" srcId="{2BC8BB03-9851-4DCF-A6C7-0589B2B66F79}" destId="{6F223061-28FF-4645-A8F4-CA29D7BB1E59}" srcOrd="2" destOrd="0" presId="urn:microsoft.com/office/officeart/2005/8/layout/list1"/>
    <dgm:cxn modelId="{290E0464-6F7F-493E-9774-1059AB907954}" type="presParOf" srcId="{2BC8BB03-9851-4DCF-A6C7-0589B2B66F79}" destId="{E139F0A9-91FC-496C-B5F3-D18D463052D9}" srcOrd="3" destOrd="0" presId="urn:microsoft.com/office/officeart/2005/8/layout/list1"/>
    <dgm:cxn modelId="{2E61F81B-EFA4-45F5-830F-C5D4FEE2A1A5}" type="presParOf" srcId="{2BC8BB03-9851-4DCF-A6C7-0589B2B66F79}" destId="{5403C438-0D47-4EF9-B5FC-A6F6307EAA1C}" srcOrd="4" destOrd="0" presId="urn:microsoft.com/office/officeart/2005/8/layout/list1"/>
    <dgm:cxn modelId="{224E1528-1209-4EAC-A71F-BE88A2F006CB}" type="presParOf" srcId="{5403C438-0D47-4EF9-B5FC-A6F6307EAA1C}" destId="{6BF7E20E-E8B9-4BEA-ACED-AD6C181DBCCC}" srcOrd="0" destOrd="0" presId="urn:microsoft.com/office/officeart/2005/8/layout/list1"/>
    <dgm:cxn modelId="{1951F4C0-CBD0-4E2D-81F2-4E99C374ADE9}" type="presParOf" srcId="{5403C438-0D47-4EF9-B5FC-A6F6307EAA1C}" destId="{8818A53E-8D7C-46F3-ABFA-BF594B2D50EC}" srcOrd="1" destOrd="0" presId="urn:microsoft.com/office/officeart/2005/8/layout/list1"/>
    <dgm:cxn modelId="{CD2A8200-A6E7-47C8-85A4-786C8B655620}" type="presParOf" srcId="{2BC8BB03-9851-4DCF-A6C7-0589B2B66F79}" destId="{13BC3D3C-713D-4DE8-AA50-25467B2D9281}" srcOrd="5" destOrd="0" presId="urn:microsoft.com/office/officeart/2005/8/layout/list1"/>
    <dgm:cxn modelId="{CDCBFB88-9B2E-4E1F-97F1-C698E0B17971}" type="presParOf" srcId="{2BC8BB03-9851-4DCF-A6C7-0589B2B66F79}" destId="{70C3EC13-5FE2-4478-9A20-23B171532E34}" srcOrd="6" destOrd="0" presId="urn:microsoft.com/office/officeart/2005/8/layout/list1"/>
    <dgm:cxn modelId="{C8AD5160-6065-44CD-88C9-189482A23701}" type="presParOf" srcId="{2BC8BB03-9851-4DCF-A6C7-0589B2B66F79}" destId="{EBCD886A-B795-4394-9933-307B77CB0F27}" srcOrd="7" destOrd="0" presId="urn:microsoft.com/office/officeart/2005/8/layout/list1"/>
    <dgm:cxn modelId="{E26AE617-CCAE-4EC3-AB08-BEC913128625}" type="presParOf" srcId="{2BC8BB03-9851-4DCF-A6C7-0589B2B66F79}" destId="{C5E8BC2C-80EA-4DF8-B547-93424A4F1321}" srcOrd="8" destOrd="0" presId="urn:microsoft.com/office/officeart/2005/8/layout/list1"/>
    <dgm:cxn modelId="{5F2F865C-23E5-480C-A9BD-81C196A34F68}" type="presParOf" srcId="{C5E8BC2C-80EA-4DF8-B547-93424A4F1321}" destId="{0353CD8D-D5D6-42D1-A65B-1B0D09F9C3CB}" srcOrd="0" destOrd="0" presId="urn:microsoft.com/office/officeart/2005/8/layout/list1"/>
    <dgm:cxn modelId="{B6884630-383B-4F2C-9B04-EC3C87693ED5}" type="presParOf" srcId="{C5E8BC2C-80EA-4DF8-B547-93424A4F1321}" destId="{C7BF9C8C-BCA7-4593-AB49-F3FA7DEC82FB}" srcOrd="1" destOrd="0" presId="urn:microsoft.com/office/officeart/2005/8/layout/list1"/>
    <dgm:cxn modelId="{4689F01D-1FFD-4762-A643-BA4E0B676360}" type="presParOf" srcId="{2BC8BB03-9851-4DCF-A6C7-0589B2B66F79}" destId="{210996E9-A0DA-4581-996E-C0CE422D87B6}" srcOrd="9" destOrd="0" presId="urn:microsoft.com/office/officeart/2005/8/layout/list1"/>
    <dgm:cxn modelId="{C632A10A-892D-4950-85E3-C96833049D83}" type="presParOf" srcId="{2BC8BB03-9851-4DCF-A6C7-0589B2B66F79}" destId="{F599D2C4-6219-4D22-B631-61F8273CF96A}" srcOrd="10" destOrd="0" presId="urn:microsoft.com/office/officeart/2005/8/layout/list1"/>
    <dgm:cxn modelId="{2E4ED88A-8058-473D-AFB5-0013CC5F9318}" type="presParOf" srcId="{2BC8BB03-9851-4DCF-A6C7-0589B2B66F79}" destId="{90849CBF-37ED-470C-9F32-05E44E1E34AC}" srcOrd="11" destOrd="0" presId="urn:microsoft.com/office/officeart/2005/8/layout/list1"/>
    <dgm:cxn modelId="{0CFFBA06-F0EA-474B-99C5-6DBC9FEAF10F}" type="presParOf" srcId="{2BC8BB03-9851-4DCF-A6C7-0589B2B66F79}" destId="{2FCB52C4-47BC-44A1-A06F-2D78A6EDEC46}" srcOrd="12" destOrd="0" presId="urn:microsoft.com/office/officeart/2005/8/layout/list1"/>
    <dgm:cxn modelId="{25E53FAA-65A7-4422-921D-1E72C2952FA8}" type="presParOf" srcId="{2FCB52C4-47BC-44A1-A06F-2D78A6EDEC46}" destId="{79A1B30A-F8D0-43EE-B11B-9B00B846CC8A}" srcOrd="0" destOrd="0" presId="urn:microsoft.com/office/officeart/2005/8/layout/list1"/>
    <dgm:cxn modelId="{8CD7EBB4-F884-4A83-85E8-F8EAE57A4931}" type="presParOf" srcId="{2FCB52C4-47BC-44A1-A06F-2D78A6EDEC46}" destId="{B95751EE-7C15-4CA9-9785-A7C67C7C2974}" srcOrd="1" destOrd="0" presId="urn:microsoft.com/office/officeart/2005/8/layout/list1"/>
    <dgm:cxn modelId="{AD1E39CB-6740-418C-81C0-8C6CFBD254F4}" type="presParOf" srcId="{2BC8BB03-9851-4DCF-A6C7-0589B2B66F79}" destId="{071E6AF3-3439-4B75-B53E-6120CFC96D7F}" srcOrd="13" destOrd="0" presId="urn:microsoft.com/office/officeart/2005/8/layout/list1"/>
    <dgm:cxn modelId="{76725EF2-D77E-47B1-992C-A394E102F982}" type="presParOf" srcId="{2BC8BB03-9851-4DCF-A6C7-0589B2B66F79}" destId="{B61F9F34-9D4B-45EC-A9E1-FB33EFFD6005}" srcOrd="14" destOrd="0" presId="urn:microsoft.com/office/officeart/2005/8/layout/list1"/>
    <dgm:cxn modelId="{35CEF464-FD99-40B8-B64F-4D7F74A96C5B}" type="presParOf" srcId="{2BC8BB03-9851-4DCF-A6C7-0589B2B66F79}" destId="{02573789-9CE0-493B-83A9-7C9E7C9FF8D2}" srcOrd="15" destOrd="0" presId="urn:microsoft.com/office/officeart/2005/8/layout/list1"/>
    <dgm:cxn modelId="{489647CC-D614-4F72-AF40-2F91632BF831}" type="presParOf" srcId="{2BC8BB03-9851-4DCF-A6C7-0589B2B66F79}" destId="{2060812D-4E38-4FE2-9B32-9B1A9A87C177}" srcOrd="16" destOrd="0" presId="urn:microsoft.com/office/officeart/2005/8/layout/list1"/>
    <dgm:cxn modelId="{C5A61A6E-D983-4281-86CF-BCBC0CA9D414}" type="presParOf" srcId="{2060812D-4E38-4FE2-9B32-9B1A9A87C177}" destId="{1C609D08-53E4-4ED2-BFF0-1CB479DB28C8}" srcOrd="0" destOrd="0" presId="urn:microsoft.com/office/officeart/2005/8/layout/list1"/>
    <dgm:cxn modelId="{6E5BC8E4-9C2A-4B93-9F43-C993EA23A01B}" type="presParOf" srcId="{2060812D-4E38-4FE2-9B32-9B1A9A87C177}" destId="{D8B748F1-6693-47E1-BB4C-443F19200EFB}" srcOrd="1" destOrd="0" presId="urn:microsoft.com/office/officeart/2005/8/layout/list1"/>
    <dgm:cxn modelId="{BAACE2C2-0687-45DE-A92A-C889876AC142}" type="presParOf" srcId="{2BC8BB03-9851-4DCF-A6C7-0589B2B66F79}" destId="{75DBA08D-CF88-4138-BEF9-9F566177D1CC}" srcOrd="17" destOrd="0" presId="urn:microsoft.com/office/officeart/2005/8/layout/list1"/>
    <dgm:cxn modelId="{2E7D3E63-8A88-470C-B82E-B3A4EBAC2137}" type="presParOf" srcId="{2BC8BB03-9851-4DCF-A6C7-0589B2B66F79}" destId="{0277E5D4-E9D3-4FCB-8BD1-811D5FE63440}" srcOrd="18" destOrd="0" presId="urn:microsoft.com/office/officeart/2005/8/layout/list1"/>
    <dgm:cxn modelId="{A2023532-938A-4F1A-80FE-29206528EE81}" type="presParOf" srcId="{2BC8BB03-9851-4DCF-A6C7-0589B2B66F79}" destId="{DA99640B-73AB-4618-8C13-7426BB1D52D8}" srcOrd="19" destOrd="0" presId="urn:microsoft.com/office/officeart/2005/8/layout/list1"/>
    <dgm:cxn modelId="{4ECBC46E-1AB9-4FAE-AD52-57AC0020F2DD}" type="presParOf" srcId="{2BC8BB03-9851-4DCF-A6C7-0589B2B66F79}" destId="{CBCC48D6-5C20-492A-BD2F-7646ECEC0A59}" srcOrd="20" destOrd="0" presId="urn:microsoft.com/office/officeart/2005/8/layout/list1"/>
    <dgm:cxn modelId="{7CE1FFBC-51BD-4AB1-A725-598D6B7AA1E3}" type="presParOf" srcId="{CBCC48D6-5C20-492A-BD2F-7646ECEC0A59}" destId="{4831E049-A410-49CA-9F64-1897C6F57D65}" srcOrd="0" destOrd="0" presId="urn:microsoft.com/office/officeart/2005/8/layout/list1"/>
    <dgm:cxn modelId="{677CDBDF-A68E-402E-AA36-A2BC1CB62C16}" type="presParOf" srcId="{CBCC48D6-5C20-492A-BD2F-7646ECEC0A59}" destId="{D3D4DD64-F0B4-4CC6-9265-016D0A8D0F9E}" srcOrd="1" destOrd="0" presId="urn:microsoft.com/office/officeart/2005/8/layout/list1"/>
    <dgm:cxn modelId="{0D001C84-B9DA-4A27-B86B-0BF055219DA0}" type="presParOf" srcId="{2BC8BB03-9851-4DCF-A6C7-0589B2B66F79}" destId="{6003ED80-05C8-41D7-898D-56610464012B}" srcOrd="21" destOrd="0" presId="urn:microsoft.com/office/officeart/2005/8/layout/list1"/>
    <dgm:cxn modelId="{A132EB3B-7A88-451B-94D3-AC4D05142A17}" type="presParOf" srcId="{2BC8BB03-9851-4DCF-A6C7-0589B2B66F79}" destId="{0918814F-4837-4A94-8A10-E94D7F3640EF}" srcOrd="22" destOrd="0" presId="urn:microsoft.com/office/officeart/2005/8/layout/list1"/>
    <dgm:cxn modelId="{F8B8585F-7256-4795-8794-710946CD58AF}" type="presParOf" srcId="{2BC8BB03-9851-4DCF-A6C7-0589B2B66F79}" destId="{4C46E835-2BF0-4DDC-9704-75871AE72E1F}" srcOrd="23" destOrd="0" presId="urn:microsoft.com/office/officeart/2005/8/layout/list1"/>
    <dgm:cxn modelId="{E3CD7A9F-15E0-4F78-A845-0C6EB9FEB21D}" type="presParOf" srcId="{2BC8BB03-9851-4DCF-A6C7-0589B2B66F79}" destId="{E7FD174E-FDD9-4262-A988-DB4855457F39}" srcOrd="24" destOrd="0" presId="urn:microsoft.com/office/officeart/2005/8/layout/list1"/>
    <dgm:cxn modelId="{A2DDFF23-5D01-432A-B8DD-4C30620591F6}" type="presParOf" srcId="{E7FD174E-FDD9-4262-A988-DB4855457F39}" destId="{11ABD44B-B310-4BF9-BD28-938DAA774DEE}" srcOrd="0" destOrd="0" presId="urn:microsoft.com/office/officeart/2005/8/layout/list1"/>
    <dgm:cxn modelId="{570E21AF-47DF-4EBF-8D06-7FE9E89D29F7}" type="presParOf" srcId="{E7FD174E-FDD9-4262-A988-DB4855457F39}" destId="{17368EA8-6C15-47D2-8CC1-F7DD0C2D5E01}" srcOrd="1" destOrd="0" presId="urn:microsoft.com/office/officeart/2005/8/layout/list1"/>
    <dgm:cxn modelId="{F0104216-4913-4C4B-AABE-DABADBC77715}" type="presParOf" srcId="{2BC8BB03-9851-4DCF-A6C7-0589B2B66F79}" destId="{329F1F38-85C3-4063-A063-8773A0B273A4}" srcOrd="25" destOrd="0" presId="urn:microsoft.com/office/officeart/2005/8/layout/list1"/>
    <dgm:cxn modelId="{C9A0E41F-2A45-467A-A79F-488DFC97579C}" type="presParOf" srcId="{2BC8BB03-9851-4DCF-A6C7-0589B2B66F79}" destId="{37DFEF8A-2144-4A47-A0A3-9D85DE1A3B6F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F93D94-9083-418B-B2EA-FD030C4DE0A7}">
      <dsp:nvSpPr>
        <dsp:cNvPr id="0" name=""/>
        <dsp:cNvSpPr/>
      </dsp:nvSpPr>
      <dsp:spPr>
        <a:xfrm>
          <a:off x="-7338446" y="-1102362"/>
          <a:ext cx="8720340" cy="8720340"/>
        </a:xfrm>
        <a:prstGeom prst="blockArc">
          <a:avLst>
            <a:gd name="adj1" fmla="val 18900000"/>
            <a:gd name="adj2" fmla="val 2700000"/>
            <a:gd name="adj3" fmla="val 248"/>
          </a:avLst>
        </a:pr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C45DB7-98A7-4B6A-A70B-83755FDCAC47}">
      <dsp:nvSpPr>
        <dsp:cNvPr id="0" name=""/>
        <dsp:cNvSpPr/>
      </dsp:nvSpPr>
      <dsp:spPr>
        <a:xfrm>
          <a:off x="1769233" y="0"/>
          <a:ext cx="6714986" cy="23769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0000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en-US" sz="2800" b="1" kern="1200" dirty="0">
            <a:solidFill>
              <a:schemeClr val="accent4">
                <a:lumMod val="20000"/>
                <a:lumOff val="8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【</a:t>
          </a:r>
          <a:r>
            <a:rPr lang="zh-TW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客觀</a:t>
          </a:r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】</a:t>
          </a:r>
          <a:r>
            <a:rPr lang="zh-TW" altLang="en-US" sz="2800" b="1" kern="1200" dirty="0">
              <a:solidFill>
                <a:srgbClr val="6A9E1F">
                  <a:lumMod val="20000"/>
                  <a:lumOff val="8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保持</a:t>
          </a: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公正理性</a:t>
          </a:r>
          <a:endParaRPr lang="en-US" altLang="zh-TW" sz="24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【</a:t>
          </a:r>
          <a:r>
            <a:rPr lang="zh-TW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興趣</a:t>
          </a:r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】</a:t>
          </a: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找到自己方向</a:t>
          </a:r>
          <a:endParaRPr lang="en-US" altLang="zh-TW" sz="24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【</a:t>
          </a:r>
          <a:r>
            <a:rPr lang="zh-TW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勤勉</a:t>
          </a:r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】</a:t>
          </a: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努力才會成功</a:t>
          </a:r>
          <a:endParaRPr lang="en-US" altLang="zh-TW" sz="24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【</a:t>
          </a:r>
          <a:r>
            <a:rPr lang="zh-TW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慢活</a:t>
          </a:r>
          <a:r>
            <a:rPr lang="en-US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】</a:t>
          </a: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平衡生活步調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28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769233" y="0"/>
        <a:ext cx="6714986" cy="2376991"/>
      </dsp:txXfrm>
    </dsp:sp>
    <dsp:sp modelId="{EA26B1E8-5D52-41A9-8530-F914AF8A99C4}">
      <dsp:nvSpPr>
        <dsp:cNvPr id="0" name=""/>
        <dsp:cNvSpPr/>
      </dsp:nvSpPr>
      <dsp:spPr>
        <a:xfrm>
          <a:off x="75168" y="503674"/>
          <a:ext cx="1620078" cy="16200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3B1A3B-022F-4259-A4C1-1644FF63B1D8}">
      <dsp:nvSpPr>
        <dsp:cNvPr id="0" name=""/>
        <dsp:cNvSpPr/>
      </dsp:nvSpPr>
      <dsp:spPr>
        <a:xfrm>
          <a:off x="1460014" y="2798418"/>
          <a:ext cx="7024205" cy="10787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50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從牌堆拿到卡牌，</a:t>
          </a:r>
          <a:r>
            <a:rPr lang="zh-TW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寧靜閱讀判斷主題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，放入</a:t>
          </a:r>
          <a:r>
            <a:rPr lang="zh-TW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專屬表格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</a:p>
      </dsp:txBody>
      <dsp:txXfrm>
        <a:off x="1460014" y="2798418"/>
        <a:ext cx="7024205" cy="1078712"/>
      </dsp:txXfrm>
    </dsp:sp>
    <dsp:sp modelId="{C75D4F91-565C-4E8F-BE47-CF0C5B0CD204}">
      <dsp:nvSpPr>
        <dsp:cNvPr id="0" name=""/>
        <dsp:cNvSpPr/>
      </dsp:nvSpPr>
      <dsp:spPr>
        <a:xfrm>
          <a:off x="546287" y="2447768"/>
          <a:ext cx="1620078" cy="16200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22889F-BF4E-4635-9C84-ED37F5E52B24}">
      <dsp:nvSpPr>
        <dsp:cNvPr id="0" name=""/>
        <dsp:cNvSpPr/>
      </dsp:nvSpPr>
      <dsp:spPr>
        <a:xfrm>
          <a:off x="931856" y="4978654"/>
          <a:ext cx="7552363" cy="935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50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左右交換，翻牌對答案，每張</a:t>
          </a:r>
          <a:r>
            <a:rPr lang="zh-TW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符合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主題卡</a:t>
          </a:r>
          <a:r>
            <a:rPr lang="en-US" altLang="zh-TW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+1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分，</a:t>
          </a:r>
          <a:r>
            <a:rPr lang="zh-TW" altLang="en-US" sz="2800" b="1" kern="1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錯誤不給分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</a:p>
      </dsp:txBody>
      <dsp:txXfrm>
        <a:off x="931856" y="4978654"/>
        <a:ext cx="7552363" cy="935601"/>
      </dsp:txXfrm>
    </dsp:sp>
    <dsp:sp modelId="{D24BC82D-1C0D-48EB-A255-2947B9F573F8}">
      <dsp:nvSpPr>
        <dsp:cNvPr id="0" name=""/>
        <dsp:cNvSpPr/>
      </dsp:nvSpPr>
      <dsp:spPr>
        <a:xfrm>
          <a:off x="75168" y="4391862"/>
          <a:ext cx="1620078" cy="16200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223061-28FF-4645-A8F4-CA29D7BB1E59}">
      <dsp:nvSpPr>
        <dsp:cNvPr id="0" name=""/>
        <dsp:cNvSpPr/>
      </dsp:nvSpPr>
      <dsp:spPr>
        <a:xfrm>
          <a:off x="0" y="359650"/>
          <a:ext cx="611188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BE6FE4-90DC-40BA-9EF5-97E1361822CB}">
      <dsp:nvSpPr>
        <dsp:cNvPr id="0" name=""/>
        <dsp:cNvSpPr/>
      </dsp:nvSpPr>
      <dsp:spPr>
        <a:xfrm>
          <a:off x="305594" y="64450"/>
          <a:ext cx="4278322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710" tIns="0" rIns="161710" bIns="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4400" b="1" kern="1200" dirty="0"/>
            <a:t>六大項目表：</a:t>
          </a:r>
          <a:endParaRPr lang="en-US" sz="4400" kern="1200" dirty="0"/>
        </a:p>
      </dsp:txBody>
      <dsp:txXfrm>
        <a:off x="334415" y="93271"/>
        <a:ext cx="4220680" cy="532758"/>
      </dsp:txXfrm>
    </dsp:sp>
    <dsp:sp modelId="{70C3EC13-5FE2-4478-9A20-23B171532E34}">
      <dsp:nvSpPr>
        <dsp:cNvPr id="0" name=""/>
        <dsp:cNvSpPr/>
      </dsp:nvSpPr>
      <dsp:spPr>
        <a:xfrm>
          <a:off x="0" y="1266850"/>
          <a:ext cx="611188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18A53E-8D7C-46F3-ABFA-BF594B2D50EC}">
      <dsp:nvSpPr>
        <dsp:cNvPr id="0" name=""/>
        <dsp:cNvSpPr/>
      </dsp:nvSpPr>
      <dsp:spPr>
        <a:xfrm>
          <a:off x="305594" y="971650"/>
          <a:ext cx="4278322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710" tIns="0" rIns="161710" bIns="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solidFill>
                <a:srgbClr val="FFFF00"/>
              </a:solidFill>
            </a:rPr>
            <a:t>1.</a:t>
          </a:r>
          <a:r>
            <a:rPr lang="zh-TW" sz="4800" b="1" kern="1200" dirty="0">
              <a:solidFill>
                <a:srgbClr val="FFFF00"/>
              </a:solidFill>
            </a:rPr>
            <a:t>自我成長</a:t>
          </a:r>
          <a:endParaRPr lang="en-US" sz="4800" kern="1200" dirty="0">
            <a:solidFill>
              <a:srgbClr val="FFFF00"/>
            </a:solidFill>
          </a:endParaRPr>
        </a:p>
      </dsp:txBody>
      <dsp:txXfrm>
        <a:off x="334415" y="1000471"/>
        <a:ext cx="4220680" cy="532758"/>
      </dsp:txXfrm>
    </dsp:sp>
    <dsp:sp modelId="{F599D2C4-6219-4D22-B631-61F8273CF96A}">
      <dsp:nvSpPr>
        <dsp:cNvPr id="0" name=""/>
        <dsp:cNvSpPr/>
      </dsp:nvSpPr>
      <dsp:spPr>
        <a:xfrm>
          <a:off x="0" y="2174050"/>
          <a:ext cx="611188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BF9C8C-BCA7-4593-AB49-F3FA7DEC82FB}">
      <dsp:nvSpPr>
        <dsp:cNvPr id="0" name=""/>
        <dsp:cNvSpPr/>
      </dsp:nvSpPr>
      <dsp:spPr>
        <a:xfrm>
          <a:off x="305594" y="1878850"/>
          <a:ext cx="4278322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710" tIns="0" rIns="161710" bIns="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solidFill>
                <a:srgbClr val="FFFF00"/>
              </a:solidFill>
            </a:rPr>
            <a:t>2.</a:t>
          </a:r>
          <a:r>
            <a:rPr lang="zh-TW" sz="4800" b="1" kern="1200" dirty="0">
              <a:solidFill>
                <a:srgbClr val="FFFF00"/>
              </a:solidFill>
            </a:rPr>
            <a:t>人際關係</a:t>
          </a:r>
          <a:endParaRPr lang="en-US" sz="4800" kern="1200" dirty="0">
            <a:solidFill>
              <a:srgbClr val="FFFF00"/>
            </a:solidFill>
          </a:endParaRPr>
        </a:p>
      </dsp:txBody>
      <dsp:txXfrm>
        <a:off x="334415" y="1907671"/>
        <a:ext cx="4220680" cy="532758"/>
      </dsp:txXfrm>
    </dsp:sp>
    <dsp:sp modelId="{B61F9F34-9D4B-45EC-A9E1-FB33EFFD6005}">
      <dsp:nvSpPr>
        <dsp:cNvPr id="0" name=""/>
        <dsp:cNvSpPr/>
      </dsp:nvSpPr>
      <dsp:spPr>
        <a:xfrm>
          <a:off x="0" y="3081250"/>
          <a:ext cx="611188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5751EE-7C15-4CA9-9785-A7C67C7C2974}">
      <dsp:nvSpPr>
        <dsp:cNvPr id="0" name=""/>
        <dsp:cNvSpPr/>
      </dsp:nvSpPr>
      <dsp:spPr>
        <a:xfrm>
          <a:off x="305594" y="2786050"/>
          <a:ext cx="4278322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710" tIns="0" rIns="161710" bIns="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solidFill>
                <a:srgbClr val="FFFF00"/>
              </a:solidFill>
            </a:rPr>
            <a:t>3.</a:t>
          </a:r>
          <a:r>
            <a:rPr lang="zh-TW" sz="4800" b="1" kern="1200" dirty="0">
              <a:solidFill>
                <a:srgbClr val="FFFF00"/>
              </a:solidFill>
            </a:rPr>
            <a:t>社會關懷</a:t>
          </a:r>
          <a:endParaRPr lang="en-US" sz="4800" kern="1200" dirty="0">
            <a:solidFill>
              <a:srgbClr val="FFFF00"/>
            </a:solidFill>
          </a:endParaRPr>
        </a:p>
      </dsp:txBody>
      <dsp:txXfrm>
        <a:off x="334415" y="2814871"/>
        <a:ext cx="4220680" cy="532758"/>
      </dsp:txXfrm>
    </dsp:sp>
    <dsp:sp modelId="{0277E5D4-E9D3-4FCB-8BD1-811D5FE63440}">
      <dsp:nvSpPr>
        <dsp:cNvPr id="0" name=""/>
        <dsp:cNvSpPr/>
      </dsp:nvSpPr>
      <dsp:spPr>
        <a:xfrm>
          <a:off x="0" y="3988451"/>
          <a:ext cx="611188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B748F1-6693-47E1-BB4C-443F19200EFB}">
      <dsp:nvSpPr>
        <dsp:cNvPr id="0" name=""/>
        <dsp:cNvSpPr/>
      </dsp:nvSpPr>
      <dsp:spPr>
        <a:xfrm>
          <a:off x="305594" y="3693251"/>
          <a:ext cx="4278322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710" tIns="0" rIns="161710" bIns="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solidFill>
                <a:srgbClr val="FFFF00"/>
              </a:solidFill>
            </a:rPr>
            <a:t>4.</a:t>
          </a:r>
          <a:r>
            <a:rPr lang="zh-TW" sz="4800" b="1" kern="1200" dirty="0">
              <a:solidFill>
                <a:srgbClr val="FFFF00"/>
              </a:solidFill>
            </a:rPr>
            <a:t>美感經驗</a:t>
          </a:r>
          <a:endParaRPr lang="en-US" sz="4800" kern="1200" dirty="0">
            <a:solidFill>
              <a:srgbClr val="FFFF00"/>
            </a:solidFill>
          </a:endParaRPr>
        </a:p>
      </dsp:txBody>
      <dsp:txXfrm>
        <a:off x="334415" y="3722072"/>
        <a:ext cx="4220680" cy="532758"/>
      </dsp:txXfrm>
    </dsp:sp>
    <dsp:sp modelId="{0918814F-4837-4A94-8A10-E94D7F3640EF}">
      <dsp:nvSpPr>
        <dsp:cNvPr id="0" name=""/>
        <dsp:cNvSpPr/>
      </dsp:nvSpPr>
      <dsp:spPr>
        <a:xfrm>
          <a:off x="0" y="4895651"/>
          <a:ext cx="611188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D4DD64-F0B4-4CC6-9265-016D0A8D0F9E}">
      <dsp:nvSpPr>
        <dsp:cNvPr id="0" name=""/>
        <dsp:cNvSpPr/>
      </dsp:nvSpPr>
      <dsp:spPr>
        <a:xfrm>
          <a:off x="305594" y="4600450"/>
          <a:ext cx="4278322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710" tIns="0" rIns="161710" bIns="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solidFill>
                <a:srgbClr val="FFFF00"/>
              </a:solidFill>
            </a:rPr>
            <a:t>5.</a:t>
          </a:r>
          <a:r>
            <a:rPr lang="zh-TW" sz="4800" b="1" kern="1200" dirty="0">
              <a:solidFill>
                <a:srgbClr val="FFFF00"/>
              </a:solidFill>
            </a:rPr>
            <a:t>角色扮演</a:t>
          </a:r>
          <a:endParaRPr lang="en-US" sz="4800" kern="1200" dirty="0">
            <a:solidFill>
              <a:srgbClr val="FFFF00"/>
            </a:solidFill>
          </a:endParaRPr>
        </a:p>
      </dsp:txBody>
      <dsp:txXfrm>
        <a:off x="334415" y="4629271"/>
        <a:ext cx="4220680" cy="532758"/>
      </dsp:txXfrm>
    </dsp:sp>
    <dsp:sp modelId="{37DFEF8A-2144-4A47-A0A3-9D85DE1A3B6F}">
      <dsp:nvSpPr>
        <dsp:cNvPr id="0" name=""/>
        <dsp:cNvSpPr/>
      </dsp:nvSpPr>
      <dsp:spPr>
        <a:xfrm>
          <a:off x="0" y="5802851"/>
          <a:ext cx="611188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368EA8-6C15-47D2-8CC1-F7DD0C2D5E01}">
      <dsp:nvSpPr>
        <dsp:cNvPr id="0" name=""/>
        <dsp:cNvSpPr/>
      </dsp:nvSpPr>
      <dsp:spPr>
        <a:xfrm>
          <a:off x="305594" y="5507651"/>
          <a:ext cx="4278322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710" tIns="0" rIns="161710" bIns="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solidFill>
                <a:srgbClr val="FFFF00"/>
              </a:solidFill>
            </a:rPr>
            <a:t>6.</a:t>
          </a:r>
          <a:r>
            <a:rPr lang="zh-TW" sz="4800" b="1" kern="1200" dirty="0">
              <a:solidFill>
                <a:srgbClr val="FFFF00"/>
              </a:solidFill>
            </a:rPr>
            <a:t>思考論辯</a:t>
          </a:r>
          <a:endParaRPr lang="en-US" sz="4800" kern="1200" dirty="0">
            <a:solidFill>
              <a:srgbClr val="FFFF00"/>
            </a:solidFill>
          </a:endParaRPr>
        </a:p>
      </dsp:txBody>
      <dsp:txXfrm>
        <a:off x="334415" y="5536472"/>
        <a:ext cx="4220680" cy="5327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57687E-D9EE-41DD-8CA2-320558F2EB53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D1A4A7-E991-4276-A580-02A8CA122EA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1115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4E5615-60EE-4D54-8D55-FC078E791733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5095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4E5615-60EE-4D54-8D55-FC078E791733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5210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0972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3609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7990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87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294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4596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022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2334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694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1510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40609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92573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7255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420761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17004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58139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745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BAF6632-1ABF-4810-8A4C-4B2A8F064F1E}" type="datetimeFigureOut">
              <a:rPr lang="zh-TW" altLang="en-US" smtClean="0"/>
              <a:t>2022/3/24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89EA2CE-16D6-4381-BE3B-BF7FFDC922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9829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7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6.jpe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s://www.youtube.com/watch?v=mmeB-4FbrGU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FD6CD0A5-6C83-427D-AB05-3BE0E15A7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6B6653D5-62D5-45D6-B95A-38FB56233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B17B25F5-9024-4196-BF35-911797D0B1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C3C23CF1-A0CB-42AA-A759-E1937CA848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12A51285-560A-444D-A414-2428698DB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97AA172C-BD15-4903-8A76-97D21FA3AB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AE6CDE21-D1F1-4FA7-94CF-B717BC53F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2710" y="220134"/>
            <a:ext cx="4505302" cy="3814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TW" sz="4800" dirty="0"/>
              <a:t> </a:t>
            </a:r>
            <a:r>
              <a:rPr lang="zh-TW" altLang="en-US" sz="6200" dirty="0">
                <a:latin typeface="+mj-ea"/>
              </a:rPr>
              <a:t>今天來點兒</a:t>
            </a:r>
            <a:br>
              <a:rPr lang="en-US" altLang="zh-TW" sz="5400" dirty="0">
                <a:latin typeface="+mj-ea"/>
              </a:rPr>
            </a:br>
            <a:r>
              <a:rPr lang="zh-TW" altLang="en-US" sz="6200" dirty="0">
                <a:latin typeface="+mj-ea"/>
              </a:rPr>
              <a:t>不一樣的</a:t>
            </a:r>
          </a:p>
        </p:txBody>
      </p:sp>
      <p:sp>
        <p:nvSpPr>
          <p:cNvPr id="65" name="Snip Diagonal Corner Rectangle 6">
            <a:extLst>
              <a:ext uri="{FF2B5EF4-FFF2-40B4-BE49-F238E27FC236}">
                <a16:creationId xmlns:a16="http://schemas.microsoft.com/office/drawing/2014/main" id="{BC4E708F-D5FF-4017-BC18-64B8182BB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6" y="-2"/>
            <a:ext cx="7219522" cy="6858000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tx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7" name="Rectangle 66">
            <a:extLst>
              <a:ext uri="{FF2B5EF4-FFF2-40B4-BE49-F238E27FC236}">
                <a16:creationId xmlns:a16="http://schemas.microsoft.com/office/drawing/2014/main" id="{E26EB1C1-A23E-4558-84A2-F970731F1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350" y="4034649"/>
            <a:ext cx="2849462" cy="28140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內容版面配置區 6" descr="一張含有 貓, 哺乳類, 室內, 白色 的圖片&#10;&#10;自動產生的描述">
            <a:extLst>
              <a:ext uri="{FF2B5EF4-FFF2-40B4-BE49-F238E27FC236}">
                <a16:creationId xmlns:a16="http://schemas.microsoft.com/office/drawing/2014/main" id="{5F439265-7449-4557-BBD5-9E7F3D6A2F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84" r="10149"/>
          <a:stretch/>
        </p:blipFill>
        <p:spPr>
          <a:xfrm>
            <a:off x="3002038" y="3243064"/>
            <a:ext cx="4066029" cy="3605670"/>
          </a:xfrm>
          <a:prstGeom prst="rect">
            <a:avLst/>
          </a:prstGeom>
        </p:spPr>
      </p:pic>
      <p:pic>
        <p:nvPicPr>
          <p:cNvPr id="8" name="圖片 7" descr="一張含有 哺乳類, 松鼠, 室外 的圖片&#10;&#10;自動產生的描述">
            <a:extLst>
              <a:ext uri="{FF2B5EF4-FFF2-40B4-BE49-F238E27FC236}">
                <a16:creationId xmlns:a16="http://schemas.microsoft.com/office/drawing/2014/main" id="{9C25E824-69A5-4107-B91F-FBD5FCAB035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897" r="4438"/>
          <a:stretch/>
        </p:blipFill>
        <p:spPr>
          <a:xfrm>
            <a:off x="-2" y="10"/>
            <a:ext cx="4551358" cy="3899748"/>
          </a:xfrm>
          <a:custGeom>
            <a:avLst/>
            <a:gdLst/>
            <a:ahLst/>
            <a:cxnLst/>
            <a:rect l="l" t="t" r="r" b="b"/>
            <a:pathLst>
              <a:path w="4551358" h="3899758">
                <a:moveTo>
                  <a:pt x="0" y="0"/>
                </a:moveTo>
                <a:lnTo>
                  <a:pt x="4551358" y="0"/>
                </a:lnTo>
                <a:lnTo>
                  <a:pt x="4551358" y="3077500"/>
                </a:lnTo>
                <a:lnTo>
                  <a:pt x="2843111" y="3077500"/>
                </a:lnTo>
                <a:lnTo>
                  <a:pt x="2843111" y="3899758"/>
                </a:lnTo>
                <a:lnTo>
                  <a:pt x="0" y="3899758"/>
                </a:lnTo>
                <a:close/>
              </a:path>
            </a:pathLst>
          </a:custGeom>
        </p:spPr>
      </p:pic>
      <p:pic>
        <p:nvPicPr>
          <p:cNvPr id="9" name="圖片 8" descr="一張含有 哺乳類, 草, 室外, 駱馬 的圖片&#10;&#10;自動產生的描述">
            <a:extLst>
              <a:ext uri="{FF2B5EF4-FFF2-40B4-BE49-F238E27FC236}">
                <a16:creationId xmlns:a16="http://schemas.microsoft.com/office/drawing/2014/main" id="{18F72E6F-8A08-4472-9C36-44BB2CA9BCE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846" r="13723" b="-1"/>
          <a:stretch/>
        </p:blipFill>
        <p:spPr>
          <a:xfrm>
            <a:off x="4709539" y="-9256"/>
            <a:ext cx="2358526" cy="3085835"/>
          </a:xfrm>
          <a:prstGeom prst="rect">
            <a:avLst/>
          </a:prstGeom>
        </p:spPr>
      </p:pic>
      <p:grpSp>
        <p:nvGrpSpPr>
          <p:cNvPr id="69" name="Group 68">
            <a:extLst>
              <a:ext uri="{FF2B5EF4-FFF2-40B4-BE49-F238E27FC236}">
                <a16:creationId xmlns:a16="http://schemas.microsoft.com/office/drawing/2014/main" id="{7675D50F-4FED-42EB-830A-5468E3441C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58F3F8CD-5714-4797-8BEC-192B45B92F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9FFFC9F6-86F8-4ED5-A80E-7E269EF29B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0DDDF908-A317-4DFB-8B2D-6A5D2B60FC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282D43A5-1F46-4589-898E-6BDED18163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8B10DFD5-8F61-4C94-8E23-42FFC88B05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1783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6EC6F58A-B1CC-498D-8F3C-9E01124C61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781" y="275302"/>
            <a:ext cx="11326761" cy="618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593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17A323B4-3BCF-4479-BC89-A508D391DD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92" y="461963"/>
            <a:ext cx="5294354" cy="5988050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89603CEC-035D-4EA6-9087-4A3FDB7C8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220148"/>
            <a:ext cx="5432007" cy="2883658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19EE4F38-7DC6-467F-98A6-B6A977477F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6735" y="0"/>
            <a:ext cx="6725265" cy="390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641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C6ACA56-9AD4-4EE6-8F38-8C18968ACE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6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E655210-4EEB-44D9-B394-6FB4139BFC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CCA7D9CB-2980-49F2-828B-FA16CDA280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102" y="643467"/>
            <a:ext cx="1085481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482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5" name="內容版面配置區 3">
            <a:extLst>
              <a:ext uri="{FF2B5EF4-FFF2-40B4-BE49-F238E27FC236}">
                <a16:creationId xmlns:a16="http://schemas.microsoft.com/office/drawing/2014/main" id="{2E996EC2-889E-49F7-BD6E-446EBC99D4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27673"/>
          <a:stretch/>
        </p:blipFill>
        <p:spPr>
          <a:xfrm>
            <a:off x="191086" y="146869"/>
            <a:ext cx="7807938" cy="3176605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91C6B95C-1527-470F-9FBF-B8A182417C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857" r="-2" b="12463"/>
          <a:stretch/>
        </p:blipFill>
        <p:spPr>
          <a:xfrm>
            <a:off x="8183346" y="166533"/>
            <a:ext cx="3822808" cy="3160653"/>
          </a:xfrm>
          <a:prstGeom prst="rect">
            <a:avLst/>
          </a:prstGeom>
        </p:spPr>
      </p:pic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DA78E2C5-F354-4E99-9F2A-6650D10F83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27555"/>
          <a:stretch/>
        </p:blipFill>
        <p:spPr>
          <a:xfrm>
            <a:off x="191086" y="3509670"/>
            <a:ext cx="7807938" cy="3181797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CFA2E02F-9FBC-43FC-B743-62B1175874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658" r="-2" b="9033"/>
          <a:stretch/>
        </p:blipFill>
        <p:spPr>
          <a:xfrm>
            <a:off x="8183346" y="3506741"/>
            <a:ext cx="3822808" cy="3184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70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B765B33-D0C9-49F5-A461-07B264CC3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466" y="176981"/>
            <a:ext cx="11562734" cy="61844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8000" b="1" dirty="0">
                <a:solidFill>
                  <a:schemeClr val="bg1"/>
                </a:solidFill>
              </a:rPr>
              <a:t> 論</a:t>
            </a:r>
            <a:r>
              <a:rPr lang="zh-TW" altLang="en-US" sz="12000" b="1" dirty="0">
                <a:solidFill>
                  <a:schemeClr val="bg1"/>
                </a:solidFill>
              </a:rPr>
              <a:t>點</a:t>
            </a:r>
            <a:r>
              <a:rPr lang="zh-TW" altLang="en-US" sz="80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 </a:t>
            </a:r>
            <a:r>
              <a:rPr lang="zh-TW" altLang="en-US" sz="8000" b="1" dirty="0">
                <a:solidFill>
                  <a:schemeClr val="bg1"/>
                </a:solidFill>
              </a:rPr>
              <a:t>論</a:t>
            </a:r>
            <a:r>
              <a:rPr lang="zh-TW" altLang="en-US" sz="12000" b="1" dirty="0">
                <a:solidFill>
                  <a:schemeClr val="bg1"/>
                </a:solidFill>
              </a:rPr>
              <a:t>據</a:t>
            </a:r>
            <a:r>
              <a:rPr lang="zh-TW" altLang="en-US" sz="80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 </a:t>
            </a:r>
            <a:r>
              <a:rPr lang="zh-TW" altLang="en-US" sz="8000" b="1" dirty="0">
                <a:solidFill>
                  <a:schemeClr val="bg1"/>
                </a:solidFill>
              </a:rPr>
              <a:t>論</a:t>
            </a:r>
            <a:r>
              <a:rPr lang="zh-TW" altLang="en-US" sz="12000" b="1" dirty="0">
                <a:solidFill>
                  <a:schemeClr val="bg1"/>
                </a:solidFill>
              </a:rPr>
              <a:t>證</a:t>
            </a:r>
            <a:r>
              <a:rPr lang="zh-TW" altLang="en-US" sz="80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</a:p>
          <a:p>
            <a:pPr marL="0" indent="0">
              <a:buNone/>
            </a:pPr>
            <a:r>
              <a:rPr lang="zh-TW" altLang="en-US" sz="5400" b="1" dirty="0">
                <a:solidFill>
                  <a:srgbClr val="FFC000"/>
                </a:solidFill>
              </a:rPr>
              <a:t>我的</a:t>
            </a:r>
            <a:r>
              <a:rPr lang="zh-TW" altLang="en-US" sz="9000" b="1" dirty="0">
                <a:solidFill>
                  <a:srgbClr val="FFC000"/>
                </a:solidFill>
              </a:rPr>
              <a:t>觀點</a:t>
            </a:r>
            <a:r>
              <a:rPr lang="zh-TW" altLang="en-US" sz="6600" b="1" dirty="0">
                <a:solidFill>
                  <a:srgbClr val="FFC000"/>
                </a:solidFill>
              </a:rPr>
              <a:t>、</a:t>
            </a:r>
            <a:r>
              <a:rPr lang="zh-TW" altLang="en-US" sz="5400" b="1" dirty="0">
                <a:solidFill>
                  <a:srgbClr val="FFC000"/>
                </a:solidFill>
              </a:rPr>
              <a:t>找</a:t>
            </a:r>
            <a:r>
              <a:rPr lang="zh-TW" altLang="en-US" sz="9000" b="1" dirty="0">
                <a:solidFill>
                  <a:srgbClr val="FFC000"/>
                </a:solidFill>
              </a:rPr>
              <a:t>證據</a:t>
            </a:r>
            <a:r>
              <a:rPr lang="zh-TW" altLang="en-US" sz="5400" b="1" dirty="0">
                <a:solidFill>
                  <a:srgbClr val="FFC000"/>
                </a:solidFill>
              </a:rPr>
              <a:t>、 用</a:t>
            </a:r>
            <a:r>
              <a:rPr lang="zh-TW" altLang="en-US" sz="9000" b="1" dirty="0">
                <a:solidFill>
                  <a:srgbClr val="FFC000"/>
                </a:solidFill>
              </a:rPr>
              <a:t>方法</a:t>
            </a:r>
            <a:endParaRPr lang="en-US" altLang="zh-TW" sz="9000" b="1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zh-TW" altLang="en-US" sz="3200" b="1" dirty="0">
                <a:solidFill>
                  <a:srgbClr val="FFC000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20833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build="p"/>
      <p:bldP spid="3" grpId="2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805C16F3-610B-4006-BC44-89737D1B30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" y="4141137"/>
            <a:ext cx="3836640" cy="2657228"/>
          </a:xfrm>
          <a:prstGeom prst="rect">
            <a:avLst/>
          </a:prstGeom>
        </p:spPr>
      </p:pic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id="{E3DCF9D7-3F49-4329-8186-5AFA840202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90134"/>
              </p:ext>
            </p:extLst>
          </p:nvPr>
        </p:nvGraphicFramePr>
        <p:xfrm>
          <a:off x="3571792" y="293491"/>
          <a:ext cx="8484220" cy="6480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語音泡泡: 圓角矩形 1">
            <a:extLst>
              <a:ext uri="{FF2B5EF4-FFF2-40B4-BE49-F238E27FC236}">
                <a16:creationId xmlns:a16="http://schemas.microsoft.com/office/drawing/2014/main" id="{FC9C5E68-B51C-42DD-BC23-297A732C7BE1}"/>
              </a:ext>
            </a:extLst>
          </p:cNvPr>
          <p:cNvSpPr/>
          <p:nvPr/>
        </p:nvSpPr>
        <p:spPr>
          <a:xfrm>
            <a:off x="341355" y="379734"/>
            <a:ext cx="3131885" cy="3263797"/>
          </a:xfrm>
          <a:prstGeom prst="wedgeRoundRectCallout">
            <a:avLst>
              <a:gd name="adj1" fmla="val 1840"/>
              <a:gd name="adj2" fmla="val 7776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600" dirty="0">
                <a:latin typeface="標楷體" panose="03000509000000000000" pitchFamily="65" charset="-120"/>
                <a:ea typeface="標楷體" panose="03000509000000000000" pitchFamily="65" charset="-120"/>
              </a:rPr>
              <a:t>上奏</a:t>
            </a:r>
            <a:endParaRPr lang="en-US" altLang="zh-TW" sz="6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6600" dirty="0">
                <a:latin typeface="標楷體" panose="03000509000000000000" pitchFamily="65" charset="-120"/>
                <a:ea typeface="標楷體" panose="03000509000000000000" pitchFamily="65" charset="-120"/>
              </a:rPr>
              <a:t>步驟</a:t>
            </a:r>
          </a:p>
        </p:txBody>
      </p:sp>
      <p:sp>
        <p:nvSpPr>
          <p:cNvPr id="14" name="圖說文字: 直線 13">
            <a:extLst>
              <a:ext uri="{FF2B5EF4-FFF2-40B4-BE49-F238E27FC236}">
                <a16:creationId xmlns:a16="http://schemas.microsoft.com/office/drawing/2014/main" id="{E6AB6970-9FA5-40B3-A358-C18BEF447543}"/>
              </a:ext>
            </a:extLst>
          </p:cNvPr>
          <p:cNvSpPr/>
          <p:nvPr/>
        </p:nvSpPr>
        <p:spPr>
          <a:xfrm>
            <a:off x="6545376" y="4218173"/>
            <a:ext cx="1896871" cy="855625"/>
          </a:xfrm>
          <a:prstGeom prst="borderCallout1">
            <a:avLst>
              <a:gd name="adj1" fmla="val 18750"/>
              <a:gd name="adj2" fmla="val 2400"/>
              <a:gd name="adj3" fmla="val -27414"/>
              <a:gd name="adj4" fmla="val 217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得分關鍵</a:t>
            </a:r>
            <a:r>
              <a:rPr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---</a:t>
            </a:r>
          </a:p>
          <a:p>
            <a:pPr algn="ctr"/>
            <a:r>
              <a:rPr lang="zh-TW" altLang="en-US" sz="2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快、狠、準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30210AA-AA2C-4860-BBC3-70628D0A86D8}"/>
              </a:ext>
            </a:extLst>
          </p:cNvPr>
          <p:cNvSpPr txBox="1"/>
          <p:nvPr/>
        </p:nvSpPr>
        <p:spPr>
          <a:xfrm>
            <a:off x="3863340" y="751676"/>
            <a:ext cx="1244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200" b="1" dirty="0"/>
              <a:t>A</a:t>
            </a:r>
          </a:p>
          <a:p>
            <a:pPr algn="ctr"/>
            <a:r>
              <a:rPr lang="zh-TW" altLang="en-US" sz="3200" b="1" dirty="0"/>
              <a:t>認識主題</a:t>
            </a: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2B232ADA-F306-4AA2-BC58-B3AF7ED296C0}"/>
              </a:ext>
            </a:extLst>
          </p:cNvPr>
          <p:cNvSpPr txBox="1"/>
          <p:nvPr/>
        </p:nvSpPr>
        <p:spPr>
          <a:xfrm>
            <a:off x="4284638" y="2648514"/>
            <a:ext cx="1244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200" b="1" dirty="0"/>
              <a:t>B</a:t>
            </a:r>
          </a:p>
          <a:p>
            <a:pPr algn="ctr"/>
            <a:r>
              <a:rPr lang="zh-TW" altLang="en-US" sz="3200" b="1" dirty="0"/>
              <a:t>閱讀判斷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7A5EC428-8671-4183-AB79-46119956562E}"/>
              </a:ext>
            </a:extLst>
          </p:cNvPr>
          <p:cNvSpPr txBox="1"/>
          <p:nvPr/>
        </p:nvSpPr>
        <p:spPr>
          <a:xfrm>
            <a:off x="3782442" y="4639224"/>
            <a:ext cx="1244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200" b="1" dirty="0"/>
              <a:t>C</a:t>
            </a:r>
          </a:p>
          <a:p>
            <a:pPr algn="ctr"/>
            <a:r>
              <a:rPr lang="zh-TW" altLang="en-US" sz="3200" b="1" dirty="0"/>
              <a:t>統計分數</a:t>
            </a:r>
          </a:p>
        </p:txBody>
      </p:sp>
      <p:pic>
        <p:nvPicPr>
          <p:cNvPr id="11266" name="Picture 2" descr="「鬧鐘」的圖片搜尋結果&quot;">
            <a:extLst>
              <a:ext uri="{FF2B5EF4-FFF2-40B4-BE49-F238E27FC236}">
                <a16:creationId xmlns:a16="http://schemas.microsoft.com/office/drawing/2014/main" id="{33A017A4-95E5-41B2-AE4C-2F5BEBBF50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0700" y="2785926"/>
            <a:ext cx="436760" cy="56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466E311F-8AA2-45C3-A748-10D676D37781}"/>
              </a:ext>
            </a:extLst>
          </p:cNvPr>
          <p:cNvSpPr txBox="1"/>
          <p:nvPr/>
        </p:nvSpPr>
        <p:spPr>
          <a:xfrm>
            <a:off x="6594547" y="6265145"/>
            <a:ext cx="51434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先挑戰</a:t>
            </a:r>
            <a:r>
              <a:rPr lang="zh-TW" altLang="en-US" sz="2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紅牌說理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？還是挑戰</a:t>
            </a:r>
            <a:r>
              <a:rPr lang="zh-TW" altLang="en-US" sz="20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藍牌事例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</a:p>
        </p:txBody>
      </p:sp>
      <p:pic>
        <p:nvPicPr>
          <p:cNvPr id="1026" name="Picture 2" descr="「傷腦筋」的圖片搜尋結果">
            <a:extLst>
              <a:ext uri="{FF2B5EF4-FFF2-40B4-BE49-F238E27FC236}">
                <a16:creationId xmlns:a16="http://schemas.microsoft.com/office/drawing/2014/main" id="{8D97CD68-DFAC-4AA9-AC07-CB6FB55B4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0331" y="5854350"/>
            <a:ext cx="1115681" cy="96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「眼睛」的圖片搜尋結果">
            <a:extLst>
              <a:ext uri="{FF2B5EF4-FFF2-40B4-BE49-F238E27FC236}">
                <a16:creationId xmlns:a16="http://schemas.microsoft.com/office/drawing/2014/main" id="{A48BDB60-582F-4316-9645-F16D92771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76996">
            <a:off x="4045320" y="43842"/>
            <a:ext cx="761311" cy="761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相關圖片">
            <a:extLst>
              <a:ext uri="{FF2B5EF4-FFF2-40B4-BE49-F238E27FC236}">
                <a16:creationId xmlns:a16="http://schemas.microsoft.com/office/drawing/2014/main" id="{1B73F587-21EF-4964-8FB1-A81BEB0F8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5687" y="392800"/>
            <a:ext cx="1731858" cy="2203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圖說文字: 直線 33">
            <a:extLst>
              <a:ext uri="{FF2B5EF4-FFF2-40B4-BE49-F238E27FC236}">
                <a16:creationId xmlns:a16="http://schemas.microsoft.com/office/drawing/2014/main" id="{E86ACEC4-4EE6-4F0D-88E4-06126CC485AB}"/>
              </a:ext>
            </a:extLst>
          </p:cNvPr>
          <p:cNvSpPr/>
          <p:nvPr/>
        </p:nvSpPr>
        <p:spPr>
          <a:xfrm>
            <a:off x="9686295" y="4232814"/>
            <a:ext cx="2369717" cy="855626"/>
          </a:xfrm>
          <a:prstGeom prst="borderCallout1">
            <a:avLst>
              <a:gd name="adj1" fmla="val 18750"/>
              <a:gd name="adj2" fmla="val 2400"/>
              <a:gd name="adj3" fmla="val -27414"/>
              <a:gd name="adj4" fmla="val 217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公平原則</a:t>
            </a:r>
            <a:r>
              <a:rPr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---</a:t>
            </a:r>
          </a:p>
          <a:p>
            <a:pPr algn="ctr"/>
            <a:r>
              <a:rPr lang="zh-TW" altLang="en-US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文字在上，答案在下，不偷看</a:t>
            </a:r>
            <a:r>
              <a:rPr lang="en-US" altLang="zh-TW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endParaRPr lang="zh-TW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42" name="Picture 18" descr="「獎盃」的圖片搜尋結果">
            <a:extLst>
              <a:ext uri="{FF2B5EF4-FFF2-40B4-BE49-F238E27FC236}">
                <a16:creationId xmlns:a16="http://schemas.microsoft.com/office/drawing/2014/main" id="{9D887133-8E67-4BFC-BE29-C3E50AC6B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064" y="4327128"/>
            <a:ext cx="761312" cy="76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「公平」的圖片搜尋結果">
            <a:extLst>
              <a:ext uri="{FF2B5EF4-FFF2-40B4-BE49-F238E27FC236}">
                <a16:creationId xmlns:a16="http://schemas.microsoft.com/office/drawing/2014/main" id="{B38C2E92-3BA0-45D9-BEBC-55D28D68A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5885" y="4279371"/>
            <a:ext cx="711134" cy="75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文字方塊 17">
            <a:extLst>
              <a:ext uri="{FF2B5EF4-FFF2-40B4-BE49-F238E27FC236}">
                <a16:creationId xmlns:a16="http://schemas.microsoft.com/office/drawing/2014/main" id="{F94A6815-CA8B-4230-80C0-541D77EA4A10}"/>
              </a:ext>
            </a:extLst>
          </p:cNvPr>
          <p:cNvSpPr txBox="1"/>
          <p:nvPr/>
        </p:nvSpPr>
        <p:spPr>
          <a:xfrm>
            <a:off x="4234552" y="2800914"/>
            <a:ext cx="14120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200" b="1" dirty="0">
                <a:solidFill>
                  <a:prstClr val="black"/>
                </a:solidFill>
                <a:latin typeface="Calibri"/>
                <a:ea typeface="新細明體" panose="02020500000000000000" pitchFamily="18" charset="-120"/>
              </a:rPr>
              <a:t>B</a:t>
            </a:r>
          </a:p>
          <a:p>
            <a:pPr algn="ctr"/>
            <a:r>
              <a:rPr lang="zh-TW" altLang="en-US" sz="3200" b="1" dirty="0">
                <a:solidFill>
                  <a:prstClr val="black"/>
                </a:solidFill>
                <a:latin typeface="Calibri"/>
                <a:ea typeface="新細明體" panose="02020500000000000000" pitchFamily="18" charset="-120"/>
              </a:rPr>
              <a:t>閱讀</a:t>
            </a:r>
            <a:endParaRPr lang="en-US" altLang="zh-TW" sz="3200" b="1" dirty="0">
              <a:solidFill>
                <a:prstClr val="black"/>
              </a:solidFill>
              <a:latin typeface="Calibri"/>
              <a:ea typeface="新細明體" panose="02020500000000000000" pitchFamily="18" charset="-120"/>
            </a:endParaRPr>
          </a:p>
          <a:p>
            <a:pPr algn="ctr"/>
            <a:r>
              <a:rPr lang="zh-TW" altLang="en-US" sz="3200" b="1" dirty="0">
                <a:solidFill>
                  <a:prstClr val="black"/>
                </a:solidFill>
                <a:latin typeface="Calibri"/>
                <a:ea typeface="新細明體" panose="02020500000000000000" pitchFamily="18" charset="-120"/>
              </a:rPr>
              <a:t>判斷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5CB2B282-D730-48E8-9A84-9351F0262AE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82443" y="550606"/>
            <a:ext cx="1324946" cy="1945508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E112A16D-0056-4A26-82CF-A17E20F1C81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47768" y="4604689"/>
            <a:ext cx="1571202" cy="156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499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12D8CD66-6E34-4232-868C-F61EC84AF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A1EDB24-D25E-4498-9742-07355DA2B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0E5C3020-0F81-4919-9D1F-B6ED9A835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83ECD783-8E88-4D10-99BD-C579F0CA2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29EDE005-2618-4634-B693-DAB7F60138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4252634-CD2F-416D-80D4-1C184472B0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43F8250A-B5BC-48E8-9E34-320C6AB61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nip Diagonal Corner Rectangle 24">
            <a:extLst>
              <a:ext uri="{FF2B5EF4-FFF2-40B4-BE49-F238E27FC236}">
                <a16:creationId xmlns:a16="http://schemas.microsoft.com/office/drawing/2014/main" id="{A2829537-8D6E-4F27-8454-8F19BEA8C1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229" y="620722"/>
            <a:ext cx="10935543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7746B0B0-7610-496C-94C9-D6CE26D898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400" r="2" b="12842"/>
          <a:stretch/>
        </p:blipFill>
        <p:spPr>
          <a:xfrm>
            <a:off x="792480" y="786117"/>
            <a:ext cx="10607040" cy="4956048"/>
          </a:xfrm>
          <a:custGeom>
            <a:avLst/>
            <a:gdLst/>
            <a:ahLst/>
            <a:cxnLst/>
            <a:rect l="l" t="t" r="r" b="b"/>
            <a:pathLst>
              <a:path w="10607040" h="4956048">
                <a:moveTo>
                  <a:pt x="497480" y="0"/>
                </a:moveTo>
                <a:lnTo>
                  <a:pt x="10607040" y="0"/>
                </a:lnTo>
                <a:lnTo>
                  <a:pt x="10607040" y="4485407"/>
                </a:lnTo>
                <a:lnTo>
                  <a:pt x="10131692" y="4956048"/>
                </a:lnTo>
                <a:lnTo>
                  <a:pt x="0" y="4956048"/>
                </a:lnTo>
                <a:lnTo>
                  <a:pt x="0" y="49255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54206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2103B461-323C-4912-BFFD-C375826620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FBC21318-F4F4-4524-95D1-6B7FE0A788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D9FFA8E5-974F-409E-89C6-E185BD9093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384E2B1-7008-45EE-9F2E-FEF3A08978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4563410-7FE9-4955-89C6-0FB9326CD3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3AD14C0E-D5DF-4BDC-BD92-642CFF1801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5C6ACA56-9AD4-4EE6-8F38-8C18968ACE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E655210-4EEB-44D9-B394-6FB4139BFC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6944E18C-906E-4400-9259-B2EE24202C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923" t="2217" b="3363"/>
          <a:stretch/>
        </p:blipFill>
        <p:spPr>
          <a:xfrm>
            <a:off x="1592826" y="766916"/>
            <a:ext cx="9322826" cy="5260258"/>
          </a:xfrm>
          <a:prstGeom prst="rect">
            <a:avLst/>
          </a:prstGeom>
        </p:spPr>
      </p:pic>
      <p:cxnSp>
        <p:nvCxnSpPr>
          <p:cNvPr id="3" name="直線接點 2">
            <a:extLst>
              <a:ext uri="{FF2B5EF4-FFF2-40B4-BE49-F238E27FC236}">
                <a16:creationId xmlns:a16="http://schemas.microsoft.com/office/drawing/2014/main" id="{2023D6DF-FC15-405B-A286-3EC7A2B08687}"/>
              </a:ext>
            </a:extLst>
          </p:cNvPr>
          <p:cNvCxnSpPr>
            <a:cxnSpLocks/>
            <a:stCxn id="4" idx="1"/>
            <a:endCxn id="4" idx="3"/>
          </p:cNvCxnSpPr>
          <p:nvPr/>
        </p:nvCxnSpPr>
        <p:spPr>
          <a:xfrm>
            <a:off x="1592826" y="3397045"/>
            <a:ext cx="9322826" cy="0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3369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62CE031E-EE35-4AA7-9784-805093327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18D62D3-5800-4F4A-95BE-C1A2BB8B2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C9E4F52-5D94-4242-AC69-EE6A23FAB1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22CC7C0-D1D6-4FF0-A60C-1AEB9C873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9B43E48-8275-4871-8745-F5CB75CFDB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87ED701-F942-4771-8F92-6EFCC2E8E0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2B5E3E48-865C-4BF6-9A42-F16AE8E8A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429" y="304802"/>
            <a:ext cx="6332339" cy="121919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z="6000" b="1" cap="none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更細緻的分類法</a:t>
            </a:r>
          </a:p>
        </p:txBody>
      </p:sp>
      <p:pic>
        <p:nvPicPr>
          <p:cNvPr id="7" name="內容版面配置區 6">
            <a:extLst>
              <a:ext uri="{FF2B5EF4-FFF2-40B4-BE49-F238E27FC236}">
                <a16:creationId xmlns:a16="http://schemas.microsoft.com/office/drawing/2014/main" id="{04C92193-43B8-426F-B1AE-310FD1E593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6645" y="2261419"/>
            <a:ext cx="5368413" cy="3581700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graphicFrame>
        <p:nvGraphicFramePr>
          <p:cNvPr id="21" name="文字版面配置區 2">
            <a:extLst>
              <a:ext uri="{FF2B5EF4-FFF2-40B4-BE49-F238E27FC236}">
                <a16:creationId xmlns:a16="http://schemas.microsoft.com/office/drawing/2014/main" id="{C1266ACB-28C3-4033-B74F-ABD4DFFC4D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6513256"/>
              </p:ext>
            </p:extLst>
          </p:nvPr>
        </p:nvGraphicFramePr>
        <p:xfrm>
          <a:off x="5962123" y="324466"/>
          <a:ext cx="6111889" cy="63713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24170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圖片 14" descr="一張含有 箭 的圖片&#10;&#10;自動產生的描述">
            <a:extLst>
              <a:ext uri="{FF2B5EF4-FFF2-40B4-BE49-F238E27FC236}">
                <a16:creationId xmlns:a16="http://schemas.microsoft.com/office/drawing/2014/main" id="{DBE477BE-F89C-42EA-A214-F8674D9B1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866" y="1034289"/>
            <a:ext cx="1796716" cy="1529121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47D6A27C-714D-48EF-BD4B-DCC5646E81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732" y="1890367"/>
            <a:ext cx="1796716" cy="1529121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147FCAAF-FC11-4D47-9705-93004B5FE6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866" y="2633097"/>
            <a:ext cx="1848018" cy="1572782"/>
          </a:xfrm>
          <a:prstGeom prst="rect">
            <a:avLst/>
          </a:prstGeom>
        </p:spPr>
      </p:pic>
      <p:pic>
        <p:nvPicPr>
          <p:cNvPr id="24" name="圖片 23">
            <a:extLst>
              <a:ext uri="{FF2B5EF4-FFF2-40B4-BE49-F238E27FC236}">
                <a16:creationId xmlns:a16="http://schemas.microsoft.com/office/drawing/2014/main" id="{3230233E-0181-4B74-B424-7E65B90C49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7019"/>
            <a:ext cx="1848018" cy="1572782"/>
          </a:xfrm>
          <a:prstGeom prst="rect">
            <a:avLst/>
          </a:prstGeom>
        </p:spPr>
      </p:pic>
      <p:pic>
        <p:nvPicPr>
          <p:cNvPr id="26" name="圖片 25" descr="一張含有 文字 的圖片&#10;&#10;自動產生的描述">
            <a:extLst>
              <a:ext uri="{FF2B5EF4-FFF2-40B4-BE49-F238E27FC236}">
                <a16:creationId xmlns:a16="http://schemas.microsoft.com/office/drawing/2014/main" id="{60D39321-FD7D-4AEB-8037-8629B9216D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19489"/>
            <a:ext cx="1791164" cy="1524396"/>
          </a:xfrm>
          <a:prstGeom prst="rect">
            <a:avLst/>
          </a:prstGeom>
        </p:spPr>
      </p:pic>
      <p:pic>
        <p:nvPicPr>
          <p:cNvPr id="28" name="圖片 27">
            <a:extLst>
              <a:ext uri="{FF2B5EF4-FFF2-40B4-BE49-F238E27FC236}">
                <a16:creationId xmlns:a16="http://schemas.microsoft.com/office/drawing/2014/main" id="{EF039A04-2026-45A4-90B6-7ABA49F701B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864" y="4227745"/>
            <a:ext cx="1848020" cy="1572783"/>
          </a:xfrm>
          <a:prstGeom prst="rect">
            <a:avLst/>
          </a:prstGeom>
        </p:spPr>
      </p:pic>
      <p:sp>
        <p:nvSpPr>
          <p:cNvPr id="29" name="AutoShape 26">
            <a:extLst>
              <a:ext uri="{FF2B5EF4-FFF2-40B4-BE49-F238E27FC236}">
                <a16:creationId xmlns:a16="http://schemas.microsoft.com/office/drawing/2014/main" id="{D13245BA-D0CB-4CE7-BEB3-CB6DB26424F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977223" y="3494768"/>
            <a:ext cx="1589225" cy="1334900"/>
          </a:xfrm>
          <a:prstGeom prst="hexagon">
            <a:avLst>
              <a:gd name="adj" fmla="val 28905"/>
              <a:gd name="vf" fmla="val 115470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社會關懷</a:t>
            </a:r>
            <a:endParaRPr kumimoji="0" lang="zh-TW" altLang="zh-TW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BD901204-CA53-4B98-A827-E57DB508E31D}"/>
              </a:ext>
            </a:extLst>
          </p:cNvPr>
          <p:cNvSpPr txBox="1"/>
          <p:nvPr/>
        </p:nvSpPr>
        <p:spPr>
          <a:xfrm>
            <a:off x="4418943" y="-51584"/>
            <a:ext cx="7773057" cy="7114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ts val="3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【說明】</a:t>
            </a:r>
            <a:r>
              <a:rPr kumimoji="0" lang="en-US" altLang="zh-TW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超研澤超圓" panose="02010609010101010101" pitchFamily="49" charset="-120"/>
                <a:cs typeface="Times New Roman" panose="02020603050405020304" pitchFamily="18" charset="0"/>
              </a:rPr>
              <a:t>                                                             </a:t>
            </a:r>
            <a:endParaRPr kumimoji="0" lang="zh-TW" altLang="zh-TW" sz="36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152400" marR="0" lvl="0" indent="-152400" algn="l" defTabSz="457200" rtl="0" eaLnBrk="1" fontAlgn="auto" latinLnBrk="0" hangingPunct="1">
              <a:lnSpc>
                <a:spcPts val="3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1.	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「自我成長」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指與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個人成長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追求自我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的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相關經驗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，舉凡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大隊接力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、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參加</a:t>
            </a:r>
            <a:r>
              <a:rPr lang="zh-TW" altLang="en-US" sz="2800" b="1" kern="100" dirty="0"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各項比賽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，到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生命鬥士的奮鬥歷程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皆屬之。</a:t>
            </a:r>
            <a:endParaRPr kumimoji="0" lang="zh-TW" altLang="zh-TW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152400" marR="0" lvl="0" indent="-152400" algn="l" defTabSz="457200" rtl="0" eaLnBrk="1" fontAlgn="auto" latinLnBrk="0" hangingPunct="1">
              <a:lnSpc>
                <a:spcPts val="3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2.	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「人際關係」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可分為「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愛情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」、「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友情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」、「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親情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」，然而「愛情」屬於個人私密情感經營，不適入題，建議整理時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以「友情」的合作和衝突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，或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「親情」的疏淡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與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和解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切入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。</a:t>
            </a:r>
            <a:endParaRPr kumimoji="0" lang="zh-TW" altLang="zh-TW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152400" marR="0" lvl="0" indent="-152400" algn="l" defTabSz="457200" rtl="0" eaLnBrk="1" fontAlgn="auto" latinLnBrk="0" hangingPunct="1">
              <a:lnSpc>
                <a:spcPts val="3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3.	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「社會關懷」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關注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弱勢團體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或是與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社會議題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相關的素材，下至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流浪狗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的照顧、對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街友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的關懷，上至對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性別刻板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、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種族歧視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的討論都屬之。</a:t>
            </a:r>
            <a:endParaRPr kumimoji="0" lang="zh-TW" altLang="zh-TW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152400" marR="0" lvl="0" indent="-152400" algn="l" defTabSz="457200" rtl="0" eaLnBrk="1" fontAlgn="auto" latinLnBrk="0" hangingPunct="1">
              <a:lnSpc>
                <a:spcPts val="3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4</a:t>
            </a:r>
            <a:r>
              <a:rPr kumimoji="0" lang="zh-TW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 </a:t>
            </a:r>
            <a:r>
              <a:rPr kumimoji="0" lang="en-US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.	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「美感經驗」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則著重在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個人對「美」的詮釋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，整理時需同時兼具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主觀景物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與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客觀感受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。</a:t>
            </a:r>
            <a:endParaRPr kumimoji="0" lang="zh-TW" altLang="zh-TW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152400" marR="0" lvl="0" indent="-152400" algn="l" defTabSz="457200" rtl="0" eaLnBrk="1" fontAlgn="auto" latinLnBrk="0" hangingPunct="1">
              <a:lnSpc>
                <a:spcPts val="3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5.	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「角色扮演」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題目考驗的是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「換位思考」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的能力。</a:t>
            </a:r>
            <a:endParaRPr kumimoji="0" lang="zh-TW" altLang="zh-TW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152400" marR="0" lvl="0" indent="-152400" algn="l" defTabSz="457200" rtl="0" eaLnBrk="1" fontAlgn="auto" latinLnBrk="0" hangingPunct="1">
              <a:lnSpc>
                <a:spcPts val="3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6.</a:t>
            </a:r>
            <a:r>
              <a:rPr kumimoji="0" lang="zh-TW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 </a:t>
            </a:r>
            <a:r>
              <a:rPr kumimoji="0" lang="en-US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	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「思考論辨」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跨幅極大，多是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對生命的省思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、</a:t>
            </a:r>
            <a:r>
              <a:rPr kumimoji="0" lang="zh-TW" altLang="zh-TW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時事的觀點</a:t>
            </a:r>
            <a:r>
              <a:rPr kumimoji="0" lang="zh-TW" altLang="zh-TW" sz="2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。</a:t>
            </a:r>
            <a:endParaRPr kumimoji="0" lang="zh-TW" altLang="zh-TW" sz="2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63D0F71B-03C3-4AA9-8AAD-D20F313FC174}"/>
              </a:ext>
            </a:extLst>
          </p:cNvPr>
          <p:cNvSpPr txBox="1"/>
          <p:nvPr/>
        </p:nvSpPr>
        <p:spPr>
          <a:xfrm>
            <a:off x="254438" y="177646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軟正黑體" panose="020B0604030504040204" pitchFamily="34" charset="-120"/>
                <a:cs typeface="+mn-cs"/>
              </a:rPr>
              <a:t>六大主題</a:t>
            </a:r>
          </a:p>
        </p:txBody>
      </p:sp>
    </p:spTree>
    <p:extLst>
      <p:ext uri="{BB962C8B-B14F-4D97-AF65-F5344CB8AC3E}">
        <p14:creationId xmlns:p14="http://schemas.microsoft.com/office/powerpoint/2010/main" val="7308271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A0788FCF-69B0-4C97-BAC4-AA17258FA0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97" y="245807"/>
            <a:ext cx="11651226" cy="6430296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0FC2611D-0BD3-45B3-BCEA-24DFD58D10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954" y="4574392"/>
            <a:ext cx="1420491" cy="1524132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89DFC67B-A51C-42B4-B788-C34D65FDD7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9471" y="3293806"/>
            <a:ext cx="2273575" cy="3237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1283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表格 18">
            <a:extLst>
              <a:ext uri="{FF2B5EF4-FFF2-40B4-BE49-F238E27FC236}">
                <a16:creationId xmlns:a16="http://schemas.microsoft.com/office/drawing/2014/main" id="{4E42CCA5-3B7A-45E4-9ACD-BC337C2B71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8030"/>
              </p:ext>
            </p:extLst>
          </p:nvPr>
        </p:nvGraphicFramePr>
        <p:xfrm>
          <a:off x="107766" y="88490"/>
          <a:ext cx="11966250" cy="6656439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959489">
                  <a:extLst>
                    <a:ext uri="{9D8B030D-6E8A-4147-A177-3AD203B41FA5}">
                      <a16:colId xmlns:a16="http://schemas.microsoft.com/office/drawing/2014/main" val="3201665220"/>
                    </a:ext>
                  </a:extLst>
                </a:gridCol>
                <a:gridCol w="3960681">
                  <a:extLst>
                    <a:ext uri="{9D8B030D-6E8A-4147-A177-3AD203B41FA5}">
                      <a16:colId xmlns:a16="http://schemas.microsoft.com/office/drawing/2014/main" val="3530469571"/>
                    </a:ext>
                  </a:extLst>
                </a:gridCol>
                <a:gridCol w="4046080">
                  <a:extLst>
                    <a:ext uri="{9D8B030D-6E8A-4147-A177-3AD203B41FA5}">
                      <a16:colId xmlns:a16="http://schemas.microsoft.com/office/drawing/2014/main" val="442804713"/>
                    </a:ext>
                  </a:extLst>
                </a:gridCol>
              </a:tblGrid>
              <a:tr h="6656439">
                <a:tc>
                  <a:txBody>
                    <a:bodyPr/>
                    <a:lstStyle/>
                    <a:p>
                      <a:pPr marL="304800" algn="l">
                        <a:spcAft>
                          <a:spcPts val="0"/>
                        </a:spcAft>
                      </a:pPr>
                      <a:endParaRPr lang="en-US" sz="2300" kern="0" dirty="0">
                        <a:effectLst/>
                      </a:endParaRPr>
                    </a:p>
                    <a:p>
                      <a:pPr marL="304800" algn="just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A.</a:t>
                      </a:r>
                      <a:r>
                        <a:rPr lang="zh-TW" sz="3200" kern="0" dirty="0">
                          <a:effectLst/>
                        </a:rPr>
                        <a:t>童年記趣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 algn="just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B.</a:t>
                      </a:r>
                      <a:r>
                        <a:rPr lang="zh-TW" sz="3200" kern="0" dirty="0">
                          <a:effectLst/>
                        </a:rPr>
                        <a:t>我最感謝的那個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 algn="just">
                        <a:spcAft>
                          <a:spcPts val="0"/>
                        </a:spcAft>
                      </a:pPr>
                      <a:r>
                        <a:rPr lang="en-US" altLang="zh-TW" sz="3200" kern="0" dirty="0">
                          <a:effectLst/>
                        </a:rPr>
                        <a:t>   </a:t>
                      </a:r>
                      <a:r>
                        <a:rPr lang="zh-TW" sz="3200" kern="0" dirty="0">
                          <a:effectLst/>
                        </a:rPr>
                        <a:t>人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 algn="just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C.</a:t>
                      </a:r>
                      <a:r>
                        <a:rPr lang="zh-TW" sz="3200" kern="0" dirty="0">
                          <a:effectLst/>
                        </a:rPr>
                        <a:t>我看追星族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 algn="just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D.</a:t>
                      </a:r>
                      <a:r>
                        <a:rPr lang="zh-TW" sz="3200" kern="0" dirty="0">
                          <a:effectLst/>
                        </a:rPr>
                        <a:t>學校的後花園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 algn="just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E.</a:t>
                      </a:r>
                      <a:r>
                        <a:rPr lang="zh-TW" sz="3200" kern="0" dirty="0">
                          <a:effectLst/>
                        </a:rPr>
                        <a:t>當一天的老師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 algn="just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F.</a:t>
                      </a:r>
                      <a:r>
                        <a:rPr lang="zh-TW" sz="3200" kern="0" dirty="0">
                          <a:effectLst/>
                        </a:rPr>
                        <a:t>從陌生到熟悉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 algn="just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G.</a:t>
                      </a:r>
                      <a:r>
                        <a:rPr lang="zh-TW" sz="3200" kern="0" dirty="0">
                          <a:effectLst/>
                        </a:rPr>
                        <a:t>在成長中逐漸明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 algn="just">
                        <a:spcAft>
                          <a:spcPts val="0"/>
                        </a:spcAft>
                      </a:pPr>
                      <a:r>
                        <a:rPr lang="en-US" altLang="zh-TW" sz="3200" kern="0" dirty="0">
                          <a:effectLst/>
                        </a:rPr>
                        <a:t>    </a:t>
                      </a:r>
                      <a:r>
                        <a:rPr lang="zh-TW" sz="3200" kern="0" dirty="0">
                          <a:effectLst/>
                        </a:rPr>
                        <a:t>白的那件事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 algn="just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H.</a:t>
                      </a:r>
                      <a:r>
                        <a:rPr lang="zh-TW" sz="3200" kern="0" dirty="0">
                          <a:effectLst/>
                        </a:rPr>
                        <a:t>可貴的合作經驗</a:t>
                      </a:r>
                      <a:endParaRPr lang="zh-TW" sz="3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04800">
                        <a:spcAft>
                          <a:spcPts val="0"/>
                        </a:spcAft>
                      </a:pPr>
                      <a:endParaRPr lang="en-US" sz="32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I.</a:t>
                      </a:r>
                      <a:r>
                        <a:rPr lang="zh-TW" sz="3200" kern="0" dirty="0">
                          <a:effectLst/>
                        </a:rPr>
                        <a:t>我曾經那樣追尋</a:t>
                      </a:r>
                      <a:endParaRPr lang="en-US" altLang="zh-TW" sz="32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J.</a:t>
                      </a:r>
                      <a:r>
                        <a:rPr lang="zh-TW" sz="3200" kern="0" dirty="0">
                          <a:effectLst/>
                        </a:rPr>
                        <a:t>從那件事中，我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altLang="zh-TW" sz="3200" kern="0" dirty="0">
                          <a:effectLst/>
                        </a:rPr>
                        <a:t>   </a:t>
                      </a:r>
                      <a:r>
                        <a:rPr lang="zh-TW" sz="3200" kern="0" dirty="0">
                          <a:effectLst/>
                        </a:rPr>
                        <a:t>發現了不一樣的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altLang="zh-TW" sz="3200" kern="0" dirty="0">
                          <a:effectLst/>
                        </a:rPr>
                        <a:t>   </a:t>
                      </a:r>
                      <a:r>
                        <a:rPr lang="zh-TW" sz="3200" kern="0" dirty="0">
                          <a:effectLst/>
                        </a:rPr>
                        <a:t>自己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K.</a:t>
                      </a:r>
                      <a:r>
                        <a:rPr lang="zh-TW" sz="3200" kern="0" dirty="0">
                          <a:effectLst/>
                        </a:rPr>
                        <a:t>當我和別人意見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altLang="zh-TW" sz="3200" kern="0" dirty="0">
                          <a:effectLst/>
                        </a:rPr>
                        <a:t>   </a:t>
                      </a:r>
                      <a:r>
                        <a:rPr lang="zh-TW" sz="3200" kern="0" dirty="0">
                          <a:effectLst/>
                        </a:rPr>
                        <a:t>不同的時候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L.</a:t>
                      </a:r>
                      <a:r>
                        <a:rPr lang="zh-TW" sz="3200" kern="0" dirty="0">
                          <a:effectLst/>
                        </a:rPr>
                        <a:t>那一次，我自己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altLang="zh-TW" sz="3200" kern="0" dirty="0">
                          <a:effectLst/>
                        </a:rPr>
                        <a:t>   </a:t>
                      </a:r>
                      <a:r>
                        <a:rPr lang="zh-TW" sz="3200" kern="0" dirty="0">
                          <a:effectLst/>
                        </a:rPr>
                        <a:t>做決定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M.</a:t>
                      </a:r>
                      <a:r>
                        <a:rPr lang="zh-TW" sz="3200" kern="0" dirty="0">
                          <a:effectLst/>
                        </a:rPr>
                        <a:t>捨不得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N.</a:t>
                      </a:r>
                      <a:r>
                        <a:rPr lang="zh-TW" sz="3200" kern="0" dirty="0">
                          <a:effectLst/>
                        </a:rPr>
                        <a:t>常常，我想起那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altLang="zh-TW" sz="3200" kern="0" dirty="0">
                          <a:effectLst/>
                        </a:rPr>
                        <a:t>    </a:t>
                      </a:r>
                      <a:r>
                        <a:rPr lang="zh-TW" sz="3200" kern="0" dirty="0">
                          <a:effectLst/>
                        </a:rPr>
                        <a:t>雙手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O.</a:t>
                      </a:r>
                      <a:r>
                        <a:rPr lang="zh-TW" sz="3200" kern="0" dirty="0">
                          <a:effectLst/>
                        </a:rPr>
                        <a:t>來不及</a:t>
                      </a:r>
                      <a:endParaRPr lang="zh-TW" sz="3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04800">
                        <a:spcAft>
                          <a:spcPts val="0"/>
                        </a:spcAft>
                      </a:pPr>
                      <a:endParaRPr lang="en-US" sz="32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P.</a:t>
                      </a:r>
                      <a:r>
                        <a:rPr lang="zh-TW" sz="3200" kern="0" dirty="0">
                          <a:effectLst/>
                        </a:rPr>
                        <a:t>我從同學身上學到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altLang="zh-TW" sz="3200" kern="0" dirty="0">
                          <a:effectLst/>
                        </a:rPr>
                        <a:t>   </a:t>
                      </a:r>
                      <a:r>
                        <a:rPr lang="zh-TW" sz="3200" kern="0" dirty="0">
                          <a:effectLst/>
                        </a:rPr>
                        <a:t>的事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Q.</a:t>
                      </a:r>
                      <a:r>
                        <a:rPr lang="zh-TW" sz="3200" kern="0" dirty="0">
                          <a:effectLst/>
                        </a:rPr>
                        <a:t>體諒別人的辛勞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R.</a:t>
                      </a:r>
                      <a:r>
                        <a:rPr lang="zh-TW" sz="3200" kern="0" dirty="0">
                          <a:effectLst/>
                        </a:rPr>
                        <a:t>那一刻，真美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S.</a:t>
                      </a:r>
                      <a:r>
                        <a:rPr lang="zh-TW" sz="3200" kern="0" dirty="0">
                          <a:effectLst/>
                        </a:rPr>
                        <a:t>夏天最棒的享受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T.</a:t>
                      </a:r>
                      <a:r>
                        <a:rPr lang="zh-TW" sz="3200" kern="0" dirty="0">
                          <a:effectLst/>
                        </a:rPr>
                        <a:t>影響生活的一項發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altLang="zh-TW" sz="3200" kern="0" dirty="0">
                          <a:effectLst/>
                        </a:rPr>
                        <a:t>   </a:t>
                      </a:r>
                      <a:r>
                        <a:rPr lang="zh-TW" sz="3200" kern="0" dirty="0">
                          <a:effectLst/>
                        </a:rPr>
                        <a:t>明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U.</a:t>
                      </a:r>
                      <a:r>
                        <a:rPr lang="zh-TW" sz="3200" kern="0" dirty="0">
                          <a:effectLst/>
                        </a:rPr>
                        <a:t>面對未來，我應</a:t>
                      </a:r>
                      <a:endParaRPr lang="en-US" altLang="zh-TW" sz="3200" kern="0" dirty="0">
                        <a:effectLst/>
                      </a:endParaRPr>
                    </a:p>
                    <a:p>
                      <a:pPr marL="30480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zh-TW" sz="3200" kern="0" dirty="0">
                          <a:effectLst/>
                        </a:rPr>
                        <a:t>   </a:t>
                      </a:r>
                      <a:r>
                        <a:rPr lang="zh-TW" sz="3200" kern="0" dirty="0">
                          <a:effectLst/>
                        </a:rPr>
                        <a:t>該具備的能力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V.</a:t>
                      </a:r>
                      <a:r>
                        <a:rPr lang="zh-TW" sz="3200" kern="0" dirty="0">
                          <a:effectLst/>
                        </a:rPr>
                        <a:t>給我的君王</a:t>
                      </a:r>
                      <a:endParaRPr lang="zh-TW" sz="32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</a:rPr>
                        <a:t>W.</a:t>
                      </a:r>
                      <a:r>
                        <a:rPr lang="zh-TW" sz="3200" kern="0" dirty="0">
                          <a:effectLst/>
                        </a:rPr>
                        <a:t>垃圾筒的心聲</a:t>
                      </a:r>
                      <a:endParaRPr lang="zh-TW" sz="3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062724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90930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圖片 17">
            <a:extLst>
              <a:ext uri="{FF2B5EF4-FFF2-40B4-BE49-F238E27FC236}">
                <a16:creationId xmlns:a16="http://schemas.microsoft.com/office/drawing/2014/main" id="{673C1DE7-1770-4A76-BC6C-3866FC3264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486" y="188988"/>
            <a:ext cx="12191999" cy="3514332"/>
          </a:xfrm>
          <a:prstGeom prst="rect">
            <a:avLst/>
          </a:prstGeom>
        </p:spPr>
      </p:pic>
      <p:graphicFrame>
        <p:nvGraphicFramePr>
          <p:cNvPr id="19" name="表格 18">
            <a:extLst>
              <a:ext uri="{FF2B5EF4-FFF2-40B4-BE49-F238E27FC236}">
                <a16:creationId xmlns:a16="http://schemas.microsoft.com/office/drawing/2014/main" id="{4E42CCA5-3B7A-45E4-9ACD-BC337C2B71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709651"/>
              </p:ext>
            </p:extLst>
          </p:nvPr>
        </p:nvGraphicFramePr>
        <p:xfrm>
          <a:off x="225750" y="3703320"/>
          <a:ext cx="11966250" cy="315468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959489">
                  <a:extLst>
                    <a:ext uri="{9D8B030D-6E8A-4147-A177-3AD203B41FA5}">
                      <a16:colId xmlns:a16="http://schemas.microsoft.com/office/drawing/2014/main" val="3201665220"/>
                    </a:ext>
                  </a:extLst>
                </a:gridCol>
                <a:gridCol w="3960681">
                  <a:extLst>
                    <a:ext uri="{9D8B030D-6E8A-4147-A177-3AD203B41FA5}">
                      <a16:colId xmlns:a16="http://schemas.microsoft.com/office/drawing/2014/main" val="3530469571"/>
                    </a:ext>
                  </a:extLst>
                </a:gridCol>
                <a:gridCol w="4046080">
                  <a:extLst>
                    <a:ext uri="{9D8B030D-6E8A-4147-A177-3AD203B41FA5}">
                      <a16:colId xmlns:a16="http://schemas.microsoft.com/office/drawing/2014/main" val="442804713"/>
                    </a:ext>
                  </a:extLst>
                </a:gridCol>
              </a:tblGrid>
              <a:tr h="3016106">
                <a:tc>
                  <a:txBody>
                    <a:bodyPr/>
                    <a:lstStyle/>
                    <a:p>
                      <a:pPr marL="304800" algn="l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A.</a:t>
                      </a:r>
                      <a:r>
                        <a:rPr lang="zh-TW" sz="2300" kern="0" dirty="0">
                          <a:effectLst/>
                        </a:rPr>
                        <a:t>童年記趣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 algn="l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B.</a:t>
                      </a:r>
                      <a:r>
                        <a:rPr lang="zh-TW" sz="2300" kern="0" dirty="0">
                          <a:effectLst/>
                        </a:rPr>
                        <a:t>我最感謝的那個人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 algn="l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C.</a:t>
                      </a:r>
                      <a:r>
                        <a:rPr lang="zh-TW" sz="2300" kern="0" dirty="0">
                          <a:effectLst/>
                        </a:rPr>
                        <a:t>我看追星族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 algn="l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D.</a:t>
                      </a:r>
                      <a:r>
                        <a:rPr lang="zh-TW" sz="2300" kern="0" dirty="0">
                          <a:effectLst/>
                        </a:rPr>
                        <a:t>學校的後花園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 algn="l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E.</a:t>
                      </a:r>
                      <a:r>
                        <a:rPr lang="zh-TW" sz="2300" kern="0" dirty="0">
                          <a:effectLst/>
                        </a:rPr>
                        <a:t>當一天的老師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 algn="l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F.</a:t>
                      </a:r>
                      <a:r>
                        <a:rPr lang="zh-TW" sz="2300" kern="0" dirty="0">
                          <a:effectLst/>
                        </a:rPr>
                        <a:t>從陌生到熟悉</a:t>
                      </a:r>
                      <a:endParaRPr lang="en-US" altLang="zh-TW" sz="2300" kern="0" dirty="0">
                        <a:effectLst/>
                      </a:endParaRPr>
                    </a:p>
                    <a:p>
                      <a:pPr marL="304800" algn="l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G.</a:t>
                      </a:r>
                      <a:r>
                        <a:rPr lang="zh-TW" sz="2300" kern="0" dirty="0">
                          <a:effectLst/>
                        </a:rPr>
                        <a:t>在成長中逐漸明白的那件事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 algn="l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H.</a:t>
                      </a:r>
                      <a:r>
                        <a:rPr lang="zh-TW" sz="2300" kern="0" dirty="0">
                          <a:effectLst/>
                        </a:rPr>
                        <a:t>可貴的合作經驗</a:t>
                      </a:r>
                      <a:endParaRPr lang="zh-TW" sz="23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I.</a:t>
                      </a:r>
                      <a:r>
                        <a:rPr lang="zh-TW" sz="2300" kern="0" dirty="0">
                          <a:effectLst/>
                        </a:rPr>
                        <a:t>我曾經那樣追尋</a:t>
                      </a:r>
                      <a:endParaRPr lang="en-US" altLang="zh-TW" sz="23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J.</a:t>
                      </a:r>
                      <a:r>
                        <a:rPr lang="zh-TW" sz="2300" kern="0" dirty="0">
                          <a:effectLst/>
                        </a:rPr>
                        <a:t>從那件事中，我發現了不一樣的自己</a:t>
                      </a:r>
                      <a:endParaRPr lang="en-US" altLang="zh-TW" sz="23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K.</a:t>
                      </a:r>
                      <a:r>
                        <a:rPr lang="zh-TW" sz="2300" kern="0" dirty="0">
                          <a:effectLst/>
                        </a:rPr>
                        <a:t>當我和別人意見不同的時候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L.</a:t>
                      </a:r>
                      <a:r>
                        <a:rPr lang="zh-TW" sz="2300" kern="0" dirty="0">
                          <a:effectLst/>
                        </a:rPr>
                        <a:t>那一次，我自己做決定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M.</a:t>
                      </a:r>
                      <a:r>
                        <a:rPr lang="zh-TW" sz="2300" kern="0" dirty="0">
                          <a:effectLst/>
                        </a:rPr>
                        <a:t>捨不得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N.</a:t>
                      </a:r>
                      <a:r>
                        <a:rPr lang="zh-TW" sz="2300" kern="0" dirty="0">
                          <a:effectLst/>
                        </a:rPr>
                        <a:t>常常，我想起那雙手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O.</a:t>
                      </a:r>
                      <a:r>
                        <a:rPr lang="zh-TW" sz="2300" kern="0" dirty="0">
                          <a:effectLst/>
                        </a:rPr>
                        <a:t>來不及</a:t>
                      </a:r>
                      <a:endParaRPr lang="zh-TW" sz="23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P.</a:t>
                      </a:r>
                      <a:r>
                        <a:rPr lang="zh-TW" sz="2300" kern="0" dirty="0">
                          <a:effectLst/>
                        </a:rPr>
                        <a:t>我從同學身上學到的事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Q.</a:t>
                      </a:r>
                      <a:r>
                        <a:rPr lang="zh-TW" sz="2300" kern="0" dirty="0">
                          <a:effectLst/>
                        </a:rPr>
                        <a:t>體諒別人的辛勞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R.</a:t>
                      </a:r>
                      <a:r>
                        <a:rPr lang="zh-TW" sz="2300" kern="0" dirty="0">
                          <a:effectLst/>
                        </a:rPr>
                        <a:t>那一刻，真美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S.</a:t>
                      </a:r>
                      <a:r>
                        <a:rPr lang="zh-TW" sz="2300" kern="0" dirty="0">
                          <a:effectLst/>
                        </a:rPr>
                        <a:t>夏天最棒的享受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T.</a:t>
                      </a:r>
                      <a:r>
                        <a:rPr lang="zh-TW" sz="2300" kern="0" dirty="0">
                          <a:effectLst/>
                        </a:rPr>
                        <a:t>影響生活的一項發明</a:t>
                      </a:r>
                      <a:endParaRPr lang="en-US" altLang="zh-TW" sz="2300" kern="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U.</a:t>
                      </a:r>
                      <a:r>
                        <a:rPr lang="zh-TW" sz="2300" kern="0" dirty="0">
                          <a:effectLst/>
                        </a:rPr>
                        <a:t>面對未來，我應該具備的能力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V.</a:t>
                      </a:r>
                      <a:r>
                        <a:rPr lang="zh-TW" sz="2300" kern="0" dirty="0">
                          <a:effectLst/>
                        </a:rPr>
                        <a:t>給我的君王</a:t>
                      </a:r>
                      <a:endParaRPr lang="zh-TW" sz="2300" kern="100" dirty="0">
                        <a:effectLst/>
                      </a:endParaRPr>
                    </a:p>
                    <a:p>
                      <a:pPr marL="304800">
                        <a:spcAft>
                          <a:spcPts val="0"/>
                        </a:spcAft>
                      </a:pPr>
                      <a:r>
                        <a:rPr lang="en-US" sz="2300" kern="0" dirty="0">
                          <a:effectLst/>
                        </a:rPr>
                        <a:t>W.</a:t>
                      </a:r>
                      <a:r>
                        <a:rPr lang="zh-TW" sz="2300" kern="0" dirty="0">
                          <a:effectLst/>
                        </a:rPr>
                        <a:t>垃圾筒的心聲</a:t>
                      </a:r>
                      <a:endParaRPr lang="zh-TW" sz="23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06272405"/>
                  </a:ext>
                </a:extLst>
              </a:tr>
            </a:tbl>
          </a:graphicData>
        </a:graphic>
      </p:graphicFrame>
      <p:sp>
        <p:nvSpPr>
          <p:cNvPr id="21" name="矩形圖說文字 3">
            <a:extLst>
              <a:ext uri="{FF2B5EF4-FFF2-40B4-BE49-F238E27FC236}">
                <a16:creationId xmlns:a16="http://schemas.microsoft.com/office/drawing/2014/main" id="{4FACC5FF-88F5-4592-A68B-7E8904CC8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2057" y="876689"/>
            <a:ext cx="2685141" cy="308299"/>
          </a:xfrm>
          <a:prstGeom prst="wedgeRectCallout">
            <a:avLst>
              <a:gd name="adj1" fmla="val -59259"/>
              <a:gd name="adj2" fmla="val 25366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FF00FF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A F G I J L M O P</a:t>
            </a:r>
            <a:endParaRPr kumimoji="0" lang="zh-TW" altLang="zh-TW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矩形圖說文字 4">
            <a:extLst>
              <a:ext uri="{FF2B5EF4-FFF2-40B4-BE49-F238E27FC236}">
                <a16:creationId xmlns:a16="http://schemas.microsoft.com/office/drawing/2014/main" id="{8E1A35DE-8526-4CFF-A6D6-B83436394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2358" y="1474237"/>
            <a:ext cx="2488941" cy="308299"/>
          </a:xfrm>
          <a:prstGeom prst="wedgeRectCallout">
            <a:avLst>
              <a:gd name="adj1" fmla="val -61926"/>
              <a:gd name="adj2" fmla="val 34213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FF00FF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A B F H K N P Q</a:t>
            </a:r>
            <a:endParaRPr kumimoji="0" lang="zh-TW" altLang="zh-TW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5" name="圖片 24">
            <a:extLst>
              <a:ext uri="{FF2B5EF4-FFF2-40B4-BE49-F238E27FC236}">
                <a16:creationId xmlns:a16="http://schemas.microsoft.com/office/drawing/2014/main" id="{2C9F8B02-CF69-42EE-AFEB-9FAEC221F3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126" y="2360645"/>
            <a:ext cx="1780073" cy="381235"/>
          </a:xfrm>
          <a:prstGeom prst="rect">
            <a:avLst/>
          </a:prstGeom>
        </p:spPr>
      </p:pic>
      <p:sp>
        <p:nvSpPr>
          <p:cNvPr id="27" name="矩形圖說文字 6">
            <a:extLst>
              <a:ext uri="{FF2B5EF4-FFF2-40B4-BE49-F238E27FC236}">
                <a16:creationId xmlns:a16="http://schemas.microsoft.com/office/drawing/2014/main" id="{4343FEF8-9C45-4E2C-9797-40AEA7360B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5036" y="3159446"/>
            <a:ext cx="1726163" cy="269553"/>
          </a:xfrm>
          <a:prstGeom prst="wedgeRectCallout">
            <a:avLst>
              <a:gd name="adj1" fmla="val -145903"/>
              <a:gd name="adj2" fmla="val 29954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b="1" i="0" u="none" strike="noStrike" cap="none" normalizeH="0" baseline="0" dirty="0">
                <a:ln>
                  <a:noFill/>
                </a:ln>
                <a:solidFill>
                  <a:srgbClr val="FF00FF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A D N R S</a:t>
            </a:r>
            <a:endParaRPr kumimoji="0" lang="zh-TW" altLang="zh-TW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9" name="圖片 28">
            <a:extLst>
              <a:ext uri="{FF2B5EF4-FFF2-40B4-BE49-F238E27FC236}">
                <a16:creationId xmlns:a16="http://schemas.microsoft.com/office/drawing/2014/main" id="{F408FA13-4A6B-4900-AD91-5E57AAD6AB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340094"/>
            <a:ext cx="2757196" cy="442442"/>
          </a:xfrm>
          <a:prstGeom prst="rect">
            <a:avLst/>
          </a:prstGeom>
        </p:spPr>
      </p:pic>
      <p:sp>
        <p:nvSpPr>
          <p:cNvPr id="30" name="矩形圖說文字 7">
            <a:extLst>
              <a:ext uri="{FF2B5EF4-FFF2-40B4-BE49-F238E27FC236}">
                <a16:creationId xmlns:a16="http://schemas.microsoft.com/office/drawing/2014/main" id="{1DE9B399-A7B5-4FD6-B50F-4944C48556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86472" y="2509106"/>
            <a:ext cx="1350477" cy="304049"/>
          </a:xfrm>
          <a:prstGeom prst="wedgeRectCallout">
            <a:avLst>
              <a:gd name="adj1" fmla="val 67449"/>
              <a:gd name="adj2" fmla="val -8796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FF00FF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E V W</a:t>
            </a:r>
            <a:endParaRPr kumimoji="0" lang="zh-TW" altLang="zh-TW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564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7" grpId="0" animBg="1"/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Straight Connector 23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25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29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31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57" name="Rectangle 33">
            <a:extLst>
              <a:ext uri="{FF2B5EF4-FFF2-40B4-BE49-F238E27FC236}">
                <a16:creationId xmlns:a16="http://schemas.microsoft.com/office/drawing/2014/main" id="{211F35AE-7F5A-42E1-B3B2-146E628EE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C165A465-B81E-4C42-A8A4-C06D85704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640" y="3949437"/>
            <a:ext cx="10842147" cy="2222761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800" dirty="0"/>
              <a:t>敬請期待下周</a:t>
            </a:r>
            <a:r>
              <a:rPr lang="zh-TW" altLang="en-US" sz="6600" dirty="0"/>
              <a:t>精彩</a:t>
            </a:r>
            <a:r>
              <a:rPr lang="zh-TW" altLang="en-US" sz="4800" dirty="0"/>
              <a:t>內容</a:t>
            </a:r>
            <a:r>
              <a:rPr lang="en-US" altLang="zh-TW" sz="1200" dirty="0">
                <a:hlinkClick r:id="rId2"/>
              </a:rPr>
              <a:t>https://www.youtube.com/watch?v=mmeB-4FbrGU</a:t>
            </a:r>
            <a:endParaRPr lang="zh-TW" altLang="en-US" sz="1200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2D32CB16-EADE-47B1-8065-02E15DAC7E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5543" r="-3" b="5541"/>
          <a:stretch/>
        </p:blipFill>
        <p:spPr>
          <a:xfrm>
            <a:off x="684211" y="228600"/>
            <a:ext cx="10842148" cy="4787637"/>
          </a:xfrm>
          <a:custGeom>
            <a:avLst/>
            <a:gdLst/>
            <a:ahLst/>
            <a:cxnLst/>
            <a:rect l="l" t="t" r="r" b="b"/>
            <a:pathLst>
              <a:path w="7543799" h="2917756">
                <a:moveTo>
                  <a:pt x="325906" y="0"/>
                </a:moveTo>
                <a:lnTo>
                  <a:pt x="7543799" y="0"/>
                </a:lnTo>
                <a:lnTo>
                  <a:pt x="7543799" y="2601638"/>
                </a:lnTo>
                <a:lnTo>
                  <a:pt x="7227681" y="2917756"/>
                </a:lnTo>
                <a:lnTo>
                  <a:pt x="0" y="2917756"/>
                </a:lnTo>
                <a:lnTo>
                  <a:pt x="0" y="325906"/>
                </a:lnTo>
                <a:close/>
              </a:path>
            </a:pathLst>
          </a:cu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grpSp>
        <p:nvGrpSpPr>
          <p:cNvPr id="58" name="Group 35">
            <a:extLst>
              <a:ext uri="{FF2B5EF4-FFF2-40B4-BE49-F238E27FC236}">
                <a16:creationId xmlns:a16="http://schemas.microsoft.com/office/drawing/2014/main" id="{A4D0269D-39E2-42E4-AD56-F65D629C9E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C4175A4-E4D7-4D1A-93E8-FD679229F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37">
              <a:extLst>
                <a:ext uri="{FF2B5EF4-FFF2-40B4-BE49-F238E27FC236}">
                  <a16:creationId xmlns:a16="http://schemas.microsoft.com/office/drawing/2014/main" id="{D45E9403-561B-4CEC-B6F7-9BD476FB43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9FE00C17-2C9E-48CF-9BC3-61B34FD13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CA37D796-28F7-4A9C-AD5B-7D8CCE81EE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02E25AE7-6B25-4C75-85E5-733E8A4CE0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0BA3D70F-81A9-41A0-A4CF-F371F6B73EBC}"/>
              </a:ext>
            </a:extLst>
          </p:cNvPr>
          <p:cNvSpPr/>
          <p:nvPr/>
        </p:nvSpPr>
        <p:spPr>
          <a:xfrm>
            <a:off x="5417574" y="5594555"/>
            <a:ext cx="45719" cy="88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27469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>
            <a:extLst>
              <a:ext uri="{FF2B5EF4-FFF2-40B4-BE49-F238E27FC236}">
                <a16:creationId xmlns:a16="http://schemas.microsoft.com/office/drawing/2014/main" id="{617B9934-3F18-4BB0-A650-CC3E6102E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385" y="265471"/>
            <a:ext cx="10278756" cy="717755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800" b="1" dirty="0">
                <a:solidFill>
                  <a:schemeClr val="bg1"/>
                </a:solidFill>
              </a:rPr>
              <a:t>論點、論證、論據</a:t>
            </a:r>
          </a:p>
        </p:txBody>
      </p:sp>
      <p:sp>
        <p:nvSpPr>
          <p:cNvPr id="10" name="內容版面配置區 9">
            <a:extLst>
              <a:ext uri="{FF2B5EF4-FFF2-40B4-BE49-F238E27FC236}">
                <a16:creationId xmlns:a16="http://schemas.microsoft.com/office/drawing/2014/main" id="{CB6D2FA7-8841-409B-94BB-A996DB8D7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284" y="186814"/>
            <a:ext cx="11287431" cy="6961238"/>
          </a:xfrm>
        </p:spPr>
        <p:txBody>
          <a:bodyPr/>
          <a:lstStyle/>
          <a:p>
            <a:pPr marL="0" indent="0">
              <a:buNone/>
            </a:pPr>
            <a:r>
              <a:rPr lang="zh-TW" altLang="en-US" sz="4400" b="1" dirty="0">
                <a:solidFill>
                  <a:schemeClr val="bg1"/>
                </a:solidFill>
              </a:rPr>
              <a:t>論點</a:t>
            </a:r>
            <a:r>
              <a:rPr lang="zh-TW" altLang="en-US" sz="44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3200" b="1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一篇</a:t>
            </a:r>
            <a:r>
              <a:rPr lang="zh-TW" altLang="en-US" sz="3200" b="1" i="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議論文的核心</a:t>
            </a:r>
            <a:r>
              <a:rPr lang="zh-TW" altLang="en-US" sz="3200" b="1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，亦是衡量文章優劣的關鍵因素。它是整個論證過程的中心，擔負著「論證什麼」的問題，寫作時宜針對「論題」，明確表示</a:t>
            </a:r>
            <a:r>
              <a:rPr lang="zh-TW" altLang="en-US" sz="3200" b="1" i="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自己的</a:t>
            </a:r>
            <a:r>
              <a:rPr lang="zh-TW" altLang="en-US" sz="3200" b="1" i="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論點</a:t>
            </a:r>
            <a:r>
              <a:rPr lang="zh-TW" altLang="en-US" sz="3200" b="1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en-US" sz="3200" b="1" i="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立場</a:t>
            </a:r>
            <a:r>
              <a:rPr lang="zh-TW" altLang="en-US" sz="3200" b="1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000" b="1" dirty="0">
                <a:solidFill>
                  <a:schemeClr val="bg1"/>
                </a:solidFill>
              </a:rPr>
              <a:t>論證</a:t>
            </a:r>
            <a:r>
              <a:rPr lang="zh-TW" altLang="en-US" sz="40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4800" b="1" i="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論證</a:t>
            </a:r>
            <a:r>
              <a:rPr lang="zh-TW" altLang="en-US" sz="3200" b="1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是寫作者以</a:t>
            </a:r>
            <a:r>
              <a:rPr lang="zh-TW" altLang="en-US" sz="4800" b="1" i="0" dirty="0">
                <a:solidFill>
                  <a:schemeClr val="accent5">
                    <a:lumMod val="50000"/>
                  </a:schemeClr>
                </a:solidFill>
                <a:effectLst/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論據</a:t>
            </a:r>
            <a:r>
              <a:rPr lang="zh-TW" altLang="en-US" sz="3200" b="1" i="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證明</a:t>
            </a:r>
            <a:r>
              <a:rPr lang="zh-TW" altLang="en-US" sz="4800" b="1" i="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論點</a:t>
            </a:r>
            <a:r>
              <a:rPr lang="zh-TW" altLang="en-US" sz="3200" b="1" i="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的邏輯推論過程</a:t>
            </a:r>
            <a:r>
              <a:rPr lang="zh-TW" altLang="en-US" sz="3200" b="1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。亦即在首段提出論點後，從第二段推理證明至結尾段的所有歷程。在邏輯論證的過程中，若從所選取的證明的材料來看，以事實性論據進行佐證稱為「例證法」</a:t>
            </a:r>
            <a:endParaRPr lang="en-US" altLang="zh-TW" sz="32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000" b="1" dirty="0">
                <a:solidFill>
                  <a:schemeClr val="bg1"/>
                </a:solidFill>
              </a:rPr>
              <a:t>論據</a:t>
            </a:r>
            <a:r>
              <a:rPr lang="zh-TW" altLang="en-US" sz="40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3200" b="0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建立正確的論點之後，則應提出</a:t>
            </a:r>
            <a:r>
              <a:rPr lang="zh-TW" altLang="en-US" sz="3200" b="1" i="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富有說服力的</a:t>
            </a:r>
            <a:r>
              <a:rPr lang="zh-TW" altLang="en-US" sz="3600" b="1" i="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「證據」</a:t>
            </a:r>
            <a:r>
              <a:rPr lang="zh-TW" altLang="en-US" sz="3200" b="0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進行論證，方能發揮說服的作用。提出論據，即是</a:t>
            </a:r>
            <a:r>
              <a:rPr lang="zh-TW" altLang="en-US" sz="4800" b="1" i="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舉例</a:t>
            </a:r>
            <a:r>
              <a:rPr lang="zh-TW" altLang="en-US" sz="3200" b="0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81567833"/>
      </p:ext>
    </p:extLst>
  </p:cSld>
  <p:clrMapOvr>
    <a:masterClrMapping/>
  </p:clrMapOvr>
</p:sld>
</file>

<file path=ppt/theme/theme1.xml><?xml version="1.0" encoding="utf-8"?>
<a:theme xmlns:a="http://schemas.openxmlformats.org/drawingml/2006/main" name="切割線">
  <a:themeElements>
    <a:clrScheme name="切割線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切割線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切割線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940</Words>
  <Application>Microsoft Macintosh PowerPoint</Application>
  <PresentationFormat>寬螢幕</PresentationFormat>
  <Paragraphs>114</Paragraphs>
  <Slides>16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5" baseType="lpstr">
      <vt:lpstr>微軟正黑體</vt:lpstr>
      <vt:lpstr>新細明體</vt:lpstr>
      <vt:lpstr>標楷體</vt:lpstr>
      <vt:lpstr>Arial</vt:lpstr>
      <vt:lpstr>Calibri</vt:lpstr>
      <vt:lpstr>Century Gothic</vt:lpstr>
      <vt:lpstr>Times New Roman</vt:lpstr>
      <vt:lpstr>Wingdings 3</vt:lpstr>
      <vt:lpstr>切割線</vt:lpstr>
      <vt:lpstr> 今天來點兒 不一樣的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更細緻的分類法</vt:lpstr>
      <vt:lpstr>PowerPoint 簡報</vt:lpstr>
      <vt:lpstr>PowerPoint 簡報</vt:lpstr>
      <vt:lpstr>PowerPoint 簡報</vt:lpstr>
      <vt:lpstr>PowerPoint 簡報</vt:lpstr>
      <vt:lpstr>敬請期待下周精彩內容https://www.youtube.com/watch?v=mmeB-4FbrGU</vt:lpstr>
      <vt:lpstr>論點、論證、論據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張旻慧</dc:creator>
  <cp:lastModifiedBy>寶文 張</cp:lastModifiedBy>
  <cp:revision>87</cp:revision>
  <dcterms:created xsi:type="dcterms:W3CDTF">2022-03-13T06:10:00Z</dcterms:created>
  <dcterms:modified xsi:type="dcterms:W3CDTF">2022-03-24T02:22:36Z</dcterms:modified>
</cp:coreProperties>
</file>