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5" r:id="rId1"/>
  </p:sldMasterIdLst>
  <p:notesMasterIdLst>
    <p:notesMasterId r:id="rId48"/>
  </p:notesMasterIdLst>
  <p:sldIdLst>
    <p:sldId id="563" r:id="rId2"/>
    <p:sldId id="585" r:id="rId3"/>
    <p:sldId id="437" r:id="rId4"/>
    <p:sldId id="584" r:id="rId5"/>
    <p:sldId id="564" r:id="rId6"/>
    <p:sldId id="577" r:id="rId7"/>
    <p:sldId id="572" r:id="rId8"/>
    <p:sldId id="574" r:id="rId9"/>
    <p:sldId id="576" r:id="rId10"/>
    <p:sldId id="575" r:id="rId11"/>
    <p:sldId id="570" r:id="rId12"/>
    <p:sldId id="567" r:id="rId13"/>
    <p:sldId id="535" r:id="rId14"/>
    <p:sldId id="464" r:id="rId15"/>
    <p:sldId id="551" r:id="rId16"/>
    <p:sldId id="550" r:id="rId17"/>
    <p:sldId id="579" r:id="rId18"/>
    <p:sldId id="489" r:id="rId19"/>
    <p:sldId id="582" r:id="rId20"/>
    <p:sldId id="534" r:id="rId21"/>
    <p:sldId id="554" r:id="rId22"/>
    <p:sldId id="557" r:id="rId23"/>
    <p:sldId id="558" r:id="rId24"/>
    <p:sldId id="555" r:id="rId25"/>
    <p:sldId id="578" r:id="rId26"/>
    <p:sldId id="586" r:id="rId27"/>
    <p:sldId id="498" r:id="rId28"/>
    <p:sldId id="571" r:id="rId29"/>
    <p:sldId id="537" r:id="rId30"/>
    <p:sldId id="573" r:id="rId31"/>
    <p:sldId id="461" r:id="rId32"/>
    <p:sldId id="559" r:id="rId33"/>
    <p:sldId id="539" r:id="rId34"/>
    <p:sldId id="548" r:id="rId35"/>
    <p:sldId id="545" r:id="rId36"/>
    <p:sldId id="546" r:id="rId37"/>
    <p:sldId id="540" r:id="rId38"/>
    <p:sldId id="543" r:id="rId39"/>
    <p:sldId id="549" r:id="rId40"/>
    <p:sldId id="562" r:id="rId41"/>
    <p:sldId id="560" r:id="rId42"/>
    <p:sldId id="561" r:id="rId43"/>
    <p:sldId id="580" r:id="rId44"/>
    <p:sldId id="541" r:id="rId45"/>
    <p:sldId id="569" r:id="rId46"/>
    <p:sldId id="542" r:id="rId47"/>
  </p:sldIdLst>
  <p:sldSz cx="9144000" cy="6858000" type="screen4x3"/>
  <p:notesSz cx="6858000" cy="9144000"/>
  <p:defaultTextStyle>
    <a:defPPr>
      <a:defRPr lang="zh-TW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00099"/>
    <a:srgbClr val="660066"/>
    <a:srgbClr val="92588F"/>
    <a:srgbClr val="FFFFCC"/>
    <a:srgbClr val="CCFF99"/>
    <a:srgbClr val="0080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ABFCF23-3B69-468F-B69F-88F6DE6A72F2}" styleName="中等深淺樣式 1 - 輔色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9DCAF9ED-07DC-4A11-8D7F-57B35C25682E}" styleName="中等深淺樣式 1 - 輔色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FECB4D8-DB02-4DC6-A0A2-4F2EBAE1DC90}" styleName="中等深淺樣式 1 - 輔色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ED083AE6-46FA-4A59-8FB0-9F97EB10719F}" styleName="淺色樣式 3 - 輔色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69CF1AB2-1976-4502-BF36-3FF5EA218861}" styleName="中等深淺樣式 4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3C2FFA5D-87B4-456A-9821-1D502468CF0F}" styleName="佈景主題樣式 1 - 輔色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D7AC3CCA-C797-4891-BE02-D94E43425B78}" styleName="中等深淺樣式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206" autoAdjust="0"/>
    <p:restoredTop sz="94656" autoAdjust="0"/>
  </p:normalViewPr>
  <p:slideViewPr>
    <p:cSldViewPr>
      <p:cViewPr varScale="1">
        <p:scale>
          <a:sx n="88" d="100"/>
          <a:sy n="88" d="100"/>
        </p:scale>
        <p:origin x="-1670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0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1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DE23A7A-5879-48E7-93C8-F7102BAC12B5}" type="doc">
      <dgm:prSet loTypeId="urn:microsoft.com/office/officeart/2008/layout/VerticalCurvedList" loCatId="list" qsTypeId="urn:microsoft.com/office/officeart/2005/8/quickstyle/3d3" qsCatId="3D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6EDECA81-0120-45CD-9327-172667214953}">
      <dgm:prSet phldrT="[文字]"/>
      <dgm:spPr/>
      <dgm:t>
        <a:bodyPr/>
        <a:lstStyle/>
        <a:p>
          <a:r>
            <a:rPr lang="zh-TW" altLang="en-US" b="1" dirty="0" smtClean="0"/>
            <a:t>解構與重構</a:t>
          </a:r>
          <a:r>
            <a:rPr lang="zh-TW" altLang="en-US" dirty="0" smtClean="0"/>
            <a:t>：</a:t>
          </a:r>
          <a:r>
            <a:rPr lang="zh-TW" dirty="0" smtClean="0"/>
            <a:t>瞭解學生對新住民之子與新住民稱謂的認知</a:t>
          </a:r>
          <a:r>
            <a:rPr lang="en-US" dirty="0" smtClean="0"/>
            <a:t> </a:t>
          </a:r>
          <a:endParaRPr lang="zh-TW" altLang="en-US" dirty="0"/>
        </a:p>
      </dgm:t>
    </dgm:pt>
    <dgm:pt modelId="{CDCBDA88-AA39-48DC-BEC8-4DA4723EF344}" type="parTrans" cxnId="{77DFEBDF-CC3B-40A0-B1B6-2EF7FDF016DE}">
      <dgm:prSet/>
      <dgm:spPr/>
      <dgm:t>
        <a:bodyPr/>
        <a:lstStyle/>
        <a:p>
          <a:endParaRPr lang="zh-TW" altLang="en-US"/>
        </a:p>
      </dgm:t>
    </dgm:pt>
    <dgm:pt modelId="{21A647B3-402D-4656-92E8-CBE3BD06B625}" type="sibTrans" cxnId="{77DFEBDF-CC3B-40A0-B1B6-2EF7FDF016DE}">
      <dgm:prSet/>
      <dgm:spPr/>
      <dgm:t>
        <a:bodyPr/>
        <a:lstStyle/>
        <a:p>
          <a:endParaRPr lang="zh-TW" altLang="en-US"/>
        </a:p>
      </dgm:t>
    </dgm:pt>
    <dgm:pt modelId="{CFF3DF39-CDFC-4D39-896A-253A99446CF9}">
      <dgm:prSet/>
      <dgm:spPr/>
      <dgm:t>
        <a:bodyPr/>
        <a:lstStyle/>
        <a:p>
          <a:r>
            <a:rPr lang="zh-TW" altLang="en-US" b="1" dirty="0" smtClean="0"/>
            <a:t>不同家庭親子互動比較</a:t>
          </a:r>
          <a:r>
            <a:rPr lang="zh-TW" altLang="en-US" dirty="0" smtClean="0"/>
            <a:t>：</a:t>
          </a:r>
          <a:r>
            <a:rPr lang="zh-TW" dirty="0" smtClean="0"/>
            <a:t>瞭解新住民家庭的</a:t>
          </a:r>
          <a:r>
            <a:rPr lang="zh-TW" altLang="en-US" dirty="0" smtClean="0"/>
            <a:t>與一般家庭</a:t>
          </a:r>
          <a:r>
            <a:rPr lang="zh-TW" dirty="0" smtClean="0"/>
            <a:t>親子</a:t>
          </a:r>
          <a:r>
            <a:rPr lang="zh-TW" altLang="en-US" dirty="0" smtClean="0"/>
            <a:t>互動是否有差別</a:t>
          </a:r>
          <a:endParaRPr lang="zh-TW" dirty="0"/>
        </a:p>
      </dgm:t>
    </dgm:pt>
    <dgm:pt modelId="{8AF5E761-8443-496C-A899-B9AC7B9604E0}" type="parTrans" cxnId="{A5CF1A16-3470-4ACD-A7F9-D6CD8E1C2FE0}">
      <dgm:prSet/>
      <dgm:spPr/>
      <dgm:t>
        <a:bodyPr/>
        <a:lstStyle/>
        <a:p>
          <a:endParaRPr lang="zh-TW" altLang="en-US"/>
        </a:p>
      </dgm:t>
    </dgm:pt>
    <dgm:pt modelId="{C1536D35-43B6-40E3-BCA5-205B35F47D9A}" type="sibTrans" cxnId="{A5CF1A16-3470-4ACD-A7F9-D6CD8E1C2FE0}">
      <dgm:prSet/>
      <dgm:spPr/>
      <dgm:t>
        <a:bodyPr/>
        <a:lstStyle/>
        <a:p>
          <a:endParaRPr lang="zh-TW" altLang="en-US"/>
        </a:p>
      </dgm:t>
    </dgm:pt>
    <dgm:pt modelId="{3B9D4B0E-F84F-4885-B2A1-1F0A33A1E253}">
      <dgm:prSet/>
      <dgm:spPr/>
      <dgm:t>
        <a:bodyPr/>
        <a:lstStyle/>
        <a:p>
          <a:r>
            <a:rPr lang="zh-TW" altLang="en-US" dirty="0" smtClean="0"/>
            <a:t>親子之間的愛不分國界：</a:t>
          </a:r>
          <a:r>
            <a:rPr lang="en-US" dirty="0" smtClean="0"/>
            <a:t>HEN</a:t>
          </a:r>
          <a:r>
            <a:rPr lang="zh-TW" dirty="0" smtClean="0"/>
            <a:t>（很）愛媽媽行動任務</a:t>
          </a:r>
          <a:r>
            <a:rPr lang="en-US" dirty="0" smtClean="0"/>
            <a:t>-</a:t>
          </a:r>
          <a:r>
            <a:rPr lang="zh-TW" dirty="0" smtClean="0"/>
            <a:t>圓夢計畫活動中，讓孩子知道媽媽對孩子的愛是不分國界的</a:t>
          </a:r>
          <a:endParaRPr lang="zh-TW" dirty="0"/>
        </a:p>
      </dgm:t>
    </dgm:pt>
    <dgm:pt modelId="{8B109E93-6CE4-4101-BE70-340E32AF328C}" type="parTrans" cxnId="{E1481E0C-DD40-40C5-B86F-473E0A2E3FA8}">
      <dgm:prSet/>
      <dgm:spPr/>
      <dgm:t>
        <a:bodyPr/>
        <a:lstStyle/>
        <a:p>
          <a:endParaRPr lang="zh-TW" altLang="en-US"/>
        </a:p>
      </dgm:t>
    </dgm:pt>
    <dgm:pt modelId="{0FAC934C-A9AD-4A4D-BFF1-4B0E817DF91C}" type="sibTrans" cxnId="{E1481E0C-DD40-40C5-B86F-473E0A2E3FA8}">
      <dgm:prSet/>
      <dgm:spPr/>
      <dgm:t>
        <a:bodyPr/>
        <a:lstStyle/>
        <a:p>
          <a:endParaRPr lang="zh-TW" altLang="en-US"/>
        </a:p>
      </dgm:t>
    </dgm:pt>
    <dgm:pt modelId="{FA69F624-352E-4F61-BA1D-EFB0CD32D52A}" type="pres">
      <dgm:prSet presAssocID="{1DE23A7A-5879-48E7-93C8-F7102BAC12B5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zh-TW" altLang="en-US"/>
        </a:p>
      </dgm:t>
    </dgm:pt>
    <dgm:pt modelId="{9C48723C-03BF-41EB-B686-F387AE6052AE}" type="pres">
      <dgm:prSet presAssocID="{1DE23A7A-5879-48E7-93C8-F7102BAC12B5}" presName="Name1" presStyleCnt="0"/>
      <dgm:spPr/>
    </dgm:pt>
    <dgm:pt modelId="{C2410A8D-26EB-4161-98A5-4FEE58E2A09F}" type="pres">
      <dgm:prSet presAssocID="{1DE23A7A-5879-48E7-93C8-F7102BAC12B5}" presName="cycle" presStyleCnt="0"/>
      <dgm:spPr/>
    </dgm:pt>
    <dgm:pt modelId="{C4D408AA-6E34-4595-873E-DFF180FB299A}" type="pres">
      <dgm:prSet presAssocID="{1DE23A7A-5879-48E7-93C8-F7102BAC12B5}" presName="srcNode" presStyleLbl="node1" presStyleIdx="0" presStyleCnt="3"/>
      <dgm:spPr/>
    </dgm:pt>
    <dgm:pt modelId="{B54AFB64-E690-4633-ACEA-92895161E66E}" type="pres">
      <dgm:prSet presAssocID="{1DE23A7A-5879-48E7-93C8-F7102BAC12B5}" presName="conn" presStyleLbl="parChTrans1D2" presStyleIdx="0" presStyleCnt="1"/>
      <dgm:spPr/>
      <dgm:t>
        <a:bodyPr/>
        <a:lstStyle/>
        <a:p>
          <a:endParaRPr lang="zh-TW" altLang="en-US"/>
        </a:p>
      </dgm:t>
    </dgm:pt>
    <dgm:pt modelId="{03A66213-B947-404F-811B-8349C7ACD806}" type="pres">
      <dgm:prSet presAssocID="{1DE23A7A-5879-48E7-93C8-F7102BAC12B5}" presName="extraNode" presStyleLbl="node1" presStyleIdx="0" presStyleCnt="3"/>
      <dgm:spPr/>
    </dgm:pt>
    <dgm:pt modelId="{E9DCC46D-3EA9-4103-8536-858164E3D104}" type="pres">
      <dgm:prSet presAssocID="{1DE23A7A-5879-48E7-93C8-F7102BAC12B5}" presName="dstNode" presStyleLbl="node1" presStyleIdx="0" presStyleCnt="3"/>
      <dgm:spPr/>
    </dgm:pt>
    <dgm:pt modelId="{37BF342C-72B3-4204-9D53-1CCDFCBD11CF}" type="pres">
      <dgm:prSet presAssocID="{6EDECA81-0120-45CD-9327-172667214953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D68CF58-5D5F-4760-BB07-79A4598C18AB}" type="pres">
      <dgm:prSet presAssocID="{6EDECA81-0120-45CD-9327-172667214953}" presName="accent_1" presStyleCnt="0"/>
      <dgm:spPr/>
    </dgm:pt>
    <dgm:pt modelId="{EEDA628D-6CF5-4BCA-A556-3FBF4833FD72}" type="pres">
      <dgm:prSet presAssocID="{6EDECA81-0120-45CD-9327-172667214953}" presName="accentRepeatNode" presStyleLbl="solidFgAcc1" presStyleIdx="0" presStyleCnt="3"/>
      <dgm:spPr/>
    </dgm:pt>
    <dgm:pt modelId="{A440270D-63BC-4DD0-A7F1-1FA1D1F31FE1}" type="pres">
      <dgm:prSet presAssocID="{CFF3DF39-CDFC-4D39-896A-253A99446CF9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9E48A3C-A89E-4074-A994-49593CB33E40}" type="pres">
      <dgm:prSet presAssocID="{CFF3DF39-CDFC-4D39-896A-253A99446CF9}" presName="accent_2" presStyleCnt="0"/>
      <dgm:spPr/>
    </dgm:pt>
    <dgm:pt modelId="{C4E8B2EB-BEFF-4B51-AD7B-C1A9C7A6BE54}" type="pres">
      <dgm:prSet presAssocID="{CFF3DF39-CDFC-4D39-896A-253A99446CF9}" presName="accentRepeatNode" presStyleLbl="solidFgAcc1" presStyleIdx="1" presStyleCnt="3"/>
      <dgm:spPr/>
    </dgm:pt>
    <dgm:pt modelId="{4227D624-426F-4BC6-BB09-DEA59F6CF1DA}" type="pres">
      <dgm:prSet presAssocID="{3B9D4B0E-F84F-4885-B2A1-1F0A33A1E253}" presName="text_3" presStyleLbl="node1" presStyleIdx="2" presStyleCnt="3" custScaleY="186880" custLinFactNeighborX="477" custLinFactNeighborY="9805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88968AB-0C7B-4EFC-985C-1AA079A849BB}" type="pres">
      <dgm:prSet presAssocID="{3B9D4B0E-F84F-4885-B2A1-1F0A33A1E253}" presName="accent_3" presStyleCnt="0"/>
      <dgm:spPr/>
    </dgm:pt>
    <dgm:pt modelId="{B3461D8A-D7A3-4D5A-AAE2-ADED4E5C9CCE}" type="pres">
      <dgm:prSet presAssocID="{3B9D4B0E-F84F-4885-B2A1-1F0A33A1E253}" presName="accentRepeatNode" presStyleLbl="solidFgAcc1" presStyleIdx="2" presStyleCnt="3"/>
      <dgm:spPr/>
    </dgm:pt>
  </dgm:ptLst>
  <dgm:cxnLst>
    <dgm:cxn modelId="{5C477148-C90B-40BB-AB7A-651D532EFDA6}" type="presOf" srcId="{1DE23A7A-5879-48E7-93C8-F7102BAC12B5}" destId="{FA69F624-352E-4F61-BA1D-EFB0CD32D52A}" srcOrd="0" destOrd="0" presId="urn:microsoft.com/office/officeart/2008/layout/VerticalCurvedList"/>
    <dgm:cxn modelId="{77DFEBDF-CC3B-40A0-B1B6-2EF7FDF016DE}" srcId="{1DE23A7A-5879-48E7-93C8-F7102BAC12B5}" destId="{6EDECA81-0120-45CD-9327-172667214953}" srcOrd="0" destOrd="0" parTransId="{CDCBDA88-AA39-48DC-BEC8-4DA4723EF344}" sibTransId="{21A647B3-402D-4656-92E8-CBE3BD06B625}"/>
    <dgm:cxn modelId="{4CFACC0F-BB54-40B6-9088-8A240188B7E5}" type="presOf" srcId="{CFF3DF39-CDFC-4D39-896A-253A99446CF9}" destId="{A440270D-63BC-4DD0-A7F1-1FA1D1F31FE1}" srcOrd="0" destOrd="0" presId="urn:microsoft.com/office/officeart/2008/layout/VerticalCurvedList"/>
    <dgm:cxn modelId="{E1481E0C-DD40-40C5-B86F-473E0A2E3FA8}" srcId="{1DE23A7A-5879-48E7-93C8-F7102BAC12B5}" destId="{3B9D4B0E-F84F-4885-B2A1-1F0A33A1E253}" srcOrd="2" destOrd="0" parTransId="{8B109E93-6CE4-4101-BE70-340E32AF328C}" sibTransId="{0FAC934C-A9AD-4A4D-BFF1-4B0E817DF91C}"/>
    <dgm:cxn modelId="{EC30C97F-378B-48F6-AD28-8B373DC54435}" type="presOf" srcId="{6EDECA81-0120-45CD-9327-172667214953}" destId="{37BF342C-72B3-4204-9D53-1CCDFCBD11CF}" srcOrd="0" destOrd="0" presId="urn:microsoft.com/office/officeart/2008/layout/VerticalCurvedList"/>
    <dgm:cxn modelId="{DBC0100E-4EE3-4AE7-8768-1D4403DEA3A8}" type="presOf" srcId="{3B9D4B0E-F84F-4885-B2A1-1F0A33A1E253}" destId="{4227D624-426F-4BC6-BB09-DEA59F6CF1DA}" srcOrd="0" destOrd="0" presId="urn:microsoft.com/office/officeart/2008/layout/VerticalCurvedList"/>
    <dgm:cxn modelId="{A5CF1A16-3470-4ACD-A7F9-D6CD8E1C2FE0}" srcId="{1DE23A7A-5879-48E7-93C8-F7102BAC12B5}" destId="{CFF3DF39-CDFC-4D39-896A-253A99446CF9}" srcOrd="1" destOrd="0" parTransId="{8AF5E761-8443-496C-A899-B9AC7B9604E0}" sibTransId="{C1536D35-43B6-40E3-BCA5-205B35F47D9A}"/>
    <dgm:cxn modelId="{B13273C0-055A-4B18-AF36-68DB53AD81C7}" type="presOf" srcId="{21A647B3-402D-4656-92E8-CBE3BD06B625}" destId="{B54AFB64-E690-4633-ACEA-92895161E66E}" srcOrd="0" destOrd="0" presId="urn:microsoft.com/office/officeart/2008/layout/VerticalCurvedList"/>
    <dgm:cxn modelId="{23F15A2E-0F17-4519-BD8D-7E00E7D6D710}" type="presParOf" srcId="{FA69F624-352E-4F61-BA1D-EFB0CD32D52A}" destId="{9C48723C-03BF-41EB-B686-F387AE6052AE}" srcOrd="0" destOrd="0" presId="urn:microsoft.com/office/officeart/2008/layout/VerticalCurvedList"/>
    <dgm:cxn modelId="{71509498-947B-4BD6-854C-6EBFB236C4A8}" type="presParOf" srcId="{9C48723C-03BF-41EB-B686-F387AE6052AE}" destId="{C2410A8D-26EB-4161-98A5-4FEE58E2A09F}" srcOrd="0" destOrd="0" presId="urn:microsoft.com/office/officeart/2008/layout/VerticalCurvedList"/>
    <dgm:cxn modelId="{6545917C-74C4-4C58-AB2C-2F50BCBA9090}" type="presParOf" srcId="{C2410A8D-26EB-4161-98A5-4FEE58E2A09F}" destId="{C4D408AA-6E34-4595-873E-DFF180FB299A}" srcOrd="0" destOrd="0" presId="urn:microsoft.com/office/officeart/2008/layout/VerticalCurvedList"/>
    <dgm:cxn modelId="{C8158160-C56F-43B0-AD16-1237ECEE4E33}" type="presParOf" srcId="{C2410A8D-26EB-4161-98A5-4FEE58E2A09F}" destId="{B54AFB64-E690-4633-ACEA-92895161E66E}" srcOrd="1" destOrd="0" presId="urn:microsoft.com/office/officeart/2008/layout/VerticalCurvedList"/>
    <dgm:cxn modelId="{B6F80126-3E21-4CCD-8B33-1ADAD974828D}" type="presParOf" srcId="{C2410A8D-26EB-4161-98A5-4FEE58E2A09F}" destId="{03A66213-B947-404F-811B-8349C7ACD806}" srcOrd="2" destOrd="0" presId="urn:microsoft.com/office/officeart/2008/layout/VerticalCurvedList"/>
    <dgm:cxn modelId="{BE36D9D7-31A7-42C4-A498-AFC4DFAF48FE}" type="presParOf" srcId="{C2410A8D-26EB-4161-98A5-4FEE58E2A09F}" destId="{E9DCC46D-3EA9-4103-8536-858164E3D104}" srcOrd="3" destOrd="0" presId="urn:microsoft.com/office/officeart/2008/layout/VerticalCurvedList"/>
    <dgm:cxn modelId="{52EF1A00-44B6-408C-8C05-0265E072A6CC}" type="presParOf" srcId="{9C48723C-03BF-41EB-B686-F387AE6052AE}" destId="{37BF342C-72B3-4204-9D53-1CCDFCBD11CF}" srcOrd="1" destOrd="0" presId="urn:microsoft.com/office/officeart/2008/layout/VerticalCurvedList"/>
    <dgm:cxn modelId="{10C0DB93-C15A-4EE6-A3D2-DAE166A9DDAC}" type="presParOf" srcId="{9C48723C-03BF-41EB-B686-F387AE6052AE}" destId="{CD68CF58-5D5F-4760-BB07-79A4598C18AB}" srcOrd="2" destOrd="0" presId="urn:microsoft.com/office/officeart/2008/layout/VerticalCurvedList"/>
    <dgm:cxn modelId="{46996D35-B5A9-4F8D-A534-ED20C1C705DF}" type="presParOf" srcId="{CD68CF58-5D5F-4760-BB07-79A4598C18AB}" destId="{EEDA628D-6CF5-4BCA-A556-3FBF4833FD72}" srcOrd="0" destOrd="0" presId="urn:microsoft.com/office/officeart/2008/layout/VerticalCurvedList"/>
    <dgm:cxn modelId="{A16F4127-0CD0-4971-AF30-8121112C4BE9}" type="presParOf" srcId="{9C48723C-03BF-41EB-B686-F387AE6052AE}" destId="{A440270D-63BC-4DD0-A7F1-1FA1D1F31FE1}" srcOrd="3" destOrd="0" presId="urn:microsoft.com/office/officeart/2008/layout/VerticalCurvedList"/>
    <dgm:cxn modelId="{29C6E3BB-1E68-4AC8-8BB8-839D74C44A79}" type="presParOf" srcId="{9C48723C-03BF-41EB-B686-F387AE6052AE}" destId="{C9E48A3C-A89E-4074-A994-49593CB33E40}" srcOrd="4" destOrd="0" presId="urn:microsoft.com/office/officeart/2008/layout/VerticalCurvedList"/>
    <dgm:cxn modelId="{1685D975-6584-4598-AFF4-5560296EDBC7}" type="presParOf" srcId="{C9E48A3C-A89E-4074-A994-49593CB33E40}" destId="{C4E8B2EB-BEFF-4B51-AD7B-C1A9C7A6BE54}" srcOrd="0" destOrd="0" presId="urn:microsoft.com/office/officeart/2008/layout/VerticalCurvedList"/>
    <dgm:cxn modelId="{F58245E4-0563-4F52-8F82-3D0D2B3D7B8A}" type="presParOf" srcId="{9C48723C-03BF-41EB-B686-F387AE6052AE}" destId="{4227D624-426F-4BC6-BB09-DEA59F6CF1DA}" srcOrd="5" destOrd="0" presId="urn:microsoft.com/office/officeart/2008/layout/VerticalCurvedList"/>
    <dgm:cxn modelId="{A6CF159E-7B69-458C-BCDF-58B22663C6B3}" type="presParOf" srcId="{9C48723C-03BF-41EB-B686-F387AE6052AE}" destId="{688968AB-0C7B-4EFC-985C-1AA079A849BB}" srcOrd="6" destOrd="0" presId="urn:microsoft.com/office/officeart/2008/layout/VerticalCurvedList"/>
    <dgm:cxn modelId="{8A88B748-5115-4092-988C-EC878027A8BB}" type="presParOf" srcId="{688968AB-0C7B-4EFC-985C-1AA079A849BB}" destId="{B3461D8A-D7A3-4D5A-AAE2-ADED4E5C9CCE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CE5C54D-E094-4606-B755-ABBDE7DE50CC}" type="doc">
      <dgm:prSet loTypeId="urn:microsoft.com/office/officeart/2008/layout/CircularPictureCallout" loCatId="picture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zh-TW" altLang="en-US"/>
        </a:p>
      </dgm:t>
    </dgm:pt>
    <dgm:pt modelId="{B8B8876E-971F-4174-ACA0-26E27CFF9FBF}">
      <dgm:prSet custT="1"/>
      <dgm:spPr/>
      <dgm:t>
        <a:bodyPr/>
        <a:lstStyle/>
        <a:p>
          <a:r>
            <a:rPr lang="zh-TW" altLang="en-US" sz="2000" dirty="0" smtClean="0">
              <a:solidFill>
                <a:schemeClr val="tx1"/>
              </a:solidFill>
            </a:rPr>
            <a:t>對象</a:t>
          </a:r>
          <a:r>
            <a:rPr lang="en-US" altLang="zh-TW" sz="2000" dirty="0" smtClean="0">
              <a:solidFill>
                <a:schemeClr val="tx1"/>
              </a:solidFill>
            </a:rPr>
            <a:t>:</a:t>
          </a:r>
          <a:r>
            <a:rPr lang="zh-TW" altLang="en-US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新住民</a:t>
          </a:r>
          <a:r>
            <a:rPr lang="en-US" altLang="zh-TW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(</a:t>
          </a:r>
          <a:r>
            <a:rPr lang="zh-TW" altLang="en-US" sz="2000" dirty="0" smtClean="0">
              <a:solidFill>
                <a:schemeClr val="tx1"/>
              </a:solidFill>
            </a:rPr>
            <a:t>女性為主</a:t>
          </a:r>
          <a:r>
            <a:rPr lang="en-US" altLang="zh-TW" sz="2000" dirty="0" smtClean="0">
              <a:solidFill>
                <a:schemeClr val="tx1"/>
              </a:solidFill>
            </a:rPr>
            <a:t>)</a:t>
          </a:r>
        </a:p>
        <a:p>
          <a:r>
            <a:rPr lang="zh-TW" sz="2000" dirty="0" smtClean="0">
              <a:solidFill>
                <a:schemeClr val="tx1"/>
              </a:solidFill>
            </a:rPr>
            <a:t>學習主題：</a:t>
          </a:r>
          <a:r>
            <a:rPr lang="zh-TW" sz="2000" b="1" dirty="0" smtClean="0">
              <a:solidFill>
                <a:srgbClr val="FF0000"/>
              </a:solidFill>
            </a:rPr>
            <a:t>性別與</a:t>
          </a:r>
          <a:endParaRPr lang="en-US" altLang="zh-TW" sz="2000" b="1" dirty="0" smtClean="0">
            <a:solidFill>
              <a:srgbClr val="FF0000"/>
            </a:solidFill>
          </a:endParaRPr>
        </a:p>
        <a:p>
          <a:r>
            <a:rPr lang="zh-TW" altLang="en-US" sz="2000" b="1" dirty="0" smtClean="0">
              <a:solidFill>
                <a:srgbClr val="FF0000"/>
              </a:solidFill>
            </a:rPr>
            <a:t>                     </a:t>
          </a:r>
          <a:r>
            <a:rPr lang="zh-TW" sz="2000" b="1" dirty="0" smtClean="0">
              <a:solidFill>
                <a:srgbClr val="FF0000"/>
              </a:solidFill>
            </a:rPr>
            <a:t>多元文化</a:t>
          </a:r>
        </a:p>
        <a:p>
          <a:r>
            <a:rPr lang="zh-TW" sz="2000" dirty="0" smtClean="0">
              <a:solidFill>
                <a:schemeClr val="tx1"/>
              </a:solidFill>
            </a:rPr>
            <a:t>實質內涵：</a:t>
          </a:r>
          <a:r>
            <a:rPr lang="zh-TW" altLang="en-US" sz="2000" b="1" dirty="0" smtClean="0">
              <a:solidFill>
                <a:schemeClr val="tx1"/>
              </a:solidFill>
            </a:rPr>
            <a:t>國小</a:t>
          </a:r>
          <a:r>
            <a:rPr lang="zh-TW" sz="2000" b="1" dirty="0" smtClean="0">
              <a:solidFill>
                <a:schemeClr val="tx1"/>
              </a:solidFill>
            </a:rPr>
            <a:t> </a:t>
          </a:r>
          <a:r>
            <a:rPr lang="en-US" sz="2000" b="1" dirty="0" smtClean="0">
              <a:solidFill>
                <a:schemeClr val="tx1"/>
              </a:solidFill>
            </a:rPr>
            <a:t>E12-</a:t>
          </a:r>
        </a:p>
        <a:p>
          <a:r>
            <a:rPr lang="zh-TW" sz="2000" b="1" dirty="0" smtClean="0">
              <a:solidFill>
                <a:schemeClr val="tx1"/>
              </a:solidFill>
            </a:rPr>
            <a:t>了解與尊重家庭型態</a:t>
          </a:r>
          <a:endParaRPr lang="en-US" altLang="zh-TW" sz="2000" b="1" dirty="0" smtClean="0">
            <a:solidFill>
              <a:schemeClr val="tx1"/>
            </a:solidFill>
          </a:endParaRPr>
        </a:p>
        <a:p>
          <a:r>
            <a:rPr lang="zh-TW" sz="2000" b="1" dirty="0" smtClean="0">
              <a:solidFill>
                <a:schemeClr val="tx1"/>
              </a:solidFill>
            </a:rPr>
            <a:t>的多樣性</a:t>
          </a:r>
          <a:endParaRPr lang="zh-TW" altLang="en-US" sz="2000" b="1" dirty="0">
            <a:solidFill>
              <a:schemeClr val="tx1"/>
            </a:solidFill>
          </a:endParaRPr>
        </a:p>
      </dgm:t>
    </dgm:pt>
    <dgm:pt modelId="{3E712C65-DAC5-44F3-912A-7B951D807066}" type="parTrans" cxnId="{CB5D0D41-80B9-4461-B9A0-FE86C7E061AD}">
      <dgm:prSet/>
      <dgm:spPr/>
      <dgm:t>
        <a:bodyPr/>
        <a:lstStyle/>
        <a:p>
          <a:endParaRPr lang="zh-TW" altLang="en-US"/>
        </a:p>
      </dgm:t>
    </dgm:pt>
    <dgm:pt modelId="{55D0466D-8705-4C9A-BD93-59C432FEDF19}" type="sibTrans" cxnId="{CB5D0D41-80B9-4461-B9A0-FE86C7E061AD}">
      <dgm:prSet/>
      <dgm:spPr/>
      <dgm:t>
        <a:bodyPr/>
        <a:lstStyle/>
        <a:p>
          <a:endParaRPr lang="zh-TW" altLang="en-US"/>
        </a:p>
      </dgm:t>
    </dgm:pt>
    <dgm:pt modelId="{4F75A0EF-A189-46C3-9E71-9FF65FC72381}">
      <dgm:prSet phldrT="[文字]" custT="1"/>
      <dgm:spPr/>
      <dgm:t>
        <a:bodyPr/>
        <a:lstStyle/>
        <a:p>
          <a:endParaRPr lang="en-US" altLang="zh-TW" sz="2000" b="1" dirty="0" smtClean="0">
            <a:solidFill>
              <a:srgbClr val="FF0000"/>
            </a:solidFill>
          </a:endParaRPr>
        </a:p>
        <a:p>
          <a:r>
            <a:rPr lang="zh-TW" sz="2000" b="1" dirty="0" smtClean="0"/>
            <a:t>【活動</a:t>
          </a:r>
          <a:r>
            <a:rPr lang="zh-TW" altLang="en-US" sz="2000" b="1" dirty="0" smtClean="0"/>
            <a:t>一</a:t>
          </a:r>
          <a:r>
            <a:rPr lang="zh-TW" sz="2000" b="1" dirty="0" smtClean="0"/>
            <a:t>】</a:t>
          </a:r>
          <a:r>
            <a:rPr lang="zh-TW" altLang="en-US" sz="2000" b="1" dirty="0" smtClean="0">
              <a:solidFill>
                <a:srgbClr val="FF0000"/>
              </a:solidFill>
            </a:rPr>
            <a:t>她</a:t>
          </a:r>
          <a:r>
            <a:rPr lang="en-US" altLang="zh-TW" sz="2000" b="1" dirty="0" smtClean="0">
              <a:solidFill>
                <a:srgbClr val="FF0000"/>
              </a:solidFill>
            </a:rPr>
            <a:t>/</a:t>
          </a:r>
          <a:r>
            <a:rPr lang="zh-TW" altLang="en-US" sz="2000" b="1" dirty="0" smtClean="0">
              <a:solidFill>
                <a:srgbClr val="FF0000"/>
              </a:solidFill>
            </a:rPr>
            <a:t>他是誰</a:t>
          </a:r>
          <a:r>
            <a:rPr lang="en-US" altLang="zh-TW" sz="2000" b="1" dirty="0" smtClean="0">
              <a:solidFill>
                <a:srgbClr val="FF0000"/>
              </a:solidFill>
            </a:rPr>
            <a:t>?</a:t>
          </a:r>
          <a:endParaRPr lang="zh-TW" altLang="en-US" sz="2000" b="1" dirty="0">
            <a:solidFill>
              <a:schemeClr val="tx1"/>
            </a:solidFill>
          </a:endParaRPr>
        </a:p>
      </dgm:t>
    </dgm:pt>
    <dgm:pt modelId="{DE03038F-67B5-4483-8711-5F889065C738}" type="parTrans" cxnId="{7F83D0C8-3E8B-4285-A159-69CF0A62DD24}">
      <dgm:prSet/>
      <dgm:spPr/>
      <dgm:t>
        <a:bodyPr/>
        <a:lstStyle/>
        <a:p>
          <a:endParaRPr lang="zh-TW" altLang="en-US"/>
        </a:p>
      </dgm:t>
    </dgm:pt>
    <dgm:pt modelId="{38A6526A-4A18-4AF3-8A83-1C510005E021}" type="sibTrans" cxnId="{7F83D0C8-3E8B-4285-A159-69CF0A62DD24}">
      <dgm:prSet/>
      <dgm:spPr/>
      <dgm:t>
        <a:bodyPr/>
        <a:lstStyle/>
        <a:p>
          <a:endParaRPr lang="zh-TW" altLang="en-US"/>
        </a:p>
      </dgm:t>
    </dgm:pt>
    <dgm:pt modelId="{83AF6A3C-0A48-4314-B839-2F52A6041AA2}">
      <dgm:prSet phldrT="[文字]" custT="1"/>
      <dgm:spPr/>
      <dgm:t>
        <a:bodyPr/>
        <a:lstStyle/>
        <a:p>
          <a:r>
            <a:rPr lang="zh-TW" sz="1800" b="1" dirty="0" smtClean="0"/>
            <a:t>【活動二】</a:t>
          </a:r>
          <a:endParaRPr lang="en-US" altLang="zh-TW" sz="1800" b="1" dirty="0" smtClean="0"/>
        </a:p>
        <a:p>
          <a:r>
            <a:rPr lang="zh-TW" sz="1800" b="1" dirty="0" smtClean="0">
              <a:solidFill>
                <a:srgbClr val="FF0000"/>
              </a:solidFill>
            </a:rPr>
            <a:t>與「愛」有約</a:t>
          </a:r>
          <a:endParaRPr lang="en-US" altLang="zh-TW" sz="1800" b="1" dirty="0" smtClean="0">
            <a:solidFill>
              <a:srgbClr val="FF0000"/>
            </a:solidFill>
          </a:endParaRPr>
        </a:p>
      </dgm:t>
    </dgm:pt>
    <dgm:pt modelId="{9FF3B8FC-4A98-4B27-A466-410F4193ED19}" type="parTrans" cxnId="{FA899E9C-A812-484F-B56B-B2C1A5E49298}">
      <dgm:prSet/>
      <dgm:spPr/>
      <dgm:t>
        <a:bodyPr/>
        <a:lstStyle/>
        <a:p>
          <a:endParaRPr lang="zh-TW" altLang="en-US"/>
        </a:p>
      </dgm:t>
    </dgm:pt>
    <dgm:pt modelId="{19CA9D3E-490F-47D0-B682-10468758D6CA}" type="sibTrans" cxnId="{FA899E9C-A812-484F-B56B-B2C1A5E49298}">
      <dgm:prSet/>
      <dgm:spPr/>
      <dgm:t>
        <a:bodyPr/>
        <a:lstStyle/>
        <a:p>
          <a:endParaRPr lang="zh-TW" altLang="en-US"/>
        </a:p>
      </dgm:t>
    </dgm:pt>
    <dgm:pt modelId="{0C614FEE-8570-470B-93B2-51E59D09C318}">
      <dgm:prSet phldrT="[文字]" custT="1"/>
      <dgm:spPr/>
      <dgm:t>
        <a:bodyPr/>
        <a:lstStyle/>
        <a:p>
          <a:r>
            <a:rPr lang="zh-TW" sz="1800" b="1" dirty="0" smtClean="0"/>
            <a:t>【活動三】</a:t>
          </a:r>
          <a:r>
            <a:rPr lang="en-US" sz="1800" b="1" dirty="0" smtClean="0">
              <a:solidFill>
                <a:srgbClr val="FF0000"/>
              </a:solidFill>
            </a:rPr>
            <a:t>HEN</a:t>
          </a:r>
          <a:r>
            <a:rPr lang="zh-TW" sz="1800" b="1" dirty="0" smtClean="0">
              <a:solidFill>
                <a:srgbClr val="FF0000"/>
              </a:solidFill>
            </a:rPr>
            <a:t>（很）愛媽媽</a:t>
          </a:r>
          <a:endParaRPr lang="zh-TW" altLang="en-US" sz="1800" b="1" dirty="0"/>
        </a:p>
      </dgm:t>
    </dgm:pt>
    <dgm:pt modelId="{F239D918-C678-4CF8-929B-A0A10730EA49}" type="parTrans" cxnId="{85458AAA-D31D-4F24-9DF6-5AC4D11627E3}">
      <dgm:prSet/>
      <dgm:spPr/>
      <dgm:t>
        <a:bodyPr/>
        <a:lstStyle/>
        <a:p>
          <a:endParaRPr lang="zh-TW" altLang="en-US"/>
        </a:p>
      </dgm:t>
    </dgm:pt>
    <dgm:pt modelId="{0FB205CD-F1F5-4751-9B8F-C28E5778CD0E}" type="sibTrans" cxnId="{85458AAA-D31D-4F24-9DF6-5AC4D11627E3}">
      <dgm:prSet/>
      <dgm:spPr/>
      <dgm:t>
        <a:bodyPr/>
        <a:lstStyle/>
        <a:p>
          <a:endParaRPr lang="zh-TW" altLang="en-US"/>
        </a:p>
      </dgm:t>
    </dgm:pt>
    <dgm:pt modelId="{6649D85B-5B00-476B-B601-1772652786B0}" type="pres">
      <dgm:prSet presAssocID="{7CE5C54D-E094-4606-B755-ABBDE7DE50C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zh-TW" altLang="en-US"/>
        </a:p>
      </dgm:t>
    </dgm:pt>
    <dgm:pt modelId="{0CF9D292-7FEC-48E0-B277-3F7C22645EFD}" type="pres">
      <dgm:prSet presAssocID="{7CE5C54D-E094-4606-B755-ABBDE7DE50CC}" presName="Name1" presStyleCnt="0"/>
      <dgm:spPr/>
    </dgm:pt>
    <dgm:pt modelId="{9E716EF1-F5AE-4FFF-BE7C-B9F50B273623}" type="pres">
      <dgm:prSet presAssocID="{55D0466D-8705-4C9A-BD93-59C432FEDF19}" presName="picture_1" presStyleCnt="0"/>
      <dgm:spPr/>
    </dgm:pt>
    <dgm:pt modelId="{82A98D51-1DE9-4965-8FD1-5F9C206646F1}" type="pres">
      <dgm:prSet presAssocID="{55D0466D-8705-4C9A-BD93-59C432FEDF19}" presName="pictureRepeatNode" presStyleLbl="alignImgPlace1" presStyleIdx="0" presStyleCnt="4" custLinFactNeighborX="1359" custLinFactNeighborY="3231"/>
      <dgm:spPr/>
      <dgm:t>
        <a:bodyPr/>
        <a:lstStyle/>
        <a:p>
          <a:endParaRPr lang="zh-TW" altLang="en-US"/>
        </a:p>
      </dgm:t>
    </dgm:pt>
    <dgm:pt modelId="{2075F953-2B8C-47B6-BA10-77A1DBCD3207}" type="pres">
      <dgm:prSet presAssocID="{B8B8876E-971F-4174-ACA0-26E27CFF9FBF}" presName="text_1" presStyleLbl="node1" presStyleIdx="0" presStyleCnt="0" custScaleX="132547" custScaleY="187657" custLinFactNeighborX="-1801" custLinFactNeighborY="-2529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E9E2262-223C-4101-B427-CE5E992734AF}" type="pres">
      <dgm:prSet presAssocID="{38A6526A-4A18-4AF3-8A83-1C510005E021}" presName="picture_2" presStyleCnt="0"/>
      <dgm:spPr/>
    </dgm:pt>
    <dgm:pt modelId="{D9BE0FA2-ACBB-4F0E-96A3-ED798C225D85}" type="pres">
      <dgm:prSet presAssocID="{38A6526A-4A18-4AF3-8A83-1C510005E021}" presName="pictureRepeatNode" presStyleLbl="alignImgPlace1" presStyleIdx="1" presStyleCnt="4" custScaleX="190785" custScaleY="141443" custLinFactNeighborX="-58804" custLinFactNeighborY="559"/>
      <dgm:spPr/>
      <dgm:t>
        <a:bodyPr/>
        <a:lstStyle/>
        <a:p>
          <a:endParaRPr lang="zh-TW" altLang="en-US"/>
        </a:p>
      </dgm:t>
    </dgm:pt>
    <dgm:pt modelId="{958219DF-BDEB-4B53-B4BB-7BF324F94685}" type="pres">
      <dgm:prSet presAssocID="{4F75A0EF-A189-46C3-9E71-9FF65FC72381}" presName="line_2" presStyleLbl="parChTrans1D1" presStyleIdx="0" presStyleCnt="3"/>
      <dgm:spPr/>
    </dgm:pt>
    <dgm:pt modelId="{461B269B-59F3-4790-90EB-248A40C4AC26}" type="pres">
      <dgm:prSet presAssocID="{4F75A0EF-A189-46C3-9E71-9FF65FC72381}" presName="textparent_2" presStyleLbl="node1" presStyleIdx="0" presStyleCnt="0"/>
      <dgm:spPr/>
    </dgm:pt>
    <dgm:pt modelId="{BC1757E4-44EB-4B0E-AD5C-CF38101E92A2}" type="pres">
      <dgm:prSet presAssocID="{4F75A0EF-A189-46C3-9E71-9FF65FC72381}" presName="text_2" presStyleLbl="revTx" presStyleIdx="0" presStyleCnt="3" custScaleX="2000000" custScaleY="55910" custLinFactX="-1455138" custLinFactNeighborX="-1500000" custLinFactNeighborY="-1260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62E7E92-7D80-4914-A186-8B6FE3692224}" type="pres">
      <dgm:prSet presAssocID="{19CA9D3E-490F-47D0-B682-10468758D6CA}" presName="picture_3" presStyleCnt="0"/>
      <dgm:spPr/>
    </dgm:pt>
    <dgm:pt modelId="{07AE5C14-960E-4B0F-94AA-C0C5490FFF9A}" type="pres">
      <dgm:prSet presAssocID="{19CA9D3E-490F-47D0-B682-10468758D6CA}" presName="pictureRepeatNode" presStyleLbl="alignImgPlace1" presStyleIdx="2" presStyleCnt="4" custScaleX="193523" custScaleY="159325" custLinFactX="14119" custLinFactNeighborX="100000" custLinFactNeighborY="12640"/>
      <dgm:spPr/>
      <dgm:t>
        <a:bodyPr/>
        <a:lstStyle/>
        <a:p>
          <a:endParaRPr lang="zh-TW" altLang="en-US"/>
        </a:p>
      </dgm:t>
    </dgm:pt>
    <dgm:pt modelId="{A82F79C8-64D8-4262-A080-581F5A033381}" type="pres">
      <dgm:prSet presAssocID="{83AF6A3C-0A48-4314-B839-2F52A6041AA2}" presName="line_3" presStyleLbl="parChTrans1D1" presStyleIdx="1" presStyleCnt="3"/>
      <dgm:spPr/>
    </dgm:pt>
    <dgm:pt modelId="{008E5A16-D9FD-43DE-8752-407D322D0F4D}" type="pres">
      <dgm:prSet presAssocID="{83AF6A3C-0A48-4314-B839-2F52A6041AA2}" presName="textparent_3" presStyleLbl="node1" presStyleIdx="0" presStyleCnt="0"/>
      <dgm:spPr/>
    </dgm:pt>
    <dgm:pt modelId="{7EB49418-5453-432C-80B2-1000CC750211}" type="pres">
      <dgm:prSet presAssocID="{83AF6A3C-0A48-4314-B839-2F52A6041AA2}" presName="text_3" presStyleLbl="revTx" presStyleIdx="1" presStyleCnt="3" custScaleX="1237270" custScaleY="92902" custLinFactNeighborX="55241" custLinFactNeighborY="1325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8EE288E-C385-4979-A686-104ED0F5C07B}" type="pres">
      <dgm:prSet presAssocID="{0FB205CD-F1F5-4751-9B8F-C28E5778CD0E}" presName="picture_4" presStyleCnt="0"/>
      <dgm:spPr/>
    </dgm:pt>
    <dgm:pt modelId="{4FECC6CF-1009-4A2A-B5A8-0A8D5DF9BC71}" type="pres">
      <dgm:prSet presAssocID="{0FB205CD-F1F5-4751-9B8F-C28E5778CD0E}" presName="pictureRepeatNode" presStyleLbl="alignImgPlace1" presStyleIdx="3" presStyleCnt="4" custScaleX="133813" custScaleY="141877" custLinFactNeighborX="-87284" custLinFactNeighborY="697"/>
      <dgm:spPr/>
      <dgm:t>
        <a:bodyPr/>
        <a:lstStyle/>
        <a:p>
          <a:endParaRPr lang="zh-TW" altLang="en-US"/>
        </a:p>
      </dgm:t>
    </dgm:pt>
    <dgm:pt modelId="{6981C7F0-C99B-42D3-ABDC-435D28328004}" type="pres">
      <dgm:prSet presAssocID="{0C614FEE-8570-470B-93B2-51E59D09C318}" presName="line_4" presStyleLbl="parChTrans1D1" presStyleIdx="2" presStyleCnt="3"/>
      <dgm:spPr/>
    </dgm:pt>
    <dgm:pt modelId="{57A6E2A5-500A-42DA-9D66-00963C04EE2B}" type="pres">
      <dgm:prSet presAssocID="{0C614FEE-8570-470B-93B2-51E59D09C318}" presName="textparent_4" presStyleLbl="node1" presStyleIdx="0" presStyleCnt="0"/>
      <dgm:spPr/>
    </dgm:pt>
    <dgm:pt modelId="{B5FA31D1-15F1-480B-8008-FEC74F2A8C7F}" type="pres">
      <dgm:prSet presAssocID="{0C614FEE-8570-470B-93B2-51E59D09C318}" presName="text_4" presStyleLbl="revTx" presStyleIdx="2" presStyleCnt="3" custScaleX="698157" custScaleY="74227" custLinFactX="-536393" custLinFactNeighborX="-600000" custLinFactNeighborY="-117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8B419FB5-47DC-4BCE-824D-48CAA3CFE26C}" type="presOf" srcId="{7CE5C54D-E094-4606-B755-ABBDE7DE50CC}" destId="{6649D85B-5B00-476B-B601-1772652786B0}" srcOrd="0" destOrd="0" presId="urn:microsoft.com/office/officeart/2008/layout/CircularPictureCallout"/>
    <dgm:cxn modelId="{C1080BCD-1F27-437E-BFCB-AAFC8DA4AF5B}" type="presOf" srcId="{0C614FEE-8570-470B-93B2-51E59D09C318}" destId="{B5FA31D1-15F1-480B-8008-FEC74F2A8C7F}" srcOrd="0" destOrd="0" presId="urn:microsoft.com/office/officeart/2008/layout/CircularPictureCallout"/>
    <dgm:cxn modelId="{A018103E-8715-4220-83D2-D7CBB3D609B2}" type="presOf" srcId="{B8B8876E-971F-4174-ACA0-26E27CFF9FBF}" destId="{2075F953-2B8C-47B6-BA10-77A1DBCD3207}" srcOrd="0" destOrd="0" presId="urn:microsoft.com/office/officeart/2008/layout/CircularPictureCallout"/>
    <dgm:cxn modelId="{62E28F01-31A8-4C36-B27E-EB472180333E}" type="presOf" srcId="{19CA9D3E-490F-47D0-B682-10468758D6CA}" destId="{07AE5C14-960E-4B0F-94AA-C0C5490FFF9A}" srcOrd="0" destOrd="0" presId="urn:microsoft.com/office/officeart/2008/layout/CircularPictureCallout"/>
    <dgm:cxn modelId="{18148E3C-29DD-45ED-979A-0B0CADC5FA06}" type="presOf" srcId="{83AF6A3C-0A48-4314-B839-2F52A6041AA2}" destId="{7EB49418-5453-432C-80B2-1000CC750211}" srcOrd="0" destOrd="0" presId="urn:microsoft.com/office/officeart/2008/layout/CircularPictureCallout"/>
    <dgm:cxn modelId="{85458AAA-D31D-4F24-9DF6-5AC4D11627E3}" srcId="{7CE5C54D-E094-4606-B755-ABBDE7DE50CC}" destId="{0C614FEE-8570-470B-93B2-51E59D09C318}" srcOrd="3" destOrd="0" parTransId="{F239D918-C678-4CF8-929B-A0A10730EA49}" sibTransId="{0FB205CD-F1F5-4751-9B8F-C28E5778CD0E}"/>
    <dgm:cxn modelId="{E5163A98-4647-44B4-9249-E3689AAE666B}" type="presOf" srcId="{55D0466D-8705-4C9A-BD93-59C432FEDF19}" destId="{82A98D51-1DE9-4965-8FD1-5F9C206646F1}" srcOrd="0" destOrd="0" presId="urn:microsoft.com/office/officeart/2008/layout/CircularPictureCallout"/>
    <dgm:cxn modelId="{FA899E9C-A812-484F-B56B-B2C1A5E49298}" srcId="{7CE5C54D-E094-4606-B755-ABBDE7DE50CC}" destId="{83AF6A3C-0A48-4314-B839-2F52A6041AA2}" srcOrd="2" destOrd="0" parTransId="{9FF3B8FC-4A98-4B27-A466-410F4193ED19}" sibTransId="{19CA9D3E-490F-47D0-B682-10468758D6CA}"/>
    <dgm:cxn modelId="{7F83D0C8-3E8B-4285-A159-69CF0A62DD24}" srcId="{7CE5C54D-E094-4606-B755-ABBDE7DE50CC}" destId="{4F75A0EF-A189-46C3-9E71-9FF65FC72381}" srcOrd="1" destOrd="0" parTransId="{DE03038F-67B5-4483-8711-5F889065C738}" sibTransId="{38A6526A-4A18-4AF3-8A83-1C510005E021}"/>
    <dgm:cxn modelId="{9D9ABDB6-E5B1-4ABB-8F96-17D0F6270E77}" type="presOf" srcId="{0FB205CD-F1F5-4751-9B8F-C28E5778CD0E}" destId="{4FECC6CF-1009-4A2A-B5A8-0A8D5DF9BC71}" srcOrd="0" destOrd="0" presId="urn:microsoft.com/office/officeart/2008/layout/CircularPictureCallout"/>
    <dgm:cxn modelId="{CB5D0D41-80B9-4461-B9A0-FE86C7E061AD}" srcId="{7CE5C54D-E094-4606-B755-ABBDE7DE50CC}" destId="{B8B8876E-971F-4174-ACA0-26E27CFF9FBF}" srcOrd="0" destOrd="0" parTransId="{3E712C65-DAC5-44F3-912A-7B951D807066}" sibTransId="{55D0466D-8705-4C9A-BD93-59C432FEDF19}"/>
    <dgm:cxn modelId="{B700DC5F-E212-423E-950A-86E068EA1250}" type="presOf" srcId="{4F75A0EF-A189-46C3-9E71-9FF65FC72381}" destId="{BC1757E4-44EB-4B0E-AD5C-CF38101E92A2}" srcOrd="0" destOrd="0" presId="urn:microsoft.com/office/officeart/2008/layout/CircularPictureCallout"/>
    <dgm:cxn modelId="{18C60663-7B6D-400B-9053-D14444D7E414}" type="presOf" srcId="{38A6526A-4A18-4AF3-8A83-1C510005E021}" destId="{D9BE0FA2-ACBB-4F0E-96A3-ED798C225D85}" srcOrd="0" destOrd="0" presId="urn:microsoft.com/office/officeart/2008/layout/CircularPictureCallout"/>
    <dgm:cxn modelId="{64AFC91A-B2D8-408A-A888-F2EAB2551C31}" type="presParOf" srcId="{6649D85B-5B00-476B-B601-1772652786B0}" destId="{0CF9D292-7FEC-48E0-B277-3F7C22645EFD}" srcOrd="0" destOrd="0" presId="urn:microsoft.com/office/officeart/2008/layout/CircularPictureCallout"/>
    <dgm:cxn modelId="{A6C65890-0A8A-4CFD-BCAE-01CC0B1EFA3F}" type="presParOf" srcId="{0CF9D292-7FEC-48E0-B277-3F7C22645EFD}" destId="{9E716EF1-F5AE-4FFF-BE7C-B9F50B273623}" srcOrd="0" destOrd="0" presId="urn:microsoft.com/office/officeart/2008/layout/CircularPictureCallout"/>
    <dgm:cxn modelId="{25FB5D84-1163-4D8E-A5B5-B418CFA49CE5}" type="presParOf" srcId="{9E716EF1-F5AE-4FFF-BE7C-B9F50B273623}" destId="{82A98D51-1DE9-4965-8FD1-5F9C206646F1}" srcOrd="0" destOrd="0" presId="urn:microsoft.com/office/officeart/2008/layout/CircularPictureCallout"/>
    <dgm:cxn modelId="{714E04C4-BB70-4BE8-BC80-338B794C0705}" type="presParOf" srcId="{0CF9D292-7FEC-48E0-B277-3F7C22645EFD}" destId="{2075F953-2B8C-47B6-BA10-77A1DBCD3207}" srcOrd="1" destOrd="0" presId="urn:microsoft.com/office/officeart/2008/layout/CircularPictureCallout"/>
    <dgm:cxn modelId="{80538005-064F-4785-AEB5-4CC41C21EC81}" type="presParOf" srcId="{0CF9D292-7FEC-48E0-B277-3F7C22645EFD}" destId="{CE9E2262-223C-4101-B427-CE5E992734AF}" srcOrd="2" destOrd="0" presId="urn:microsoft.com/office/officeart/2008/layout/CircularPictureCallout"/>
    <dgm:cxn modelId="{0490ACF4-60DF-4613-AF8F-3784C956E9AB}" type="presParOf" srcId="{CE9E2262-223C-4101-B427-CE5E992734AF}" destId="{D9BE0FA2-ACBB-4F0E-96A3-ED798C225D85}" srcOrd="0" destOrd="0" presId="urn:microsoft.com/office/officeart/2008/layout/CircularPictureCallout"/>
    <dgm:cxn modelId="{42F9881E-514E-49EB-ADAA-D2810F4891A6}" type="presParOf" srcId="{0CF9D292-7FEC-48E0-B277-3F7C22645EFD}" destId="{958219DF-BDEB-4B53-B4BB-7BF324F94685}" srcOrd="3" destOrd="0" presId="urn:microsoft.com/office/officeart/2008/layout/CircularPictureCallout"/>
    <dgm:cxn modelId="{D1F9AF17-BFEB-4E35-9DD5-FB3DE4721631}" type="presParOf" srcId="{0CF9D292-7FEC-48E0-B277-3F7C22645EFD}" destId="{461B269B-59F3-4790-90EB-248A40C4AC26}" srcOrd="4" destOrd="0" presId="urn:microsoft.com/office/officeart/2008/layout/CircularPictureCallout"/>
    <dgm:cxn modelId="{20EA681E-1388-4412-845A-4CAF0F371265}" type="presParOf" srcId="{461B269B-59F3-4790-90EB-248A40C4AC26}" destId="{BC1757E4-44EB-4B0E-AD5C-CF38101E92A2}" srcOrd="0" destOrd="0" presId="urn:microsoft.com/office/officeart/2008/layout/CircularPictureCallout"/>
    <dgm:cxn modelId="{1269D85D-5241-4FBA-986E-5B3DFE27C1D0}" type="presParOf" srcId="{0CF9D292-7FEC-48E0-B277-3F7C22645EFD}" destId="{662E7E92-7D80-4914-A186-8B6FE3692224}" srcOrd="5" destOrd="0" presId="urn:microsoft.com/office/officeart/2008/layout/CircularPictureCallout"/>
    <dgm:cxn modelId="{281D488C-1283-4A09-BDBA-7DBFAF6D2891}" type="presParOf" srcId="{662E7E92-7D80-4914-A186-8B6FE3692224}" destId="{07AE5C14-960E-4B0F-94AA-C0C5490FFF9A}" srcOrd="0" destOrd="0" presId="urn:microsoft.com/office/officeart/2008/layout/CircularPictureCallout"/>
    <dgm:cxn modelId="{A901D0D9-FF9D-401D-92DE-EF2CE2C6C188}" type="presParOf" srcId="{0CF9D292-7FEC-48E0-B277-3F7C22645EFD}" destId="{A82F79C8-64D8-4262-A080-581F5A033381}" srcOrd="6" destOrd="0" presId="urn:microsoft.com/office/officeart/2008/layout/CircularPictureCallout"/>
    <dgm:cxn modelId="{B052630F-4F7C-4D3B-9C7F-0797FA12A65D}" type="presParOf" srcId="{0CF9D292-7FEC-48E0-B277-3F7C22645EFD}" destId="{008E5A16-D9FD-43DE-8752-407D322D0F4D}" srcOrd="7" destOrd="0" presId="urn:microsoft.com/office/officeart/2008/layout/CircularPictureCallout"/>
    <dgm:cxn modelId="{C6A748B5-1369-4357-9A11-DC8A6A09EB08}" type="presParOf" srcId="{008E5A16-D9FD-43DE-8752-407D322D0F4D}" destId="{7EB49418-5453-432C-80B2-1000CC750211}" srcOrd="0" destOrd="0" presId="urn:microsoft.com/office/officeart/2008/layout/CircularPictureCallout"/>
    <dgm:cxn modelId="{7776719F-60F4-4418-8B99-5033C49339A5}" type="presParOf" srcId="{0CF9D292-7FEC-48E0-B277-3F7C22645EFD}" destId="{F8EE288E-C385-4979-A686-104ED0F5C07B}" srcOrd="8" destOrd="0" presId="urn:microsoft.com/office/officeart/2008/layout/CircularPictureCallout"/>
    <dgm:cxn modelId="{4C5D8D9B-C584-4835-B8D4-F94D251B6966}" type="presParOf" srcId="{F8EE288E-C385-4979-A686-104ED0F5C07B}" destId="{4FECC6CF-1009-4A2A-B5A8-0A8D5DF9BC71}" srcOrd="0" destOrd="0" presId="urn:microsoft.com/office/officeart/2008/layout/CircularPictureCallout"/>
    <dgm:cxn modelId="{D6D1EE25-F3FA-4A5C-98B7-E26A374F08B2}" type="presParOf" srcId="{0CF9D292-7FEC-48E0-B277-3F7C22645EFD}" destId="{6981C7F0-C99B-42D3-ABDC-435D28328004}" srcOrd="9" destOrd="0" presId="urn:microsoft.com/office/officeart/2008/layout/CircularPictureCallout"/>
    <dgm:cxn modelId="{BD2BD5DB-34E7-49CF-BE16-1BD6248DFE90}" type="presParOf" srcId="{0CF9D292-7FEC-48E0-B277-3F7C22645EFD}" destId="{57A6E2A5-500A-42DA-9D66-00963C04EE2B}" srcOrd="10" destOrd="0" presId="urn:microsoft.com/office/officeart/2008/layout/CircularPictureCallout"/>
    <dgm:cxn modelId="{48C912F0-1B32-44E6-89E6-C1D21A10D95E}" type="presParOf" srcId="{57A6E2A5-500A-42DA-9D66-00963C04EE2B}" destId="{B5FA31D1-15F1-480B-8008-FEC74F2A8C7F}" srcOrd="0" destOrd="0" presId="urn:microsoft.com/office/officeart/2008/layout/CircularPictureCallou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8E6370D-5A45-4E49-9DA2-89BBFA0C6BDC}" type="doc">
      <dgm:prSet loTypeId="urn:microsoft.com/office/officeart/2005/8/layout/hProcess9" loCatId="process" qsTypeId="urn:microsoft.com/office/officeart/2005/8/quickstyle/simple1" qsCatId="simple" csTypeId="urn:microsoft.com/office/officeart/2005/8/colors/colorful4" csCatId="colorful" phldr="1"/>
      <dgm:spPr/>
    </dgm:pt>
    <dgm:pt modelId="{9D353241-555A-407D-866F-81BE5A2A7C0F}">
      <dgm:prSet phldrT="[文字]"/>
      <dgm:spPr/>
      <dgm:t>
        <a:bodyPr/>
        <a:lstStyle/>
        <a:p>
          <a:r>
            <a:rPr lang="zh-TW" altLang="en-US" dirty="0" smtClean="0"/>
            <a:t>外籍</a:t>
          </a:r>
          <a:endParaRPr lang="en-US" altLang="zh-TW" dirty="0" smtClean="0"/>
        </a:p>
        <a:p>
          <a:r>
            <a:rPr lang="zh-TW" altLang="en-US" dirty="0" smtClean="0"/>
            <a:t>新娘</a:t>
          </a:r>
          <a:endParaRPr lang="zh-TW" altLang="en-US" dirty="0"/>
        </a:p>
      </dgm:t>
    </dgm:pt>
    <dgm:pt modelId="{C3B95BFD-B6DF-468D-9822-408872F34C5B}" type="parTrans" cxnId="{9C8AF56E-3BDB-4628-9526-3DA0F2F030C2}">
      <dgm:prSet/>
      <dgm:spPr/>
      <dgm:t>
        <a:bodyPr/>
        <a:lstStyle/>
        <a:p>
          <a:endParaRPr lang="zh-TW" altLang="en-US"/>
        </a:p>
      </dgm:t>
    </dgm:pt>
    <dgm:pt modelId="{6728ECE0-A9B8-4E92-907A-1E10230A6747}" type="sibTrans" cxnId="{9C8AF56E-3BDB-4628-9526-3DA0F2F030C2}">
      <dgm:prSet/>
      <dgm:spPr/>
      <dgm:t>
        <a:bodyPr/>
        <a:lstStyle/>
        <a:p>
          <a:endParaRPr lang="zh-TW" altLang="en-US"/>
        </a:p>
      </dgm:t>
    </dgm:pt>
    <dgm:pt modelId="{B53EBE35-EE0D-40B8-B3C5-2DBCF0FFA944}">
      <dgm:prSet phldrT="[文字]"/>
      <dgm:spPr/>
      <dgm:t>
        <a:bodyPr/>
        <a:lstStyle/>
        <a:p>
          <a:r>
            <a:rPr lang="zh-TW" altLang="en-US" dirty="0" smtClean="0"/>
            <a:t>外籍</a:t>
          </a:r>
          <a:endParaRPr lang="en-US" altLang="zh-TW" dirty="0" smtClean="0"/>
        </a:p>
        <a:p>
          <a:r>
            <a:rPr lang="zh-TW" altLang="en-US" dirty="0" smtClean="0"/>
            <a:t>配偶</a:t>
          </a:r>
          <a:endParaRPr lang="zh-TW" altLang="en-US" dirty="0"/>
        </a:p>
      </dgm:t>
    </dgm:pt>
    <dgm:pt modelId="{BB109A7C-3F3B-4C56-841D-755663B83492}" type="parTrans" cxnId="{67F45CB9-2DB7-45A4-B243-94E8AF09F539}">
      <dgm:prSet/>
      <dgm:spPr/>
      <dgm:t>
        <a:bodyPr/>
        <a:lstStyle/>
        <a:p>
          <a:endParaRPr lang="zh-TW" altLang="en-US"/>
        </a:p>
      </dgm:t>
    </dgm:pt>
    <dgm:pt modelId="{969E2D44-EED5-46BE-AF3E-1E71D0298DC9}" type="sibTrans" cxnId="{67F45CB9-2DB7-45A4-B243-94E8AF09F539}">
      <dgm:prSet/>
      <dgm:spPr/>
      <dgm:t>
        <a:bodyPr/>
        <a:lstStyle/>
        <a:p>
          <a:endParaRPr lang="zh-TW" altLang="en-US"/>
        </a:p>
      </dgm:t>
    </dgm:pt>
    <dgm:pt modelId="{23EC1221-620A-46CD-9F54-0F30C5B4C132}">
      <dgm:prSet phldrT="[文字]"/>
      <dgm:spPr/>
      <dgm:t>
        <a:bodyPr/>
        <a:lstStyle/>
        <a:p>
          <a:r>
            <a:rPr lang="zh-TW" altLang="en-US" dirty="0" smtClean="0"/>
            <a:t>？</a:t>
          </a:r>
          <a:endParaRPr lang="zh-TW" altLang="en-US" dirty="0"/>
        </a:p>
      </dgm:t>
    </dgm:pt>
    <dgm:pt modelId="{F35E9238-B12D-4D38-B1E7-27B69136935C}" type="parTrans" cxnId="{FF2A20E9-387E-4692-9D47-5501C217F915}">
      <dgm:prSet/>
      <dgm:spPr/>
      <dgm:t>
        <a:bodyPr/>
        <a:lstStyle/>
        <a:p>
          <a:endParaRPr lang="zh-TW" altLang="en-US"/>
        </a:p>
      </dgm:t>
    </dgm:pt>
    <dgm:pt modelId="{657821A7-EE6B-4F82-8726-86FD282D9B55}" type="sibTrans" cxnId="{FF2A20E9-387E-4692-9D47-5501C217F915}">
      <dgm:prSet/>
      <dgm:spPr/>
      <dgm:t>
        <a:bodyPr/>
        <a:lstStyle/>
        <a:p>
          <a:endParaRPr lang="zh-TW" altLang="en-US"/>
        </a:p>
      </dgm:t>
    </dgm:pt>
    <dgm:pt modelId="{48B599BE-708A-462F-9835-79C8151DEA7F}">
      <dgm:prSet/>
      <dgm:spPr/>
      <dgm:t>
        <a:bodyPr/>
        <a:lstStyle/>
        <a:p>
          <a:r>
            <a:rPr lang="zh-TW" altLang="en-US" dirty="0" smtClean="0"/>
            <a:t>新移民</a:t>
          </a:r>
          <a:endParaRPr lang="zh-TW" altLang="en-US" dirty="0"/>
        </a:p>
      </dgm:t>
    </dgm:pt>
    <dgm:pt modelId="{724E7465-033E-4A30-A26C-8FAA6E88F977}" type="parTrans" cxnId="{77F29549-427B-439F-BD24-B79406E09322}">
      <dgm:prSet/>
      <dgm:spPr/>
      <dgm:t>
        <a:bodyPr/>
        <a:lstStyle/>
        <a:p>
          <a:endParaRPr lang="zh-TW" altLang="en-US"/>
        </a:p>
      </dgm:t>
    </dgm:pt>
    <dgm:pt modelId="{9C902FB1-D741-40E4-9C6D-03CE7861BC7C}" type="sibTrans" cxnId="{77F29549-427B-439F-BD24-B79406E09322}">
      <dgm:prSet/>
      <dgm:spPr/>
      <dgm:t>
        <a:bodyPr/>
        <a:lstStyle/>
        <a:p>
          <a:endParaRPr lang="zh-TW" altLang="en-US"/>
        </a:p>
      </dgm:t>
    </dgm:pt>
    <dgm:pt modelId="{24470D72-CC53-46C9-8BA6-82F45222AB3D}">
      <dgm:prSet/>
      <dgm:spPr/>
      <dgm:t>
        <a:bodyPr/>
        <a:lstStyle/>
        <a:p>
          <a:r>
            <a:rPr lang="zh-TW" altLang="en-US" dirty="0" smtClean="0"/>
            <a:t>新住民</a:t>
          </a:r>
          <a:endParaRPr lang="en-US" altLang="zh-TW" dirty="0" smtClean="0"/>
        </a:p>
        <a:p>
          <a:r>
            <a:rPr lang="zh-TW" altLang="en-US" dirty="0" smtClean="0"/>
            <a:t>新二代</a:t>
          </a:r>
          <a:endParaRPr lang="zh-TW" altLang="en-US" dirty="0"/>
        </a:p>
      </dgm:t>
    </dgm:pt>
    <dgm:pt modelId="{A13EC22D-E859-428E-B1D3-390AB01DB337}" type="parTrans" cxnId="{19C369D0-F764-45F6-91E1-E8A43EF883EE}">
      <dgm:prSet/>
      <dgm:spPr/>
      <dgm:t>
        <a:bodyPr/>
        <a:lstStyle/>
        <a:p>
          <a:endParaRPr lang="zh-TW" altLang="en-US"/>
        </a:p>
      </dgm:t>
    </dgm:pt>
    <dgm:pt modelId="{66081BFA-7071-44E8-BE66-CF2686B1615F}" type="sibTrans" cxnId="{19C369D0-F764-45F6-91E1-E8A43EF883EE}">
      <dgm:prSet/>
      <dgm:spPr/>
      <dgm:t>
        <a:bodyPr/>
        <a:lstStyle/>
        <a:p>
          <a:endParaRPr lang="zh-TW" altLang="en-US"/>
        </a:p>
      </dgm:t>
    </dgm:pt>
    <dgm:pt modelId="{C738A372-237C-4A9E-AB86-235F5FF856A0}" type="pres">
      <dgm:prSet presAssocID="{A8E6370D-5A45-4E49-9DA2-89BBFA0C6BDC}" presName="CompostProcess" presStyleCnt="0">
        <dgm:presLayoutVars>
          <dgm:dir/>
          <dgm:resizeHandles val="exact"/>
        </dgm:presLayoutVars>
      </dgm:prSet>
      <dgm:spPr/>
    </dgm:pt>
    <dgm:pt modelId="{2AF915BB-C0AF-48D1-BA53-47DE3160BC07}" type="pres">
      <dgm:prSet presAssocID="{A8E6370D-5A45-4E49-9DA2-89BBFA0C6BDC}" presName="arrow" presStyleLbl="bgShp" presStyleIdx="0" presStyleCnt="1"/>
      <dgm:spPr/>
    </dgm:pt>
    <dgm:pt modelId="{AA34623A-B5F9-47EC-90AC-48F9D869BD99}" type="pres">
      <dgm:prSet presAssocID="{A8E6370D-5A45-4E49-9DA2-89BBFA0C6BDC}" presName="linearProcess" presStyleCnt="0"/>
      <dgm:spPr/>
    </dgm:pt>
    <dgm:pt modelId="{88920C5E-5B02-4EB5-85C9-C50FA2AAB08A}" type="pres">
      <dgm:prSet presAssocID="{9D353241-555A-407D-866F-81BE5A2A7C0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1E729C8-B007-4D6D-AAE7-3F5374265901}" type="pres">
      <dgm:prSet presAssocID="{6728ECE0-A9B8-4E92-907A-1E10230A6747}" presName="sibTrans" presStyleCnt="0"/>
      <dgm:spPr/>
    </dgm:pt>
    <dgm:pt modelId="{8D33C049-C6D2-46FA-B60B-798430C71C69}" type="pres">
      <dgm:prSet presAssocID="{B53EBE35-EE0D-40B8-B3C5-2DBCF0FFA944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1AFE784-0A7F-4C45-BC54-E15F0BF61136}" type="pres">
      <dgm:prSet presAssocID="{969E2D44-EED5-46BE-AF3E-1E71D0298DC9}" presName="sibTrans" presStyleCnt="0"/>
      <dgm:spPr/>
    </dgm:pt>
    <dgm:pt modelId="{F550FC72-F211-45BD-BB71-CFF0AD284DAD}" type="pres">
      <dgm:prSet presAssocID="{48B599BE-708A-462F-9835-79C8151DEA7F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ACCE10F-08BE-44E0-B5FD-E5B6D1091234}" type="pres">
      <dgm:prSet presAssocID="{9C902FB1-D741-40E4-9C6D-03CE7861BC7C}" presName="sibTrans" presStyleCnt="0"/>
      <dgm:spPr/>
    </dgm:pt>
    <dgm:pt modelId="{66DC3BFE-5CC3-4886-ACF5-5651DE8FADFE}" type="pres">
      <dgm:prSet presAssocID="{24470D72-CC53-46C9-8BA6-82F45222AB3D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09DE344-B422-4D22-92A7-325E1783AD5B}" type="pres">
      <dgm:prSet presAssocID="{66081BFA-7071-44E8-BE66-CF2686B1615F}" presName="sibTrans" presStyleCnt="0"/>
      <dgm:spPr/>
    </dgm:pt>
    <dgm:pt modelId="{DA5FDC5A-B6E1-4F30-8FD8-75793A58F64A}" type="pres">
      <dgm:prSet presAssocID="{23EC1221-620A-46CD-9F54-0F30C5B4C132}" presName="textNode" presStyleLbl="node1" presStyleIdx="4" presStyleCnt="5" custLinFactNeighborX="43280" custLinFactNeighborY="286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7A81E99D-0038-4964-AE18-C5A1BED28F8E}" type="presOf" srcId="{24470D72-CC53-46C9-8BA6-82F45222AB3D}" destId="{66DC3BFE-5CC3-4886-ACF5-5651DE8FADFE}" srcOrd="0" destOrd="0" presId="urn:microsoft.com/office/officeart/2005/8/layout/hProcess9"/>
    <dgm:cxn modelId="{77F29549-427B-439F-BD24-B79406E09322}" srcId="{A8E6370D-5A45-4E49-9DA2-89BBFA0C6BDC}" destId="{48B599BE-708A-462F-9835-79C8151DEA7F}" srcOrd="2" destOrd="0" parTransId="{724E7465-033E-4A30-A26C-8FAA6E88F977}" sibTransId="{9C902FB1-D741-40E4-9C6D-03CE7861BC7C}"/>
    <dgm:cxn modelId="{FE4A7964-4831-473C-935A-E18D30E3F93A}" type="presOf" srcId="{B53EBE35-EE0D-40B8-B3C5-2DBCF0FFA944}" destId="{8D33C049-C6D2-46FA-B60B-798430C71C69}" srcOrd="0" destOrd="0" presId="urn:microsoft.com/office/officeart/2005/8/layout/hProcess9"/>
    <dgm:cxn modelId="{FF2A20E9-387E-4692-9D47-5501C217F915}" srcId="{A8E6370D-5A45-4E49-9DA2-89BBFA0C6BDC}" destId="{23EC1221-620A-46CD-9F54-0F30C5B4C132}" srcOrd="4" destOrd="0" parTransId="{F35E9238-B12D-4D38-B1E7-27B69136935C}" sibTransId="{657821A7-EE6B-4F82-8726-86FD282D9B55}"/>
    <dgm:cxn modelId="{0B6B4C2E-8FFE-42D4-9938-620F0D12F873}" type="presOf" srcId="{A8E6370D-5A45-4E49-9DA2-89BBFA0C6BDC}" destId="{C738A372-237C-4A9E-AB86-235F5FF856A0}" srcOrd="0" destOrd="0" presId="urn:microsoft.com/office/officeart/2005/8/layout/hProcess9"/>
    <dgm:cxn modelId="{19C369D0-F764-45F6-91E1-E8A43EF883EE}" srcId="{A8E6370D-5A45-4E49-9DA2-89BBFA0C6BDC}" destId="{24470D72-CC53-46C9-8BA6-82F45222AB3D}" srcOrd="3" destOrd="0" parTransId="{A13EC22D-E859-428E-B1D3-390AB01DB337}" sibTransId="{66081BFA-7071-44E8-BE66-CF2686B1615F}"/>
    <dgm:cxn modelId="{EAF2AC18-85ED-445A-B0A8-C7F42804B610}" type="presOf" srcId="{9D353241-555A-407D-866F-81BE5A2A7C0F}" destId="{88920C5E-5B02-4EB5-85C9-C50FA2AAB08A}" srcOrd="0" destOrd="0" presId="urn:microsoft.com/office/officeart/2005/8/layout/hProcess9"/>
    <dgm:cxn modelId="{67F45CB9-2DB7-45A4-B243-94E8AF09F539}" srcId="{A8E6370D-5A45-4E49-9DA2-89BBFA0C6BDC}" destId="{B53EBE35-EE0D-40B8-B3C5-2DBCF0FFA944}" srcOrd="1" destOrd="0" parTransId="{BB109A7C-3F3B-4C56-841D-755663B83492}" sibTransId="{969E2D44-EED5-46BE-AF3E-1E71D0298DC9}"/>
    <dgm:cxn modelId="{0CBB33B1-8858-4260-AFD4-F0BDAABF34EB}" type="presOf" srcId="{23EC1221-620A-46CD-9F54-0F30C5B4C132}" destId="{DA5FDC5A-B6E1-4F30-8FD8-75793A58F64A}" srcOrd="0" destOrd="0" presId="urn:microsoft.com/office/officeart/2005/8/layout/hProcess9"/>
    <dgm:cxn modelId="{9C8AF56E-3BDB-4628-9526-3DA0F2F030C2}" srcId="{A8E6370D-5A45-4E49-9DA2-89BBFA0C6BDC}" destId="{9D353241-555A-407D-866F-81BE5A2A7C0F}" srcOrd="0" destOrd="0" parTransId="{C3B95BFD-B6DF-468D-9822-408872F34C5B}" sibTransId="{6728ECE0-A9B8-4E92-907A-1E10230A6747}"/>
    <dgm:cxn modelId="{B50C8A29-60DF-4737-B4F9-DA7F573A230C}" type="presOf" srcId="{48B599BE-708A-462F-9835-79C8151DEA7F}" destId="{F550FC72-F211-45BD-BB71-CFF0AD284DAD}" srcOrd="0" destOrd="0" presId="urn:microsoft.com/office/officeart/2005/8/layout/hProcess9"/>
    <dgm:cxn modelId="{4D93AFF4-3AA2-44A6-AF7A-A6814FFE1C41}" type="presParOf" srcId="{C738A372-237C-4A9E-AB86-235F5FF856A0}" destId="{2AF915BB-C0AF-48D1-BA53-47DE3160BC07}" srcOrd="0" destOrd="0" presId="urn:microsoft.com/office/officeart/2005/8/layout/hProcess9"/>
    <dgm:cxn modelId="{E5F8133D-90DE-47A4-871D-39E0B604C2A7}" type="presParOf" srcId="{C738A372-237C-4A9E-AB86-235F5FF856A0}" destId="{AA34623A-B5F9-47EC-90AC-48F9D869BD99}" srcOrd="1" destOrd="0" presId="urn:microsoft.com/office/officeart/2005/8/layout/hProcess9"/>
    <dgm:cxn modelId="{ABCC411D-B7D7-480F-8BF4-4645F9E56046}" type="presParOf" srcId="{AA34623A-B5F9-47EC-90AC-48F9D869BD99}" destId="{88920C5E-5B02-4EB5-85C9-C50FA2AAB08A}" srcOrd="0" destOrd="0" presId="urn:microsoft.com/office/officeart/2005/8/layout/hProcess9"/>
    <dgm:cxn modelId="{3FC6E896-7A4F-4E11-9EE3-95FE9EA32763}" type="presParOf" srcId="{AA34623A-B5F9-47EC-90AC-48F9D869BD99}" destId="{51E729C8-B007-4D6D-AAE7-3F5374265901}" srcOrd="1" destOrd="0" presId="urn:microsoft.com/office/officeart/2005/8/layout/hProcess9"/>
    <dgm:cxn modelId="{2999FFE6-818B-4B66-A018-A6BA15858CDC}" type="presParOf" srcId="{AA34623A-B5F9-47EC-90AC-48F9D869BD99}" destId="{8D33C049-C6D2-46FA-B60B-798430C71C69}" srcOrd="2" destOrd="0" presId="urn:microsoft.com/office/officeart/2005/8/layout/hProcess9"/>
    <dgm:cxn modelId="{BCB5BFF4-3C3A-433C-AC2B-6EB332589FC5}" type="presParOf" srcId="{AA34623A-B5F9-47EC-90AC-48F9D869BD99}" destId="{01AFE784-0A7F-4C45-BC54-E15F0BF61136}" srcOrd="3" destOrd="0" presId="urn:microsoft.com/office/officeart/2005/8/layout/hProcess9"/>
    <dgm:cxn modelId="{9098C796-1E94-4003-A295-89BA61FDC3E4}" type="presParOf" srcId="{AA34623A-B5F9-47EC-90AC-48F9D869BD99}" destId="{F550FC72-F211-45BD-BB71-CFF0AD284DAD}" srcOrd="4" destOrd="0" presId="urn:microsoft.com/office/officeart/2005/8/layout/hProcess9"/>
    <dgm:cxn modelId="{3F4A5E47-3471-4D29-AC60-8BF731EE809F}" type="presParOf" srcId="{AA34623A-B5F9-47EC-90AC-48F9D869BD99}" destId="{5ACCE10F-08BE-44E0-B5FD-E5B6D1091234}" srcOrd="5" destOrd="0" presId="urn:microsoft.com/office/officeart/2005/8/layout/hProcess9"/>
    <dgm:cxn modelId="{C7C586B5-A524-45BB-829C-DB0E91819514}" type="presParOf" srcId="{AA34623A-B5F9-47EC-90AC-48F9D869BD99}" destId="{66DC3BFE-5CC3-4886-ACF5-5651DE8FADFE}" srcOrd="6" destOrd="0" presId="urn:microsoft.com/office/officeart/2005/8/layout/hProcess9"/>
    <dgm:cxn modelId="{C2A6F2DB-B07E-4011-8833-FCF272F2FD49}" type="presParOf" srcId="{AA34623A-B5F9-47EC-90AC-48F9D869BD99}" destId="{809DE344-B422-4D22-92A7-325E1783AD5B}" srcOrd="7" destOrd="0" presId="urn:microsoft.com/office/officeart/2005/8/layout/hProcess9"/>
    <dgm:cxn modelId="{41B9FC33-7C91-4046-8AED-725C1320753F}" type="presParOf" srcId="{AA34623A-B5F9-47EC-90AC-48F9D869BD99}" destId="{DA5FDC5A-B6E1-4F30-8FD8-75793A58F64A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CE5C54D-E094-4606-B755-ABBDE7DE50CC}" type="doc">
      <dgm:prSet loTypeId="urn:microsoft.com/office/officeart/2008/layout/CircularPictureCallout" loCatId="picture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zh-TW" altLang="en-US"/>
        </a:p>
      </dgm:t>
    </dgm:pt>
    <dgm:pt modelId="{B8B8876E-971F-4174-ACA0-26E27CFF9FBF}">
      <dgm:prSet custT="1"/>
      <dgm:spPr/>
      <dgm:t>
        <a:bodyPr/>
        <a:lstStyle/>
        <a:p>
          <a:r>
            <a:rPr lang="zh-TW" altLang="en-US" sz="2000" dirty="0" smtClean="0">
              <a:solidFill>
                <a:schemeClr val="tx1"/>
              </a:solidFill>
            </a:rPr>
            <a:t>對象</a:t>
          </a:r>
          <a:r>
            <a:rPr lang="en-US" altLang="zh-TW" sz="2000" dirty="0" smtClean="0">
              <a:solidFill>
                <a:schemeClr val="tx1"/>
              </a:solidFill>
            </a:rPr>
            <a:t>:</a:t>
          </a:r>
          <a:r>
            <a:rPr lang="zh-TW" altLang="en-US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新住民</a:t>
          </a:r>
          <a:r>
            <a:rPr lang="en-US" altLang="zh-TW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(</a:t>
          </a:r>
          <a:r>
            <a:rPr lang="zh-TW" altLang="en-US" sz="2000" dirty="0" smtClean="0">
              <a:solidFill>
                <a:schemeClr val="tx1"/>
              </a:solidFill>
            </a:rPr>
            <a:t>女性為主</a:t>
          </a:r>
          <a:r>
            <a:rPr lang="en-US" altLang="zh-TW" sz="2000" dirty="0" smtClean="0">
              <a:solidFill>
                <a:schemeClr val="tx1"/>
              </a:solidFill>
            </a:rPr>
            <a:t>)</a:t>
          </a:r>
        </a:p>
        <a:p>
          <a:r>
            <a:rPr lang="zh-TW" sz="2000" dirty="0" smtClean="0">
              <a:solidFill>
                <a:schemeClr val="tx1"/>
              </a:solidFill>
            </a:rPr>
            <a:t>學習主題：</a:t>
          </a:r>
          <a:r>
            <a:rPr lang="zh-TW" sz="2000" b="1" dirty="0" smtClean="0">
              <a:solidFill>
                <a:srgbClr val="FF0000"/>
              </a:solidFill>
            </a:rPr>
            <a:t>性別與</a:t>
          </a:r>
          <a:endParaRPr lang="en-US" altLang="zh-TW" sz="2000" b="1" dirty="0" smtClean="0">
            <a:solidFill>
              <a:srgbClr val="FF0000"/>
            </a:solidFill>
          </a:endParaRPr>
        </a:p>
        <a:p>
          <a:r>
            <a:rPr lang="zh-TW" altLang="en-US" sz="2000" b="1" dirty="0" smtClean="0">
              <a:solidFill>
                <a:srgbClr val="FF0000"/>
              </a:solidFill>
            </a:rPr>
            <a:t>                     </a:t>
          </a:r>
          <a:r>
            <a:rPr lang="zh-TW" sz="2000" b="1" dirty="0" smtClean="0">
              <a:solidFill>
                <a:srgbClr val="FF0000"/>
              </a:solidFill>
            </a:rPr>
            <a:t>多元文化</a:t>
          </a:r>
        </a:p>
        <a:p>
          <a:r>
            <a:rPr lang="zh-TW" sz="2000" dirty="0" smtClean="0">
              <a:solidFill>
                <a:schemeClr val="tx1"/>
              </a:solidFill>
            </a:rPr>
            <a:t>實質內涵：</a:t>
          </a:r>
          <a:r>
            <a:rPr lang="zh-TW" altLang="en-US" sz="2000" b="1" dirty="0" smtClean="0">
              <a:solidFill>
                <a:schemeClr val="tx1"/>
              </a:solidFill>
            </a:rPr>
            <a:t>國小</a:t>
          </a:r>
          <a:r>
            <a:rPr lang="zh-TW" sz="2000" b="1" dirty="0" smtClean="0">
              <a:solidFill>
                <a:schemeClr val="tx1"/>
              </a:solidFill>
            </a:rPr>
            <a:t> </a:t>
          </a:r>
          <a:r>
            <a:rPr lang="en-US" sz="2000" b="1" dirty="0" smtClean="0">
              <a:solidFill>
                <a:schemeClr val="tx1"/>
              </a:solidFill>
            </a:rPr>
            <a:t>E12-</a:t>
          </a:r>
        </a:p>
        <a:p>
          <a:r>
            <a:rPr lang="zh-TW" sz="2000" b="1" dirty="0" smtClean="0">
              <a:solidFill>
                <a:schemeClr val="tx1"/>
              </a:solidFill>
            </a:rPr>
            <a:t>了解與尊重家庭型態</a:t>
          </a:r>
          <a:endParaRPr lang="en-US" altLang="zh-TW" sz="2000" b="1" dirty="0" smtClean="0">
            <a:solidFill>
              <a:schemeClr val="tx1"/>
            </a:solidFill>
          </a:endParaRPr>
        </a:p>
        <a:p>
          <a:r>
            <a:rPr lang="zh-TW" sz="2000" b="1" dirty="0" smtClean="0">
              <a:solidFill>
                <a:schemeClr val="tx1"/>
              </a:solidFill>
            </a:rPr>
            <a:t>的多樣性</a:t>
          </a:r>
          <a:endParaRPr lang="zh-TW" altLang="en-US" sz="2000" b="1" dirty="0">
            <a:solidFill>
              <a:schemeClr val="tx1"/>
            </a:solidFill>
          </a:endParaRPr>
        </a:p>
      </dgm:t>
    </dgm:pt>
    <dgm:pt modelId="{3E712C65-DAC5-44F3-912A-7B951D807066}" type="parTrans" cxnId="{CB5D0D41-80B9-4461-B9A0-FE86C7E061AD}">
      <dgm:prSet/>
      <dgm:spPr/>
      <dgm:t>
        <a:bodyPr/>
        <a:lstStyle/>
        <a:p>
          <a:endParaRPr lang="zh-TW" altLang="en-US"/>
        </a:p>
      </dgm:t>
    </dgm:pt>
    <dgm:pt modelId="{55D0466D-8705-4C9A-BD93-59C432FEDF19}" type="sibTrans" cxnId="{CB5D0D41-80B9-4461-B9A0-FE86C7E061AD}">
      <dgm:prSet/>
      <dgm:spPr/>
      <dgm:t>
        <a:bodyPr/>
        <a:lstStyle/>
        <a:p>
          <a:endParaRPr lang="zh-TW" altLang="en-US"/>
        </a:p>
      </dgm:t>
    </dgm:pt>
    <dgm:pt modelId="{4F75A0EF-A189-46C3-9E71-9FF65FC72381}">
      <dgm:prSet phldrT="[文字]" custT="1"/>
      <dgm:spPr/>
      <dgm:t>
        <a:bodyPr/>
        <a:lstStyle/>
        <a:p>
          <a:endParaRPr lang="en-US" altLang="zh-TW" sz="2000" b="1" dirty="0" smtClean="0">
            <a:solidFill>
              <a:srgbClr val="FF0000"/>
            </a:solidFill>
          </a:endParaRPr>
        </a:p>
        <a:p>
          <a:r>
            <a:rPr lang="zh-TW" sz="2000" b="1" dirty="0" smtClean="0"/>
            <a:t>【活動</a:t>
          </a:r>
          <a:r>
            <a:rPr lang="zh-TW" altLang="en-US" sz="2000" b="1" dirty="0" smtClean="0"/>
            <a:t>一 覺察 省思</a:t>
          </a:r>
          <a:r>
            <a:rPr lang="zh-TW" sz="2000" b="1" dirty="0" smtClean="0"/>
            <a:t>】</a:t>
          </a:r>
          <a:r>
            <a:rPr lang="zh-TW" altLang="en-US" sz="2000" b="1" dirty="0" smtClean="0">
              <a:solidFill>
                <a:srgbClr val="FF0000"/>
              </a:solidFill>
            </a:rPr>
            <a:t>她</a:t>
          </a:r>
          <a:r>
            <a:rPr lang="en-US" altLang="zh-TW" sz="2000" b="1" dirty="0" smtClean="0">
              <a:solidFill>
                <a:srgbClr val="FF0000"/>
              </a:solidFill>
            </a:rPr>
            <a:t>/</a:t>
          </a:r>
          <a:r>
            <a:rPr lang="zh-TW" altLang="en-US" sz="2000" b="1" dirty="0" smtClean="0">
              <a:solidFill>
                <a:srgbClr val="FF0000"/>
              </a:solidFill>
            </a:rPr>
            <a:t>他是誰</a:t>
          </a:r>
          <a:r>
            <a:rPr lang="en-US" altLang="zh-TW" sz="2000" b="1" dirty="0" smtClean="0">
              <a:solidFill>
                <a:srgbClr val="FF0000"/>
              </a:solidFill>
            </a:rPr>
            <a:t>?</a:t>
          </a:r>
          <a:r>
            <a:rPr lang="zh-TW" altLang="en-US" sz="2000" b="1" dirty="0" smtClean="0">
              <a:solidFill>
                <a:schemeClr val="tx1"/>
              </a:solidFill>
            </a:rPr>
            <a:t>孩子能覺察不平等存在事實</a:t>
          </a:r>
          <a:endParaRPr lang="zh-TW" altLang="en-US" sz="2000" b="1" dirty="0">
            <a:solidFill>
              <a:schemeClr val="tx1"/>
            </a:solidFill>
          </a:endParaRPr>
        </a:p>
      </dgm:t>
    </dgm:pt>
    <dgm:pt modelId="{DE03038F-67B5-4483-8711-5F889065C738}" type="parTrans" cxnId="{7F83D0C8-3E8B-4285-A159-69CF0A62DD24}">
      <dgm:prSet/>
      <dgm:spPr/>
      <dgm:t>
        <a:bodyPr/>
        <a:lstStyle/>
        <a:p>
          <a:endParaRPr lang="zh-TW" altLang="en-US"/>
        </a:p>
      </dgm:t>
    </dgm:pt>
    <dgm:pt modelId="{38A6526A-4A18-4AF3-8A83-1C510005E021}" type="sibTrans" cxnId="{7F83D0C8-3E8B-4285-A159-69CF0A62DD24}">
      <dgm:prSet/>
      <dgm:spPr/>
      <dgm:t>
        <a:bodyPr/>
        <a:lstStyle/>
        <a:p>
          <a:endParaRPr lang="zh-TW" altLang="en-US"/>
        </a:p>
      </dgm:t>
    </dgm:pt>
    <dgm:pt modelId="{83AF6A3C-0A48-4314-B839-2F52A6041AA2}">
      <dgm:prSet phldrT="[文字]" custT="1"/>
      <dgm:spPr/>
      <dgm:t>
        <a:bodyPr/>
        <a:lstStyle/>
        <a:p>
          <a:r>
            <a:rPr lang="zh-TW" sz="1800" b="1" dirty="0" smtClean="0"/>
            <a:t>【活動二</a:t>
          </a:r>
          <a:r>
            <a:rPr lang="zh-TW" altLang="en-US" sz="1800" b="1" dirty="0" smtClean="0"/>
            <a:t> 了解尊重</a:t>
          </a:r>
          <a:r>
            <a:rPr lang="zh-TW" sz="1800" b="1" dirty="0" smtClean="0"/>
            <a:t>】</a:t>
          </a:r>
          <a:r>
            <a:rPr lang="zh-TW" sz="1800" b="1" dirty="0" smtClean="0">
              <a:solidFill>
                <a:srgbClr val="FF0000"/>
              </a:solidFill>
            </a:rPr>
            <a:t>與「愛」有約</a:t>
          </a:r>
          <a:r>
            <a:rPr lang="zh-TW" altLang="en-US" sz="1800" b="1" dirty="0" smtClean="0">
              <a:solidFill>
                <a:schemeClr val="tx1"/>
              </a:solidFill>
            </a:rPr>
            <a:t>孩子能</a:t>
          </a:r>
          <a:r>
            <a:rPr lang="zh-TW" sz="1800" b="1" dirty="0" smtClean="0"/>
            <a:t>瞭解不同家庭的親子互動情況</a:t>
          </a:r>
          <a:endParaRPr lang="zh-TW" altLang="en-US" sz="1800" dirty="0"/>
        </a:p>
      </dgm:t>
    </dgm:pt>
    <dgm:pt modelId="{9FF3B8FC-4A98-4B27-A466-410F4193ED19}" type="parTrans" cxnId="{FA899E9C-A812-484F-B56B-B2C1A5E49298}">
      <dgm:prSet/>
      <dgm:spPr/>
      <dgm:t>
        <a:bodyPr/>
        <a:lstStyle/>
        <a:p>
          <a:endParaRPr lang="zh-TW" altLang="en-US"/>
        </a:p>
      </dgm:t>
    </dgm:pt>
    <dgm:pt modelId="{19CA9D3E-490F-47D0-B682-10468758D6CA}" type="sibTrans" cxnId="{FA899E9C-A812-484F-B56B-B2C1A5E49298}">
      <dgm:prSet/>
      <dgm:spPr/>
      <dgm:t>
        <a:bodyPr/>
        <a:lstStyle/>
        <a:p>
          <a:endParaRPr lang="zh-TW" altLang="en-US"/>
        </a:p>
      </dgm:t>
    </dgm:pt>
    <dgm:pt modelId="{0C614FEE-8570-470B-93B2-51E59D09C318}">
      <dgm:prSet phldrT="[文字]" custT="1"/>
      <dgm:spPr/>
      <dgm:t>
        <a:bodyPr/>
        <a:lstStyle/>
        <a:p>
          <a:r>
            <a:rPr lang="zh-TW" sz="1800" b="1" dirty="0" smtClean="0"/>
            <a:t>【活動三</a:t>
          </a:r>
          <a:r>
            <a:rPr lang="zh-TW" altLang="en-US" sz="1800" b="1" dirty="0" smtClean="0"/>
            <a:t>  實際行動</a:t>
          </a:r>
          <a:r>
            <a:rPr lang="zh-TW" sz="1800" b="1" dirty="0" smtClean="0"/>
            <a:t>】</a:t>
          </a:r>
          <a:r>
            <a:rPr lang="en-US" sz="1800" b="1" dirty="0" smtClean="0">
              <a:solidFill>
                <a:srgbClr val="FF0000"/>
              </a:solidFill>
            </a:rPr>
            <a:t>HEN</a:t>
          </a:r>
          <a:r>
            <a:rPr lang="zh-TW" sz="1800" b="1" dirty="0" smtClean="0">
              <a:solidFill>
                <a:srgbClr val="FF0000"/>
              </a:solidFill>
            </a:rPr>
            <a:t>（很）愛媽媽</a:t>
          </a:r>
          <a:r>
            <a:rPr lang="en-US" altLang="zh-TW" sz="1800" b="1" dirty="0" smtClean="0">
              <a:solidFill>
                <a:srgbClr val="FF0000"/>
              </a:solidFill>
            </a:rPr>
            <a:t>-</a:t>
          </a:r>
          <a:r>
            <a:rPr lang="zh-TW" sz="1800" b="1" dirty="0" smtClean="0">
              <a:solidFill>
                <a:schemeClr val="tx1"/>
              </a:solidFill>
            </a:rPr>
            <a:t>圓夢計畫</a:t>
          </a:r>
          <a:endParaRPr lang="zh-TW" altLang="en-US" sz="1800" b="1" dirty="0">
            <a:solidFill>
              <a:schemeClr val="tx1"/>
            </a:solidFill>
          </a:endParaRPr>
        </a:p>
      </dgm:t>
    </dgm:pt>
    <dgm:pt modelId="{F239D918-C678-4CF8-929B-A0A10730EA49}" type="parTrans" cxnId="{85458AAA-D31D-4F24-9DF6-5AC4D11627E3}">
      <dgm:prSet/>
      <dgm:spPr/>
      <dgm:t>
        <a:bodyPr/>
        <a:lstStyle/>
        <a:p>
          <a:endParaRPr lang="zh-TW" altLang="en-US"/>
        </a:p>
      </dgm:t>
    </dgm:pt>
    <dgm:pt modelId="{0FB205CD-F1F5-4751-9B8F-C28E5778CD0E}" type="sibTrans" cxnId="{85458AAA-D31D-4F24-9DF6-5AC4D11627E3}">
      <dgm:prSet/>
      <dgm:spPr/>
      <dgm:t>
        <a:bodyPr/>
        <a:lstStyle/>
        <a:p>
          <a:endParaRPr lang="zh-TW" altLang="en-US"/>
        </a:p>
      </dgm:t>
    </dgm:pt>
    <dgm:pt modelId="{6649D85B-5B00-476B-B601-1772652786B0}" type="pres">
      <dgm:prSet presAssocID="{7CE5C54D-E094-4606-B755-ABBDE7DE50C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zh-TW" altLang="en-US"/>
        </a:p>
      </dgm:t>
    </dgm:pt>
    <dgm:pt modelId="{0CF9D292-7FEC-48E0-B277-3F7C22645EFD}" type="pres">
      <dgm:prSet presAssocID="{7CE5C54D-E094-4606-B755-ABBDE7DE50CC}" presName="Name1" presStyleCnt="0"/>
      <dgm:spPr/>
    </dgm:pt>
    <dgm:pt modelId="{9E716EF1-F5AE-4FFF-BE7C-B9F50B273623}" type="pres">
      <dgm:prSet presAssocID="{55D0466D-8705-4C9A-BD93-59C432FEDF19}" presName="picture_1" presStyleCnt="0"/>
      <dgm:spPr/>
    </dgm:pt>
    <dgm:pt modelId="{82A98D51-1DE9-4965-8FD1-5F9C206646F1}" type="pres">
      <dgm:prSet presAssocID="{55D0466D-8705-4C9A-BD93-59C432FEDF19}" presName="pictureRepeatNode" presStyleLbl="alignImgPlace1" presStyleIdx="0" presStyleCnt="4" custLinFactNeighborX="1359" custLinFactNeighborY="3231"/>
      <dgm:spPr/>
      <dgm:t>
        <a:bodyPr/>
        <a:lstStyle/>
        <a:p>
          <a:endParaRPr lang="zh-TW" altLang="en-US"/>
        </a:p>
      </dgm:t>
    </dgm:pt>
    <dgm:pt modelId="{2075F953-2B8C-47B6-BA10-77A1DBCD3207}" type="pres">
      <dgm:prSet presAssocID="{B8B8876E-971F-4174-ACA0-26E27CFF9FBF}" presName="text_1" presStyleLbl="node1" presStyleIdx="0" presStyleCnt="0" custScaleX="132547" custScaleY="187657" custLinFactNeighborX="-1801" custLinFactNeighborY="-2529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E9E2262-223C-4101-B427-CE5E992734AF}" type="pres">
      <dgm:prSet presAssocID="{38A6526A-4A18-4AF3-8A83-1C510005E021}" presName="picture_2" presStyleCnt="0"/>
      <dgm:spPr/>
    </dgm:pt>
    <dgm:pt modelId="{D9BE0FA2-ACBB-4F0E-96A3-ED798C225D85}" type="pres">
      <dgm:prSet presAssocID="{38A6526A-4A18-4AF3-8A83-1C510005E021}" presName="pictureRepeatNode" presStyleLbl="alignImgPlace1" presStyleIdx="1" presStyleCnt="4" custScaleX="190785" custScaleY="141443" custLinFactNeighborX="-58804" custLinFactNeighborY="559"/>
      <dgm:spPr/>
      <dgm:t>
        <a:bodyPr/>
        <a:lstStyle/>
        <a:p>
          <a:endParaRPr lang="zh-TW" altLang="en-US"/>
        </a:p>
      </dgm:t>
    </dgm:pt>
    <dgm:pt modelId="{958219DF-BDEB-4B53-B4BB-7BF324F94685}" type="pres">
      <dgm:prSet presAssocID="{4F75A0EF-A189-46C3-9E71-9FF65FC72381}" presName="line_2" presStyleLbl="parChTrans1D1" presStyleIdx="0" presStyleCnt="3"/>
      <dgm:spPr/>
    </dgm:pt>
    <dgm:pt modelId="{461B269B-59F3-4790-90EB-248A40C4AC26}" type="pres">
      <dgm:prSet presAssocID="{4F75A0EF-A189-46C3-9E71-9FF65FC72381}" presName="textparent_2" presStyleLbl="node1" presStyleIdx="0" presStyleCnt="0"/>
      <dgm:spPr/>
    </dgm:pt>
    <dgm:pt modelId="{BC1757E4-44EB-4B0E-AD5C-CF38101E92A2}" type="pres">
      <dgm:prSet presAssocID="{4F75A0EF-A189-46C3-9E71-9FF65FC72381}" presName="text_2" presStyleLbl="revTx" presStyleIdx="0" presStyleCnt="3" custScaleX="2000000" custScaleY="55910" custLinFactX="-1455138" custLinFactNeighborX="-1500000" custLinFactNeighborY="-1260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62E7E92-7D80-4914-A186-8B6FE3692224}" type="pres">
      <dgm:prSet presAssocID="{19CA9D3E-490F-47D0-B682-10468758D6CA}" presName="picture_3" presStyleCnt="0"/>
      <dgm:spPr/>
    </dgm:pt>
    <dgm:pt modelId="{07AE5C14-960E-4B0F-94AA-C0C5490FFF9A}" type="pres">
      <dgm:prSet presAssocID="{19CA9D3E-490F-47D0-B682-10468758D6CA}" presName="pictureRepeatNode" presStyleLbl="alignImgPlace1" presStyleIdx="2" presStyleCnt="4" custScaleX="193523" custScaleY="159325" custLinFactX="14119" custLinFactNeighborX="100000" custLinFactNeighborY="12640"/>
      <dgm:spPr/>
      <dgm:t>
        <a:bodyPr/>
        <a:lstStyle/>
        <a:p>
          <a:endParaRPr lang="zh-TW" altLang="en-US"/>
        </a:p>
      </dgm:t>
    </dgm:pt>
    <dgm:pt modelId="{A82F79C8-64D8-4262-A080-581F5A033381}" type="pres">
      <dgm:prSet presAssocID="{83AF6A3C-0A48-4314-B839-2F52A6041AA2}" presName="line_3" presStyleLbl="parChTrans1D1" presStyleIdx="1" presStyleCnt="3"/>
      <dgm:spPr/>
    </dgm:pt>
    <dgm:pt modelId="{008E5A16-D9FD-43DE-8752-407D322D0F4D}" type="pres">
      <dgm:prSet presAssocID="{83AF6A3C-0A48-4314-B839-2F52A6041AA2}" presName="textparent_3" presStyleLbl="node1" presStyleIdx="0" presStyleCnt="0"/>
      <dgm:spPr/>
    </dgm:pt>
    <dgm:pt modelId="{7EB49418-5453-432C-80B2-1000CC750211}" type="pres">
      <dgm:prSet presAssocID="{83AF6A3C-0A48-4314-B839-2F52A6041AA2}" presName="text_3" presStyleLbl="revTx" presStyleIdx="1" presStyleCnt="3" custScaleX="1237270" custScaleY="92902" custLinFactNeighborX="55241" custLinFactNeighborY="1325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8EE288E-C385-4979-A686-104ED0F5C07B}" type="pres">
      <dgm:prSet presAssocID="{0FB205CD-F1F5-4751-9B8F-C28E5778CD0E}" presName="picture_4" presStyleCnt="0"/>
      <dgm:spPr/>
    </dgm:pt>
    <dgm:pt modelId="{4FECC6CF-1009-4A2A-B5A8-0A8D5DF9BC71}" type="pres">
      <dgm:prSet presAssocID="{0FB205CD-F1F5-4751-9B8F-C28E5778CD0E}" presName="pictureRepeatNode" presStyleLbl="alignImgPlace1" presStyleIdx="3" presStyleCnt="4" custScaleX="170601" custScaleY="151260" custLinFactNeighborX="-87284" custLinFactNeighborY="697"/>
      <dgm:spPr/>
      <dgm:t>
        <a:bodyPr/>
        <a:lstStyle/>
        <a:p>
          <a:endParaRPr lang="zh-TW" altLang="en-US"/>
        </a:p>
      </dgm:t>
    </dgm:pt>
    <dgm:pt modelId="{6981C7F0-C99B-42D3-ABDC-435D28328004}" type="pres">
      <dgm:prSet presAssocID="{0C614FEE-8570-470B-93B2-51E59D09C318}" presName="line_4" presStyleLbl="parChTrans1D1" presStyleIdx="2" presStyleCnt="3"/>
      <dgm:spPr/>
    </dgm:pt>
    <dgm:pt modelId="{57A6E2A5-500A-42DA-9D66-00963C04EE2B}" type="pres">
      <dgm:prSet presAssocID="{0C614FEE-8570-470B-93B2-51E59D09C318}" presName="textparent_4" presStyleLbl="node1" presStyleIdx="0" presStyleCnt="0"/>
      <dgm:spPr/>
    </dgm:pt>
    <dgm:pt modelId="{B5FA31D1-15F1-480B-8008-FEC74F2A8C7F}" type="pres">
      <dgm:prSet presAssocID="{0C614FEE-8570-470B-93B2-51E59D09C318}" presName="text_4" presStyleLbl="revTx" presStyleIdx="2" presStyleCnt="3" custScaleX="488635" custScaleY="74227" custLinFactX="-400000" custLinFactNeighborX="-441493" custLinFactNeighborY="321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8B419FB5-47DC-4BCE-824D-48CAA3CFE26C}" type="presOf" srcId="{7CE5C54D-E094-4606-B755-ABBDE7DE50CC}" destId="{6649D85B-5B00-476B-B601-1772652786B0}" srcOrd="0" destOrd="0" presId="urn:microsoft.com/office/officeart/2008/layout/CircularPictureCallout"/>
    <dgm:cxn modelId="{C1080BCD-1F27-437E-BFCB-AAFC8DA4AF5B}" type="presOf" srcId="{0C614FEE-8570-470B-93B2-51E59D09C318}" destId="{B5FA31D1-15F1-480B-8008-FEC74F2A8C7F}" srcOrd="0" destOrd="0" presId="urn:microsoft.com/office/officeart/2008/layout/CircularPictureCallout"/>
    <dgm:cxn modelId="{A018103E-8715-4220-83D2-D7CBB3D609B2}" type="presOf" srcId="{B8B8876E-971F-4174-ACA0-26E27CFF9FBF}" destId="{2075F953-2B8C-47B6-BA10-77A1DBCD3207}" srcOrd="0" destOrd="0" presId="urn:microsoft.com/office/officeart/2008/layout/CircularPictureCallout"/>
    <dgm:cxn modelId="{62E28F01-31A8-4C36-B27E-EB472180333E}" type="presOf" srcId="{19CA9D3E-490F-47D0-B682-10468758D6CA}" destId="{07AE5C14-960E-4B0F-94AA-C0C5490FFF9A}" srcOrd="0" destOrd="0" presId="urn:microsoft.com/office/officeart/2008/layout/CircularPictureCallout"/>
    <dgm:cxn modelId="{18148E3C-29DD-45ED-979A-0B0CADC5FA06}" type="presOf" srcId="{83AF6A3C-0A48-4314-B839-2F52A6041AA2}" destId="{7EB49418-5453-432C-80B2-1000CC750211}" srcOrd="0" destOrd="0" presId="urn:microsoft.com/office/officeart/2008/layout/CircularPictureCallout"/>
    <dgm:cxn modelId="{85458AAA-D31D-4F24-9DF6-5AC4D11627E3}" srcId="{7CE5C54D-E094-4606-B755-ABBDE7DE50CC}" destId="{0C614FEE-8570-470B-93B2-51E59D09C318}" srcOrd="3" destOrd="0" parTransId="{F239D918-C678-4CF8-929B-A0A10730EA49}" sibTransId="{0FB205CD-F1F5-4751-9B8F-C28E5778CD0E}"/>
    <dgm:cxn modelId="{E5163A98-4647-44B4-9249-E3689AAE666B}" type="presOf" srcId="{55D0466D-8705-4C9A-BD93-59C432FEDF19}" destId="{82A98D51-1DE9-4965-8FD1-5F9C206646F1}" srcOrd="0" destOrd="0" presId="urn:microsoft.com/office/officeart/2008/layout/CircularPictureCallout"/>
    <dgm:cxn modelId="{FA899E9C-A812-484F-B56B-B2C1A5E49298}" srcId="{7CE5C54D-E094-4606-B755-ABBDE7DE50CC}" destId="{83AF6A3C-0A48-4314-B839-2F52A6041AA2}" srcOrd="2" destOrd="0" parTransId="{9FF3B8FC-4A98-4B27-A466-410F4193ED19}" sibTransId="{19CA9D3E-490F-47D0-B682-10468758D6CA}"/>
    <dgm:cxn modelId="{7F83D0C8-3E8B-4285-A159-69CF0A62DD24}" srcId="{7CE5C54D-E094-4606-B755-ABBDE7DE50CC}" destId="{4F75A0EF-A189-46C3-9E71-9FF65FC72381}" srcOrd="1" destOrd="0" parTransId="{DE03038F-67B5-4483-8711-5F889065C738}" sibTransId="{38A6526A-4A18-4AF3-8A83-1C510005E021}"/>
    <dgm:cxn modelId="{9D9ABDB6-E5B1-4ABB-8F96-17D0F6270E77}" type="presOf" srcId="{0FB205CD-F1F5-4751-9B8F-C28E5778CD0E}" destId="{4FECC6CF-1009-4A2A-B5A8-0A8D5DF9BC71}" srcOrd="0" destOrd="0" presId="urn:microsoft.com/office/officeart/2008/layout/CircularPictureCallout"/>
    <dgm:cxn modelId="{CB5D0D41-80B9-4461-B9A0-FE86C7E061AD}" srcId="{7CE5C54D-E094-4606-B755-ABBDE7DE50CC}" destId="{B8B8876E-971F-4174-ACA0-26E27CFF9FBF}" srcOrd="0" destOrd="0" parTransId="{3E712C65-DAC5-44F3-912A-7B951D807066}" sibTransId="{55D0466D-8705-4C9A-BD93-59C432FEDF19}"/>
    <dgm:cxn modelId="{B700DC5F-E212-423E-950A-86E068EA1250}" type="presOf" srcId="{4F75A0EF-A189-46C3-9E71-9FF65FC72381}" destId="{BC1757E4-44EB-4B0E-AD5C-CF38101E92A2}" srcOrd="0" destOrd="0" presId="urn:microsoft.com/office/officeart/2008/layout/CircularPictureCallout"/>
    <dgm:cxn modelId="{18C60663-7B6D-400B-9053-D14444D7E414}" type="presOf" srcId="{38A6526A-4A18-4AF3-8A83-1C510005E021}" destId="{D9BE0FA2-ACBB-4F0E-96A3-ED798C225D85}" srcOrd="0" destOrd="0" presId="urn:microsoft.com/office/officeart/2008/layout/CircularPictureCallout"/>
    <dgm:cxn modelId="{64AFC91A-B2D8-408A-A888-F2EAB2551C31}" type="presParOf" srcId="{6649D85B-5B00-476B-B601-1772652786B0}" destId="{0CF9D292-7FEC-48E0-B277-3F7C22645EFD}" srcOrd="0" destOrd="0" presId="urn:microsoft.com/office/officeart/2008/layout/CircularPictureCallout"/>
    <dgm:cxn modelId="{A6C65890-0A8A-4CFD-BCAE-01CC0B1EFA3F}" type="presParOf" srcId="{0CF9D292-7FEC-48E0-B277-3F7C22645EFD}" destId="{9E716EF1-F5AE-4FFF-BE7C-B9F50B273623}" srcOrd="0" destOrd="0" presId="urn:microsoft.com/office/officeart/2008/layout/CircularPictureCallout"/>
    <dgm:cxn modelId="{25FB5D84-1163-4D8E-A5B5-B418CFA49CE5}" type="presParOf" srcId="{9E716EF1-F5AE-4FFF-BE7C-B9F50B273623}" destId="{82A98D51-1DE9-4965-8FD1-5F9C206646F1}" srcOrd="0" destOrd="0" presId="urn:microsoft.com/office/officeart/2008/layout/CircularPictureCallout"/>
    <dgm:cxn modelId="{714E04C4-BB70-4BE8-BC80-338B794C0705}" type="presParOf" srcId="{0CF9D292-7FEC-48E0-B277-3F7C22645EFD}" destId="{2075F953-2B8C-47B6-BA10-77A1DBCD3207}" srcOrd="1" destOrd="0" presId="urn:microsoft.com/office/officeart/2008/layout/CircularPictureCallout"/>
    <dgm:cxn modelId="{80538005-064F-4785-AEB5-4CC41C21EC81}" type="presParOf" srcId="{0CF9D292-7FEC-48E0-B277-3F7C22645EFD}" destId="{CE9E2262-223C-4101-B427-CE5E992734AF}" srcOrd="2" destOrd="0" presId="urn:microsoft.com/office/officeart/2008/layout/CircularPictureCallout"/>
    <dgm:cxn modelId="{0490ACF4-60DF-4613-AF8F-3784C956E9AB}" type="presParOf" srcId="{CE9E2262-223C-4101-B427-CE5E992734AF}" destId="{D9BE0FA2-ACBB-4F0E-96A3-ED798C225D85}" srcOrd="0" destOrd="0" presId="urn:microsoft.com/office/officeart/2008/layout/CircularPictureCallout"/>
    <dgm:cxn modelId="{42F9881E-514E-49EB-ADAA-D2810F4891A6}" type="presParOf" srcId="{0CF9D292-7FEC-48E0-B277-3F7C22645EFD}" destId="{958219DF-BDEB-4B53-B4BB-7BF324F94685}" srcOrd="3" destOrd="0" presId="urn:microsoft.com/office/officeart/2008/layout/CircularPictureCallout"/>
    <dgm:cxn modelId="{D1F9AF17-BFEB-4E35-9DD5-FB3DE4721631}" type="presParOf" srcId="{0CF9D292-7FEC-48E0-B277-3F7C22645EFD}" destId="{461B269B-59F3-4790-90EB-248A40C4AC26}" srcOrd="4" destOrd="0" presId="urn:microsoft.com/office/officeart/2008/layout/CircularPictureCallout"/>
    <dgm:cxn modelId="{20EA681E-1388-4412-845A-4CAF0F371265}" type="presParOf" srcId="{461B269B-59F3-4790-90EB-248A40C4AC26}" destId="{BC1757E4-44EB-4B0E-AD5C-CF38101E92A2}" srcOrd="0" destOrd="0" presId="urn:microsoft.com/office/officeart/2008/layout/CircularPictureCallout"/>
    <dgm:cxn modelId="{1269D85D-5241-4FBA-986E-5B3DFE27C1D0}" type="presParOf" srcId="{0CF9D292-7FEC-48E0-B277-3F7C22645EFD}" destId="{662E7E92-7D80-4914-A186-8B6FE3692224}" srcOrd="5" destOrd="0" presId="urn:microsoft.com/office/officeart/2008/layout/CircularPictureCallout"/>
    <dgm:cxn modelId="{281D488C-1283-4A09-BDBA-7DBFAF6D2891}" type="presParOf" srcId="{662E7E92-7D80-4914-A186-8B6FE3692224}" destId="{07AE5C14-960E-4B0F-94AA-C0C5490FFF9A}" srcOrd="0" destOrd="0" presId="urn:microsoft.com/office/officeart/2008/layout/CircularPictureCallout"/>
    <dgm:cxn modelId="{A901D0D9-FF9D-401D-92DE-EF2CE2C6C188}" type="presParOf" srcId="{0CF9D292-7FEC-48E0-B277-3F7C22645EFD}" destId="{A82F79C8-64D8-4262-A080-581F5A033381}" srcOrd="6" destOrd="0" presId="urn:microsoft.com/office/officeart/2008/layout/CircularPictureCallout"/>
    <dgm:cxn modelId="{B052630F-4F7C-4D3B-9C7F-0797FA12A65D}" type="presParOf" srcId="{0CF9D292-7FEC-48E0-B277-3F7C22645EFD}" destId="{008E5A16-D9FD-43DE-8752-407D322D0F4D}" srcOrd="7" destOrd="0" presId="urn:microsoft.com/office/officeart/2008/layout/CircularPictureCallout"/>
    <dgm:cxn modelId="{C6A748B5-1369-4357-9A11-DC8A6A09EB08}" type="presParOf" srcId="{008E5A16-D9FD-43DE-8752-407D322D0F4D}" destId="{7EB49418-5453-432C-80B2-1000CC750211}" srcOrd="0" destOrd="0" presId="urn:microsoft.com/office/officeart/2008/layout/CircularPictureCallout"/>
    <dgm:cxn modelId="{7776719F-60F4-4418-8B99-5033C49339A5}" type="presParOf" srcId="{0CF9D292-7FEC-48E0-B277-3F7C22645EFD}" destId="{F8EE288E-C385-4979-A686-104ED0F5C07B}" srcOrd="8" destOrd="0" presId="urn:microsoft.com/office/officeart/2008/layout/CircularPictureCallout"/>
    <dgm:cxn modelId="{4C5D8D9B-C584-4835-B8D4-F94D251B6966}" type="presParOf" srcId="{F8EE288E-C385-4979-A686-104ED0F5C07B}" destId="{4FECC6CF-1009-4A2A-B5A8-0A8D5DF9BC71}" srcOrd="0" destOrd="0" presId="urn:microsoft.com/office/officeart/2008/layout/CircularPictureCallout"/>
    <dgm:cxn modelId="{D6D1EE25-F3FA-4A5C-98B7-E26A374F08B2}" type="presParOf" srcId="{0CF9D292-7FEC-48E0-B277-3F7C22645EFD}" destId="{6981C7F0-C99B-42D3-ABDC-435D28328004}" srcOrd="9" destOrd="0" presId="urn:microsoft.com/office/officeart/2008/layout/CircularPictureCallout"/>
    <dgm:cxn modelId="{BD2BD5DB-34E7-49CF-BE16-1BD6248DFE90}" type="presParOf" srcId="{0CF9D292-7FEC-48E0-B277-3F7C22645EFD}" destId="{57A6E2A5-500A-42DA-9D66-00963C04EE2B}" srcOrd="10" destOrd="0" presId="urn:microsoft.com/office/officeart/2008/layout/CircularPictureCallout"/>
    <dgm:cxn modelId="{48C912F0-1B32-44E6-89E6-C1D21A10D95E}" type="presParOf" srcId="{57A6E2A5-500A-42DA-9D66-00963C04EE2B}" destId="{B5FA31D1-15F1-480B-8008-FEC74F2A8C7F}" srcOrd="0" destOrd="0" presId="urn:microsoft.com/office/officeart/2008/layout/CircularPictureCallou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4AFB64-E690-4633-ACEA-92895161E66E}">
      <dsp:nvSpPr>
        <dsp:cNvPr id="0" name=""/>
        <dsp:cNvSpPr/>
      </dsp:nvSpPr>
      <dsp:spPr>
        <a:xfrm>
          <a:off x="-5860797" y="-918487"/>
          <a:ext cx="6978870" cy="6978870"/>
        </a:xfrm>
        <a:prstGeom prst="blockArc">
          <a:avLst>
            <a:gd name="adj1" fmla="val 18900000"/>
            <a:gd name="adj2" fmla="val 2700000"/>
            <a:gd name="adj3" fmla="val 310"/>
          </a:avLst>
        </a:prstGeom>
        <a:noFill/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BF342C-72B3-4204-9D53-1CCDFCBD11CF}">
      <dsp:nvSpPr>
        <dsp:cNvPr id="0" name=""/>
        <dsp:cNvSpPr/>
      </dsp:nvSpPr>
      <dsp:spPr>
        <a:xfrm>
          <a:off x="719619" y="497116"/>
          <a:ext cx="7723362" cy="1036915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23051" tIns="53340" rIns="53340" bIns="5334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100" b="1" kern="1200" dirty="0" smtClean="0"/>
            <a:t>解構與重構</a:t>
          </a:r>
          <a:r>
            <a:rPr lang="zh-TW" altLang="en-US" sz="2100" kern="1200" dirty="0" smtClean="0"/>
            <a:t>：</a:t>
          </a:r>
          <a:r>
            <a:rPr lang="zh-TW" sz="2100" kern="1200" dirty="0" smtClean="0"/>
            <a:t>瞭解學生對新住民之子與新住民稱謂的認知</a:t>
          </a:r>
          <a:r>
            <a:rPr lang="en-US" sz="2100" kern="1200" dirty="0" smtClean="0"/>
            <a:t> </a:t>
          </a:r>
          <a:endParaRPr lang="zh-TW" altLang="en-US" sz="2100" kern="1200" dirty="0"/>
        </a:p>
      </dsp:txBody>
      <dsp:txXfrm>
        <a:off x="719619" y="497116"/>
        <a:ext cx="7723362" cy="1036915"/>
      </dsp:txXfrm>
    </dsp:sp>
    <dsp:sp modelId="{EEDA628D-6CF5-4BCA-A556-3FBF4833FD72}">
      <dsp:nvSpPr>
        <dsp:cNvPr id="0" name=""/>
        <dsp:cNvSpPr/>
      </dsp:nvSpPr>
      <dsp:spPr>
        <a:xfrm>
          <a:off x="71547" y="367502"/>
          <a:ext cx="1296144" cy="129614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440270D-63BC-4DD0-A7F1-1FA1D1F31FE1}">
      <dsp:nvSpPr>
        <dsp:cNvPr id="0" name=""/>
        <dsp:cNvSpPr/>
      </dsp:nvSpPr>
      <dsp:spPr>
        <a:xfrm>
          <a:off x="1096537" y="2052489"/>
          <a:ext cx="7346444" cy="1036915"/>
        </a:xfrm>
        <a:prstGeom prst="rect">
          <a:avLst/>
        </a:prstGeom>
        <a:solidFill>
          <a:schemeClr val="accent2">
            <a:hueOff val="1373170"/>
            <a:satOff val="-24404"/>
            <a:lumOff val="785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23051" tIns="53340" rIns="53340" bIns="5334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100" b="1" kern="1200" dirty="0" smtClean="0"/>
            <a:t>不同家庭親子互動比較</a:t>
          </a:r>
          <a:r>
            <a:rPr lang="zh-TW" altLang="en-US" sz="2100" kern="1200" dirty="0" smtClean="0"/>
            <a:t>：</a:t>
          </a:r>
          <a:r>
            <a:rPr lang="zh-TW" sz="2100" kern="1200" dirty="0" smtClean="0"/>
            <a:t>瞭解新住民家庭的</a:t>
          </a:r>
          <a:r>
            <a:rPr lang="zh-TW" altLang="en-US" sz="2100" kern="1200" dirty="0" smtClean="0"/>
            <a:t>與一般家庭</a:t>
          </a:r>
          <a:r>
            <a:rPr lang="zh-TW" sz="2100" kern="1200" dirty="0" smtClean="0"/>
            <a:t>親子</a:t>
          </a:r>
          <a:r>
            <a:rPr lang="zh-TW" altLang="en-US" sz="2100" kern="1200" dirty="0" smtClean="0"/>
            <a:t>互動是否有差別</a:t>
          </a:r>
          <a:endParaRPr lang="zh-TW" sz="2100" kern="1200" dirty="0"/>
        </a:p>
      </dsp:txBody>
      <dsp:txXfrm>
        <a:off x="1096537" y="2052489"/>
        <a:ext cx="7346444" cy="1036915"/>
      </dsp:txXfrm>
    </dsp:sp>
    <dsp:sp modelId="{C4E8B2EB-BEFF-4B51-AD7B-C1A9C7A6BE54}">
      <dsp:nvSpPr>
        <dsp:cNvPr id="0" name=""/>
        <dsp:cNvSpPr/>
      </dsp:nvSpPr>
      <dsp:spPr>
        <a:xfrm>
          <a:off x="448465" y="1922875"/>
          <a:ext cx="1296144" cy="129614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27D624-426F-4BC6-BB09-DEA59F6CF1DA}">
      <dsp:nvSpPr>
        <dsp:cNvPr id="0" name=""/>
        <dsp:cNvSpPr/>
      </dsp:nvSpPr>
      <dsp:spPr>
        <a:xfrm>
          <a:off x="756459" y="3246788"/>
          <a:ext cx="7723362" cy="1937787"/>
        </a:xfrm>
        <a:prstGeom prst="rect">
          <a:avLst/>
        </a:prstGeom>
        <a:solidFill>
          <a:schemeClr val="accent2">
            <a:hueOff val="2746340"/>
            <a:satOff val="-48808"/>
            <a:lumOff val="1569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23051" tIns="53340" rIns="53340" bIns="5334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100" kern="1200" dirty="0" smtClean="0"/>
            <a:t>親子之間的愛不分國界：</a:t>
          </a:r>
          <a:r>
            <a:rPr lang="en-US" sz="2100" kern="1200" dirty="0" smtClean="0"/>
            <a:t>HEN</a:t>
          </a:r>
          <a:r>
            <a:rPr lang="zh-TW" sz="2100" kern="1200" dirty="0" smtClean="0"/>
            <a:t>（很）愛媽媽行動任務</a:t>
          </a:r>
          <a:r>
            <a:rPr lang="en-US" sz="2100" kern="1200" dirty="0" smtClean="0"/>
            <a:t>-</a:t>
          </a:r>
          <a:r>
            <a:rPr lang="zh-TW" sz="2100" kern="1200" dirty="0" smtClean="0"/>
            <a:t>圓夢計畫活動中，讓孩子知道媽媽對孩子的愛是不分國界的</a:t>
          </a:r>
          <a:endParaRPr lang="zh-TW" sz="2100" kern="1200" dirty="0"/>
        </a:p>
      </dsp:txBody>
      <dsp:txXfrm>
        <a:off x="756459" y="3246788"/>
        <a:ext cx="7723362" cy="1937787"/>
      </dsp:txXfrm>
    </dsp:sp>
    <dsp:sp modelId="{B3461D8A-D7A3-4D5A-AAE2-ADED4E5C9CCE}">
      <dsp:nvSpPr>
        <dsp:cNvPr id="0" name=""/>
        <dsp:cNvSpPr/>
      </dsp:nvSpPr>
      <dsp:spPr>
        <a:xfrm>
          <a:off x="71547" y="3478248"/>
          <a:ext cx="1296144" cy="129614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81C7F0-C99B-42D3-ABDC-435D28328004}">
      <dsp:nvSpPr>
        <dsp:cNvPr id="0" name=""/>
        <dsp:cNvSpPr/>
      </dsp:nvSpPr>
      <dsp:spPr>
        <a:xfrm>
          <a:off x="2129017" y="3736700"/>
          <a:ext cx="4274705" cy="0"/>
        </a:xfrm>
        <a:prstGeom prst="line">
          <a:avLst/>
        </a:prstGeom>
        <a:noFill/>
        <a:ln w="1905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82F79C8-64D8-4262-A080-581F5A033381}">
      <dsp:nvSpPr>
        <dsp:cNvPr id="0" name=""/>
        <dsp:cNvSpPr/>
      </dsp:nvSpPr>
      <dsp:spPr>
        <a:xfrm>
          <a:off x="2129017" y="2246514"/>
          <a:ext cx="3661600" cy="0"/>
        </a:xfrm>
        <a:prstGeom prst="line">
          <a:avLst/>
        </a:prstGeom>
        <a:noFill/>
        <a:ln w="1905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58219DF-BDEB-4B53-B4BB-7BF324F94685}">
      <dsp:nvSpPr>
        <dsp:cNvPr id="0" name=""/>
        <dsp:cNvSpPr/>
      </dsp:nvSpPr>
      <dsp:spPr>
        <a:xfrm>
          <a:off x="2129017" y="756327"/>
          <a:ext cx="4274705" cy="0"/>
        </a:xfrm>
        <a:prstGeom prst="line">
          <a:avLst/>
        </a:prstGeom>
        <a:noFill/>
        <a:ln w="1905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A98D51-1DE9-4965-8FD1-5F9C206646F1}">
      <dsp:nvSpPr>
        <dsp:cNvPr id="0" name=""/>
        <dsp:cNvSpPr/>
      </dsp:nvSpPr>
      <dsp:spPr>
        <a:xfrm>
          <a:off x="58041" y="238125"/>
          <a:ext cx="4257675" cy="4257675"/>
        </a:xfrm>
        <a:prstGeom prst="ellipse">
          <a:avLst/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75F953-2B8C-47B6-BA10-77A1DBCD3207}">
      <dsp:nvSpPr>
        <dsp:cNvPr id="0" name=""/>
        <dsp:cNvSpPr/>
      </dsp:nvSpPr>
      <dsp:spPr>
        <a:xfrm>
          <a:off x="274047" y="1407364"/>
          <a:ext cx="3611789" cy="2636642"/>
        </a:xfrm>
        <a:prstGeom prst="rect">
          <a:avLst/>
        </a:prstGeom>
        <a:noFill/>
        <a:ln w="1905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solidFill>
                <a:schemeClr val="tx1"/>
              </a:solidFill>
            </a:rPr>
            <a:t>對象</a:t>
          </a:r>
          <a:r>
            <a:rPr lang="en-US" altLang="zh-TW" sz="2000" kern="1200" dirty="0" smtClean="0">
              <a:solidFill>
                <a:schemeClr val="tx1"/>
              </a:solidFill>
            </a:rPr>
            <a:t>:</a:t>
          </a:r>
          <a:r>
            <a:rPr lang="zh-TW" altLang="en-US" sz="20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新住民</a:t>
          </a:r>
          <a:r>
            <a:rPr lang="en-US" altLang="zh-TW" sz="20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(</a:t>
          </a:r>
          <a:r>
            <a:rPr lang="zh-TW" altLang="en-US" sz="2000" kern="1200" dirty="0" smtClean="0">
              <a:solidFill>
                <a:schemeClr val="tx1"/>
              </a:solidFill>
            </a:rPr>
            <a:t>女性為主</a:t>
          </a:r>
          <a:r>
            <a:rPr lang="en-US" altLang="zh-TW" sz="2000" kern="1200" dirty="0" smtClean="0">
              <a:solidFill>
                <a:schemeClr val="tx1"/>
              </a:solidFill>
            </a:rPr>
            <a:t>)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000" kern="1200" dirty="0" smtClean="0">
              <a:solidFill>
                <a:schemeClr val="tx1"/>
              </a:solidFill>
            </a:rPr>
            <a:t>學習主題：</a:t>
          </a:r>
          <a:r>
            <a:rPr lang="zh-TW" sz="2000" b="1" kern="1200" dirty="0" smtClean="0">
              <a:solidFill>
                <a:srgbClr val="FF0000"/>
              </a:solidFill>
            </a:rPr>
            <a:t>性別與</a:t>
          </a:r>
          <a:endParaRPr lang="en-US" altLang="zh-TW" sz="2000" b="1" kern="1200" dirty="0" smtClean="0">
            <a:solidFill>
              <a:srgbClr val="FF0000"/>
            </a:solidFill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solidFill>
                <a:srgbClr val="FF0000"/>
              </a:solidFill>
            </a:rPr>
            <a:t>                     </a:t>
          </a:r>
          <a:r>
            <a:rPr lang="zh-TW" sz="2000" b="1" kern="1200" dirty="0" smtClean="0">
              <a:solidFill>
                <a:srgbClr val="FF0000"/>
              </a:solidFill>
            </a:rPr>
            <a:t>多元文化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000" kern="1200" dirty="0" smtClean="0">
              <a:solidFill>
                <a:schemeClr val="tx1"/>
              </a:solidFill>
            </a:rPr>
            <a:t>實質內涵：</a:t>
          </a:r>
          <a:r>
            <a:rPr lang="zh-TW" altLang="en-US" sz="2000" b="1" kern="1200" dirty="0" smtClean="0">
              <a:solidFill>
                <a:schemeClr val="tx1"/>
              </a:solidFill>
            </a:rPr>
            <a:t>國小</a:t>
          </a:r>
          <a:r>
            <a:rPr lang="zh-TW" sz="2000" b="1" kern="1200" dirty="0" smtClean="0">
              <a:solidFill>
                <a:schemeClr val="tx1"/>
              </a:solidFill>
            </a:rPr>
            <a:t> </a:t>
          </a:r>
          <a:r>
            <a:rPr lang="en-US" sz="2000" b="1" kern="1200" dirty="0" smtClean="0">
              <a:solidFill>
                <a:schemeClr val="tx1"/>
              </a:solidFill>
            </a:rPr>
            <a:t>E12-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000" b="1" kern="1200" dirty="0" smtClean="0">
              <a:solidFill>
                <a:schemeClr val="tx1"/>
              </a:solidFill>
            </a:rPr>
            <a:t>了解與尊重家庭型態</a:t>
          </a:r>
          <a:endParaRPr lang="en-US" altLang="zh-TW" sz="2000" b="1" kern="1200" dirty="0" smtClean="0">
            <a:solidFill>
              <a:schemeClr val="tx1"/>
            </a:solidFill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000" b="1" kern="1200" dirty="0" smtClean="0">
              <a:solidFill>
                <a:schemeClr val="tx1"/>
              </a:solidFill>
            </a:rPr>
            <a:t>的多樣性</a:t>
          </a:r>
          <a:endParaRPr lang="zh-TW" altLang="en-US" sz="2000" b="1" kern="1200" dirty="0">
            <a:solidFill>
              <a:schemeClr val="tx1"/>
            </a:solidFill>
          </a:endParaRPr>
        </a:p>
      </dsp:txBody>
      <dsp:txXfrm>
        <a:off x="274047" y="1407364"/>
        <a:ext cx="3611789" cy="2636642"/>
      </dsp:txXfrm>
    </dsp:sp>
    <dsp:sp modelId="{D9BE0FA2-ACBB-4F0E-96A3-ED798C225D85}">
      <dsp:nvSpPr>
        <dsp:cNvPr id="0" name=""/>
        <dsp:cNvSpPr/>
      </dsp:nvSpPr>
      <dsp:spPr>
        <a:xfrm>
          <a:off x="4434167" y="-139859"/>
          <a:ext cx="2436901" cy="1806654"/>
        </a:xfrm>
        <a:prstGeom prst="ellipse">
          <a:avLst/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1757E4-44EB-4B0E-AD5C-CF38101E92A2}">
      <dsp:nvSpPr>
        <dsp:cNvPr id="0" name=""/>
        <dsp:cNvSpPr/>
      </dsp:nvSpPr>
      <dsp:spPr>
        <a:xfrm>
          <a:off x="4866216" y="238305"/>
          <a:ext cx="1472795" cy="7141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0" rIns="76200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TW" sz="2000" b="1" kern="1200" dirty="0" smtClean="0">
            <a:solidFill>
              <a:srgbClr val="FF0000"/>
            </a:solidFill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000" b="1" kern="1200" dirty="0" smtClean="0"/>
            <a:t>【活動</a:t>
          </a:r>
          <a:r>
            <a:rPr lang="zh-TW" altLang="en-US" sz="2000" b="1" kern="1200" dirty="0" smtClean="0"/>
            <a:t>一</a:t>
          </a:r>
          <a:r>
            <a:rPr lang="zh-TW" sz="2000" b="1" kern="1200" dirty="0" smtClean="0"/>
            <a:t>】</a:t>
          </a:r>
          <a:r>
            <a:rPr lang="zh-TW" altLang="en-US" sz="2000" b="1" kern="1200" dirty="0" smtClean="0">
              <a:solidFill>
                <a:srgbClr val="FF0000"/>
              </a:solidFill>
            </a:rPr>
            <a:t>她</a:t>
          </a:r>
          <a:r>
            <a:rPr lang="en-US" altLang="zh-TW" sz="2000" b="1" kern="1200" dirty="0" smtClean="0">
              <a:solidFill>
                <a:srgbClr val="FF0000"/>
              </a:solidFill>
            </a:rPr>
            <a:t>/</a:t>
          </a:r>
          <a:r>
            <a:rPr lang="zh-TW" altLang="en-US" sz="2000" b="1" kern="1200" dirty="0" smtClean="0">
              <a:solidFill>
                <a:srgbClr val="FF0000"/>
              </a:solidFill>
            </a:rPr>
            <a:t>他是誰</a:t>
          </a:r>
          <a:r>
            <a:rPr lang="en-US" altLang="zh-TW" sz="2000" b="1" kern="1200" dirty="0" smtClean="0">
              <a:solidFill>
                <a:srgbClr val="FF0000"/>
              </a:solidFill>
            </a:rPr>
            <a:t>?</a:t>
          </a:r>
          <a:endParaRPr lang="zh-TW" altLang="en-US" sz="2000" b="1" kern="1200" dirty="0">
            <a:solidFill>
              <a:schemeClr val="tx1"/>
            </a:solidFill>
          </a:endParaRPr>
        </a:p>
      </dsp:txBody>
      <dsp:txXfrm>
        <a:off x="4866216" y="238305"/>
        <a:ext cx="1472795" cy="714139"/>
      </dsp:txXfrm>
    </dsp:sp>
    <dsp:sp modelId="{07AE5C14-960E-4B0F-94AA-C0C5490FFF9A}">
      <dsp:nvSpPr>
        <dsp:cNvPr id="0" name=""/>
        <dsp:cNvSpPr/>
      </dsp:nvSpPr>
      <dsp:spPr>
        <a:xfrm>
          <a:off x="6012325" y="1390434"/>
          <a:ext cx="2471874" cy="2035062"/>
        </a:xfrm>
        <a:prstGeom prst="ellipse">
          <a:avLst/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B49418-5453-432C-80B2-1000CC750211}">
      <dsp:nvSpPr>
        <dsp:cNvPr id="0" name=""/>
        <dsp:cNvSpPr/>
      </dsp:nvSpPr>
      <dsp:spPr>
        <a:xfrm>
          <a:off x="6430260" y="1822488"/>
          <a:ext cx="2085089" cy="11866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0" rIns="68580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1800" b="1" kern="1200" dirty="0" smtClean="0"/>
            <a:t>【活動二】</a:t>
          </a:r>
          <a:endParaRPr lang="en-US" altLang="zh-TW" sz="1800" b="1" kern="1200" dirty="0" smtClean="0"/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1800" b="1" kern="1200" dirty="0" smtClean="0">
              <a:solidFill>
                <a:srgbClr val="FF0000"/>
              </a:solidFill>
            </a:rPr>
            <a:t>與「愛」有約</a:t>
          </a:r>
          <a:endParaRPr lang="en-US" altLang="zh-TW" sz="1800" b="1" kern="1200" dirty="0" smtClean="0">
            <a:solidFill>
              <a:srgbClr val="FF0000"/>
            </a:solidFill>
          </a:endParaRPr>
        </a:p>
      </dsp:txBody>
      <dsp:txXfrm>
        <a:off x="6430260" y="1822488"/>
        <a:ext cx="2085089" cy="1186639"/>
      </dsp:txXfrm>
    </dsp:sp>
    <dsp:sp modelId="{4FECC6CF-1009-4A2A-B5A8-0A8D5DF9BC71}">
      <dsp:nvSpPr>
        <dsp:cNvPr id="0" name=""/>
        <dsp:cNvSpPr/>
      </dsp:nvSpPr>
      <dsp:spPr>
        <a:xfrm>
          <a:off x="4434243" y="2830601"/>
          <a:ext cx="1709196" cy="1812198"/>
        </a:xfrm>
        <a:prstGeom prst="ellipse">
          <a:avLst/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5FA31D1-15F1-480B-8008-FEC74F2A8C7F}">
      <dsp:nvSpPr>
        <dsp:cNvPr id="0" name=""/>
        <dsp:cNvSpPr/>
      </dsp:nvSpPr>
      <dsp:spPr>
        <a:xfrm>
          <a:off x="4647322" y="3247589"/>
          <a:ext cx="1471429" cy="9481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0" rIns="68580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1800" b="1" kern="1200" dirty="0" smtClean="0"/>
            <a:t>【活動三】</a:t>
          </a:r>
          <a:r>
            <a:rPr lang="en-US" sz="1800" b="1" kern="1200" dirty="0" smtClean="0">
              <a:solidFill>
                <a:srgbClr val="FF0000"/>
              </a:solidFill>
            </a:rPr>
            <a:t>HEN</a:t>
          </a:r>
          <a:r>
            <a:rPr lang="zh-TW" sz="1800" b="1" kern="1200" dirty="0" smtClean="0">
              <a:solidFill>
                <a:srgbClr val="FF0000"/>
              </a:solidFill>
            </a:rPr>
            <a:t>（很）愛媽媽</a:t>
          </a:r>
          <a:endParaRPr lang="zh-TW" altLang="en-US" sz="1800" b="1" kern="1200" dirty="0"/>
        </a:p>
      </dsp:txBody>
      <dsp:txXfrm>
        <a:off x="4647322" y="3247589"/>
        <a:ext cx="1471429" cy="94810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F915BB-C0AF-48D1-BA53-47DE3160BC07}">
      <dsp:nvSpPr>
        <dsp:cNvPr id="0" name=""/>
        <dsp:cNvSpPr/>
      </dsp:nvSpPr>
      <dsp:spPr>
        <a:xfrm>
          <a:off x="611504" y="0"/>
          <a:ext cx="6930390" cy="4495800"/>
        </a:xfrm>
        <a:prstGeom prst="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920C5E-5B02-4EB5-85C9-C50FA2AAB08A}">
      <dsp:nvSpPr>
        <dsp:cNvPr id="0" name=""/>
        <dsp:cNvSpPr/>
      </dsp:nvSpPr>
      <dsp:spPr>
        <a:xfrm>
          <a:off x="2388" y="1348740"/>
          <a:ext cx="1437992" cy="179832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外籍</a:t>
          </a:r>
          <a:endParaRPr lang="en-US" altLang="zh-TW" sz="2800" kern="1200" dirty="0" smtClean="0"/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新娘</a:t>
          </a:r>
          <a:endParaRPr lang="zh-TW" altLang="en-US" sz="2800" kern="1200" dirty="0"/>
        </a:p>
      </dsp:txBody>
      <dsp:txXfrm>
        <a:off x="72585" y="1418937"/>
        <a:ext cx="1297598" cy="1657926"/>
      </dsp:txXfrm>
    </dsp:sp>
    <dsp:sp modelId="{8D33C049-C6D2-46FA-B60B-798430C71C69}">
      <dsp:nvSpPr>
        <dsp:cNvPr id="0" name=""/>
        <dsp:cNvSpPr/>
      </dsp:nvSpPr>
      <dsp:spPr>
        <a:xfrm>
          <a:off x="1680046" y="1348740"/>
          <a:ext cx="1437992" cy="1798320"/>
        </a:xfrm>
        <a:prstGeom prst="roundRect">
          <a:avLst/>
        </a:prstGeom>
        <a:solidFill>
          <a:schemeClr val="accent4">
            <a:hueOff val="1871245"/>
            <a:satOff val="-10347"/>
            <a:lumOff val="-88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外籍</a:t>
          </a:r>
          <a:endParaRPr lang="en-US" altLang="zh-TW" sz="2800" kern="1200" dirty="0" smtClean="0"/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配偶</a:t>
          </a:r>
          <a:endParaRPr lang="zh-TW" altLang="en-US" sz="2800" kern="1200" dirty="0"/>
        </a:p>
      </dsp:txBody>
      <dsp:txXfrm>
        <a:off x="1750243" y="1418937"/>
        <a:ext cx="1297598" cy="1657926"/>
      </dsp:txXfrm>
    </dsp:sp>
    <dsp:sp modelId="{F550FC72-F211-45BD-BB71-CFF0AD284DAD}">
      <dsp:nvSpPr>
        <dsp:cNvPr id="0" name=""/>
        <dsp:cNvSpPr/>
      </dsp:nvSpPr>
      <dsp:spPr>
        <a:xfrm>
          <a:off x="3357703" y="1348740"/>
          <a:ext cx="1437992" cy="1798320"/>
        </a:xfrm>
        <a:prstGeom prst="roundRect">
          <a:avLst/>
        </a:prstGeom>
        <a:solidFill>
          <a:schemeClr val="accent4">
            <a:hueOff val="3742489"/>
            <a:satOff val="-20694"/>
            <a:lumOff val="-176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新移民</a:t>
          </a:r>
          <a:endParaRPr lang="zh-TW" altLang="en-US" sz="2800" kern="1200" dirty="0"/>
        </a:p>
      </dsp:txBody>
      <dsp:txXfrm>
        <a:off x="3427900" y="1418937"/>
        <a:ext cx="1297598" cy="1657926"/>
      </dsp:txXfrm>
    </dsp:sp>
    <dsp:sp modelId="{66DC3BFE-5CC3-4886-ACF5-5651DE8FADFE}">
      <dsp:nvSpPr>
        <dsp:cNvPr id="0" name=""/>
        <dsp:cNvSpPr/>
      </dsp:nvSpPr>
      <dsp:spPr>
        <a:xfrm>
          <a:off x="5035361" y="1348740"/>
          <a:ext cx="1437992" cy="1798320"/>
        </a:xfrm>
        <a:prstGeom prst="roundRect">
          <a:avLst/>
        </a:prstGeom>
        <a:solidFill>
          <a:schemeClr val="accent4">
            <a:hueOff val="5613734"/>
            <a:satOff val="-31040"/>
            <a:lumOff val="-264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新住民</a:t>
          </a:r>
          <a:endParaRPr lang="en-US" altLang="zh-TW" sz="2800" kern="1200" dirty="0" smtClean="0"/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新二代</a:t>
          </a:r>
          <a:endParaRPr lang="zh-TW" altLang="en-US" sz="2800" kern="1200" dirty="0"/>
        </a:p>
      </dsp:txBody>
      <dsp:txXfrm>
        <a:off x="5105558" y="1418937"/>
        <a:ext cx="1297598" cy="1657926"/>
      </dsp:txXfrm>
    </dsp:sp>
    <dsp:sp modelId="{DA5FDC5A-B6E1-4F30-8FD8-75793A58F64A}">
      <dsp:nvSpPr>
        <dsp:cNvPr id="0" name=""/>
        <dsp:cNvSpPr/>
      </dsp:nvSpPr>
      <dsp:spPr>
        <a:xfrm>
          <a:off x="6715407" y="1400171"/>
          <a:ext cx="1437992" cy="1798320"/>
        </a:xfrm>
        <a:prstGeom prst="roundRect">
          <a:avLst/>
        </a:prstGeom>
        <a:solidFill>
          <a:schemeClr val="accent4">
            <a:hueOff val="7484979"/>
            <a:satOff val="-41387"/>
            <a:lumOff val="-352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？</a:t>
          </a:r>
          <a:endParaRPr lang="zh-TW" altLang="en-US" sz="2800" kern="1200" dirty="0"/>
        </a:p>
      </dsp:txBody>
      <dsp:txXfrm>
        <a:off x="6785604" y="1470368"/>
        <a:ext cx="1297598" cy="165792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81C7F0-C99B-42D3-ABDC-435D28328004}">
      <dsp:nvSpPr>
        <dsp:cNvPr id="0" name=""/>
        <dsp:cNvSpPr/>
      </dsp:nvSpPr>
      <dsp:spPr>
        <a:xfrm>
          <a:off x="2128999" y="3706738"/>
          <a:ext cx="4274705" cy="0"/>
        </a:xfrm>
        <a:prstGeom prst="line">
          <a:avLst/>
        </a:prstGeom>
        <a:noFill/>
        <a:ln w="1905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82F79C8-64D8-4262-A080-581F5A033381}">
      <dsp:nvSpPr>
        <dsp:cNvPr id="0" name=""/>
        <dsp:cNvSpPr/>
      </dsp:nvSpPr>
      <dsp:spPr>
        <a:xfrm>
          <a:off x="2128999" y="2216551"/>
          <a:ext cx="3661600" cy="0"/>
        </a:xfrm>
        <a:prstGeom prst="line">
          <a:avLst/>
        </a:prstGeom>
        <a:noFill/>
        <a:ln w="1905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58219DF-BDEB-4B53-B4BB-7BF324F94685}">
      <dsp:nvSpPr>
        <dsp:cNvPr id="0" name=""/>
        <dsp:cNvSpPr/>
      </dsp:nvSpPr>
      <dsp:spPr>
        <a:xfrm>
          <a:off x="2128999" y="726365"/>
          <a:ext cx="4274705" cy="0"/>
        </a:xfrm>
        <a:prstGeom prst="line">
          <a:avLst/>
        </a:prstGeom>
        <a:noFill/>
        <a:ln w="1905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A98D51-1DE9-4965-8FD1-5F9C206646F1}">
      <dsp:nvSpPr>
        <dsp:cNvPr id="0" name=""/>
        <dsp:cNvSpPr/>
      </dsp:nvSpPr>
      <dsp:spPr>
        <a:xfrm>
          <a:off x="58023" y="225279"/>
          <a:ext cx="4257675" cy="4257675"/>
        </a:xfrm>
        <a:prstGeom prst="ellipse">
          <a:avLst/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75F953-2B8C-47B6-BA10-77A1DBCD3207}">
      <dsp:nvSpPr>
        <dsp:cNvPr id="0" name=""/>
        <dsp:cNvSpPr/>
      </dsp:nvSpPr>
      <dsp:spPr>
        <a:xfrm>
          <a:off x="274029" y="1377402"/>
          <a:ext cx="3611789" cy="2636642"/>
        </a:xfrm>
        <a:prstGeom prst="rect">
          <a:avLst/>
        </a:prstGeom>
        <a:noFill/>
        <a:ln w="1905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solidFill>
                <a:schemeClr val="tx1"/>
              </a:solidFill>
            </a:rPr>
            <a:t>對象</a:t>
          </a:r>
          <a:r>
            <a:rPr lang="en-US" altLang="zh-TW" sz="2000" kern="1200" dirty="0" smtClean="0">
              <a:solidFill>
                <a:schemeClr val="tx1"/>
              </a:solidFill>
            </a:rPr>
            <a:t>:</a:t>
          </a:r>
          <a:r>
            <a:rPr lang="zh-TW" altLang="en-US" sz="20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新住民</a:t>
          </a:r>
          <a:r>
            <a:rPr lang="en-US" altLang="zh-TW" sz="20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(</a:t>
          </a:r>
          <a:r>
            <a:rPr lang="zh-TW" altLang="en-US" sz="2000" kern="1200" dirty="0" smtClean="0">
              <a:solidFill>
                <a:schemeClr val="tx1"/>
              </a:solidFill>
            </a:rPr>
            <a:t>女性為主</a:t>
          </a:r>
          <a:r>
            <a:rPr lang="en-US" altLang="zh-TW" sz="2000" kern="1200" dirty="0" smtClean="0">
              <a:solidFill>
                <a:schemeClr val="tx1"/>
              </a:solidFill>
            </a:rPr>
            <a:t>)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000" kern="1200" dirty="0" smtClean="0">
              <a:solidFill>
                <a:schemeClr val="tx1"/>
              </a:solidFill>
            </a:rPr>
            <a:t>學習主題：</a:t>
          </a:r>
          <a:r>
            <a:rPr lang="zh-TW" sz="2000" b="1" kern="1200" dirty="0" smtClean="0">
              <a:solidFill>
                <a:srgbClr val="FF0000"/>
              </a:solidFill>
            </a:rPr>
            <a:t>性別與</a:t>
          </a:r>
          <a:endParaRPr lang="en-US" altLang="zh-TW" sz="2000" b="1" kern="1200" dirty="0" smtClean="0">
            <a:solidFill>
              <a:srgbClr val="FF0000"/>
            </a:solidFill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solidFill>
                <a:srgbClr val="FF0000"/>
              </a:solidFill>
            </a:rPr>
            <a:t>                     </a:t>
          </a:r>
          <a:r>
            <a:rPr lang="zh-TW" sz="2000" b="1" kern="1200" dirty="0" smtClean="0">
              <a:solidFill>
                <a:srgbClr val="FF0000"/>
              </a:solidFill>
            </a:rPr>
            <a:t>多元文化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000" kern="1200" dirty="0" smtClean="0">
              <a:solidFill>
                <a:schemeClr val="tx1"/>
              </a:solidFill>
            </a:rPr>
            <a:t>實質內涵：</a:t>
          </a:r>
          <a:r>
            <a:rPr lang="zh-TW" altLang="en-US" sz="2000" b="1" kern="1200" dirty="0" smtClean="0">
              <a:solidFill>
                <a:schemeClr val="tx1"/>
              </a:solidFill>
            </a:rPr>
            <a:t>國小</a:t>
          </a:r>
          <a:r>
            <a:rPr lang="zh-TW" sz="2000" b="1" kern="1200" dirty="0" smtClean="0">
              <a:solidFill>
                <a:schemeClr val="tx1"/>
              </a:solidFill>
            </a:rPr>
            <a:t> </a:t>
          </a:r>
          <a:r>
            <a:rPr lang="en-US" sz="2000" b="1" kern="1200" dirty="0" smtClean="0">
              <a:solidFill>
                <a:schemeClr val="tx1"/>
              </a:solidFill>
            </a:rPr>
            <a:t>E12-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000" b="1" kern="1200" dirty="0" smtClean="0">
              <a:solidFill>
                <a:schemeClr val="tx1"/>
              </a:solidFill>
            </a:rPr>
            <a:t>了解與尊重家庭型態</a:t>
          </a:r>
          <a:endParaRPr lang="en-US" altLang="zh-TW" sz="2000" b="1" kern="1200" dirty="0" smtClean="0">
            <a:solidFill>
              <a:schemeClr val="tx1"/>
            </a:solidFill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000" b="1" kern="1200" dirty="0" smtClean="0">
              <a:solidFill>
                <a:schemeClr val="tx1"/>
              </a:solidFill>
            </a:rPr>
            <a:t>的多樣性</a:t>
          </a:r>
          <a:endParaRPr lang="zh-TW" altLang="en-US" sz="2000" b="1" kern="1200" dirty="0">
            <a:solidFill>
              <a:schemeClr val="tx1"/>
            </a:solidFill>
          </a:endParaRPr>
        </a:p>
      </dsp:txBody>
      <dsp:txXfrm>
        <a:off x="274029" y="1377402"/>
        <a:ext cx="3611789" cy="2636642"/>
      </dsp:txXfrm>
    </dsp:sp>
    <dsp:sp modelId="{D9BE0FA2-ACBB-4F0E-96A3-ED798C225D85}">
      <dsp:nvSpPr>
        <dsp:cNvPr id="0" name=""/>
        <dsp:cNvSpPr/>
      </dsp:nvSpPr>
      <dsp:spPr>
        <a:xfrm>
          <a:off x="4434149" y="-169821"/>
          <a:ext cx="2436901" cy="1806654"/>
        </a:xfrm>
        <a:prstGeom prst="ellipse">
          <a:avLst/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1757E4-44EB-4B0E-AD5C-CF38101E92A2}">
      <dsp:nvSpPr>
        <dsp:cNvPr id="0" name=""/>
        <dsp:cNvSpPr/>
      </dsp:nvSpPr>
      <dsp:spPr>
        <a:xfrm>
          <a:off x="4866198" y="208342"/>
          <a:ext cx="1472795" cy="7141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0" rIns="76200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TW" sz="2000" b="1" kern="1200" dirty="0" smtClean="0">
            <a:solidFill>
              <a:srgbClr val="FF0000"/>
            </a:solidFill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000" b="1" kern="1200" dirty="0" smtClean="0"/>
            <a:t>【活動</a:t>
          </a:r>
          <a:r>
            <a:rPr lang="zh-TW" altLang="en-US" sz="2000" b="1" kern="1200" dirty="0" smtClean="0"/>
            <a:t>一 覺察 省思</a:t>
          </a:r>
          <a:r>
            <a:rPr lang="zh-TW" sz="2000" b="1" kern="1200" dirty="0" smtClean="0"/>
            <a:t>】</a:t>
          </a:r>
          <a:r>
            <a:rPr lang="zh-TW" altLang="en-US" sz="2000" b="1" kern="1200" dirty="0" smtClean="0">
              <a:solidFill>
                <a:srgbClr val="FF0000"/>
              </a:solidFill>
            </a:rPr>
            <a:t>她</a:t>
          </a:r>
          <a:r>
            <a:rPr lang="en-US" altLang="zh-TW" sz="2000" b="1" kern="1200" dirty="0" smtClean="0">
              <a:solidFill>
                <a:srgbClr val="FF0000"/>
              </a:solidFill>
            </a:rPr>
            <a:t>/</a:t>
          </a:r>
          <a:r>
            <a:rPr lang="zh-TW" altLang="en-US" sz="2000" b="1" kern="1200" dirty="0" smtClean="0">
              <a:solidFill>
                <a:srgbClr val="FF0000"/>
              </a:solidFill>
            </a:rPr>
            <a:t>他是誰</a:t>
          </a:r>
          <a:r>
            <a:rPr lang="en-US" altLang="zh-TW" sz="2000" b="1" kern="1200" dirty="0" smtClean="0">
              <a:solidFill>
                <a:srgbClr val="FF0000"/>
              </a:solidFill>
            </a:rPr>
            <a:t>?</a:t>
          </a:r>
          <a:r>
            <a:rPr lang="zh-TW" altLang="en-US" sz="2000" b="1" kern="1200" dirty="0" smtClean="0">
              <a:solidFill>
                <a:schemeClr val="tx1"/>
              </a:solidFill>
            </a:rPr>
            <a:t>孩子能覺察不平等存在事實</a:t>
          </a:r>
          <a:endParaRPr lang="zh-TW" altLang="en-US" sz="2000" b="1" kern="1200" dirty="0">
            <a:solidFill>
              <a:schemeClr val="tx1"/>
            </a:solidFill>
          </a:endParaRPr>
        </a:p>
      </dsp:txBody>
      <dsp:txXfrm>
        <a:off x="4866198" y="208342"/>
        <a:ext cx="1472795" cy="714139"/>
      </dsp:txXfrm>
    </dsp:sp>
    <dsp:sp modelId="{07AE5C14-960E-4B0F-94AA-C0C5490FFF9A}">
      <dsp:nvSpPr>
        <dsp:cNvPr id="0" name=""/>
        <dsp:cNvSpPr/>
      </dsp:nvSpPr>
      <dsp:spPr>
        <a:xfrm>
          <a:off x="6012307" y="1360471"/>
          <a:ext cx="2471874" cy="2035062"/>
        </a:xfrm>
        <a:prstGeom prst="ellipse">
          <a:avLst/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B49418-5453-432C-80B2-1000CC750211}">
      <dsp:nvSpPr>
        <dsp:cNvPr id="0" name=""/>
        <dsp:cNvSpPr/>
      </dsp:nvSpPr>
      <dsp:spPr>
        <a:xfrm>
          <a:off x="6429413" y="1792525"/>
          <a:ext cx="2085936" cy="11866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0" rIns="68580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1800" b="1" kern="1200" dirty="0" smtClean="0"/>
            <a:t>【活動二</a:t>
          </a:r>
          <a:r>
            <a:rPr lang="zh-TW" altLang="en-US" sz="1800" b="1" kern="1200" dirty="0" smtClean="0"/>
            <a:t> 了解尊重</a:t>
          </a:r>
          <a:r>
            <a:rPr lang="zh-TW" sz="1800" b="1" kern="1200" dirty="0" smtClean="0"/>
            <a:t>】</a:t>
          </a:r>
          <a:r>
            <a:rPr lang="zh-TW" sz="1800" b="1" kern="1200" dirty="0" smtClean="0">
              <a:solidFill>
                <a:srgbClr val="FF0000"/>
              </a:solidFill>
            </a:rPr>
            <a:t>與「愛」有約</a:t>
          </a:r>
          <a:r>
            <a:rPr lang="zh-TW" altLang="en-US" sz="1800" b="1" kern="1200" dirty="0" smtClean="0">
              <a:solidFill>
                <a:schemeClr val="tx1"/>
              </a:solidFill>
            </a:rPr>
            <a:t>孩子能</a:t>
          </a:r>
          <a:r>
            <a:rPr lang="zh-TW" sz="1800" b="1" kern="1200" dirty="0" smtClean="0"/>
            <a:t>瞭解不同家庭的親子互動情況</a:t>
          </a:r>
          <a:endParaRPr lang="zh-TW" altLang="en-US" sz="1800" kern="1200" dirty="0"/>
        </a:p>
      </dsp:txBody>
      <dsp:txXfrm>
        <a:off x="6429413" y="1792525"/>
        <a:ext cx="2085936" cy="1186639"/>
      </dsp:txXfrm>
    </dsp:sp>
    <dsp:sp modelId="{4FECC6CF-1009-4A2A-B5A8-0A8D5DF9BC71}">
      <dsp:nvSpPr>
        <dsp:cNvPr id="0" name=""/>
        <dsp:cNvSpPr/>
      </dsp:nvSpPr>
      <dsp:spPr>
        <a:xfrm>
          <a:off x="4199279" y="2740714"/>
          <a:ext cx="2179090" cy="1932047"/>
        </a:xfrm>
        <a:prstGeom prst="ellipse">
          <a:avLst/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5FA31D1-15F1-480B-8008-FEC74F2A8C7F}">
      <dsp:nvSpPr>
        <dsp:cNvPr id="0" name=""/>
        <dsp:cNvSpPr/>
      </dsp:nvSpPr>
      <dsp:spPr>
        <a:xfrm>
          <a:off x="4506158" y="3273802"/>
          <a:ext cx="1472710" cy="9481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0" rIns="68580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1800" b="1" kern="1200" dirty="0" smtClean="0"/>
            <a:t>【活動三</a:t>
          </a:r>
          <a:r>
            <a:rPr lang="zh-TW" altLang="en-US" sz="1800" b="1" kern="1200" dirty="0" smtClean="0"/>
            <a:t>  實際行動</a:t>
          </a:r>
          <a:r>
            <a:rPr lang="zh-TW" sz="1800" b="1" kern="1200" dirty="0" smtClean="0"/>
            <a:t>】</a:t>
          </a:r>
          <a:r>
            <a:rPr lang="en-US" sz="1800" b="1" kern="1200" dirty="0" smtClean="0">
              <a:solidFill>
                <a:srgbClr val="FF0000"/>
              </a:solidFill>
            </a:rPr>
            <a:t>HEN</a:t>
          </a:r>
          <a:r>
            <a:rPr lang="zh-TW" sz="1800" b="1" kern="1200" dirty="0" smtClean="0">
              <a:solidFill>
                <a:srgbClr val="FF0000"/>
              </a:solidFill>
            </a:rPr>
            <a:t>（很）愛媽媽</a:t>
          </a:r>
          <a:r>
            <a:rPr lang="en-US" altLang="zh-TW" sz="1800" b="1" kern="1200" dirty="0" smtClean="0">
              <a:solidFill>
                <a:srgbClr val="FF0000"/>
              </a:solidFill>
            </a:rPr>
            <a:t>-</a:t>
          </a:r>
          <a:r>
            <a:rPr lang="zh-TW" sz="1800" b="1" kern="1200" dirty="0" smtClean="0">
              <a:solidFill>
                <a:schemeClr val="tx1"/>
              </a:solidFill>
            </a:rPr>
            <a:t>圓夢計畫</a:t>
          </a:r>
          <a:endParaRPr lang="zh-TW" altLang="en-US" sz="1800" b="1" kern="1200" dirty="0">
            <a:solidFill>
              <a:schemeClr val="tx1"/>
            </a:solidFill>
          </a:endParaRPr>
        </a:p>
      </dsp:txBody>
      <dsp:txXfrm>
        <a:off x="4506158" y="3273802"/>
        <a:ext cx="1472710" cy="9481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CircularPictureCallout">
  <dgm:title val=""/>
  <dgm:desc val=""/>
  <dgm:catLst>
    <dgm:cat type="picture" pri="2000"/>
    <dgm:cat type="pictureconvert" pri="2000"/>
  </dgm:catLst>
  <dgm:sampData>
    <dgm:dataModel>
      <dgm:ptLst>
        <dgm:pt modelId="0" type="doc"/>
        <dgm:pt modelId="1"/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2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axis="ch" ptType="node" func="cnt" op="lte" val="1">
          <dgm:constrLst>
            <dgm:constr type="h" for="ch" forName="picture_1" refType="h"/>
            <dgm:constr type="w" for="ch" forName="picture_1" refType="h" refFor="ch" refForName="picture_1" op="equ"/>
            <dgm:constr type="l" for="ch" forName="picture_1"/>
            <dgm:constr type="t" for="ch" forName="picture_1"/>
            <dgm:constr type="w" for="ch" forName="text_1" refType="w" refFor="ch" refForName="picture_1" fact="0.64"/>
            <dgm:constr type="h" for="ch" forName="text_1" refType="h" refFor="ch" refForName="picture_1" fact="0.33"/>
            <dgm:constr type="l" for="ch" forName="text_1" refType="w" refFor="ch" refForName="picture_1" fact="0.18"/>
            <dgm:constr type="t" for="ch" forName="text_1" refType="h" refFor="ch" refForName="picture_1" fact="0.531"/>
          </dgm:constrLst>
        </dgm:if>
        <dgm:if name="Name4" axis="ch" ptType="node" func="cnt" op="lte" val="2">
          <dgm:choose name="Name5">
            <dgm:if name="Name6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5"/>
                <dgm:constr type="h" for="ch" forName="picture_2" refType="h" refFor="ch" refForName="picture_1" fact="0.5"/>
                <dgm:constr type="l" for="ch" forName="picture_2" refType="w" refFor="ch" refForName="picture_1" fact="1.21"/>
                <dgm:constr type="ctrY" for="ch" forName="picture_2" refType="h" refFor="ch" refForName="picture_1" fact="0.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</dgm:constrLst>
            </dgm:if>
            <dgm:else name="Name7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5"/>
                <dgm:constr type="h" for="ch" forName="picture_2" refType="h" refFor="ch" refForName="picture_1" fact="0.5"/>
                <dgm:constr type="r" for="ch" forName="picture_2" refType="w"/>
                <dgm:constr type="rOff" for="ch" forName="picture_2" refType="w" refFor="ch" refForName="picture_1" fact="-1.21"/>
                <dgm:constr type="ctrY" for="ch" forName="picture_2" refType="h" refFor="ch" refForName="picture_1" fact="0.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</dgm:constrLst>
            </dgm:else>
          </dgm:choose>
        </dgm:if>
        <dgm:if name="Name8" axis="ch" ptType="node" func="cnt" op="lte" val="3">
          <dgm:choose name="Name9">
            <dgm:if name="Name10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75"/>
                <dgm:constr type="h" for="ch" forName="picture_2" refType="h" refFor="ch" refForName="picture_1" fact="0.375"/>
                <dgm:constr type="l" for="ch" forName="picture_2" refType="w" refFor="ch" refForName="picture_1" fact="1.21"/>
                <dgm:constr type="ctrY" for="ch" forName="picture_2" refType="h" refFor="ch" refForName="picture_1" fact="0.187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75"/>
                <dgm:constr type="h" for="ch" forName="picture_3" refType="h" refFor="ch" refForName="picture_1" fact="0.375"/>
                <dgm:constr type="l" for="ch" forName="picture_3" refType="w" refFor="ch" refForName="picture_1" fact="1.21"/>
                <dgm:constr type="ctrY" for="ch" forName="picture_3" refType="h" refFor="ch" refForName="picture_1" fact="0.8125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</dgm:constrLst>
            </dgm:if>
            <dgm:else name="Name11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75"/>
                <dgm:constr type="h" for="ch" forName="picture_2" refType="h" refFor="ch" refForName="picture_1" fact="0.375"/>
                <dgm:constr type="r" for="ch" forName="picture_2" refType="w"/>
                <dgm:constr type="rOff" for="ch" forName="picture_2" refType="w" refFor="ch" refForName="picture_1" fact="-1.21"/>
                <dgm:constr type="ctrY" for="ch" forName="picture_2" refType="h" refFor="ch" refForName="picture_1" fact="0.187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75"/>
                <dgm:constr type="h" for="ch" forName="picture_3" refType="h" refFor="ch" refForName="picture_1" fact="0.375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8125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</dgm:constrLst>
            </dgm:else>
          </dgm:choose>
        </dgm:if>
        <dgm:if name="Name12" axis="ch" ptType="node" func="cnt" op="lte" val="4">
          <dgm:choose name="Name13">
            <dgm:if name="Name14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"/>
                <dgm:constr type="h" for="ch" forName="picture_2" refType="h" refFor="ch" refForName="picture_1" fact="0.3"/>
                <dgm:constr type="l" for="ch" forName="picture_2" refType="w" refFor="ch" refForName="picture_1" fact="1.354"/>
                <dgm:constr type="ctrY" for="ch" forName="picture_2" refType="h" refFor="ch" refForName="picture_1" fact="0.1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"/>
                <dgm:constr type="h" for="ch" forName="picture_3" refType="h" refFor="ch" refForName="picture_1" fact="0.3"/>
                <dgm:constr type="l" for="ch" forName="picture_3" refType="w" refFor="ch" refForName="picture_1" fact="1.21"/>
                <dgm:constr type="ctrY" for="ch" forName="picture_3" refType="h" refFor="ch" refForName="picture_1" fact="0.5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3"/>
                <dgm:constr type="h" for="ch" forName="picture_4" refType="h" refFor="ch" refForName="picture_1" fact="0.3"/>
                <dgm:constr type="l" for="ch" forName="picture_4" refType="w" refFor="ch" refForName="picture_1" fact="1.354"/>
                <dgm:constr type="ctrY" for="ch" forName="picture_4" refType="h" refFor="ch" refForName="picture_1" fact="0.8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</dgm:constrLst>
            </dgm:if>
            <dgm:else name="Name15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"/>
                <dgm:constr type="h" for="ch" forName="picture_2" refType="h" refFor="ch" refForName="picture_1" fact="0.3"/>
                <dgm:constr type="r" for="ch" forName="picture_2" refType="w"/>
                <dgm:constr type="rOff" for="ch" forName="picture_2" refType="w" refFor="ch" refForName="picture_1" fact="-1.354"/>
                <dgm:constr type="ctrY" for="ch" forName="picture_2" refType="h" refFor="ch" refForName="picture_1" fact="0.1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"/>
                <dgm:constr type="h" for="ch" forName="picture_3" refType="h" refFor="ch" refForName="picture_1" fact="0.3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5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3"/>
                <dgm:constr type="h" for="ch" forName="picture_4" refType="h" refFor="ch" refForName="picture_1" fact="0.3"/>
                <dgm:constr type="r" for="ch" forName="picture_4" refType="w"/>
                <dgm:constr type="rOff" for="ch" forName="picture_4" refType="w" refFor="ch" refForName="picture_1" fact="-1.354"/>
                <dgm:constr type="ctrY" for="ch" forName="picture_4" refType="h" refFor="ch" refForName="picture_1" fact="0.8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</dgm:constrLst>
            </dgm:else>
          </dgm:choose>
        </dgm:if>
        <dgm:if name="Name16" axis="ch" ptType="node" func="cnt" op="lte" val="5">
          <dgm:choose name="Name17">
            <dgm:if name="Name18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22"/>
                <dgm:constr type="h" for="ch" forName="picture_2" refType="h" refFor="ch" refForName="picture_1" fact="0.22"/>
                <dgm:constr type="l" for="ch" forName="picture_2" refType="w" refFor="ch" refForName="picture_1" fact="1.375"/>
                <dgm:constr type="ctrY" for="ch" forName="picture_2" refType="h" refFor="ch" refForName="picture_1" fact="0.11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22"/>
                <dgm:constr type="h" for="ch" forName="picture_3" refType="h" refFor="ch" refForName="picture_1" fact="0.22"/>
                <dgm:constr type="l" for="ch" forName="picture_3" refType="w" refFor="ch" refForName="picture_1" fact="1.21"/>
                <dgm:constr type="ctrY" for="ch" forName="picture_3" refType="h" refFor="ch" refForName="picture_1" fact="0.353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22"/>
                <dgm:constr type="h" for="ch" forName="picture_4" refType="h" refFor="ch" refForName="picture_1" fact="0.22"/>
                <dgm:constr type="l" for="ch" forName="picture_4" refType="w" refFor="ch" refForName="picture_1" fact="1.21"/>
                <dgm:constr type="ctrY" for="ch" forName="picture_4" refType="h" refFor="ch" refForName="picture_1" fact="0.647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22"/>
                <dgm:constr type="h" for="ch" forName="picture_5" refType="h" refFor="ch" refForName="picture_1" fact="0.22"/>
                <dgm:constr type="l" for="ch" forName="picture_5" refType="w" refFor="ch" refForName="picture_1" fact="1.375"/>
                <dgm:constr type="ctrY" for="ch" forName="picture_5" refType="h" refFor="ch" refForName="picture_1" fact="0.89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</dgm:constrLst>
            </dgm:if>
            <dgm:else name="Name19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22"/>
                <dgm:constr type="h" for="ch" forName="picture_2" refType="h" refFor="ch" refForName="picture_1" fact="0.22"/>
                <dgm:constr type="r" for="ch" forName="picture_2" refType="w"/>
                <dgm:constr type="rOff" for="ch" forName="picture_2" refType="w" refFor="ch" refForName="picture_1" fact="-1.375"/>
                <dgm:constr type="ctrY" for="ch" forName="picture_2" refType="h" refFor="ch" refForName="picture_1" fact="0.11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22"/>
                <dgm:constr type="h" for="ch" forName="picture_3" refType="h" refFor="ch" refForName="picture_1" fact="0.22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353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22"/>
                <dgm:constr type="h" for="ch" forName="picture_4" refType="h" refFor="ch" refForName="picture_1" fact="0.22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647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22"/>
                <dgm:constr type="h" for="ch" forName="picture_5" refType="h" refFor="ch" refForName="picture_1" fact="0.22"/>
                <dgm:constr type="r" for="ch" forName="picture_5" refType="w"/>
                <dgm:constr type="rOff" for="ch" forName="picture_5" refType="w" refFor="ch" refForName="picture_1" fact="-1.375"/>
                <dgm:constr type="ctrY" for="ch" forName="picture_5" refType="h" refFor="ch" refForName="picture_1" fact="0.89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</dgm:constrLst>
            </dgm:else>
          </dgm:choose>
        </dgm:if>
        <dgm:if name="Name20" axis="ch" ptType="node" func="cnt" op="lte" val="6">
          <dgm:choose name="Name21">
            <dgm:if name="Name22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8"/>
                <dgm:constr type="h" for="ch" forName="picture_2" refType="h" refFor="ch" refForName="picture_1" fact="0.18"/>
                <dgm:constr type="l" for="ch" forName="picture_2" refType="w" refFor="ch" refForName="picture_1" fact="1.4238"/>
                <dgm:constr type="ctrY" for="ch" forName="picture_2" refType="h" refFor="ch" refForName="picture_1" fact="0.09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8"/>
                <dgm:constr type="h" for="ch" forName="picture_3" refType="h" refFor="ch" refForName="picture_1" fact="0.18"/>
                <dgm:constr type="l" for="ch" forName="picture_3" refType="w" refFor="ch" refForName="picture_1" fact="1.2667"/>
                <dgm:constr type="ctrY" for="ch" forName="picture_3" refType="h" refFor="ch" refForName="picture_1" fact="0.261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8"/>
                <dgm:constr type="h" for="ch" forName="picture_4" refType="h" refFor="ch" refForName="picture_1" fact="0.18"/>
                <dgm:constr type="l" for="ch" forName="picture_4" refType="w" refFor="ch" refForName="picture_1" fact="1.21"/>
                <dgm:constr type="ctrY" for="ch" forName="picture_4" refType="h" refFor="ch" refForName="picture_1" fact="0.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8"/>
                <dgm:constr type="h" for="ch" forName="picture_5" refType="h" refFor="ch" refForName="picture_1" fact="0.18"/>
                <dgm:constr type="l" for="ch" forName="picture_5" refType="w" refFor="ch" refForName="picture_1" fact="1.2667"/>
                <dgm:constr type="ctrY" for="ch" forName="picture_5" refType="h" refFor="ch" refForName="picture_1" fact="0.739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8"/>
                <dgm:constr type="h" for="ch" forName="picture_6" refType="h" refFor="ch" refForName="picture_1" fact="0.18"/>
                <dgm:constr type="l" for="ch" forName="picture_6" refType="w" refFor="ch" refForName="picture_1" fact="1.4238"/>
                <dgm:constr type="ctrY" for="ch" forName="picture_6" refType="h" refFor="ch" refForName="picture_1" fact="0.91"/>
                <dgm:constr type="l" for="ch" forName="line_6" refType="ctrX" refFor="ch" refForName="picture_1"/>
                <dgm:constr type="h" for="ch" forName="line_6"/>
                <dgm:constr type="r" for="ch" forName="line_6" refType="ctrX" refFor="ch" refForName="picture_6"/>
                <dgm:constr type="ctrY" for="ch" forName="line_6" refType="ctrY" refFor="ch" refForName="picture_6"/>
                <dgm:constr type="r" for="ch" forName="textparent_6" refType="w"/>
                <dgm:constr type="h" for="ch" forName="textparent_6" refType="h" refFor="ch" refForName="picture_6"/>
                <dgm:constr type="l" for="ch" forName="textparent_6" refType="r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</dgm:constrLst>
            </dgm:if>
            <dgm:else name="Name23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8"/>
                <dgm:constr type="h" for="ch" forName="picture_2" refType="h" refFor="ch" refForName="picture_1" fact="0.18"/>
                <dgm:constr type="r" for="ch" forName="picture_2" refType="w"/>
                <dgm:constr type="rOff" for="ch" forName="picture_2" refType="w" refFor="ch" refForName="picture_1" fact="-1.4238"/>
                <dgm:constr type="ctrY" for="ch" forName="picture_2" refType="h" refFor="ch" refForName="picture_1" fact="0.09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8"/>
                <dgm:constr type="h" for="ch" forName="picture_3" refType="h" refFor="ch" refForName="picture_1" fact="0.18"/>
                <dgm:constr type="r" for="ch" forName="picture_3" refType="w"/>
                <dgm:constr type="rOff" for="ch" forName="picture_3" refType="w" refFor="ch" refForName="picture_1" fact="-1.2667"/>
                <dgm:constr type="ctrY" for="ch" forName="picture_3" refType="h" refFor="ch" refForName="picture_1" fact="0.261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8"/>
                <dgm:constr type="h" for="ch" forName="picture_4" refType="h" refFor="ch" refForName="picture_1" fact="0.18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8"/>
                <dgm:constr type="h" for="ch" forName="picture_5" refType="h" refFor="ch" refForName="picture_1" fact="0.18"/>
                <dgm:constr type="r" for="ch" forName="picture_5" refType="w"/>
                <dgm:constr type="rOff" for="ch" forName="picture_5" refType="w" refFor="ch" refForName="picture_1" fact="-1.2667"/>
                <dgm:constr type="ctrY" for="ch" forName="picture_5" refType="h" refFor="ch" refForName="picture_1" fact="0.739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8"/>
                <dgm:constr type="h" for="ch" forName="picture_6" refType="h" refFor="ch" refForName="picture_1" fact="0.18"/>
                <dgm:constr type="r" for="ch" forName="picture_6" refType="w"/>
                <dgm:constr type="rOff" for="ch" forName="picture_6" refType="w" refFor="ch" refForName="picture_1" fact="-1.4238"/>
                <dgm:constr type="ctrY" for="ch" forName="picture_6" refType="h" refFor="ch" refForName="picture_1" fact="0.91"/>
                <dgm:constr type="r" for="ch" forName="line_6" refType="ctrX" refFor="ch" refForName="picture_1"/>
                <dgm:constr type="h" for="ch" forName="line_6"/>
                <dgm:constr type="l" for="ch" forName="line_6" refType="ctrX" refFor="ch" refForName="picture_6"/>
                <dgm:constr type="ctrY" for="ch" forName="line_6" refType="ctrY" refFor="ch" refForName="picture_6"/>
                <dgm:constr type="l" for="ch" forName="textparent_6"/>
                <dgm:constr type="h" for="ch" forName="textparent_6" refType="h" refFor="ch" refForName="picture_6"/>
                <dgm:constr type="r" for="ch" forName="textparent_6" refType="l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</dgm:constrLst>
            </dgm:else>
          </dgm:choose>
        </dgm:if>
        <dgm:else name="Name24">
          <dgm:choose name="Name25">
            <dgm:if name="Name26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5"/>
                <dgm:constr type="h" for="ch" forName="picture_2" refType="h" refFor="ch" refForName="picture_1" fact="0.15"/>
                <dgm:constr type="l" for="ch" forName="picture_2" refType="w" refFor="ch" refForName="picture_1" fact="1.4363"/>
                <dgm:constr type="ctrY" for="ch" forName="picture_2" refType="h" refFor="ch" refForName="picture_1" fact="0.07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5"/>
                <dgm:constr type="h" for="ch" forName="picture_3" refType="h" refFor="ch" refForName="picture_1" fact="0.15"/>
                <dgm:constr type="l" for="ch" forName="picture_3" refType="w" refFor="ch" refForName="picture_1" fact="1.2898"/>
                <dgm:constr type="ctrY" for="ch" forName="picture_3" refType="h" refFor="ch" refForName="picture_1" fact="0.227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5"/>
                <dgm:constr type="h" for="ch" forName="picture_4" refType="h" refFor="ch" refForName="picture_1" fact="0.15"/>
                <dgm:constr type="l" for="ch" forName="picture_4" refType="w" refFor="ch" refForName="picture_1" fact="1.21"/>
                <dgm:constr type="ctrY" for="ch" forName="picture_4" refType="h" refFor="ch" refForName="picture_1" fact="0.40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5"/>
                <dgm:constr type="h" for="ch" forName="picture_5" refType="h" refFor="ch" refForName="picture_1" fact="0.15"/>
                <dgm:constr type="l" for="ch" forName="picture_5" refType="w" refFor="ch" refForName="picture_1" fact="1.21"/>
                <dgm:constr type="ctrY" for="ch" forName="picture_5" refType="h" refFor="ch" refForName="picture_1" fact="0.595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5"/>
                <dgm:constr type="h" for="ch" forName="picture_6" refType="h" refFor="ch" refForName="picture_1" fact="0.15"/>
                <dgm:constr type="l" for="ch" forName="picture_6" refType="w" refFor="ch" refForName="picture_1" fact="1.2898"/>
                <dgm:constr type="ctrY" for="ch" forName="picture_6" refType="h" refFor="ch" refForName="picture_1" fact="0.773"/>
                <dgm:constr type="l" for="ch" forName="line_6" refType="ctrX" refFor="ch" refForName="picture_1"/>
                <dgm:constr type="h" for="ch" forName="line_6"/>
                <dgm:constr type="r" for="ch" forName="line_6" refType="ctrX" refFor="ch" refForName="picture_6"/>
                <dgm:constr type="ctrY" for="ch" forName="line_6" refType="ctrY" refFor="ch" refForName="picture_6"/>
                <dgm:constr type="r" for="ch" forName="textparent_6" refType="w"/>
                <dgm:constr type="h" for="ch" forName="textparent_6" refType="h" refFor="ch" refForName="picture_6"/>
                <dgm:constr type="l" for="ch" forName="textparent_6" refType="r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  <dgm:constr type="w" for="ch" forName="picture_7" refType="w" refFor="ch" refForName="picture_1" fact="0.15"/>
                <dgm:constr type="h" for="ch" forName="picture_7" refType="h" refFor="ch" refForName="picture_1" fact="0.15"/>
                <dgm:constr type="l" for="ch" forName="picture_7" refType="w" refFor="ch" refForName="picture_1" fact="1.4363"/>
                <dgm:constr type="ctrY" for="ch" forName="picture_7" refType="h" refFor="ch" refForName="picture_1" fact="0.925"/>
                <dgm:constr type="l" for="ch" forName="line_7" refType="ctrX" refFor="ch" refForName="picture_1"/>
                <dgm:constr type="h" for="ch" forName="line_7"/>
                <dgm:constr type="r" for="ch" forName="line_7" refType="ctrX" refFor="ch" refForName="picture_7"/>
                <dgm:constr type="ctrY" for="ch" forName="line_7" refType="ctrY" refFor="ch" refForName="picture_7"/>
                <dgm:constr type="r" for="ch" forName="textparent_7" refType="w"/>
                <dgm:constr type="h" for="ch" forName="textparent_7" refType="h" refFor="ch" refForName="picture_7"/>
                <dgm:constr type="l" for="ch" forName="textparent_7" refType="r" refFor="ch" refForName="picture_7"/>
                <dgm:constr type="ctrY" for="ch" forName="textparent_7" refType="ctrY" refFor="ch" refForName="picture_7"/>
                <dgm:constr type="primFontSz" for="des" forName="text_7" refType="primFontSz" refFor="des" refForName="text_2" op="equ"/>
              </dgm:constrLst>
            </dgm:if>
            <dgm:else name="Name27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5"/>
                <dgm:constr type="h" for="ch" forName="picture_2" refType="h" refFor="ch" refForName="picture_1" fact="0.15"/>
                <dgm:constr type="r" for="ch" forName="picture_2" refType="w"/>
                <dgm:constr type="rOff" for="ch" forName="picture_2" refType="w" refFor="ch" refForName="picture_1" fact="-1.4363"/>
                <dgm:constr type="ctrY" for="ch" forName="picture_2" refType="h" refFor="ch" refForName="picture_1" fact="0.07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5"/>
                <dgm:constr type="h" for="ch" forName="picture_3" refType="h" refFor="ch" refForName="picture_1" fact="0.15"/>
                <dgm:constr type="r" for="ch" forName="picture_3" refType="w"/>
                <dgm:constr type="rOff" for="ch" forName="picture_3" refType="w" refFor="ch" refForName="picture_1" fact="-1.2898"/>
                <dgm:constr type="ctrY" for="ch" forName="picture_3" refType="h" refFor="ch" refForName="picture_1" fact="0.227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5"/>
                <dgm:constr type="h" for="ch" forName="picture_4" refType="h" refFor="ch" refForName="picture_1" fact="0.15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40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5"/>
                <dgm:constr type="h" for="ch" forName="picture_5" refType="h" refFor="ch" refForName="picture_1" fact="0.15"/>
                <dgm:constr type="r" for="ch" forName="picture_5" refType="w"/>
                <dgm:constr type="rOff" for="ch" forName="picture_5" refType="w" refFor="ch" refForName="picture_1" fact="-1.21"/>
                <dgm:constr type="ctrY" for="ch" forName="picture_5" refType="h" refFor="ch" refForName="picture_1" fact="0.595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5"/>
                <dgm:constr type="h" for="ch" forName="picture_6" refType="h" refFor="ch" refForName="picture_1" fact="0.15"/>
                <dgm:constr type="r" for="ch" forName="picture_6" refType="w"/>
                <dgm:constr type="rOff" for="ch" forName="picture_6" refType="w" refFor="ch" refForName="picture_1" fact="-1.2898"/>
                <dgm:constr type="ctrY" for="ch" forName="picture_6" refType="h" refFor="ch" refForName="picture_1" fact="0.773"/>
                <dgm:constr type="r" for="ch" forName="line_6" refType="ctrX" refFor="ch" refForName="picture_1"/>
                <dgm:constr type="h" for="ch" forName="line_6"/>
                <dgm:constr type="l" for="ch" forName="line_6" refType="ctrX" refFor="ch" refForName="picture_6"/>
                <dgm:constr type="ctrY" for="ch" forName="line_6" refType="ctrY" refFor="ch" refForName="picture_6"/>
                <dgm:constr type="l" for="ch" forName="textparent_6"/>
                <dgm:constr type="h" for="ch" forName="textparent_6" refType="h" refFor="ch" refForName="picture_6"/>
                <dgm:constr type="r" for="ch" forName="textparent_6" refType="l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  <dgm:constr type="w" for="ch" forName="picture_7" refType="w" refFor="ch" refForName="picture_1" fact="0.15"/>
                <dgm:constr type="h" for="ch" forName="picture_7" refType="h" refFor="ch" refForName="picture_1" fact="0.15"/>
                <dgm:constr type="r" for="ch" forName="picture_7" refType="w"/>
                <dgm:constr type="rOff" for="ch" forName="picture_7" refType="w" refFor="ch" refForName="picture_1" fact="-1.4363"/>
                <dgm:constr type="ctrY" for="ch" forName="picture_7" refType="h" refFor="ch" refForName="picture_1" fact="0.925"/>
                <dgm:constr type="r" for="ch" forName="line_7" refType="ctrX" refFor="ch" refForName="picture_1"/>
                <dgm:constr type="h" for="ch" forName="line_7"/>
                <dgm:constr type="l" for="ch" forName="line_7" refType="ctrX" refFor="ch" refForName="picture_7"/>
                <dgm:constr type="ctrY" for="ch" forName="line_7" refType="ctrY" refFor="ch" refForName="picture_7"/>
                <dgm:constr type="l" for="ch" forName="textparent_7"/>
                <dgm:constr type="h" for="ch" forName="textparent_7" refType="h" refFor="ch" refForName="picture_7"/>
                <dgm:constr type="r" for="ch" forName="textparent_7" refType="l" refFor="ch" refForName="picture_7"/>
                <dgm:constr type="ctrY" for="ch" forName="textparent_7" refType="ctrY" refFor="ch" refForName="picture_7"/>
                <dgm:constr type="primFontSz" for="des" forName="text_7" refType="primFontSz" refFor="des" refForName="text_2" op="equ"/>
              </dgm:constrLst>
            </dgm:else>
          </dgm:choose>
        </dgm:else>
      </dgm:choose>
      <dgm:forEach name="wrapper" axis="self" ptType="parTrans">
        <dgm:forEach name="wrapper2" axis="self" ptType="sibTrans" st="2">
          <dgm:forEach name="pictureRepeat" axis="self">
            <dgm:layoutNode name="pictureRepeatNode" styleLbl="alignImgPlace1">
              <dgm:alg type="sp"/>
              <dgm:shape xmlns:r="http://schemas.openxmlformats.org/officeDocument/2006/relationships" type="ellipse" r:blip="" blipPhldr="1">
                <dgm:adjLst/>
              </dgm:shape>
              <dgm:presOf axis="self"/>
            </dgm:layoutNode>
          </dgm:forEach>
        </dgm:forEach>
      </dgm:forEach>
      <dgm:forEach name="Name28" axis="ch" ptType="sibTrans" hideLastTrans="0" cnt="1">
        <dgm:layoutNode name="picture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9" ref="pictureRepeat"/>
        </dgm:layoutNode>
      </dgm:forEach>
      <dgm:forEach name="Name30" axis="ch" ptType="node" cnt="1">
        <dgm:layoutNode name="text_1" styleLbl="node1">
          <dgm:varLst>
            <dgm:bulletEnabled val="1"/>
          </dgm:varLst>
          <dgm:alg type="tx">
            <dgm:param type="txAnchorVert" val="b"/>
            <dgm:param type="txAnchorVertCh" val="b"/>
            <dgm:param type="parTxRTLAlign" val="r"/>
            <dgm:param type="shpTxRTLAlignCh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65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</dgm:forEach>
      <dgm:forEach name="Name31" axis="ch" ptType="sibTrans" hideLastTrans="0" st="2" cnt="1">
        <dgm:layoutNode name="picture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2" ref="pictureRepeat"/>
        </dgm:layoutNode>
      </dgm:forEach>
      <dgm:forEach name="Name33" axis="ch" ptType="node" st="2" cnt="1">
        <dgm:layoutNode name="line_2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2">
          <dgm:choose name="Name34">
            <dgm:if name="Name35" func="var" arg="dir" op="equ" val="norm">
              <dgm:alg type="lin">
                <dgm:param type="horzAlign" val="l"/>
              </dgm:alg>
            </dgm:if>
            <dgm:else name="Name36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2" refType="w"/>
            <dgm:constr type="h" for="ch" forName="text_2" refType="h"/>
          </dgm:constrLst>
          <dgm:presOf/>
          <dgm:layoutNode name="text_2" styleLbl="revTx">
            <dgm:varLst>
              <dgm:bulletEnabled val="1"/>
            </dgm:varLst>
            <dgm:choose name="Name37">
              <dgm:if name="Name38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39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40" axis="ch" ptType="sibTrans" hideLastTrans="0" st="3" cnt="1">
        <dgm:layoutNode name="picture_3">
          <dgm:alg type="sp"/>
          <dgm:shape xmlns:r="http://schemas.openxmlformats.org/officeDocument/2006/relationships" r:blip="">
            <dgm:adjLst/>
          </dgm:shape>
          <dgm:presOf/>
          <dgm:constrLst/>
          <dgm:forEach name="Name41" ref="pictureRepeat"/>
        </dgm:layoutNode>
      </dgm:forEach>
      <dgm:forEach name="Name42" axis="ch" ptType="node" st="3" cnt="1">
        <dgm:layoutNode name="line_3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3">
          <dgm:choose name="Name43">
            <dgm:if name="Name44" func="var" arg="dir" op="equ" val="norm">
              <dgm:alg type="lin">
                <dgm:param type="horzAlign" val="l"/>
              </dgm:alg>
            </dgm:if>
            <dgm:else name="Name45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3" refType="w"/>
            <dgm:constr type="h" for="ch" forName="text_3" refType="h"/>
          </dgm:constrLst>
          <dgm:presOf/>
          <dgm:layoutNode name="text_3" styleLbl="revTx">
            <dgm:varLst>
              <dgm:bulletEnabled val="1"/>
            </dgm:varLst>
            <dgm:choose name="Name46">
              <dgm:if name="Name47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48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49" axis="ch" ptType="sibTrans" hideLastTrans="0" st="4" cnt="1">
        <dgm:layoutNode name="picture_4">
          <dgm:alg type="sp"/>
          <dgm:shape xmlns:r="http://schemas.openxmlformats.org/officeDocument/2006/relationships" r:blip="">
            <dgm:adjLst/>
          </dgm:shape>
          <dgm:presOf/>
          <dgm:constrLst/>
          <dgm:forEach name="Name50" ref="pictureRepeat"/>
        </dgm:layoutNode>
      </dgm:forEach>
      <dgm:forEach name="Name51" axis="ch" ptType="node" st="4" cnt="1">
        <dgm:layoutNode name="line_4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4">
          <dgm:choose name="Name52">
            <dgm:if name="Name53" func="var" arg="dir" op="equ" val="norm">
              <dgm:alg type="lin">
                <dgm:param type="horzAlign" val="l"/>
              </dgm:alg>
            </dgm:if>
            <dgm:else name="Name54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4" refType="w"/>
            <dgm:constr type="h" for="ch" forName="text_4" refType="h"/>
          </dgm:constrLst>
          <dgm:presOf/>
          <dgm:layoutNode name="text_4" styleLbl="revTx">
            <dgm:varLst>
              <dgm:bulletEnabled val="1"/>
            </dgm:varLst>
            <dgm:choose name="Name55">
              <dgm:if name="Name56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57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58" axis="ch" ptType="sibTrans" hideLastTrans="0" st="5" cnt="1">
        <dgm:layoutNode name="picture_5">
          <dgm:alg type="sp"/>
          <dgm:shape xmlns:r="http://schemas.openxmlformats.org/officeDocument/2006/relationships" r:blip="">
            <dgm:adjLst/>
          </dgm:shape>
          <dgm:presOf/>
          <dgm:constrLst/>
          <dgm:forEach name="Name59" ref="pictureRepeat"/>
        </dgm:layoutNode>
      </dgm:forEach>
      <dgm:forEach name="Name60" axis="ch" ptType="node" st="5" cnt="1">
        <dgm:layoutNode name="line_5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5">
          <dgm:choose name="Name61">
            <dgm:if name="Name62" func="var" arg="dir" op="equ" val="norm">
              <dgm:alg type="lin">
                <dgm:param type="horzAlign" val="l"/>
              </dgm:alg>
            </dgm:if>
            <dgm:else name="Name63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5" refType="w"/>
            <dgm:constr type="h" for="ch" forName="text_5" refType="h"/>
          </dgm:constrLst>
          <dgm:presOf/>
          <dgm:layoutNode name="text_5" styleLbl="revTx">
            <dgm:varLst>
              <dgm:bulletEnabled val="1"/>
            </dgm:varLst>
            <dgm:choose name="Name64">
              <dgm:if name="Name65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66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67" axis="ch" ptType="sibTrans" hideLastTrans="0" st="6" cnt="1">
        <dgm:layoutNode name="picture_6">
          <dgm:alg type="sp"/>
          <dgm:shape xmlns:r="http://schemas.openxmlformats.org/officeDocument/2006/relationships" r:blip="">
            <dgm:adjLst/>
          </dgm:shape>
          <dgm:presOf/>
          <dgm:constrLst/>
          <dgm:forEach name="Name68" ref="pictureRepeat"/>
        </dgm:layoutNode>
      </dgm:forEach>
      <dgm:forEach name="Name69" axis="ch" ptType="node" st="6" cnt="1">
        <dgm:layoutNode name="line_6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6">
          <dgm:choose name="Name70">
            <dgm:if name="Name71" func="var" arg="dir" op="equ" val="norm">
              <dgm:alg type="lin">
                <dgm:param type="horzAlign" val="l"/>
              </dgm:alg>
            </dgm:if>
            <dgm:else name="Name72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6" refType="w"/>
            <dgm:constr type="h" for="ch" forName="text_6" refType="h"/>
          </dgm:constrLst>
          <dgm:presOf/>
          <dgm:layoutNode name="text_6" styleLbl="revTx">
            <dgm:varLst>
              <dgm:bulletEnabled val="1"/>
            </dgm:varLst>
            <dgm:choose name="Name73">
              <dgm:if name="Name74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75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76" axis="ch" ptType="sibTrans" hideLastTrans="0" st="7" cnt="1">
        <dgm:layoutNode name="picture_7">
          <dgm:alg type="sp"/>
          <dgm:shape xmlns:r="http://schemas.openxmlformats.org/officeDocument/2006/relationships" r:blip="">
            <dgm:adjLst/>
          </dgm:shape>
          <dgm:presOf/>
          <dgm:constrLst/>
          <dgm:forEach name="Name77" ref="pictureRepeat"/>
        </dgm:layoutNode>
      </dgm:forEach>
      <dgm:forEach name="Name78" axis="ch" ptType="node" st="7" cnt="1">
        <dgm:layoutNode name="line_7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7">
          <dgm:choose name="Name79">
            <dgm:if name="Name80" func="var" arg="dir" op="equ" val="norm">
              <dgm:alg type="lin">
                <dgm:param type="horzAlign" val="l"/>
              </dgm:alg>
            </dgm:if>
            <dgm:else name="Name81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7" refType="w"/>
            <dgm:constr type="h" for="ch" forName="text_7" refType="h"/>
          </dgm:constrLst>
          <dgm:presOf/>
          <dgm:layoutNode name="text_7" styleLbl="revTx">
            <dgm:varLst>
              <dgm:bulletEnabled val="1"/>
            </dgm:varLst>
            <dgm:choose name="Name82">
              <dgm:if name="Name83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84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CircularPictureCallout">
  <dgm:title val=""/>
  <dgm:desc val=""/>
  <dgm:catLst>
    <dgm:cat type="picture" pri="2000"/>
    <dgm:cat type="pictureconvert" pri="2000"/>
  </dgm:catLst>
  <dgm:sampData>
    <dgm:dataModel>
      <dgm:ptLst>
        <dgm:pt modelId="0" type="doc"/>
        <dgm:pt modelId="1"/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2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axis="ch" ptType="node" func="cnt" op="lte" val="1">
          <dgm:constrLst>
            <dgm:constr type="h" for="ch" forName="picture_1" refType="h"/>
            <dgm:constr type="w" for="ch" forName="picture_1" refType="h" refFor="ch" refForName="picture_1" op="equ"/>
            <dgm:constr type="l" for="ch" forName="picture_1"/>
            <dgm:constr type="t" for="ch" forName="picture_1"/>
            <dgm:constr type="w" for="ch" forName="text_1" refType="w" refFor="ch" refForName="picture_1" fact="0.64"/>
            <dgm:constr type="h" for="ch" forName="text_1" refType="h" refFor="ch" refForName="picture_1" fact="0.33"/>
            <dgm:constr type="l" for="ch" forName="text_1" refType="w" refFor="ch" refForName="picture_1" fact="0.18"/>
            <dgm:constr type="t" for="ch" forName="text_1" refType="h" refFor="ch" refForName="picture_1" fact="0.531"/>
          </dgm:constrLst>
        </dgm:if>
        <dgm:if name="Name4" axis="ch" ptType="node" func="cnt" op="lte" val="2">
          <dgm:choose name="Name5">
            <dgm:if name="Name6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5"/>
                <dgm:constr type="h" for="ch" forName="picture_2" refType="h" refFor="ch" refForName="picture_1" fact="0.5"/>
                <dgm:constr type="l" for="ch" forName="picture_2" refType="w" refFor="ch" refForName="picture_1" fact="1.21"/>
                <dgm:constr type="ctrY" for="ch" forName="picture_2" refType="h" refFor="ch" refForName="picture_1" fact="0.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</dgm:constrLst>
            </dgm:if>
            <dgm:else name="Name7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5"/>
                <dgm:constr type="h" for="ch" forName="picture_2" refType="h" refFor="ch" refForName="picture_1" fact="0.5"/>
                <dgm:constr type="r" for="ch" forName="picture_2" refType="w"/>
                <dgm:constr type="rOff" for="ch" forName="picture_2" refType="w" refFor="ch" refForName="picture_1" fact="-1.21"/>
                <dgm:constr type="ctrY" for="ch" forName="picture_2" refType="h" refFor="ch" refForName="picture_1" fact="0.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</dgm:constrLst>
            </dgm:else>
          </dgm:choose>
        </dgm:if>
        <dgm:if name="Name8" axis="ch" ptType="node" func="cnt" op="lte" val="3">
          <dgm:choose name="Name9">
            <dgm:if name="Name10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75"/>
                <dgm:constr type="h" for="ch" forName="picture_2" refType="h" refFor="ch" refForName="picture_1" fact="0.375"/>
                <dgm:constr type="l" for="ch" forName="picture_2" refType="w" refFor="ch" refForName="picture_1" fact="1.21"/>
                <dgm:constr type="ctrY" for="ch" forName="picture_2" refType="h" refFor="ch" refForName="picture_1" fact="0.187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75"/>
                <dgm:constr type="h" for="ch" forName="picture_3" refType="h" refFor="ch" refForName="picture_1" fact="0.375"/>
                <dgm:constr type="l" for="ch" forName="picture_3" refType="w" refFor="ch" refForName="picture_1" fact="1.21"/>
                <dgm:constr type="ctrY" for="ch" forName="picture_3" refType="h" refFor="ch" refForName="picture_1" fact="0.8125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</dgm:constrLst>
            </dgm:if>
            <dgm:else name="Name11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75"/>
                <dgm:constr type="h" for="ch" forName="picture_2" refType="h" refFor="ch" refForName="picture_1" fact="0.375"/>
                <dgm:constr type="r" for="ch" forName="picture_2" refType="w"/>
                <dgm:constr type="rOff" for="ch" forName="picture_2" refType="w" refFor="ch" refForName="picture_1" fact="-1.21"/>
                <dgm:constr type="ctrY" for="ch" forName="picture_2" refType="h" refFor="ch" refForName="picture_1" fact="0.187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75"/>
                <dgm:constr type="h" for="ch" forName="picture_3" refType="h" refFor="ch" refForName="picture_1" fact="0.375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8125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</dgm:constrLst>
            </dgm:else>
          </dgm:choose>
        </dgm:if>
        <dgm:if name="Name12" axis="ch" ptType="node" func="cnt" op="lte" val="4">
          <dgm:choose name="Name13">
            <dgm:if name="Name14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"/>
                <dgm:constr type="h" for="ch" forName="picture_2" refType="h" refFor="ch" refForName="picture_1" fact="0.3"/>
                <dgm:constr type="l" for="ch" forName="picture_2" refType="w" refFor="ch" refForName="picture_1" fact="1.354"/>
                <dgm:constr type="ctrY" for="ch" forName="picture_2" refType="h" refFor="ch" refForName="picture_1" fact="0.1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"/>
                <dgm:constr type="h" for="ch" forName="picture_3" refType="h" refFor="ch" refForName="picture_1" fact="0.3"/>
                <dgm:constr type="l" for="ch" forName="picture_3" refType="w" refFor="ch" refForName="picture_1" fact="1.21"/>
                <dgm:constr type="ctrY" for="ch" forName="picture_3" refType="h" refFor="ch" refForName="picture_1" fact="0.5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3"/>
                <dgm:constr type="h" for="ch" forName="picture_4" refType="h" refFor="ch" refForName="picture_1" fact="0.3"/>
                <dgm:constr type="l" for="ch" forName="picture_4" refType="w" refFor="ch" refForName="picture_1" fact="1.354"/>
                <dgm:constr type="ctrY" for="ch" forName="picture_4" refType="h" refFor="ch" refForName="picture_1" fact="0.8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</dgm:constrLst>
            </dgm:if>
            <dgm:else name="Name15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"/>
                <dgm:constr type="h" for="ch" forName="picture_2" refType="h" refFor="ch" refForName="picture_1" fact="0.3"/>
                <dgm:constr type="r" for="ch" forName="picture_2" refType="w"/>
                <dgm:constr type="rOff" for="ch" forName="picture_2" refType="w" refFor="ch" refForName="picture_1" fact="-1.354"/>
                <dgm:constr type="ctrY" for="ch" forName="picture_2" refType="h" refFor="ch" refForName="picture_1" fact="0.1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"/>
                <dgm:constr type="h" for="ch" forName="picture_3" refType="h" refFor="ch" refForName="picture_1" fact="0.3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5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3"/>
                <dgm:constr type="h" for="ch" forName="picture_4" refType="h" refFor="ch" refForName="picture_1" fact="0.3"/>
                <dgm:constr type="r" for="ch" forName="picture_4" refType="w"/>
                <dgm:constr type="rOff" for="ch" forName="picture_4" refType="w" refFor="ch" refForName="picture_1" fact="-1.354"/>
                <dgm:constr type="ctrY" for="ch" forName="picture_4" refType="h" refFor="ch" refForName="picture_1" fact="0.8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</dgm:constrLst>
            </dgm:else>
          </dgm:choose>
        </dgm:if>
        <dgm:if name="Name16" axis="ch" ptType="node" func="cnt" op="lte" val="5">
          <dgm:choose name="Name17">
            <dgm:if name="Name18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22"/>
                <dgm:constr type="h" for="ch" forName="picture_2" refType="h" refFor="ch" refForName="picture_1" fact="0.22"/>
                <dgm:constr type="l" for="ch" forName="picture_2" refType="w" refFor="ch" refForName="picture_1" fact="1.375"/>
                <dgm:constr type="ctrY" for="ch" forName="picture_2" refType="h" refFor="ch" refForName="picture_1" fact="0.11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22"/>
                <dgm:constr type="h" for="ch" forName="picture_3" refType="h" refFor="ch" refForName="picture_1" fact="0.22"/>
                <dgm:constr type="l" for="ch" forName="picture_3" refType="w" refFor="ch" refForName="picture_1" fact="1.21"/>
                <dgm:constr type="ctrY" for="ch" forName="picture_3" refType="h" refFor="ch" refForName="picture_1" fact="0.353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22"/>
                <dgm:constr type="h" for="ch" forName="picture_4" refType="h" refFor="ch" refForName="picture_1" fact="0.22"/>
                <dgm:constr type="l" for="ch" forName="picture_4" refType="w" refFor="ch" refForName="picture_1" fact="1.21"/>
                <dgm:constr type="ctrY" for="ch" forName="picture_4" refType="h" refFor="ch" refForName="picture_1" fact="0.647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22"/>
                <dgm:constr type="h" for="ch" forName="picture_5" refType="h" refFor="ch" refForName="picture_1" fact="0.22"/>
                <dgm:constr type="l" for="ch" forName="picture_5" refType="w" refFor="ch" refForName="picture_1" fact="1.375"/>
                <dgm:constr type="ctrY" for="ch" forName="picture_5" refType="h" refFor="ch" refForName="picture_1" fact="0.89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</dgm:constrLst>
            </dgm:if>
            <dgm:else name="Name19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22"/>
                <dgm:constr type="h" for="ch" forName="picture_2" refType="h" refFor="ch" refForName="picture_1" fact="0.22"/>
                <dgm:constr type="r" for="ch" forName="picture_2" refType="w"/>
                <dgm:constr type="rOff" for="ch" forName="picture_2" refType="w" refFor="ch" refForName="picture_1" fact="-1.375"/>
                <dgm:constr type="ctrY" for="ch" forName="picture_2" refType="h" refFor="ch" refForName="picture_1" fact="0.11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22"/>
                <dgm:constr type="h" for="ch" forName="picture_3" refType="h" refFor="ch" refForName="picture_1" fact="0.22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353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22"/>
                <dgm:constr type="h" for="ch" forName="picture_4" refType="h" refFor="ch" refForName="picture_1" fact="0.22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647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22"/>
                <dgm:constr type="h" for="ch" forName="picture_5" refType="h" refFor="ch" refForName="picture_1" fact="0.22"/>
                <dgm:constr type="r" for="ch" forName="picture_5" refType="w"/>
                <dgm:constr type="rOff" for="ch" forName="picture_5" refType="w" refFor="ch" refForName="picture_1" fact="-1.375"/>
                <dgm:constr type="ctrY" for="ch" forName="picture_5" refType="h" refFor="ch" refForName="picture_1" fact="0.89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</dgm:constrLst>
            </dgm:else>
          </dgm:choose>
        </dgm:if>
        <dgm:if name="Name20" axis="ch" ptType="node" func="cnt" op="lte" val="6">
          <dgm:choose name="Name21">
            <dgm:if name="Name22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8"/>
                <dgm:constr type="h" for="ch" forName="picture_2" refType="h" refFor="ch" refForName="picture_1" fact="0.18"/>
                <dgm:constr type="l" for="ch" forName="picture_2" refType="w" refFor="ch" refForName="picture_1" fact="1.4238"/>
                <dgm:constr type="ctrY" for="ch" forName="picture_2" refType="h" refFor="ch" refForName="picture_1" fact="0.09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8"/>
                <dgm:constr type="h" for="ch" forName="picture_3" refType="h" refFor="ch" refForName="picture_1" fact="0.18"/>
                <dgm:constr type="l" for="ch" forName="picture_3" refType="w" refFor="ch" refForName="picture_1" fact="1.2667"/>
                <dgm:constr type="ctrY" for="ch" forName="picture_3" refType="h" refFor="ch" refForName="picture_1" fact="0.261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8"/>
                <dgm:constr type="h" for="ch" forName="picture_4" refType="h" refFor="ch" refForName="picture_1" fact="0.18"/>
                <dgm:constr type="l" for="ch" forName="picture_4" refType="w" refFor="ch" refForName="picture_1" fact="1.21"/>
                <dgm:constr type="ctrY" for="ch" forName="picture_4" refType="h" refFor="ch" refForName="picture_1" fact="0.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8"/>
                <dgm:constr type="h" for="ch" forName="picture_5" refType="h" refFor="ch" refForName="picture_1" fact="0.18"/>
                <dgm:constr type="l" for="ch" forName="picture_5" refType="w" refFor="ch" refForName="picture_1" fact="1.2667"/>
                <dgm:constr type="ctrY" for="ch" forName="picture_5" refType="h" refFor="ch" refForName="picture_1" fact="0.739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8"/>
                <dgm:constr type="h" for="ch" forName="picture_6" refType="h" refFor="ch" refForName="picture_1" fact="0.18"/>
                <dgm:constr type="l" for="ch" forName="picture_6" refType="w" refFor="ch" refForName="picture_1" fact="1.4238"/>
                <dgm:constr type="ctrY" for="ch" forName="picture_6" refType="h" refFor="ch" refForName="picture_1" fact="0.91"/>
                <dgm:constr type="l" for="ch" forName="line_6" refType="ctrX" refFor="ch" refForName="picture_1"/>
                <dgm:constr type="h" for="ch" forName="line_6"/>
                <dgm:constr type="r" for="ch" forName="line_6" refType="ctrX" refFor="ch" refForName="picture_6"/>
                <dgm:constr type="ctrY" for="ch" forName="line_6" refType="ctrY" refFor="ch" refForName="picture_6"/>
                <dgm:constr type="r" for="ch" forName="textparent_6" refType="w"/>
                <dgm:constr type="h" for="ch" forName="textparent_6" refType="h" refFor="ch" refForName="picture_6"/>
                <dgm:constr type="l" for="ch" forName="textparent_6" refType="r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</dgm:constrLst>
            </dgm:if>
            <dgm:else name="Name23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8"/>
                <dgm:constr type="h" for="ch" forName="picture_2" refType="h" refFor="ch" refForName="picture_1" fact="0.18"/>
                <dgm:constr type="r" for="ch" forName="picture_2" refType="w"/>
                <dgm:constr type="rOff" for="ch" forName="picture_2" refType="w" refFor="ch" refForName="picture_1" fact="-1.4238"/>
                <dgm:constr type="ctrY" for="ch" forName="picture_2" refType="h" refFor="ch" refForName="picture_1" fact="0.09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8"/>
                <dgm:constr type="h" for="ch" forName="picture_3" refType="h" refFor="ch" refForName="picture_1" fact="0.18"/>
                <dgm:constr type="r" for="ch" forName="picture_3" refType="w"/>
                <dgm:constr type="rOff" for="ch" forName="picture_3" refType="w" refFor="ch" refForName="picture_1" fact="-1.2667"/>
                <dgm:constr type="ctrY" for="ch" forName="picture_3" refType="h" refFor="ch" refForName="picture_1" fact="0.261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8"/>
                <dgm:constr type="h" for="ch" forName="picture_4" refType="h" refFor="ch" refForName="picture_1" fact="0.18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8"/>
                <dgm:constr type="h" for="ch" forName="picture_5" refType="h" refFor="ch" refForName="picture_1" fact="0.18"/>
                <dgm:constr type="r" for="ch" forName="picture_5" refType="w"/>
                <dgm:constr type="rOff" for="ch" forName="picture_5" refType="w" refFor="ch" refForName="picture_1" fact="-1.2667"/>
                <dgm:constr type="ctrY" for="ch" forName="picture_5" refType="h" refFor="ch" refForName="picture_1" fact="0.739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8"/>
                <dgm:constr type="h" for="ch" forName="picture_6" refType="h" refFor="ch" refForName="picture_1" fact="0.18"/>
                <dgm:constr type="r" for="ch" forName="picture_6" refType="w"/>
                <dgm:constr type="rOff" for="ch" forName="picture_6" refType="w" refFor="ch" refForName="picture_1" fact="-1.4238"/>
                <dgm:constr type="ctrY" for="ch" forName="picture_6" refType="h" refFor="ch" refForName="picture_1" fact="0.91"/>
                <dgm:constr type="r" for="ch" forName="line_6" refType="ctrX" refFor="ch" refForName="picture_1"/>
                <dgm:constr type="h" for="ch" forName="line_6"/>
                <dgm:constr type="l" for="ch" forName="line_6" refType="ctrX" refFor="ch" refForName="picture_6"/>
                <dgm:constr type="ctrY" for="ch" forName="line_6" refType="ctrY" refFor="ch" refForName="picture_6"/>
                <dgm:constr type="l" for="ch" forName="textparent_6"/>
                <dgm:constr type="h" for="ch" forName="textparent_6" refType="h" refFor="ch" refForName="picture_6"/>
                <dgm:constr type="r" for="ch" forName="textparent_6" refType="l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</dgm:constrLst>
            </dgm:else>
          </dgm:choose>
        </dgm:if>
        <dgm:else name="Name24">
          <dgm:choose name="Name25">
            <dgm:if name="Name26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5"/>
                <dgm:constr type="h" for="ch" forName="picture_2" refType="h" refFor="ch" refForName="picture_1" fact="0.15"/>
                <dgm:constr type="l" for="ch" forName="picture_2" refType="w" refFor="ch" refForName="picture_1" fact="1.4363"/>
                <dgm:constr type="ctrY" for="ch" forName="picture_2" refType="h" refFor="ch" refForName="picture_1" fact="0.07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5"/>
                <dgm:constr type="h" for="ch" forName="picture_3" refType="h" refFor="ch" refForName="picture_1" fact="0.15"/>
                <dgm:constr type="l" for="ch" forName="picture_3" refType="w" refFor="ch" refForName="picture_1" fact="1.2898"/>
                <dgm:constr type="ctrY" for="ch" forName="picture_3" refType="h" refFor="ch" refForName="picture_1" fact="0.227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5"/>
                <dgm:constr type="h" for="ch" forName="picture_4" refType="h" refFor="ch" refForName="picture_1" fact="0.15"/>
                <dgm:constr type="l" for="ch" forName="picture_4" refType="w" refFor="ch" refForName="picture_1" fact="1.21"/>
                <dgm:constr type="ctrY" for="ch" forName="picture_4" refType="h" refFor="ch" refForName="picture_1" fact="0.40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5"/>
                <dgm:constr type="h" for="ch" forName="picture_5" refType="h" refFor="ch" refForName="picture_1" fact="0.15"/>
                <dgm:constr type="l" for="ch" forName="picture_5" refType="w" refFor="ch" refForName="picture_1" fact="1.21"/>
                <dgm:constr type="ctrY" for="ch" forName="picture_5" refType="h" refFor="ch" refForName="picture_1" fact="0.595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5"/>
                <dgm:constr type="h" for="ch" forName="picture_6" refType="h" refFor="ch" refForName="picture_1" fact="0.15"/>
                <dgm:constr type="l" for="ch" forName="picture_6" refType="w" refFor="ch" refForName="picture_1" fact="1.2898"/>
                <dgm:constr type="ctrY" for="ch" forName="picture_6" refType="h" refFor="ch" refForName="picture_1" fact="0.773"/>
                <dgm:constr type="l" for="ch" forName="line_6" refType="ctrX" refFor="ch" refForName="picture_1"/>
                <dgm:constr type="h" for="ch" forName="line_6"/>
                <dgm:constr type="r" for="ch" forName="line_6" refType="ctrX" refFor="ch" refForName="picture_6"/>
                <dgm:constr type="ctrY" for="ch" forName="line_6" refType="ctrY" refFor="ch" refForName="picture_6"/>
                <dgm:constr type="r" for="ch" forName="textparent_6" refType="w"/>
                <dgm:constr type="h" for="ch" forName="textparent_6" refType="h" refFor="ch" refForName="picture_6"/>
                <dgm:constr type="l" for="ch" forName="textparent_6" refType="r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  <dgm:constr type="w" for="ch" forName="picture_7" refType="w" refFor="ch" refForName="picture_1" fact="0.15"/>
                <dgm:constr type="h" for="ch" forName="picture_7" refType="h" refFor="ch" refForName="picture_1" fact="0.15"/>
                <dgm:constr type="l" for="ch" forName="picture_7" refType="w" refFor="ch" refForName="picture_1" fact="1.4363"/>
                <dgm:constr type="ctrY" for="ch" forName="picture_7" refType="h" refFor="ch" refForName="picture_1" fact="0.925"/>
                <dgm:constr type="l" for="ch" forName="line_7" refType="ctrX" refFor="ch" refForName="picture_1"/>
                <dgm:constr type="h" for="ch" forName="line_7"/>
                <dgm:constr type="r" for="ch" forName="line_7" refType="ctrX" refFor="ch" refForName="picture_7"/>
                <dgm:constr type="ctrY" for="ch" forName="line_7" refType="ctrY" refFor="ch" refForName="picture_7"/>
                <dgm:constr type="r" for="ch" forName="textparent_7" refType="w"/>
                <dgm:constr type="h" for="ch" forName="textparent_7" refType="h" refFor="ch" refForName="picture_7"/>
                <dgm:constr type="l" for="ch" forName="textparent_7" refType="r" refFor="ch" refForName="picture_7"/>
                <dgm:constr type="ctrY" for="ch" forName="textparent_7" refType="ctrY" refFor="ch" refForName="picture_7"/>
                <dgm:constr type="primFontSz" for="des" forName="text_7" refType="primFontSz" refFor="des" refForName="text_2" op="equ"/>
              </dgm:constrLst>
            </dgm:if>
            <dgm:else name="Name27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5"/>
                <dgm:constr type="h" for="ch" forName="picture_2" refType="h" refFor="ch" refForName="picture_1" fact="0.15"/>
                <dgm:constr type="r" for="ch" forName="picture_2" refType="w"/>
                <dgm:constr type="rOff" for="ch" forName="picture_2" refType="w" refFor="ch" refForName="picture_1" fact="-1.4363"/>
                <dgm:constr type="ctrY" for="ch" forName="picture_2" refType="h" refFor="ch" refForName="picture_1" fact="0.07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5"/>
                <dgm:constr type="h" for="ch" forName="picture_3" refType="h" refFor="ch" refForName="picture_1" fact="0.15"/>
                <dgm:constr type="r" for="ch" forName="picture_3" refType="w"/>
                <dgm:constr type="rOff" for="ch" forName="picture_3" refType="w" refFor="ch" refForName="picture_1" fact="-1.2898"/>
                <dgm:constr type="ctrY" for="ch" forName="picture_3" refType="h" refFor="ch" refForName="picture_1" fact="0.227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5"/>
                <dgm:constr type="h" for="ch" forName="picture_4" refType="h" refFor="ch" refForName="picture_1" fact="0.15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40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5"/>
                <dgm:constr type="h" for="ch" forName="picture_5" refType="h" refFor="ch" refForName="picture_1" fact="0.15"/>
                <dgm:constr type="r" for="ch" forName="picture_5" refType="w"/>
                <dgm:constr type="rOff" for="ch" forName="picture_5" refType="w" refFor="ch" refForName="picture_1" fact="-1.21"/>
                <dgm:constr type="ctrY" for="ch" forName="picture_5" refType="h" refFor="ch" refForName="picture_1" fact="0.595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5"/>
                <dgm:constr type="h" for="ch" forName="picture_6" refType="h" refFor="ch" refForName="picture_1" fact="0.15"/>
                <dgm:constr type="r" for="ch" forName="picture_6" refType="w"/>
                <dgm:constr type="rOff" for="ch" forName="picture_6" refType="w" refFor="ch" refForName="picture_1" fact="-1.2898"/>
                <dgm:constr type="ctrY" for="ch" forName="picture_6" refType="h" refFor="ch" refForName="picture_1" fact="0.773"/>
                <dgm:constr type="r" for="ch" forName="line_6" refType="ctrX" refFor="ch" refForName="picture_1"/>
                <dgm:constr type="h" for="ch" forName="line_6"/>
                <dgm:constr type="l" for="ch" forName="line_6" refType="ctrX" refFor="ch" refForName="picture_6"/>
                <dgm:constr type="ctrY" for="ch" forName="line_6" refType="ctrY" refFor="ch" refForName="picture_6"/>
                <dgm:constr type="l" for="ch" forName="textparent_6"/>
                <dgm:constr type="h" for="ch" forName="textparent_6" refType="h" refFor="ch" refForName="picture_6"/>
                <dgm:constr type="r" for="ch" forName="textparent_6" refType="l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  <dgm:constr type="w" for="ch" forName="picture_7" refType="w" refFor="ch" refForName="picture_1" fact="0.15"/>
                <dgm:constr type="h" for="ch" forName="picture_7" refType="h" refFor="ch" refForName="picture_1" fact="0.15"/>
                <dgm:constr type="r" for="ch" forName="picture_7" refType="w"/>
                <dgm:constr type="rOff" for="ch" forName="picture_7" refType="w" refFor="ch" refForName="picture_1" fact="-1.4363"/>
                <dgm:constr type="ctrY" for="ch" forName="picture_7" refType="h" refFor="ch" refForName="picture_1" fact="0.925"/>
                <dgm:constr type="r" for="ch" forName="line_7" refType="ctrX" refFor="ch" refForName="picture_1"/>
                <dgm:constr type="h" for="ch" forName="line_7"/>
                <dgm:constr type="l" for="ch" forName="line_7" refType="ctrX" refFor="ch" refForName="picture_7"/>
                <dgm:constr type="ctrY" for="ch" forName="line_7" refType="ctrY" refFor="ch" refForName="picture_7"/>
                <dgm:constr type="l" for="ch" forName="textparent_7"/>
                <dgm:constr type="h" for="ch" forName="textparent_7" refType="h" refFor="ch" refForName="picture_7"/>
                <dgm:constr type="r" for="ch" forName="textparent_7" refType="l" refFor="ch" refForName="picture_7"/>
                <dgm:constr type="ctrY" for="ch" forName="textparent_7" refType="ctrY" refFor="ch" refForName="picture_7"/>
                <dgm:constr type="primFontSz" for="des" forName="text_7" refType="primFontSz" refFor="des" refForName="text_2" op="equ"/>
              </dgm:constrLst>
            </dgm:else>
          </dgm:choose>
        </dgm:else>
      </dgm:choose>
      <dgm:forEach name="wrapper" axis="self" ptType="parTrans">
        <dgm:forEach name="wrapper2" axis="self" ptType="sibTrans" st="2">
          <dgm:forEach name="pictureRepeat" axis="self">
            <dgm:layoutNode name="pictureRepeatNode" styleLbl="alignImgPlace1">
              <dgm:alg type="sp"/>
              <dgm:shape xmlns:r="http://schemas.openxmlformats.org/officeDocument/2006/relationships" type="ellipse" r:blip="" blipPhldr="1">
                <dgm:adjLst/>
              </dgm:shape>
              <dgm:presOf axis="self"/>
            </dgm:layoutNode>
          </dgm:forEach>
        </dgm:forEach>
      </dgm:forEach>
      <dgm:forEach name="Name28" axis="ch" ptType="sibTrans" hideLastTrans="0" cnt="1">
        <dgm:layoutNode name="picture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9" ref="pictureRepeat"/>
        </dgm:layoutNode>
      </dgm:forEach>
      <dgm:forEach name="Name30" axis="ch" ptType="node" cnt="1">
        <dgm:layoutNode name="text_1" styleLbl="node1">
          <dgm:varLst>
            <dgm:bulletEnabled val="1"/>
          </dgm:varLst>
          <dgm:alg type="tx">
            <dgm:param type="txAnchorVert" val="b"/>
            <dgm:param type="txAnchorVertCh" val="b"/>
            <dgm:param type="parTxRTLAlign" val="r"/>
            <dgm:param type="shpTxRTLAlignCh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65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</dgm:forEach>
      <dgm:forEach name="Name31" axis="ch" ptType="sibTrans" hideLastTrans="0" st="2" cnt="1">
        <dgm:layoutNode name="picture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2" ref="pictureRepeat"/>
        </dgm:layoutNode>
      </dgm:forEach>
      <dgm:forEach name="Name33" axis="ch" ptType="node" st="2" cnt="1">
        <dgm:layoutNode name="line_2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2">
          <dgm:choose name="Name34">
            <dgm:if name="Name35" func="var" arg="dir" op="equ" val="norm">
              <dgm:alg type="lin">
                <dgm:param type="horzAlign" val="l"/>
              </dgm:alg>
            </dgm:if>
            <dgm:else name="Name36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2" refType="w"/>
            <dgm:constr type="h" for="ch" forName="text_2" refType="h"/>
          </dgm:constrLst>
          <dgm:presOf/>
          <dgm:layoutNode name="text_2" styleLbl="revTx">
            <dgm:varLst>
              <dgm:bulletEnabled val="1"/>
            </dgm:varLst>
            <dgm:choose name="Name37">
              <dgm:if name="Name38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39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40" axis="ch" ptType="sibTrans" hideLastTrans="0" st="3" cnt="1">
        <dgm:layoutNode name="picture_3">
          <dgm:alg type="sp"/>
          <dgm:shape xmlns:r="http://schemas.openxmlformats.org/officeDocument/2006/relationships" r:blip="">
            <dgm:adjLst/>
          </dgm:shape>
          <dgm:presOf/>
          <dgm:constrLst/>
          <dgm:forEach name="Name41" ref="pictureRepeat"/>
        </dgm:layoutNode>
      </dgm:forEach>
      <dgm:forEach name="Name42" axis="ch" ptType="node" st="3" cnt="1">
        <dgm:layoutNode name="line_3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3">
          <dgm:choose name="Name43">
            <dgm:if name="Name44" func="var" arg="dir" op="equ" val="norm">
              <dgm:alg type="lin">
                <dgm:param type="horzAlign" val="l"/>
              </dgm:alg>
            </dgm:if>
            <dgm:else name="Name45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3" refType="w"/>
            <dgm:constr type="h" for="ch" forName="text_3" refType="h"/>
          </dgm:constrLst>
          <dgm:presOf/>
          <dgm:layoutNode name="text_3" styleLbl="revTx">
            <dgm:varLst>
              <dgm:bulletEnabled val="1"/>
            </dgm:varLst>
            <dgm:choose name="Name46">
              <dgm:if name="Name47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48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49" axis="ch" ptType="sibTrans" hideLastTrans="0" st="4" cnt="1">
        <dgm:layoutNode name="picture_4">
          <dgm:alg type="sp"/>
          <dgm:shape xmlns:r="http://schemas.openxmlformats.org/officeDocument/2006/relationships" r:blip="">
            <dgm:adjLst/>
          </dgm:shape>
          <dgm:presOf/>
          <dgm:constrLst/>
          <dgm:forEach name="Name50" ref="pictureRepeat"/>
        </dgm:layoutNode>
      </dgm:forEach>
      <dgm:forEach name="Name51" axis="ch" ptType="node" st="4" cnt="1">
        <dgm:layoutNode name="line_4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4">
          <dgm:choose name="Name52">
            <dgm:if name="Name53" func="var" arg="dir" op="equ" val="norm">
              <dgm:alg type="lin">
                <dgm:param type="horzAlign" val="l"/>
              </dgm:alg>
            </dgm:if>
            <dgm:else name="Name54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4" refType="w"/>
            <dgm:constr type="h" for="ch" forName="text_4" refType="h"/>
          </dgm:constrLst>
          <dgm:presOf/>
          <dgm:layoutNode name="text_4" styleLbl="revTx">
            <dgm:varLst>
              <dgm:bulletEnabled val="1"/>
            </dgm:varLst>
            <dgm:choose name="Name55">
              <dgm:if name="Name56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57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58" axis="ch" ptType="sibTrans" hideLastTrans="0" st="5" cnt="1">
        <dgm:layoutNode name="picture_5">
          <dgm:alg type="sp"/>
          <dgm:shape xmlns:r="http://schemas.openxmlformats.org/officeDocument/2006/relationships" r:blip="">
            <dgm:adjLst/>
          </dgm:shape>
          <dgm:presOf/>
          <dgm:constrLst/>
          <dgm:forEach name="Name59" ref="pictureRepeat"/>
        </dgm:layoutNode>
      </dgm:forEach>
      <dgm:forEach name="Name60" axis="ch" ptType="node" st="5" cnt="1">
        <dgm:layoutNode name="line_5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5">
          <dgm:choose name="Name61">
            <dgm:if name="Name62" func="var" arg="dir" op="equ" val="norm">
              <dgm:alg type="lin">
                <dgm:param type="horzAlign" val="l"/>
              </dgm:alg>
            </dgm:if>
            <dgm:else name="Name63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5" refType="w"/>
            <dgm:constr type="h" for="ch" forName="text_5" refType="h"/>
          </dgm:constrLst>
          <dgm:presOf/>
          <dgm:layoutNode name="text_5" styleLbl="revTx">
            <dgm:varLst>
              <dgm:bulletEnabled val="1"/>
            </dgm:varLst>
            <dgm:choose name="Name64">
              <dgm:if name="Name65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66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67" axis="ch" ptType="sibTrans" hideLastTrans="0" st="6" cnt="1">
        <dgm:layoutNode name="picture_6">
          <dgm:alg type="sp"/>
          <dgm:shape xmlns:r="http://schemas.openxmlformats.org/officeDocument/2006/relationships" r:blip="">
            <dgm:adjLst/>
          </dgm:shape>
          <dgm:presOf/>
          <dgm:constrLst/>
          <dgm:forEach name="Name68" ref="pictureRepeat"/>
        </dgm:layoutNode>
      </dgm:forEach>
      <dgm:forEach name="Name69" axis="ch" ptType="node" st="6" cnt="1">
        <dgm:layoutNode name="line_6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6">
          <dgm:choose name="Name70">
            <dgm:if name="Name71" func="var" arg="dir" op="equ" val="norm">
              <dgm:alg type="lin">
                <dgm:param type="horzAlign" val="l"/>
              </dgm:alg>
            </dgm:if>
            <dgm:else name="Name72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6" refType="w"/>
            <dgm:constr type="h" for="ch" forName="text_6" refType="h"/>
          </dgm:constrLst>
          <dgm:presOf/>
          <dgm:layoutNode name="text_6" styleLbl="revTx">
            <dgm:varLst>
              <dgm:bulletEnabled val="1"/>
            </dgm:varLst>
            <dgm:choose name="Name73">
              <dgm:if name="Name74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75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76" axis="ch" ptType="sibTrans" hideLastTrans="0" st="7" cnt="1">
        <dgm:layoutNode name="picture_7">
          <dgm:alg type="sp"/>
          <dgm:shape xmlns:r="http://schemas.openxmlformats.org/officeDocument/2006/relationships" r:blip="">
            <dgm:adjLst/>
          </dgm:shape>
          <dgm:presOf/>
          <dgm:constrLst/>
          <dgm:forEach name="Name77" ref="pictureRepeat"/>
        </dgm:layoutNode>
      </dgm:forEach>
      <dgm:forEach name="Name78" axis="ch" ptType="node" st="7" cnt="1">
        <dgm:layoutNode name="line_7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7">
          <dgm:choose name="Name79">
            <dgm:if name="Name80" func="var" arg="dir" op="equ" val="norm">
              <dgm:alg type="lin">
                <dgm:param type="horzAlign" val="l"/>
              </dgm:alg>
            </dgm:if>
            <dgm:else name="Name81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7" refType="w"/>
            <dgm:constr type="h" for="ch" forName="text_7" refType="h"/>
          </dgm:constrLst>
          <dgm:presOf/>
          <dgm:layoutNode name="text_7" styleLbl="revTx">
            <dgm:varLst>
              <dgm:bulletEnabled val="1"/>
            </dgm:varLst>
            <dgm:choose name="Name82">
              <dgm:if name="Name83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84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ea typeface="新細明體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ea typeface="新細明體" pitchFamily="18" charset="-120"/>
              </a:defRPr>
            </a:lvl1pPr>
          </a:lstStyle>
          <a:p>
            <a:pPr>
              <a:defRPr/>
            </a:pPr>
            <a:fld id="{E466FD3B-C296-47A2-B83F-DE8A1246C269}" type="datetimeFigureOut">
              <a:rPr lang="zh-TW" altLang="en-US"/>
              <a:pPr>
                <a:defRPr/>
              </a:pPr>
              <a:t>2019/4/29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 smtClean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ea typeface="新細明體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2D3ACBE3-A945-4EA0-9C9B-B8D018E987D3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452263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 bwMode="white">
          <a:xfrm>
            <a:off x="0" y="5970588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5" name="矩形 4"/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6" name="矩形 5"/>
          <p:cNvSpPr/>
          <p:nvPr/>
        </p:nvSpPr>
        <p:spPr>
          <a:xfrm>
            <a:off x="2359025" y="6043613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7" name="日期版面配置區 27"/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" name="頁尾版面配置區 16"/>
          <p:cNvSpPr>
            <a:spLocks noGrp="1"/>
          </p:cNvSpPr>
          <p:nvPr>
            <p:ph type="ftr" sz="quarter" idx="11"/>
          </p:nvPr>
        </p:nvSpPr>
        <p:spPr>
          <a:xfrm>
            <a:off x="2085975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1" name="投影片編號版面配置區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5C3C18D-AECF-43D0-B695-3EF058FCD9D4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9048A3-B8B9-4324-92A4-69F42D843FC3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5" name="矩形 4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6" name="矩形 5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7" name="日期版面配置區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投影片編號版面配置區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5"/>
          </a:xfrm>
        </p:spPr>
        <p:txBody>
          <a:bodyPr>
            <a:noAutofit/>
          </a:bodyPr>
          <a:lstStyle>
            <a:lvl1pPr>
              <a:defRPr sz="2400"/>
            </a:lvl1pPr>
          </a:lstStyle>
          <a:p>
            <a:fld id="{FF6488A8-350F-42DB-B9A7-7E28AC998DAA}" type="slidenum">
              <a:rPr lang="en-US" altLang="zh-TW"/>
              <a:pPr/>
              <a:t>‹#›</a:t>
            </a:fld>
            <a:endParaRPr lang="en-US" altLang="zh-TW"/>
          </a:p>
        </p:txBody>
      </p:sp>
      <p:sp>
        <p:nvSpPr>
          <p:cNvPr id="9" name="頁尾版面配置區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日期版面配置區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0E9BCF6-43B5-4831-9A15-E7F4EC6289FF}" type="slidenum">
              <a:rPr lang="en-US" altLang="zh-TW"/>
              <a:pPr/>
              <a:t>‹#›</a:t>
            </a:fld>
            <a:endParaRPr lang="en-US" altLang="zh-TW"/>
          </a:p>
        </p:txBody>
      </p:sp>
      <p:sp>
        <p:nvSpPr>
          <p:cNvPr id="7" name="頁尾版面配置區 11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6" name="文字版面配置區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5" name="文字版面配置區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7" name="日期版面配置區 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投影片編號版面配置區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763399B-2B7C-48AE-8477-CC63E416D38C}" type="slidenum">
              <a:rPr lang="en-US" altLang="zh-TW"/>
              <a:pPr/>
              <a:t>‹#›</a:t>
            </a:fld>
            <a:endParaRPr lang="en-US" altLang="zh-TW"/>
          </a:p>
        </p:txBody>
      </p:sp>
      <p:sp>
        <p:nvSpPr>
          <p:cNvPr id="9" name="頁尾版面配置區 13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EBBC5D-15ED-4863-AB13-FAB663DEB07D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DCF94CC-3872-419A-9FF0-FC9FE87DE519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/>
          <a:lstStyle>
            <a:lvl1pPr algn="l">
              <a:buNone/>
              <a:defRPr sz="4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2E1DF2-F87F-4D9D-A29F-6E6ECD758BB0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 bwMode="white">
          <a:xfrm>
            <a:off x="-9525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6" name="矩形 5"/>
          <p:cNvSpPr/>
          <p:nvPr/>
        </p:nvSpPr>
        <p:spPr>
          <a:xfrm>
            <a:off x="-9525" y="4664075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7" name="矩形 6"/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8" name="矩形 7"/>
          <p:cNvSpPr/>
          <p:nvPr/>
        </p:nvSpPr>
        <p:spPr bwMode="white">
          <a:xfrm>
            <a:off x="1447800" y="0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 dirty="0"/>
          </a:p>
        </p:txBody>
      </p:sp>
      <p:sp>
        <p:nvSpPr>
          <p:cNvPr id="9" name="日期版面配置區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" name="投影片編號版面配置區 12"/>
          <p:cNvSpPr>
            <a:spLocks noGrp="1"/>
          </p:cNvSpPr>
          <p:nvPr>
            <p:ph type="sldNum" sz="quarter" idx="11"/>
          </p:nvPr>
        </p:nvSpPr>
        <p:spPr>
          <a:xfrm>
            <a:off x="0" y="4667250"/>
            <a:ext cx="1447800" cy="663575"/>
          </a:xfrm>
        </p:spPr>
        <p:txBody>
          <a:bodyPr/>
          <a:lstStyle>
            <a:lvl1pPr>
              <a:defRPr sz="2800"/>
            </a:lvl1pPr>
          </a:lstStyle>
          <a:p>
            <a:fld id="{B9742F26-90BE-4477-B8CA-05AE565D6872}" type="slidenum">
              <a:rPr lang="en-US" altLang="zh-TW"/>
              <a:pPr/>
              <a:t>‹#›</a:t>
            </a:fld>
            <a:endParaRPr lang="en-US" altLang="zh-TW"/>
          </a:p>
        </p:txBody>
      </p:sp>
      <p:sp>
        <p:nvSpPr>
          <p:cNvPr id="11" name="頁尾版面配置區 13"/>
          <p:cNvSpPr>
            <a:spLocks noGrp="1"/>
          </p:cNvSpPr>
          <p:nvPr>
            <p:ph type="ftr" sz="quarter" idx="12"/>
          </p:nvPr>
        </p:nvSpPr>
        <p:spPr>
          <a:xfrm>
            <a:off x="1600200" y="6248400"/>
            <a:ext cx="4572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148A3E-F8E0-4F49-A8B4-E7B62D3FC8C5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5" name="矩形 4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6" name="矩形 5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553200" y="6248400"/>
            <a:ext cx="2209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457200" y="6248400"/>
            <a:ext cx="55737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fld id="{18B297D9-83AA-4C26-ACB6-B46153B4209F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21"/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  <a:endParaRPr lang="en-US" altLang="zh-TW" smtClean="0"/>
          </a:p>
        </p:txBody>
      </p:sp>
      <p:sp>
        <p:nvSpPr>
          <p:cNvPr id="1027" name="文字版面配置區 12"/>
          <p:cNvSpPr>
            <a:spLocks noGrp="1"/>
          </p:cNvSpPr>
          <p:nvPr>
            <p:ph type="body" idx="1"/>
          </p:nvPr>
        </p:nvSpPr>
        <p:spPr bwMode="auto">
          <a:xfrm>
            <a:off x="612775" y="1600200"/>
            <a:ext cx="8153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altLang="zh-TW" smtClean="0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矩形 6"/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8" name="矩形 7"/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9" name="矩形 8"/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eaLnBrk="1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EFD9C3B-5412-4042-942B-C019BC3C481E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4" r:id="rId1"/>
    <p:sldLayoutId id="2147484020" r:id="rId2"/>
    <p:sldLayoutId id="2147484025" r:id="rId3"/>
    <p:sldLayoutId id="2147484026" r:id="rId4"/>
    <p:sldLayoutId id="2147484027" r:id="rId5"/>
    <p:sldLayoutId id="2147484021" r:id="rId6"/>
    <p:sldLayoutId id="2147484028" r:id="rId7"/>
    <p:sldLayoutId id="2147484022" r:id="rId8"/>
    <p:sldLayoutId id="2147484029" r:id="rId9"/>
    <p:sldLayoutId id="2147484023" r:id="rId10"/>
    <p:sldLayoutId id="214748403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9pPr>
    </p:titleStyle>
    <p:bodyStyle>
      <a:lvl1pPr marL="319088" indent="-319088" algn="l" rtl="0" eaLnBrk="0" fontAlgn="base" hangingPunct="0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0" fontAlgn="base" hangingPunct="0">
        <a:spcBef>
          <a:spcPts val="4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0" fontAlgn="base" hangingPunct="0">
        <a:spcBef>
          <a:spcPts val="4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youtube.com/channel/UCf1tmrpBkdgNImvR3CC5lUQ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zh.wikipedia.org/wiki/%E6%B3%B0%E5%9B%BD" TargetMode="External"/><Relationship Id="rId13" Type="http://schemas.openxmlformats.org/officeDocument/2006/relationships/hyperlink" Target="https://zh.wikipedia.org/wiki/%E5%85%A7%E6%94%BF%E9%83%A8%E7%A7%BB%E6%B0%91%E7%BD%B2" TargetMode="External"/><Relationship Id="rId3" Type="http://schemas.openxmlformats.org/officeDocument/2006/relationships/hyperlink" Target="https://zh.wikipedia.org/wiki/%E9%A6%99%E6%B8%AF%E7%89%B9%E5%88%A5%E8%A1%8C%E6%94%BF%E5%8D%80" TargetMode="External"/><Relationship Id="rId7" Type="http://schemas.openxmlformats.org/officeDocument/2006/relationships/hyperlink" Target="https://zh.wikipedia.org/wiki/%E5%8D%B0%E5%BA%A6%E5%B0%BC%E8%A5%BF%E4%BA%9A" TargetMode="External"/><Relationship Id="rId12" Type="http://schemas.openxmlformats.org/officeDocument/2006/relationships/hyperlink" Target="https://zh.wikipedia.org/wiki/%E5%A4%A7%E9%9F%A9%E6%B0%91%E5%9B%BD" TargetMode="External"/><Relationship Id="rId2" Type="http://schemas.openxmlformats.org/officeDocument/2006/relationships/hyperlink" Target="https://zh.wikipedia.org/wiki/%E4%B8%AD%E5%9B%BD%E5%A4%A7%E9%99%86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zh.wikipedia.org/wiki/%E8%B6%8A%E5%8D%97" TargetMode="External"/><Relationship Id="rId11" Type="http://schemas.openxmlformats.org/officeDocument/2006/relationships/hyperlink" Target="https://zh.wikipedia.org/wiki/%E6%97%A5%E6%9C%AC" TargetMode="External"/><Relationship Id="rId5" Type="http://schemas.openxmlformats.org/officeDocument/2006/relationships/hyperlink" Target="https://zh.wikipedia.org/wiki/%E6%BE%B3%E9%96%80%E7%89%B9%E5%88%A5%E8%A1%8C%E6%94%BF%E5%8D%80" TargetMode="External"/><Relationship Id="rId15" Type="http://schemas.openxmlformats.org/officeDocument/2006/relationships/hyperlink" Target="https://zh.wikipedia.org/wiki/%E4%B8%AD%E8%8F%AF%E6%B0%91%E5%9C%8B" TargetMode="External"/><Relationship Id="rId10" Type="http://schemas.openxmlformats.org/officeDocument/2006/relationships/hyperlink" Target="https://zh.wikipedia.org/wiki/%E6%9F%AC%E5%9F%94%E5%AF%A8" TargetMode="External"/><Relationship Id="rId4" Type="http://schemas.openxmlformats.org/officeDocument/2006/relationships/hyperlink" Target="https://zh.wikipedia.org/wiki/%E6%BE%B3%E9%96%80" TargetMode="External"/><Relationship Id="rId9" Type="http://schemas.openxmlformats.org/officeDocument/2006/relationships/hyperlink" Target="https://zh.wikipedia.org/wiki/%E8%8F%B2%E5%BE%8B%E5%AE%BE" TargetMode="External"/><Relationship Id="rId14" Type="http://schemas.openxmlformats.org/officeDocument/2006/relationships/hyperlink" Target="https://www.immigration.gov.tw/public/Attachment/85299383873.xlsx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diagramLayout" Target="../diagrams/layout2.xml"/><Relationship Id="rId7" Type="http://schemas.openxmlformats.org/officeDocument/2006/relationships/hyperlink" Target="https://cirn.moe.edu.tw/Upload/file/26078/60009.pdf" TargetMode="Externa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hyperlink" Target="https://www.youtube.com/watch?v=_ACXtVWlxWE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hyperlink" Target="https://www.youtube.com/watch?v=_9-O_YzAXJc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hyperlink" Target="https://news.cts.com.tw/cts/life/201903/201903171954986.html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hyperlink" Target="https://www.youtube.com/watch?v=P27UHSr_kT0&amp;feature=youtu.be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hyperlink" Target="https://www.youtube.com/watch?v=_seVtpnnuY0" TargetMode="Externa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56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hyperlink" Target="https://www.youtube.com/watch?v=SMwb3X7f0Vo" TargetMode="Externa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hyperlink" Target="https://www.youtube.com/watch?v=5VGpeptzKfE" TargetMode="Externa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diagramLayout" Target="../diagrams/layout4.xml"/><Relationship Id="rId7" Type="http://schemas.openxmlformats.org/officeDocument/2006/relationships/hyperlink" Target="https://cirn.moe.edu.tw/Upload/file/26078/60009.pdf" TargetMode="Externa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endParaRPr lang="zh-TW" altLang="en-US" smtClean="0"/>
          </a:p>
        </p:txBody>
      </p:sp>
      <p:pic>
        <p:nvPicPr>
          <p:cNvPr id="10243" name="內容版面配置區 3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07950" y="93663"/>
            <a:ext cx="8928100" cy="67929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8804"/>
            <a:ext cx="9144000" cy="6866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6536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K:\插畫圖案\beautiful_season_Fall_illustration_art_40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19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內容版面配置區 4"/>
          <p:cNvSpPr>
            <a:spLocks noGrp="1"/>
          </p:cNvSpPr>
          <p:nvPr>
            <p:ph sz="quarter" idx="1"/>
          </p:nvPr>
        </p:nvSpPr>
        <p:spPr>
          <a:xfrm>
            <a:off x="0" y="765175"/>
            <a:ext cx="8893175" cy="2624138"/>
          </a:xfrm>
        </p:spPr>
        <p:txBody>
          <a:bodyPr/>
          <a:lstStyle/>
          <a:p>
            <a:pPr indent="152400" eaLnBrk="1" hangingPunct="1">
              <a:lnSpc>
                <a:spcPct val="110000"/>
              </a:lnSpc>
              <a:buFont typeface="Arial" pitchFamily="34" charset="0"/>
              <a:buNone/>
            </a:pPr>
            <a:r>
              <a:rPr lang="zh-TW" altLang="en-US" sz="5400" smtClean="0"/>
              <a:t>情感教育</a:t>
            </a:r>
            <a:r>
              <a:rPr lang="en-US" altLang="zh-TW" sz="5400" smtClean="0"/>
              <a:t>~</a:t>
            </a:r>
            <a:r>
              <a:rPr lang="zh-TW" altLang="en-US" sz="5400" smtClean="0"/>
              <a:t>親情  </a:t>
            </a:r>
            <a:r>
              <a:rPr lang="en-US" altLang="zh-TW" sz="5400" smtClean="0"/>
              <a:t>(</a:t>
            </a:r>
            <a:r>
              <a:rPr lang="zh-TW" altLang="en-US" sz="5400" smtClean="0"/>
              <a:t>教師版</a:t>
            </a:r>
            <a:r>
              <a:rPr lang="en-US" altLang="zh-TW" sz="5400" smtClean="0"/>
              <a:t>)</a:t>
            </a:r>
          </a:p>
          <a:p>
            <a:pPr indent="152400" eaLnBrk="1" hangingPunct="1">
              <a:lnSpc>
                <a:spcPct val="110000"/>
              </a:lnSpc>
              <a:buFont typeface="Arial" pitchFamily="34" charset="0"/>
              <a:buNone/>
            </a:pPr>
            <a:r>
              <a:rPr lang="zh-TW" altLang="zh-TW" sz="8800" smtClean="0">
                <a:solidFill>
                  <a:srgbClr val="FF0000"/>
                </a:solidFill>
              </a:rPr>
              <a:t>【火星】撞地球</a:t>
            </a:r>
            <a:endParaRPr lang="en-US" altLang="zh-TW" sz="8800" smtClean="0">
              <a:solidFill>
                <a:srgbClr val="FF0000"/>
              </a:solidFill>
            </a:endParaRPr>
          </a:p>
          <a:p>
            <a:pPr indent="152400" eaLnBrk="1" hangingPunct="1">
              <a:lnSpc>
                <a:spcPct val="110000"/>
              </a:lnSpc>
              <a:buFont typeface="Arial" pitchFamily="34" charset="0"/>
              <a:buNone/>
            </a:pPr>
            <a:endParaRPr lang="en-US" altLang="zh-TW" sz="9600" b="1" smtClean="0">
              <a:latin typeface="標楷體" pitchFamily="65" charset="-120"/>
              <a:ea typeface="標楷體" pitchFamily="65" charset="-120"/>
              <a:sym typeface="Wingdings" pitchFamily="2" charset="2"/>
            </a:endParaRPr>
          </a:p>
        </p:txBody>
      </p:sp>
      <p:sp>
        <p:nvSpPr>
          <p:cNvPr id="5" name="副標題 2"/>
          <p:cNvSpPr txBox="1">
            <a:spLocks/>
          </p:cNvSpPr>
          <p:nvPr/>
        </p:nvSpPr>
        <p:spPr bwMode="auto">
          <a:xfrm>
            <a:off x="1327150" y="3544888"/>
            <a:ext cx="6238875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 marL="319088" indent="-319088" algn="l" rtl="0" eaLnBrk="0" fontAlgn="base" hangingPunct="0">
              <a:spcBef>
                <a:spcPts val="7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ts val="55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anose="05000000000000000000" pitchFamily="2" charset="2"/>
              <a:buNone/>
              <a:defRPr/>
            </a:pPr>
            <a:r>
              <a:rPr kumimoji="0" lang="zh-TW" altLang="en-US" b="1" dirty="0" smtClean="0">
                <a:solidFill>
                  <a:schemeClr val="accent5">
                    <a:lumMod val="50000"/>
                  </a:schemeClr>
                </a:solidFill>
                <a:latin typeface="華康少女文字W7" panose="040F0709000000000000" pitchFamily="81" charset="-120"/>
                <a:ea typeface="華康少女文字W7" panose="040F0709000000000000" pitchFamily="81" charset="-120"/>
              </a:rPr>
              <a:t>教學分享者：彭康助</a:t>
            </a:r>
            <a:endParaRPr kumimoji="0" lang="zh-TW" b="1" dirty="0">
              <a:solidFill>
                <a:schemeClr val="accent5">
                  <a:lumMod val="50000"/>
                </a:schemeClr>
              </a:solidFill>
              <a:latin typeface="華康少女文字W7" panose="040F0709000000000000" pitchFamily="81" charset="-120"/>
              <a:ea typeface="華康少女文字W7" panose="040F0709000000000000" pitchFamily="81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19" y="0"/>
            <a:ext cx="9148126" cy="6858000"/>
          </a:xfrm>
        </p:spPr>
      </p:pic>
      <p:sp>
        <p:nvSpPr>
          <p:cNvPr id="5" name="橢圓形圖說文字 4"/>
          <p:cNvSpPr/>
          <p:nvPr/>
        </p:nvSpPr>
        <p:spPr>
          <a:xfrm>
            <a:off x="6732240" y="228600"/>
            <a:ext cx="2222738" cy="2192288"/>
          </a:xfrm>
          <a:prstGeom prst="wedgeEllipseCallout">
            <a:avLst>
              <a:gd name="adj1" fmla="val -80159"/>
              <a:gd name="adj2" fmla="val 42109"/>
            </a:avLst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桃園性平團</a:t>
            </a:r>
            <a:endParaRPr lang="en-US" altLang="zh-TW" dirty="0" smtClean="0"/>
          </a:p>
          <a:p>
            <a:pPr algn="ctr"/>
            <a:r>
              <a:rPr lang="en-US" altLang="zh-TW" dirty="0" smtClean="0"/>
              <a:t>GO</a:t>
            </a:r>
            <a:r>
              <a:rPr lang="zh-TW" altLang="en-US" dirty="0" smtClean="0"/>
              <a:t> </a:t>
            </a:r>
            <a:r>
              <a:rPr lang="en-US" altLang="zh-TW" dirty="0" smtClean="0"/>
              <a:t>GO</a:t>
            </a:r>
            <a:r>
              <a:rPr lang="zh-TW" altLang="en-US" dirty="0" smtClean="0"/>
              <a:t> </a:t>
            </a:r>
            <a:r>
              <a:rPr lang="en-US" altLang="zh-TW" dirty="0" smtClean="0"/>
              <a:t>GO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9035698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endParaRPr lang="zh-TW" altLang="en-US" smtClean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sz="quarter" idx="1"/>
          </p:nvPr>
        </p:nvGraphicFramePr>
        <p:xfrm>
          <a:off x="250825" y="1600200"/>
          <a:ext cx="8642350" cy="506888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080294">
                  <a:extLst>
                    <a:ext uri="{9D8B030D-6E8A-4147-A177-3AD203B41FA5}">
                      <a16:colId xmlns:a16="http://schemas.microsoft.com/office/drawing/2014/main" xmlns="" val="2496370019"/>
                    </a:ext>
                  </a:extLst>
                </a:gridCol>
                <a:gridCol w="7562056">
                  <a:extLst>
                    <a:ext uri="{9D8B030D-6E8A-4147-A177-3AD203B41FA5}">
                      <a16:colId xmlns:a16="http://schemas.microsoft.com/office/drawing/2014/main" xmlns="" val="635082417"/>
                    </a:ext>
                  </a:extLst>
                </a:gridCol>
              </a:tblGrid>
              <a:tr h="603648">
                <a:tc>
                  <a:txBody>
                    <a:bodyPr/>
                    <a:lstStyle/>
                    <a:p>
                      <a:r>
                        <a:rPr kumimoji="0" lang="zh-TW" altLang="en-US" sz="2800" u="none" strike="noStrike" kern="1200" baseline="0" dirty="0" smtClean="0"/>
                        <a:t>議題</a:t>
                      </a:r>
                      <a:endParaRPr kumimoji="0" lang="zh-TW" altLang="en-US" sz="2800" b="0" i="0" u="none" strike="noStrike" kern="1200" baseline="0" dirty="0" smtClean="0">
                        <a:solidFill>
                          <a:schemeClr val="lt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91455" marR="91455" marT="45718" marB="45718"/>
                </a:tc>
                <a:tc>
                  <a:txBody>
                    <a:bodyPr/>
                    <a:lstStyle/>
                    <a:p>
                      <a:r>
                        <a:rPr lang="zh-TW" altLang="en-US" sz="2800" dirty="0" smtClean="0"/>
                        <a:t>學習目標</a:t>
                      </a:r>
                      <a:endParaRPr lang="zh-TW" altLang="en-US" sz="2800" dirty="0" smtClean="0">
                        <a:latin typeface="+mj-ea"/>
                        <a:ea typeface="+mj-ea"/>
                      </a:endParaRPr>
                    </a:p>
                  </a:txBody>
                  <a:tcPr marL="91455" marR="91455" marT="45718" marB="45718"/>
                </a:tc>
                <a:extLst>
                  <a:ext uri="{0D108BD9-81ED-4DB2-BD59-A6C34878D82A}">
                    <a16:rowId xmlns:a16="http://schemas.microsoft.com/office/drawing/2014/main" xmlns="" val="2499755148"/>
                  </a:ext>
                </a:extLst>
              </a:tr>
              <a:tr h="44652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性別</a:t>
                      </a:r>
                      <a:endParaRPr lang="en-US" altLang="zh-TW" sz="28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平等</a:t>
                      </a:r>
                      <a:endParaRPr lang="en-US" altLang="zh-TW" sz="28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/>
                        <a:t>教育 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455" marR="91455" marT="45718" marB="45718"/>
                </a:tc>
                <a:tc>
                  <a:txBody>
                    <a:bodyPr/>
                    <a:lstStyle/>
                    <a:p>
                      <a:r>
                        <a:rPr lang="en-US" altLang="zh-TW" sz="2800" b="1" dirty="0" smtClean="0">
                          <a:solidFill>
                            <a:srgbClr val="FF0000"/>
                          </a:solidFill>
                        </a:rPr>
                        <a:t>1.</a:t>
                      </a:r>
                      <a:r>
                        <a:rPr lang="zh-TW" altLang="en-US" sz="2800" b="1" dirty="0" smtClean="0">
                          <a:solidFill>
                            <a:srgbClr val="FF0000"/>
                          </a:solidFill>
                        </a:rPr>
                        <a:t>理解</a:t>
                      </a:r>
                      <a:r>
                        <a:rPr lang="zh-TW" altLang="en-US" sz="2800" dirty="0" smtClean="0"/>
                        <a:t>性別的多樣，</a:t>
                      </a:r>
                      <a:endParaRPr lang="en-US" altLang="zh-TW" sz="2800" dirty="0" smtClean="0"/>
                    </a:p>
                    <a:p>
                      <a:r>
                        <a:rPr lang="zh-TW" altLang="en-US" sz="2800" b="1" dirty="0" smtClean="0">
                          <a:solidFill>
                            <a:srgbClr val="FF0000"/>
                          </a:solidFill>
                        </a:rPr>
                        <a:t>   覺察</a:t>
                      </a:r>
                      <a:r>
                        <a:rPr lang="zh-TW" altLang="en-US" sz="2800" dirty="0" smtClean="0"/>
                        <a:t>不平等存在事實與社會文化中權力關係；</a:t>
                      </a:r>
                      <a:endParaRPr lang="en-US" altLang="zh-TW" sz="2800" dirty="0" smtClean="0"/>
                    </a:p>
                    <a:p>
                      <a:r>
                        <a:rPr lang="zh-TW" altLang="en-US" sz="2800" dirty="0" smtClean="0"/>
                        <a:t> </a:t>
                      </a:r>
                      <a:endParaRPr lang="en-US" altLang="zh-TW" sz="2800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US" altLang="zh-TW" sz="2800" b="0" dirty="0" smtClean="0">
                          <a:solidFill>
                            <a:schemeClr val="tx1"/>
                          </a:solidFill>
                        </a:rPr>
                        <a:t>2.</a:t>
                      </a:r>
                      <a:r>
                        <a:rPr lang="zh-TW" altLang="en-US" sz="2800" dirty="0" smtClean="0">
                          <a:solidFill>
                            <a:schemeClr val="tx1"/>
                          </a:solidFill>
                        </a:rPr>
                        <a:t>建立</a:t>
                      </a:r>
                      <a:r>
                        <a:rPr lang="zh-TW" altLang="en-US" sz="2800" dirty="0" smtClean="0"/>
                        <a:t>性別平等的價值信念，</a:t>
                      </a:r>
                      <a:endParaRPr lang="en-US" altLang="zh-TW" sz="2800" dirty="0" smtClean="0"/>
                    </a:p>
                    <a:p>
                      <a:r>
                        <a:rPr lang="zh-TW" altLang="en-US" sz="2800" dirty="0" smtClean="0"/>
                        <a:t>   落實</a:t>
                      </a:r>
                      <a:r>
                        <a:rPr lang="zh-TW" altLang="en-US" sz="2800" b="1" dirty="0" smtClean="0">
                          <a:solidFill>
                            <a:srgbClr val="FF0000"/>
                          </a:solidFill>
                        </a:rPr>
                        <a:t>尊重</a:t>
                      </a:r>
                      <a:r>
                        <a:rPr lang="zh-TW" altLang="en-US" sz="2800" dirty="0" smtClean="0"/>
                        <a:t>與</a:t>
                      </a:r>
                      <a:r>
                        <a:rPr lang="zh-TW" altLang="en-US" sz="2800" b="1" dirty="0" smtClean="0">
                          <a:solidFill>
                            <a:srgbClr val="FF0000"/>
                          </a:solidFill>
                        </a:rPr>
                        <a:t>包容</a:t>
                      </a:r>
                      <a:r>
                        <a:rPr lang="zh-TW" altLang="en-US" sz="2800" dirty="0" smtClean="0"/>
                        <a:t>多元差異 ；</a:t>
                      </a:r>
                      <a:endParaRPr lang="en-US" altLang="zh-TW" sz="2800" dirty="0" smtClean="0"/>
                    </a:p>
                    <a:p>
                      <a:endParaRPr lang="en-US" altLang="zh-TW" sz="2800" dirty="0" smtClean="0"/>
                    </a:p>
                    <a:p>
                      <a:r>
                        <a:rPr lang="en-US" altLang="zh-TW" sz="2800" dirty="0" smtClean="0"/>
                        <a:t>3.</a:t>
                      </a:r>
                      <a:r>
                        <a:rPr lang="zh-TW" altLang="en-US" sz="2800" dirty="0" smtClean="0"/>
                        <a:t>付諸</a:t>
                      </a:r>
                      <a:r>
                        <a:rPr kumimoji="0" lang="zh-TW" altLang="en-US" sz="2800" b="1" u="none" strike="noStrike" kern="1200" baseline="0" dirty="0" smtClean="0">
                          <a:solidFill>
                            <a:srgbClr val="FF0000"/>
                          </a:solidFill>
                        </a:rPr>
                        <a:t>行動</a:t>
                      </a:r>
                      <a:r>
                        <a:rPr kumimoji="0" lang="zh-TW" altLang="en-US" sz="2800" u="none" strike="noStrike" kern="1200" baseline="0" dirty="0" smtClean="0"/>
                        <a:t>消除性別偏見與歧視，</a:t>
                      </a:r>
                      <a:endParaRPr kumimoji="0" lang="en-US" altLang="zh-TW" sz="2800" u="none" strike="noStrike" kern="1200" baseline="0" dirty="0" smtClean="0"/>
                    </a:p>
                    <a:p>
                      <a:r>
                        <a:rPr kumimoji="0" lang="zh-TW" altLang="en-US" sz="2800" u="none" strike="noStrike" kern="1200" baseline="0" dirty="0" smtClean="0"/>
                        <a:t>   維護性別人格尊嚴與性別地位實質平等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455" marR="91455" marT="45718" marB="45718"/>
                </a:tc>
                <a:extLst>
                  <a:ext uri="{0D108BD9-81ED-4DB2-BD59-A6C34878D82A}">
                    <a16:rowId xmlns:a16="http://schemas.microsoft.com/office/drawing/2014/main" xmlns="" val="2217944381"/>
                  </a:ext>
                </a:extLst>
              </a:tr>
            </a:tbl>
          </a:graphicData>
        </a:graphic>
      </p:graphicFrame>
      <p:pic>
        <p:nvPicPr>
          <p:cNvPr id="12302" name="Picture 2" descr="åäºå¹´åæ°åºæ¬æè²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-23813"/>
            <a:ext cx="9137650" cy="1149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41" y="11278"/>
            <a:ext cx="9148291" cy="6846722"/>
          </a:xfrm>
        </p:spPr>
      </p:pic>
    </p:spTree>
    <p:extLst>
      <p:ext uri="{BB962C8B-B14F-4D97-AF65-F5344CB8AC3E}">
        <p14:creationId xmlns:p14="http://schemas.microsoft.com/office/powerpoint/2010/main" val="13240159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57158" y="0"/>
            <a:ext cx="8153400" cy="990600"/>
          </a:xfrm>
        </p:spPr>
        <p:txBody>
          <a:bodyPr/>
          <a:lstStyle/>
          <a:p>
            <a:r>
              <a:rPr lang="zh-TW" altLang="en-US" dirty="0" smtClean="0"/>
              <a:t>課程設計緣由</a:t>
            </a:r>
            <a:endParaRPr lang="zh-TW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sz="quarter" idx="1"/>
          </p:nvPr>
        </p:nvGraphicFramePr>
        <p:xfrm>
          <a:off x="357158" y="928671"/>
          <a:ext cx="8429684" cy="5670656"/>
        </p:xfrm>
        <a:graphic>
          <a:graphicData uri="http://schemas.openxmlformats.org/drawingml/2006/table">
            <a:tbl>
              <a:tblPr>
                <a:tableStyleId>{D7AC3CCA-C797-4891-BE02-D94E43425B78}</a:tableStyleId>
              </a:tblPr>
              <a:tblGrid>
                <a:gridCol w="240848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0954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31166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362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b="0" kern="0" dirty="0"/>
                        <a:t>原屬國籍</a:t>
                      </a:r>
                      <a:endParaRPr lang="zh-TW" sz="3200" b="0" kern="1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b="0" kern="0"/>
                        <a:t>人數</a:t>
                      </a:r>
                      <a:endParaRPr lang="zh-TW" sz="3200" b="0" kern="100">
                        <a:solidFill>
                          <a:schemeClr val="tx1"/>
                        </a:solidFill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b="0" kern="0" dirty="0"/>
                        <a:t>構成比</a:t>
                      </a:r>
                      <a:endParaRPr lang="zh-TW" sz="3200" b="0" kern="100" dirty="0"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9598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600" b="0" kern="0" cap="none" spc="0" dirty="0">
                          <a:ln>
                            <a:solidFill>
                              <a:srgbClr val="000000"/>
                            </a:solidFill>
                          </a:ln>
                          <a:effectLst/>
                        </a:rPr>
                        <a:t>大陸、港澳地區</a:t>
                      </a:r>
                      <a:endParaRPr lang="zh-TW" sz="3200" b="0" kern="100" cap="none" spc="0" dirty="0">
                        <a:ln>
                          <a:solidFill>
                            <a:srgbClr val="000000"/>
                          </a:solidFill>
                        </a:ln>
                        <a:effectLst/>
                      </a:endParaRPr>
                    </a:p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0" kern="0" cap="none" spc="0" dirty="0">
                          <a:ln>
                            <a:solidFill>
                              <a:srgbClr val="000000"/>
                            </a:solidFill>
                          </a:ln>
                          <a:effectLst/>
                        </a:rPr>
                        <a:t> </a:t>
                      </a:r>
                      <a:r>
                        <a:rPr lang="en-US" sz="1600" b="0" u="none" strike="noStrike" kern="0" cap="none" spc="0" dirty="0" err="1" smtClean="0">
                          <a:ln>
                            <a:solidFill>
                              <a:srgbClr val="000000"/>
                            </a:solidFill>
                          </a:ln>
                          <a:effectLst/>
                          <a:hlinkClick r:id="rId2" tooltip="中國大陸"/>
                        </a:rPr>
                        <a:t>中國大陸</a:t>
                      </a:r>
                      <a:r>
                        <a:rPr lang="zh-TW" altLang="en-US" sz="1600" b="0" u="none" strike="noStrike" kern="0" cap="none" spc="0" dirty="0" smtClean="0">
                          <a:ln>
                            <a:solidFill>
                              <a:srgbClr val="000000"/>
                            </a:solidFill>
                          </a:ln>
                          <a:effectLst/>
                        </a:rPr>
                        <a:t>：</a:t>
                      </a:r>
                      <a:endParaRPr lang="en-US" altLang="zh-TW" sz="1600" b="0" u="none" strike="noStrike" kern="0" cap="none" spc="0" dirty="0" smtClean="0">
                        <a:ln>
                          <a:solidFill>
                            <a:srgbClr val="000000"/>
                          </a:solidFill>
                        </a:ln>
                        <a:effectLst/>
                      </a:endParaRPr>
                    </a:p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600" b="0" u="none" strike="noStrike" kern="0" cap="none" spc="0" dirty="0" err="1" smtClean="0">
                          <a:ln>
                            <a:solidFill>
                              <a:srgbClr val="000000"/>
                            </a:solidFill>
                          </a:ln>
                          <a:effectLst/>
                          <a:hlinkClick r:id="rId3" tooltip="香港特別行政區"/>
                        </a:rPr>
                        <a:t>香港</a:t>
                      </a:r>
                      <a:r>
                        <a:rPr lang="en-US" sz="1600" b="0" kern="0" cap="none" spc="0" dirty="0">
                          <a:ln>
                            <a:solidFill>
                              <a:srgbClr val="000000"/>
                            </a:solidFill>
                          </a:ln>
                          <a:effectLst/>
                        </a:rPr>
                        <a:t>/</a:t>
                      </a:r>
                      <a:r>
                        <a:rPr lang="en-US" sz="1600" b="0" u="none" strike="noStrike" kern="0" cap="none" spc="0" dirty="0">
                          <a:ln>
                            <a:solidFill>
                              <a:srgbClr val="000000"/>
                            </a:solidFill>
                          </a:ln>
                          <a:effectLst/>
                          <a:hlinkClick r:id="rId4" tooltip="&quot;澳門&quot; "/>
                        </a:rPr>
                        <a:t> </a:t>
                      </a:r>
                      <a:r>
                        <a:rPr lang="en-US" sz="1600" b="0" kern="0" cap="none" spc="0" dirty="0">
                          <a:ln>
                            <a:solidFill>
                              <a:srgbClr val="000000"/>
                            </a:solidFill>
                          </a:ln>
                          <a:effectLst/>
                        </a:rPr>
                        <a:t> </a:t>
                      </a:r>
                      <a:r>
                        <a:rPr lang="en-US" sz="1600" b="0" u="none" strike="noStrike" kern="0" cap="none" spc="0" dirty="0" err="1">
                          <a:ln>
                            <a:solidFill>
                              <a:srgbClr val="000000"/>
                            </a:solidFill>
                          </a:ln>
                          <a:effectLst/>
                          <a:hlinkClick r:id="rId5" tooltip="澳門特別行政區"/>
                        </a:rPr>
                        <a:t>澳門</a:t>
                      </a:r>
                      <a:endParaRPr lang="zh-TW" sz="3200" b="0" kern="100" cap="none" spc="0" dirty="0">
                        <a:ln>
                          <a:solidFill>
                            <a:srgbClr val="000000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600" b="0" kern="0" dirty="0"/>
                        <a:t>35</a:t>
                      </a:r>
                      <a:r>
                        <a:rPr lang="zh-TW" sz="1600" b="0" kern="0" dirty="0"/>
                        <a:t>萬</a:t>
                      </a:r>
                      <a:r>
                        <a:rPr lang="en-US" sz="1600" b="0" kern="0" dirty="0"/>
                        <a:t>5,228</a:t>
                      </a:r>
                      <a:br>
                        <a:rPr lang="en-US" sz="1600" b="0" kern="0" dirty="0"/>
                      </a:br>
                      <a:r>
                        <a:rPr lang="en-US" sz="1600" b="0" kern="0" dirty="0"/>
                        <a:t>33</a:t>
                      </a:r>
                      <a:r>
                        <a:rPr lang="zh-TW" sz="1600" b="0" kern="0" dirty="0"/>
                        <a:t>萬</a:t>
                      </a:r>
                      <a:r>
                        <a:rPr lang="en-US" sz="1600" b="0" kern="0" dirty="0"/>
                        <a:t>9,140</a:t>
                      </a:r>
                      <a:br>
                        <a:rPr lang="en-US" sz="1600" b="0" kern="0" dirty="0"/>
                      </a:br>
                      <a:r>
                        <a:rPr lang="en-US" sz="1600" b="0" kern="0" dirty="0"/>
                        <a:t>1</a:t>
                      </a:r>
                      <a:r>
                        <a:rPr lang="zh-TW" sz="1600" b="0" kern="0" dirty="0"/>
                        <a:t>萬</a:t>
                      </a:r>
                      <a:r>
                        <a:rPr lang="en-US" sz="1600" b="0" kern="0" dirty="0"/>
                        <a:t>6,088</a:t>
                      </a:r>
                      <a:endParaRPr lang="zh-TW" sz="3200" b="0" kern="1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600" b="0" kern="0" dirty="0"/>
                        <a:t>66.38%</a:t>
                      </a:r>
                      <a:br>
                        <a:rPr lang="en-US" sz="1600" b="0" kern="0" dirty="0"/>
                      </a:br>
                      <a:r>
                        <a:rPr lang="en-US" sz="1600" b="0" kern="0" dirty="0"/>
                        <a:t>63.38%</a:t>
                      </a:r>
                      <a:br>
                        <a:rPr lang="en-US" sz="1600" b="0" kern="0" dirty="0"/>
                      </a:br>
                      <a:r>
                        <a:rPr lang="en-US" sz="1600" b="0" kern="0" dirty="0"/>
                        <a:t>3.01%</a:t>
                      </a:r>
                      <a:endParaRPr lang="zh-TW" sz="3200" b="0" kern="100" dirty="0"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9731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600" b="0" kern="0" cap="none" spc="0" dirty="0">
                          <a:ln>
                            <a:solidFill>
                              <a:srgbClr val="000000"/>
                            </a:solidFill>
                          </a:ln>
                          <a:effectLst/>
                        </a:rPr>
                        <a:t> </a:t>
                      </a:r>
                      <a:r>
                        <a:rPr lang="en-US" sz="1600" b="0" u="none" strike="noStrike" kern="0" cap="none" spc="0" dirty="0" err="1">
                          <a:ln>
                            <a:solidFill>
                              <a:srgbClr val="000000"/>
                            </a:solidFill>
                          </a:ln>
                          <a:effectLst/>
                          <a:hlinkClick r:id="rId6" tooltip="越南"/>
                        </a:rPr>
                        <a:t>越南</a:t>
                      </a:r>
                      <a:endParaRPr lang="en-US" sz="1600" b="0" kern="0" cap="none" spc="0" dirty="0">
                        <a:ln>
                          <a:solidFill>
                            <a:srgbClr val="000000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600" b="0" kern="0" dirty="0"/>
                        <a:t>10</a:t>
                      </a:r>
                      <a:r>
                        <a:rPr lang="zh-TW" sz="1600" b="0" kern="0" dirty="0"/>
                        <a:t>萬</a:t>
                      </a:r>
                      <a:r>
                        <a:rPr lang="en-US" sz="1600" b="0" kern="0" dirty="0"/>
                        <a:t>2,375</a:t>
                      </a:r>
                      <a:endParaRPr lang="zh-TW" sz="3200" b="0" kern="1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600" b="0" kern="0"/>
                        <a:t>19.13%</a:t>
                      </a:r>
                      <a:endParaRPr lang="zh-TW" sz="3200" b="0" kern="100"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9731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600" b="0" kern="0" cap="none" spc="0" dirty="0">
                          <a:ln>
                            <a:solidFill>
                              <a:srgbClr val="000000"/>
                            </a:solidFill>
                          </a:ln>
                          <a:effectLst/>
                        </a:rPr>
                        <a:t> </a:t>
                      </a:r>
                      <a:r>
                        <a:rPr lang="en-US" sz="1600" b="0" u="none" strike="noStrike" kern="0" cap="none" spc="0" dirty="0" err="1">
                          <a:ln>
                            <a:solidFill>
                              <a:srgbClr val="000000"/>
                            </a:solidFill>
                          </a:ln>
                          <a:effectLst/>
                          <a:hlinkClick r:id="rId7" tooltip="印度尼西亞"/>
                        </a:rPr>
                        <a:t>印尼</a:t>
                      </a:r>
                      <a:endParaRPr lang="en-US" sz="1600" b="0" kern="0" cap="none" spc="0" dirty="0">
                        <a:ln>
                          <a:solidFill>
                            <a:srgbClr val="000000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600" b="0" kern="0" dirty="0"/>
                        <a:t>2</a:t>
                      </a:r>
                      <a:r>
                        <a:rPr lang="zh-TW" sz="1600" b="0" kern="0" dirty="0"/>
                        <a:t>萬</a:t>
                      </a:r>
                      <a:r>
                        <a:rPr lang="en-US" sz="1600" b="0" kern="0" dirty="0"/>
                        <a:t>9,671</a:t>
                      </a:r>
                      <a:endParaRPr lang="zh-TW" sz="3200" b="0" kern="1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600" b="0" kern="0"/>
                        <a:t>5.54%</a:t>
                      </a:r>
                      <a:endParaRPr lang="zh-TW" sz="3200" b="0" kern="100"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9731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600" b="0" kern="0" cap="none" spc="0" dirty="0">
                          <a:ln>
                            <a:solidFill>
                              <a:srgbClr val="000000"/>
                            </a:solidFill>
                          </a:ln>
                          <a:effectLst/>
                        </a:rPr>
                        <a:t> </a:t>
                      </a:r>
                      <a:r>
                        <a:rPr lang="en-US" sz="1600" b="0" u="none" strike="noStrike" kern="0" cap="none" spc="0" dirty="0" err="1">
                          <a:ln>
                            <a:solidFill>
                              <a:srgbClr val="000000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hlinkClick r:id="rId8" tooltip="泰國"/>
                        </a:rPr>
                        <a:t>泰國</a:t>
                      </a:r>
                      <a:endParaRPr lang="en-US" sz="1600" b="0" kern="0" cap="none" spc="0" dirty="0">
                        <a:ln>
                          <a:solidFill>
                            <a:srgbClr val="000000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600" b="0" kern="0" dirty="0"/>
                        <a:t>8,781</a:t>
                      </a:r>
                      <a:endParaRPr lang="zh-TW" sz="3200" b="0" kern="1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600" b="0" kern="0" dirty="0"/>
                        <a:t>1.64%</a:t>
                      </a:r>
                      <a:endParaRPr lang="zh-TW" sz="3200" b="0" kern="100" dirty="0"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9731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600" b="0" kern="0" cap="none" spc="0" dirty="0">
                          <a:ln>
                            <a:solidFill>
                              <a:srgbClr val="000000"/>
                            </a:solidFill>
                          </a:ln>
                          <a:effectLst/>
                        </a:rPr>
                        <a:t> </a:t>
                      </a:r>
                      <a:r>
                        <a:rPr lang="en-US" sz="1600" b="0" u="none" strike="noStrike" kern="0" cap="none" spc="0" dirty="0" err="1">
                          <a:ln>
                            <a:solidFill>
                              <a:srgbClr val="000000"/>
                            </a:solidFill>
                          </a:ln>
                          <a:effectLst/>
                          <a:hlinkClick r:id="rId9" tooltip="菲律賓"/>
                        </a:rPr>
                        <a:t>菲律賓</a:t>
                      </a:r>
                      <a:endParaRPr lang="en-US" sz="1600" b="0" kern="0" cap="none" spc="0" dirty="0">
                        <a:ln>
                          <a:solidFill>
                            <a:srgbClr val="000000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600" b="0" kern="0" dirty="0"/>
                        <a:t>9,309</a:t>
                      </a:r>
                      <a:endParaRPr lang="zh-TW" sz="3200" b="0" kern="1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600" b="0" kern="0" dirty="0"/>
                        <a:t>1.74%</a:t>
                      </a:r>
                      <a:endParaRPr lang="zh-TW" sz="3200" b="0" kern="100" dirty="0"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9731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600" b="0" kern="0" cap="none" spc="0" dirty="0">
                          <a:ln>
                            <a:solidFill>
                              <a:srgbClr val="000000"/>
                            </a:solidFill>
                          </a:ln>
                          <a:effectLst/>
                        </a:rPr>
                        <a:t> </a:t>
                      </a:r>
                      <a:r>
                        <a:rPr lang="en-US" sz="1600" b="0" u="none" strike="noStrike" kern="0" cap="none" spc="0" dirty="0" err="1">
                          <a:ln>
                            <a:solidFill>
                              <a:srgbClr val="000000"/>
                            </a:solidFill>
                          </a:ln>
                          <a:effectLst/>
                          <a:hlinkClick r:id="rId10" tooltip="柬埔寨"/>
                        </a:rPr>
                        <a:t>柬埔寨</a:t>
                      </a:r>
                      <a:endParaRPr lang="en-US" sz="1600" b="0" kern="0" cap="none" spc="0" dirty="0">
                        <a:ln>
                          <a:solidFill>
                            <a:srgbClr val="000000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600" b="0" kern="0"/>
                        <a:t>4,312</a:t>
                      </a:r>
                      <a:endParaRPr lang="zh-TW" sz="3200" b="0" kern="100">
                        <a:solidFill>
                          <a:schemeClr val="tx1"/>
                        </a:solidFill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600" b="0" kern="0" dirty="0"/>
                        <a:t>0.86%</a:t>
                      </a:r>
                      <a:endParaRPr lang="zh-TW" sz="3200" b="0" kern="100" dirty="0"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9731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600" b="0" kern="0" cap="none" spc="0" dirty="0">
                          <a:ln>
                            <a:solidFill>
                              <a:srgbClr val="000000"/>
                            </a:solidFill>
                          </a:ln>
                          <a:effectLst/>
                        </a:rPr>
                        <a:t> </a:t>
                      </a:r>
                      <a:r>
                        <a:rPr lang="en-US" sz="1600" b="0" u="none" strike="noStrike" kern="0" cap="none" spc="0" dirty="0" err="1">
                          <a:ln>
                            <a:solidFill>
                              <a:srgbClr val="000000"/>
                            </a:solidFill>
                          </a:ln>
                          <a:effectLst/>
                          <a:hlinkClick r:id="rId11" tooltip="日本"/>
                        </a:rPr>
                        <a:t>日本</a:t>
                      </a:r>
                      <a:endParaRPr lang="en-US" sz="1600" b="0" kern="0" cap="none" spc="0" dirty="0">
                        <a:ln>
                          <a:solidFill>
                            <a:srgbClr val="000000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600" b="0" kern="0" dirty="0"/>
                        <a:t>4,849</a:t>
                      </a:r>
                      <a:endParaRPr lang="zh-TW" sz="3200" b="0" kern="1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600" b="0" kern="0" dirty="0"/>
                        <a:t>0.81%</a:t>
                      </a:r>
                      <a:endParaRPr lang="zh-TW" sz="3200" b="0" kern="100" dirty="0"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9731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600" b="0" kern="0" cap="none" spc="0" dirty="0">
                          <a:ln>
                            <a:solidFill>
                              <a:srgbClr val="000000"/>
                            </a:solidFill>
                          </a:ln>
                          <a:effectLst/>
                        </a:rPr>
                        <a:t> </a:t>
                      </a:r>
                      <a:r>
                        <a:rPr lang="en-US" sz="1600" b="0" u="none" strike="noStrike" kern="0" cap="none" spc="0" dirty="0" err="1">
                          <a:ln>
                            <a:solidFill>
                              <a:srgbClr val="000000"/>
                            </a:solidFill>
                          </a:ln>
                          <a:effectLst/>
                          <a:hlinkClick r:id="rId12" tooltip="大韓民國"/>
                        </a:rPr>
                        <a:t>韓國</a:t>
                      </a:r>
                      <a:endParaRPr lang="en-US" sz="1600" b="0" kern="0" cap="none" spc="0" dirty="0">
                        <a:ln>
                          <a:solidFill>
                            <a:srgbClr val="000000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600" b="0" kern="0"/>
                        <a:t>1,647</a:t>
                      </a:r>
                      <a:endParaRPr lang="zh-TW" sz="3200" b="0" kern="100">
                        <a:solidFill>
                          <a:schemeClr val="tx1"/>
                        </a:solidFill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600" b="0" kern="0" dirty="0"/>
                        <a:t>0.31%</a:t>
                      </a:r>
                      <a:endParaRPr lang="zh-TW" sz="3200" b="0" kern="100" dirty="0"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29731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600" b="0" kern="0" cap="none" spc="0" dirty="0">
                          <a:ln w="1905">
                            <a:solidFill>
                              <a:srgbClr val="000000"/>
                            </a:solidFill>
                          </a:ln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其他國家</a:t>
                      </a:r>
                      <a:endParaRPr lang="zh-TW" sz="3200" b="0" kern="100" cap="none" spc="0" dirty="0">
                        <a:ln w="1905">
                          <a:solidFill>
                            <a:srgbClr val="000000"/>
                          </a:solidFill>
                        </a:ln>
                        <a:solidFill>
                          <a:srgbClr val="0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600" b="0" kern="0" dirty="0"/>
                        <a:t>1</a:t>
                      </a:r>
                      <a:r>
                        <a:rPr lang="zh-TW" sz="1600" b="0" kern="0" dirty="0"/>
                        <a:t>萬</a:t>
                      </a:r>
                      <a:r>
                        <a:rPr lang="en-US" sz="1600" b="0" kern="0" dirty="0"/>
                        <a:t>8,936</a:t>
                      </a:r>
                      <a:endParaRPr lang="zh-TW" sz="3200" b="0" kern="1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600" b="0" kern="0" dirty="0"/>
                        <a:t>3.54%</a:t>
                      </a:r>
                      <a:endParaRPr lang="zh-TW" sz="3200" b="0" kern="100" dirty="0"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53515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b="0" kern="0" dirty="0"/>
                        <a:t>總計</a:t>
                      </a:r>
                      <a:endParaRPr lang="zh-TW" sz="3200" b="0" kern="100" dirty="0">
                        <a:solidFill>
                          <a:srgbClr val="000000"/>
                        </a:solidFill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0" kern="0" dirty="0" smtClean="0"/>
                        <a:t>                  89</a:t>
                      </a:r>
                      <a:r>
                        <a:rPr lang="zh-TW" sz="1600" b="0" kern="0" dirty="0"/>
                        <a:t>萬</a:t>
                      </a:r>
                      <a:r>
                        <a:rPr lang="en-US" sz="1600" b="0" kern="0" dirty="0"/>
                        <a:t>0,336</a:t>
                      </a:r>
                      <a:r>
                        <a:rPr lang="zh-TW" sz="1600" b="0" kern="0" dirty="0"/>
                        <a:t>人</a:t>
                      </a:r>
                      <a:endParaRPr lang="zh-TW" sz="3200" b="0" kern="1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0" kern="0" dirty="0" smtClean="0"/>
                        <a:t>                                                      100.00</a:t>
                      </a:r>
                      <a:r>
                        <a:rPr lang="en-US" sz="1600" b="0" kern="0" dirty="0"/>
                        <a:t>%</a:t>
                      </a:r>
                      <a:endParaRPr lang="zh-TW" sz="3200" b="0" kern="100" dirty="0"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1326326">
                <a:tc gridSpan="3">
                  <a:txBody>
                    <a:bodyPr/>
                    <a:lstStyle/>
                    <a:p>
                      <a:pPr marL="342900" lvl="0" indent="-342900" algn="l">
                        <a:spcAft>
                          <a:spcPts val="120"/>
                        </a:spcAft>
                        <a:buSzPts val="1000"/>
                        <a:buFont typeface="Symbol"/>
                        <a:buNone/>
                        <a:tabLst>
                          <a:tab pos="457200" algn="l"/>
                        </a:tabLst>
                      </a:pPr>
                      <a:r>
                        <a:rPr lang="zh-TW" sz="1400" b="0" kern="0" dirty="0">
                          <a:ln>
                            <a:solidFill>
                              <a:srgbClr val="000000"/>
                            </a:solidFill>
                          </a:ln>
                        </a:rPr>
                        <a:t>資料來源：</a:t>
                      </a:r>
                      <a:r>
                        <a:rPr lang="en-US" sz="1400" b="0" u="none" strike="noStrike" kern="0" dirty="0" err="1">
                          <a:ln>
                            <a:solidFill>
                              <a:srgbClr val="000000"/>
                            </a:solidFill>
                          </a:ln>
                          <a:hlinkClick r:id="rId13" tooltip="內政部移民署"/>
                        </a:rPr>
                        <a:t>內政部移民署</a:t>
                      </a:r>
                      <a:r>
                        <a:rPr lang="zh-TW" sz="1400" b="0" kern="0" dirty="0">
                          <a:ln>
                            <a:solidFill>
                              <a:srgbClr val="000000"/>
                            </a:solidFill>
                          </a:ln>
                        </a:rPr>
                        <a:t>與戶政</a:t>
                      </a:r>
                      <a:r>
                        <a:rPr lang="zh-TW" sz="1400" b="0" kern="0" dirty="0" smtClean="0">
                          <a:ln>
                            <a:solidFill>
                              <a:srgbClr val="000000"/>
                            </a:solidFill>
                          </a:ln>
                        </a:rPr>
                        <a:t>司</a:t>
                      </a:r>
                      <a:endParaRPr lang="zh-TW" sz="3200" b="0" kern="100" dirty="0">
                        <a:ln>
                          <a:solidFill>
                            <a:srgbClr val="000000"/>
                          </a:solidFill>
                        </a:ln>
                      </a:endParaRPr>
                    </a:p>
                    <a:p>
                      <a:pPr marL="342900" lvl="0" indent="-342900" algn="l">
                        <a:spcAft>
                          <a:spcPts val="120"/>
                        </a:spcAft>
                        <a:buSzPts val="1000"/>
                        <a:buFont typeface="Symbol"/>
                        <a:buNone/>
                        <a:tabLst>
                          <a:tab pos="457200" algn="l"/>
                        </a:tabLst>
                      </a:pPr>
                      <a:r>
                        <a:rPr lang="en-US" sz="1400" b="0" u="none" strike="noStrike" kern="0" dirty="0" err="1" smtClean="0">
                          <a:ln>
                            <a:solidFill>
                              <a:srgbClr val="000000"/>
                            </a:solidFill>
                          </a:ln>
                          <a:hlinkClick r:id="rId14"/>
                        </a:rPr>
                        <a:t>外籍配偶人數與大陸</a:t>
                      </a:r>
                      <a:r>
                        <a:rPr lang="en-US" sz="1400" b="0" u="none" strike="noStrike" kern="0" dirty="0" smtClean="0">
                          <a:ln>
                            <a:solidFill>
                              <a:srgbClr val="000000"/>
                            </a:solidFill>
                          </a:ln>
                          <a:hlinkClick r:id="rId14"/>
                        </a:rPr>
                        <a:t> (</a:t>
                      </a:r>
                      <a:r>
                        <a:rPr lang="en-US" sz="1400" b="0" u="none" strike="noStrike" kern="0" dirty="0" err="1">
                          <a:ln>
                            <a:solidFill>
                              <a:srgbClr val="000000"/>
                            </a:solidFill>
                          </a:ln>
                          <a:hlinkClick r:id="rId14"/>
                        </a:rPr>
                        <a:t>含港澳</a:t>
                      </a:r>
                      <a:r>
                        <a:rPr lang="en-US" sz="1400" b="0" u="none" strike="noStrike" kern="0" dirty="0" smtClean="0">
                          <a:ln>
                            <a:solidFill>
                              <a:srgbClr val="000000"/>
                            </a:solidFill>
                          </a:ln>
                          <a:hlinkClick r:id="rId14"/>
                        </a:rPr>
                        <a:t>) </a:t>
                      </a:r>
                      <a:r>
                        <a:rPr lang="en-US" sz="1400" b="0" u="none" strike="noStrike" kern="0" dirty="0" err="1" smtClean="0">
                          <a:ln>
                            <a:solidFill>
                              <a:srgbClr val="000000"/>
                            </a:solidFill>
                          </a:ln>
                          <a:hlinkClick r:id="rId14"/>
                        </a:rPr>
                        <a:t>配偶人數按證件分</a:t>
                      </a:r>
                      <a:r>
                        <a:rPr lang="zh-TW" sz="1400" b="0" kern="0" dirty="0">
                          <a:ln>
                            <a:solidFill>
                              <a:srgbClr val="000000"/>
                            </a:solidFill>
                          </a:ln>
                        </a:rPr>
                        <a:t>數據包含已取得</a:t>
                      </a:r>
                      <a:r>
                        <a:rPr lang="en-US" sz="1400" b="0" u="none" strike="noStrike" kern="0" dirty="0" err="1">
                          <a:ln>
                            <a:solidFill>
                              <a:srgbClr val="000000"/>
                            </a:solidFill>
                          </a:ln>
                          <a:hlinkClick r:id="rId15" tooltip="中華民國"/>
                        </a:rPr>
                        <a:t>中華民國</a:t>
                      </a:r>
                      <a:r>
                        <a:rPr lang="zh-TW" sz="1400" b="0" kern="0" dirty="0">
                          <a:ln>
                            <a:solidFill>
                              <a:srgbClr val="000000"/>
                            </a:solidFill>
                          </a:ln>
                        </a:rPr>
                        <a:t>國籍</a:t>
                      </a:r>
                      <a:r>
                        <a:rPr lang="zh-TW" sz="1400" b="0" kern="0" dirty="0" smtClean="0">
                          <a:ln>
                            <a:solidFill>
                              <a:srgbClr val="000000"/>
                            </a:solidFill>
                          </a:ln>
                        </a:rPr>
                        <a:t>者</a:t>
                      </a:r>
                      <a:r>
                        <a:rPr lang="en-US" sz="1400" b="0" kern="0" dirty="0" smtClean="0">
                          <a:ln>
                            <a:solidFill>
                              <a:srgbClr val="000000"/>
                            </a:solidFill>
                          </a:ln>
                        </a:rPr>
                        <a:t>2018</a:t>
                      </a:r>
                      <a:r>
                        <a:rPr lang="zh-TW" sz="1400" b="0" kern="0" dirty="0">
                          <a:ln>
                            <a:solidFill>
                              <a:srgbClr val="000000"/>
                            </a:solidFill>
                          </a:ln>
                        </a:rPr>
                        <a:t>年</a:t>
                      </a:r>
                      <a:r>
                        <a:rPr lang="en-US" sz="1400" b="0" kern="0" dirty="0">
                          <a:ln>
                            <a:solidFill>
                              <a:srgbClr val="000000"/>
                            </a:solidFill>
                          </a:ln>
                        </a:rPr>
                        <a:t>4</a:t>
                      </a:r>
                      <a:r>
                        <a:rPr lang="zh-TW" sz="1400" b="0" kern="0" dirty="0">
                          <a:ln>
                            <a:solidFill>
                              <a:srgbClr val="000000"/>
                            </a:solidFill>
                          </a:ln>
                        </a:rPr>
                        <a:t>月</a:t>
                      </a:r>
                      <a:r>
                        <a:rPr lang="zh-TW" sz="1400" b="0" kern="0" dirty="0" smtClean="0">
                          <a:ln>
                            <a:solidFill>
                              <a:srgbClr val="000000"/>
                            </a:solidFill>
                          </a:ln>
                        </a:rPr>
                        <a:t>底</a:t>
                      </a:r>
                      <a:endParaRPr lang="zh-TW" sz="3200" b="0" kern="100" dirty="0">
                        <a:ln>
                          <a:solidFill>
                            <a:srgbClr val="000000"/>
                          </a:solidFill>
                        </a:ln>
                      </a:endParaRPr>
                    </a:p>
                    <a:p>
                      <a:pPr marL="342900" lvl="0" indent="-342900" algn="l">
                        <a:spcAft>
                          <a:spcPts val="120"/>
                        </a:spcAft>
                        <a:buSzPts val="1000"/>
                        <a:buFont typeface="Symbol"/>
                        <a:buNone/>
                        <a:tabLst>
                          <a:tab pos="457200" algn="l"/>
                        </a:tabLst>
                      </a:pPr>
                      <a:r>
                        <a:rPr lang="zh-TW" sz="1400" b="0" kern="0" dirty="0">
                          <a:ln>
                            <a:solidFill>
                              <a:srgbClr val="000000"/>
                            </a:solidFill>
                          </a:ln>
                        </a:rPr>
                        <a:t>以上數字為男女混合</a:t>
                      </a:r>
                      <a:r>
                        <a:rPr lang="zh-TW" sz="1400" b="0" kern="0" dirty="0" smtClean="0">
                          <a:ln>
                            <a:solidFill>
                              <a:srgbClr val="000000"/>
                            </a:solidFill>
                          </a:ln>
                        </a:rPr>
                        <a:t>統計</a:t>
                      </a:r>
                      <a:endParaRPr lang="zh-TW" sz="3200" b="0" kern="100" dirty="0">
                        <a:ln>
                          <a:solidFill>
                            <a:srgbClr val="000000"/>
                          </a:solidFill>
                        </a:ln>
                        <a:solidFill>
                          <a:schemeClr val="tx1"/>
                        </a:solidFill>
                        <a:latin typeface="+mj-ea"/>
                        <a:ea typeface="+mj-ea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</a:tbl>
          </a:graphicData>
        </a:graphic>
      </p:graphicFrame>
      <p:sp>
        <p:nvSpPr>
          <p:cNvPr id="6" name="流程圖: 程序 5"/>
          <p:cNvSpPr/>
          <p:nvPr/>
        </p:nvSpPr>
        <p:spPr>
          <a:xfrm>
            <a:off x="357158" y="1285860"/>
            <a:ext cx="8429684" cy="2571768"/>
          </a:xfrm>
          <a:prstGeom prst="flowChartProcess">
            <a:avLst/>
          </a:prstGeom>
          <a:noFill/>
          <a:ln w="635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06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圓角矩形 4"/>
          <p:cNvSpPr/>
          <p:nvPr/>
        </p:nvSpPr>
        <p:spPr>
          <a:xfrm>
            <a:off x="357158" y="3714752"/>
            <a:ext cx="3571900" cy="2428892"/>
          </a:xfrm>
          <a:prstGeom prst="roundRect">
            <a:avLst/>
          </a:prstGeom>
          <a:noFill/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1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課程設計緣由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zh-TW" altLang="en-US" dirty="0" smtClean="0"/>
              <a:t>一、新住民來台灣？</a:t>
            </a:r>
            <a:endParaRPr lang="en-US" altLang="zh-TW" dirty="0" smtClean="0"/>
          </a:p>
          <a:p>
            <a:r>
              <a:rPr lang="zh-TW" altLang="en-US" dirty="0" smtClean="0"/>
              <a:t>（一）性別討論 </a:t>
            </a:r>
            <a:endParaRPr lang="en-US" altLang="zh-TW" dirty="0" smtClean="0"/>
          </a:p>
          <a:p>
            <a:r>
              <a:rPr lang="en-US" altLang="zh-TW" dirty="0" smtClean="0"/>
              <a:t>1.</a:t>
            </a:r>
            <a:r>
              <a:rPr lang="zh-TW" altLang="en-US" dirty="0" smtClean="0"/>
              <a:t>東南亞女性移民台灣：</a:t>
            </a:r>
            <a:r>
              <a:rPr lang="zh-TW" altLang="en-US" dirty="0" smtClean="0">
                <a:solidFill>
                  <a:srgbClr val="FF0000"/>
                </a:solidFill>
              </a:rPr>
              <a:t>生產或</a:t>
            </a:r>
            <a:r>
              <a:rPr lang="en-US" altLang="zh-TW" dirty="0" smtClean="0">
                <a:solidFill>
                  <a:srgbClr val="FF0000"/>
                </a:solidFill>
              </a:rPr>
              <a:t>SEX</a:t>
            </a:r>
            <a:r>
              <a:rPr lang="zh-TW" altLang="en-US" dirty="0" smtClean="0">
                <a:solidFill>
                  <a:srgbClr val="FF0000"/>
                </a:solidFill>
              </a:rPr>
              <a:t>工具</a:t>
            </a:r>
            <a:endParaRPr lang="en-US" altLang="zh-TW" dirty="0" smtClean="0">
              <a:solidFill>
                <a:srgbClr val="FF0000"/>
              </a:solidFill>
            </a:endParaRPr>
          </a:p>
          <a:p>
            <a:r>
              <a:rPr lang="zh-TW" altLang="en-US" dirty="0" smtClean="0">
                <a:solidFill>
                  <a:srgbClr val="FF0000"/>
                </a:solidFill>
              </a:rPr>
              <a:t>                                       家庭勞務主要負責人</a:t>
            </a:r>
            <a:endParaRPr lang="en-US" altLang="zh-TW" dirty="0" smtClean="0">
              <a:solidFill>
                <a:srgbClr val="FF0000"/>
              </a:solidFill>
            </a:endParaRPr>
          </a:p>
          <a:p>
            <a:r>
              <a:rPr lang="zh-TW" altLang="en-US" dirty="0" smtClean="0">
                <a:solidFill>
                  <a:srgbClr val="FF0000"/>
                </a:solidFill>
              </a:rPr>
              <a:t>                                       家庭地位較低</a:t>
            </a:r>
            <a:endParaRPr lang="en-US" altLang="zh-TW" dirty="0" smtClean="0">
              <a:solidFill>
                <a:srgbClr val="FF0000"/>
              </a:solidFill>
            </a:endParaRPr>
          </a:p>
          <a:p>
            <a:r>
              <a:rPr lang="en-US" altLang="zh-TW" dirty="0" smtClean="0"/>
              <a:t>2.</a:t>
            </a:r>
            <a:r>
              <a:rPr lang="zh-TW" altLang="en-US" dirty="0" smtClean="0"/>
              <a:t>男性：移民到台灣：</a:t>
            </a:r>
            <a:r>
              <a:rPr lang="zh-TW" altLang="en-US" dirty="0" smtClean="0">
                <a:solidFill>
                  <a:srgbClr val="FF0000"/>
                </a:solidFill>
              </a:rPr>
              <a:t>白領階級</a:t>
            </a:r>
            <a:endParaRPr lang="en-US" altLang="zh-TW" dirty="0" smtClean="0">
              <a:solidFill>
                <a:srgbClr val="FF0000"/>
              </a:solidFill>
            </a:endParaRPr>
          </a:p>
          <a:p>
            <a:r>
              <a:rPr lang="zh-TW" altLang="en-US" dirty="0" smtClean="0"/>
              <a:t>（二）國家別？  歐美日韓</a:t>
            </a:r>
            <a:endParaRPr lang="en-US" altLang="zh-TW" dirty="0" smtClean="0"/>
          </a:p>
          <a:p>
            <a:r>
              <a:rPr lang="zh-TW" altLang="en-US" dirty="0" smtClean="0"/>
              <a:t>二、</a:t>
            </a:r>
            <a:r>
              <a:rPr lang="en-US" altLang="zh-TW" dirty="0" smtClean="0"/>
              <a:t>108</a:t>
            </a:r>
            <a:r>
              <a:rPr lang="zh-TW" altLang="en-US" dirty="0" smtClean="0"/>
              <a:t>課綱新住民語列入課綱</a:t>
            </a:r>
            <a:endParaRPr lang="zh-TW" alt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zh-TW" altLang="zh-TW" smtClean="0">
                <a:solidFill>
                  <a:srgbClr val="FF0000"/>
                </a:solidFill>
              </a:rPr>
              <a:t>【火星】撞地球</a:t>
            </a:r>
            <a:r>
              <a:rPr lang="zh-TW" altLang="en-US" smtClean="0">
                <a:solidFill>
                  <a:srgbClr val="FF0000"/>
                </a:solidFill>
              </a:rPr>
              <a:t> </a:t>
            </a:r>
            <a:r>
              <a:rPr lang="zh-TW" altLang="zh-TW" smtClean="0"/>
              <a:t>教學目標</a:t>
            </a:r>
            <a:endParaRPr lang="zh-TW" altLang="en-US" smtClean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sz="quarter" idx="1"/>
          </p:nvPr>
        </p:nvGraphicFramePr>
        <p:xfrm>
          <a:off x="251520" y="1484784"/>
          <a:ext cx="8514529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圖片 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784997"/>
            <a:ext cx="1382082" cy="142761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895" y="3350927"/>
            <a:ext cx="1395234" cy="146760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118" y="4941797"/>
            <a:ext cx="1376484" cy="143410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標題 1"/>
          <p:cNvSpPr>
            <a:spLocks noGrp="1"/>
          </p:cNvSpPr>
          <p:nvPr>
            <p:ph type="title"/>
          </p:nvPr>
        </p:nvSpPr>
        <p:spPr>
          <a:xfrm>
            <a:off x="250825" y="228600"/>
            <a:ext cx="8515350" cy="752475"/>
          </a:xfrm>
        </p:spPr>
        <p:txBody>
          <a:bodyPr/>
          <a:lstStyle/>
          <a:p>
            <a:r>
              <a:rPr lang="zh-TW" altLang="zh-TW" smtClean="0">
                <a:solidFill>
                  <a:srgbClr val="FF0000"/>
                </a:solidFill>
              </a:rPr>
              <a:t>【火星】撞地球</a:t>
            </a:r>
            <a:r>
              <a:rPr lang="zh-TW" altLang="en-US" smtClean="0">
                <a:solidFill>
                  <a:srgbClr val="FF0000"/>
                </a:solidFill>
              </a:rPr>
              <a:t> </a:t>
            </a:r>
            <a:r>
              <a:rPr lang="zh-TW" altLang="en-US" smtClean="0"/>
              <a:t>課程設計架構</a:t>
            </a: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sz="quarter" idx="1"/>
          </p:nvPr>
        </p:nvGraphicFramePr>
        <p:xfrm>
          <a:off x="281865" y="1556792"/>
          <a:ext cx="851535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4340" name="Rectangle 3">
            <a:hlinkClick r:id="rId7"/>
          </p:cNvPr>
          <p:cNvSpPr>
            <a:spLocks noChangeArrowheads="1"/>
          </p:cNvSpPr>
          <p:nvPr/>
        </p:nvSpPr>
        <p:spPr bwMode="auto">
          <a:xfrm>
            <a:off x="1398588" y="6259513"/>
            <a:ext cx="7061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anchor="ctr">
            <a:spAutoFit/>
          </a:bodyPr>
          <a:lstStyle/>
          <a:p>
            <a:r>
              <a:rPr lang="zh-TW" altLang="zh-TW"/>
              <a:t>  </a:t>
            </a:r>
            <a:r>
              <a:rPr lang="zh-TW" altLang="zh-TW" sz="2000">
                <a:solidFill>
                  <a:srgbClr val="000000"/>
                </a:solidFill>
                <a:cs typeface="Times New Roman" pitchFamily="18" charset="0"/>
                <a:hlinkClick r:id="rId7"/>
              </a:rPr>
              <a:t>附錄二 議題適切融入領域課程綱要(107.03).pdf</a:t>
            </a:r>
            <a:r>
              <a:rPr lang="zh-TW" altLang="zh-TW" sz="2000">
                <a:solidFill>
                  <a:srgbClr val="000000"/>
                </a:solidFill>
                <a:hlinkClick r:id="rId7"/>
              </a:rPr>
              <a:t> </a:t>
            </a:r>
            <a:endParaRPr lang="zh-TW" altLang="zh-TW" sz="2000">
              <a:solidFill>
                <a:srgbClr val="000000"/>
              </a:solidFill>
            </a:endParaRPr>
          </a:p>
        </p:txBody>
      </p:sp>
      <p:pic>
        <p:nvPicPr>
          <p:cNvPr id="14341" name="Picture 4" descr="https://cirn.moe.edu.tw/images/FileType/pdf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6725" y="5808663"/>
            <a:ext cx="9017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D:\gpes輔導組 (D)\靜宜\插畫圖案\down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157788"/>
            <a:ext cx="9144000" cy="1887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4788024" cy="53012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7719" y="-1"/>
            <a:ext cx="4355976" cy="53012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D:\gpes輔導組 (D)\靜宜\插畫圖案\down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157788"/>
            <a:ext cx="9144000" cy="1887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0" y="0"/>
          <a:ext cx="9144000" cy="9366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144000">
                  <a:extLst>
                    <a:ext uri="{9D8B030D-6E8A-4147-A177-3AD203B41FA5}">
                      <a16:colId xmlns:a16="http://schemas.microsoft.com/office/drawing/2014/main" xmlns="" val="3687253757"/>
                    </a:ext>
                  </a:extLst>
                </a:gridCol>
              </a:tblGrid>
              <a:tr h="936625">
                <a:tc>
                  <a:txBody>
                    <a:bodyPr/>
                    <a:lstStyle/>
                    <a:p>
                      <a:pPr marL="304800" algn="l">
                        <a:spcAft>
                          <a:spcPts val="0"/>
                        </a:spcAft>
                      </a:pPr>
                      <a:endParaRPr lang="zh-TW" sz="44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xmlns="" val="3152643121"/>
                  </a:ext>
                </a:extLst>
              </a:tr>
            </a:tbl>
          </a:graphicData>
        </a:graphic>
      </p:graphicFrame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3060484" cy="386104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7824" y="0"/>
            <a:ext cx="3067347" cy="386104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55170" y="0"/>
            <a:ext cx="3088829" cy="386104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內容版面配置區 4" descr="羊皮紙"/>
          <p:cNvSpPr txBox="1">
            <a:spLocks/>
          </p:cNvSpPr>
          <p:nvPr/>
        </p:nvSpPr>
        <p:spPr bwMode="auto">
          <a:xfrm>
            <a:off x="0" y="4071938"/>
            <a:ext cx="9144000" cy="860425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marL="342900" indent="-342900" eaLnBrk="1" fontAlgn="auto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kumimoji="0" lang="zh-TW" altLang="en-US" sz="5400">
                <a:solidFill>
                  <a:srgbClr val="002060"/>
                </a:solidFill>
                <a:latin typeface="微軟正黑體" panose="020B0604030504040204" pitchFamily="34" charset="-120"/>
              </a:rPr>
              <a:t>混血兒 ？ 新住民之子</a:t>
            </a:r>
            <a:r>
              <a:rPr kumimoji="0" lang="zh-TW" altLang="en-US" sz="5400">
                <a:solidFill>
                  <a:srgbClr val="002060"/>
                </a:solidFill>
                <a:latin typeface="書法家中楷體" panose="02010609010101010101" pitchFamily="49" charset="-120"/>
                <a:ea typeface="書法家中楷體" panose="02010609010101010101" pitchFamily="49" charset="-120"/>
              </a:rPr>
              <a:t>？</a:t>
            </a:r>
            <a:r>
              <a:rPr kumimoji="0" lang="zh-TW" altLang="zh-TW" sz="9600">
                <a:solidFill>
                  <a:srgbClr val="215968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kumimoji="0" lang="zh-TW" altLang="zh-TW" sz="9600">
                <a:solidFill>
                  <a:srgbClr val="215968"/>
                </a:solidFill>
                <a:latin typeface="標楷體" pitchFamily="65" charset="-120"/>
                <a:ea typeface="標楷體" pitchFamily="65" charset="-120"/>
              </a:rPr>
            </a:br>
            <a:endParaRPr kumimoji="0" lang="zh-TW" altLang="en-US" sz="9600" b="1" dirty="0" smtClean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zh-TW" altLang="en-US" smtClean="0"/>
              <a:t>暖身影片：新住民之子＆混血兒</a:t>
            </a:r>
          </a:p>
        </p:txBody>
      </p:sp>
      <p:sp>
        <p:nvSpPr>
          <p:cNvPr id="17411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endParaRPr lang="zh-TW" altLang="en-US" smtClean="0"/>
          </a:p>
        </p:txBody>
      </p:sp>
      <p:pic>
        <p:nvPicPr>
          <p:cNvPr id="17412" name="圖片 3">
            <a:hlinkClick r:id="rId2"/>
          </p:cNvPr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3838" y="1477963"/>
            <a:ext cx="8786812" cy="259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圖片 4">
            <a:hlinkClick r:id="rId4"/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7663" y="4508500"/>
            <a:ext cx="8388350" cy="203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</a:rPr>
              <a:t>討論</a:t>
            </a:r>
            <a:r>
              <a:rPr lang="en-US" altLang="zh-TW" b="1" dirty="0" smtClean="0">
                <a:solidFill>
                  <a:srgbClr val="002060"/>
                </a:solidFill>
                <a:latin typeface="微軟正黑體" panose="020B0604030504040204" pitchFamily="34" charset="-120"/>
              </a:rPr>
              <a:t>:</a:t>
            </a:r>
            <a:r>
              <a:rPr lang="zh-TW" altLang="en-US" b="1" dirty="0" smtClean="0">
                <a:solidFill>
                  <a:srgbClr val="002060"/>
                </a:solidFill>
                <a:latin typeface="微軟正黑體" panose="020B0604030504040204" pitchFamily="34" charset="-120"/>
              </a:rPr>
              <a:t> 您的看法</a:t>
            </a:r>
            <a:endParaRPr lang="zh-TW" altLang="en-US" dirty="0" smtClean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>
              <a:defRPr/>
            </a:pPr>
            <a:r>
              <a:rPr lang="zh-TW" altLang="en-US" sz="5400" b="1" dirty="0" smtClean="0">
                <a:solidFill>
                  <a:srgbClr val="002060"/>
                </a:solidFill>
                <a:latin typeface="微軟正黑體" panose="020B0604030504040204" pitchFamily="34" charset="-120"/>
              </a:rPr>
              <a:t>混血兒 ？ </a:t>
            </a:r>
            <a:endParaRPr lang="en-US" altLang="zh-TW" sz="5400" b="1" dirty="0" smtClean="0">
              <a:solidFill>
                <a:srgbClr val="002060"/>
              </a:solidFill>
              <a:latin typeface="微軟正黑體" panose="020B0604030504040204" pitchFamily="34" charset="-120"/>
            </a:endParaRPr>
          </a:p>
          <a:p>
            <a:pPr>
              <a:defRPr/>
            </a:pPr>
            <a:r>
              <a:rPr lang="zh-TW" altLang="en-US" sz="5400" b="1" dirty="0" smtClean="0">
                <a:solidFill>
                  <a:srgbClr val="002060"/>
                </a:solidFill>
                <a:latin typeface="微軟正黑體" panose="020B0604030504040204" pitchFamily="34" charset="-120"/>
              </a:rPr>
              <a:t>新住民之子？</a:t>
            </a:r>
            <a:endParaRPr lang="en-US" altLang="zh-TW" sz="5400" b="1" dirty="0" smtClean="0">
              <a:solidFill>
                <a:srgbClr val="002060"/>
              </a:solidFill>
              <a:latin typeface="微軟正黑體" panose="020B0604030504040204" pitchFamily="34" charset="-120"/>
            </a:endParaRPr>
          </a:p>
          <a:p>
            <a:pPr marL="0" indent="0">
              <a:buFont typeface="Wingdings" pitchFamily="2" charset="2"/>
              <a:buNone/>
              <a:defRPr/>
            </a:pPr>
            <a:r>
              <a:rPr lang="zh-TW" altLang="zh-TW" sz="9600" b="1" dirty="0" smtClean="0">
                <a:solidFill>
                  <a:srgbClr val="215968"/>
                </a:solidFill>
                <a:latin typeface="微軟正黑體" panose="020B0604030504040204" pitchFamily="34" charset="-120"/>
              </a:rPr>
              <a:t/>
            </a:r>
            <a:br>
              <a:rPr lang="zh-TW" altLang="zh-TW" sz="9600" b="1" dirty="0" smtClean="0">
                <a:solidFill>
                  <a:srgbClr val="215968"/>
                </a:solidFill>
                <a:latin typeface="微軟正黑體" panose="020B0604030504040204" pitchFamily="34" charset="-120"/>
              </a:rPr>
            </a:br>
            <a:endParaRPr lang="zh-TW" altLang="en-US" sz="4800" b="1" dirty="0">
              <a:latin typeface="微軟正黑體" panose="020B0604030504040204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1520" y="228600"/>
            <a:ext cx="8784976" cy="990600"/>
          </a:xfrm>
        </p:spPr>
        <p:txBody>
          <a:bodyPr/>
          <a:lstStyle/>
          <a:p>
            <a:r>
              <a:rPr lang="en-US" altLang="zh-TW" b="1" dirty="0" smtClean="0"/>
              <a:t>"</a:t>
            </a:r>
            <a:r>
              <a:rPr lang="zh-TW" altLang="en-US" b="1" dirty="0" smtClean="0">
                <a:hlinkClick r:id="rId2"/>
              </a:rPr>
              <a:t>新二代</a:t>
            </a:r>
            <a:r>
              <a:rPr lang="en-US" altLang="zh-TW" b="1" dirty="0" smtClean="0">
                <a:hlinkClick r:id="rId2"/>
              </a:rPr>
              <a:t>"</a:t>
            </a:r>
            <a:r>
              <a:rPr lang="zh-TW" altLang="en-US" b="1" dirty="0" smtClean="0">
                <a:hlinkClick r:id="rId2"/>
              </a:rPr>
              <a:t>勢力抬頭 擔當新南向尖兵</a:t>
            </a:r>
            <a:r>
              <a:rPr lang="zh-TW" altLang="en-US" b="1" dirty="0">
                <a:hlinkClick r:id="rId2"/>
              </a:rPr>
              <a:t/>
            </a:r>
            <a:br>
              <a:rPr lang="zh-TW" altLang="en-US" b="1" dirty="0">
                <a:hlinkClick r:id="rId2"/>
              </a:rPr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" name="圖片 3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392" y="1123020"/>
            <a:ext cx="8591550" cy="545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639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5" descr="w01405_s_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內容版面配置區 4"/>
          <p:cNvSpPr>
            <a:spLocks noGrp="1"/>
          </p:cNvSpPr>
          <p:nvPr>
            <p:ph sz="quarter" idx="1"/>
          </p:nvPr>
        </p:nvSpPr>
        <p:spPr>
          <a:xfrm>
            <a:off x="-252413" y="981075"/>
            <a:ext cx="8964613" cy="2624138"/>
          </a:xfrm>
        </p:spPr>
        <p:txBody>
          <a:bodyPr/>
          <a:lstStyle/>
          <a:p>
            <a:pPr indent="152400" eaLnBrk="1" hangingPunct="1">
              <a:lnSpc>
                <a:spcPct val="110000"/>
              </a:lnSpc>
              <a:buFont typeface="Wingdings" pitchFamily="2" charset="2"/>
              <a:buNone/>
              <a:defRPr/>
            </a:pPr>
            <a:r>
              <a:rPr lang="zh-TW" altLang="zh-TW" sz="8000" kern="100" dirty="0" smtClean="0">
                <a:solidFill>
                  <a:srgbClr val="000099"/>
                </a:solidFill>
              </a:rPr>
              <a:t>不一樣的</a:t>
            </a:r>
            <a:endParaRPr lang="en-US" altLang="zh-TW" sz="8000" kern="100" dirty="0" smtClean="0">
              <a:solidFill>
                <a:srgbClr val="000099"/>
              </a:solidFill>
            </a:endParaRPr>
          </a:p>
          <a:p>
            <a:pPr indent="152400" eaLnBrk="1" hangingPunct="1">
              <a:lnSpc>
                <a:spcPct val="110000"/>
              </a:lnSpc>
              <a:buFont typeface="Wingdings" pitchFamily="2" charset="2"/>
              <a:buNone/>
              <a:defRPr/>
            </a:pPr>
            <a:r>
              <a:rPr lang="zh-TW" altLang="en-US" sz="8000" kern="100" dirty="0" smtClean="0">
                <a:solidFill>
                  <a:srgbClr val="000099"/>
                </a:solidFill>
              </a:rPr>
              <a:t>外國</a:t>
            </a:r>
            <a:r>
              <a:rPr lang="zh-TW" altLang="zh-TW" sz="8000" kern="100" dirty="0" smtClean="0">
                <a:solidFill>
                  <a:srgbClr val="000099"/>
                </a:solidFill>
              </a:rPr>
              <a:t>媽媽</a:t>
            </a:r>
            <a:endParaRPr lang="zh-TW" altLang="zh-TW" sz="8000" kern="100" dirty="0" smtClean="0">
              <a:solidFill>
                <a:srgbClr val="000099"/>
              </a:solidFill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討論時間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altLang="zh-TW" dirty="0" smtClean="0"/>
          </a:p>
          <a:p>
            <a:r>
              <a:rPr lang="zh-TW" altLang="en-US" dirty="0" smtClean="0"/>
              <a:t>您在學校曾經處理過</a:t>
            </a:r>
            <a:r>
              <a:rPr lang="en-US" altLang="zh-TW" dirty="0" smtClean="0"/>
              <a:t>…</a:t>
            </a:r>
          </a:p>
          <a:p>
            <a:r>
              <a:rPr lang="zh-TW" altLang="en-US" sz="4400" b="1" u="sng" dirty="0" smtClean="0"/>
              <a:t>新住民家庭</a:t>
            </a:r>
            <a:r>
              <a:rPr lang="zh-TW" altLang="en-US" sz="4400" dirty="0" smtClean="0"/>
              <a:t>的哪些親子問題？</a:t>
            </a:r>
            <a:endParaRPr lang="en-US" altLang="zh-TW" sz="4400" dirty="0" smtClean="0"/>
          </a:p>
          <a:p>
            <a:endParaRPr lang="en-US" altLang="zh-TW" sz="4400" dirty="0" smtClean="0">
              <a:solidFill>
                <a:srgbClr val="FF0000"/>
              </a:solidFill>
            </a:endParaRPr>
          </a:p>
          <a:p>
            <a:r>
              <a:rPr lang="zh-TW" altLang="en-US" sz="4400" b="1" u="sng" dirty="0" smtClean="0"/>
              <a:t>臺灣家長</a:t>
            </a:r>
            <a:r>
              <a:rPr lang="zh-TW" altLang="en-US" sz="4400" dirty="0" smtClean="0"/>
              <a:t>和</a:t>
            </a:r>
            <a:r>
              <a:rPr lang="zh-TW" altLang="en-US" sz="4400" b="1" u="sng" dirty="0" smtClean="0"/>
              <a:t>新住民家長</a:t>
            </a:r>
            <a:r>
              <a:rPr lang="zh-TW" altLang="en-US" sz="4400" dirty="0" smtClean="0"/>
              <a:t>在教養孩子方面是否有差異，請說明</a:t>
            </a:r>
            <a:endParaRPr lang="zh-TW" altLang="en-US" sz="4400" dirty="0"/>
          </a:p>
        </p:txBody>
      </p:sp>
    </p:spTree>
    <p:extLst>
      <p:ext uri="{BB962C8B-B14F-4D97-AF65-F5344CB8AC3E}">
        <p14:creationId xmlns:p14="http://schemas.microsoft.com/office/powerpoint/2010/main" val="2714563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標題 3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300663"/>
          </a:xfrm>
          <a:solidFill>
            <a:schemeClr val="tx1"/>
          </a:solidFill>
        </p:spPr>
        <p:txBody>
          <a:bodyPr>
            <a:normAutofit/>
          </a:bodyPr>
          <a:lstStyle/>
          <a:p>
            <a:pPr eaLnBrk="1" fontAlgn="auto" hangingPunct="1">
              <a:lnSpc>
                <a:spcPts val="4200"/>
              </a:lnSpc>
              <a:spcAft>
                <a:spcPts val="0"/>
              </a:spcAft>
              <a:defRPr/>
            </a:pPr>
            <a:endParaRPr lang="zh-TW" altLang="zh-TW" sz="2400" dirty="0" smtClean="0">
              <a:solidFill>
                <a:srgbClr val="C00000"/>
              </a:solidFill>
              <a:latin typeface="華康行楷體W5(P)" pitchFamily="66" charset="-120"/>
              <a:ea typeface="華康行楷體W5(P)" pitchFamily="66" charset="-120"/>
            </a:endParaRPr>
          </a:p>
        </p:txBody>
      </p:sp>
      <p:pic>
        <p:nvPicPr>
          <p:cNvPr id="22531" name="Picture 4" descr="D:\gpes輔導組 (D)\靜宜\插畫圖案\down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868863"/>
            <a:ext cx="9144000" cy="1887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071" y="44380"/>
            <a:ext cx="3405091" cy="51134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2958" y="691369"/>
            <a:ext cx="4896544" cy="348612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標題 1"/>
          <p:cNvSpPr>
            <a:spLocks noGrp="1"/>
          </p:cNvSpPr>
          <p:nvPr>
            <p:ph type="title"/>
          </p:nvPr>
        </p:nvSpPr>
        <p:spPr>
          <a:xfrm>
            <a:off x="250825" y="188913"/>
            <a:ext cx="8153400" cy="990600"/>
          </a:xfrm>
        </p:spPr>
        <p:txBody>
          <a:bodyPr/>
          <a:lstStyle/>
          <a:p>
            <a:r>
              <a:rPr lang="zh-TW" altLang="zh-TW" b="1" smtClean="0">
                <a:solidFill>
                  <a:srgbClr val="000099"/>
                </a:solidFill>
              </a:rPr>
              <a:t>她</a:t>
            </a:r>
            <a:r>
              <a:rPr lang="en-US" altLang="zh-TW" b="1" smtClean="0">
                <a:solidFill>
                  <a:srgbClr val="000099"/>
                </a:solidFill>
              </a:rPr>
              <a:t>/</a:t>
            </a:r>
            <a:r>
              <a:rPr lang="zh-TW" altLang="zh-TW" b="1" smtClean="0">
                <a:solidFill>
                  <a:srgbClr val="000099"/>
                </a:solidFill>
              </a:rPr>
              <a:t>他是誰？</a:t>
            </a:r>
            <a:endParaRPr lang="zh-TW" altLang="en-US" smtClean="0"/>
          </a:p>
        </p:txBody>
      </p:sp>
      <p:sp>
        <p:nvSpPr>
          <p:cNvPr id="23555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endParaRPr lang="zh-TW" altLang="en-US" smtClean="0"/>
          </a:p>
        </p:txBody>
      </p:sp>
      <p:pic>
        <p:nvPicPr>
          <p:cNvPr id="51202" name="Picture 2" descr="ãå¤ç±æ°å¨ãçåçæå°çµæ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85360" y="3348608"/>
            <a:ext cx="3293881" cy="3168352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7" name="Picture 6" descr="ãå¤å­ãçåçæå°çµæ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9225" y="2636838"/>
            <a:ext cx="4451350" cy="300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Picture 10" descr="ãå¤§é¸æ°å¨ãçåçæå°çµæ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3800" y="217488"/>
            <a:ext cx="3294063" cy="2744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endParaRPr lang="zh-TW" altLang="en-US" smtClean="0"/>
          </a:p>
        </p:txBody>
      </p:sp>
      <p:sp>
        <p:nvSpPr>
          <p:cNvPr id="24579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endParaRPr lang="zh-TW" altLang="en-US" smtClean="0"/>
          </a:p>
        </p:txBody>
      </p:sp>
      <p:pic>
        <p:nvPicPr>
          <p:cNvPr id="4" name="Picture 4" descr="ãå¤§é¸å¦¹ãçåçæå°çµæ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33500"/>
            <a:ext cx="8948495" cy="660786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zh-TW" altLang="zh-TW" b="1" smtClean="0">
                <a:solidFill>
                  <a:srgbClr val="000099"/>
                </a:solidFill>
              </a:rPr>
              <a:t>她</a:t>
            </a:r>
            <a:r>
              <a:rPr lang="en-US" altLang="zh-TW" b="1" smtClean="0">
                <a:solidFill>
                  <a:srgbClr val="000099"/>
                </a:solidFill>
              </a:rPr>
              <a:t>/</a:t>
            </a:r>
            <a:r>
              <a:rPr lang="zh-TW" altLang="zh-TW" b="1" smtClean="0">
                <a:solidFill>
                  <a:srgbClr val="000099"/>
                </a:solidFill>
              </a:rPr>
              <a:t>他是誰？</a:t>
            </a:r>
            <a:endParaRPr lang="zh-TW" altLang="en-US" smtClean="0"/>
          </a:p>
        </p:txBody>
      </p:sp>
      <p:sp>
        <p:nvSpPr>
          <p:cNvPr id="25603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endParaRPr lang="zh-TW" altLang="en-US" smtClean="0"/>
          </a:p>
        </p:txBody>
      </p:sp>
      <p:pic>
        <p:nvPicPr>
          <p:cNvPr id="55298" name="Picture 2" descr="ãå¤åãçåçæå°çµæ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3516" y="1062348"/>
            <a:ext cx="3862503" cy="289687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48" t="13607"/>
          <a:stretch/>
        </p:blipFill>
        <p:spPr>
          <a:xfrm>
            <a:off x="219133" y="3727365"/>
            <a:ext cx="4177564" cy="30625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5300" name="Picture 4" descr="https://cdn.udn.com/img/960/photo/web/news/20170117/629069_3b9ae8c1949ced16_o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31263" y="999839"/>
            <a:ext cx="4266428" cy="27317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302" name="Picture 6" descr="https://www.civilmedia.tw/wp-content/uploads/2017/09/5U7A1589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8750" y="3875985"/>
            <a:ext cx="4197206" cy="27981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ãå¤åãçåçæå°çµæ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1003" y="1058174"/>
            <a:ext cx="3862503" cy="289687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圖片 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48" t="13607"/>
          <a:stretch/>
        </p:blipFill>
        <p:spPr>
          <a:xfrm>
            <a:off x="336620" y="3723191"/>
            <a:ext cx="4177564" cy="30625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4" descr="https://cdn.udn.com/img/960/photo/web/news/20170117/629069_3b9ae8c1949ced16_o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8750" y="995665"/>
            <a:ext cx="4266428" cy="27317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endParaRPr lang="zh-TW" altLang="en-US" smtClean="0"/>
          </a:p>
        </p:txBody>
      </p:sp>
      <p:sp>
        <p:nvSpPr>
          <p:cNvPr id="26627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endParaRPr lang="zh-TW" altLang="en-US" smtClean="0"/>
          </a:p>
        </p:txBody>
      </p:sp>
      <p:pic>
        <p:nvPicPr>
          <p:cNvPr id="26628" name="Picture 8" descr="https://www.taiwanhot.net/wp-content/uploads/2017/07/59784dc4977e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813" y="-38100"/>
            <a:ext cx="9204325" cy="689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8088" y="4365104"/>
            <a:ext cx="8442520" cy="990600"/>
          </a:xfrm>
        </p:spPr>
        <p:txBody>
          <a:bodyPr/>
          <a:lstStyle/>
          <a:p>
            <a:endParaRPr lang="zh-TW" altLang="en-US" sz="2000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468088" y="5013176"/>
            <a:ext cx="8153400" cy="3299048"/>
          </a:xfrm>
        </p:spPr>
        <p:txBody>
          <a:bodyPr/>
          <a:lstStyle/>
          <a:p>
            <a:r>
              <a:rPr lang="en-US" altLang="zh-TW" sz="3200" dirty="0">
                <a:hlinkClick r:id="rId2"/>
              </a:rPr>
              <a:t>https://</a:t>
            </a:r>
            <a:r>
              <a:rPr lang="en-US" altLang="zh-TW" sz="3200" dirty="0" smtClean="0">
                <a:hlinkClick r:id="rId2"/>
              </a:rPr>
              <a:t>www.youtube.com/watch?v=P27UHSr_kT0&amp;feature=youtu.be</a:t>
            </a:r>
            <a:endParaRPr lang="en-US" altLang="zh-TW" sz="3200" dirty="0" smtClean="0"/>
          </a:p>
          <a:p>
            <a:endParaRPr lang="zh-TW" altLang="en-US" dirty="0"/>
          </a:p>
        </p:txBody>
      </p:sp>
      <p:pic>
        <p:nvPicPr>
          <p:cNvPr id="4" name="圖片 3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088" y="412229"/>
            <a:ext cx="7848600" cy="4448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98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討論時間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323528" y="1600200"/>
            <a:ext cx="8820472" cy="4495800"/>
          </a:xfrm>
        </p:spPr>
        <p:txBody>
          <a:bodyPr/>
          <a:lstStyle/>
          <a:p>
            <a:r>
              <a:rPr lang="zh-TW" altLang="zh-TW" b="1" dirty="0"/>
              <a:t>【活動一 覺察 省思</a:t>
            </a:r>
            <a:r>
              <a:rPr lang="zh-TW" altLang="zh-TW" b="1" dirty="0" smtClean="0"/>
              <a:t>】</a:t>
            </a:r>
            <a:endParaRPr lang="en-US" altLang="zh-TW" b="1" dirty="0" smtClean="0"/>
          </a:p>
          <a:p>
            <a:r>
              <a:rPr lang="zh-TW" altLang="en-US" b="1" dirty="0" smtClean="0"/>
              <a:t>  </a:t>
            </a:r>
            <a:r>
              <a:rPr lang="zh-TW" altLang="zh-TW" b="1" dirty="0" smtClean="0"/>
              <a:t>她</a:t>
            </a:r>
            <a:r>
              <a:rPr lang="en-US" altLang="zh-TW" b="1" dirty="0" smtClean="0"/>
              <a:t>/</a:t>
            </a:r>
            <a:r>
              <a:rPr lang="zh-TW" altLang="zh-TW" b="1" dirty="0" smtClean="0"/>
              <a:t>他是誰</a:t>
            </a:r>
            <a:r>
              <a:rPr lang="en-US" altLang="zh-TW" b="1" dirty="0" smtClean="0"/>
              <a:t>?</a:t>
            </a:r>
            <a:r>
              <a:rPr lang="zh-TW" altLang="en-US" b="1" dirty="0" smtClean="0"/>
              <a:t>  </a:t>
            </a:r>
            <a:r>
              <a:rPr lang="zh-TW" altLang="zh-TW" b="1" dirty="0" smtClean="0">
                <a:solidFill>
                  <a:srgbClr val="FF0000"/>
                </a:solidFill>
              </a:rPr>
              <a:t>孩子能覺察不平等存在事實 </a:t>
            </a:r>
            <a:endParaRPr lang="zh-TW" altLang="zh-TW" dirty="0" smtClean="0">
              <a:solidFill>
                <a:srgbClr val="FF0000"/>
              </a:solidFill>
            </a:endParaRPr>
          </a:p>
          <a:p>
            <a:r>
              <a:rPr lang="zh-TW" altLang="zh-TW" dirty="0" smtClean="0"/>
              <a:t>一</a:t>
            </a:r>
            <a:r>
              <a:rPr lang="zh-TW" altLang="zh-TW" dirty="0"/>
              <a:t>、</a:t>
            </a:r>
            <a:r>
              <a:rPr lang="zh-TW" altLang="zh-TW" sz="4000" dirty="0"/>
              <a:t>對於新住民、國際移工</a:t>
            </a:r>
            <a:r>
              <a:rPr lang="zh-TW" altLang="zh-TW" sz="4000" dirty="0" smtClean="0"/>
              <a:t>，</a:t>
            </a:r>
            <a:endParaRPr lang="en-US" altLang="zh-TW" sz="4000" dirty="0" smtClean="0"/>
          </a:p>
          <a:p>
            <a:r>
              <a:rPr lang="zh-TW" altLang="en-US" sz="4000" dirty="0"/>
              <a:t> </a:t>
            </a:r>
            <a:r>
              <a:rPr lang="zh-TW" altLang="en-US" sz="4000" dirty="0" smtClean="0"/>
              <a:t>   </a:t>
            </a:r>
            <a:r>
              <a:rPr lang="zh-TW" altLang="zh-TW" sz="4000" dirty="0" smtClean="0"/>
              <a:t>曾經</a:t>
            </a:r>
            <a:r>
              <a:rPr lang="zh-TW" altLang="zh-TW" sz="4000" dirty="0"/>
              <a:t>有過哪些稱呼？</a:t>
            </a:r>
          </a:p>
          <a:p>
            <a:r>
              <a:rPr lang="en-US" altLang="zh-TW" sz="4000" dirty="0"/>
              <a:t>    </a:t>
            </a:r>
            <a:endParaRPr lang="zh-TW" altLang="zh-TW" sz="4000" dirty="0"/>
          </a:p>
          <a:p>
            <a:r>
              <a:rPr lang="zh-TW" altLang="zh-TW" sz="4000" dirty="0"/>
              <a:t>二、對於這些稱呼</a:t>
            </a:r>
            <a:r>
              <a:rPr lang="zh-TW" altLang="zh-TW" sz="4000" dirty="0" smtClean="0"/>
              <a:t>，你</a:t>
            </a:r>
            <a:r>
              <a:rPr lang="zh-TW" altLang="zh-TW" sz="4000" dirty="0"/>
              <a:t>有什麼想法？</a:t>
            </a:r>
          </a:p>
          <a:p>
            <a:endParaRPr lang="zh-TW" altLang="en-US" sz="4000" dirty="0"/>
          </a:p>
        </p:txBody>
      </p:sp>
    </p:spTree>
    <p:extLst>
      <p:ext uri="{BB962C8B-B14F-4D97-AF65-F5344CB8AC3E}">
        <p14:creationId xmlns:p14="http://schemas.microsoft.com/office/powerpoint/2010/main" val="63144261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6" descr="w00804_s_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788" y="-17145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0" y="1222884"/>
            <a:ext cx="3528392" cy="441223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內容版面配置區 4" descr="羊皮紙"/>
          <p:cNvSpPr txBox="1">
            <a:spLocks/>
          </p:cNvSpPr>
          <p:nvPr/>
        </p:nvSpPr>
        <p:spPr bwMode="auto">
          <a:xfrm>
            <a:off x="106363" y="476250"/>
            <a:ext cx="7497762" cy="746125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marL="342900" indent="-342900" eaLnBrk="1" fontAlgn="auto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zh-TW" altLang="zh-TW" b="1" dirty="0" smtClean="0">
                <a:solidFill>
                  <a:srgbClr val="000099"/>
                </a:solidFill>
              </a:rPr>
              <a:t>她</a:t>
            </a:r>
            <a:r>
              <a:rPr lang="en-US" altLang="zh-TW" b="1" dirty="0">
                <a:solidFill>
                  <a:srgbClr val="000099"/>
                </a:solidFill>
              </a:rPr>
              <a:t>/</a:t>
            </a:r>
            <a:r>
              <a:rPr lang="zh-TW" altLang="zh-TW" b="1" dirty="0">
                <a:solidFill>
                  <a:srgbClr val="000099"/>
                </a:solidFill>
              </a:rPr>
              <a:t>他是誰</a:t>
            </a:r>
            <a:r>
              <a:rPr lang="zh-TW" altLang="zh-TW" b="1" dirty="0" smtClean="0">
                <a:solidFill>
                  <a:srgbClr val="000099"/>
                </a:solidFill>
              </a:rPr>
              <a:t>？</a:t>
            </a:r>
            <a:r>
              <a:rPr kumimoji="0" lang="zh-TW" altLang="zh-TW" sz="9600" dirty="0" smtClean="0">
                <a:solidFill>
                  <a:srgbClr val="215968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kumimoji="0" lang="zh-TW" altLang="zh-TW" sz="9600" dirty="0" smtClean="0">
                <a:solidFill>
                  <a:srgbClr val="215968"/>
                </a:solidFill>
                <a:latin typeface="標楷體" pitchFamily="65" charset="-120"/>
                <a:ea typeface="標楷體" pitchFamily="65" charset="-120"/>
              </a:rPr>
            </a:br>
            <a:endParaRPr kumimoji="0" lang="zh-TW" altLang="en-US" sz="9600" b="1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1" name="內容版面配置區 4" descr="羊皮紙"/>
          <p:cNvSpPr txBox="1">
            <a:spLocks/>
          </p:cNvSpPr>
          <p:nvPr/>
        </p:nvSpPr>
        <p:spPr bwMode="auto">
          <a:xfrm>
            <a:off x="3708400" y="1222375"/>
            <a:ext cx="3895725" cy="422275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marL="342900" indent="-342900" eaLnBrk="1" fontAlgn="auto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kumimoji="0" lang="zh-TW" altLang="en-US" sz="3600" b="1" dirty="0" smtClean="0">
                <a:latin typeface="標楷體" pitchFamily="65" charset="-120"/>
                <a:ea typeface="標楷體" pitchFamily="65" charset="-120"/>
              </a:rPr>
              <a:t>外籍</a:t>
            </a:r>
            <a:r>
              <a:rPr kumimoji="0" lang="zh-TW" altLang="en-US" sz="3600" b="1" dirty="0">
                <a:latin typeface="標楷體" pitchFamily="65" charset="-120"/>
                <a:ea typeface="標楷體" pitchFamily="65" charset="-120"/>
              </a:rPr>
              <a:t>新娘</a:t>
            </a:r>
            <a:r>
              <a:rPr kumimoji="0" lang="zh-TW" altLang="en-US" sz="3600" b="1" dirty="0" smtClean="0">
                <a:latin typeface="標楷體" pitchFamily="65" charset="-120"/>
                <a:ea typeface="標楷體" pitchFamily="65" charset="-120"/>
              </a:rPr>
              <a:t>、</a:t>
            </a:r>
            <a:r>
              <a:rPr kumimoji="0" lang="zh-TW" altLang="en-US" sz="3600" b="1" dirty="0">
                <a:latin typeface="標楷體" pitchFamily="65" charset="-120"/>
                <a:ea typeface="標楷體" pitchFamily="65" charset="-120"/>
              </a:rPr>
              <a:t>阿勞ㄚ</a:t>
            </a:r>
            <a:endParaRPr kumimoji="0" lang="en-US" altLang="zh-TW" sz="3600" b="1" dirty="0" smtClean="0">
              <a:latin typeface="標楷體" pitchFamily="65" charset="-120"/>
              <a:ea typeface="標楷體" pitchFamily="65" charset="-120"/>
            </a:endParaRPr>
          </a:p>
          <a:p>
            <a:pPr marL="342900" indent="-342900" eaLnBrk="1" fontAlgn="auto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kumimoji="0" lang="zh-TW" altLang="en-US" sz="3600" b="1" dirty="0" smtClean="0">
                <a:latin typeface="標楷體" pitchFamily="65" charset="-120"/>
                <a:ea typeface="標楷體" pitchFamily="65" charset="-120"/>
              </a:rPr>
              <a:t>大陸</a:t>
            </a:r>
            <a:r>
              <a:rPr kumimoji="0" lang="zh-TW" altLang="en-US" sz="3600" b="1" dirty="0">
                <a:latin typeface="標楷體" pitchFamily="65" charset="-120"/>
                <a:ea typeface="標楷體" pitchFamily="65" charset="-120"/>
              </a:rPr>
              <a:t>妹、外傭</a:t>
            </a:r>
            <a:r>
              <a:rPr kumimoji="0" lang="zh-TW" altLang="en-US" sz="3600" b="1" dirty="0" smtClean="0">
                <a:latin typeface="標楷體" pitchFamily="65" charset="-120"/>
                <a:ea typeface="標楷體" pitchFamily="65" charset="-120"/>
              </a:rPr>
              <a:t>、</a:t>
            </a:r>
            <a:endParaRPr kumimoji="0" lang="en-US" altLang="zh-TW" sz="3600" b="1" dirty="0" smtClean="0">
              <a:latin typeface="標楷體" pitchFamily="65" charset="-120"/>
              <a:ea typeface="標楷體" pitchFamily="65" charset="-120"/>
            </a:endParaRPr>
          </a:p>
          <a:p>
            <a:pPr marL="342900" indent="-342900" eaLnBrk="1" fontAlgn="auto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kumimoji="0" lang="zh-TW" altLang="en-US" sz="3600" b="1" dirty="0" smtClean="0">
                <a:latin typeface="標楷體" pitchFamily="65" charset="-120"/>
                <a:ea typeface="標楷體" pitchFamily="65" charset="-120"/>
              </a:rPr>
              <a:t>外籍</a:t>
            </a:r>
            <a:r>
              <a:rPr kumimoji="0" lang="zh-TW" altLang="en-US" sz="3600" b="1" dirty="0">
                <a:latin typeface="標楷體" pitchFamily="65" charset="-120"/>
                <a:ea typeface="標楷體" pitchFamily="65" charset="-120"/>
              </a:rPr>
              <a:t>配偶</a:t>
            </a:r>
            <a:r>
              <a:rPr kumimoji="0" lang="zh-TW" altLang="en-US" sz="3600" b="1" dirty="0" smtClean="0">
                <a:latin typeface="標楷體" pitchFamily="65" charset="-120"/>
                <a:ea typeface="標楷體" pitchFamily="65" charset="-120"/>
              </a:rPr>
              <a:t>、</a:t>
            </a:r>
            <a:r>
              <a:rPr kumimoji="0" lang="zh-TW" altLang="en-US" sz="3600" b="1" dirty="0">
                <a:latin typeface="標楷體" pitchFamily="65" charset="-120"/>
                <a:ea typeface="標楷體" pitchFamily="65" charset="-120"/>
              </a:rPr>
              <a:t>外勞</a:t>
            </a:r>
            <a:endParaRPr kumimoji="0" lang="en-US" altLang="zh-TW" sz="3600" b="1" dirty="0" smtClean="0">
              <a:latin typeface="標楷體" pitchFamily="65" charset="-120"/>
              <a:ea typeface="標楷體" pitchFamily="65" charset="-120"/>
            </a:endParaRPr>
          </a:p>
          <a:p>
            <a:pPr marL="342900" indent="-342900" eaLnBrk="1" fontAlgn="auto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kumimoji="0" lang="zh-TW" altLang="en-US" sz="3600" b="1" dirty="0" smtClean="0">
                <a:latin typeface="標楷體" pitchFamily="65" charset="-120"/>
                <a:ea typeface="標楷體" pitchFamily="65" charset="-120"/>
              </a:rPr>
              <a:t>新住民、外籍</a:t>
            </a:r>
            <a:r>
              <a:rPr kumimoji="0" lang="zh-TW" altLang="en-US" sz="3600" b="1" dirty="0">
                <a:latin typeface="標楷體" pitchFamily="65" charset="-120"/>
                <a:ea typeface="標楷體" pitchFamily="65" charset="-120"/>
              </a:rPr>
              <a:t>移</a:t>
            </a:r>
            <a:r>
              <a:rPr kumimoji="0" lang="zh-TW" altLang="en-US" sz="3600" b="1" dirty="0" smtClean="0">
                <a:latin typeface="標楷體" pitchFamily="65" charset="-120"/>
                <a:ea typeface="標楷體" pitchFamily="65" charset="-120"/>
              </a:rPr>
              <a:t>工</a:t>
            </a:r>
            <a:endParaRPr kumimoji="0" lang="zh-TW" altLang="en-US" sz="3600" b="1" dirty="0">
              <a:latin typeface="標楷體" pitchFamily="65" charset="-120"/>
              <a:ea typeface="標楷體" pitchFamily="65" charset="-120"/>
            </a:endParaRPr>
          </a:p>
          <a:p>
            <a:pPr marL="342900" indent="-342900" eaLnBrk="1" fontAlgn="auto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kumimoji="0" lang="zh-TW" altLang="en-US" sz="3600" b="1" dirty="0" smtClean="0">
                <a:latin typeface="標楷體" pitchFamily="65" charset="-120"/>
                <a:ea typeface="標楷體" pitchFamily="65" charset="-120"/>
              </a:rPr>
              <a:t>國際</a:t>
            </a:r>
            <a:r>
              <a:rPr kumimoji="0" lang="zh-TW" altLang="en-US" sz="3600" b="1" dirty="0">
                <a:latin typeface="標楷體" pitchFamily="65" charset="-120"/>
                <a:ea typeface="標楷體" pitchFamily="65" charset="-120"/>
              </a:rPr>
              <a:t>移工</a:t>
            </a: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新住民稱呼的演進史  </a:t>
            </a:r>
            <a:endParaRPr lang="zh-TW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sz="quarter" idx="1"/>
          </p:nvPr>
        </p:nvGraphicFramePr>
        <p:xfrm>
          <a:off x="612775" y="1600200"/>
          <a:ext cx="81534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6" descr="w00804_s_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463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內容版面配置區 4" descr="羊皮紙"/>
          <p:cNvSpPr txBox="1">
            <a:spLocks/>
          </p:cNvSpPr>
          <p:nvPr/>
        </p:nvSpPr>
        <p:spPr bwMode="auto">
          <a:xfrm>
            <a:off x="323850" y="115888"/>
            <a:ext cx="5761038" cy="74612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marL="342900" indent="-342900" eaLnBrk="1" fontAlgn="auto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zh-TW" altLang="zh-TW" b="1" dirty="0">
                <a:solidFill>
                  <a:srgbClr val="000099"/>
                </a:solidFill>
              </a:rPr>
              <a:t>分組</a:t>
            </a:r>
            <a:r>
              <a:rPr lang="zh-TW" altLang="zh-TW" b="1" dirty="0" smtClean="0">
                <a:solidFill>
                  <a:srgbClr val="000099"/>
                </a:solidFill>
              </a:rPr>
              <a:t>討論</a:t>
            </a:r>
            <a:r>
              <a:rPr lang="zh-TW" altLang="en-US" b="1" dirty="0" smtClean="0">
                <a:solidFill>
                  <a:srgbClr val="000099"/>
                </a:solidFill>
              </a:rPr>
              <a:t>：</a:t>
            </a:r>
            <a:r>
              <a:rPr lang="zh-TW" altLang="zh-TW" b="1" dirty="0" smtClean="0">
                <a:solidFill>
                  <a:srgbClr val="000099"/>
                </a:solidFill>
              </a:rPr>
              <a:t>她</a:t>
            </a:r>
            <a:r>
              <a:rPr lang="en-US" altLang="zh-TW" b="1" dirty="0">
                <a:solidFill>
                  <a:srgbClr val="000099"/>
                </a:solidFill>
              </a:rPr>
              <a:t>/</a:t>
            </a:r>
            <a:r>
              <a:rPr lang="zh-TW" altLang="zh-TW" b="1" dirty="0">
                <a:solidFill>
                  <a:srgbClr val="000099"/>
                </a:solidFill>
              </a:rPr>
              <a:t>他是</a:t>
            </a:r>
            <a:r>
              <a:rPr lang="zh-TW" altLang="zh-TW" b="1" dirty="0" smtClean="0">
                <a:solidFill>
                  <a:srgbClr val="000099"/>
                </a:solidFill>
              </a:rPr>
              <a:t>誰</a:t>
            </a:r>
            <a:r>
              <a:rPr kumimoji="0" lang="zh-TW" altLang="zh-TW" sz="9600" dirty="0" smtClean="0">
                <a:solidFill>
                  <a:srgbClr val="215968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kumimoji="0" lang="zh-TW" altLang="zh-TW" sz="9600" dirty="0" smtClean="0">
                <a:solidFill>
                  <a:srgbClr val="215968"/>
                </a:solidFill>
                <a:latin typeface="標楷體" pitchFamily="65" charset="-120"/>
                <a:ea typeface="標楷體" pitchFamily="65" charset="-120"/>
              </a:rPr>
            </a:br>
            <a:endParaRPr kumimoji="0" lang="zh-TW" altLang="en-US" sz="9600" b="1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1" name="內容版面配置區 4" descr="羊皮紙"/>
          <p:cNvSpPr txBox="1">
            <a:spLocks/>
          </p:cNvSpPr>
          <p:nvPr/>
        </p:nvSpPr>
        <p:spPr bwMode="auto">
          <a:xfrm>
            <a:off x="179388" y="1085850"/>
            <a:ext cx="8424862" cy="46863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marL="342900" indent="-342900" eaLnBrk="1" fontAlgn="auto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TW" dirty="0" smtClean="0"/>
              <a:t>1.</a:t>
            </a:r>
            <a:r>
              <a:rPr lang="zh-TW" altLang="zh-TW" dirty="0" smtClean="0"/>
              <a:t>為什麼</a:t>
            </a:r>
            <a:r>
              <a:rPr lang="zh-TW" altLang="zh-TW" dirty="0"/>
              <a:t>您會這樣稱呼她</a:t>
            </a:r>
            <a:r>
              <a:rPr lang="zh-TW" altLang="zh-TW" dirty="0" smtClean="0"/>
              <a:t>？</a:t>
            </a:r>
            <a:endParaRPr lang="en-US" altLang="zh-TW" dirty="0" smtClean="0"/>
          </a:p>
          <a:p>
            <a:pPr marL="342900" indent="-342900" eaLnBrk="1" fontAlgn="auto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TW" dirty="0" smtClean="0"/>
              <a:t>2.</a:t>
            </a:r>
            <a:r>
              <a:rPr lang="zh-TW" altLang="en-US" dirty="0"/>
              <a:t>如果您被這樣稱呼（外籍新娘、外籍</a:t>
            </a:r>
            <a:r>
              <a:rPr lang="zh-TW" altLang="en-US" dirty="0" smtClean="0"/>
              <a:t>配偶，</a:t>
            </a:r>
            <a:r>
              <a:rPr lang="zh-TW" altLang="en-US" dirty="0"/>
              <a:t>你的感受是如何呢</a:t>
            </a:r>
            <a:r>
              <a:rPr lang="zh-TW" altLang="en-US" dirty="0" smtClean="0"/>
              <a:t>？</a:t>
            </a:r>
            <a:endParaRPr lang="en-US" altLang="zh-TW" dirty="0" smtClean="0"/>
          </a:p>
          <a:p>
            <a:pPr marL="342900" indent="-342900" eaLnBrk="1" fontAlgn="auto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TW" dirty="0" smtClean="0"/>
              <a:t>3.</a:t>
            </a:r>
            <a:r>
              <a:rPr lang="zh-TW" altLang="zh-TW" dirty="0"/>
              <a:t>您希望別人怎麼稱呼你？</a:t>
            </a:r>
            <a:endParaRPr lang="zh-TW" altLang="en-US" dirty="0"/>
          </a:p>
          <a:p>
            <a:pPr marL="342900" indent="-342900" eaLnBrk="1" fontAlgn="auto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endParaRPr kumimoji="0" lang="zh-TW" altLang="en-US" sz="3600" b="1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96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D:\gpes輔導組 (D)\靜宜\插畫圖案\webjong_cartoon_girl_1056063_to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75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矩形 2"/>
          <p:cNvSpPr>
            <a:spLocks noChangeArrowheads="1"/>
          </p:cNvSpPr>
          <p:nvPr/>
        </p:nvSpPr>
        <p:spPr bwMode="auto">
          <a:xfrm>
            <a:off x="107950" y="2420938"/>
            <a:ext cx="8135938" cy="148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TW" altLang="en-US" sz="3200">
                <a:solidFill>
                  <a:srgbClr val="9900FF"/>
                </a:solidFill>
                <a:latin typeface="華康行楷體W5" pitchFamily="65" charset="-120"/>
                <a:ea typeface="華康行楷體W5" pitchFamily="65" charset="-120"/>
              </a:rPr>
              <a:t/>
            </a:r>
            <a:br>
              <a:rPr lang="zh-TW" altLang="en-US" sz="3200">
                <a:solidFill>
                  <a:srgbClr val="9900FF"/>
                </a:solidFill>
                <a:latin typeface="華康行楷體W5" pitchFamily="65" charset="-120"/>
                <a:ea typeface="華康行楷體W5" pitchFamily="65" charset="-120"/>
              </a:rPr>
            </a:br>
            <a:endParaRPr lang="zh-TW" altLang="en-US" sz="3200">
              <a:solidFill>
                <a:srgbClr val="9900FF"/>
              </a:solidFill>
              <a:latin typeface="華康行楷體W5" pitchFamily="65" charset="-120"/>
              <a:ea typeface="華康行楷體W5" pitchFamily="65" charset="-120"/>
            </a:endParaRPr>
          </a:p>
        </p:txBody>
      </p:sp>
      <p:sp>
        <p:nvSpPr>
          <p:cNvPr id="6" name="內容版面配置區 4" descr="羊皮紙"/>
          <p:cNvSpPr txBox="1">
            <a:spLocks/>
          </p:cNvSpPr>
          <p:nvPr/>
        </p:nvSpPr>
        <p:spPr bwMode="auto">
          <a:xfrm>
            <a:off x="0" y="4471988"/>
            <a:ext cx="9144000" cy="23050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marL="342900" indent="-342900" eaLnBrk="1" fontAlgn="auto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zh-TW" altLang="en-US" sz="6000" dirty="0">
                <a:solidFill>
                  <a:srgbClr val="FF0000"/>
                </a:solidFill>
              </a:rPr>
              <a:t> </a:t>
            </a:r>
            <a:r>
              <a:rPr lang="zh-TW" altLang="zh-TW" sz="6000" dirty="0">
                <a:solidFill>
                  <a:srgbClr val="FF0000"/>
                </a:solidFill>
              </a:rPr>
              <a:t>【我的火星媽媽</a:t>
            </a:r>
            <a:r>
              <a:rPr lang="zh-TW" altLang="zh-TW" sz="6000" dirty="0" smtClean="0">
                <a:solidFill>
                  <a:srgbClr val="FF0000"/>
                </a:solidFill>
              </a:rPr>
              <a:t>】</a:t>
            </a:r>
            <a:endParaRPr lang="en-US" altLang="zh-TW" sz="6000" dirty="0" smtClean="0">
              <a:solidFill>
                <a:srgbClr val="FF0000"/>
              </a:solidFill>
            </a:endParaRPr>
          </a:p>
          <a:p>
            <a:pPr marL="342900" indent="-342900" eaLnBrk="1" fontAlgn="auto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zh-TW" altLang="en-US" sz="6000" dirty="0" smtClean="0">
                <a:solidFill>
                  <a:srgbClr val="FF0000"/>
                </a:solidFill>
              </a:rPr>
              <a:t>   教學活動設計</a:t>
            </a:r>
            <a:r>
              <a:rPr lang="zh-TW" altLang="zh-TW" sz="6000" dirty="0" smtClean="0">
                <a:solidFill>
                  <a:srgbClr val="FF0000"/>
                </a:solidFill>
              </a:rPr>
              <a:t>及討論</a:t>
            </a:r>
            <a:endParaRPr lang="en-US" altLang="zh-TW" sz="6000" dirty="0" smtClean="0">
              <a:solidFill>
                <a:srgbClr val="FF0000"/>
              </a:solidFill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600" y="260648"/>
            <a:ext cx="5004049" cy="448809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標題 1"/>
          <p:cNvSpPr>
            <a:spLocks noGrp="1"/>
          </p:cNvSpPr>
          <p:nvPr>
            <p:ph type="title"/>
          </p:nvPr>
        </p:nvSpPr>
        <p:spPr>
          <a:xfrm>
            <a:off x="611188" y="476250"/>
            <a:ext cx="8153400" cy="990600"/>
          </a:xfrm>
        </p:spPr>
        <p:txBody>
          <a:bodyPr/>
          <a:lstStyle/>
          <a:p>
            <a:r>
              <a:rPr lang="en-US" altLang="zh-TW" sz="3200" b="1" dirty="0" smtClean="0">
                <a:hlinkClick r:id="rId2" tooltip="《我的火星媽媽 Ibuku dari planet Mars》官方微電影"/>
              </a:rPr>
              <a:t>《</a:t>
            </a:r>
            <a:r>
              <a:rPr lang="zh-TW" altLang="en-US" sz="3200" b="1" dirty="0" smtClean="0">
                <a:hlinkClick r:id="rId2" tooltip="《我的火星媽媽 Ibuku dari planet Mars》官方微電影"/>
              </a:rPr>
              <a:t>我的火星媽媽 </a:t>
            </a:r>
            <a:r>
              <a:rPr lang="en-US" altLang="zh-TW" sz="3200" b="1" dirty="0" err="1" smtClean="0">
                <a:hlinkClick r:id="rId2" tooltip="《我的火星媽媽 Ibuku dari planet Mars》官方微電影"/>
              </a:rPr>
              <a:t>Ibuku</a:t>
            </a:r>
            <a:r>
              <a:rPr lang="en-US" altLang="zh-TW" sz="3200" b="1" dirty="0" smtClean="0">
                <a:hlinkClick r:id="rId2" tooltip="《我的火星媽媽 Ibuku dari planet Mars》官方微電影"/>
              </a:rPr>
              <a:t> </a:t>
            </a:r>
            <a:r>
              <a:rPr lang="en-US" altLang="zh-TW" sz="3200" b="1" dirty="0" err="1" smtClean="0">
                <a:hlinkClick r:id="rId2" tooltip="《我的火星媽媽 Ibuku dari planet Mars》官方微電影"/>
              </a:rPr>
              <a:t>dari</a:t>
            </a:r>
            <a:r>
              <a:rPr lang="en-US" altLang="zh-TW" sz="3200" b="1" dirty="0" smtClean="0">
                <a:hlinkClick r:id="rId2" tooltip="《我的火星媽媽 Ibuku dari planet Mars》官方微電影"/>
              </a:rPr>
              <a:t> planet Mars》</a:t>
            </a:r>
            <a:br>
              <a:rPr lang="en-US" altLang="zh-TW" sz="3200" b="1" dirty="0" smtClean="0">
                <a:hlinkClick r:id="rId2" tooltip="《我的火星媽媽 Ibuku dari planet Mars》官方微電影"/>
              </a:rPr>
            </a:br>
            <a:r>
              <a:rPr lang="zh-TW" altLang="en-US" sz="3200" b="1" dirty="0" smtClean="0">
                <a:hlinkClick r:id="rId2" tooltip="《我的火星媽媽 Ibuku dari planet Mars》官方微電影"/>
              </a:rPr>
              <a:t>    官方微電影 </a:t>
            </a:r>
            <a:r>
              <a:rPr lang="zh-TW" altLang="en-US" sz="3200" b="1" dirty="0" smtClean="0"/>
              <a:t/>
            </a:r>
            <a:br>
              <a:rPr lang="zh-TW" altLang="en-US" sz="3200" b="1" dirty="0" smtClean="0"/>
            </a:br>
            <a:endParaRPr lang="zh-TW" altLang="en-US" sz="3200" dirty="0" smtClean="0"/>
          </a:p>
        </p:txBody>
      </p:sp>
      <p:pic>
        <p:nvPicPr>
          <p:cNvPr id="4" name="內容版面配置區 3">
            <a:hlinkClick r:id="rId2"/>
          </p:cNvPr>
          <p:cNvPicPr>
            <a:picLocks noGrp="1" noChangeAspect="1"/>
          </p:cNvPicPr>
          <p:nvPr>
            <p:ph sz="quarter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3608" y="1844824"/>
            <a:ext cx="6803191" cy="4464496"/>
          </a:xfr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6" descr="w00804_s_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7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內容版面配置區 4" descr="羊皮紙"/>
          <p:cNvSpPr txBox="1">
            <a:spLocks/>
          </p:cNvSpPr>
          <p:nvPr/>
        </p:nvSpPr>
        <p:spPr bwMode="auto">
          <a:xfrm>
            <a:off x="87313" y="4581525"/>
            <a:ext cx="7777162" cy="10795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marL="342900" indent="-342900" eaLnBrk="1" fontAlgn="auto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TW" sz="2800" dirty="0" smtClean="0">
                <a:solidFill>
                  <a:srgbClr val="FF0000"/>
                </a:solidFill>
              </a:rPr>
              <a:t>1.</a:t>
            </a:r>
            <a:r>
              <a:rPr lang="zh-TW" altLang="en-US" sz="2800" dirty="0" smtClean="0">
                <a:solidFill>
                  <a:srgbClr val="FF0000"/>
                </a:solidFill>
              </a:rPr>
              <a:t>當</a:t>
            </a:r>
            <a:r>
              <a:rPr lang="zh-TW" altLang="en-US" sz="2800" dirty="0">
                <a:solidFill>
                  <a:srgbClr val="FF0000"/>
                </a:solidFill>
              </a:rPr>
              <a:t>影片中的陳彥樺，介紹自己媽媽是</a:t>
            </a:r>
            <a:r>
              <a:rPr lang="zh-TW" altLang="en-US" sz="2800" dirty="0" smtClean="0">
                <a:solidFill>
                  <a:srgbClr val="FF0000"/>
                </a:solidFill>
              </a:rPr>
              <a:t>越南人</a:t>
            </a:r>
            <a:r>
              <a:rPr lang="zh-TW" altLang="en-US" sz="2800" dirty="0">
                <a:solidFill>
                  <a:srgbClr val="FF0000"/>
                </a:solidFill>
              </a:rPr>
              <a:t>時</a:t>
            </a:r>
            <a:r>
              <a:rPr lang="zh-TW" altLang="en-US" sz="2800" dirty="0" smtClean="0">
                <a:solidFill>
                  <a:srgbClr val="FF0000"/>
                </a:solidFill>
              </a:rPr>
              <a:t>，班</a:t>
            </a:r>
            <a:r>
              <a:rPr lang="zh-TW" altLang="en-US" sz="2800" dirty="0">
                <a:solidFill>
                  <a:srgbClr val="FF0000"/>
                </a:solidFill>
              </a:rPr>
              <a:t>上同學說了什麼話</a:t>
            </a:r>
            <a:r>
              <a:rPr lang="zh-TW" altLang="en-US" sz="2800" dirty="0" smtClean="0">
                <a:solidFill>
                  <a:srgbClr val="FF0000"/>
                </a:solidFill>
              </a:rPr>
              <a:t>？</a:t>
            </a:r>
            <a:endParaRPr kumimoji="0" lang="zh-TW" altLang="en-US" sz="2800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4171" y="548680"/>
            <a:ext cx="5282385" cy="396044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6" descr="w00804_s_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7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內容版面配置區 4" descr="羊皮紙"/>
          <p:cNvSpPr txBox="1">
            <a:spLocks/>
          </p:cNvSpPr>
          <p:nvPr/>
        </p:nvSpPr>
        <p:spPr bwMode="auto">
          <a:xfrm>
            <a:off x="179388" y="4424363"/>
            <a:ext cx="7777162" cy="115252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marL="342900" indent="-342900" eaLnBrk="1" fontAlgn="auto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TW" sz="2800" dirty="0" smtClean="0">
                <a:solidFill>
                  <a:srgbClr val="FF0000"/>
                </a:solidFill>
              </a:rPr>
              <a:t>2.</a:t>
            </a:r>
            <a:r>
              <a:rPr lang="zh-TW" altLang="en-US" sz="2800" dirty="0" smtClean="0">
                <a:solidFill>
                  <a:srgbClr val="FF0000"/>
                </a:solidFill>
              </a:rPr>
              <a:t>為何</a:t>
            </a:r>
            <a:r>
              <a:rPr lang="zh-TW" altLang="en-US" sz="2800" dirty="0">
                <a:solidFill>
                  <a:srgbClr val="FF0000"/>
                </a:solidFill>
              </a:rPr>
              <a:t>吳雅敏的媽媽是印尼人，她卻告訴</a:t>
            </a:r>
            <a:r>
              <a:rPr lang="zh-TW" altLang="en-US" sz="2800" dirty="0" smtClean="0">
                <a:solidFill>
                  <a:srgbClr val="FF0000"/>
                </a:solidFill>
              </a:rPr>
              <a:t>同學</a:t>
            </a:r>
            <a:r>
              <a:rPr lang="zh-TW" altLang="en-US" sz="2800" dirty="0">
                <a:solidFill>
                  <a:srgbClr val="FF0000"/>
                </a:solidFill>
              </a:rPr>
              <a:t>說她的媽媽是日本人？</a:t>
            </a:r>
          </a:p>
          <a:p>
            <a:pPr marL="342900" indent="-342900" eaLnBrk="1" fontAlgn="auto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zh-TW" altLang="en-US" sz="2800" dirty="0" smtClean="0">
                <a:solidFill>
                  <a:srgbClr val="FF0000"/>
                </a:solidFill>
              </a:rPr>
              <a:t> </a:t>
            </a:r>
            <a:endParaRPr kumimoji="0" lang="zh-TW" altLang="en-US" sz="2800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9672" y="404664"/>
            <a:ext cx="4861599" cy="364455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6" descr="w00804_s_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463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內容版面配置區 4" descr="羊皮紙"/>
          <p:cNvSpPr txBox="1">
            <a:spLocks/>
          </p:cNvSpPr>
          <p:nvPr/>
        </p:nvSpPr>
        <p:spPr bwMode="auto">
          <a:xfrm>
            <a:off x="107950" y="4868863"/>
            <a:ext cx="7777163" cy="72072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marL="342900" indent="-342900" eaLnBrk="1" fontAlgn="auto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TW" sz="2800" dirty="0" smtClean="0">
                <a:solidFill>
                  <a:srgbClr val="FF0000"/>
                </a:solidFill>
              </a:rPr>
              <a:t>3.</a:t>
            </a:r>
            <a:r>
              <a:rPr lang="zh-TW" altLang="en-US" sz="2800" dirty="0" smtClean="0">
                <a:solidFill>
                  <a:srgbClr val="FF0000"/>
                </a:solidFill>
              </a:rPr>
              <a:t>假如</a:t>
            </a:r>
            <a:r>
              <a:rPr lang="zh-TW" altLang="en-US" sz="2800" dirty="0">
                <a:solidFill>
                  <a:srgbClr val="FF0000"/>
                </a:solidFill>
              </a:rPr>
              <a:t>你是吳雅敏你會如何做？為什麼會</a:t>
            </a:r>
            <a:r>
              <a:rPr lang="zh-TW" altLang="en-US" sz="2800" dirty="0" smtClean="0">
                <a:solidFill>
                  <a:srgbClr val="FF0000"/>
                </a:solidFill>
              </a:rPr>
              <a:t>這樣</a:t>
            </a:r>
            <a:r>
              <a:rPr lang="zh-TW" altLang="en-US" sz="2800" dirty="0">
                <a:solidFill>
                  <a:srgbClr val="FF0000"/>
                </a:solidFill>
              </a:rPr>
              <a:t>做？</a:t>
            </a:r>
          </a:p>
          <a:p>
            <a:pPr marL="342900" indent="-342900" eaLnBrk="1" fontAlgn="auto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zh-TW" altLang="en-US" sz="2800" dirty="0">
                <a:solidFill>
                  <a:srgbClr val="FF0000"/>
                </a:solidFill>
              </a:rPr>
              <a:t> </a:t>
            </a:r>
            <a:endParaRPr kumimoji="0" lang="zh-TW" altLang="en-US" sz="2800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9532" y="476672"/>
            <a:ext cx="5700212" cy="42732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6" descr="w00804_s_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463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內容版面配置區 4" descr="羊皮紙"/>
          <p:cNvSpPr txBox="1">
            <a:spLocks/>
          </p:cNvSpPr>
          <p:nvPr/>
        </p:nvSpPr>
        <p:spPr bwMode="auto">
          <a:xfrm>
            <a:off x="107950" y="4508500"/>
            <a:ext cx="7777163" cy="108108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marL="342900" indent="-342900" eaLnBrk="1" fontAlgn="auto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zh-TW" altLang="en-US" sz="2800" dirty="0" smtClean="0">
                <a:solidFill>
                  <a:srgbClr val="FF0000"/>
                </a:solidFill>
              </a:rPr>
              <a:t> </a:t>
            </a:r>
            <a:r>
              <a:rPr lang="en-US" altLang="zh-TW" sz="2800" dirty="0" smtClean="0">
                <a:solidFill>
                  <a:srgbClr val="FF0000"/>
                </a:solidFill>
              </a:rPr>
              <a:t>4.</a:t>
            </a:r>
            <a:r>
              <a:rPr lang="zh-TW" altLang="en-US" sz="2800" dirty="0" smtClean="0">
                <a:solidFill>
                  <a:srgbClr val="FF0000"/>
                </a:solidFill>
              </a:rPr>
              <a:t>假如</a:t>
            </a:r>
            <a:r>
              <a:rPr lang="zh-TW" altLang="en-US" sz="2800" dirty="0">
                <a:solidFill>
                  <a:srgbClr val="FF0000"/>
                </a:solidFill>
              </a:rPr>
              <a:t>我是班上的同學，我會如何做</a:t>
            </a:r>
            <a:r>
              <a:rPr lang="zh-TW" altLang="en-US" sz="2800" dirty="0" smtClean="0">
                <a:solidFill>
                  <a:srgbClr val="FF0000"/>
                </a:solidFill>
              </a:rPr>
              <a:t>？</a:t>
            </a:r>
            <a:endParaRPr lang="en-US" altLang="zh-TW" sz="2800" dirty="0" smtClean="0">
              <a:solidFill>
                <a:srgbClr val="FF0000"/>
              </a:solidFill>
            </a:endParaRPr>
          </a:p>
          <a:p>
            <a:pPr marL="342900" indent="-342900" eaLnBrk="1" fontAlgn="auto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TW" sz="2800" dirty="0">
                <a:solidFill>
                  <a:srgbClr val="FF0000"/>
                </a:solidFill>
              </a:rPr>
              <a:t> </a:t>
            </a:r>
            <a:r>
              <a:rPr lang="en-US" altLang="zh-TW" sz="2800" dirty="0" smtClean="0">
                <a:solidFill>
                  <a:srgbClr val="FF0000"/>
                </a:solidFill>
              </a:rPr>
              <a:t>   </a:t>
            </a:r>
            <a:r>
              <a:rPr lang="zh-TW" altLang="en-US" sz="2800" dirty="0" smtClean="0">
                <a:solidFill>
                  <a:srgbClr val="FF0000"/>
                </a:solidFill>
              </a:rPr>
              <a:t>為什麼</a:t>
            </a:r>
            <a:r>
              <a:rPr lang="zh-TW" altLang="en-US" sz="2800" dirty="0">
                <a:solidFill>
                  <a:srgbClr val="FF0000"/>
                </a:solidFill>
              </a:rPr>
              <a:t>會這樣做</a:t>
            </a:r>
            <a:r>
              <a:rPr lang="zh-TW" altLang="en-US" sz="2800" dirty="0" smtClean="0">
                <a:solidFill>
                  <a:srgbClr val="FF0000"/>
                </a:solidFill>
              </a:rPr>
              <a:t>？</a:t>
            </a:r>
            <a:endParaRPr kumimoji="0" lang="zh-TW" altLang="en-US" sz="2800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5656" y="555155"/>
            <a:ext cx="5274332" cy="395396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5" descr="w01405_s_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內容版面配置區 4"/>
          <p:cNvSpPr>
            <a:spLocks noGrp="1"/>
          </p:cNvSpPr>
          <p:nvPr>
            <p:ph sz="quarter" idx="1"/>
          </p:nvPr>
        </p:nvSpPr>
        <p:spPr>
          <a:xfrm>
            <a:off x="-252413" y="803275"/>
            <a:ext cx="6880226" cy="2625725"/>
          </a:xfrm>
        </p:spPr>
        <p:txBody>
          <a:bodyPr/>
          <a:lstStyle/>
          <a:p>
            <a:pPr indent="152400" eaLnBrk="1" hangingPunct="1">
              <a:lnSpc>
                <a:spcPct val="110000"/>
              </a:lnSpc>
              <a:buFont typeface="Wingdings" pitchFamily="2" charset="2"/>
              <a:buNone/>
              <a:defRPr/>
            </a:pPr>
            <a:r>
              <a:rPr lang="en-US" altLang="zh-TW" sz="8800" kern="100" dirty="0" smtClean="0">
                <a:solidFill>
                  <a:srgbClr val="000099"/>
                </a:solidFill>
              </a:rPr>
              <a:t>HEN</a:t>
            </a:r>
            <a:r>
              <a:rPr lang="zh-TW" altLang="en-US" sz="8800" kern="100" dirty="0" smtClean="0">
                <a:solidFill>
                  <a:srgbClr val="000099"/>
                </a:solidFill>
              </a:rPr>
              <a:t>愛媽媽行動任務</a:t>
            </a:r>
            <a:r>
              <a:rPr lang="en-US" altLang="zh-TW" sz="8800" kern="100" dirty="0" smtClean="0">
                <a:solidFill>
                  <a:srgbClr val="000099"/>
                </a:solidFill>
              </a:rPr>
              <a:t>-</a:t>
            </a:r>
          </a:p>
          <a:p>
            <a:pPr indent="152400" eaLnBrk="1" hangingPunct="1">
              <a:lnSpc>
                <a:spcPct val="110000"/>
              </a:lnSpc>
              <a:buFont typeface="Wingdings" pitchFamily="2" charset="2"/>
              <a:buNone/>
              <a:defRPr/>
            </a:pPr>
            <a:r>
              <a:rPr lang="zh-TW" altLang="en-US" sz="8800" kern="100" dirty="0" smtClean="0">
                <a:solidFill>
                  <a:srgbClr val="000099"/>
                </a:solidFill>
              </a:rPr>
              <a:t>圓夢計畫</a:t>
            </a:r>
            <a:endParaRPr lang="zh-TW" altLang="zh-TW" sz="8800" kern="100" dirty="0" smtClean="0">
              <a:solidFill>
                <a:srgbClr val="000099"/>
              </a:solidFill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6" descr="w00804_s_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5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內容版面配置區 4" descr="羊皮紙"/>
          <p:cNvSpPr txBox="1">
            <a:spLocks/>
          </p:cNvSpPr>
          <p:nvPr/>
        </p:nvSpPr>
        <p:spPr bwMode="auto">
          <a:xfrm>
            <a:off x="34925" y="4763"/>
            <a:ext cx="6784975" cy="136842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marL="342900" indent="-342900" eaLnBrk="1" fontAlgn="auto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kumimoji="0" lang="en-US" altLang="zh-TW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kumimoji="0" lang="zh-TW" altLang="en-US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請孩子簡單介紹自己的媽媽及想幫媽媽完成的圓夢計畫。</a:t>
            </a:r>
            <a:endParaRPr kumimoji="0" lang="zh-TW" altLang="en-US" sz="36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317" y="2234405"/>
            <a:ext cx="2560721" cy="306680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3768" y="1669253"/>
            <a:ext cx="2529827" cy="30963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8203" y="2564904"/>
            <a:ext cx="2817648" cy="289706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6" descr="w00804_s_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5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內容版面配置區 4" descr="羊皮紙"/>
          <p:cNvSpPr txBox="1">
            <a:spLocks/>
          </p:cNvSpPr>
          <p:nvPr/>
        </p:nvSpPr>
        <p:spPr bwMode="auto">
          <a:xfrm>
            <a:off x="34925" y="4763"/>
            <a:ext cx="6784975" cy="136842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marL="342900" indent="-342900" eaLnBrk="1" fontAlgn="auto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kumimoji="0" lang="en-US" altLang="zh-TW" sz="36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kumimoji="0" lang="zh-TW" altLang="en-US" sz="36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發下圓夢卡，請孩子在圓夢計畫卡上寫下媽媽的心願。</a:t>
            </a:r>
            <a:endParaRPr kumimoji="0" lang="zh-TW" altLang="en-US" sz="36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1387484"/>
            <a:ext cx="3203848" cy="241272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58980" y="4068140"/>
            <a:ext cx="3356944" cy="263436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4084482"/>
            <a:ext cx="3491880" cy="261801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58980" y="1069247"/>
            <a:ext cx="3491881" cy="261801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zh-TW" altLang="en-US" b="1" smtClean="0">
                <a:solidFill>
                  <a:schemeClr val="tx1"/>
                </a:solidFill>
              </a:rPr>
              <a:t>素養導向教學：</a:t>
            </a:r>
            <a:r>
              <a:rPr lang="zh-TW" altLang="en-US" b="1" smtClean="0">
                <a:solidFill>
                  <a:srgbClr val="FF0000"/>
                </a:solidFill>
              </a:rPr>
              <a:t>愛</a:t>
            </a:r>
            <a:r>
              <a:rPr lang="zh-TW" altLang="en-US" b="1" smtClean="0">
                <a:solidFill>
                  <a:schemeClr val="tx1"/>
                </a:solidFill>
              </a:rPr>
              <a:t>就是要行動</a:t>
            </a: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sz="quarter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0871" y="1219200"/>
            <a:ext cx="5375938" cy="4616081"/>
          </a:xfrm>
          <a:effectLst>
            <a:softEdge rad="112500"/>
          </a:effectLst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514" y="1052736"/>
            <a:ext cx="3150357" cy="5422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zh-TW" altLang="en-US" dirty="0" smtClean="0"/>
              <a:t>新住民媽媽：莫愛芳的故事</a:t>
            </a:r>
          </a:p>
        </p:txBody>
      </p:sp>
      <p:sp>
        <p:nvSpPr>
          <p:cNvPr id="39939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r>
              <a:rPr lang="zh-TW" altLang="en-US" smtClean="0"/>
              <a:t>人生比她演過的戲都還精采</a:t>
            </a:r>
            <a:endParaRPr lang="en-US" altLang="zh-TW" smtClean="0"/>
          </a:p>
          <a:p>
            <a:r>
              <a:rPr lang="zh-TW" altLang="en-US" smtClean="0"/>
              <a:t>她是印尼坤甸華僑</a:t>
            </a:r>
            <a:endParaRPr lang="en-US" altLang="zh-TW" smtClean="0"/>
          </a:p>
          <a:p>
            <a:r>
              <a:rPr lang="en-US" altLang="zh-TW" smtClean="0"/>
              <a:t>2006</a:t>
            </a:r>
            <a:r>
              <a:rPr lang="zh-TW" altLang="en-US" smtClean="0"/>
              <a:t>年，公視打算開拍一部以外籍配偶為女主角的迷你單元劇，到桃園選角，莫愛芳那時正在</a:t>
            </a:r>
            <a:r>
              <a:rPr lang="zh-TW" altLang="en-US" u="sng" smtClean="0"/>
              <a:t>忠貞國小</a:t>
            </a:r>
            <a:r>
              <a:rPr lang="zh-TW" altLang="en-US" smtClean="0"/>
              <a:t>上中文課，被選中</a:t>
            </a:r>
            <a:r>
              <a:rPr lang="en-US" altLang="zh-TW" smtClean="0"/>
              <a:t>…</a:t>
            </a:r>
          </a:p>
          <a:p>
            <a:r>
              <a:rPr lang="zh-TW" altLang="en-US" smtClean="0"/>
              <a:t>果然這部戲拿下三個大獎：最佳單元劇、最佳導演、最佳單元劇女主角。</a:t>
            </a:r>
            <a:endParaRPr lang="en-US" altLang="zh-TW" smtClean="0"/>
          </a:p>
          <a:p>
            <a:r>
              <a:rPr lang="zh-TW" altLang="en-US" smtClean="0"/>
              <a:t>那年也是莫愛芳人生的轉悷點</a:t>
            </a:r>
            <a:r>
              <a:rPr lang="en-US" altLang="zh-TW" smtClean="0"/>
              <a:t>…</a:t>
            </a:r>
            <a:endParaRPr lang="zh-TW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zh-TW" altLang="en-US" b="1" smtClean="0">
                <a:hlinkClick r:id="rId2" tooltip="鏡週刊 一鏡到底》沒死豈能白活 金鐘影后莫愛芳"/>
              </a:rPr>
              <a:t>沒死豈能白活 金鐘影后莫愛芳 </a:t>
            </a:r>
            <a:endParaRPr lang="zh-TW" altLang="en-US" smtClean="0"/>
          </a:p>
        </p:txBody>
      </p:sp>
      <p:pic>
        <p:nvPicPr>
          <p:cNvPr id="4" name="內容版面配置區 3">
            <a:hlinkClick r:id="rId2"/>
          </p:cNvPr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827088" y="1989138"/>
            <a:ext cx="7499350" cy="4206875"/>
          </a:xfr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2648" y="764704"/>
            <a:ext cx="8153400" cy="454496"/>
          </a:xfrm>
        </p:spPr>
        <p:txBody>
          <a:bodyPr/>
          <a:lstStyle/>
          <a:p>
            <a:r>
              <a:rPr lang="zh-TW" altLang="en-US" b="1" dirty="0">
                <a:hlinkClick r:id="rId2"/>
              </a:rPr>
              <a:t>台灣史上首位新住民立委</a:t>
            </a:r>
            <a:r>
              <a:rPr lang="zh-TW" altLang="en-US" b="1" dirty="0" smtClean="0">
                <a:hlinkClick r:id="rId2"/>
              </a:rPr>
              <a:t>：</a:t>
            </a:r>
            <a:r>
              <a:rPr lang="en-US" altLang="zh-TW" b="1" dirty="0" smtClean="0">
                <a:hlinkClick r:id="rId2"/>
              </a:rPr>
              <a:t/>
            </a:r>
            <a:br>
              <a:rPr lang="en-US" altLang="zh-TW" b="1" dirty="0" smtClean="0">
                <a:hlinkClick r:id="rId2"/>
              </a:rPr>
            </a:br>
            <a:r>
              <a:rPr lang="zh-TW" altLang="en-US" b="1" dirty="0" smtClean="0">
                <a:hlinkClick r:id="rId2"/>
              </a:rPr>
              <a:t>林麗蟬</a:t>
            </a:r>
            <a:r>
              <a:rPr lang="zh-TW" altLang="en-US" b="1" dirty="0">
                <a:hlinkClick r:id="rId2"/>
              </a:rPr>
              <a:t>的從政之</a:t>
            </a:r>
            <a:r>
              <a:rPr lang="zh-TW" altLang="en-US" b="1" dirty="0" smtClean="0">
                <a:hlinkClick r:id="rId2"/>
              </a:rPr>
              <a:t>路</a:t>
            </a:r>
            <a:r>
              <a:rPr lang="en-US" altLang="zh-TW" b="1" dirty="0">
                <a:hlinkClick r:id="rId2"/>
              </a:rPr>
              <a:t/>
            </a:r>
            <a:br>
              <a:rPr lang="en-US" altLang="zh-TW" b="1" dirty="0">
                <a:hlinkClick r:id="rId2"/>
              </a:rPr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" name="圖片 3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144" y="1630910"/>
            <a:ext cx="8294498" cy="4783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88929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6" descr="w00804_s_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463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內容版面配置區 4" descr="羊皮紙"/>
          <p:cNvSpPr txBox="1">
            <a:spLocks/>
          </p:cNvSpPr>
          <p:nvPr/>
        </p:nvSpPr>
        <p:spPr bwMode="auto">
          <a:xfrm>
            <a:off x="300038" y="333375"/>
            <a:ext cx="7200900" cy="201612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marL="342900" indent="-342900" eaLnBrk="1" fontAlgn="auto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kumimoji="0" lang="zh-TW" altLang="en-US" sz="3600" b="1" dirty="0" smtClean="0">
                <a:latin typeface="標楷體" pitchFamily="65" charset="-120"/>
                <a:ea typeface="標楷體" pitchFamily="65" charset="-120"/>
              </a:rPr>
              <a:t>結語</a:t>
            </a:r>
            <a:endParaRPr kumimoji="0" lang="en-US" altLang="zh-TW" sz="3600" b="1" dirty="0" smtClean="0">
              <a:latin typeface="標楷體" pitchFamily="65" charset="-120"/>
              <a:ea typeface="標楷體" pitchFamily="65" charset="-120"/>
            </a:endParaRPr>
          </a:p>
          <a:p>
            <a:pPr marL="342900" indent="-342900" eaLnBrk="1" fontAlgn="auto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kumimoji="0" lang="zh-TW" altLang="en-US" sz="54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 親情的愛  不分國界</a:t>
            </a:r>
            <a:endParaRPr kumimoji="0" lang="zh-TW" altLang="en-US" sz="54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8" name="Picture 2" descr="ãæ°ä½æ°ãçåçæå°çµæ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4151" y="2362401"/>
            <a:ext cx="5886787" cy="3600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標題 1"/>
          <p:cNvSpPr>
            <a:spLocks noGrp="1"/>
          </p:cNvSpPr>
          <p:nvPr>
            <p:ph type="title"/>
          </p:nvPr>
        </p:nvSpPr>
        <p:spPr>
          <a:xfrm>
            <a:off x="280988" y="481013"/>
            <a:ext cx="8515350" cy="752475"/>
          </a:xfrm>
        </p:spPr>
        <p:txBody>
          <a:bodyPr/>
          <a:lstStyle/>
          <a:p>
            <a:r>
              <a:rPr lang="zh-TW" altLang="zh-TW" smtClean="0">
                <a:solidFill>
                  <a:srgbClr val="FF0000"/>
                </a:solidFill>
              </a:rPr>
              <a:t>【火星】撞地球</a:t>
            </a:r>
            <a:r>
              <a:rPr lang="zh-TW" altLang="en-US" smtClean="0">
                <a:solidFill>
                  <a:srgbClr val="FF0000"/>
                </a:solidFill>
              </a:rPr>
              <a:t> </a:t>
            </a:r>
            <a:r>
              <a:rPr lang="zh-TW" altLang="en-US" smtClean="0"/>
              <a:t>課程 學習檢核表</a:t>
            </a: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sz="quarter" idx="1"/>
          </p:nvPr>
        </p:nvGraphicFramePr>
        <p:xfrm>
          <a:off x="281865" y="1556792"/>
          <a:ext cx="851535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3012" name="Rectangle 1"/>
          <p:cNvSpPr>
            <a:spLocks noChangeArrowheads="1"/>
          </p:cNvSpPr>
          <p:nvPr/>
        </p:nvSpPr>
        <p:spPr bwMode="auto">
          <a:xfrm>
            <a:off x="0" y="-184150"/>
            <a:ext cx="3000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wrap="none" anchor="ctr">
            <a:spAutoFit/>
          </a:bodyPr>
          <a:lstStyle/>
          <a:p>
            <a:r>
              <a:rPr lang="zh-TW" altLang="zh-TW"/>
              <a:t>  </a:t>
            </a:r>
          </a:p>
        </p:txBody>
      </p:sp>
      <p:sp>
        <p:nvSpPr>
          <p:cNvPr id="43013" name="Rectangle 3">
            <a:hlinkClick r:id="rId7"/>
          </p:cNvPr>
          <p:cNvSpPr>
            <a:spLocks noChangeArrowheads="1"/>
          </p:cNvSpPr>
          <p:nvPr/>
        </p:nvSpPr>
        <p:spPr bwMode="auto">
          <a:xfrm>
            <a:off x="1398588" y="6259513"/>
            <a:ext cx="7061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2"/>
            </a:prstShdw>
          </a:effectLst>
        </p:spPr>
        <p:txBody>
          <a:bodyPr anchor="ctr">
            <a:spAutoFit/>
          </a:bodyPr>
          <a:lstStyle/>
          <a:p>
            <a:r>
              <a:rPr lang="zh-TW" altLang="zh-TW"/>
              <a:t>  </a:t>
            </a:r>
            <a:r>
              <a:rPr lang="zh-TW" altLang="zh-TW" sz="2000">
                <a:solidFill>
                  <a:srgbClr val="000000"/>
                </a:solidFill>
                <a:cs typeface="Times New Roman" pitchFamily="18" charset="0"/>
                <a:hlinkClick r:id="rId7"/>
              </a:rPr>
              <a:t>附錄二 議題適切融入領域課程綱要(107.03).pdf</a:t>
            </a:r>
            <a:r>
              <a:rPr lang="zh-TW" altLang="zh-TW" sz="2000">
                <a:hlinkClick r:id="rId7"/>
              </a:rPr>
              <a:t> </a:t>
            </a:r>
            <a:endParaRPr lang="zh-TW" altLang="zh-TW" sz="2000"/>
          </a:p>
        </p:txBody>
      </p:sp>
      <p:pic>
        <p:nvPicPr>
          <p:cNvPr id="43014" name="Picture 4" descr="https://cirn.moe.edu.tw/images/FileType/pdf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4663" y="5757863"/>
            <a:ext cx="9017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K:\插畫圖案\beautiful_season_Fall_illustration_art_40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19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5" name="圖片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6013" y="1125538"/>
            <a:ext cx="6696075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6" name="標題 1"/>
          <p:cNvSpPr txBox="1">
            <a:spLocks/>
          </p:cNvSpPr>
          <p:nvPr/>
        </p:nvSpPr>
        <p:spPr bwMode="auto">
          <a:xfrm rot="293751">
            <a:off x="3203575" y="365125"/>
            <a:ext cx="5894388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kumimoji="0" lang="zh-TW" altLang="en-US" sz="3600" b="1">
                <a:solidFill>
                  <a:srgbClr val="990099"/>
                </a:solidFill>
                <a:latin typeface="微軟正黑體" pitchFamily="34" charset="-120"/>
                <a:ea typeface="微軟正黑體" pitchFamily="34" charset="-120"/>
              </a:rPr>
              <a:t>感謝您的聆聽與認真參與</a:t>
            </a:r>
            <a:r>
              <a:rPr kumimoji="0" lang="en-US" altLang="zh-TW" sz="3600" b="1">
                <a:solidFill>
                  <a:srgbClr val="990099"/>
                </a:solidFill>
                <a:latin typeface="微軟正黑體" pitchFamily="34" charset="-120"/>
                <a:ea typeface="微軟正黑體" pitchFamily="34" charset="-120"/>
              </a:rPr>
              <a:t>~</a:t>
            </a:r>
            <a:endParaRPr kumimoji="0" lang="zh-TW" altLang="en-US" sz="3600" b="1">
              <a:solidFill>
                <a:srgbClr val="990099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中庸">
  <a:themeElements>
    <a:clrScheme name="中庸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中庸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中庸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中庸">
    <a:dk1>
      <a:sysClr val="windowText" lastClr="000000"/>
    </a:dk1>
    <a:lt1>
      <a:sysClr val="window" lastClr="FFFFFF"/>
    </a:lt1>
    <a:dk2>
      <a:srgbClr val="775F55"/>
    </a:dk2>
    <a:lt2>
      <a:srgbClr val="EBDDC3"/>
    </a:lt2>
    <a:accent1>
      <a:srgbClr val="94B6D2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7B615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6191</TotalTime>
  <Words>1068</Words>
  <Application>Microsoft Office PowerPoint</Application>
  <PresentationFormat>如螢幕大小 (4:3)</PresentationFormat>
  <Paragraphs>167</Paragraphs>
  <Slides>46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46</vt:i4>
      </vt:variant>
    </vt:vector>
  </HeadingPairs>
  <TitlesOfParts>
    <vt:vector size="47" baseType="lpstr">
      <vt:lpstr>中庸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課程設計緣由</vt:lpstr>
      <vt:lpstr>PowerPoint 簡報</vt:lpstr>
      <vt:lpstr>PowerPoint 簡報</vt:lpstr>
      <vt:lpstr>課程設計緣由</vt:lpstr>
      <vt:lpstr>【火星】撞地球 教學目標</vt:lpstr>
      <vt:lpstr>【火星】撞地球 課程設計架構</vt:lpstr>
      <vt:lpstr>PowerPoint 簡報</vt:lpstr>
      <vt:lpstr>PowerPoint 簡報</vt:lpstr>
      <vt:lpstr>暖身影片：新住民之子＆混血兒</vt:lpstr>
      <vt:lpstr>討論: 您的看法</vt:lpstr>
      <vt:lpstr>"新二代"勢力抬頭 擔當新南向尖兵 </vt:lpstr>
      <vt:lpstr>PowerPoint 簡報</vt:lpstr>
      <vt:lpstr>討論時間</vt:lpstr>
      <vt:lpstr>PowerPoint 簡報</vt:lpstr>
      <vt:lpstr>她/他是誰？</vt:lpstr>
      <vt:lpstr>PowerPoint 簡報</vt:lpstr>
      <vt:lpstr>她/他是誰？</vt:lpstr>
      <vt:lpstr>PowerPoint 簡報</vt:lpstr>
      <vt:lpstr>PowerPoint 簡報</vt:lpstr>
      <vt:lpstr>討論時間</vt:lpstr>
      <vt:lpstr>PowerPoint 簡報</vt:lpstr>
      <vt:lpstr>新住民稱呼的演進史  </vt:lpstr>
      <vt:lpstr>PowerPoint 簡報</vt:lpstr>
      <vt:lpstr>PowerPoint 簡報</vt:lpstr>
      <vt:lpstr>PowerPoint 簡報</vt:lpstr>
      <vt:lpstr>《我的火星媽媽 Ibuku dari planet Mars》     官方微電影  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素養導向教學：愛就是要行動</vt:lpstr>
      <vt:lpstr>新住民媽媽：莫愛芳的故事</vt:lpstr>
      <vt:lpstr>沒死豈能白活 金鐘影后莫愛芳 </vt:lpstr>
      <vt:lpstr>台灣史上首位新住民立委： 林麗蟬的從政之路 </vt:lpstr>
      <vt:lpstr>PowerPoint 簡報</vt:lpstr>
      <vt:lpstr>【火星】撞地球 課程 學習檢核表</vt:lpstr>
      <vt:lpstr>PowerPoint 簡報</vt:lpstr>
    </vt:vector>
  </TitlesOfParts>
  <Company>mychat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發現都市桃花源</dc:title>
  <dc:creator>SuperXP</dc:creator>
  <cp:lastModifiedBy>taps007</cp:lastModifiedBy>
  <cp:revision>571</cp:revision>
  <dcterms:created xsi:type="dcterms:W3CDTF">2007-12-12T13:51:18Z</dcterms:created>
  <dcterms:modified xsi:type="dcterms:W3CDTF">2019-04-29T00:54:48Z</dcterms:modified>
</cp:coreProperties>
</file>